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p:sldMasterIdLst>
    <p:sldMasterId id="2147483652" r:id="rId1"/>
  </p:sldMasterIdLst>
  <p:notesMasterIdLst>
    <p:notesMasterId r:id="rId73"/>
  </p:notesMasterIdLst>
  <p:handoutMasterIdLst>
    <p:handoutMasterId r:id="rId74"/>
  </p:handoutMasterIdLst>
  <p:sldIdLst>
    <p:sldId id="425" r:id="rId2"/>
    <p:sldId id="662" r:id="rId3"/>
    <p:sldId id="663" r:id="rId4"/>
    <p:sldId id="664" r:id="rId5"/>
    <p:sldId id="665" r:id="rId6"/>
    <p:sldId id="666" r:id="rId7"/>
    <p:sldId id="667" r:id="rId8"/>
    <p:sldId id="668" r:id="rId9"/>
    <p:sldId id="669" r:id="rId10"/>
    <p:sldId id="670" r:id="rId11"/>
    <p:sldId id="671" r:id="rId12"/>
    <p:sldId id="672" r:id="rId13"/>
    <p:sldId id="673" r:id="rId14"/>
    <p:sldId id="674" r:id="rId15"/>
    <p:sldId id="675" r:id="rId16"/>
    <p:sldId id="676" r:id="rId17"/>
    <p:sldId id="677" r:id="rId18"/>
    <p:sldId id="678" r:id="rId19"/>
    <p:sldId id="679" r:id="rId20"/>
    <p:sldId id="680" r:id="rId21"/>
    <p:sldId id="681" r:id="rId22"/>
    <p:sldId id="682" r:id="rId23"/>
    <p:sldId id="683" r:id="rId24"/>
    <p:sldId id="684" r:id="rId25"/>
    <p:sldId id="685" r:id="rId26"/>
    <p:sldId id="686" r:id="rId27"/>
    <p:sldId id="687" r:id="rId28"/>
    <p:sldId id="688" r:id="rId29"/>
    <p:sldId id="689" r:id="rId30"/>
    <p:sldId id="690" r:id="rId31"/>
    <p:sldId id="691" r:id="rId32"/>
    <p:sldId id="692" r:id="rId33"/>
    <p:sldId id="693" r:id="rId34"/>
    <p:sldId id="694" r:id="rId35"/>
    <p:sldId id="695" r:id="rId36"/>
    <p:sldId id="696" r:id="rId37"/>
    <p:sldId id="697" r:id="rId38"/>
    <p:sldId id="698" r:id="rId39"/>
    <p:sldId id="699" r:id="rId40"/>
    <p:sldId id="700" r:id="rId41"/>
    <p:sldId id="701" r:id="rId42"/>
    <p:sldId id="702" r:id="rId43"/>
    <p:sldId id="703" r:id="rId44"/>
    <p:sldId id="704" r:id="rId45"/>
    <p:sldId id="705" r:id="rId46"/>
    <p:sldId id="706" r:id="rId47"/>
    <p:sldId id="707" r:id="rId48"/>
    <p:sldId id="708" r:id="rId49"/>
    <p:sldId id="709" r:id="rId50"/>
    <p:sldId id="710" r:id="rId51"/>
    <p:sldId id="711" r:id="rId52"/>
    <p:sldId id="712" r:id="rId53"/>
    <p:sldId id="713" r:id="rId54"/>
    <p:sldId id="714" r:id="rId55"/>
    <p:sldId id="715" r:id="rId56"/>
    <p:sldId id="716" r:id="rId57"/>
    <p:sldId id="717" r:id="rId58"/>
    <p:sldId id="718" r:id="rId59"/>
    <p:sldId id="719" r:id="rId60"/>
    <p:sldId id="720" r:id="rId61"/>
    <p:sldId id="721" r:id="rId62"/>
    <p:sldId id="722" r:id="rId63"/>
    <p:sldId id="723" r:id="rId64"/>
    <p:sldId id="724" r:id="rId65"/>
    <p:sldId id="725" r:id="rId66"/>
    <p:sldId id="726" r:id="rId67"/>
    <p:sldId id="727" r:id="rId68"/>
    <p:sldId id="728" r:id="rId69"/>
    <p:sldId id="729" r:id="rId70"/>
    <p:sldId id="730" r:id="rId71"/>
    <p:sldId id="661" r:id="rId72"/>
  </p:sldIdLst>
  <p:sldSz cx="9144000" cy="6858000" type="screen4x3"/>
  <p:notesSz cx="7010400" cy="9296400"/>
  <p:defaultTextStyle>
    <a:defPPr>
      <a:defRPr lang="en-US"/>
    </a:defPPr>
    <a:lvl1pPr algn="l" rtl="0" fontAlgn="base">
      <a:spcBef>
        <a:spcPct val="0"/>
      </a:spcBef>
      <a:spcAft>
        <a:spcPct val="0"/>
      </a:spcAft>
      <a:defRPr sz="2400" b="1" kern="1200">
        <a:solidFill>
          <a:schemeClr val="tx1"/>
        </a:solidFill>
        <a:latin typeface="Arial" charset="0"/>
        <a:ea typeface="宋体" charset="-122"/>
        <a:cs typeface="Arial" charset="0"/>
      </a:defRPr>
    </a:lvl1pPr>
    <a:lvl2pPr marL="457200" algn="l" rtl="0" fontAlgn="base">
      <a:spcBef>
        <a:spcPct val="0"/>
      </a:spcBef>
      <a:spcAft>
        <a:spcPct val="0"/>
      </a:spcAft>
      <a:defRPr sz="2400" b="1" kern="1200">
        <a:solidFill>
          <a:schemeClr val="tx1"/>
        </a:solidFill>
        <a:latin typeface="Arial" charset="0"/>
        <a:ea typeface="宋体" charset="-122"/>
        <a:cs typeface="Arial" charset="0"/>
      </a:defRPr>
    </a:lvl2pPr>
    <a:lvl3pPr marL="914400" algn="l" rtl="0" fontAlgn="base">
      <a:spcBef>
        <a:spcPct val="0"/>
      </a:spcBef>
      <a:spcAft>
        <a:spcPct val="0"/>
      </a:spcAft>
      <a:defRPr sz="2400" b="1" kern="1200">
        <a:solidFill>
          <a:schemeClr val="tx1"/>
        </a:solidFill>
        <a:latin typeface="Arial" charset="0"/>
        <a:ea typeface="宋体" charset="-122"/>
        <a:cs typeface="Arial" charset="0"/>
      </a:defRPr>
    </a:lvl3pPr>
    <a:lvl4pPr marL="1371600" algn="l" rtl="0" fontAlgn="base">
      <a:spcBef>
        <a:spcPct val="0"/>
      </a:spcBef>
      <a:spcAft>
        <a:spcPct val="0"/>
      </a:spcAft>
      <a:defRPr sz="2400" b="1" kern="1200">
        <a:solidFill>
          <a:schemeClr val="tx1"/>
        </a:solidFill>
        <a:latin typeface="Arial" charset="0"/>
        <a:ea typeface="宋体" charset="-122"/>
        <a:cs typeface="Arial" charset="0"/>
      </a:defRPr>
    </a:lvl4pPr>
    <a:lvl5pPr marL="1828800" algn="l" rtl="0" fontAlgn="base">
      <a:spcBef>
        <a:spcPct val="0"/>
      </a:spcBef>
      <a:spcAft>
        <a:spcPct val="0"/>
      </a:spcAft>
      <a:defRPr sz="2400" b="1" kern="1200">
        <a:solidFill>
          <a:schemeClr val="tx1"/>
        </a:solidFill>
        <a:latin typeface="Arial" charset="0"/>
        <a:ea typeface="宋体" charset="-122"/>
        <a:cs typeface="Arial" charset="0"/>
      </a:defRPr>
    </a:lvl5pPr>
    <a:lvl6pPr marL="2286000" algn="l" defTabSz="914400" rtl="0" eaLnBrk="1" latinLnBrk="0" hangingPunct="1">
      <a:defRPr sz="2400" b="1" kern="1200">
        <a:solidFill>
          <a:schemeClr val="tx1"/>
        </a:solidFill>
        <a:latin typeface="Arial" charset="0"/>
        <a:ea typeface="宋体" charset="-122"/>
        <a:cs typeface="Arial" charset="0"/>
      </a:defRPr>
    </a:lvl6pPr>
    <a:lvl7pPr marL="2743200" algn="l" defTabSz="914400" rtl="0" eaLnBrk="1" latinLnBrk="0" hangingPunct="1">
      <a:defRPr sz="2400" b="1" kern="1200">
        <a:solidFill>
          <a:schemeClr val="tx1"/>
        </a:solidFill>
        <a:latin typeface="Arial" charset="0"/>
        <a:ea typeface="宋体" charset="-122"/>
        <a:cs typeface="Arial" charset="0"/>
      </a:defRPr>
    </a:lvl7pPr>
    <a:lvl8pPr marL="3200400" algn="l" defTabSz="914400" rtl="0" eaLnBrk="1" latinLnBrk="0" hangingPunct="1">
      <a:defRPr sz="2400" b="1" kern="1200">
        <a:solidFill>
          <a:schemeClr val="tx1"/>
        </a:solidFill>
        <a:latin typeface="Arial" charset="0"/>
        <a:ea typeface="宋体" charset="-122"/>
        <a:cs typeface="Arial" charset="0"/>
      </a:defRPr>
    </a:lvl8pPr>
    <a:lvl9pPr marL="3657600" algn="l" defTabSz="914400" rtl="0" eaLnBrk="1" latinLnBrk="0" hangingPunct="1">
      <a:defRPr sz="2400" b="1" kern="1200">
        <a:solidFill>
          <a:schemeClr val="tx1"/>
        </a:solidFill>
        <a:latin typeface="Arial" charset="0"/>
        <a:ea typeface="宋体" charset="-122"/>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erardthomas" initials="g"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6F5FA"/>
    <a:srgbClr val="FDD540"/>
    <a:srgbClr val="B5CA8D"/>
    <a:srgbClr val="DED7BC"/>
    <a:srgbClr val="C8E6F8"/>
    <a:srgbClr val="9E3C97"/>
    <a:srgbClr val="009BCC"/>
    <a:srgbClr val="95143B"/>
    <a:srgbClr val="4D740F"/>
    <a:srgbClr val="6994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726" autoAdjust="0"/>
    <p:restoredTop sz="97491" autoAdjust="0"/>
  </p:normalViewPr>
  <p:slideViewPr>
    <p:cSldViewPr snapToGrid="0" snapToObjects="1">
      <p:cViewPr varScale="1">
        <p:scale>
          <a:sx n="66" d="100"/>
          <a:sy n="66" d="100"/>
        </p:scale>
        <p:origin x="1428" y="4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66" d="100"/>
          <a:sy n="66" d="100"/>
        </p:scale>
        <p:origin x="-2742" y="-12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4" name="Rectangle 4"/>
          <p:cNvSpPr>
            <a:spLocks noGrp="1" noChangeArrowheads="1"/>
          </p:cNvSpPr>
          <p:nvPr>
            <p:ph type="ftr" sz="quarter" idx="2"/>
          </p:nvPr>
        </p:nvSpPr>
        <p:spPr bwMode="auto">
          <a:xfrm>
            <a:off x="0" y="9047163"/>
            <a:ext cx="3062288" cy="239712"/>
          </a:xfrm>
          <a:prstGeom prst="rect">
            <a:avLst/>
          </a:prstGeom>
          <a:noFill/>
          <a:ln w="9525">
            <a:noFill/>
            <a:miter lim="800000"/>
            <a:headEnd/>
            <a:tailEnd/>
          </a:ln>
          <a:effectLst/>
        </p:spPr>
        <p:txBody>
          <a:bodyPr vert="horz" wrap="square" lIns="92278" tIns="46139" rIns="92278" bIns="46139" numCol="1" anchor="b" anchorCtr="0" compatLnSpc="1">
            <a:prstTxWarp prst="textNoShape">
              <a:avLst/>
            </a:prstTxWarp>
          </a:bodyPr>
          <a:lstStyle>
            <a:lvl1pPr algn="l" defTabSz="922338" eaLnBrk="0" hangingPunct="0">
              <a:lnSpc>
                <a:spcPct val="100000"/>
              </a:lnSpc>
              <a:defRPr sz="800" b="0">
                <a:latin typeface="Arial" charset="0"/>
                <a:ea typeface="+mn-ea"/>
                <a:cs typeface="+mn-cs"/>
              </a:defRPr>
            </a:lvl1pPr>
          </a:lstStyle>
          <a:p>
            <a:pPr>
              <a:defRPr/>
            </a:pPr>
            <a:r>
              <a:rPr lang="en-GB"/>
              <a:t>© 2006 Capgemini - All rights reserved</a:t>
            </a:r>
            <a:endParaRPr lang="en-US">
              <a:solidFill>
                <a:schemeClr val="bg1"/>
              </a:solidFill>
            </a:endParaRPr>
          </a:p>
        </p:txBody>
      </p:sp>
      <p:sp>
        <p:nvSpPr>
          <p:cNvPr id="81925" name="Rectangle 5"/>
          <p:cNvSpPr>
            <a:spLocks noGrp="1" noChangeArrowheads="1"/>
          </p:cNvSpPr>
          <p:nvPr>
            <p:ph type="sldNum" sz="quarter" idx="3"/>
          </p:nvPr>
        </p:nvSpPr>
        <p:spPr bwMode="auto">
          <a:xfrm>
            <a:off x="3948113" y="9047163"/>
            <a:ext cx="3062287" cy="238125"/>
          </a:xfrm>
          <a:prstGeom prst="rect">
            <a:avLst/>
          </a:prstGeom>
          <a:noFill/>
          <a:ln w="9525">
            <a:noFill/>
            <a:miter lim="800000"/>
            <a:headEnd/>
            <a:tailEnd/>
          </a:ln>
          <a:effectLst/>
        </p:spPr>
        <p:txBody>
          <a:bodyPr vert="horz" wrap="square" lIns="92278" tIns="46139" rIns="92278" bIns="46139" numCol="1" anchor="b" anchorCtr="0" compatLnSpc="1">
            <a:prstTxWarp prst="textNoShape">
              <a:avLst/>
            </a:prstTxWarp>
          </a:bodyPr>
          <a:lstStyle>
            <a:lvl1pPr algn="r" defTabSz="922338" eaLnBrk="0" hangingPunct="0">
              <a:lnSpc>
                <a:spcPct val="85000"/>
              </a:lnSpc>
              <a:defRPr sz="800">
                <a:latin typeface="Arial" charset="0"/>
                <a:ea typeface="+mn-ea"/>
                <a:cs typeface="+mn-cs"/>
              </a:defRPr>
            </a:lvl1pPr>
          </a:lstStyle>
          <a:p>
            <a:pPr>
              <a:defRPr/>
            </a:pPr>
            <a:fld id="{43D7B3A3-6584-4A21-ABC7-554E1D6A11BC}" type="slidenum">
              <a:rPr lang="en-US"/>
              <a:pPr>
                <a:defRPr/>
              </a:pPr>
              <a:t>‹#›</a:t>
            </a:fld>
            <a:endParaRPr lang="en-US"/>
          </a:p>
        </p:txBody>
      </p:sp>
      <p:sp>
        <p:nvSpPr>
          <p:cNvPr id="81927" name="Rectangle 7"/>
          <p:cNvSpPr>
            <a:spLocks noChangeArrowheads="1"/>
          </p:cNvSpPr>
          <p:nvPr/>
        </p:nvSpPr>
        <p:spPr bwMode="auto">
          <a:xfrm>
            <a:off x="0" y="8335963"/>
            <a:ext cx="3036888" cy="463550"/>
          </a:xfrm>
          <a:prstGeom prst="rect">
            <a:avLst/>
          </a:prstGeom>
          <a:noFill/>
          <a:ln w="9525">
            <a:noFill/>
            <a:miter lim="800000"/>
            <a:headEnd/>
            <a:tailEnd/>
          </a:ln>
          <a:effectLst/>
        </p:spPr>
        <p:txBody>
          <a:bodyPr lIns="92278" tIns="46139" rIns="92278" bIns="46139" anchor="b"/>
          <a:lstStyle/>
          <a:p>
            <a:pPr defTabSz="922338" eaLnBrk="0" hangingPunct="0">
              <a:defRPr/>
            </a:pPr>
            <a:endParaRPr lang="en-GB" sz="800" b="0">
              <a:ea typeface="+mn-ea"/>
              <a:cs typeface="+mn-cs"/>
            </a:endParaRPr>
          </a:p>
        </p:txBody>
      </p:sp>
      <p:sp>
        <p:nvSpPr>
          <p:cNvPr id="81928" name="Rectangle 8"/>
          <p:cNvSpPr>
            <a:spLocks noChangeArrowheads="1"/>
          </p:cNvSpPr>
          <p:nvPr/>
        </p:nvSpPr>
        <p:spPr bwMode="auto">
          <a:xfrm>
            <a:off x="3973513" y="8829675"/>
            <a:ext cx="3036887" cy="461963"/>
          </a:xfrm>
          <a:prstGeom prst="rect">
            <a:avLst/>
          </a:prstGeom>
          <a:noFill/>
          <a:ln w="9525">
            <a:noFill/>
            <a:miter lim="800000"/>
            <a:headEnd/>
            <a:tailEnd/>
          </a:ln>
          <a:effectLst/>
        </p:spPr>
        <p:txBody>
          <a:bodyPr lIns="92278" tIns="46139" rIns="92278" bIns="46139" anchor="b"/>
          <a:lstStyle/>
          <a:p>
            <a:pPr algn="r" defTabSz="922338" eaLnBrk="0" hangingPunct="0">
              <a:defRPr/>
            </a:pPr>
            <a:endParaRPr lang="en-GB" sz="800">
              <a:ea typeface="+mn-ea"/>
              <a:cs typeface="+mn-cs"/>
            </a:endParaRPr>
          </a:p>
        </p:txBody>
      </p:sp>
      <p:sp>
        <p:nvSpPr>
          <p:cNvPr id="81929" name="Rectangle 9"/>
          <p:cNvSpPr>
            <a:spLocks noGrp="1" noChangeArrowheads="1"/>
          </p:cNvSpPr>
          <p:nvPr>
            <p:ph type="hdr" sz="quarter"/>
          </p:nvPr>
        </p:nvSpPr>
        <p:spPr bwMode="auto">
          <a:xfrm>
            <a:off x="3967163" y="0"/>
            <a:ext cx="3036887" cy="463550"/>
          </a:xfrm>
          <a:prstGeom prst="rect">
            <a:avLst/>
          </a:prstGeom>
          <a:noFill/>
          <a:ln w="9525">
            <a:noFill/>
            <a:miter lim="800000"/>
            <a:headEnd/>
            <a:tailEnd/>
          </a:ln>
          <a:effectLst/>
        </p:spPr>
        <p:txBody>
          <a:bodyPr vert="horz" wrap="square" lIns="92278" tIns="46139" rIns="92278" bIns="46139" numCol="1" anchor="t" anchorCtr="0" compatLnSpc="1">
            <a:prstTxWarp prst="textNoShape">
              <a:avLst/>
            </a:prstTxWarp>
          </a:bodyPr>
          <a:lstStyle>
            <a:lvl1pPr algn="r" defTabSz="922338" eaLnBrk="0" hangingPunct="0">
              <a:lnSpc>
                <a:spcPct val="100000"/>
              </a:lnSpc>
              <a:defRPr sz="1400">
                <a:latin typeface="Arial" charset="0"/>
                <a:ea typeface="+mn-ea"/>
                <a:cs typeface="+mn-cs"/>
              </a:defRPr>
            </a:lvl1pPr>
          </a:lstStyle>
          <a:p>
            <a:pPr>
              <a:defRPr/>
            </a:pPr>
            <a:endParaRPr lang="en-GB"/>
          </a:p>
        </p:txBody>
      </p:sp>
    </p:spTree>
    <p:extLst>
      <p:ext uri="{BB962C8B-B14F-4D97-AF65-F5344CB8AC3E}">
        <p14:creationId xmlns:p14="http://schemas.microsoft.com/office/powerpoint/2010/main" val="41248725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3973513" y="0"/>
            <a:ext cx="3036887" cy="463550"/>
          </a:xfrm>
          <a:prstGeom prst="rect">
            <a:avLst/>
          </a:prstGeom>
          <a:noFill/>
          <a:ln w="9525">
            <a:noFill/>
            <a:miter lim="800000"/>
            <a:headEnd/>
            <a:tailEnd/>
          </a:ln>
          <a:effectLst/>
        </p:spPr>
        <p:txBody>
          <a:bodyPr vert="horz" wrap="square" lIns="92278" tIns="46139" rIns="92278" bIns="46139" numCol="1" anchor="t" anchorCtr="0" compatLnSpc="1">
            <a:prstTxWarp prst="textNoShape">
              <a:avLst/>
            </a:prstTxWarp>
          </a:bodyPr>
          <a:lstStyle>
            <a:lvl1pPr algn="r" defTabSz="922338" eaLnBrk="0" hangingPunct="0">
              <a:lnSpc>
                <a:spcPct val="100000"/>
              </a:lnSpc>
              <a:defRPr sz="1400">
                <a:latin typeface="Arial" charset="0"/>
                <a:ea typeface="+mn-ea"/>
                <a:cs typeface="+mn-cs"/>
              </a:defRPr>
            </a:lvl1pPr>
          </a:lstStyle>
          <a:p>
            <a:pPr>
              <a:defRPr/>
            </a:pPr>
            <a:endParaRPr lang="en-GB"/>
          </a:p>
        </p:txBody>
      </p:sp>
      <p:sp>
        <p:nvSpPr>
          <p:cNvPr id="17411" name="Rectangle 4"/>
          <p:cNvSpPr>
            <a:spLocks noGrp="1" noRot="1" noChangeAspect="1" noChangeArrowheads="1" noTextEdit="1"/>
          </p:cNvSpPr>
          <p:nvPr>
            <p:ph type="sldImg" idx="2"/>
          </p:nvPr>
        </p:nvSpPr>
        <p:spPr bwMode="auto">
          <a:xfrm>
            <a:off x="1187450" y="700088"/>
            <a:ext cx="4643438" cy="3482975"/>
          </a:xfrm>
          <a:prstGeom prst="rect">
            <a:avLst/>
          </a:prstGeom>
          <a:noFill/>
          <a:ln w="9525">
            <a:solidFill>
              <a:srgbClr val="000000"/>
            </a:solidFill>
            <a:miter lim="800000"/>
            <a:headEnd/>
            <a:tailEnd/>
          </a:ln>
        </p:spPr>
      </p:sp>
      <p:sp>
        <p:nvSpPr>
          <p:cNvPr id="3081" name="Rectangle 9"/>
          <p:cNvSpPr>
            <a:spLocks noGrp="1" noChangeArrowheads="1"/>
          </p:cNvSpPr>
          <p:nvPr>
            <p:ph type="ftr" sz="quarter" idx="4"/>
          </p:nvPr>
        </p:nvSpPr>
        <p:spPr bwMode="auto">
          <a:xfrm>
            <a:off x="0" y="8829675"/>
            <a:ext cx="3036888" cy="461963"/>
          </a:xfrm>
          <a:prstGeom prst="rect">
            <a:avLst/>
          </a:prstGeom>
          <a:noFill/>
          <a:ln w="9525">
            <a:noFill/>
            <a:miter lim="800000"/>
            <a:headEnd/>
            <a:tailEnd/>
          </a:ln>
          <a:effectLst/>
        </p:spPr>
        <p:txBody>
          <a:bodyPr vert="horz" wrap="square" lIns="92278" tIns="46139" rIns="92278" bIns="46139" numCol="1" anchor="b" anchorCtr="0" compatLnSpc="1">
            <a:prstTxWarp prst="textNoShape">
              <a:avLst/>
            </a:prstTxWarp>
          </a:bodyPr>
          <a:lstStyle>
            <a:lvl1pPr algn="l" defTabSz="922338" eaLnBrk="0" hangingPunct="0">
              <a:lnSpc>
                <a:spcPct val="100000"/>
              </a:lnSpc>
              <a:defRPr sz="800" b="0">
                <a:latin typeface="Arial" charset="0"/>
                <a:ea typeface="+mn-ea"/>
                <a:cs typeface="+mn-cs"/>
              </a:defRPr>
            </a:lvl1pPr>
          </a:lstStyle>
          <a:p>
            <a:pPr>
              <a:defRPr/>
            </a:pPr>
            <a:r>
              <a:rPr lang="en-GB"/>
              <a:t>© 2006 Capgemini - All rights reserved</a:t>
            </a:r>
          </a:p>
        </p:txBody>
      </p:sp>
      <p:sp>
        <p:nvSpPr>
          <p:cNvPr id="3082" name="Rectangle 10"/>
          <p:cNvSpPr>
            <a:spLocks noGrp="1" noChangeArrowheads="1"/>
          </p:cNvSpPr>
          <p:nvPr>
            <p:ph type="sldNum" sz="quarter" idx="5"/>
          </p:nvPr>
        </p:nvSpPr>
        <p:spPr bwMode="auto">
          <a:xfrm>
            <a:off x="3973513" y="8829675"/>
            <a:ext cx="3036887" cy="461963"/>
          </a:xfrm>
          <a:prstGeom prst="rect">
            <a:avLst/>
          </a:prstGeom>
          <a:noFill/>
          <a:ln w="9525">
            <a:noFill/>
            <a:miter lim="800000"/>
            <a:headEnd/>
            <a:tailEnd/>
          </a:ln>
          <a:effectLst/>
        </p:spPr>
        <p:txBody>
          <a:bodyPr vert="horz" wrap="square" lIns="92278" tIns="46139" rIns="92278" bIns="46139" numCol="1" anchor="b" anchorCtr="0" compatLnSpc="1">
            <a:prstTxWarp prst="textNoShape">
              <a:avLst/>
            </a:prstTxWarp>
          </a:bodyPr>
          <a:lstStyle>
            <a:lvl1pPr algn="r" defTabSz="922338" eaLnBrk="0" hangingPunct="0">
              <a:lnSpc>
                <a:spcPct val="100000"/>
              </a:lnSpc>
              <a:defRPr sz="800">
                <a:latin typeface="Arial" charset="0"/>
                <a:ea typeface="+mn-ea"/>
                <a:cs typeface="+mn-cs"/>
              </a:defRPr>
            </a:lvl1pPr>
          </a:lstStyle>
          <a:p>
            <a:pPr>
              <a:defRPr/>
            </a:pPr>
            <a:fld id="{26F2F3D9-AD3A-4CF7-956F-DC77BD9B3505}" type="slidenum">
              <a:rPr lang="en-GB"/>
              <a:pPr>
                <a:defRPr/>
              </a:pPr>
              <a:t>‹#›</a:t>
            </a:fld>
            <a:endParaRPr lang="en-GB"/>
          </a:p>
        </p:txBody>
      </p:sp>
      <p:sp>
        <p:nvSpPr>
          <p:cNvPr id="3083" name="Rectangle 11"/>
          <p:cNvSpPr>
            <a:spLocks noGrp="1" noChangeArrowheads="1"/>
          </p:cNvSpPr>
          <p:nvPr>
            <p:ph type="body" sz="quarter" idx="3"/>
          </p:nvPr>
        </p:nvSpPr>
        <p:spPr bwMode="auto">
          <a:xfrm>
            <a:off x="446088" y="4451350"/>
            <a:ext cx="6170612" cy="4162425"/>
          </a:xfrm>
          <a:prstGeom prst="rect">
            <a:avLst/>
          </a:prstGeom>
          <a:noFill/>
          <a:ln w="9525">
            <a:noFill/>
            <a:miter lim="800000"/>
            <a:headEnd/>
            <a:tailEnd/>
          </a:ln>
          <a:effectLst/>
        </p:spPr>
        <p:txBody>
          <a:bodyPr vert="horz" wrap="square" lIns="92291" tIns="46146" rIns="92291" bIns="46146" numCol="1" anchor="t" anchorCtr="0" compatLnSpc="1">
            <a:prstTxWarp prst="textNoShape">
              <a:avLst/>
            </a:prstTxWarp>
          </a:bodyPr>
          <a:lstStyle/>
          <a:p>
            <a:pPr lvl="0"/>
            <a:r>
              <a:rPr lang="en-US" noProof="0" smtClean="0"/>
              <a:t>Cliquez pour modifier les styles du texte du masque</a:t>
            </a:r>
          </a:p>
          <a:p>
            <a:pPr lvl="1"/>
            <a:r>
              <a:rPr lang="en-US" noProof="0" smtClean="0"/>
              <a:t>Deuxième niveau</a:t>
            </a:r>
          </a:p>
          <a:p>
            <a:pPr lvl="2"/>
            <a:r>
              <a:rPr lang="en-US" noProof="0" smtClean="0"/>
              <a:t>Troisième niveau</a:t>
            </a:r>
          </a:p>
        </p:txBody>
      </p:sp>
      <p:sp>
        <p:nvSpPr>
          <p:cNvPr id="3084" name="Rectangle 12"/>
          <p:cNvSpPr>
            <a:spLocks noGrp="1" noChangeArrowheads="1"/>
          </p:cNvSpPr>
          <p:nvPr>
            <p:ph type="dt" idx="1"/>
          </p:nvPr>
        </p:nvSpPr>
        <p:spPr bwMode="auto">
          <a:xfrm>
            <a:off x="3967163" y="0"/>
            <a:ext cx="3017837" cy="430213"/>
          </a:xfrm>
          <a:prstGeom prst="rect">
            <a:avLst/>
          </a:prstGeom>
          <a:noFill/>
          <a:ln w="9525">
            <a:noFill/>
            <a:miter lim="800000"/>
            <a:headEnd/>
            <a:tailEnd/>
          </a:ln>
          <a:effectLst/>
        </p:spPr>
        <p:txBody>
          <a:bodyPr vert="horz" wrap="square" lIns="92291" tIns="46146" rIns="92291" bIns="46146" numCol="1" anchor="t" anchorCtr="0" compatLnSpc="1">
            <a:prstTxWarp prst="textNoShape">
              <a:avLst/>
            </a:prstTxWarp>
          </a:bodyPr>
          <a:lstStyle>
            <a:lvl1pPr algn="r" defTabSz="922338" eaLnBrk="0" hangingPunct="0">
              <a:lnSpc>
                <a:spcPct val="85000"/>
              </a:lnSpc>
              <a:defRPr sz="1200">
                <a:latin typeface="Arial" charset="0"/>
                <a:ea typeface="+mn-ea"/>
                <a:cs typeface="+mn-cs"/>
              </a:defRPr>
            </a:lvl1pPr>
          </a:lstStyle>
          <a:p>
            <a:pPr>
              <a:defRPr/>
            </a:pPr>
            <a:r>
              <a:rPr lang="en-US"/>
              <a:t>© 2006 Capgemini - All rights reserved</a:t>
            </a:r>
          </a:p>
        </p:txBody>
      </p:sp>
    </p:spTree>
    <p:extLst>
      <p:ext uri="{BB962C8B-B14F-4D97-AF65-F5344CB8AC3E}">
        <p14:creationId xmlns:p14="http://schemas.microsoft.com/office/powerpoint/2010/main" val="2621509103"/>
      </p:ext>
    </p:extLst>
  </p:cSld>
  <p:clrMap bg1="lt1" tx1="dk1" bg2="lt2" tx2="dk2" accent1="accent1" accent2="accent2" accent3="accent3" accent4="accent4" accent5="accent5" accent6="accent6" hlink="hlink" folHlink="folHlink"/>
  <p:hf hdr="0" dt="0"/>
  <p:notesStyle>
    <a:lvl1pPr algn="l" rtl="0" eaLnBrk="0" fontAlgn="base" hangingPunct="0">
      <a:lnSpc>
        <a:spcPct val="90000"/>
      </a:lnSpc>
      <a:spcBef>
        <a:spcPct val="30000"/>
      </a:spcBef>
      <a:spcAft>
        <a:spcPct val="0"/>
      </a:spcAft>
      <a:defRPr sz="1000" kern="1200">
        <a:solidFill>
          <a:schemeClr val="tx1"/>
        </a:solidFill>
        <a:latin typeface="Arial" charset="0"/>
        <a:ea typeface="+mn-ea"/>
        <a:cs typeface="+mn-cs"/>
      </a:defRPr>
    </a:lvl1pPr>
    <a:lvl2pPr marL="285750" indent="-95250" algn="l" rtl="0" eaLnBrk="0" fontAlgn="base" hangingPunct="0">
      <a:lnSpc>
        <a:spcPct val="90000"/>
      </a:lnSpc>
      <a:spcBef>
        <a:spcPct val="30000"/>
      </a:spcBef>
      <a:spcAft>
        <a:spcPct val="0"/>
      </a:spcAft>
      <a:buChar char="•"/>
      <a:defRPr sz="1000" kern="1200">
        <a:solidFill>
          <a:schemeClr val="tx1"/>
        </a:solidFill>
        <a:latin typeface="Arial" charset="0"/>
        <a:ea typeface="+mn-ea"/>
        <a:cs typeface="+mn-cs"/>
      </a:defRPr>
    </a:lvl2pPr>
    <a:lvl3pPr marL="571500" indent="-95250" algn="l" rtl="0" eaLnBrk="0" fontAlgn="base" hangingPunct="0">
      <a:lnSpc>
        <a:spcPct val="90000"/>
      </a:lnSpc>
      <a:spcBef>
        <a:spcPct val="30000"/>
      </a:spcBef>
      <a:spcAft>
        <a:spcPct val="0"/>
      </a:spcAft>
      <a:buChar char="•"/>
      <a:defRPr sz="1000" kern="1200">
        <a:solidFill>
          <a:schemeClr val="tx1"/>
        </a:solidFill>
        <a:latin typeface="Arial"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9"/>
          <p:cNvSpPr>
            <a:spLocks noGrp="1" noChangeArrowheads="1"/>
          </p:cNvSpPr>
          <p:nvPr>
            <p:ph type="ftr" sz="quarter" idx="4"/>
          </p:nvPr>
        </p:nvSpPr>
        <p:spPr/>
        <p:txBody>
          <a:bodyPr/>
          <a:lstStyle/>
          <a:p>
            <a:pPr>
              <a:defRPr/>
            </a:pPr>
            <a:r>
              <a:rPr lang="en-GB" altLang="zh-CN" dirty="0" smtClean="0"/>
              <a:t>© 2006 Capgemini - All rights reserved</a:t>
            </a:r>
          </a:p>
        </p:txBody>
      </p:sp>
      <p:sp>
        <p:nvSpPr>
          <p:cNvPr id="20482" name="Rectangle 10"/>
          <p:cNvSpPr>
            <a:spLocks noGrp="1" noChangeArrowheads="1"/>
          </p:cNvSpPr>
          <p:nvPr>
            <p:ph type="sldNum" sz="quarter" idx="5"/>
          </p:nvPr>
        </p:nvSpPr>
        <p:spPr/>
        <p:txBody>
          <a:bodyPr/>
          <a:lstStyle/>
          <a:p>
            <a:pPr>
              <a:defRPr/>
            </a:pPr>
            <a:fld id="{87C09D54-30A8-4751-A112-21ABF254BD1A}" type="slidenum">
              <a:rPr lang="en-GB" altLang="zh-CN" smtClean="0"/>
              <a:pPr>
                <a:defRPr/>
              </a:pPr>
              <a:t>0</a:t>
            </a:fld>
            <a:endParaRPr lang="en-GB" altLang="zh-CN" dirty="0" smtClean="0"/>
          </a:p>
        </p:txBody>
      </p:sp>
      <p:sp>
        <p:nvSpPr>
          <p:cNvPr id="20483" name="Rectangle 9"/>
          <p:cNvSpPr txBox="1">
            <a:spLocks noGrp="1" noChangeArrowheads="1"/>
          </p:cNvSpPr>
          <p:nvPr/>
        </p:nvSpPr>
        <p:spPr bwMode="auto">
          <a:xfrm>
            <a:off x="0" y="8831263"/>
            <a:ext cx="3038475" cy="463550"/>
          </a:xfrm>
          <a:prstGeom prst="rect">
            <a:avLst/>
          </a:prstGeom>
          <a:noFill/>
          <a:ln w="9525">
            <a:noFill/>
            <a:miter lim="800000"/>
            <a:headEnd/>
            <a:tailEnd/>
          </a:ln>
        </p:spPr>
        <p:txBody>
          <a:bodyPr anchor="b"/>
          <a:lstStyle/>
          <a:p>
            <a:r>
              <a:rPr lang="en-GB" altLang="zh-CN" sz="1200" b="0" dirty="0">
                <a:latin typeface="Times New Roman" pitchFamily="18" charset="0"/>
              </a:rPr>
              <a:t>© 2006 Capgemini - All rights reserved</a:t>
            </a:r>
          </a:p>
        </p:txBody>
      </p:sp>
      <p:sp>
        <p:nvSpPr>
          <p:cNvPr id="20484" name="Rectangle 10"/>
          <p:cNvSpPr txBox="1">
            <a:spLocks noGrp="1" noChangeArrowheads="1"/>
          </p:cNvSpPr>
          <p:nvPr/>
        </p:nvSpPr>
        <p:spPr bwMode="auto">
          <a:xfrm>
            <a:off x="3970338" y="8831263"/>
            <a:ext cx="3038475" cy="463550"/>
          </a:xfrm>
          <a:prstGeom prst="rect">
            <a:avLst/>
          </a:prstGeom>
          <a:noFill/>
          <a:ln w="9525">
            <a:noFill/>
            <a:miter lim="800000"/>
            <a:headEnd/>
            <a:tailEnd/>
          </a:ln>
        </p:spPr>
        <p:txBody>
          <a:bodyPr anchor="b"/>
          <a:lstStyle/>
          <a:p>
            <a:pPr algn="r"/>
            <a:fld id="{F73BF378-BC63-4EA8-A767-D9691DD715E7}" type="slidenum">
              <a:rPr lang="en-GB" altLang="zh-CN" sz="1200" b="0">
                <a:latin typeface="Times New Roman" pitchFamily="18" charset="0"/>
              </a:rPr>
              <a:pPr algn="r"/>
              <a:t>0</a:t>
            </a:fld>
            <a:endParaRPr lang="en-GB" altLang="zh-CN" sz="1200" b="0" dirty="0">
              <a:latin typeface="Times New Roman" pitchFamily="18" charset="0"/>
            </a:endParaRPr>
          </a:p>
        </p:txBody>
      </p:sp>
      <p:sp>
        <p:nvSpPr>
          <p:cNvPr id="20485" name="Rectangle 6"/>
          <p:cNvSpPr>
            <a:spLocks noGrp="1" noRot="1" noChangeAspect="1" noChangeArrowheads="1" noTextEdit="1"/>
          </p:cNvSpPr>
          <p:nvPr>
            <p:ph type="sldImg"/>
          </p:nvPr>
        </p:nvSpPr>
        <p:spPr>
          <a:xfrm>
            <a:off x="1181100" y="698500"/>
            <a:ext cx="4648200" cy="3486150"/>
          </a:xfrm>
          <a:ln/>
        </p:spPr>
      </p:sp>
      <p:sp>
        <p:nvSpPr>
          <p:cNvPr id="20486" name="Rectangle 7"/>
          <p:cNvSpPr>
            <a:spLocks noGrp="1" noChangeArrowheads="1"/>
          </p:cNvSpPr>
          <p:nvPr>
            <p:ph type="body" idx="1"/>
          </p:nvPr>
        </p:nvSpPr>
        <p:spPr>
          <a:xfrm>
            <a:off x="701675" y="4416425"/>
            <a:ext cx="5607050" cy="4181475"/>
          </a:xfrm>
          <a:noFill/>
          <a:ln/>
        </p:spPr>
        <p:txBody>
          <a:bodyPr lIns="91440" tIns="45720" rIns="91440" bIns="45720"/>
          <a:lstStyle/>
          <a:p>
            <a:pPr eaLnBrk="1" hangingPunct="1"/>
            <a:endParaRPr lang="en-US" altLang="zh-CN" dirty="0" smtClean="0"/>
          </a:p>
        </p:txBody>
      </p:sp>
    </p:spTree>
    <p:extLst>
      <p:ext uri="{BB962C8B-B14F-4D97-AF65-F5344CB8AC3E}">
        <p14:creationId xmlns:p14="http://schemas.microsoft.com/office/powerpoint/2010/main" val="3900699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p:spPr>
      </p:sp>
      <p:sp>
        <p:nvSpPr>
          <p:cNvPr id="90115" name="Text Box 3"/>
          <p:cNvSpPr txBox="1">
            <a:spLocks noGrp="1" noChangeArrowheads="1"/>
          </p:cNvSpPr>
          <p:nvPr>
            <p:ph type="body" idx="1"/>
          </p:nvPr>
        </p:nvSpPr>
        <p:spPr>
          <a:noFill/>
          <a:ln/>
        </p:spPr>
        <p:txBody>
          <a:bodyPr/>
          <a:lstStyle/>
          <a:p>
            <a:r>
              <a:rPr lang="en-US" smtClean="0"/>
              <a:t>When the end of day is initiated by the batch control system, it only runs those jobs whose next run date is the same as the current bank date. Hence this field allows the user to control when the job is next run. </a:t>
            </a:r>
          </a:p>
          <a:p>
            <a:endParaRPr lang="en-US" smtClean="0"/>
          </a:p>
          <a:p>
            <a:r>
              <a:rPr lang="en-US" smtClean="0"/>
              <a:t>Note : If no date is entered in this field then the next run date is automatically calculated (when the record is updated) using the FREQUENCY specified and the LAST.RUN.DATE (field maintained by batch control system). However if no last run date exists (i.e new job) then the current bank date and frequency is used to calculate the next run date. </a:t>
            </a:r>
          </a:p>
          <a:p>
            <a:endParaRPr lang="en-US" smtClean="0"/>
          </a:p>
          <a:p>
            <a:r>
              <a:rPr lang="en-US" smtClean="0"/>
              <a:t>For jobs with the frequency 'D', the NEXT.RUN.DATE is not taken into account and is run during every Close of Business. </a:t>
            </a:r>
          </a:p>
          <a:p>
            <a:endParaRPr lang="en-US" smtClean="0"/>
          </a:p>
        </p:txBody>
      </p:sp>
    </p:spTree>
    <p:extLst>
      <p:ext uri="{BB962C8B-B14F-4D97-AF65-F5344CB8AC3E}">
        <p14:creationId xmlns:p14="http://schemas.microsoft.com/office/powerpoint/2010/main" val="17244043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p:spPr>
      </p:sp>
      <p:sp>
        <p:nvSpPr>
          <p:cNvPr id="91139" name="Text Box 3"/>
          <p:cNvSpPr txBox="1">
            <a:spLocks noGrp="1" noChangeArrowheads="1"/>
          </p:cNvSpPr>
          <p:nvPr>
            <p:ph type="body" idx="1"/>
          </p:nvPr>
        </p:nvSpPr>
        <p:spPr>
          <a:noFill/>
          <a:ln/>
        </p:spPr>
        <p:txBody>
          <a:bodyPr/>
          <a:lstStyle/>
          <a:p>
            <a:r>
              <a:rPr lang="en-US" smtClean="0"/>
              <a:t>Allows a particular user environment (i.e company details etc.) to be established for a job when it is run as part of the batch control system. </a:t>
            </a:r>
          </a:p>
          <a:p>
            <a:endParaRPr lang="en-US" smtClean="0"/>
          </a:p>
        </p:txBody>
      </p:sp>
    </p:spTree>
    <p:extLst>
      <p:ext uri="{BB962C8B-B14F-4D97-AF65-F5344CB8AC3E}">
        <p14:creationId xmlns:p14="http://schemas.microsoft.com/office/powerpoint/2010/main" val="37093320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xfrm>
            <a:off x="1235340" y="684011"/>
            <a:ext cx="4617310" cy="3498447"/>
          </a:xfrm>
          <a:ln/>
        </p:spPr>
      </p:sp>
      <p:sp>
        <p:nvSpPr>
          <p:cNvPr id="92163" name="Rectangle 3"/>
          <p:cNvSpPr txBox="1">
            <a:spLocks noGrp="1" noChangeArrowheads="1"/>
          </p:cNvSpPr>
          <p:nvPr>
            <p:ph type="body" idx="1"/>
          </p:nvPr>
        </p:nvSpPr>
        <p:spPr>
          <a:xfrm>
            <a:off x="935634" y="4411487"/>
            <a:ext cx="5218245" cy="4183995"/>
          </a:xfrm>
          <a:noFill/>
          <a:ln/>
        </p:spPr>
        <p:txBody>
          <a:bodyPr wrap="none" anchor="ctr"/>
          <a:lstStyle/>
          <a:p>
            <a:endParaRPr lang="en-US" smtClean="0"/>
          </a:p>
        </p:txBody>
      </p:sp>
    </p:spTree>
    <p:extLst>
      <p:ext uri="{BB962C8B-B14F-4D97-AF65-F5344CB8AC3E}">
        <p14:creationId xmlns:p14="http://schemas.microsoft.com/office/powerpoint/2010/main" val="33398024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txBox="1">
            <a:spLocks noGrp="1"/>
          </p:cNvSpPr>
          <p:nvPr>
            <p:ph type="body" idx="1"/>
          </p:nvPr>
        </p:nvSpPr>
        <p:spPr>
          <a:noFill/>
          <a:ln/>
        </p:spPr>
        <p:txBody>
          <a:bodyPr/>
          <a:lstStyle/>
          <a:p>
            <a:r>
              <a:rPr lang="en-US" smtClean="0"/>
              <a:t>In this mode the desktop initiates N number of Unix/NT sessions (the number is a parameter on   the   SPF file), which can run batch processes simultaneously.</a:t>
            </a:r>
          </a:p>
          <a:p>
            <a:endParaRPr lang="en-US" smtClean="0"/>
          </a:p>
        </p:txBody>
      </p:sp>
    </p:spTree>
    <p:extLst>
      <p:ext uri="{BB962C8B-B14F-4D97-AF65-F5344CB8AC3E}">
        <p14:creationId xmlns:p14="http://schemas.microsoft.com/office/powerpoint/2010/main" val="33004349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p:spPr>
      </p:sp>
      <p:sp>
        <p:nvSpPr>
          <p:cNvPr id="94211" name="Text Box 3"/>
          <p:cNvSpPr txBox="1">
            <a:spLocks noGrp="1" noChangeArrowheads="1"/>
          </p:cNvSpPr>
          <p:nvPr>
            <p:ph type="body" idx="1"/>
          </p:nvPr>
        </p:nvSpPr>
        <p:spPr>
          <a:noFill/>
          <a:ln/>
        </p:spPr>
        <p:txBody>
          <a:bodyPr/>
          <a:lstStyle/>
          <a:p>
            <a:pPr lvl="1"/>
            <a:r>
              <a:rPr lang="en-US" smtClean="0"/>
              <a:t>(the id to be processed). It is very</a:t>
            </a:r>
          </a:p>
          <a:p>
            <a:r>
              <a:rPr lang="en-US" smtClean="0"/>
              <a:t>important not to perform any initialization in</a:t>
            </a:r>
          </a:p>
          <a:p>
            <a:r>
              <a:rPr lang="en-US" smtClean="0"/>
              <a:t>this program – this will be repeated</a:t>
            </a:r>
          </a:p>
          <a:p>
            <a:r>
              <a:rPr lang="en-US" smtClean="0"/>
              <a:t>THOUSANDS of times as the routine is</a:t>
            </a:r>
          </a:p>
          <a:p>
            <a:r>
              <a:rPr lang="en-US" smtClean="0"/>
              <a:t>called for every passed id</a:t>
            </a:r>
          </a:p>
          <a:p>
            <a:endParaRPr lang="en-US" smtClean="0"/>
          </a:p>
          <a:p>
            <a:endParaRPr lang="en-US" smtClean="0"/>
          </a:p>
        </p:txBody>
      </p:sp>
    </p:spTree>
    <p:extLst>
      <p:ext uri="{BB962C8B-B14F-4D97-AF65-F5344CB8AC3E}">
        <p14:creationId xmlns:p14="http://schemas.microsoft.com/office/powerpoint/2010/main" val="5855493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Text Box 3"/>
          <p:cNvSpPr txBox="1">
            <a:spLocks noGrp="1" noChangeArrowheads="1"/>
          </p:cNvSpPr>
          <p:nvPr>
            <p:ph type="body" idx="1"/>
          </p:nvPr>
        </p:nvSpPr>
        <p:spPr>
          <a:noFill/>
          <a:ln/>
        </p:spPr>
        <p:txBody>
          <a:bodyPr/>
          <a:lstStyle/>
          <a:p>
            <a:pPr lvl="1"/>
            <a:r>
              <a:rPr lang="en-US" smtClean="0"/>
              <a:t>(the id to be processed). It is very</a:t>
            </a:r>
          </a:p>
          <a:p>
            <a:r>
              <a:rPr lang="en-US" smtClean="0"/>
              <a:t>important not to perform any initialization in</a:t>
            </a:r>
          </a:p>
          <a:p>
            <a:r>
              <a:rPr lang="en-US" smtClean="0"/>
              <a:t>this program – this will be repeated</a:t>
            </a:r>
          </a:p>
          <a:p>
            <a:r>
              <a:rPr lang="en-US" smtClean="0"/>
              <a:t>THOUSANDS of times as the routine is</a:t>
            </a:r>
          </a:p>
          <a:p>
            <a:r>
              <a:rPr lang="en-US" smtClean="0"/>
              <a:t>called for every passed id</a:t>
            </a:r>
          </a:p>
          <a:p>
            <a:endParaRPr lang="en-US" smtClean="0"/>
          </a:p>
          <a:p>
            <a:endParaRPr lang="en-US" smtClean="0"/>
          </a:p>
        </p:txBody>
      </p:sp>
    </p:spTree>
    <p:extLst>
      <p:ext uri="{BB962C8B-B14F-4D97-AF65-F5344CB8AC3E}">
        <p14:creationId xmlns:p14="http://schemas.microsoft.com/office/powerpoint/2010/main" val="22860723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ln/>
        </p:spPr>
      </p:sp>
      <p:sp>
        <p:nvSpPr>
          <p:cNvPr id="96259" name="Text Box 3"/>
          <p:cNvSpPr txBox="1">
            <a:spLocks noGrp="1" noChangeArrowheads="1"/>
          </p:cNvSpPr>
          <p:nvPr>
            <p:ph type="body" idx="1"/>
          </p:nvPr>
        </p:nvSpPr>
        <p:spPr>
          <a:noFill/>
          <a:ln/>
        </p:spPr>
        <p:txBody>
          <a:bodyPr/>
          <a:lstStyle/>
          <a:p>
            <a:pPr lvl="1"/>
            <a:r>
              <a:rPr lang="en-US" smtClean="0"/>
              <a:t>(the id to be processed). It is very</a:t>
            </a:r>
          </a:p>
          <a:p>
            <a:r>
              <a:rPr lang="en-US" smtClean="0"/>
              <a:t>important not to perform any initialization in</a:t>
            </a:r>
          </a:p>
          <a:p>
            <a:r>
              <a:rPr lang="en-US" smtClean="0"/>
              <a:t>this program – this will be repeated</a:t>
            </a:r>
          </a:p>
          <a:p>
            <a:r>
              <a:rPr lang="en-US" smtClean="0"/>
              <a:t>THOUSANDS of times as the routine is</a:t>
            </a:r>
          </a:p>
          <a:p>
            <a:r>
              <a:rPr lang="en-US" smtClean="0"/>
              <a:t>called for every passed id</a:t>
            </a:r>
          </a:p>
          <a:p>
            <a:endParaRPr lang="en-US" smtClean="0"/>
          </a:p>
          <a:p>
            <a:endParaRPr lang="en-US" smtClean="0"/>
          </a:p>
        </p:txBody>
      </p:sp>
    </p:spTree>
    <p:extLst>
      <p:ext uri="{BB962C8B-B14F-4D97-AF65-F5344CB8AC3E}">
        <p14:creationId xmlns:p14="http://schemas.microsoft.com/office/powerpoint/2010/main" val="28658603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ln/>
        </p:spPr>
      </p:sp>
      <p:sp>
        <p:nvSpPr>
          <p:cNvPr id="97283" name="Text Box 3"/>
          <p:cNvSpPr txBox="1">
            <a:spLocks noGrp="1" noChangeArrowheads="1"/>
          </p:cNvSpPr>
          <p:nvPr>
            <p:ph type="body" idx="1"/>
          </p:nvPr>
        </p:nvSpPr>
        <p:spPr>
          <a:noFill/>
          <a:ln/>
        </p:spPr>
        <p:txBody>
          <a:bodyPr/>
          <a:lstStyle/>
          <a:p>
            <a:pPr lvl="1"/>
            <a:r>
              <a:rPr lang="en-US" smtClean="0"/>
              <a:t>(the id to be processed). It is very</a:t>
            </a:r>
          </a:p>
          <a:p>
            <a:r>
              <a:rPr lang="en-US" smtClean="0"/>
              <a:t>important not to perform any initialization in</a:t>
            </a:r>
          </a:p>
          <a:p>
            <a:r>
              <a:rPr lang="en-US" smtClean="0"/>
              <a:t>this program – this will be repeated</a:t>
            </a:r>
          </a:p>
          <a:p>
            <a:r>
              <a:rPr lang="en-US" smtClean="0"/>
              <a:t>THOUSANDS of times as the routine is</a:t>
            </a:r>
          </a:p>
          <a:p>
            <a:r>
              <a:rPr lang="en-US" smtClean="0"/>
              <a:t>called for every passed id</a:t>
            </a:r>
          </a:p>
          <a:p>
            <a:endParaRPr lang="en-US" smtClean="0"/>
          </a:p>
          <a:p>
            <a:endParaRPr lang="en-US" smtClean="0"/>
          </a:p>
        </p:txBody>
      </p:sp>
    </p:spTree>
    <p:extLst>
      <p:ext uri="{BB962C8B-B14F-4D97-AF65-F5344CB8AC3E}">
        <p14:creationId xmlns:p14="http://schemas.microsoft.com/office/powerpoint/2010/main" val="2066476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ln/>
        </p:spPr>
      </p:sp>
      <p:sp>
        <p:nvSpPr>
          <p:cNvPr id="98307" name="Text Box 3"/>
          <p:cNvSpPr txBox="1">
            <a:spLocks noGrp="1" noChangeArrowheads="1"/>
          </p:cNvSpPr>
          <p:nvPr>
            <p:ph type="body" idx="1"/>
          </p:nvPr>
        </p:nvSpPr>
        <p:spPr>
          <a:noFill/>
          <a:ln/>
        </p:spPr>
        <p:txBody>
          <a:bodyPr/>
          <a:lstStyle/>
          <a:p>
            <a:pPr lvl="1"/>
            <a:r>
              <a:rPr lang="en-US" smtClean="0"/>
              <a:t>(the id to be processed). It is very</a:t>
            </a:r>
          </a:p>
          <a:p>
            <a:r>
              <a:rPr lang="en-US" smtClean="0"/>
              <a:t>important not to perform any initialization in</a:t>
            </a:r>
          </a:p>
          <a:p>
            <a:r>
              <a:rPr lang="en-US" smtClean="0"/>
              <a:t>this program – this will be repeated</a:t>
            </a:r>
          </a:p>
          <a:p>
            <a:r>
              <a:rPr lang="en-US" smtClean="0"/>
              <a:t>THOUSANDS of times as the routine is</a:t>
            </a:r>
          </a:p>
          <a:p>
            <a:r>
              <a:rPr lang="en-US" smtClean="0"/>
              <a:t>called for every passed id</a:t>
            </a:r>
          </a:p>
          <a:p>
            <a:endParaRPr lang="en-US" smtClean="0"/>
          </a:p>
          <a:p>
            <a:endParaRPr lang="en-US" smtClean="0"/>
          </a:p>
        </p:txBody>
      </p:sp>
    </p:spTree>
    <p:extLst>
      <p:ext uri="{BB962C8B-B14F-4D97-AF65-F5344CB8AC3E}">
        <p14:creationId xmlns:p14="http://schemas.microsoft.com/office/powerpoint/2010/main" val="5728615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ln/>
        </p:spPr>
      </p:sp>
      <p:sp>
        <p:nvSpPr>
          <p:cNvPr id="99331" name="Text Box 3"/>
          <p:cNvSpPr txBox="1">
            <a:spLocks noGrp="1" noChangeArrowheads="1"/>
          </p:cNvSpPr>
          <p:nvPr>
            <p:ph type="body" idx="1"/>
          </p:nvPr>
        </p:nvSpPr>
        <p:spPr>
          <a:noFill/>
          <a:ln/>
        </p:spPr>
        <p:txBody>
          <a:bodyPr/>
          <a:lstStyle/>
          <a:p>
            <a:pPr lvl="1"/>
            <a:r>
              <a:rPr lang="en-US" smtClean="0"/>
              <a:t>(the id to be processed). It is very</a:t>
            </a:r>
          </a:p>
          <a:p>
            <a:r>
              <a:rPr lang="en-US" smtClean="0"/>
              <a:t>important not to perform any initialization in</a:t>
            </a:r>
          </a:p>
          <a:p>
            <a:r>
              <a:rPr lang="en-US" smtClean="0"/>
              <a:t>this program – this will be repeated</a:t>
            </a:r>
          </a:p>
          <a:p>
            <a:r>
              <a:rPr lang="en-US" smtClean="0"/>
              <a:t>THOUSANDS of times as the routine is</a:t>
            </a:r>
          </a:p>
          <a:p>
            <a:r>
              <a:rPr lang="en-US" smtClean="0"/>
              <a:t>called for every passed id</a:t>
            </a:r>
          </a:p>
          <a:p>
            <a:endParaRPr lang="en-US" smtClean="0"/>
          </a:p>
          <a:p>
            <a:endParaRPr lang="en-US" smtClean="0"/>
          </a:p>
        </p:txBody>
      </p:sp>
    </p:spTree>
    <p:extLst>
      <p:ext uri="{BB962C8B-B14F-4D97-AF65-F5344CB8AC3E}">
        <p14:creationId xmlns:p14="http://schemas.microsoft.com/office/powerpoint/2010/main" val="1961790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1235340" y="684011"/>
            <a:ext cx="4617310" cy="3498447"/>
          </a:xfrm>
          <a:ln/>
        </p:spPr>
      </p:sp>
      <p:sp>
        <p:nvSpPr>
          <p:cNvPr id="81923" name="Rectangle 3"/>
          <p:cNvSpPr txBox="1">
            <a:spLocks noGrp="1" noChangeArrowheads="1"/>
          </p:cNvSpPr>
          <p:nvPr>
            <p:ph type="body" idx="1"/>
          </p:nvPr>
        </p:nvSpPr>
        <p:spPr>
          <a:xfrm>
            <a:off x="935634" y="4411487"/>
            <a:ext cx="5218245" cy="4183995"/>
          </a:xfrm>
          <a:noFill/>
          <a:ln/>
        </p:spPr>
        <p:txBody>
          <a:bodyPr wrap="none" anchor="ctr"/>
          <a:lstStyle/>
          <a:p>
            <a:endParaRPr lang="en-US" smtClean="0"/>
          </a:p>
        </p:txBody>
      </p:sp>
    </p:spTree>
    <p:extLst>
      <p:ext uri="{BB962C8B-B14F-4D97-AF65-F5344CB8AC3E}">
        <p14:creationId xmlns:p14="http://schemas.microsoft.com/office/powerpoint/2010/main" val="18999168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xfrm>
            <a:off x="1235340" y="684011"/>
            <a:ext cx="4617310" cy="3498447"/>
          </a:xfrm>
          <a:ln/>
        </p:spPr>
      </p:sp>
      <p:sp>
        <p:nvSpPr>
          <p:cNvPr id="100355" name="Rectangle 3"/>
          <p:cNvSpPr txBox="1">
            <a:spLocks noGrp="1" noChangeArrowheads="1"/>
          </p:cNvSpPr>
          <p:nvPr>
            <p:ph type="body" idx="1"/>
          </p:nvPr>
        </p:nvSpPr>
        <p:spPr>
          <a:xfrm>
            <a:off x="935634" y="4411487"/>
            <a:ext cx="5218245" cy="4183995"/>
          </a:xfrm>
          <a:noFill/>
          <a:ln/>
        </p:spPr>
        <p:txBody>
          <a:bodyPr wrap="none" anchor="ctr"/>
          <a:lstStyle/>
          <a:p>
            <a:endParaRPr lang="en-US" smtClean="0"/>
          </a:p>
        </p:txBody>
      </p:sp>
    </p:spTree>
    <p:extLst>
      <p:ext uri="{BB962C8B-B14F-4D97-AF65-F5344CB8AC3E}">
        <p14:creationId xmlns:p14="http://schemas.microsoft.com/office/powerpoint/2010/main" val="24952993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txBox="1">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7695121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89" name="Rectangle 9"/>
          <p:cNvSpPr>
            <a:spLocks noGrp="1" noChangeArrowheads="1"/>
          </p:cNvSpPr>
          <p:nvPr>
            <p:ph type="ftr" sz="quarter" idx="4"/>
          </p:nvPr>
        </p:nvSpPr>
        <p:spPr/>
        <p:txBody>
          <a:bodyPr/>
          <a:lstStyle/>
          <a:p>
            <a:pPr>
              <a:defRPr/>
            </a:pPr>
            <a:r>
              <a:rPr lang="en-GB" altLang="zh-CN" smtClean="0"/>
              <a:t>© 2006 Capgemini - All rights reserved</a:t>
            </a:r>
          </a:p>
        </p:txBody>
      </p:sp>
      <p:sp>
        <p:nvSpPr>
          <p:cNvPr id="268290" name="Rectangle 10"/>
          <p:cNvSpPr>
            <a:spLocks noGrp="1" noChangeArrowheads="1"/>
          </p:cNvSpPr>
          <p:nvPr>
            <p:ph type="sldNum" sz="quarter" idx="5"/>
          </p:nvPr>
        </p:nvSpPr>
        <p:spPr/>
        <p:txBody>
          <a:bodyPr/>
          <a:lstStyle/>
          <a:p>
            <a:pPr>
              <a:defRPr/>
            </a:pPr>
            <a:fld id="{7ACC58FA-F9E6-4C04-9514-56ED048B8023}" type="slidenum">
              <a:rPr lang="en-GB" altLang="zh-CN" smtClean="0"/>
              <a:pPr>
                <a:defRPr/>
              </a:pPr>
              <a:t>70</a:t>
            </a:fld>
            <a:endParaRPr lang="en-GB" altLang="zh-CN" smtClean="0"/>
          </a:p>
        </p:txBody>
      </p:sp>
      <p:sp>
        <p:nvSpPr>
          <p:cNvPr id="186371" name="Rectangle 4"/>
          <p:cNvSpPr>
            <a:spLocks noGrp="1" noRot="1" noChangeAspect="1" noChangeArrowheads="1" noTextEdit="1"/>
          </p:cNvSpPr>
          <p:nvPr>
            <p:ph type="sldImg"/>
          </p:nvPr>
        </p:nvSpPr>
        <p:spPr>
          <a:ln/>
        </p:spPr>
      </p:sp>
      <p:sp>
        <p:nvSpPr>
          <p:cNvPr id="186372" name="Rectangle 5"/>
          <p:cNvSpPr>
            <a:spLocks noGrp="1" noChangeArrowheads="1"/>
          </p:cNvSpPr>
          <p:nvPr>
            <p:ph type="body" idx="1"/>
          </p:nvPr>
        </p:nvSpPr>
        <p:spPr>
          <a:xfrm>
            <a:off x="401638" y="4408488"/>
            <a:ext cx="6207125" cy="4184650"/>
          </a:xfrm>
          <a:solidFill>
            <a:srgbClr val="FFFFFF"/>
          </a:solidFill>
          <a:ln>
            <a:solidFill>
              <a:srgbClr val="000000"/>
            </a:solidFill>
          </a:ln>
        </p:spPr>
        <p:txBody>
          <a:bodyPr/>
          <a:lstStyle/>
          <a:p>
            <a:pPr eaLnBrk="1" hangingPunct="1"/>
            <a:endParaRPr lang="en-US" altLang="zh-CN" smtClean="0"/>
          </a:p>
        </p:txBody>
      </p:sp>
    </p:spTree>
    <p:extLst>
      <p:ext uri="{BB962C8B-B14F-4D97-AF65-F5344CB8AC3E}">
        <p14:creationId xmlns:p14="http://schemas.microsoft.com/office/powerpoint/2010/main" val="1530897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Text Box 3"/>
          <p:cNvSpPr txBox="1">
            <a:spLocks noGrp="1" noChangeArrowheads="1"/>
          </p:cNvSpPr>
          <p:nvPr>
            <p:ph type="body" idx="1"/>
          </p:nvPr>
        </p:nvSpPr>
        <p:spPr>
          <a:noFill/>
          <a:ln/>
        </p:spPr>
        <p:txBody>
          <a:bodyPr/>
          <a:lstStyle/>
          <a:p>
            <a:r>
              <a:rPr lang="en-US" smtClean="0"/>
              <a:t>This name is used when the batch control system is invoked to display the list of processes to be run. If a 'company mnemonic' has not been specified as part of the process name then the default company (for user OPERATOR) will be loaded and used, otherwise the specified company is loaded. The name should be made as meaningful as possible to reflect the application/function of the process. </a:t>
            </a:r>
          </a:p>
          <a:p>
            <a:endParaRPr lang="en-US" smtClean="0"/>
          </a:p>
        </p:txBody>
      </p:sp>
    </p:spTree>
    <p:extLst>
      <p:ext uri="{BB962C8B-B14F-4D97-AF65-F5344CB8AC3E}">
        <p14:creationId xmlns:p14="http://schemas.microsoft.com/office/powerpoint/2010/main" val="16265541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Text Box 3"/>
          <p:cNvSpPr txBox="1">
            <a:spLocks noGrp="1" noChangeArrowheads="1"/>
          </p:cNvSpPr>
          <p:nvPr>
            <p:ph type="body" idx="1"/>
          </p:nvPr>
        </p:nvSpPr>
        <p:spPr>
          <a:noFill/>
          <a:ln/>
        </p:spPr>
        <p:txBody>
          <a:bodyPr/>
          <a:lstStyle/>
          <a:p>
            <a:r>
              <a:rPr lang="en-US" smtClean="0"/>
              <a:t>This name is used when the batch control system is invoked to display the list of processes to be run. If a 'company mnemonic' has not been specified as part of the process name then the default company (for user OPERATOR) will be loaded and used, otherwise the specified company is loaded. The name should be made as meaningful as possible to reflect the application/function of the process. </a:t>
            </a:r>
          </a:p>
          <a:p>
            <a:endParaRPr lang="en-US" smtClean="0"/>
          </a:p>
        </p:txBody>
      </p:sp>
    </p:spTree>
    <p:extLst>
      <p:ext uri="{BB962C8B-B14F-4D97-AF65-F5344CB8AC3E}">
        <p14:creationId xmlns:p14="http://schemas.microsoft.com/office/powerpoint/2010/main" val="186035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xfrm>
            <a:off x="1235340" y="684011"/>
            <a:ext cx="4617310" cy="3498447"/>
          </a:xfrm>
          <a:ln/>
        </p:spPr>
      </p:sp>
      <p:sp>
        <p:nvSpPr>
          <p:cNvPr id="84995" name="Rectangle 3"/>
          <p:cNvSpPr txBox="1">
            <a:spLocks noGrp="1" noChangeArrowheads="1"/>
          </p:cNvSpPr>
          <p:nvPr>
            <p:ph type="body" idx="1"/>
          </p:nvPr>
        </p:nvSpPr>
        <p:spPr>
          <a:xfrm>
            <a:off x="935634" y="4411487"/>
            <a:ext cx="5218245" cy="4183995"/>
          </a:xfrm>
          <a:noFill/>
          <a:ln/>
        </p:spPr>
        <p:txBody>
          <a:bodyPr wrap="none" anchor="ctr"/>
          <a:lstStyle/>
          <a:p>
            <a:endParaRPr lang="en-US" smtClean="0"/>
          </a:p>
        </p:txBody>
      </p:sp>
    </p:spTree>
    <p:extLst>
      <p:ext uri="{BB962C8B-B14F-4D97-AF65-F5344CB8AC3E}">
        <p14:creationId xmlns:p14="http://schemas.microsoft.com/office/powerpoint/2010/main" val="8924059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Text Box 3"/>
          <p:cNvSpPr txBox="1">
            <a:spLocks noGrp="1" noChangeArrowheads="1"/>
          </p:cNvSpPr>
          <p:nvPr>
            <p:ph type="body" idx="1"/>
          </p:nvPr>
        </p:nvSpPr>
        <p:spPr>
          <a:noFill/>
          <a:ln/>
        </p:spPr>
        <p:txBody>
          <a:bodyPr/>
          <a:lstStyle/>
          <a:p>
            <a:pPr lvl="1"/>
            <a:r>
              <a:rPr lang="en-US" smtClean="0"/>
              <a:t>Batch Stage	:D000   --Since the dates have already been cycled for the non-COB sessions.</a:t>
            </a:r>
          </a:p>
          <a:p>
            <a:endParaRPr lang="en-US" smtClean="0"/>
          </a:p>
        </p:txBody>
      </p:sp>
    </p:spTree>
    <p:extLst>
      <p:ext uri="{BB962C8B-B14F-4D97-AF65-F5344CB8AC3E}">
        <p14:creationId xmlns:p14="http://schemas.microsoft.com/office/powerpoint/2010/main" val="23583019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txBox="1">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115122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txBox="1">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9011037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Text Box 3"/>
          <p:cNvSpPr txBox="1">
            <a:spLocks noGrp="1" noChangeArrowheads="1"/>
          </p:cNvSpPr>
          <p:nvPr>
            <p:ph type="body" idx="1"/>
          </p:nvPr>
        </p:nvSpPr>
        <p:spPr>
          <a:noFill/>
          <a:ln/>
        </p:spPr>
        <p:txBody>
          <a:bodyPr/>
          <a:lstStyle/>
          <a:p>
            <a:r>
              <a:rPr lang="en-US" smtClean="0"/>
              <a:t>To which all output is to be directed for the process. </a:t>
            </a:r>
          </a:p>
          <a:p>
            <a:endParaRPr lang="en-US" smtClean="0"/>
          </a:p>
          <a:p>
            <a:r>
              <a:rPr lang="en-US" smtClean="0"/>
              <a:t>If no printer name has been specified in field PRINTER.NAME for the individual jobs, then this field allows the user to define a default printer to direct all output to for the process. If this field is left blank and no printer has been specified for the individual jobs, then the output is sent to the default SYSTEM printer defined in DE.FORM.TYPE. </a:t>
            </a:r>
          </a:p>
          <a:p>
            <a:endParaRPr lang="en-US" smtClean="0"/>
          </a:p>
          <a:p>
            <a:endParaRPr lang="en-US" smtClean="0"/>
          </a:p>
          <a:p>
            <a:r>
              <a:rPr lang="en-US" smtClean="0"/>
              <a:t>Examples: </a:t>
            </a:r>
          </a:p>
          <a:p>
            <a:r>
              <a:rPr lang="en-US" smtClean="0"/>
              <a:t>PR1 - Direct output to system printer PR1. </a:t>
            </a:r>
          </a:p>
          <a:p>
            <a:r>
              <a:rPr lang="en-US" smtClean="0"/>
              <a:t>/STFORM - Direct output to system printer with a form type of STFORM. </a:t>
            </a:r>
          </a:p>
          <a:p>
            <a:r>
              <a:rPr lang="en-US" smtClean="0"/>
              <a:t>PR1/STFORM - Direct output to printer PR1 with a form type of STFORM. </a:t>
            </a:r>
          </a:p>
          <a:p>
            <a:r>
              <a:rPr lang="en-US" smtClean="0"/>
              <a:t>Validation Rules</a:t>
            </a:r>
          </a:p>
          <a:p>
            <a:r>
              <a:rPr lang="en-US" smtClean="0"/>
              <a:t>0-35 type A (alphanumeric) characters. These can define: 'Printer name' (system defined) or 'Printer name'/'Form name' or /'Form name'</a:t>
            </a:r>
          </a:p>
          <a:p>
            <a:r>
              <a:rPr lang="en-US" smtClean="0"/>
              <a:t>The 'Printer name' must be a valid system printer and exist on file F.PRINTER.ID. The 'Form name' must be a valid entry on file F.DE.FORM.TYPE.</a:t>
            </a:r>
          </a:p>
          <a:p>
            <a:endParaRPr lang="en-US" smtClean="0"/>
          </a:p>
        </p:txBody>
      </p:sp>
    </p:spTree>
    <p:extLst>
      <p:ext uri="{BB962C8B-B14F-4D97-AF65-F5344CB8AC3E}">
        <p14:creationId xmlns:p14="http://schemas.microsoft.com/office/powerpoint/2010/main" val="34869670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6.emf"/><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4" name="Picture 10" descr="lightbulb"/>
          <p:cNvPicPr>
            <a:picLocks noChangeAspect="1" noChangeArrowheads="1"/>
          </p:cNvPicPr>
          <p:nvPr userDrawn="1"/>
        </p:nvPicPr>
        <p:blipFill>
          <a:blip r:embed="rId2" cstate="print"/>
          <a:srcRect t="30475" b="27251"/>
          <a:stretch>
            <a:fillRect/>
          </a:stretch>
        </p:blipFill>
        <p:spPr bwMode="auto">
          <a:xfrm>
            <a:off x="-6350" y="1295400"/>
            <a:ext cx="9150350" cy="5307013"/>
          </a:xfrm>
          <a:prstGeom prst="rect">
            <a:avLst/>
          </a:prstGeom>
          <a:noFill/>
          <a:ln w="9525">
            <a:noFill/>
            <a:miter lim="800000"/>
            <a:headEnd/>
            <a:tailEnd/>
          </a:ln>
        </p:spPr>
      </p:pic>
      <p:pic>
        <p:nvPicPr>
          <p:cNvPr id="5" name="Picture 88" descr="OK_Capgemini"/>
          <p:cNvPicPr>
            <a:picLocks noChangeAspect="1" noChangeArrowheads="1"/>
          </p:cNvPicPr>
          <p:nvPr/>
        </p:nvPicPr>
        <p:blipFill>
          <a:blip r:embed="rId3" cstate="print"/>
          <a:srcRect/>
          <a:stretch>
            <a:fillRect/>
          </a:stretch>
        </p:blipFill>
        <p:spPr bwMode="auto">
          <a:xfrm>
            <a:off x="366713" y="368300"/>
            <a:ext cx="2159000" cy="509588"/>
          </a:xfrm>
          <a:prstGeom prst="rect">
            <a:avLst/>
          </a:prstGeom>
          <a:noFill/>
          <a:ln w="9525">
            <a:noFill/>
            <a:miter lim="800000"/>
            <a:headEnd/>
            <a:tailEnd/>
          </a:ln>
        </p:spPr>
      </p:pic>
      <p:sp>
        <p:nvSpPr>
          <p:cNvPr id="6" name="Freeform 116"/>
          <p:cNvSpPr>
            <a:spLocks/>
          </p:cNvSpPr>
          <p:nvPr/>
        </p:nvSpPr>
        <p:spPr bwMode="gray">
          <a:xfrm>
            <a:off x="0" y="1257300"/>
            <a:ext cx="9151938" cy="5129213"/>
          </a:xfrm>
          <a:custGeom>
            <a:avLst/>
            <a:gdLst/>
            <a:ahLst/>
            <a:cxnLst>
              <a:cxn ang="0">
                <a:pos x="624" y="2135"/>
              </a:cxn>
              <a:cxn ang="0">
                <a:pos x="715" y="2061"/>
              </a:cxn>
              <a:cxn ang="0">
                <a:pos x="805" y="1993"/>
              </a:cxn>
              <a:cxn ang="0">
                <a:pos x="898" y="1930"/>
              </a:cxn>
              <a:cxn ang="0">
                <a:pos x="993" y="1870"/>
              </a:cxn>
              <a:cxn ang="0">
                <a:pos x="1089" y="1816"/>
              </a:cxn>
              <a:cxn ang="0">
                <a:pos x="1285" y="1719"/>
              </a:cxn>
              <a:cxn ang="0">
                <a:pos x="1485" y="1634"/>
              </a:cxn>
              <a:cxn ang="0">
                <a:pos x="1693" y="1560"/>
              </a:cxn>
              <a:cxn ang="0">
                <a:pos x="1904" y="1495"/>
              </a:cxn>
              <a:cxn ang="0">
                <a:pos x="2118" y="1434"/>
              </a:cxn>
              <a:cxn ang="0">
                <a:pos x="2229" y="1406"/>
              </a:cxn>
              <a:cxn ang="0">
                <a:pos x="2475" y="1348"/>
              </a:cxn>
              <a:cxn ang="0">
                <a:pos x="2720" y="1295"/>
              </a:cxn>
              <a:cxn ang="0">
                <a:pos x="3205" y="1200"/>
              </a:cxn>
              <a:cxn ang="0">
                <a:pos x="3198" y="1200"/>
              </a:cxn>
              <a:cxn ang="0">
                <a:pos x="3929" y="1048"/>
              </a:cxn>
              <a:cxn ang="0">
                <a:pos x="4229" y="977"/>
              </a:cxn>
              <a:cxn ang="0">
                <a:pos x="4409" y="928"/>
              </a:cxn>
              <a:cxn ang="0">
                <a:pos x="4573" y="876"/>
              </a:cxn>
              <a:cxn ang="0">
                <a:pos x="4725" y="820"/>
              </a:cxn>
              <a:cxn ang="0">
                <a:pos x="4867" y="757"/>
              </a:cxn>
              <a:cxn ang="0">
                <a:pos x="5000" y="686"/>
              </a:cxn>
              <a:cxn ang="0">
                <a:pos x="5125" y="605"/>
              </a:cxn>
              <a:cxn ang="0">
                <a:pos x="5245" y="513"/>
              </a:cxn>
              <a:cxn ang="0">
                <a:pos x="5362" y="408"/>
              </a:cxn>
              <a:cxn ang="0">
                <a:pos x="5475" y="289"/>
              </a:cxn>
              <a:cxn ang="0">
                <a:pos x="5587" y="153"/>
              </a:cxn>
              <a:cxn ang="0">
                <a:pos x="5697" y="3"/>
              </a:cxn>
              <a:cxn ang="0">
                <a:pos x="0" y="3231"/>
              </a:cxn>
              <a:cxn ang="0">
                <a:pos x="20" y="3231"/>
              </a:cxn>
              <a:cxn ang="0">
                <a:pos x="55" y="3063"/>
              </a:cxn>
              <a:cxn ang="0">
                <a:pos x="102" y="2901"/>
              </a:cxn>
              <a:cxn ang="0">
                <a:pos x="124" y="2845"/>
              </a:cxn>
              <a:cxn ang="0">
                <a:pos x="169" y="2739"/>
              </a:cxn>
              <a:cxn ang="0">
                <a:pos x="220" y="2634"/>
              </a:cxn>
              <a:cxn ang="0">
                <a:pos x="278" y="2536"/>
              </a:cxn>
              <a:cxn ang="0">
                <a:pos x="342" y="2439"/>
              </a:cxn>
              <a:cxn ang="0">
                <a:pos x="415" y="2347"/>
              </a:cxn>
              <a:cxn ang="0">
                <a:pos x="493" y="2258"/>
              </a:cxn>
              <a:cxn ang="0">
                <a:pos x="578" y="2176"/>
              </a:cxn>
              <a:cxn ang="0">
                <a:pos x="624" y="2135"/>
              </a:cxn>
            </a:cxnLst>
            <a:rect l="0" t="0" r="r" b="b"/>
            <a:pathLst>
              <a:path w="5697" h="3231">
                <a:moveTo>
                  <a:pt x="624" y="2135"/>
                </a:moveTo>
                <a:lnTo>
                  <a:pt x="624" y="2135"/>
                </a:lnTo>
                <a:lnTo>
                  <a:pt x="669" y="2098"/>
                </a:lnTo>
                <a:lnTo>
                  <a:pt x="715" y="2061"/>
                </a:lnTo>
                <a:lnTo>
                  <a:pt x="760" y="2026"/>
                </a:lnTo>
                <a:lnTo>
                  <a:pt x="805" y="1993"/>
                </a:lnTo>
                <a:lnTo>
                  <a:pt x="853" y="1961"/>
                </a:lnTo>
                <a:lnTo>
                  <a:pt x="898" y="1930"/>
                </a:lnTo>
                <a:lnTo>
                  <a:pt x="945" y="1900"/>
                </a:lnTo>
                <a:lnTo>
                  <a:pt x="993" y="1870"/>
                </a:lnTo>
                <a:lnTo>
                  <a:pt x="1042" y="1842"/>
                </a:lnTo>
                <a:lnTo>
                  <a:pt x="1089" y="1816"/>
                </a:lnTo>
                <a:lnTo>
                  <a:pt x="1185" y="1764"/>
                </a:lnTo>
                <a:lnTo>
                  <a:pt x="1285" y="1719"/>
                </a:lnTo>
                <a:lnTo>
                  <a:pt x="1385" y="1674"/>
                </a:lnTo>
                <a:lnTo>
                  <a:pt x="1485" y="1634"/>
                </a:lnTo>
                <a:lnTo>
                  <a:pt x="1589" y="1596"/>
                </a:lnTo>
                <a:lnTo>
                  <a:pt x="1693" y="1560"/>
                </a:lnTo>
                <a:lnTo>
                  <a:pt x="1798" y="1527"/>
                </a:lnTo>
                <a:lnTo>
                  <a:pt x="1904" y="1495"/>
                </a:lnTo>
                <a:lnTo>
                  <a:pt x="2011" y="1465"/>
                </a:lnTo>
                <a:lnTo>
                  <a:pt x="2118" y="1434"/>
                </a:lnTo>
                <a:lnTo>
                  <a:pt x="2229" y="1406"/>
                </a:lnTo>
                <a:lnTo>
                  <a:pt x="2229" y="1406"/>
                </a:lnTo>
                <a:lnTo>
                  <a:pt x="2351" y="1376"/>
                </a:lnTo>
                <a:lnTo>
                  <a:pt x="2475" y="1348"/>
                </a:lnTo>
                <a:lnTo>
                  <a:pt x="2596" y="1320"/>
                </a:lnTo>
                <a:lnTo>
                  <a:pt x="2720" y="1295"/>
                </a:lnTo>
                <a:lnTo>
                  <a:pt x="2964" y="1246"/>
                </a:lnTo>
                <a:lnTo>
                  <a:pt x="3205" y="1200"/>
                </a:lnTo>
                <a:lnTo>
                  <a:pt x="3198" y="1200"/>
                </a:lnTo>
                <a:lnTo>
                  <a:pt x="3198" y="1200"/>
                </a:lnTo>
                <a:lnTo>
                  <a:pt x="3705" y="1096"/>
                </a:lnTo>
                <a:lnTo>
                  <a:pt x="3929" y="1048"/>
                </a:lnTo>
                <a:lnTo>
                  <a:pt x="4133" y="1003"/>
                </a:lnTo>
                <a:lnTo>
                  <a:pt x="4229" y="977"/>
                </a:lnTo>
                <a:lnTo>
                  <a:pt x="4320" y="953"/>
                </a:lnTo>
                <a:lnTo>
                  <a:pt x="4409" y="928"/>
                </a:lnTo>
                <a:lnTo>
                  <a:pt x="4493" y="904"/>
                </a:lnTo>
                <a:lnTo>
                  <a:pt x="4573" y="876"/>
                </a:lnTo>
                <a:lnTo>
                  <a:pt x="4651" y="848"/>
                </a:lnTo>
                <a:lnTo>
                  <a:pt x="4725" y="820"/>
                </a:lnTo>
                <a:lnTo>
                  <a:pt x="4798" y="789"/>
                </a:lnTo>
                <a:lnTo>
                  <a:pt x="4867" y="757"/>
                </a:lnTo>
                <a:lnTo>
                  <a:pt x="4935" y="721"/>
                </a:lnTo>
                <a:lnTo>
                  <a:pt x="5000" y="686"/>
                </a:lnTo>
                <a:lnTo>
                  <a:pt x="5064" y="647"/>
                </a:lnTo>
                <a:lnTo>
                  <a:pt x="5125" y="605"/>
                </a:lnTo>
                <a:lnTo>
                  <a:pt x="5187" y="561"/>
                </a:lnTo>
                <a:lnTo>
                  <a:pt x="5245" y="513"/>
                </a:lnTo>
                <a:lnTo>
                  <a:pt x="5304" y="462"/>
                </a:lnTo>
                <a:lnTo>
                  <a:pt x="5362" y="408"/>
                </a:lnTo>
                <a:lnTo>
                  <a:pt x="5418" y="351"/>
                </a:lnTo>
                <a:lnTo>
                  <a:pt x="5475" y="289"/>
                </a:lnTo>
                <a:lnTo>
                  <a:pt x="5531" y="222"/>
                </a:lnTo>
                <a:lnTo>
                  <a:pt x="5587" y="153"/>
                </a:lnTo>
                <a:lnTo>
                  <a:pt x="5644" y="80"/>
                </a:lnTo>
                <a:lnTo>
                  <a:pt x="5697" y="3"/>
                </a:lnTo>
                <a:lnTo>
                  <a:pt x="0" y="0"/>
                </a:lnTo>
                <a:lnTo>
                  <a:pt x="0" y="3231"/>
                </a:lnTo>
                <a:lnTo>
                  <a:pt x="20" y="3231"/>
                </a:lnTo>
                <a:lnTo>
                  <a:pt x="20" y="3231"/>
                </a:lnTo>
                <a:lnTo>
                  <a:pt x="35" y="3149"/>
                </a:lnTo>
                <a:lnTo>
                  <a:pt x="55" y="3063"/>
                </a:lnTo>
                <a:lnTo>
                  <a:pt x="76" y="2983"/>
                </a:lnTo>
                <a:lnTo>
                  <a:pt x="102" y="2901"/>
                </a:lnTo>
                <a:lnTo>
                  <a:pt x="102" y="2901"/>
                </a:lnTo>
                <a:lnTo>
                  <a:pt x="124" y="2845"/>
                </a:lnTo>
                <a:lnTo>
                  <a:pt x="145" y="2791"/>
                </a:lnTo>
                <a:lnTo>
                  <a:pt x="169" y="2739"/>
                </a:lnTo>
                <a:lnTo>
                  <a:pt x="193" y="2686"/>
                </a:lnTo>
                <a:lnTo>
                  <a:pt x="220" y="2634"/>
                </a:lnTo>
                <a:lnTo>
                  <a:pt x="247" y="2586"/>
                </a:lnTo>
                <a:lnTo>
                  <a:pt x="278" y="2536"/>
                </a:lnTo>
                <a:lnTo>
                  <a:pt x="309" y="2487"/>
                </a:lnTo>
                <a:lnTo>
                  <a:pt x="342" y="2439"/>
                </a:lnTo>
                <a:lnTo>
                  <a:pt x="378" y="2392"/>
                </a:lnTo>
                <a:lnTo>
                  <a:pt x="415" y="2347"/>
                </a:lnTo>
                <a:lnTo>
                  <a:pt x="453" y="2303"/>
                </a:lnTo>
                <a:lnTo>
                  <a:pt x="493" y="2258"/>
                </a:lnTo>
                <a:lnTo>
                  <a:pt x="535" y="2217"/>
                </a:lnTo>
                <a:lnTo>
                  <a:pt x="578" y="2176"/>
                </a:lnTo>
                <a:lnTo>
                  <a:pt x="624" y="2135"/>
                </a:lnTo>
                <a:lnTo>
                  <a:pt x="624" y="2135"/>
                </a:lnTo>
                <a:close/>
              </a:path>
            </a:pathLst>
          </a:custGeom>
          <a:solidFill>
            <a:schemeClr val="bg1"/>
          </a:solidFill>
          <a:ln w="9525">
            <a:noFill/>
            <a:round/>
            <a:headEnd/>
            <a:tailEnd/>
          </a:ln>
        </p:spPr>
        <p:txBody>
          <a:bodyPr/>
          <a:lstStyle/>
          <a:p>
            <a:pPr algn="ctr" eaLnBrk="0" hangingPunct="0">
              <a:lnSpc>
                <a:spcPct val="85000"/>
              </a:lnSpc>
              <a:defRPr/>
            </a:pPr>
            <a:endParaRPr lang="en-US">
              <a:ea typeface="+mn-ea"/>
              <a:cs typeface="+mn-cs"/>
            </a:endParaRPr>
          </a:p>
        </p:txBody>
      </p:sp>
      <p:sp>
        <p:nvSpPr>
          <p:cNvPr id="7" name="Rectangle 117"/>
          <p:cNvSpPr>
            <a:spLocks noChangeArrowheads="1"/>
          </p:cNvSpPr>
          <p:nvPr/>
        </p:nvSpPr>
        <p:spPr bwMode="gray">
          <a:xfrm>
            <a:off x="0" y="6386513"/>
            <a:ext cx="9144000" cy="471487"/>
          </a:xfrm>
          <a:prstGeom prst="rect">
            <a:avLst/>
          </a:prstGeom>
          <a:solidFill>
            <a:srgbClr val="FFFFFF"/>
          </a:solidFill>
          <a:ln w="9525" algn="ctr">
            <a:noFill/>
            <a:miter lim="800000"/>
            <a:headEnd/>
            <a:tailEnd/>
          </a:ln>
          <a:effectLst/>
        </p:spPr>
        <p:txBody>
          <a:bodyPr lIns="0" tIns="0" rIns="0" bIns="0" anchor="ctr">
            <a:spAutoFit/>
          </a:bodyPr>
          <a:lstStyle/>
          <a:p>
            <a:pPr algn="ctr" eaLnBrk="0" hangingPunct="0">
              <a:lnSpc>
                <a:spcPct val="85000"/>
              </a:lnSpc>
              <a:defRPr/>
            </a:pPr>
            <a:endParaRPr lang="en-US">
              <a:ea typeface="+mn-ea"/>
              <a:cs typeface="+mn-cs"/>
            </a:endParaRPr>
          </a:p>
        </p:txBody>
      </p:sp>
      <p:sp>
        <p:nvSpPr>
          <p:cNvPr id="8" name="Oval 118"/>
          <p:cNvSpPr>
            <a:spLocks noChangeArrowheads="1"/>
          </p:cNvSpPr>
          <p:nvPr/>
        </p:nvSpPr>
        <p:spPr bwMode="gray">
          <a:xfrm>
            <a:off x="7808913" y="5943600"/>
            <a:ext cx="914400" cy="914400"/>
          </a:xfrm>
          <a:prstGeom prst="ellipse">
            <a:avLst/>
          </a:prstGeom>
          <a:solidFill>
            <a:srgbClr val="FFFFFF"/>
          </a:solidFill>
          <a:ln w="9525" algn="ctr">
            <a:noFill/>
            <a:round/>
            <a:headEnd/>
            <a:tailEnd/>
          </a:ln>
          <a:effectLst/>
        </p:spPr>
        <p:txBody>
          <a:bodyPr wrap="none" lIns="0" tIns="0" rIns="0" bIns="0" anchor="ctr">
            <a:spAutoFit/>
          </a:bodyPr>
          <a:lstStyle/>
          <a:p>
            <a:pPr algn="ctr" eaLnBrk="0" hangingPunct="0">
              <a:lnSpc>
                <a:spcPct val="85000"/>
              </a:lnSpc>
              <a:defRPr/>
            </a:pPr>
            <a:endParaRPr lang="en-US">
              <a:ea typeface="+mn-ea"/>
              <a:cs typeface="+mn-cs"/>
            </a:endParaRPr>
          </a:p>
        </p:txBody>
      </p:sp>
      <p:pic>
        <p:nvPicPr>
          <p:cNvPr id="9" name="Picture 119" descr="CBE_CMJN"/>
          <p:cNvPicPr>
            <a:picLocks noChangeAspect="1" noChangeArrowheads="1"/>
          </p:cNvPicPr>
          <p:nvPr/>
        </p:nvPicPr>
        <p:blipFill>
          <a:blip r:embed="rId4" cstate="print"/>
          <a:srcRect/>
          <a:stretch>
            <a:fillRect/>
          </a:stretch>
        </p:blipFill>
        <p:spPr bwMode="gray">
          <a:xfrm>
            <a:off x="7877175" y="6010275"/>
            <a:ext cx="768350" cy="744538"/>
          </a:xfrm>
          <a:prstGeom prst="rect">
            <a:avLst/>
          </a:prstGeom>
          <a:noFill/>
          <a:ln w="9525">
            <a:noFill/>
            <a:miter lim="800000"/>
            <a:headEnd/>
            <a:tailEnd/>
          </a:ln>
        </p:spPr>
      </p:pic>
      <p:pic>
        <p:nvPicPr>
          <p:cNvPr id="10" name="Picture 120" descr="Untitled-1"/>
          <p:cNvPicPr>
            <a:picLocks noChangeAspect="1" noChangeArrowheads="1"/>
          </p:cNvPicPr>
          <p:nvPr/>
        </p:nvPicPr>
        <p:blipFill>
          <a:blip r:embed="rId5" cstate="print"/>
          <a:srcRect/>
          <a:stretch>
            <a:fillRect/>
          </a:stretch>
        </p:blipFill>
        <p:spPr bwMode="gray">
          <a:xfrm>
            <a:off x="5053013" y="6564313"/>
            <a:ext cx="2760662" cy="120650"/>
          </a:xfrm>
          <a:prstGeom prst="rect">
            <a:avLst/>
          </a:prstGeom>
          <a:noFill/>
          <a:ln w="9525">
            <a:noFill/>
            <a:miter lim="800000"/>
            <a:headEnd/>
            <a:tailEnd/>
          </a:ln>
        </p:spPr>
      </p:pic>
      <p:sp>
        <p:nvSpPr>
          <p:cNvPr id="46090" name="Rectangle 10"/>
          <p:cNvSpPr>
            <a:spLocks noGrp="1" noChangeArrowheads="1"/>
          </p:cNvSpPr>
          <p:nvPr>
            <p:ph type="ctrTitle" sz="quarter"/>
          </p:nvPr>
        </p:nvSpPr>
        <p:spPr>
          <a:xfrm>
            <a:off x="0" y="1501775"/>
            <a:ext cx="8391525" cy="1038225"/>
          </a:xfrm>
        </p:spPr>
        <p:txBody>
          <a:bodyPr lIns="685800" tIns="91440" bIns="91440" anchor="b">
            <a:spAutoFit/>
          </a:bodyPr>
          <a:lstStyle>
            <a:lvl1pPr fontAlgn="t">
              <a:spcAft>
                <a:spcPct val="20000"/>
              </a:spcAft>
              <a:defRPr sz="2800"/>
            </a:lvl1pPr>
          </a:lstStyle>
          <a:p>
            <a:r>
              <a:rPr lang="fr-FR" altLang="en-US"/>
              <a:t>Main Title</a:t>
            </a:r>
            <a:br>
              <a:rPr lang="fr-FR" altLang="en-US"/>
            </a:br>
            <a:r>
              <a:rPr lang="fr-FR" altLang="en-US"/>
              <a:t>(Arial narrow, </a:t>
            </a:r>
            <a:r>
              <a:rPr lang="en-US" altLang="en-US"/>
              <a:t>28</a:t>
            </a:r>
            <a:r>
              <a:rPr lang="fr-FR" altLang="en-US"/>
              <a:t>pt -Maximum 2 lines)</a:t>
            </a:r>
            <a:endParaRPr lang="fr-FR"/>
          </a:p>
        </p:txBody>
      </p:sp>
      <p:sp>
        <p:nvSpPr>
          <p:cNvPr id="46089" name="Rectangle 9"/>
          <p:cNvSpPr>
            <a:spLocks noGrp="1" noChangeArrowheads="1"/>
          </p:cNvSpPr>
          <p:nvPr>
            <p:ph type="subTitle" sz="quarter" idx="1"/>
          </p:nvPr>
        </p:nvSpPr>
        <p:spPr>
          <a:xfrm>
            <a:off x="0" y="2576513"/>
            <a:ext cx="5367338" cy="788987"/>
          </a:xfrm>
        </p:spPr>
        <p:txBody>
          <a:bodyPr lIns="685800" tIns="91440" bIns="91440">
            <a:spAutoFit/>
          </a:bodyPr>
          <a:lstStyle>
            <a:lvl1pPr>
              <a:buClrTx/>
              <a:buFontTx/>
              <a:buNone/>
              <a:defRPr b="1">
                <a:latin typeface="Arial Narrow" pitchFamily="34" charset="0"/>
              </a:defRPr>
            </a:lvl1pPr>
          </a:lstStyle>
          <a:p>
            <a:r>
              <a:rPr lang="fr-FR" altLang="en-US"/>
              <a:t>Sub-title (date, name)</a:t>
            </a:r>
          </a:p>
          <a:p>
            <a:r>
              <a:rPr lang="fr-FR" altLang="en-US"/>
              <a:t>Arial</a:t>
            </a:r>
            <a:r>
              <a:rPr lang="en-US" altLang="en-US"/>
              <a:t> Narrow, M</a:t>
            </a:r>
            <a:r>
              <a:rPr lang="fr-FR" altLang="en-US"/>
              <a:t>aximum 2 lines</a:t>
            </a:r>
            <a:endParaRPr lang="fr-FR"/>
          </a:p>
        </p:txBody>
      </p:sp>
    </p:spTree>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5" name="Rectangle 103"/>
          <p:cNvSpPr>
            <a:spLocks noGrp="1" noChangeArrowheads="1"/>
          </p:cNvSpPr>
          <p:nvPr>
            <p:ph type="sldNum" sz="quarter" idx="11"/>
          </p:nvPr>
        </p:nvSpPr>
        <p:spPr>
          <a:ln/>
        </p:spPr>
        <p:txBody>
          <a:bodyPr/>
          <a:lstStyle>
            <a:lvl1pPr>
              <a:defRPr/>
            </a:lvl1pPr>
          </a:lstStyle>
          <a:p>
            <a:pPr>
              <a:defRPr/>
            </a:pPr>
            <a:fld id="{CE3AA3A2-CAE0-40E6-8C9F-72E81B44A68F}" type="slidenum">
              <a:rPr lang="en-US"/>
              <a:pPr>
                <a:defRPr/>
              </a:pPr>
              <a:t>‹#›</a:t>
            </a:fld>
            <a:endParaRPr lang="en-US"/>
          </a:p>
        </p:txBody>
      </p:sp>
    </p:spTree>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0213" y="136525"/>
            <a:ext cx="2178050" cy="59896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44475" y="136525"/>
            <a:ext cx="6383338" cy="59896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5" name="Rectangle 103"/>
          <p:cNvSpPr>
            <a:spLocks noGrp="1" noChangeArrowheads="1"/>
          </p:cNvSpPr>
          <p:nvPr>
            <p:ph type="sldNum" sz="quarter" idx="11"/>
          </p:nvPr>
        </p:nvSpPr>
        <p:spPr>
          <a:ln/>
        </p:spPr>
        <p:txBody>
          <a:bodyPr/>
          <a:lstStyle>
            <a:lvl1pPr>
              <a:defRPr/>
            </a:lvl1pPr>
          </a:lstStyle>
          <a:p>
            <a:pPr>
              <a:defRPr/>
            </a:pPr>
            <a:fld id="{E3811788-64A3-44B8-8030-DF2A366D5C66}" type="slidenum">
              <a:rPr lang="en-US"/>
              <a:pPr>
                <a:defRPr/>
              </a:pPr>
              <a:t>‹#›</a:t>
            </a:fld>
            <a:endParaRPr lang="en-US"/>
          </a:p>
        </p:txBody>
      </p:sp>
    </p:spTree>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44475" y="136525"/>
            <a:ext cx="8713788" cy="54927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244475" y="1265238"/>
            <a:ext cx="8713788" cy="4860925"/>
          </a:xfrm>
        </p:spPr>
        <p:txBody>
          <a:bodyPr/>
          <a:lstStyle/>
          <a:p>
            <a:pPr lvl="0"/>
            <a:endParaRPr lang="en-US" noProof="0" smtClean="0"/>
          </a:p>
        </p:txBody>
      </p:sp>
      <p:sp>
        <p:nvSpPr>
          <p:cNvPr id="4"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5" name="Rectangle 103"/>
          <p:cNvSpPr>
            <a:spLocks noGrp="1" noChangeArrowheads="1"/>
          </p:cNvSpPr>
          <p:nvPr>
            <p:ph type="sldNum" sz="quarter" idx="11"/>
          </p:nvPr>
        </p:nvSpPr>
        <p:spPr>
          <a:ln/>
        </p:spPr>
        <p:txBody>
          <a:bodyPr/>
          <a:lstStyle>
            <a:lvl1pPr>
              <a:defRPr/>
            </a:lvl1pPr>
          </a:lstStyle>
          <a:p>
            <a:pPr>
              <a:defRPr/>
            </a:pPr>
            <a:fld id="{F0A95784-1BCD-4494-A041-009CEFD61BB1}" type="slidenum">
              <a:rPr lang="en-US"/>
              <a:pPr>
                <a:defRPr/>
              </a:pPr>
              <a:t>‹#›</a:t>
            </a:fld>
            <a:endParaRPr lang="en-US"/>
          </a:p>
        </p:txBody>
      </p:sp>
    </p:spTree>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5" name="Rectangle 103"/>
          <p:cNvSpPr>
            <a:spLocks noGrp="1" noChangeArrowheads="1"/>
          </p:cNvSpPr>
          <p:nvPr>
            <p:ph type="sldNum" sz="quarter" idx="11"/>
          </p:nvPr>
        </p:nvSpPr>
        <p:spPr>
          <a:ln/>
        </p:spPr>
        <p:txBody>
          <a:bodyPr/>
          <a:lstStyle>
            <a:lvl1pPr>
              <a:defRPr/>
            </a:lvl1pPr>
          </a:lstStyle>
          <a:p>
            <a:pPr>
              <a:defRPr/>
            </a:pPr>
            <a:fld id="{08FEB340-1270-485C-B614-5F4BDDA044DE}" type="slidenum">
              <a:rPr lang="en-US"/>
              <a:pPr>
                <a:defRPr/>
              </a:pPr>
              <a:t>‹#›</a:t>
            </a:fld>
            <a:endParaRPr lang="en-US"/>
          </a:p>
        </p:txBody>
      </p:sp>
    </p:spTree>
  </p:cSld>
  <p:clrMapOvr>
    <a:masterClrMapping/>
  </p:clrMapOvr>
  <p:transition>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244475" y="136525"/>
            <a:ext cx="8713788" cy="549275"/>
          </a:xfrm>
        </p:spPr>
        <p:txBody>
          <a:bodyPr/>
          <a:lstStyle/>
          <a:p>
            <a:r>
              <a:rPr lang="en-US" smtClean="0"/>
              <a:t>Click to edit Master title style</a:t>
            </a:r>
            <a:endParaRPr lang="en-US"/>
          </a:p>
        </p:txBody>
      </p:sp>
      <p:sp>
        <p:nvSpPr>
          <p:cNvPr id="3" name="SmartArt Placeholder 2"/>
          <p:cNvSpPr>
            <a:spLocks noGrp="1"/>
          </p:cNvSpPr>
          <p:nvPr>
            <p:ph type="dgm" idx="1"/>
          </p:nvPr>
        </p:nvSpPr>
        <p:spPr>
          <a:xfrm>
            <a:off x="244475" y="1265238"/>
            <a:ext cx="8713788" cy="4860925"/>
          </a:xfrm>
        </p:spPr>
        <p:txBody>
          <a:bodyPr/>
          <a:lstStyle/>
          <a:p>
            <a:pPr lvl="0"/>
            <a:endParaRPr lang="en-US" noProof="0"/>
          </a:p>
        </p:txBody>
      </p:sp>
      <p:sp>
        <p:nvSpPr>
          <p:cNvPr id="4"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5" name="Rectangle 103"/>
          <p:cNvSpPr>
            <a:spLocks noGrp="1" noChangeArrowheads="1"/>
          </p:cNvSpPr>
          <p:nvPr>
            <p:ph type="sldNum" sz="quarter" idx="11"/>
          </p:nvPr>
        </p:nvSpPr>
        <p:spPr>
          <a:ln/>
        </p:spPr>
        <p:txBody>
          <a:bodyPr/>
          <a:lstStyle>
            <a:lvl1pPr>
              <a:defRPr/>
            </a:lvl1pPr>
          </a:lstStyle>
          <a:p>
            <a:pPr>
              <a:defRPr/>
            </a:pPr>
            <a:fld id="{07B101B1-43A3-4F68-8FF5-89B248584124}" type="slidenum">
              <a:rPr lang="en-US"/>
              <a:pPr>
                <a:defRPr/>
              </a:pPr>
              <a:t>‹#›</a:t>
            </a:fld>
            <a:endParaRPr lang="en-US"/>
          </a:p>
        </p:txBody>
      </p:sp>
    </p:spTree>
  </p:cSld>
  <p:clrMapOvr>
    <a:masterClrMapping/>
  </p:clrMapOvr>
  <p:transition>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244475" y="136525"/>
            <a:ext cx="8713788" cy="59896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4" name="Rectangle 103"/>
          <p:cNvSpPr>
            <a:spLocks noGrp="1" noChangeArrowheads="1"/>
          </p:cNvSpPr>
          <p:nvPr>
            <p:ph type="sldNum" sz="quarter" idx="11"/>
          </p:nvPr>
        </p:nvSpPr>
        <p:spPr>
          <a:ln/>
        </p:spPr>
        <p:txBody>
          <a:bodyPr/>
          <a:lstStyle>
            <a:lvl1pPr>
              <a:defRPr/>
            </a:lvl1pPr>
          </a:lstStyle>
          <a:p>
            <a:pPr>
              <a:defRPr/>
            </a:pPr>
            <a:fld id="{33020149-1A45-4B74-8394-ADAF5725398D}" type="slidenum">
              <a:rPr lang="en-US"/>
              <a:pPr>
                <a:defRPr/>
              </a:pPr>
              <a:t>‹#›</a:t>
            </a:fld>
            <a:endParaRPr lang="en-US"/>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5" name="Rectangle 103"/>
          <p:cNvSpPr>
            <a:spLocks noGrp="1" noChangeArrowheads="1"/>
          </p:cNvSpPr>
          <p:nvPr>
            <p:ph type="sldNum" sz="quarter" idx="11"/>
          </p:nvPr>
        </p:nvSpPr>
        <p:spPr>
          <a:ln/>
        </p:spPr>
        <p:txBody>
          <a:bodyPr/>
          <a:lstStyle>
            <a:lvl1pPr>
              <a:defRPr/>
            </a:lvl1pPr>
          </a:lstStyle>
          <a:p>
            <a:pPr>
              <a:defRPr/>
            </a:pPr>
            <a:fld id="{AE72FC40-BA65-4A86-8DAC-7CB69408270E}" type="slidenum">
              <a:rPr lang="en-US"/>
              <a:pPr>
                <a:defRPr/>
              </a:pPr>
              <a:t>‹#›</a:t>
            </a:fld>
            <a:endParaRPr lang="en-US"/>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5" name="Rectangle 103"/>
          <p:cNvSpPr>
            <a:spLocks noGrp="1" noChangeArrowheads="1"/>
          </p:cNvSpPr>
          <p:nvPr>
            <p:ph type="sldNum" sz="quarter" idx="11"/>
          </p:nvPr>
        </p:nvSpPr>
        <p:spPr>
          <a:ln/>
        </p:spPr>
        <p:txBody>
          <a:bodyPr/>
          <a:lstStyle>
            <a:lvl1pPr>
              <a:defRPr/>
            </a:lvl1pPr>
          </a:lstStyle>
          <a:p>
            <a:pPr>
              <a:defRPr/>
            </a:pPr>
            <a:fld id="{3EC280CA-6467-46D3-8E6D-78E96455CC8F}" type="slidenum">
              <a:rPr lang="en-US"/>
              <a:pPr>
                <a:defRPr/>
              </a:pPr>
              <a:t>‹#›</a:t>
            </a:fld>
            <a:endParaRPr lang="en-US"/>
          </a:p>
        </p:txBody>
      </p:sp>
    </p:spTree>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44475" y="1265238"/>
            <a:ext cx="4279900" cy="4860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76775" y="1265238"/>
            <a:ext cx="4281488" cy="4860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6" name="Rectangle 103"/>
          <p:cNvSpPr>
            <a:spLocks noGrp="1" noChangeArrowheads="1"/>
          </p:cNvSpPr>
          <p:nvPr>
            <p:ph type="sldNum" sz="quarter" idx="11"/>
          </p:nvPr>
        </p:nvSpPr>
        <p:spPr>
          <a:ln/>
        </p:spPr>
        <p:txBody>
          <a:bodyPr/>
          <a:lstStyle>
            <a:lvl1pPr>
              <a:defRPr/>
            </a:lvl1pPr>
          </a:lstStyle>
          <a:p>
            <a:pPr>
              <a:defRPr/>
            </a:pPr>
            <a:fld id="{3093D6B4-98C0-48FC-92BE-3509B600C61F}" type="slidenum">
              <a:rPr lang="en-US"/>
              <a:pPr>
                <a:defRPr/>
              </a:pPr>
              <a:t>‹#›</a:t>
            </a:fld>
            <a:endParaRPr lang="en-US"/>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8" name="Rectangle 103"/>
          <p:cNvSpPr>
            <a:spLocks noGrp="1" noChangeArrowheads="1"/>
          </p:cNvSpPr>
          <p:nvPr>
            <p:ph type="sldNum" sz="quarter" idx="11"/>
          </p:nvPr>
        </p:nvSpPr>
        <p:spPr>
          <a:ln/>
        </p:spPr>
        <p:txBody>
          <a:bodyPr/>
          <a:lstStyle>
            <a:lvl1pPr>
              <a:defRPr/>
            </a:lvl1pPr>
          </a:lstStyle>
          <a:p>
            <a:pPr>
              <a:defRPr/>
            </a:pPr>
            <a:fld id="{EED565F7-0839-4A7B-B3CC-C8DD0CD2058C}" type="slidenum">
              <a:rPr lang="en-US"/>
              <a:pPr>
                <a:defRPr/>
              </a:pPr>
              <a:t>‹#›</a:t>
            </a:fld>
            <a:endParaRPr lang="en-US"/>
          </a:p>
        </p:txBody>
      </p:sp>
    </p:spTree>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4" name="Rectangle 103"/>
          <p:cNvSpPr>
            <a:spLocks noGrp="1" noChangeArrowheads="1"/>
          </p:cNvSpPr>
          <p:nvPr>
            <p:ph type="sldNum" sz="quarter" idx="11"/>
          </p:nvPr>
        </p:nvSpPr>
        <p:spPr>
          <a:ln/>
        </p:spPr>
        <p:txBody>
          <a:bodyPr/>
          <a:lstStyle>
            <a:lvl1pPr>
              <a:defRPr/>
            </a:lvl1pPr>
          </a:lstStyle>
          <a:p>
            <a:pPr>
              <a:defRPr/>
            </a:pPr>
            <a:fld id="{D2681CC5-53B3-4CEB-A21C-A6B122A25B34}" type="slidenum">
              <a:rPr lang="en-US"/>
              <a:pPr>
                <a:defRPr/>
              </a:pPr>
              <a:t>‹#›</a:t>
            </a:fld>
            <a:endParaRPr lang="en-US"/>
          </a:p>
        </p:txBody>
      </p:sp>
    </p:spTree>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3" name="Rectangle 103"/>
          <p:cNvSpPr>
            <a:spLocks noGrp="1" noChangeArrowheads="1"/>
          </p:cNvSpPr>
          <p:nvPr>
            <p:ph type="sldNum" sz="quarter" idx="11"/>
          </p:nvPr>
        </p:nvSpPr>
        <p:spPr>
          <a:ln/>
        </p:spPr>
        <p:txBody>
          <a:bodyPr/>
          <a:lstStyle>
            <a:lvl1pPr>
              <a:defRPr/>
            </a:lvl1pPr>
          </a:lstStyle>
          <a:p>
            <a:pPr>
              <a:defRPr/>
            </a:pPr>
            <a:fld id="{890B3B4D-6A6E-4577-80C0-9AEB1A69BD0D}" type="slidenum">
              <a:rPr lang="en-US"/>
              <a:pPr>
                <a:defRPr/>
              </a:pPr>
              <a:t>‹#›</a:t>
            </a:fld>
            <a:endParaRPr lang="en-US"/>
          </a:p>
        </p:txBody>
      </p:sp>
    </p:spTree>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6" name="Rectangle 103"/>
          <p:cNvSpPr>
            <a:spLocks noGrp="1" noChangeArrowheads="1"/>
          </p:cNvSpPr>
          <p:nvPr>
            <p:ph type="sldNum" sz="quarter" idx="11"/>
          </p:nvPr>
        </p:nvSpPr>
        <p:spPr>
          <a:ln/>
        </p:spPr>
        <p:txBody>
          <a:bodyPr/>
          <a:lstStyle>
            <a:lvl1pPr>
              <a:defRPr/>
            </a:lvl1pPr>
          </a:lstStyle>
          <a:p>
            <a:pPr>
              <a:defRPr/>
            </a:pPr>
            <a:fld id="{3C847F39-586C-4F30-91CC-44F2D51FFEE7}" type="slidenum">
              <a:rPr lang="en-US"/>
              <a:pPr>
                <a:defRPr/>
              </a:pPr>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6" name="Rectangle 103"/>
          <p:cNvSpPr>
            <a:spLocks noGrp="1" noChangeArrowheads="1"/>
          </p:cNvSpPr>
          <p:nvPr>
            <p:ph type="sldNum" sz="quarter" idx="11"/>
          </p:nvPr>
        </p:nvSpPr>
        <p:spPr>
          <a:ln/>
        </p:spPr>
        <p:txBody>
          <a:bodyPr/>
          <a:lstStyle>
            <a:lvl1pPr>
              <a:defRPr/>
            </a:lvl1pPr>
          </a:lstStyle>
          <a:p>
            <a:pPr>
              <a:defRPr/>
            </a:pPr>
            <a:fld id="{E4D326F6-A79F-44C9-9D70-349132F84786}" type="slidenum">
              <a:rPr lang="en-US"/>
              <a:pPr>
                <a:defRPr/>
              </a:pPr>
              <a:t>‹#›</a:t>
            </a:fld>
            <a:endParaRPr lang="en-US"/>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7" cstate="print"/>
          <a:srcRect/>
          <a:stretch>
            <a:fillRect/>
          </a:stretch>
        </a:blipFill>
        <a:effectLst/>
      </p:bgPr>
    </p:bg>
    <p:spTree>
      <p:nvGrpSpPr>
        <p:cNvPr id="1" name=""/>
        <p:cNvGrpSpPr/>
        <p:nvPr/>
      </p:nvGrpSpPr>
      <p:grpSpPr>
        <a:xfrm>
          <a:off x="0" y="0"/>
          <a:ext cx="0" cy="0"/>
          <a:chOff x="0" y="0"/>
          <a:chExt cx="0" cy="0"/>
        </a:xfrm>
      </p:grpSpPr>
      <p:sp>
        <p:nvSpPr>
          <p:cNvPr id="45157" name="Rectangle 101"/>
          <p:cNvSpPr>
            <a:spLocks noGrp="1" noChangeArrowheads="1"/>
          </p:cNvSpPr>
          <p:nvPr>
            <p:ph type="dt" sz="half" idx="2"/>
          </p:nvPr>
        </p:nvSpPr>
        <p:spPr bwMode="auto">
          <a:xfrm>
            <a:off x="6877050" y="6686550"/>
            <a:ext cx="1836738" cy="103188"/>
          </a:xfrm>
          <a:prstGeom prst="rect">
            <a:avLst/>
          </a:prstGeom>
          <a:noFill/>
          <a:ln w="9525">
            <a:noFill/>
            <a:miter lim="800000"/>
            <a:headEnd/>
            <a:tailEnd/>
          </a:ln>
          <a:effectLst/>
        </p:spPr>
        <p:txBody>
          <a:bodyPr vert="horz" wrap="none" lIns="36000" tIns="0" rIns="45720" bIns="0" numCol="1" anchor="ctr" anchorCtr="0" compatLnSpc="1">
            <a:prstTxWarp prst="textNoShape">
              <a:avLst/>
            </a:prstTxWarp>
            <a:spAutoFit/>
          </a:bodyPr>
          <a:lstStyle>
            <a:lvl1pPr algn="r" eaLnBrk="0" hangingPunct="0">
              <a:lnSpc>
                <a:spcPct val="85000"/>
              </a:lnSpc>
              <a:defRPr sz="800" b="0">
                <a:solidFill>
                  <a:srgbClr val="000000"/>
                </a:solidFill>
                <a:latin typeface="Arial" pitchFamily="34" charset="0"/>
                <a:ea typeface="+mn-ea"/>
                <a:cs typeface="+mn-cs"/>
              </a:defRPr>
            </a:lvl1pPr>
          </a:lstStyle>
          <a:p>
            <a:pPr>
              <a:defRPr/>
            </a:pPr>
            <a:r>
              <a:rPr lang="fr-FR" dirty="0"/>
              <a:t>© 2010 Capgemini - All rights reserved</a:t>
            </a:r>
            <a:endParaRPr lang="en-US" dirty="0"/>
          </a:p>
        </p:txBody>
      </p:sp>
      <p:sp>
        <p:nvSpPr>
          <p:cNvPr id="45159" name="Rectangle 103"/>
          <p:cNvSpPr>
            <a:spLocks noGrp="1" noChangeArrowheads="1"/>
          </p:cNvSpPr>
          <p:nvPr>
            <p:ph type="sldNum" sz="quarter" idx="4"/>
          </p:nvPr>
        </p:nvSpPr>
        <p:spPr bwMode="auto">
          <a:xfrm>
            <a:off x="8769350" y="6673850"/>
            <a:ext cx="238125" cy="130175"/>
          </a:xfrm>
          <a:prstGeom prst="rect">
            <a:avLst/>
          </a:prstGeom>
          <a:noFill/>
          <a:ln w="9525">
            <a:noFill/>
            <a:miter lim="800000"/>
            <a:headEnd/>
            <a:tailEnd/>
          </a:ln>
          <a:effectLst/>
        </p:spPr>
        <p:txBody>
          <a:bodyPr vert="horz" wrap="none" lIns="36000" tIns="0" rIns="45720" bIns="0" numCol="1" anchor="ctr" anchorCtr="0" compatLnSpc="1">
            <a:prstTxWarp prst="textNoShape">
              <a:avLst/>
            </a:prstTxWarp>
            <a:spAutoFit/>
          </a:bodyPr>
          <a:lstStyle>
            <a:lvl1pPr algn="r" eaLnBrk="0" hangingPunct="0">
              <a:lnSpc>
                <a:spcPct val="85000"/>
              </a:lnSpc>
              <a:defRPr sz="1000">
                <a:solidFill>
                  <a:srgbClr val="000000"/>
                </a:solidFill>
                <a:latin typeface="Arial" charset="0"/>
                <a:ea typeface="+mn-ea"/>
                <a:cs typeface="+mn-cs"/>
              </a:defRPr>
            </a:lvl1pPr>
          </a:lstStyle>
          <a:p>
            <a:pPr>
              <a:defRPr/>
            </a:pPr>
            <a:fld id="{DA7989BE-E6B4-474D-BF76-99F91247D79C}" type="slidenum">
              <a:rPr lang="en-US"/>
              <a:pPr>
                <a:defRPr/>
              </a:pPr>
              <a:t>‹#›</a:t>
            </a:fld>
            <a:endParaRPr lang="en-US"/>
          </a:p>
        </p:txBody>
      </p:sp>
      <p:sp>
        <p:nvSpPr>
          <p:cNvPr id="45138" name="Line 82"/>
          <p:cNvSpPr>
            <a:spLocks noChangeShapeType="1"/>
          </p:cNvSpPr>
          <p:nvPr/>
        </p:nvSpPr>
        <p:spPr bwMode="auto">
          <a:xfrm>
            <a:off x="1588" y="776288"/>
            <a:ext cx="9142412" cy="0"/>
          </a:xfrm>
          <a:prstGeom prst="line">
            <a:avLst/>
          </a:prstGeom>
          <a:noFill/>
          <a:ln w="25400">
            <a:solidFill>
              <a:schemeClr val="folHlink"/>
            </a:solidFill>
            <a:round/>
            <a:headEnd/>
            <a:tailEnd/>
          </a:ln>
          <a:effectLst/>
        </p:spPr>
        <p:txBody>
          <a:bodyPr wrap="none" anchor="ctr"/>
          <a:lstStyle/>
          <a:p>
            <a:pPr algn="ctr" eaLnBrk="0" hangingPunct="0">
              <a:lnSpc>
                <a:spcPct val="85000"/>
              </a:lnSpc>
              <a:defRPr/>
            </a:pPr>
            <a:endParaRPr lang="en-US">
              <a:ea typeface="+mn-ea"/>
              <a:cs typeface="+mn-cs"/>
            </a:endParaRPr>
          </a:p>
        </p:txBody>
      </p:sp>
      <p:sp>
        <p:nvSpPr>
          <p:cNvPr id="1030" name="Rectangle 134"/>
          <p:cNvSpPr>
            <a:spLocks noGrp="1" noChangeArrowheads="1"/>
          </p:cNvSpPr>
          <p:nvPr>
            <p:ph type="title"/>
          </p:nvPr>
        </p:nvSpPr>
        <p:spPr bwMode="auto">
          <a:xfrm>
            <a:off x="244475" y="136525"/>
            <a:ext cx="8713788" cy="5492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31" name="Rectangle 135"/>
          <p:cNvSpPr>
            <a:spLocks noGrp="1" noChangeArrowheads="1"/>
          </p:cNvSpPr>
          <p:nvPr>
            <p:ph type="body" idx="1"/>
          </p:nvPr>
        </p:nvSpPr>
        <p:spPr bwMode="auto">
          <a:xfrm>
            <a:off x="244475" y="1265238"/>
            <a:ext cx="8713788" cy="48609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pic>
        <p:nvPicPr>
          <p:cNvPr id="1032" name="Picture 138" descr="OK_Capgemini"/>
          <p:cNvPicPr>
            <a:picLocks noChangeAspect="1" noChangeArrowheads="1"/>
          </p:cNvPicPr>
          <p:nvPr/>
        </p:nvPicPr>
        <p:blipFill>
          <a:blip r:embed="rId18" cstate="print">
            <a:clrChange>
              <a:clrFrom>
                <a:srgbClr val="FFFFFF"/>
              </a:clrFrom>
              <a:clrTo>
                <a:srgbClr val="FFFFFF">
                  <a:alpha val="0"/>
                </a:srgbClr>
              </a:clrTo>
            </a:clrChange>
          </a:blip>
          <a:srcRect/>
          <a:stretch>
            <a:fillRect/>
          </a:stretch>
        </p:blipFill>
        <p:spPr bwMode="auto">
          <a:xfrm>
            <a:off x="158750" y="6392863"/>
            <a:ext cx="1439863" cy="3397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8" r:id="rId1"/>
    <p:sldLayoutId id="2147483667" r:id="rId2"/>
    <p:sldLayoutId id="2147483666" r:id="rId3"/>
    <p:sldLayoutId id="2147483665" r:id="rId4"/>
    <p:sldLayoutId id="2147483664" r:id="rId5"/>
    <p:sldLayoutId id="2147483663" r:id="rId6"/>
    <p:sldLayoutId id="2147483662" r:id="rId7"/>
    <p:sldLayoutId id="2147483661" r:id="rId8"/>
    <p:sldLayoutId id="2147483660" r:id="rId9"/>
    <p:sldLayoutId id="2147483659" r:id="rId10"/>
    <p:sldLayoutId id="2147483658" r:id="rId11"/>
    <p:sldLayoutId id="2147483657" r:id="rId12"/>
    <p:sldLayoutId id="2147483656" r:id="rId13"/>
    <p:sldLayoutId id="2147483655" r:id="rId14"/>
    <p:sldLayoutId id="2147483654" r:id="rId15"/>
  </p:sldLayoutIdLst>
  <p:transition>
    <p:wipe dir="r"/>
  </p:transition>
  <p:hf hdr="0" ftr="0"/>
  <p:txStyles>
    <p:titleStyle>
      <a:lvl1pPr algn="l" rtl="0" eaLnBrk="0" fontAlgn="base" hangingPunct="0">
        <a:spcBef>
          <a:spcPct val="0"/>
        </a:spcBef>
        <a:spcAft>
          <a:spcPct val="0"/>
        </a:spcAft>
        <a:defRPr sz="2400" b="1">
          <a:solidFill>
            <a:schemeClr val="tx2"/>
          </a:solidFill>
          <a:latin typeface="+mj-lt"/>
          <a:ea typeface="+mj-ea"/>
          <a:cs typeface="+mj-cs"/>
        </a:defRPr>
      </a:lvl1pPr>
      <a:lvl2pPr algn="l" rtl="0" eaLnBrk="0" fontAlgn="base" hangingPunct="0">
        <a:spcBef>
          <a:spcPct val="0"/>
        </a:spcBef>
        <a:spcAft>
          <a:spcPct val="0"/>
        </a:spcAft>
        <a:defRPr sz="2400" b="1">
          <a:solidFill>
            <a:schemeClr val="tx2"/>
          </a:solidFill>
          <a:latin typeface="Arial Narrow" pitchFamily="34" charset="0"/>
        </a:defRPr>
      </a:lvl2pPr>
      <a:lvl3pPr algn="l" rtl="0" eaLnBrk="0" fontAlgn="base" hangingPunct="0">
        <a:spcBef>
          <a:spcPct val="0"/>
        </a:spcBef>
        <a:spcAft>
          <a:spcPct val="0"/>
        </a:spcAft>
        <a:defRPr sz="2400" b="1">
          <a:solidFill>
            <a:schemeClr val="tx2"/>
          </a:solidFill>
          <a:latin typeface="Arial Narrow" pitchFamily="34" charset="0"/>
        </a:defRPr>
      </a:lvl3pPr>
      <a:lvl4pPr algn="l" rtl="0" eaLnBrk="0" fontAlgn="base" hangingPunct="0">
        <a:spcBef>
          <a:spcPct val="0"/>
        </a:spcBef>
        <a:spcAft>
          <a:spcPct val="0"/>
        </a:spcAft>
        <a:defRPr sz="2400" b="1">
          <a:solidFill>
            <a:schemeClr val="tx2"/>
          </a:solidFill>
          <a:latin typeface="Arial Narrow" pitchFamily="34" charset="0"/>
        </a:defRPr>
      </a:lvl4pPr>
      <a:lvl5pPr algn="l" rtl="0" eaLnBrk="0" fontAlgn="base" hangingPunct="0">
        <a:spcBef>
          <a:spcPct val="0"/>
        </a:spcBef>
        <a:spcAft>
          <a:spcPct val="0"/>
        </a:spcAft>
        <a:defRPr sz="2400" b="1">
          <a:solidFill>
            <a:schemeClr val="tx2"/>
          </a:solidFill>
          <a:latin typeface="Arial Narrow" pitchFamily="34" charset="0"/>
        </a:defRPr>
      </a:lvl5pPr>
      <a:lvl6pPr marL="457200" algn="l" rtl="0" eaLnBrk="0" fontAlgn="base" hangingPunct="0">
        <a:spcBef>
          <a:spcPct val="0"/>
        </a:spcBef>
        <a:spcAft>
          <a:spcPct val="0"/>
        </a:spcAft>
        <a:defRPr sz="2400" b="1">
          <a:solidFill>
            <a:schemeClr val="tx2"/>
          </a:solidFill>
          <a:latin typeface="Arial Narrow" pitchFamily="34" charset="0"/>
        </a:defRPr>
      </a:lvl6pPr>
      <a:lvl7pPr marL="914400" algn="l" rtl="0" eaLnBrk="0" fontAlgn="base" hangingPunct="0">
        <a:spcBef>
          <a:spcPct val="0"/>
        </a:spcBef>
        <a:spcAft>
          <a:spcPct val="0"/>
        </a:spcAft>
        <a:defRPr sz="2400" b="1">
          <a:solidFill>
            <a:schemeClr val="tx2"/>
          </a:solidFill>
          <a:latin typeface="Arial Narrow" pitchFamily="34" charset="0"/>
        </a:defRPr>
      </a:lvl7pPr>
      <a:lvl8pPr marL="1371600" algn="l" rtl="0" eaLnBrk="0" fontAlgn="base" hangingPunct="0">
        <a:spcBef>
          <a:spcPct val="0"/>
        </a:spcBef>
        <a:spcAft>
          <a:spcPct val="0"/>
        </a:spcAft>
        <a:defRPr sz="2400" b="1">
          <a:solidFill>
            <a:schemeClr val="tx2"/>
          </a:solidFill>
          <a:latin typeface="Arial Narrow" pitchFamily="34" charset="0"/>
        </a:defRPr>
      </a:lvl8pPr>
      <a:lvl9pPr marL="1828800" algn="l" rtl="0" eaLnBrk="0" fontAlgn="base" hangingPunct="0">
        <a:spcBef>
          <a:spcPct val="0"/>
        </a:spcBef>
        <a:spcAft>
          <a:spcPct val="0"/>
        </a:spcAft>
        <a:defRPr sz="2400" b="1">
          <a:solidFill>
            <a:schemeClr val="tx2"/>
          </a:solidFill>
          <a:latin typeface="Arial Narrow" pitchFamily="34" charset="0"/>
        </a:defRPr>
      </a:lvl9pPr>
    </p:titleStyle>
    <p:bodyStyle>
      <a:lvl1pPr marL="342900" indent="-342900" algn="l" rtl="0" eaLnBrk="0" fontAlgn="base" hangingPunct="0">
        <a:spcBef>
          <a:spcPct val="0"/>
        </a:spcBef>
        <a:spcAft>
          <a:spcPct val="20000"/>
        </a:spcAft>
        <a:buClr>
          <a:schemeClr val="accent2"/>
        </a:buClr>
        <a:buFont typeface="Wingdings" pitchFamily="2" charset="2"/>
        <a:defRPr>
          <a:solidFill>
            <a:schemeClr val="tx1"/>
          </a:solidFill>
          <a:latin typeface="+mn-lt"/>
          <a:ea typeface="+mn-ea"/>
          <a:cs typeface="+mn-cs"/>
        </a:defRPr>
      </a:lvl1pPr>
      <a:lvl2pPr marL="163513" indent="-161925" algn="l" rtl="0" eaLnBrk="0" fontAlgn="base" hangingPunct="0">
        <a:spcBef>
          <a:spcPct val="0"/>
        </a:spcBef>
        <a:spcAft>
          <a:spcPct val="20000"/>
        </a:spcAft>
        <a:buClr>
          <a:schemeClr val="tx2"/>
        </a:buClr>
        <a:buFont typeface="Wingdings" pitchFamily="2" charset="2"/>
        <a:buChar char="§"/>
        <a:defRPr sz="1600">
          <a:solidFill>
            <a:schemeClr val="tx1"/>
          </a:solidFill>
          <a:latin typeface="+mn-lt"/>
        </a:defRPr>
      </a:lvl2pPr>
      <a:lvl3pPr marL="344488" indent="-179388" algn="l" rtl="0" eaLnBrk="0" fontAlgn="base" hangingPunct="0">
        <a:spcBef>
          <a:spcPct val="0"/>
        </a:spcBef>
        <a:spcAft>
          <a:spcPct val="20000"/>
        </a:spcAft>
        <a:buClr>
          <a:schemeClr val="tx2"/>
        </a:buClr>
        <a:buChar char="•"/>
        <a:defRPr sz="1400">
          <a:solidFill>
            <a:schemeClr val="tx1"/>
          </a:solidFill>
          <a:latin typeface="+mn-lt"/>
        </a:defRPr>
      </a:lvl3pPr>
      <a:lvl4pPr marL="525463" indent="-179388" algn="l" rtl="0" eaLnBrk="0" fontAlgn="base" hangingPunct="0">
        <a:spcBef>
          <a:spcPct val="0"/>
        </a:spcBef>
        <a:spcAft>
          <a:spcPct val="20000"/>
        </a:spcAft>
        <a:buClr>
          <a:schemeClr val="tx2"/>
        </a:buClr>
        <a:buFont typeface="Symbol" pitchFamily="18" charset="2"/>
        <a:buChar char="-"/>
        <a:defRPr sz="1400">
          <a:solidFill>
            <a:schemeClr val="tx1"/>
          </a:solidFill>
          <a:latin typeface="+mn-lt"/>
        </a:defRPr>
      </a:lvl4pPr>
      <a:lvl5pPr marL="687388" indent="-160338" algn="l" rtl="0" eaLnBrk="0" fontAlgn="base" hangingPunct="0">
        <a:spcBef>
          <a:spcPct val="0"/>
        </a:spcBef>
        <a:spcAft>
          <a:spcPct val="20000"/>
        </a:spcAft>
        <a:buClr>
          <a:schemeClr val="tx2"/>
        </a:buClr>
        <a:buFont typeface="Wingdings" pitchFamily="2" charset="2"/>
        <a:buChar char="§"/>
        <a:defRPr sz="1400">
          <a:solidFill>
            <a:schemeClr val="tx1"/>
          </a:solidFill>
          <a:latin typeface="+mn-lt"/>
        </a:defRPr>
      </a:lvl5pPr>
      <a:lvl6pPr marL="1144588" indent="-160338" algn="l" rtl="0" eaLnBrk="0" fontAlgn="base" hangingPunct="0">
        <a:spcBef>
          <a:spcPct val="0"/>
        </a:spcBef>
        <a:spcAft>
          <a:spcPct val="20000"/>
        </a:spcAft>
        <a:buClr>
          <a:schemeClr val="tx2"/>
        </a:buClr>
        <a:buFont typeface="Wingdings" pitchFamily="2" charset="2"/>
        <a:buChar char="§"/>
        <a:defRPr sz="1400">
          <a:solidFill>
            <a:schemeClr val="tx1"/>
          </a:solidFill>
          <a:latin typeface="+mn-lt"/>
        </a:defRPr>
      </a:lvl6pPr>
      <a:lvl7pPr marL="1601788" indent="-160338" algn="l" rtl="0" eaLnBrk="0" fontAlgn="base" hangingPunct="0">
        <a:spcBef>
          <a:spcPct val="0"/>
        </a:spcBef>
        <a:spcAft>
          <a:spcPct val="20000"/>
        </a:spcAft>
        <a:buClr>
          <a:schemeClr val="tx2"/>
        </a:buClr>
        <a:buFont typeface="Wingdings" pitchFamily="2" charset="2"/>
        <a:buChar char="§"/>
        <a:defRPr sz="1400">
          <a:solidFill>
            <a:schemeClr val="tx1"/>
          </a:solidFill>
          <a:latin typeface="+mn-lt"/>
        </a:defRPr>
      </a:lvl7pPr>
      <a:lvl8pPr marL="2058988" indent="-160338" algn="l" rtl="0" eaLnBrk="0" fontAlgn="base" hangingPunct="0">
        <a:spcBef>
          <a:spcPct val="0"/>
        </a:spcBef>
        <a:spcAft>
          <a:spcPct val="20000"/>
        </a:spcAft>
        <a:buClr>
          <a:schemeClr val="tx2"/>
        </a:buClr>
        <a:buFont typeface="Wingdings" pitchFamily="2" charset="2"/>
        <a:buChar char="§"/>
        <a:defRPr sz="1400">
          <a:solidFill>
            <a:schemeClr val="tx1"/>
          </a:solidFill>
          <a:latin typeface="+mn-lt"/>
        </a:defRPr>
      </a:lvl8pPr>
      <a:lvl9pPr marL="2516188" indent="-160338" algn="l" rtl="0" eaLnBrk="0" fontAlgn="base" hangingPunct="0">
        <a:spcBef>
          <a:spcPct val="0"/>
        </a:spcBef>
        <a:spcAft>
          <a:spcPct val="20000"/>
        </a:spcAft>
        <a:buClr>
          <a:schemeClr val="tx2"/>
        </a:buClr>
        <a:buFont typeface="Wingdings" pitchFamily="2" charset="2"/>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image" Target="../media/image31.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4"/>
          <p:cNvSpPr>
            <a:spLocks noGrp="1" noChangeArrowheads="1"/>
          </p:cNvSpPr>
          <p:nvPr>
            <p:ph type="ctrTitle"/>
          </p:nvPr>
        </p:nvSpPr>
        <p:spPr>
          <a:xfrm>
            <a:off x="0" y="2014935"/>
            <a:ext cx="8391525" cy="615553"/>
          </a:xfrm>
        </p:spPr>
        <p:txBody>
          <a:bodyPr/>
          <a:lstStyle/>
          <a:p>
            <a:r>
              <a:rPr lang="en-US" altLang="zh-CN" smtClean="0">
                <a:ea typeface="宋体" charset="-122"/>
              </a:rPr>
              <a:t>Multithreaded routine</a:t>
            </a:r>
            <a:endParaRPr lang="en-US" altLang="zh-CN" dirty="0" smtClean="0">
              <a:ea typeface="宋体" charset="-122"/>
            </a:endParaRPr>
          </a:p>
        </p:txBody>
      </p:sp>
      <p:sp>
        <p:nvSpPr>
          <p:cNvPr id="19458" name="Rectangle 5"/>
          <p:cNvSpPr>
            <a:spLocks noGrp="1" noChangeArrowheads="1"/>
          </p:cNvSpPr>
          <p:nvPr>
            <p:ph type="subTitle" idx="1"/>
          </p:nvPr>
        </p:nvSpPr>
        <p:spPr>
          <a:xfrm>
            <a:off x="0" y="2795588"/>
            <a:ext cx="5367338" cy="461665"/>
          </a:xfrm>
        </p:spPr>
        <p:txBody>
          <a:bodyPr/>
          <a:lstStyle/>
          <a:p>
            <a:pPr marL="0" indent="0"/>
            <a:r>
              <a:rPr lang="en-US" altLang="zh-CN" smtClean="0">
                <a:ea typeface="宋体" charset="-122"/>
              </a:rPr>
              <a:t>January </a:t>
            </a:r>
            <a:r>
              <a:rPr lang="en-US" altLang="zh-CN" dirty="0" smtClean="0">
                <a:ea typeface="宋体" charset="-122"/>
              </a:rPr>
              <a:t>2011</a:t>
            </a: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idx="4294967295"/>
          </p:nvPr>
        </p:nvSpPr>
        <p:spPr/>
        <p:txBody>
          <a:bodyPr/>
          <a:lstStyle/>
          <a:p>
            <a:pPr eaLnBrk="1" hangingPunct="1"/>
            <a:r>
              <a:rPr lang="en-US" smtClean="0"/>
              <a:t>What is Batch Processing ?</a:t>
            </a:r>
            <a:br>
              <a:rPr lang="en-US" smtClean="0"/>
            </a:br>
            <a:endParaRPr lang="en-US" smtClean="0"/>
          </a:p>
        </p:txBody>
      </p:sp>
      <p:sp>
        <p:nvSpPr>
          <p:cNvPr id="15363" name="Content Placeholder 2"/>
          <p:cNvSpPr>
            <a:spLocks noGrp="1"/>
          </p:cNvSpPr>
          <p:nvPr>
            <p:ph idx="4294967295"/>
          </p:nvPr>
        </p:nvSpPr>
        <p:spPr>
          <a:xfrm>
            <a:off x="992188" y="1592263"/>
            <a:ext cx="7874000" cy="4638675"/>
          </a:xfrm>
        </p:spPr>
        <p:txBody>
          <a:bodyPr/>
          <a:lstStyle/>
          <a:p>
            <a:pPr eaLnBrk="1" hangingPunct="1"/>
            <a:r>
              <a:rPr lang="en-US" smtClean="0"/>
              <a:t>Processing group of activities during COB.</a:t>
            </a:r>
          </a:p>
          <a:p>
            <a:pPr eaLnBrk="1" hangingPunct="1"/>
            <a:r>
              <a:rPr lang="en-US" smtClean="0"/>
              <a:t>Activities could be </a:t>
            </a:r>
          </a:p>
          <a:p>
            <a:pPr marL="742950" lvl="1" indent="-285750" eaLnBrk="1" hangingPunct="1"/>
            <a:r>
              <a:rPr lang="en-US" smtClean="0"/>
              <a:t>Application Processing</a:t>
            </a:r>
          </a:p>
          <a:p>
            <a:pPr marL="742950" lvl="1" indent="-285750" eaLnBrk="1" hangingPunct="1"/>
            <a:r>
              <a:rPr lang="en-US" smtClean="0"/>
              <a:t>Interest Accruals</a:t>
            </a:r>
          </a:p>
          <a:p>
            <a:pPr marL="742950" lvl="1" indent="-285750" eaLnBrk="1" hangingPunct="1"/>
            <a:r>
              <a:rPr lang="en-US" smtClean="0"/>
              <a:t>Generation of Reports</a:t>
            </a:r>
          </a:p>
          <a:p>
            <a:pPr marL="742950" lvl="1" indent="-285750" eaLnBrk="1" hangingPunct="1"/>
            <a:r>
              <a:rPr lang="en-US" smtClean="0"/>
              <a:t>Dates Changes etc</a:t>
            </a:r>
          </a:p>
          <a:p>
            <a:pPr eaLnBrk="1" hangingPunct="1">
              <a:buFont typeface="Wingdings 3" pitchFamily="18" charset="2"/>
              <a:buNone/>
            </a:pPr>
            <a:endParaRPr lang="en-US" smtClean="0"/>
          </a:p>
        </p:txBody>
      </p:sp>
    </p:spTree>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idx="4294967295"/>
          </p:nvPr>
        </p:nvSpPr>
        <p:spPr/>
        <p:txBody>
          <a:bodyPr/>
          <a:lstStyle/>
          <a:p>
            <a:pPr eaLnBrk="1" hangingPunct="1"/>
            <a:r>
              <a:rPr lang="en-US" smtClean="0"/>
              <a:t>What is Batch Processing ?</a:t>
            </a:r>
            <a:br>
              <a:rPr lang="en-US" smtClean="0"/>
            </a:br>
            <a:endParaRPr lang="en-US" smtClean="0"/>
          </a:p>
        </p:txBody>
      </p:sp>
      <p:sp>
        <p:nvSpPr>
          <p:cNvPr id="16387" name="Content Placeholder 2"/>
          <p:cNvSpPr>
            <a:spLocks noGrp="1"/>
          </p:cNvSpPr>
          <p:nvPr>
            <p:ph idx="4294967295"/>
          </p:nvPr>
        </p:nvSpPr>
        <p:spPr>
          <a:xfrm>
            <a:off x="992188" y="1592263"/>
            <a:ext cx="7874000" cy="4638675"/>
          </a:xfrm>
        </p:spPr>
        <p:txBody>
          <a:bodyPr/>
          <a:lstStyle/>
          <a:p>
            <a:pPr eaLnBrk="1" hangingPunct="1"/>
            <a:r>
              <a:rPr lang="en-US" smtClean="0"/>
              <a:t>The Batch control system which is invoked to display the list of processes to be run. </a:t>
            </a:r>
          </a:p>
          <a:p>
            <a:pPr eaLnBrk="1" hangingPunct="1"/>
            <a:r>
              <a:rPr lang="en-US" smtClean="0"/>
              <a:t>If a 'company mnemonic' has not been specified then the process of default company will be loaded.</a:t>
            </a:r>
          </a:p>
          <a:p>
            <a:pPr eaLnBrk="1" hangingPunct="1"/>
            <a:r>
              <a:rPr lang="en-US" smtClean="0"/>
              <a:t>Otherwise the process of specified company is loaded. </a:t>
            </a:r>
          </a:p>
          <a:p>
            <a:pPr eaLnBrk="1" hangingPunct="1"/>
            <a:r>
              <a:rPr lang="en-US" smtClean="0"/>
              <a:t>The Batch name should be a meaningful with respect to the </a:t>
            </a:r>
          </a:p>
          <a:p>
            <a:pPr marL="742950" lvl="1" indent="-285750" eaLnBrk="1" hangingPunct="1"/>
            <a:r>
              <a:rPr lang="en-US" smtClean="0"/>
              <a:t>Application or </a:t>
            </a:r>
          </a:p>
          <a:p>
            <a:pPr marL="742950" lvl="1" indent="-285750" eaLnBrk="1" hangingPunct="1"/>
            <a:r>
              <a:rPr lang="en-US" smtClean="0"/>
              <a:t>Function </a:t>
            </a:r>
          </a:p>
          <a:p>
            <a:pPr eaLnBrk="1" hangingPunct="1">
              <a:buFont typeface="Wingdings 3" pitchFamily="18" charset="2"/>
              <a:buNone/>
            </a:pPr>
            <a:r>
              <a:rPr lang="en-US" smtClean="0"/>
              <a:t>of the process. </a:t>
            </a:r>
          </a:p>
        </p:txBody>
      </p:sp>
    </p:spTree>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381000" y="2590800"/>
            <a:ext cx="8229600" cy="1517650"/>
          </a:xfrm>
        </p:spPr>
        <p:txBody>
          <a:bodyPr/>
          <a:lstStyle/>
          <a:p>
            <a:pPr eaLnBrk="1" hangingPunct="1">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smtClean="0">
                <a:solidFill>
                  <a:schemeClr val="bg1"/>
                </a:solidFill>
              </a:rPr>
              <a:t>Optimization of batch process</a:t>
            </a:r>
          </a:p>
        </p:txBody>
      </p:sp>
    </p:spTree>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p:txBody>
          <a:bodyPr/>
          <a:lstStyle/>
          <a:p>
            <a:pPr eaLnBrk="1" hangingPunct="1"/>
            <a:r>
              <a:rPr lang="en-US" smtClean="0"/>
              <a:t>Batch Flow</a:t>
            </a:r>
          </a:p>
        </p:txBody>
      </p:sp>
      <p:sp>
        <p:nvSpPr>
          <p:cNvPr id="18435" name="Content Placeholder 2"/>
          <p:cNvSpPr>
            <a:spLocks noGrp="1"/>
          </p:cNvSpPr>
          <p:nvPr>
            <p:ph idx="4294967295"/>
          </p:nvPr>
        </p:nvSpPr>
        <p:spPr>
          <a:xfrm>
            <a:off x="992188" y="1592263"/>
            <a:ext cx="7874000" cy="4638675"/>
          </a:xfrm>
        </p:spPr>
        <p:txBody>
          <a:bodyPr/>
          <a:lstStyle/>
          <a:p>
            <a:pPr eaLnBrk="1" hangingPunct="1"/>
            <a:r>
              <a:rPr lang="en-US" smtClean="0"/>
              <a:t>BATCH</a:t>
            </a:r>
          </a:p>
          <a:p>
            <a:pPr marL="742950" lvl="1" indent="-285750" eaLnBrk="1" hangingPunct="1"/>
            <a:r>
              <a:rPr lang="en-US" smtClean="0"/>
              <a:t>Can have various stages</a:t>
            </a:r>
          </a:p>
          <a:p>
            <a:pPr eaLnBrk="1" hangingPunct="1"/>
            <a:r>
              <a:rPr lang="en-US" smtClean="0"/>
              <a:t>PROCESS</a:t>
            </a:r>
          </a:p>
          <a:p>
            <a:pPr marL="742950" lvl="1" indent="-285750" eaLnBrk="1" hangingPunct="1"/>
            <a:r>
              <a:rPr lang="en-US" smtClean="0"/>
              <a:t>A Batch can have many process</a:t>
            </a:r>
          </a:p>
          <a:p>
            <a:pPr eaLnBrk="1" hangingPunct="1"/>
            <a:r>
              <a:rPr lang="en-US" smtClean="0"/>
              <a:t>JOBS</a:t>
            </a:r>
          </a:p>
          <a:p>
            <a:pPr marL="742950" lvl="1" indent="-285750" eaLnBrk="1" hangingPunct="1"/>
            <a:r>
              <a:rPr lang="en-US" smtClean="0"/>
              <a:t>Each process can have many jobs</a:t>
            </a:r>
          </a:p>
        </p:txBody>
      </p:sp>
      <p:sp>
        <p:nvSpPr>
          <p:cNvPr id="18436" name="Line 4"/>
          <p:cNvSpPr>
            <a:spLocks noChangeShapeType="1"/>
          </p:cNvSpPr>
          <p:nvPr/>
        </p:nvSpPr>
        <p:spPr bwMode="auto">
          <a:xfrm>
            <a:off x="1397000" y="2057400"/>
            <a:ext cx="0" cy="546100"/>
          </a:xfrm>
          <a:prstGeom prst="line">
            <a:avLst/>
          </a:prstGeom>
          <a:noFill/>
          <a:ln w="9525">
            <a:solidFill>
              <a:schemeClr val="tx1"/>
            </a:solidFill>
            <a:round/>
            <a:headEnd/>
            <a:tailEnd type="triangle" w="med" len="med"/>
          </a:ln>
        </p:spPr>
        <p:txBody>
          <a:bodyPr/>
          <a:lstStyle/>
          <a:p>
            <a:endParaRPr lang="en-US"/>
          </a:p>
        </p:txBody>
      </p:sp>
      <p:sp>
        <p:nvSpPr>
          <p:cNvPr id="18437" name="Line 5"/>
          <p:cNvSpPr>
            <a:spLocks noChangeShapeType="1"/>
          </p:cNvSpPr>
          <p:nvPr/>
        </p:nvSpPr>
        <p:spPr bwMode="auto">
          <a:xfrm>
            <a:off x="1397000" y="3022600"/>
            <a:ext cx="0" cy="54610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idx="4294967295"/>
          </p:nvPr>
        </p:nvSpPr>
        <p:spPr/>
        <p:txBody>
          <a:bodyPr/>
          <a:lstStyle/>
          <a:p>
            <a:pPr eaLnBrk="1" hangingPunct="1"/>
            <a:r>
              <a:rPr lang="en-US" smtClean="0"/>
              <a:t>Batch Stage</a:t>
            </a:r>
          </a:p>
        </p:txBody>
      </p:sp>
      <p:sp>
        <p:nvSpPr>
          <p:cNvPr id="19459" name="Content Placeholder 2"/>
          <p:cNvSpPr>
            <a:spLocks noGrp="1"/>
          </p:cNvSpPr>
          <p:nvPr>
            <p:ph idx="4294967295"/>
          </p:nvPr>
        </p:nvSpPr>
        <p:spPr>
          <a:xfrm>
            <a:off x="992188" y="1592263"/>
            <a:ext cx="7874000" cy="4638675"/>
          </a:xfrm>
        </p:spPr>
        <p:txBody>
          <a:bodyPr/>
          <a:lstStyle/>
          <a:p>
            <a:pPr eaLnBrk="1" hangingPunct="1"/>
            <a:r>
              <a:rPr lang="en-US" smtClean="0"/>
              <a:t>Batch Stage allows the user to group the processes into five distinct stage namely,</a:t>
            </a:r>
          </a:p>
          <a:p>
            <a:pPr marL="742950" lvl="1" indent="-285750" eaLnBrk="1" hangingPunct="1"/>
            <a:r>
              <a:rPr lang="en-US" smtClean="0"/>
              <a:t>Application</a:t>
            </a:r>
          </a:p>
          <a:p>
            <a:pPr marL="742950" lvl="1" indent="-285750" eaLnBrk="1" hangingPunct="1"/>
            <a:r>
              <a:rPr lang="en-US" smtClean="0"/>
              <a:t>System wide</a:t>
            </a:r>
          </a:p>
          <a:p>
            <a:pPr marL="742950" lvl="1" indent="-285750" eaLnBrk="1" hangingPunct="1"/>
            <a:r>
              <a:rPr lang="en-US" smtClean="0"/>
              <a:t>Reporting</a:t>
            </a:r>
          </a:p>
          <a:p>
            <a:pPr marL="742950" lvl="1" indent="-285750" eaLnBrk="1" hangingPunct="1"/>
            <a:r>
              <a:rPr lang="en-US" smtClean="0"/>
              <a:t>Start of Day and </a:t>
            </a:r>
          </a:p>
          <a:p>
            <a:pPr marL="742950" lvl="1" indent="-285750" eaLnBrk="1" hangingPunct="1"/>
            <a:r>
              <a:rPr lang="en-US" smtClean="0"/>
              <a:t>Online</a:t>
            </a:r>
          </a:p>
        </p:txBody>
      </p:sp>
    </p:spTree>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idx="4294967295"/>
          </p:nvPr>
        </p:nvSpPr>
        <p:spPr/>
        <p:txBody>
          <a:bodyPr/>
          <a:lstStyle/>
          <a:p>
            <a:pPr eaLnBrk="1" hangingPunct="1"/>
            <a:r>
              <a:rPr lang="en-US" smtClean="0"/>
              <a:t>Batch Stage</a:t>
            </a:r>
          </a:p>
        </p:txBody>
      </p:sp>
      <p:sp>
        <p:nvSpPr>
          <p:cNvPr id="20483" name="Content Placeholder 2"/>
          <p:cNvSpPr>
            <a:spLocks noGrp="1"/>
          </p:cNvSpPr>
          <p:nvPr>
            <p:ph idx="4294967295"/>
          </p:nvPr>
        </p:nvSpPr>
        <p:spPr>
          <a:xfrm>
            <a:off x="992188" y="1592263"/>
            <a:ext cx="7874000" cy="4638675"/>
          </a:xfrm>
        </p:spPr>
        <p:txBody>
          <a:bodyPr/>
          <a:lstStyle/>
          <a:p>
            <a:pPr eaLnBrk="1" hangingPunct="1"/>
            <a:r>
              <a:rPr lang="en-US" smtClean="0"/>
              <a:t>Each stage verifies the completion of all the processes in the previous stage. </a:t>
            </a:r>
          </a:p>
          <a:p>
            <a:pPr eaLnBrk="1" hangingPunct="1"/>
            <a:r>
              <a:rPr lang="en-US" smtClean="0"/>
              <a:t>If sequence number has been appended to the batch stage, then the process can be run concurrently within the stage.</a:t>
            </a:r>
          </a:p>
          <a:p>
            <a:pPr eaLnBrk="1" hangingPunct="1"/>
            <a:r>
              <a:rPr lang="en-US" smtClean="0"/>
              <a:t>If a sequence number (e.g. A009) has been specified then the process can be run only when all other processes with sequence numbers lower than this have completed successfully. </a:t>
            </a:r>
          </a:p>
          <a:p>
            <a:pPr eaLnBrk="1" hangingPunct="1"/>
            <a:r>
              <a:rPr lang="en-US" smtClean="0"/>
              <a:t>Processes with the same sequence number can be run concurrently. </a:t>
            </a:r>
          </a:p>
        </p:txBody>
      </p:sp>
    </p:spTree>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idx="4294967295"/>
          </p:nvPr>
        </p:nvSpPr>
        <p:spPr/>
        <p:txBody>
          <a:bodyPr/>
          <a:lstStyle/>
          <a:p>
            <a:pPr eaLnBrk="1" hangingPunct="1"/>
            <a:r>
              <a:rPr lang="en-US" smtClean="0"/>
              <a:t>Batch Stage</a:t>
            </a:r>
          </a:p>
        </p:txBody>
      </p:sp>
      <p:sp>
        <p:nvSpPr>
          <p:cNvPr id="21507" name="Content Placeholder 2"/>
          <p:cNvSpPr>
            <a:spLocks noGrp="1"/>
          </p:cNvSpPr>
          <p:nvPr>
            <p:ph idx="4294967295"/>
          </p:nvPr>
        </p:nvSpPr>
        <p:spPr>
          <a:xfrm>
            <a:off x="992188" y="1592263"/>
            <a:ext cx="7874000" cy="4638675"/>
          </a:xfrm>
        </p:spPr>
        <p:txBody>
          <a:bodyPr/>
          <a:lstStyle/>
          <a:p>
            <a:pPr eaLnBrk="1" hangingPunct="1"/>
            <a:r>
              <a:rPr lang="en-US" smtClean="0"/>
              <a:t>The first character in Batch Stage must be one of the following: </a:t>
            </a:r>
          </a:p>
          <a:p>
            <a:pPr marL="742950" lvl="1" indent="-285750" eaLnBrk="1" hangingPunct="1"/>
            <a:r>
              <a:rPr lang="en-US" smtClean="0"/>
              <a:t>A - Application </a:t>
            </a:r>
          </a:p>
          <a:p>
            <a:pPr marL="742950" lvl="1" indent="-285750" eaLnBrk="1" hangingPunct="1"/>
            <a:r>
              <a:rPr lang="en-US" smtClean="0"/>
              <a:t>S - System Wide</a:t>
            </a:r>
          </a:p>
          <a:p>
            <a:pPr marL="742950" lvl="1" indent="-285750" eaLnBrk="1" hangingPunct="1"/>
            <a:r>
              <a:rPr lang="en-US" smtClean="0"/>
              <a:t>R - Reporting </a:t>
            </a:r>
          </a:p>
          <a:p>
            <a:pPr marL="742950" lvl="1" indent="-285750" eaLnBrk="1" hangingPunct="1"/>
            <a:r>
              <a:rPr lang="en-US" smtClean="0"/>
              <a:t>D - Start of Day </a:t>
            </a:r>
          </a:p>
          <a:p>
            <a:pPr marL="742950" lvl="1" indent="-285750" eaLnBrk="1" hangingPunct="1"/>
            <a:r>
              <a:rPr lang="en-US" smtClean="0"/>
              <a:t>O - Online </a:t>
            </a:r>
          </a:p>
          <a:p>
            <a:pPr marL="1143000" lvl="2" indent="-228600" eaLnBrk="1" hangingPunct="1"/>
            <a:r>
              <a:rPr lang="en-US" smtClean="0"/>
              <a:t>The remaining 3 characters are process sequence number and it should be numeric.</a:t>
            </a:r>
          </a:p>
        </p:txBody>
      </p:sp>
    </p:spTree>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idx="4294967295"/>
          </p:nvPr>
        </p:nvSpPr>
        <p:spPr/>
        <p:txBody>
          <a:bodyPr/>
          <a:lstStyle/>
          <a:p>
            <a:pPr eaLnBrk="1" hangingPunct="1"/>
            <a:r>
              <a:rPr lang="en-US" smtClean="0"/>
              <a:t>Batch Stage</a:t>
            </a:r>
            <a:br>
              <a:rPr lang="en-US" smtClean="0"/>
            </a:br>
            <a:endParaRPr lang="en-US" smtClean="0"/>
          </a:p>
        </p:txBody>
      </p:sp>
      <p:sp>
        <p:nvSpPr>
          <p:cNvPr id="22531" name="Content Placeholder 2"/>
          <p:cNvSpPr>
            <a:spLocks noGrp="1"/>
          </p:cNvSpPr>
          <p:nvPr>
            <p:ph idx="4294967295"/>
          </p:nvPr>
        </p:nvSpPr>
        <p:spPr>
          <a:xfrm>
            <a:off x="992188" y="1592263"/>
            <a:ext cx="7874000" cy="4638675"/>
          </a:xfrm>
        </p:spPr>
        <p:txBody>
          <a:bodyPr/>
          <a:lstStyle/>
          <a:p>
            <a:pPr eaLnBrk="1" hangingPunct="1"/>
            <a:r>
              <a:rPr lang="en-US" smtClean="0"/>
              <a:t>Modifications to the sequence number should adhere to the following guidelines:</a:t>
            </a:r>
          </a:p>
          <a:p>
            <a:pPr marL="742950" lvl="1" indent="-285750" eaLnBrk="1" hangingPunct="1"/>
            <a:r>
              <a:rPr lang="en-US" smtClean="0"/>
              <a:t>Sequence numbers in the range 000 to 099 should not be modified. </a:t>
            </a:r>
          </a:p>
          <a:p>
            <a:pPr marL="742950" lvl="1" indent="-285750" eaLnBrk="1" hangingPunct="1"/>
            <a:r>
              <a:rPr lang="en-US" smtClean="0"/>
              <a:t>Sequence numbers in the range 100 to 899 - only the last two digits should be modified. </a:t>
            </a:r>
          </a:p>
          <a:p>
            <a:pPr marL="742950" lvl="1" indent="-285750" eaLnBrk="1" hangingPunct="1"/>
            <a:r>
              <a:rPr lang="en-US" smtClean="0"/>
              <a:t>Sequence numbers 900 - 999 should not be modified. </a:t>
            </a:r>
          </a:p>
        </p:txBody>
      </p:sp>
    </p:spTree>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idx="4294967295"/>
          </p:nvPr>
        </p:nvSpPr>
        <p:spPr/>
        <p:txBody>
          <a:bodyPr/>
          <a:lstStyle/>
          <a:p>
            <a:pPr eaLnBrk="1" hangingPunct="1"/>
            <a:r>
              <a:rPr lang="en-US" smtClean="0"/>
              <a:t>Batch Stages - Example</a:t>
            </a:r>
          </a:p>
        </p:txBody>
      </p:sp>
      <p:sp>
        <p:nvSpPr>
          <p:cNvPr id="23555" name="Content Placeholder 2"/>
          <p:cNvSpPr>
            <a:spLocks noGrp="1"/>
          </p:cNvSpPr>
          <p:nvPr>
            <p:ph idx="4294967295"/>
          </p:nvPr>
        </p:nvSpPr>
        <p:spPr>
          <a:xfrm>
            <a:off x="992188" y="1592263"/>
            <a:ext cx="7874000" cy="4638675"/>
          </a:xfrm>
        </p:spPr>
        <p:txBody>
          <a:bodyPr/>
          <a:lstStyle/>
          <a:p>
            <a:pPr eaLnBrk="1" hangingPunct="1"/>
            <a:r>
              <a:rPr lang="en-US" smtClean="0"/>
              <a:t>Job Name		:EB.CYCLE.DATES</a:t>
            </a:r>
          </a:p>
          <a:p>
            <a:pPr eaLnBrk="1" hangingPunct="1"/>
            <a:r>
              <a:rPr lang="en-US" smtClean="0"/>
              <a:t>	Batch Stage	: A000</a:t>
            </a:r>
          </a:p>
          <a:p>
            <a:pPr marL="742950" lvl="1" indent="-285750" eaLnBrk="1" hangingPunct="1"/>
            <a:r>
              <a:rPr lang="en-US" smtClean="0"/>
              <a:t>The  first job to get executed as a part of the COB process. </a:t>
            </a:r>
          </a:p>
          <a:p>
            <a:pPr marL="742950" lvl="1" indent="-285750" eaLnBrk="1" hangingPunct="1"/>
            <a:r>
              <a:rPr lang="en-US" smtClean="0"/>
              <a:t>It will cycle the dates for the online user. </a:t>
            </a:r>
          </a:p>
          <a:p>
            <a:pPr eaLnBrk="1" hangingPunct="1"/>
            <a:r>
              <a:rPr lang="en-US" smtClean="0"/>
              <a:t>Job Name	      :B.DATE.CHANGE</a:t>
            </a:r>
          </a:p>
          <a:p>
            <a:pPr eaLnBrk="1" hangingPunct="1"/>
            <a:r>
              <a:rPr lang="en-US" smtClean="0"/>
              <a:t>Batch Stage	:D000</a:t>
            </a:r>
          </a:p>
          <a:p>
            <a:pPr marL="742950" lvl="1" indent="-285750" eaLnBrk="1" hangingPunct="1"/>
            <a:r>
              <a:rPr lang="en-US" smtClean="0"/>
              <a:t>This  will cycle the date for the COB process. </a:t>
            </a:r>
          </a:p>
        </p:txBody>
      </p:sp>
    </p:spTree>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idx="4294967295"/>
          </p:nvPr>
        </p:nvSpPr>
        <p:spPr/>
        <p:txBody>
          <a:bodyPr/>
          <a:lstStyle/>
          <a:p>
            <a:pPr eaLnBrk="1" hangingPunct="1"/>
            <a:r>
              <a:rPr lang="en-US" smtClean="0"/>
              <a:t>Batch Stages - Example</a:t>
            </a:r>
          </a:p>
        </p:txBody>
      </p:sp>
      <p:sp>
        <p:nvSpPr>
          <p:cNvPr id="24579" name="Content Placeholder 2"/>
          <p:cNvSpPr>
            <a:spLocks noGrp="1"/>
          </p:cNvSpPr>
          <p:nvPr>
            <p:ph idx="4294967295"/>
          </p:nvPr>
        </p:nvSpPr>
        <p:spPr>
          <a:xfrm>
            <a:off x="992188" y="1592263"/>
            <a:ext cx="7874000" cy="4638675"/>
          </a:xfrm>
        </p:spPr>
        <p:txBody>
          <a:bodyPr/>
          <a:lstStyle/>
          <a:p>
            <a:pPr eaLnBrk="1" hangingPunct="1"/>
            <a:r>
              <a:rPr lang="en-US" smtClean="0"/>
              <a:t>Job Name	      :BATCH.DATE.RESET</a:t>
            </a:r>
          </a:p>
          <a:p>
            <a:pPr eaLnBrk="1" hangingPunct="1"/>
            <a:r>
              <a:rPr lang="en-US" smtClean="0"/>
              <a:t>Batch Stage	:O999</a:t>
            </a:r>
          </a:p>
          <a:p>
            <a:pPr marL="742950" lvl="1" indent="-285750" eaLnBrk="1" hangingPunct="1"/>
            <a:r>
              <a:rPr lang="en-US" smtClean="0"/>
              <a:t>This job changes the next run date.</a:t>
            </a:r>
          </a:p>
        </p:txBody>
      </p:sp>
    </p:spTree>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mtClean="0"/>
              <a:t>Objectives</a:t>
            </a:r>
          </a:p>
        </p:txBody>
      </p:sp>
      <p:sp>
        <p:nvSpPr>
          <p:cNvPr id="7171" name="Content Placeholder 2"/>
          <p:cNvSpPr>
            <a:spLocks noGrp="1"/>
          </p:cNvSpPr>
          <p:nvPr>
            <p:ph idx="1"/>
          </p:nvPr>
        </p:nvSpPr>
        <p:spPr>
          <a:xfrm>
            <a:off x="992188" y="1592263"/>
            <a:ext cx="7874000" cy="4638675"/>
          </a:xfrm>
        </p:spPr>
        <p:txBody>
          <a:bodyPr/>
          <a:lstStyle/>
          <a:p>
            <a:pPr eaLnBrk="1" hangingPunct="1"/>
            <a:r>
              <a:rPr lang="en-US" dirty="0" smtClean="0"/>
              <a:t>Understanding and performing batch processing</a:t>
            </a:r>
          </a:p>
          <a:p>
            <a:pPr marL="742950" lvl="1" indent="-285750" eaLnBrk="1" hangingPunct="1"/>
            <a:r>
              <a:rPr lang="en-US" dirty="0" smtClean="0"/>
              <a:t>Processes in T24</a:t>
            </a:r>
          </a:p>
          <a:p>
            <a:pPr marL="742950" lvl="1" indent="-285750" eaLnBrk="1" hangingPunct="1"/>
            <a:r>
              <a:rPr lang="en-US" dirty="0" smtClean="0"/>
              <a:t>What is a Batch ?</a:t>
            </a:r>
          </a:p>
          <a:p>
            <a:pPr marL="742950" lvl="1" indent="-285750" eaLnBrk="1" hangingPunct="1"/>
            <a:r>
              <a:rPr lang="en-US" dirty="0" smtClean="0"/>
              <a:t>What is Batch Processing ?</a:t>
            </a:r>
          </a:p>
          <a:p>
            <a:pPr eaLnBrk="1" hangingPunct="1"/>
            <a:r>
              <a:rPr lang="en-US" dirty="0" smtClean="0"/>
              <a:t>Optimization of batch process.</a:t>
            </a:r>
          </a:p>
          <a:p>
            <a:pPr marL="742950" lvl="1" indent="-285750" eaLnBrk="1" hangingPunct="1"/>
            <a:r>
              <a:rPr lang="en-US" dirty="0" smtClean="0"/>
              <a:t>Batch Flow</a:t>
            </a:r>
          </a:p>
          <a:p>
            <a:pPr marL="742950" lvl="1" indent="-285750" eaLnBrk="1" hangingPunct="1"/>
            <a:r>
              <a:rPr lang="en-US" dirty="0" smtClean="0"/>
              <a:t>Batch Stage</a:t>
            </a:r>
          </a:p>
          <a:p>
            <a:pPr marL="742950" lvl="1" indent="-285750" eaLnBrk="1" hangingPunct="1"/>
            <a:endParaRPr lang="en-US" dirty="0" smtClean="0"/>
          </a:p>
        </p:txBody>
      </p:sp>
    </p:spTree>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idx="4294967295"/>
          </p:nvPr>
        </p:nvSpPr>
        <p:spPr/>
        <p:txBody>
          <a:bodyPr/>
          <a:lstStyle/>
          <a:p>
            <a:pPr eaLnBrk="1" hangingPunct="1"/>
            <a:r>
              <a:rPr lang="en-US" smtClean="0"/>
              <a:t>BATCH – A View</a:t>
            </a:r>
          </a:p>
        </p:txBody>
      </p:sp>
      <p:pic>
        <p:nvPicPr>
          <p:cNvPr id="25603" name="Content Placeholder 2"/>
          <p:cNvPicPr>
            <a:picLocks noGrp="1"/>
          </p:cNvPicPr>
          <p:nvPr>
            <p:ph idx="4294967295"/>
          </p:nvPr>
        </p:nvPicPr>
        <p:blipFill>
          <a:blip r:embed="rId3" cstate="print"/>
          <a:srcRect/>
          <a:stretch>
            <a:fillRect/>
          </a:stretch>
        </p:blipFill>
        <p:spPr>
          <a:xfrm>
            <a:off x="992188" y="1592263"/>
            <a:ext cx="7874000" cy="4638675"/>
          </a:xfrm>
          <a:ln w="19050">
            <a:solidFill>
              <a:schemeClr val="hlink"/>
            </a:solidFill>
          </a:ln>
        </p:spPr>
      </p:pic>
    </p:spTree>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idx="4294967295"/>
          </p:nvPr>
        </p:nvSpPr>
        <p:spPr/>
        <p:txBody>
          <a:bodyPr/>
          <a:lstStyle/>
          <a:p>
            <a:pPr eaLnBrk="1" hangingPunct="1"/>
            <a:r>
              <a:rPr lang="en-US" smtClean="0"/>
              <a:t>DEFAULT.PRINTER</a:t>
            </a:r>
          </a:p>
        </p:txBody>
      </p:sp>
      <p:sp>
        <p:nvSpPr>
          <p:cNvPr id="26627" name="Content Placeholder 2"/>
          <p:cNvSpPr>
            <a:spLocks noGrp="1"/>
          </p:cNvSpPr>
          <p:nvPr>
            <p:ph idx="4294967295"/>
          </p:nvPr>
        </p:nvSpPr>
        <p:spPr>
          <a:xfrm>
            <a:off x="992188" y="1592263"/>
            <a:ext cx="7874000" cy="4638675"/>
          </a:xfrm>
        </p:spPr>
        <p:txBody>
          <a:bodyPr/>
          <a:lstStyle/>
          <a:p>
            <a:pPr eaLnBrk="1" hangingPunct="1"/>
            <a:endParaRPr lang="en-US" smtClean="0"/>
          </a:p>
          <a:p>
            <a:pPr eaLnBrk="1" hangingPunct="1"/>
            <a:r>
              <a:rPr lang="en-US" smtClean="0"/>
              <a:t>Specifies the default printer and form name. </a:t>
            </a:r>
          </a:p>
          <a:p>
            <a:pPr eaLnBrk="1" hangingPunct="1"/>
            <a:r>
              <a:rPr lang="en-US" smtClean="0"/>
              <a:t>PRINTER.NAME  allows the user to define a default printer.</a:t>
            </a:r>
          </a:p>
          <a:p>
            <a:pPr eaLnBrk="1" hangingPunct="1"/>
            <a:r>
              <a:rPr lang="en-US" smtClean="0"/>
              <a:t>Default SYSTEM printer is defined in DE.FORM.TYPE. </a:t>
            </a:r>
          </a:p>
          <a:p>
            <a:pPr eaLnBrk="1" hangingPunct="1"/>
            <a:endParaRPr lang="en-US" smtClean="0"/>
          </a:p>
          <a:p>
            <a:pPr eaLnBrk="1" hangingPunct="1"/>
            <a:endParaRPr lang="en-US" smtClean="0"/>
          </a:p>
        </p:txBody>
      </p:sp>
    </p:spTree>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idx="4294967295"/>
          </p:nvPr>
        </p:nvSpPr>
        <p:spPr/>
        <p:txBody>
          <a:bodyPr/>
          <a:lstStyle/>
          <a:p>
            <a:pPr eaLnBrk="1" hangingPunct="1"/>
            <a:r>
              <a:rPr lang="en-US" smtClean="0"/>
              <a:t>PROCESS.STATUS</a:t>
            </a:r>
          </a:p>
        </p:txBody>
      </p:sp>
      <p:sp>
        <p:nvSpPr>
          <p:cNvPr id="27651" name="Content Placeholder 2"/>
          <p:cNvSpPr>
            <a:spLocks noGrp="1"/>
          </p:cNvSpPr>
          <p:nvPr>
            <p:ph idx="4294967295"/>
          </p:nvPr>
        </p:nvSpPr>
        <p:spPr>
          <a:xfrm>
            <a:off x="992188" y="1592263"/>
            <a:ext cx="7874000" cy="4638675"/>
          </a:xfrm>
        </p:spPr>
        <p:txBody>
          <a:bodyPr/>
          <a:lstStyle/>
          <a:p>
            <a:pPr eaLnBrk="1" hangingPunct="1"/>
            <a:r>
              <a:rPr lang="en-US" smtClean="0"/>
              <a:t>Indicates the current process status. </a:t>
            </a:r>
          </a:p>
          <a:p>
            <a:pPr marL="742950" lvl="1" indent="-285750" eaLnBrk="1" hangingPunct="1"/>
            <a:r>
              <a:rPr lang="en-US" smtClean="0"/>
              <a:t>Status values are: </a:t>
            </a:r>
          </a:p>
          <a:p>
            <a:pPr marL="1143000" lvl="2" indent="-228600" eaLnBrk="1" hangingPunct="1"/>
            <a:r>
              <a:rPr lang="en-US" smtClean="0"/>
              <a:t>0 - Ready </a:t>
            </a:r>
          </a:p>
          <a:p>
            <a:pPr marL="1143000" lvl="2" indent="-228600" eaLnBrk="1" hangingPunct="1"/>
            <a:r>
              <a:rPr lang="en-US" smtClean="0"/>
              <a:t>1 - Running </a:t>
            </a:r>
          </a:p>
          <a:p>
            <a:pPr marL="1143000" lvl="2" indent="-228600" eaLnBrk="1" hangingPunct="1"/>
            <a:r>
              <a:rPr lang="en-US" smtClean="0"/>
              <a:t>2 - Completed successfully </a:t>
            </a:r>
          </a:p>
          <a:p>
            <a:pPr marL="1143000" lvl="2" indent="-228600" eaLnBrk="1" hangingPunct="1"/>
            <a:r>
              <a:rPr lang="en-US" smtClean="0"/>
              <a:t>3 - On hold or in error </a:t>
            </a:r>
          </a:p>
          <a:p>
            <a:pPr eaLnBrk="1" hangingPunct="1"/>
            <a:r>
              <a:rPr lang="en-US" smtClean="0"/>
              <a:t>This is a NOINPUT field.</a:t>
            </a:r>
          </a:p>
        </p:txBody>
      </p:sp>
    </p:spTree>
  </p:cSld>
  <p:clrMapOvr>
    <a:masterClrMapping/>
  </p:clrMapOvr>
  <p:transition>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idx="4294967295"/>
          </p:nvPr>
        </p:nvSpPr>
        <p:spPr/>
        <p:txBody>
          <a:bodyPr/>
          <a:lstStyle/>
          <a:p>
            <a:pPr eaLnBrk="1" hangingPunct="1"/>
            <a:r>
              <a:rPr lang="en-US" smtClean="0"/>
              <a:t>Batch Environment</a:t>
            </a:r>
          </a:p>
        </p:txBody>
      </p:sp>
      <p:sp>
        <p:nvSpPr>
          <p:cNvPr id="28675" name="Content Placeholder 2"/>
          <p:cNvSpPr>
            <a:spLocks noGrp="1"/>
          </p:cNvSpPr>
          <p:nvPr>
            <p:ph idx="4294967295"/>
          </p:nvPr>
        </p:nvSpPr>
        <p:spPr>
          <a:xfrm>
            <a:off x="992188" y="1592263"/>
            <a:ext cx="7874000" cy="4638675"/>
          </a:xfrm>
        </p:spPr>
        <p:txBody>
          <a:bodyPr/>
          <a:lstStyle/>
          <a:p>
            <a:pPr eaLnBrk="1" hangingPunct="1"/>
            <a:r>
              <a:rPr lang="en-US" smtClean="0"/>
              <a:t>Defines the environment to run the process in</a:t>
            </a:r>
          </a:p>
          <a:p>
            <a:pPr marL="742950" lvl="1" indent="-285750" eaLnBrk="1" hangingPunct="1"/>
            <a:r>
              <a:rPr lang="en-US" smtClean="0"/>
              <a:t>F – for Foreground </a:t>
            </a:r>
          </a:p>
          <a:p>
            <a:pPr marL="742950" lvl="1" indent="-285750" eaLnBrk="1" hangingPunct="1"/>
            <a:r>
              <a:rPr lang="en-US" smtClean="0"/>
              <a:t>B – for Background </a:t>
            </a:r>
          </a:p>
          <a:p>
            <a:pPr eaLnBrk="1" hangingPunct="1"/>
            <a:r>
              <a:rPr lang="en-US" smtClean="0"/>
              <a:t>A foreground process will  run directly on the users terminal</a:t>
            </a:r>
          </a:p>
          <a:p>
            <a:pPr eaLnBrk="1" hangingPunct="1"/>
            <a:r>
              <a:rPr lang="en-US" smtClean="0"/>
              <a:t>A background process will run as a phantom task. </a:t>
            </a:r>
          </a:p>
          <a:p>
            <a:pPr eaLnBrk="1" hangingPunct="1"/>
            <a:r>
              <a:rPr lang="en-US" smtClean="0"/>
              <a:t>The background facility allows the user to run a number of processes concurrently. </a:t>
            </a:r>
          </a:p>
          <a:p>
            <a:pPr eaLnBrk="1" hangingPunct="1"/>
            <a:r>
              <a:rPr lang="en-US" smtClean="0"/>
              <a:t>The background option may only be used for those processes which are in the reporting stage.</a:t>
            </a:r>
          </a:p>
        </p:txBody>
      </p:sp>
    </p:spTree>
  </p:cSld>
  <p:clrMapOvr>
    <a:masterClrMapping/>
  </p:clrMapOvr>
  <p:transition>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idx="4294967295"/>
          </p:nvPr>
        </p:nvSpPr>
        <p:spPr/>
        <p:txBody>
          <a:bodyPr/>
          <a:lstStyle/>
          <a:p>
            <a:pPr eaLnBrk="1" hangingPunct="1"/>
            <a:r>
              <a:rPr lang="en-US" smtClean="0"/>
              <a:t>JOB.NAME</a:t>
            </a:r>
          </a:p>
        </p:txBody>
      </p:sp>
      <p:sp>
        <p:nvSpPr>
          <p:cNvPr id="29699" name="Content Placeholder 2"/>
          <p:cNvSpPr>
            <a:spLocks noGrp="1"/>
          </p:cNvSpPr>
          <p:nvPr>
            <p:ph idx="4294967295"/>
          </p:nvPr>
        </p:nvSpPr>
        <p:spPr>
          <a:xfrm>
            <a:off x="992188" y="1592263"/>
            <a:ext cx="7874000" cy="4638675"/>
          </a:xfrm>
        </p:spPr>
        <p:txBody>
          <a:bodyPr/>
          <a:lstStyle/>
          <a:p>
            <a:pPr eaLnBrk="1" hangingPunct="1"/>
            <a:r>
              <a:rPr lang="en-US" smtClean="0"/>
              <a:t>The job name should have an entry in the PGM.FILE. </a:t>
            </a:r>
          </a:p>
          <a:p>
            <a:pPr eaLnBrk="1" hangingPunct="1"/>
            <a:r>
              <a:rPr lang="en-US" smtClean="0"/>
              <a:t>The PGM.FILE defines the commands or application routines to be executed as the job. </a:t>
            </a:r>
          </a:p>
          <a:p>
            <a:pPr eaLnBrk="1" hangingPunct="1"/>
            <a:r>
              <a:rPr lang="en-US" smtClean="0"/>
              <a:t>The PGM.FILE record should be defined as type 'B' </a:t>
            </a:r>
          </a:p>
        </p:txBody>
      </p:sp>
    </p:spTree>
  </p:cSld>
  <p:clrMapOvr>
    <a:masterClrMapping/>
  </p:clrMapOvr>
  <p:transition>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idx="4294967295"/>
          </p:nvPr>
        </p:nvSpPr>
        <p:spPr/>
        <p:txBody>
          <a:bodyPr/>
          <a:lstStyle/>
          <a:p>
            <a:pPr eaLnBrk="1" hangingPunct="1"/>
            <a:r>
              <a:rPr lang="en-US" smtClean="0"/>
              <a:t>VERIFICATION</a:t>
            </a:r>
          </a:p>
        </p:txBody>
      </p:sp>
      <p:sp>
        <p:nvSpPr>
          <p:cNvPr id="30723" name="Content Placeholder 2"/>
          <p:cNvSpPr>
            <a:spLocks noGrp="1"/>
          </p:cNvSpPr>
          <p:nvPr>
            <p:ph idx="4294967295"/>
          </p:nvPr>
        </p:nvSpPr>
        <p:spPr>
          <a:xfrm>
            <a:off x="992188" y="1592263"/>
            <a:ext cx="7874000" cy="4638675"/>
          </a:xfrm>
        </p:spPr>
        <p:txBody>
          <a:bodyPr/>
          <a:lstStyle/>
          <a:p>
            <a:pPr eaLnBrk="1" hangingPunct="1"/>
            <a:r>
              <a:rPr lang="en-US" smtClean="0"/>
              <a:t>JOB.NAME can be dependant on other jobs by specifying valid job name (s) here.</a:t>
            </a:r>
          </a:p>
          <a:p>
            <a:pPr eaLnBrk="1" hangingPunct="1"/>
            <a:r>
              <a:rPr lang="en-US" smtClean="0"/>
              <a:t> The batch control system verifies all the jobs referenced here for their completion</a:t>
            </a:r>
          </a:p>
          <a:p>
            <a:pPr eaLnBrk="1" hangingPunct="1"/>
            <a:r>
              <a:rPr lang="en-US" smtClean="0"/>
              <a:t>The job (s) referenced must have entries in the JOB.NAME.</a:t>
            </a:r>
          </a:p>
          <a:p>
            <a:pPr eaLnBrk="1" hangingPunct="1"/>
            <a:r>
              <a:rPr lang="en-US" smtClean="0"/>
              <a:t> This ensures that the jobs to be verified are all part of the same process. </a:t>
            </a:r>
          </a:p>
        </p:txBody>
      </p:sp>
    </p:spTree>
  </p:cSld>
  <p:clrMapOvr>
    <a:masterClrMapping/>
  </p:clrMapOvr>
  <p:transition>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idx="4294967295"/>
          </p:nvPr>
        </p:nvSpPr>
        <p:spPr/>
        <p:txBody>
          <a:bodyPr/>
          <a:lstStyle/>
          <a:p>
            <a:pPr eaLnBrk="1" hangingPunct="1"/>
            <a:r>
              <a:rPr lang="en-US" smtClean="0"/>
              <a:t>FREQUENCY</a:t>
            </a:r>
          </a:p>
        </p:txBody>
      </p:sp>
      <p:sp>
        <p:nvSpPr>
          <p:cNvPr id="31747" name="Content Placeholder 2"/>
          <p:cNvSpPr>
            <a:spLocks noGrp="1"/>
          </p:cNvSpPr>
          <p:nvPr>
            <p:ph idx="4294967295"/>
          </p:nvPr>
        </p:nvSpPr>
        <p:spPr>
          <a:xfrm>
            <a:off x="992188" y="1592263"/>
            <a:ext cx="7874000" cy="4638675"/>
          </a:xfrm>
        </p:spPr>
        <p:txBody>
          <a:bodyPr/>
          <a:lstStyle/>
          <a:p>
            <a:pPr eaLnBrk="1" hangingPunct="1"/>
            <a:r>
              <a:rPr lang="en-US" smtClean="0"/>
              <a:t>Defines the frequency of the job’s next run. </a:t>
            </a:r>
          </a:p>
          <a:p>
            <a:pPr eaLnBrk="1" hangingPunct="1"/>
            <a:r>
              <a:rPr lang="en-US" smtClean="0"/>
              <a:t>The next run date entered in field NEXT.RUN.DATE for the job is automatically cycled.</a:t>
            </a:r>
          </a:p>
          <a:p>
            <a:pPr eaLnBrk="1" hangingPunct="1"/>
            <a:r>
              <a:rPr lang="en-US" smtClean="0"/>
              <a:t>The following frequencies are supported: </a:t>
            </a:r>
          </a:p>
          <a:p>
            <a:pPr marL="742950" lvl="1" indent="-285750" eaLnBrk="1" hangingPunct="1"/>
            <a:r>
              <a:rPr lang="en-US" smtClean="0"/>
              <a:t>D - Every working day. </a:t>
            </a:r>
          </a:p>
          <a:p>
            <a:pPr marL="742950" lvl="1" indent="-285750" eaLnBrk="1" hangingPunct="1"/>
            <a:r>
              <a:rPr lang="en-US" smtClean="0"/>
              <a:t>Dnn - Every nn working day. </a:t>
            </a:r>
          </a:p>
          <a:p>
            <a:pPr marL="742950" lvl="1" indent="-285750" eaLnBrk="1" hangingPunct="1"/>
            <a:r>
              <a:rPr lang="en-US" smtClean="0"/>
              <a:t>W - Weekly every Friday. </a:t>
            </a:r>
          </a:p>
          <a:p>
            <a:pPr marL="742950" lvl="1" indent="-285750" eaLnBrk="1" hangingPunct="1"/>
            <a:r>
              <a:rPr lang="en-US" smtClean="0"/>
              <a:t>M - Last working day of every month. </a:t>
            </a:r>
          </a:p>
          <a:p>
            <a:pPr eaLnBrk="1" hangingPunct="1"/>
            <a:endParaRPr lang="en-US" smtClean="0"/>
          </a:p>
        </p:txBody>
      </p:sp>
    </p:spTree>
  </p:cSld>
  <p:clrMapOvr>
    <a:masterClrMapping/>
  </p:clrMapOvr>
  <p:transition>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idx="4294967295"/>
          </p:nvPr>
        </p:nvSpPr>
        <p:spPr/>
        <p:txBody>
          <a:bodyPr/>
          <a:lstStyle/>
          <a:p>
            <a:pPr eaLnBrk="1" hangingPunct="1"/>
            <a:r>
              <a:rPr lang="en-US" smtClean="0"/>
              <a:t>FREQUENCY</a:t>
            </a:r>
          </a:p>
        </p:txBody>
      </p:sp>
      <p:sp>
        <p:nvSpPr>
          <p:cNvPr id="32771" name="Content Placeholder 2"/>
          <p:cNvSpPr>
            <a:spLocks noGrp="1"/>
          </p:cNvSpPr>
          <p:nvPr>
            <p:ph idx="4294967295"/>
          </p:nvPr>
        </p:nvSpPr>
        <p:spPr>
          <a:xfrm>
            <a:off x="992188" y="1592263"/>
            <a:ext cx="7874000" cy="4638675"/>
          </a:xfrm>
        </p:spPr>
        <p:txBody>
          <a:bodyPr/>
          <a:lstStyle/>
          <a:p>
            <a:pPr marL="742950" lvl="1" indent="-285750" eaLnBrk="1" hangingPunct="1"/>
            <a:r>
              <a:rPr lang="en-US" smtClean="0"/>
              <a:t>Mnn - Every nn or previous working day of each month. </a:t>
            </a:r>
          </a:p>
          <a:p>
            <a:pPr marL="742950" lvl="1" indent="-285750" eaLnBrk="1" hangingPunct="1"/>
            <a:r>
              <a:rPr lang="en-US" smtClean="0"/>
              <a:t>A - Ad hoc. </a:t>
            </a:r>
          </a:p>
          <a:p>
            <a:pPr marL="742950" lvl="1" indent="-285750" eaLnBrk="1" hangingPunct="1"/>
            <a:r>
              <a:rPr lang="en-US" smtClean="0"/>
              <a:t>Y - Last working day of the year. </a:t>
            </a:r>
          </a:p>
          <a:p>
            <a:pPr marL="742950" lvl="1" indent="-285750" eaLnBrk="1" hangingPunct="1"/>
            <a:r>
              <a:rPr lang="en-US" smtClean="0"/>
              <a:t>Ynn - Last working day of the nn'th month. </a:t>
            </a:r>
          </a:p>
          <a:p>
            <a:pPr marL="742950" lvl="1" indent="-285750" eaLnBrk="1" hangingPunct="1"/>
            <a:r>
              <a:rPr lang="en-US" smtClean="0"/>
              <a:t>Jxxx - Always run with job name xxx. </a:t>
            </a:r>
          </a:p>
        </p:txBody>
      </p:sp>
    </p:spTree>
  </p:cSld>
  <p:clrMapOvr>
    <a:masterClrMapping/>
  </p:clrMapOvr>
  <p:transition>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idx="4294967295"/>
          </p:nvPr>
        </p:nvSpPr>
        <p:spPr/>
        <p:txBody>
          <a:bodyPr/>
          <a:lstStyle/>
          <a:p>
            <a:pPr eaLnBrk="1" hangingPunct="1"/>
            <a:r>
              <a:rPr lang="en-US" smtClean="0"/>
              <a:t>NEXT.RUN.DATE</a:t>
            </a:r>
          </a:p>
        </p:txBody>
      </p:sp>
      <p:sp>
        <p:nvSpPr>
          <p:cNvPr id="33795" name="Content Placeholder 2"/>
          <p:cNvSpPr>
            <a:spLocks noGrp="1"/>
          </p:cNvSpPr>
          <p:nvPr>
            <p:ph idx="4294967295"/>
          </p:nvPr>
        </p:nvSpPr>
        <p:spPr>
          <a:xfrm>
            <a:off x="992188" y="1592263"/>
            <a:ext cx="7874000" cy="4638675"/>
          </a:xfrm>
        </p:spPr>
        <p:txBody>
          <a:bodyPr/>
          <a:lstStyle/>
          <a:p>
            <a:pPr eaLnBrk="1" hangingPunct="1"/>
            <a:r>
              <a:rPr lang="en-US" smtClean="0"/>
              <a:t>Specifies next bank date on which the job is to be run. </a:t>
            </a:r>
          </a:p>
          <a:p>
            <a:pPr eaLnBrk="1" hangingPunct="1"/>
            <a:r>
              <a:rPr lang="en-US" smtClean="0"/>
              <a:t>If no date is entered then the next run date is automatically calculated.</a:t>
            </a:r>
          </a:p>
          <a:p>
            <a:pPr eaLnBrk="1" hangingPunct="1"/>
            <a:r>
              <a:rPr lang="en-US" smtClean="0"/>
              <a:t>For jobs with frequency ‘D’ the NEXT.RUN.DATE is not taken into account.</a:t>
            </a:r>
          </a:p>
          <a:p>
            <a:pPr eaLnBrk="1" hangingPunct="1"/>
            <a:r>
              <a:rPr lang="en-US" smtClean="0"/>
              <a:t>Year must be in the range 1950 - 2049</a:t>
            </a:r>
          </a:p>
        </p:txBody>
      </p:sp>
    </p:spTree>
  </p:cSld>
  <p:clrMapOvr>
    <a:masterClrMapping/>
  </p:clrMapOvr>
  <p:transition>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idx="4294967295"/>
          </p:nvPr>
        </p:nvSpPr>
        <p:spPr/>
        <p:txBody>
          <a:bodyPr/>
          <a:lstStyle/>
          <a:p>
            <a:pPr eaLnBrk="1" hangingPunct="1"/>
            <a:r>
              <a:rPr lang="en-US" smtClean="0"/>
              <a:t>PRINTER.NAME</a:t>
            </a:r>
          </a:p>
        </p:txBody>
      </p:sp>
      <p:sp>
        <p:nvSpPr>
          <p:cNvPr id="34819" name="Content Placeholder 2"/>
          <p:cNvSpPr>
            <a:spLocks noGrp="1"/>
          </p:cNvSpPr>
          <p:nvPr>
            <p:ph idx="4294967295"/>
          </p:nvPr>
        </p:nvSpPr>
        <p:spPr>
          <a:xfrm>
            <a:off x="992188" y="1592263"/>
            <a:ext cx="7874000" cy="4638675"/>
          </a:xfrm>
        </p:spPr>
        <p:txBody>
          <a:bodyPr/>
          <a:lstStyle/>
          <a:p>
            <a:pPr eaLnBrk="1" hangingPunct="1"/>
            <a:r>
              <a:rPr lang="en-US" smtClean="0"/>
              <a:t>Allows the user to control at which printer and form type the output from the specific job is to appear. </a:t>
            </a:r>
          </a:p>
          <a:p>
            <a:pPr eaLnBrk="1" hangingPunct="1"/>
            <a:r>
              <a:rPr lang="en-US" smtClean="0"/>
              <a:t>It overrides the default process printer specified in field DEFAULT.PRINTER. </a:t>
            </a:r>
          </a:p>
        </p:txBody>
      </p:sp>
    </p:spTree>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idx="4294967295"/>
          </p:nvPr>
        </p:nvSpPr>
        <p:spPr/>
        <p:txBody>
          <a:bodyPr/>
          <a:lstStyle/>
          <a:p>
            <a:pPr eaLnBrk="1" hangingPunct="1"/>
            <a:r>
              <a:rPr lang="en-US" smtClean="0"/>
              <a:t>Objectives</a:t>
            </a:r>
          </a:p>
        </p:txBody>
      </p:sp>
      <p:sp>
        <p:nvSpPr>
          <p:cNvPr id="8195" name="Content Placeholder 2"/>
          <p:cNvSpPr>
            <a:spLocks noGrp="1"/>
          </p:cNvSpPr>
          <p:nvPr>
            <p:ph idx="4294967295"/>
          </p:nvPr>
        </p:nvSpPr>
        <p:spPr>
          <a:xfrm>
            <a:off x="992188" y="1592263"/>
            <a:ext cx="7874000" cy="4638675"/>
          </a:xfrm>
        </p:spPr>
        <p:txBody>
          <a:bodyPr/>
          <a:lstStyle/>
          <a:p>
            <a:pPr eaLnBrk="1" hangingPunct="1"/>
            <a:r>
              <a:rPr lang="en-US" smtClean="0"/>
              <a:t>Customizing using routines</a:t>
            </a:r>
          </a:p>
          <a:p>
            <a:pPr marL="742950" lvl="1" indent="-285750" eaLnBrk="1" hangingPunct="1"/>
            <a:r>
              <a:rPr lang="en-US" smtClean="0"/>
              <a:t>Multithreaded Routines</a:t>
            </a:r>
          </a:p>
          <a:p>
            <a:pPr marL="742950" lvl="1" indent="-285750" eaLnBrk="1" hangingPunct="1"/>
            <a:r>
              <a:rPr lang="en-US" smtClean="0"/>
              <a:t>How to Create the Multithreaded routines</a:t>
            </a:r>
          </a:p>
          <a:p>
            <a:pPr marL="1143000" lvl="2" indent="-228600" eaLnBrk="1" hangingPunct="1"/>
            <a:r>
              <a:rPr lang="en-US" smtClean="0"/>
              <a:t>What is Common Variable</a:t>
            </a:r>
          </a:p>
          <a:p>
            <a:pPr marL="1143000" lvl="2" indent="-228600" eaLnBrk="1" hangingPunct="1"/>
            <a:r>
              <a:rPr lang="en-US" smtClean="0"/>
              <a:t>How to write LOAD routine</a:t>
            </a:r>
          </a:p>
          <a:p>
            <a:pPr marL="1143000" lvl="2" indent="-228600" eaLnBrk="1" hangingPunct="1"/>
            <a:r>
              <a:rPr lang="en-US" smtClean="0"/>
              <a:t>How to write SELECT routine</a:t>
            </a:r>
          </a:p>
          <a:p>
            <a:pPr marL="1143000" lvl="2" indent="-228600" eaLnBrk="1" hangingPunct="1"/>
            <a:r>
              <a:rPr lang="en-US" smtClean="0"/>
              <a:t>How to write the PROCESS routine</a:t>
            </a:r>
          </a:p>
          <a:p>
            <a:pPr marL="1143000" lvl="2" indent="-228600" eaLnBrk="1" hangingPunct="1"/>
            <a:r>
              <a:rPr lang="en-US" smtClean="0"/>
              <a:t>How to Write the PGM.FILE entry</a:t>
            </a:r>
          </a:p>
          <a:p>
            <a:pPr marL="1143000" lvl="2" indent="-228600" eaLnBrk="1" hangingPunct="1"/>
            <a:r>
              <a:rPr lang="en-US" smtClean="0"/>
              <a:t>Where to add the routine in a BATCH</a:t>
            </a:r>
          </a:p>
        </p:txBody>
      </p:sp>
    </p:spTree>
  </p:cSld>
  <p:clrMapOvr>
    <a:masterClrMapping/>
  </p:clrMapOvr>
  <p:transition>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idx="4294967295"/>
          </p:nvPr>
        </p:nvSpPr>
        <p:spPr/>
        <p:txBody>
          <a:bodyPr/>
          <a:lstStyle/>
          <a:p>
            <a:pPr eaLnBrk="1" hangingPunct="1"/>
            <a:r>
              <a:rPr lang="en-US" smtClean="0"/>
              <a:t>JOB.STATUS</a:t>
            </a:r>
          </a:p>
        </p:txBody>
      </p:sp>
      <p:sp>
        <p:nvSpPr>
          <p:cNvPr id="35843" name="Content Placeholder 2"/>
          <p:cNvSpPr>
            <a:spLocks noGrp="1"/>
          </p:cNvSpPr>
          <p:nvPr>
            <p:ph idx="4294967295"/>
          </p:nvPr>
        </p:nvSpPr>
        <p:spPr>
          <a:xfrm>
            <a:off x="992188" y="1592263"/>
            <a:ext cx="7874000" cy="4638675"/>
          </a:xfrm>
        </p:spPr>
        <p:txBody>
          <a:bodyPr/>
          <a:lstStyle/>
          <a:p>
            <a:pPr eaLnBrk="1" hangingPunct="1"/>
            <a:r>
              <a:rPr lang="en-US" smtClean="0"/>
              <a:t>Indicates the current status of the job.</a:t>
            </a:r>
          </a:p>
          <a:p>
            <a:pPr eaLnBrk="1" hangingPunct="1"/>
            <a:r>
              <a:rPr lang="en-US" smtClean="0"/>
              <a:t>Some common Job status values are: </a:t>
            </a:r>
          </a:p>
          <a:p>
            <a:pPr marL="742950" lvl="1" indent="-285750" eaLnBrk="1" hangingPunct="1"/>
            <a:r>
              <a:rPr lang="en-US" smtClean="0"/>
              <a:t>0 - Ready </a:t>
            </a:r>
          </a:p>
          <a:p>
            <a:pPr marL="742950" lvl="1" indent="-285750" eaLnBrk="1" hangingPunct="1"/>
            <a:r>
              <a:rPr lang="en-US" smtClean="0"/>
              <a:t>1 - Running </a:t>
            </a:r>
          </a:p>
          <a:p>
            <a:pPr marL="742950" lvl="1" indent="-285750" eaLnBrk="1" hangingPunct="1"/>
            <a:r>
              <a:rPr lang="en-US" smtClean="0"/>
              <a:t>2 - Completed successfully </a:t>
            </a:r>
          </a:p>
          <a:p>
            <a:pPr marL="742950" lvl="1" indent="-285750" eaLnBrk="1" hangingPunct="1"/>
            <a:r>
              <a:rPr lang="en-US" smtClean="0"/>
              <a:t>3 - On hold or in error </a:t>
            </a:r>
          </a:p>
          <a:p>
            <a:pPr eaLnBrk="1" hangingPunct="1"/>
            <a:r>
              <a:rPr lang="en-US" smtClean="0"/>
              <a:t>This is a NOINPUT field.</a:t>
            </a:r>
          </a:p>
          <a:p>
            <a:pPr eaLnBrk="1" hangingPunct="1"/>
            <a:endParaRPr lang="en-US" smtClean="0"/>
          </a:p>
        </p:txBody>
      </p:sp>
    </p:spTree>
  </p:cSld>
  <p:clrMapOvr>
    <a:masterClrMapping/>
  </p:clrMapOvr>
  <p:transition>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idx="4294967295"/>
          </p:nvPr>
        </p:nvSpPr>
        <p:spPr/>
        <p:txBody>
          <a:bodyPr/>
          <a:lstStyle/>
          <a:p>
            <a:pPr eaLnBrk="1" hangingPunct="1"/>
            <a:r>
              <a:rPr lang="en-US" smtClean="0"/>
              <a:t>LAST.RUN.DATE</a:t>
            </a:r>
          </a:p>
        </p:txBody>
      </p:sp>
      <p:sp>
        <p:nvSpPr>
          <p:cNvPr id="36867" name="Content Placeholder 2"/>
          <p:cNvSpPr>
            <a:spLocks noGrp="1"/>
          </p:cNvSpPr>
          <p:nvPr>
            <p:ph idx="4294967295"/>
          </p:nvPr>
        </p:nvSpPr>
        <p:spPr>
          <a:xfrm>
            <a:off x="992188" y="1592263"/>
            <a:ext cx="7874000" cy="4638675"/>
          </a:xfrm>
        </p:spPr>
        <p:txBody>
          <a:bodyPr/>
          <a:lstStyle/>
          <a:p>
            <a:pPr eaLnBrk="1" hangingPunct="1"/>
            <a:r>
              <a:rPr lang="en-US" smtClean="0"/>
              <a:t>Indicates the date on which the job was last run. </a:t>
            </a:r>
          </a:p>
          <a:p>
            <a:pPr eaLnBrk="1" hangingPunct="1"/>
            <a:r>
              <a:rPr lang="en-US" smtClean="0"/>
              <a:t>It is updated and maintained by the System</a:t>
            </a:r>
          </a:p>
          <a:p>
            <a:pPr eaLnBrk="1" hangingPunct="1"/>
            <a:r>
              <a:rPr lang="en-US" smtClean="0"/>
              <a:t>This is a NOINPUT field.</a:t>
            </a:r>
          </a:p>
          <a:p>
            <a:pPr eaLnBrk="1" hangingPunct="1"/>
            <a:endParaRPr lang="en-US" smtClean="0"/>
          </a:p>
          <a:p>
            <a:pPr eaLnBrk="1" hangingPunct="1"/>
            <a:endParaRPr lang="en-US" smtClean="0"/>
          </a:p>
          <a:p>
            <a:pPr eaLnBrk="1" hangingPunct="1"/>
            <a:endParaRPr lang="en-US" smtClean="0"/>
          </a:p>
        </p:txBody>
      </p:sp>
    </p:spTree>
  </p:cSld>
  <p:clrMapOvr>
    <a:masterClrMapping/>
  </p:clrMapOvr>
  <p:transition>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idx="4294967295"/>
          </p:nvPr>
        </p:nvSpPr>
        <p:spPr/>
        <p:txBody>
          <a:bodyPr/>
          <a:lstStyle/>
          <a:p>
            <a:pPr eaLnBrk="1" hangingPunct="1"/>
            <a:r>
              <a:rPr lang="en-US" smtClean="0"/>
              <a:t>JOB.MESSAGE</a:t>
            </a:r>
          </a:p>
        </p:txBody>
      </p:sp>
      <p:sp>
        <p:nvSpPr>
          <p:cNvPr id="37891" name="Content Placeholder 2"/>
          <p:cNvSpPr>
            <a:spLocks noGrp="1"/>
          </p:cNvSpPr>
          <p:nvPr>
            <p:ph idx="4294967295"/>
          </p:nvPr>
        </p:nvSpPr>
        <p:spPr>
          <a:xfrm>
            <a:off x="992188" y="1592263"/>
            <a:ext cx="7874000" cy="4638675"/>
          </a:xfrm>
        </p:spPr>
        <p:txBody>
          <a:bodyPr/>
          <a:lstStyle/>
          <a:p>
            <a:pPr eaLnBrk="1" hangingPunct="1"/>
            <a:r>
              <a:rPr lang="en-US" smtClean="0"/>
              <a:t>Stores the job error message number. </a:t>
            </a:r>
          </a:p>
          <a:p>
            <a:pPr eaLnBrk="1" hangingPunct="1"/>
            <a:r>
              <a:rPr lang="en-US" smtClean="0"/>
              <a:t>It is updated and maintained by the System</a:t>
            </a:r>
          </a:p>
          <a:p>
            <a:pPr eaLnBrk="1" hangingPunct="1"/>
            <a:r>
              <a:rPr lang="en-US" smtClean="0"/>
              <a:t>This is a NOINPUT field.</a:t>
            </a:r>
          </a:p>
        </p:txBody>
      </p:sp>
    </p:spTree>
  </p:cSld>
  <p:clrMapOvr>
    <a:masterClrMapping/>
  </p:clrMapOvr>
  <p:transition>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idx="4294967295"/>
          </p:nvPr>
        </p:nvSpPr>
        <p:spPr/>
        <p:txBody>
          <a:bodyPr/>
          <a:lstStyle/>
          <a:p>
            <a:pPr eaLnBrk="1" hangingPunct="1"/>
            <a:r>
              <a:rPr lang="en-US" smtClean="0"/>
              <a:t>USER</a:t>
            </a:r>
          </a:p>
        </p:txBody>
      </p:sp>
      <p:sp>
        <p:nvSpPr>
          <p:cNvPr id="38915" name="Content Placeholder 2"/>
          <p:cNvSpPr>
            <a:spLocks noGrp="1"/>
          </p:cNvSpPr>
          <p:nvPr>
            <p:ph idx="4294967295"/>
          </p:nvPr>
        </p:nvSpPr>
        <p:spPr>
          <a:xfrm>
            <a:off x="992188" y="1592263"/>
            <a:ext cx="7874000" cy="4638675"/>
          </a:xfrm>
        </p:spPr>
        <p:txBody>
          <a:bodyPr/>
          <a:lstStyle/>
          <a:p>
            <a:pPr eaLnBrk="1" hangingPunct="1"/>
            <a:r>
              <a:rPr lang="en-US" smtClean="0"/>
              <a:t>Specifies the user name whose user profile is loaded when the job is run. </a:t>
            </a:r>
          </a:p>
          <a:p>
            <a:pPr eaLnBrk="1" hangingPunct="1"/>
            <a:r>
              <a:rPr lang="en-US" smtClean="0"/>
              <a:t>Allows a particular user environment for a job when it is running as a part of the batch control system. </a:t>
            </a:r>
          </a:p>
          <a:p>
            <a:pPr eaLnBrk="1" hangingPunct="1"/>
            <a:r>
              <a:rPr lang="en-US" smtClean="0"/>
              <a:t>The actual user profile of the user entered is used. </a:t>
            </a:r>
          </a:p>
          <a:p>
            <a:pPr eaLnBrk="1" hangingPunct="1"/>
            <a:r>
              <a:rPr lang="en-US" smtClean="0"/>
              <a:t>If no user name is entered then the default profile of the user OPERATOR is used. </a:t>
            </a:r>
          </a:p>
          <a:p>
            <a:pPr eaLnBrk="1" hangingPunct="1"/>
            <a:r>
              <a:rPr lang="en-US" smtClean="0"/>
              <a:t>Must be a valid record on the USER file.</a:t>
            </a:r>
          </a:p>
          <a:p>
            <a:pPr eaLnBrk="1" hangingPunct="1"/>
            <a:endParaRPr lang="en-US" smtClean="0"/>
          </a:p>
        </p:txBody>
      </p:sp>
    </p:spTree>
  </p:cSld>
  <p:clrMapOvr>
    <a:masterClrMapping/>
  </p:clrMapOvr>
  <p:transition>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381000" y="2590800"/>
            <a:ext cx="8229600" cy="1517650"/>
          </a:xfrm>
        </p:spPr>
        <p:txBody>
          <a:bodyPr/>
          <a:lstStyle/>
          <a:p>
            <a:pPr eaLnBrk="1" hangingPunct="1">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smtClean="0">
                <a:solidFill>
                  <a:schemeClr val="bg1"/>
                </a:solidFill>
              </a:rPr>
              <a:t>Customizing using routines</a:t>
            </a:r>
          </a:p>
        </p:txBody>
      </p:sp>
    </p:spTree>
  </p:cSld>
  <p:clrMapOvr>
    <a:masterClrMapping/>
  </p:clrMapOvr>
  <p:transition>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idx="4294967295"/>
          </p:nvPr>
        </p:nvSpPr>
        <p:spPr/>
        <p:txBody>
          <a:bodyPr/>
          <a:lstStyle/>
          <a:p>
            <a:pPr eaLnBrk="1" hangingPunct="1"/>
            <a:r>
              <a:rPr lang="en-US" smtClean="0"/>
              <a:t>Multithreading</a:t>
            </a:r>
          </a:p>
        </p:txBody>
      </p:sp>
      <p:sp>
        <p:nvSpPr>
          <p:cNvPr id="40963" name="Content Placeholder 2"/>
          <p:cNvSpPr>
            <a:spLocks noGrp="1"/>
          </p:cNvSpPr>
          <p:nvPr>
            <p:ph idx="4294967295"/>
          </p:nvPr>
        </p:nvSpPr>
        <p:spPr>
          <a:xfrm>
            <a:off x="992188" y="1592263"/>
            <a:ext cx="7874000" cy="4638675"/>
          </a:xfrm>
        </p:spPr>
        <p:txBody>
          <a:bodyPr/>
          <a:lstStyle/>
          <a:p>
            <a:pPr eaLnBrk="1" hangingPunct="1"/>
            <a:r>
              <a:rPr lang="en-US" smtClean="0"/>
              <a:t>When more than one process(tSA) can execute a single process, the process is said to be multi-threaded.</a:t>
            </a:r>
          </a:p>
          <a:p>
            <a:pPr eaLnBrk="1" hangingPunct="1"/>
            <a:r>
              <a:rPr lang="en-US" smtClean="0"/>
              <a:t>A thread can be an independent executable unit of a process. </a:t>
            </a:r>
          </a:p>
          <a:p>
            <a:pPr eaLnBrk="1" hangingPunct="1">
              <a:buFont typeface="Wingdings 3" pitchFamily="18" charset="2"/>
              <a:buNone/>
            </a:pPr>
            <a:endParaRPr lang="en-US" smtClean="0"/>
          </a:p>
        </p:txBody>
      </p:sp>
    </p:spTree>
  </p:cSld>
  <p:clrMapOvr>
    <a:masterClrMapping/>
  </p:clrMapOvr>
  <p:transition>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idx="4294967295"/>
          </p:nvPr>
        </p:nvSpPr>
        <p:spPr/>
        <p:txBody>
          <a:bodyPr/>
          <a:lstStyle/>
          <a:p>
            <a:pPr eaLnBrk="1" hangingPunct="1"/>
            <a:r>
              <a:rPr lang="en-US" smtClean="0"/>
              <a:t>Why Multithreaded Routines</a:t>
            </a:r>
          </a:p>
        </p:txBody>
      </p:sp>
      <p:sp>
        <p:nvSpPr>
          <p:cNvPr id="41987" name="Content Placeholder 2"/>
          <p:cNvSpPr>
            <a:spLocks noGrp="1"/>
          </p:cNvSpPr>
          <p:nvPr>
            <p:ph idx="4294967295"/>
          </p:nvPr>
        </p:nvSpPr>
        <p:spPr>
          <a:xfrm>
            <a:off x="992188" y="1592263"/>
            <a:ext cx="7874000" cy="4638675"/>
          </a:xfrm>
        </p:spPr>
        <p:txBody>
          <a:bodyPr/>
          <a:lstStyle/>
          <a:p>
            <a:pPr eaLnBrk="1" hangingPunct="1"/>
            <a:r>
              <a:rPr lang="en-US" dirty="0" smtClean="0"/>
              <a:t>Multi threaded routines get executed as a part of  EOD/COB process.</a:t>
            </a:r>
          </a:p>
          <a:p>
            <a:pPr eaLnBrk="1" hangingPunct="1"/>
            <a:r>
              <a:rPr lang="en-US" dirty="0" smtClean="0"/>
              <a:t>To execute COB process in T24 effectively. </a:t>
            </a:r>
          </a:p>
          <a:p>
            <a:pPr eaLnBrk="1" hangingPunct="1"/>
            <a:r>
              <a:rPr lang="en-US" dirty="0" smtClean="0"/>
              <a:t>To reduce the time taken to complete COB.</a:t>
            </a:r>
          </a:p>
          <a:p>
            <a:pPr eaLnBrk="1" hangingPunct="1"/>
            <a:r>
              <a:rPr lang="en-US" dirty="0" smtClean="0"/>
              <a:t>The performance of the report generation could be improved</a:t>
            </a:r>
          </a:p>
          <a:p>
            <a:pPr eaLnBrk="1" hangingPunct="1"/>
            <a:r>
              <a:rPr lang="en-US" dirty="0" smtClean="0"/>
              <a:t>Phantom services to Batch services (Single threaded to Multithreaded) </a:t>
            </a:r>
          </a:p>
          <a:p>
            <a:pPr eaLnBrk="1" hangingPunct="1"/>
            <a:endParaRPr lang="en-US" dirty="0" smtClean="0"/>
          </a:p>
          <a:p>
            <a:pPr eaLnBrk="1" hangingPunct="1">
              <a:buFont typeface="Wingdings 3" pitchFamily="18" charset="2"/>
              <a:buNone/>
            </a:pPr>
            <a:r>
              <a:rPr lang="en-US" dirty="0" smtClean="0"/>
              <a:t> </a:t>
            </a:r>
          </a:p>
          <a:p>
            <a:pPr eaLnBrk="1" hangingPunct="1">
              <a:buFont typeface="Wingdings 3" pitchFamily="18" charset="2"/>
              <a:buNone/>
            </a:pPr>
            <a:endParaRPr lang="en-US" dirty="0" smtClean="0"/>
          </a:p>
        </p:txBody>
      </p:sp>
    </p:spTree>
  </p:cSld>
  <p:clrMapOvr>
    <a:masterClrMapping/>
  </p:clrMapOvr>
  <p:transition>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idx="4294967295"/>
          </p:nvPr>
        </p:nvSpPr>
        <p:spPr/>
        <p:txBody>
          <a:bodyPr/>
          <a:lstStyle/>
          <a:p>
            <a:pPr eaLnBrk="1" hangingPunct="1"/>
            <a:r>
              <a:rPr lang="en-US" smtClean="0"/>
              <a:t>Working Of The Multithreading Subsystem In T24</a:t>
            </a:r>
          </a:p>
        </p:txBody>
      </p:sp>
      <p:sp>
        <p:nvSpPr>
          <p:cNvPr id="43011" name="Content Placeholder 2"/>
          <p:cNvSpPr>
            <a:spLocks noGrp="1"/>
          </p:cNvSpPr>
          <p:nvPr>
            <p:ph idx="4294967295"/>
          </p:nvPr>
        </p:nvSpPr>
        <p:spPr>
          <a:xfrm>
            <a:off x="992188" y="1592263"/>
            <a:ext cx="7874000" cy="4638675"/>
          </a:xfrm>
        </p:spPr>
        <p:txBody>
          <a:bodyPr/>
          <a:lstStyle/>
          <a:p>
            <a:pPr eaLnBrk="1" hangingPunct="1"/>
            <a:r>
              <a:rPr lang="en-US" smtClean="0"/>
              <a:t>BATCH.JOB.CONTROL splits the job into multiple threads and executing them simultaneously</a:t>
            </a:r>
          </a:p>
          <a:p>
            <a:pPr eaLnBrk="1" hangingPunct="1"/>
            <a:r>
              <a:rPr lang="en-US" smtClean="0"/>
              <a:t>BATCH.JOB.CONTROL is making the full use of the processors available. </a:t>
            </a:r>
          </a:p>
          <a:p>
            <a:pPr eaLnBrk="1" hangingPunct="1"/>
            <a:r>
              <a:rPr lang="en-US" smtClean="0"/>
              <a:t>Create a name for the job </a:t>
            </a:r>
          </a:p>
          <a:p>
            <a:pPr marL="742950" lvl="1" indent="-285750" eaLnBrk="1" hangingPunct="1"/>
            <a:r>
              <a:rPr lang="en-US" smtClean="0"/>
              <a:t>The name should be the name of the routine. </a:t>
            </a:r>
          </a:p>
        </p:txBody>
      </p:sp>
    </p:spTree>
  </p:cSld>
  <p:clrMapOvr>
    <a:masterClrMapping/>
  </p:clrMapOvr>
  <p:transition>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idx="4294967295"/>
          </p:nvPr>
        </p:nvSpPr>
        <p:spPr/>
        <p:txBody>
          <a:bodyPr/>
          <a:lstStyle/>
          <a:p>
            <a:pPr eaLnBrk="1" hangingPunct="1"/>
            <a:r>
              <a:rPr lang="en-US" smtClean="0"/>
              <a:t>Working Of The Multithreading Subsystem In T24</a:t>
            </a:r>
          </a:p>
        </p:txBody>
      </p:sp>
      <p:sp>
        <p:nvSpPr>
          <p:cNvPr id="44035" name="Content Placeholder 2"/>
          <p:cNvSpPr>
            <a:spLocks noGrp="1"/>
          </p:cNvSpPr>
          <p:nvPr>
            <p:ph idx="4294967295"/>
          </p:nvPr>
        </p:nvSpPr>
        <p:spPr>
          <a:xfrm>
            <a:off x="992188" y="1592263"/>
            <a:ext cx="7874000" cy="4638675"/>
          </a:xfrm>
        </p:spPr>
        <p:txBody>
          <a:bodyPr/>
          <a:lstStyle/>
          <a:p>
            <a:pPr eaLnBrk="1" hangingPunct="1"/>
            <a:r>
              <a:rPr lang="en-US" smtClean="0"/>
              <a:t>The BATCH.JOB.CONTROL program first looks for a program called xxx.LOAD. Once found,</a:t>
            </a:r>
          </a:p>
          <a:p>
            <a:pPr eaLnBrk="1" hangingPunct="1"/>
            <a:r>
              <a:rPr lang="en-US" smtClean="0"/>
              <a:t>executes it and then executes a program by name xxx.SELECT. </a:t>
            </a:r>
          </a:p>
        </p:txBody>
      </p:sp>
    </p:spTree>
  </p:cSld>
  <p:clrMapOvr>
    <a:masterClrMapping/>
  </p:clrMapOvr>
  <p:transition>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idx="4294967295"/>
          </p:nvPr>
        </p:nvSpPr>
        <p:spPr/>
        <p:txBody>
          <a:bodyPr/>
          <a:lstStyle/>
          <a:p>
            <a:pPr eaLnBrk="1" hangingPunct="1"/>
            <a:r>
              <a:rPr lang="en-US" smtClean="0"/>
              <a:t>Working Of The Multithreading Subsystem In T24</a:t>
            </a:r>
          </a:p>
        </p:txBody>
      </p:sp>
      <p:sp>
        <p:nvSpPr>
          <p:cNvPr id="45059" name="Content Placeholder 2"/>
          <p:cNvSpPr>
            <a:spLocks noGrp="1"/>
          </p:cNvSpPr>
          <p:nvPr>
            <p:ph idx="4294967295"/>
          </p:nvPr>
        </p:nvSpPr>
        <p:spPr>
          <a:xfrm>
            <a:off x="992188" y="1592263"/>
            <a:ext cx="7874000" cy="4638675"/>
          </a:xfrm>
        </p:spPr>
        <p:txBody>
          <a:bodyPr/>
          <a:lstStyle/>
          <a:p>
            <a:pPr eaLnBrk="1" hangingPunct="1"/>
            <a:r>
              <a:rPr lang="en-US" smtClean="0"/>
              <a:t>I_xxx.COMMON</a:t>
            </a:r>
          </a:p>
          <a:p>
            <a:pPr marL="742950" lvl="1" indent="-285750" eaLnBrk="1" hangingPunct="1"/>
            <a:r>
              <a:rPr lang="en-US" smtClean="0"/>
              <a:t>This file will hold all initialized variables which will be used by the jobs.</a:t>
            </a:r>
          </a:p>
          <a:p>
            <a:pPr eaLnBrk="1" hangingPunct="1"/>
            <a:endParaRPr lang="en-US" smtClean="0"/>
          </a:p>
        </p:txBody>
      </p:sp>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idx="4294967295"/>
          </p:nvPr>
        </p:nvSpPr>
        <p:spPr/>
        <p:txBody>
          <a:bodyPr/>
          <a:lstStyle/>
          <a:p>
            <a:pPr eaLnBrk="1" hangingPunct="1"/>
            <a:r>
              <a:rPr lang="en-US" smtClean="0"/>
              <a:t>Objectives</a:t>
            </a:r>
          </a:p>
        </p:txBody>
      </p:sp>
      <p:sp>
        <p:nvSpPr>
          <p:cNvPr id="9219" name="Content Placeholder 2"/>
          <p:cNvSpPr>
            <a:spLocks noGrp="1"/>
          </p:cNvSpPr>
          <p:nvPr>
            <p:ph idx="4294967295"/>
          </p:nvPr>
        </p:nvSpPr>
        <p:spPr>
          <a:xfrm>
            <a:off x="992188" y="1592263"/>
            <a:ext cx="7874000" cy="4638675"/>
          </a:xfrm>
        </p:spPr>
        <p:txBody>
          <a:bodyPr/>
          <a:lstStyle/>
          <a:p>
            <a:pPr eaLnBrk="1" hangingPunct="1"/>
            <a:r>
              <a:rPr lang="en-US" smtClean="0"/>
              <a:t>How to Initiate, Monitor and Control a Batch Process</a:t>
            </a:r>
          </a:p>
          <a:p>
            <a:pPr marL="742950" lvl="1" indent="-285750" eaLnBrk="1" hangingPunct="1"/>
            <a:r>
              <a:rPr lang="en-US" smtClean="0"/>
              <a:t>JOB.BATCH.CONTROL</a:t>
            </a:r>
          </a:p>
        </p:txBody>
      </p:sp>
    </p:spTree>
  </p:cSld>
  <p:clrMapOvr>
    <a:masterClrMapping/>
  </p:clrMapOvr>
  <p:transition>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idx="4294967295"/>
          </p:nvPr>
        </p:nvSpPr>
        <p:spPr/>
        <p:txBody>
          <a:bodyPr/>
          <a:lstStyle/>
          <a:p>
            <a:pPr eaLnBrk="1" hangingPunct="1"/>
            <a:r>
              <a:rPr lang="en-US" smtClean="0"/>
              <a:t>Creating Common Variable</a:t>
            </a:r>
          </a:p>
        </p:txBody>
      </p:sp>
      <p:sp>
        <p:nvSpPr>
          <p:cNvPr id="46083" name="Content Placeholder 2"/>
          <p:cNvSpPr>
            <a:spLocks noGrp="1"/>
          </p:cNvSpPr>
          <p:nvPr>
            <p:ph idx="4294967295"/>
          </p:nvPr>
        </p:nvSpPr>
        <p:spPr>
          <a:xfrm>
            <a:off x="992188" y="1592263"/>
            <a:ext cx="7874000" cy="4638675"/>
          </a:xfrm>
        </p:spPr>
        <p:txBody>
          <a:bodyPr/>
          <a:lstStyle/>
          <a:p>
            <a:pPr eaLnBrk="1" hangingPunct="1"/>
            <a:r>
              <a:rPr lang="en-US" smtClean="0"/>
              <a:t>Create an insert file and define the variables as common variables</a:t>
            </a:r>
          </a:p>
          <a:p>
            <a:pPr eaLnBrk="1" hangingPunct="1"/>
            <a:endParaRPr lang="en-US" smtClean="0"/>
          </a:p>
          <a:p>
            <a:pPr eaLnBrk="1" hangingPunct="1"/>
            <a:endParaRPr lang="en-US" smtClean="0"/>
          </a:p>
          <a:p>
            <a:pPr eaLnBrk="1" hangingPunct="1"/>
            <a:r>
              <a:rPr lang="en-US" smtClean="0"/>
              <a:t>The Insert file has a keyword COM followed by a name	</a:t>
            </a:r>
          </a:p>
          <a:p>
            <a:pPr eaLnBrk="1" hangingPunct="1"/>
            <a:endParaRPr lang="en-US" smtClean="0"/>
          </a:p>
        </p:txBody>
      </p:sp>
      <p:pic>
        <p:nvPicPr>
          <p:cNvPr id="46084" name="Picture 6"/>
          <p:cNvPicPr>
            <a:picLocks noChangeAspect="1" noChangeArrowheads="1"/>
          </p:cNvPicPr>
          <p:nvPr/>
        </p:nvPicPr>
        <p:blipFill>
          <a:blip r:embed="rId2" cstate="print"/>
          <a:srcRect/>
          <a:stretch>
            <a:fillRect/>
          </a:stretch>
        </p:blipFill>
        <p:spPr bwMode="auto">
          <a:xfrm>
            <a:off x="1717675" y="3213100"/>
            <a:ext cx="5749925" cy="1079500"/>
          </a:xfrm>
          <a:prstGeom prst="rect">
            <a:avLst/>
          </a:prstGeom>
          <a:noFill/>
          <a:ln w="19050">
            <a:solidFill>
              <a:srgbClr val="0000FF"/>
            </a:solidFill>
            <a:miter lim="800000"/>
            <a:headEnd/>
            <a:tailEnd/>
          </a:ln>
        </p:spPr>
      </p:pic>
      <p:pic>
        <p:nvPicPr>
          <p:cNvPr id="46085" name="Picture 7"/>
          <p:cNvPicPr>
            <a:picLocks noChangeAspect="1" noChangeArrowheads="1"/>
          </p:cNvPicPr>
          <p:nvPr/>
        </p:nvPicPr>
        <p:blipFill>
          <a:blip r:embed="rId3" cstate="print"/>
          <a:srcRect/>
          <a:stretch>
            <a:fillRect/>
          </a:stretch>
        </p:blipFill>
        <p:spPr bwMode="auto">
          <a:xfrm>
            <a:off x="2351181" y="2151529"/>
            <a:ext cx="3724275" cy="323850"/>
          </a:xfrm>
          <a:prstGeom prst="rect">
            <a:avLst/>
          </a:prstGeom>
          <a:noFill/>
          <a:ln w="19050">
            <a:solidFill>
              <a:srgbClr val="0000FF"/>
            </a:solidFill>
            <a:miter lim="800000"/>
            <a:headEnd/>
            <a:tailEnd/>
          </a:ln>
        </p:spPr>
      </p:pic>
    </p:spTree>
  </p:cSld>
  <p:clrMapOvr>
    <a:masterClrMapping/>
  </p:clrMapOvr>
  <p:transition>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idx="4294967295"/>
          </p:nvPr>
        </p:nvSpPr>
        <p:spPr/>
        <p:txBody>
          <a:bodyPr/>
          <a:lstStyle/>
          <a:p>
            <a:pPr eaLnBrk="1" hangingPunct="1"/>
            <a:r>
              <a:rPr lang="en-US" smtClean="0"/>
              <a:t>Creating Common Variable</a:t>
            </a:r>
          </a:p>
        </p:txBody>
      </p:sp>
      <p:sp>
        <p:nvSpPr>
          <p:cNvPr id="47107" name="Content Placeholder 2"/>
          <p:cNvSpPr>
            <a:spLocks noGrp="1"/>
          </p:cNvSpPr>
          <p:nvPr>
            <p:ph idx="4294967295"/>
          </p:nvPr>
        </p:nvSpPr>
        <p:spPr>
          <a:xfrm>
            <a:off x="992188" y="1592263"/>
            <a:ext cx="7874000" cy="4638675"/>
          </a:xfrm>
        </p:spPr>
        <p:txBody>
          <a:bodyPr/>
          <a:lstStyle/>
          <a:p>
            <a:pPr eaLnBrk="1" hangingPunct="1"/>
            <a:r>
              <a:rPr lang="en-US" smtClean="0"/>
              <a:t>Include this file in all the 3 routines</a:t>
            </a:r>
          </a:p>
          <a:p>
            <a:pPr marL="742950" lvl="1" indent="-285750" eaLnBrk="1" hangingPunct="1"/>
            <a:r>
              <a:rPr lang="en-US" smtClean="0"/>
              <a:t>LOAD routine</a:t>
            </a:r>
          </a:p>
          <a:p>
            <a:pPr marL="742950" lvl="1" indent="-285750" eaLnBrk="1" hangingPunct="1"/>
            <a:r>
              <a:rPr lang="en-US" smtClean="0"/>
              <a:t>SELECT routine</a:t>
            </a:r>
          </a:p>
          <a:p>
            <a:pPr marL="742950" lvl="1" indent="-285750" eaLnBrk="1" hangingPunct="1"/>
            <a:r>
              <a:rPr lang="en-US" smtClean="0"/>
              <a:t>PROCESS or Main routine</a:t>
            </a:r>
          </a:p>
          <a:p>
            <a:pPr marL="742950" lvl="1" indent="-285750" eaLnBrk="1" hangingPunct="1"/>
            <a:endParaRPr lang="en-US" smtClean="0"/>
          </a:p>
          <a:p>
            <a:pPr marL="742950" lvl="1" indent="-285750" eaLnBrk="1" hangingPunct="1"/>
            <a:endParaRPr lang="en-US" smtClean="0"/>
          </a:p>
          <a:p>
            <a:pPr marL="742950" lvl="1" indent="-285750" eaLnBrk="1" hangingPunct="1"/>
            <a:endParaRPr lang="en-US" smtClean="0"/>
          </a:p>
          <a:p>
            <a:pPr eaLnBrk="1" hangingPunct="1"/>
            <a:r>
              <a:rPr lang="en-US" smtClean="0"/>
              <a:t>The common variables will loose their values only when the user logs out of the session.</a:t>
            </a:r>
          </a:p>
        </p:txBody>
      </p:sp>
      <p:pic>
        <p:nvPicPr>
          <p:cNvPr id="47108" name="Picture 4"/>
          <p:cNvPicPr>
            <a:picLocks noChangeAspect="1" noChangeArrowheads="1"/>
          </p:cNvPicPr>
          <p:nvPr/>
        </p:nvPicPr>
        <p:blipFill>
          <a:blip r:embed="rId2" cstate="print"/>
          <a:srcRect l="15331" t="14487"/>
          <a:stretch>
            <a:fillRect/>
          </a:stretch>
        </p:blipFill>
        <p:spPr bwMode="auto">
          <a:xfrm>
            <a:off x="1936657" y="3025775"/>
            <a:ext cx="4346575" cy="581025"/>
          </a:xfrm>
          <a:prstGeom prst="rect">
            <a:avLst/>
          </a:prstGeom>
          <a:noFill/>
          <a:ln w="19050">
            <a:solidFill>
              <a:schemeClr val="hlink"/>
            </a:solidFill>
            <a:miter lim="800000"/>
            <a:headEnd/>
            <a:tailEnd/>
          </a:ln>
        </p:spPr>
      </p:pic>
    </p:spTree>
  </p:cSld>
  <p:clrMapOvr>
    <a:masterClrMapping/>
  </p:clrMapOvr>
  <p:transition>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idx="4294967295"/>
          </p:nvPr>
        </p:nvSpPr>
        <p:spPr/>
        <p:txBody>
          <a:bodyPr/>
          <a:lstStyle/>
          <a:p>
            <a:pPr eaLnBrk="1" hangingPunct="1"/>
            <a:r>
              <a:rPr lang="en-US" smtClean="0"/>
              <a:t>Working Of The Multithreading Subsystem In T24</a:t>
            </a:r>
          </a:p>
        </p:txBody>
      </p:sp>
      <p:sp>
        <p:nvSpPr>
          <p:cNvPr id="48131" name="Content Placeholder 2"/>
          <p:cNvSpPr>
            <a:spLocks noGrp="1"/>
          </p:cNvSpPr>
          <p:nvPr>
            <p:ph idx="4294967295"/>
          </p:nvPr>
        </p:nvSpPr>
        <p:spPr>
          <a:xfrm>
            <a:off x="992188" y="1592263"/>
            <a:ext cx="7874000" cy="4638675"/>
          </a:xfrm>
        </p:spPr>
        <p:txBody>
          <a:bodyPr/>
          <a:lstStyle/>
          <a:p>
            <a:pPr eaLnBrk="1" hangingPunct="1"/>
            <a:r>
              <a:rPr lang="en-US" smtClean="0"/>
              <a:t>xxx.LOAD</a:t>
            </a:r>
          </a:p>
          <a:p>
            <a:pPr marL="742950" lvl="1" indent="-285750" eaLnBrk="1" hangingPunct="1"/>
            <a:r>
              <a:rPr lang="en-US" smtClean="0"/>
              <a:t>This routine will perform all initializations</a:t>
            </a:r>
          </a:p>
          <a:p>
            <a:pPr marL="742950" lvl="1" indent="-285750" eaLnBrk="1" hangingPunct="1"/>
            <a:r>
              <a:rPr lang="en-US" smtClean="0"/>
              <a:t>Necessary files will be opened here</a:t>
            </a:r>
          </a:p>
          <a:p>
            <a:pPr marL="742950" lvl="1" indent="-285750" eaLnBrk="1" hangingPunct="1"/>
            <a:endParaRPr lang="en-US" smtClean="0"/>
          </a:p>
        </p:txBody>
      </p:sp>
    </p:spTree>
  </p:cSld>
  <p:clrMapOvr>
    <a:masterClrMapping/>
  </p:clrMapOvr>
  <p:transition>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idx="4294967295"/>
          </p:nvPr>
        </p:nvSpPr>
        <p:spPr/>
        <p:txBody>
          <a:bodyPr/>
          <a:lstStyle/>
          <a:p>
            <a:pPr eaLnBrk="1" hangingPunct="1"/>
            <a:r>
              <a:rPr lang="en-US" smtClean="0"/>
              <a:t>Creating a LOAD routine</a:t>
            </a:r>
          </a:p>
        </p:txBody>
      </p:sp>
      <p:pic>
        <p:nvPicPr>
          <p:cNvPr id="49155" name="Content Placeholder 2"/>
          <p:cNvPicPr>
            <a:picLocks noGrp="1"/>
          </p:cNvPicPr>
          <p:nvPr>
            <p:ph idx="4294967295"/>
          </p:nvPr>
        </p:nvPicPr>
        <p:blipFill>
          <a:blip r:embed="rId2" cstate="print"/>
          <a:srcRect/>
          <a:stretch>
            <a:fillRect/>
          </a:stretch>
        </p:blipFill>
        <p:spPr>
          <a:xfrm>
            <a:off x="992188" y="1592263"/>
            <a:ext cx="7874000" cy="4638675"/>
          </a:xfrm>
          <a:ln w="19050">
            <a:solidFill>
              <a:schemeClr val="hlink"/>
            </a:solidFill>
          </a:ln>
        </p:spPr>
      </p:pic>
      <p:sp>
        <p:nvSpPr>
          <p:cNvPr id="49156" name="Rectangle 6"/>
          <p:cNvSpPr>
            <a:spLocks noChangeArrowheads="1"/>
          </p:cNvSpPr>
          <p:nvPr/>
        </p:nvSpPr>
        <p:spPr bwMode="auto">
          <a:xfrm>
            <a:off x="1003300" y="3314700"/>
            <a:ext cx="3060700" cy="381000"/>
          </a:xfrm>
          <a:prstGeom prst="rect">
            <a:avLst/>
          </a:prstGeom>
          <a:noFill/>
          <a:ln w="9525">
            <a:solidFill>
              <a:srgbClr val="FF0000"/>
            </a:solidFill>
            <a:miter lim="800000"/>
            <a:headEnd/>
            <a:tailEnd/>
          </a:ln>
        </p:spPr>
        <p:txBody>
          <a:bodyPr wrap="none" anchor="ctr"/>
          <a:lstStyle/>
          <a:p>
            <a:endParaRPr lang="en-US"/>
          </a:p>
        </p:txBody>
      </p:sp>
      <p:sp>
        <p:nvSpPr>
          <p:cNvPr id="49157" name="Line 7"/>
          <p:cNvSpPr>
            <a:spLocks noChangeShapeType="1"/>
          </p:cNvSpPr>
          <p:nvPr/>
        </p:nvSpPr>
        <p:spPr bwMode="auto">
          <a:xfrm>
            <a:off x="4076700" y="3543300"/>
            <a:ext cx="749300" cy="0"/>
          </a:xfrm>
          <a:prstGeom prst="line">
            <a:avLst/>
          </a:prstGeom>
          <a:noFill/>
          <a:ln w="9525">
            <a:solidFill>
              <a:srgbClr val="FF0000"/>
            </a:solidFill>
            <a:round/>
            <a:headEnd/>
            <a:tailEnd type="triangle" w="med" len="med"/>
          </a:ln>
        </p:spPr>
        <p:txBody>
          <a:bodyPr/>
          <a:lstStyle/>
          <a:p>
            <a:endParaRPr lang="en-US"/>
          </a:p>
        </p:txBody>
      </p:sp>
      <p:sp>
        <p:nvSpPr>
          <p:cNvPr id="49158" name="Text Box 8"/>
          <p:cNvSpPr txBox="1">
            <a:spLocks noChangeArrowheads="1"/>
          </p:cNvSpPr>
          <p:nvPr/>
        </p:nvSpPr>
        <p:spPr bwMode="auto">
          <a:xfrm>
            <a:off x="4759325" y="3341688"/>
            <a:ext cx="3493329" cy="369332"/>
          </a:xfrm>
          <a:prstGeom prst="rect">
            <a:avLst/>
          </a:prstGeom>
          <a:noFill/>
          <a:ln w="9525">
            <a:noFill/>
            <a:miter lim="800000"/>
            <a:headEnd/>
            <a:tailEnd/>
          </a:ln>
        </p:spPr>
        <p:txBody>
          <a:bodyPr wrap="none">
            <a:spAutoFit/>
          </a:bodyPr>
          <a:lstStyle/>
          <a:p>
            <a:r>
              <a:rPr lang="en-US" sz="1800" dirty="0">
                <a:solidFill>
                  <a:srgbClr val="E6F5FA"/>
                </a:solidFill>
              </a:rPr>
              <a:t>Common Variable file Inserted</a:t>
            </a:r>
          </a:p>
        </p:txBody>
      </p:sp>
    </p:spTree>
  </p:cSld>
  <p:clrMapOvr>
    <a:masterClrMapping/>
  </p:clrMapOvr>
  <p:transition>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idx="4294967295"/>
          </p:nvPr>
        </p:nvSpPr>
        <p:spPr/>
        <p:txBody>
          <a:bodyPr/>
          <a:lstStyle/>
          <a:p>
            <a:pPr eaLnBrk="1" hangingPunct="1"/>
            <a:r>
              <a:rPr lang="en-US" smtClean="0"/>
              <a:t>Working Of The Multithreading Subsystem In T24</a:t>
            </a:r>
          </a:p>
        </p:txBody>
      </p:sp>
      <p:sp>
        <p:nvSpPr>
          <p:cNvPr id="50179" name="Content Placeholder 2"/>
          <p:cNvSpPr>
            <a:spLocks noGrp="1"/>
          </p:cNvSpPr>
          <p:nvPr>
            <p:ph idx="4294967295"/>
          </p:nvPr>
        </p:nvSpPr>
        <p:spPr>
          <a:xfrm>
            <a:off x="992188" y="1592263"/>
            <a:ext cx="7874000" cy="4638675"/>
          </a:xfrm>
        </p:spPr>
        <p:txBody>
          <a:bodyPr/>
          <a:lstStyle/>
          <a:p>
            <a:pPr eaLnBrk="1" hangingPunct="1"/>
            <a:r>
              <a:rPr lang="en-US" smtClean="0"/>
              <a:t>xxx.SELECT</a:t>
            </a:r>
          </a:p>
          <a:p>
            <a:pPr marL="742950" lvl="1" indent="-285750" eaLnBrk="1" hangingPunct="1"/>
            <a:r>
              <a:rPr lang="en-US" smtClean="0"/>
              <a:t>This routine will create file with all the ids which needs to be processed by this job</a:t>
            </a:r>
          </a:p>
          <a:p>
            <a:pPr eaLnBrk="1" hangingPunct="1"/>
            <a:r>
              <a:rPr lang="en-US" smtClean="0"/>
              <a:t>xxx.SELECT will selects all the ids from the  file.</a:t>
            </a:r>
          </a:p>
          <a:p>
            <a:pPr eaLnBrk="1" hangingPunct="1"/>
            <a:r>
              <a:rPr lang="en-US" smtClean="0"/>
              <a:t>Selected list of ids from the file will be written to a hashed file called xxx.LIST</a:t>
            </a:r>
          </a:p>
          <a:p>
            <a:pPr eaLnBrk="1" hangingPunct="1"/>
            <a:r>
              <a:rPr lang="en-US" smtClean="0"/>
              <a:t>This LIST file will be automatically created by the system with JOB.LIST.Session as the file name.</a:t>
            </a:r>
          </a:p>
          <a:p>
            <a:pPr eaLnBrk="1" hangingPunct="1"/>
            <a:r>
              <a:rPr lang="en-US" smtClean="0"/>
              <a:t>The Session Number is the number of the session that executed the SELECT routine.</a:t>
            </a:r>
          </a:p>
        </p:txBody>
      </p:sp>
    </p:spTree>
  </p:cSld>
  <p:clrMapOvr>
    <a:masterClrMapping/>
  </p:clrMapOvr>
  <p:transition>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idx="4294967295"/>
          </p:nvPr>
        </p:nvSpPr>
        <p:spPr/>
        <p:txBody>
          <a:bodyPr/>
          <a:lstStyle/>
          <a:p>
            <a:pPr eaLnBrk="1" hangingPunct="1"/>
            <a:r>
              <a:rPr lang="en-US" smtClean="0"/>
              <a:t>Creating a SELECT routine</a:t>
            </a:r>
          </a:p>
        </p:txBody>
      </p:sp>
      <p:pic>
        <p:nvPicPr>
          <p:cNvPr id="51203" name="Content Placeholder 2"/>
          <p:cNvPicPr>
            <a:picLocks noGrp="1"/>
          </p:cNvPicPr>
          <p:nvPr>
            <p:ph idx="4294967295"/>
          </p:nvPr>
        </p:nvPicPr>
        <p:blipFill>
          <a:blip r:embed="rId2" cstate="print"/>
          <a:srcRect/>
          <a:stretch>
            <a:fillRect/>
          </a:stretch>
        </p:blipFill>
        <p:spPr>
          <a:xfrm>
            <a:off x="939800" y="1607203"/>
            <a:ext cx="7874000" cy="4638675"/>
          </a:xfrm>
          <a:ln w="19050">
            <a:solidFill>
              <a:schemeClr val="hlink"/>
            </a:solidFill>
          </a:ln>
        </p:spPr>
      </p:pic>
      <p:sp>
        <p:nvSpPr>
          <p:cNvPr id="51204" name="Rectangle 4"/>
          <p:cNvSpPr>
            <a:spLocks noChangeArrowheads="1"/>
          </p:cNvSpPr>
          <p:nvPr/>
        </p:nvSpPr>
        <p:spPr bwMode="auto">
          <a:xfrm>
            <a:off x="939800" y="3263900"/>
            <a:ext cx="2984500" cy="381000"/>
          </a:xfrm>
          <a:prstGeom prst="rect">
            <a:avLst/>
          </a:prstGeom>
          <a:noFill/>
          <a:ln w="9525">
            <a:solidFill>
              <a:srgbClr val="FF0000"/>
            </a:solidFill>
            <a:miter lim="800000"/>
            <a:headEnd/>
            <a:tailEnd/>
          </a:ln>
        </p:spPr>
        <p:txBody>
          <a:bodyPr wrap="none" anchor="ctr"/>
          <a:lstStyle/>
          <a:p>
            <a:endParaRPr lang="en-US"/>
          </a:p>
        </p:txBody>
      </p:sp>
      <p:sp>
        <p:nvSpPr>
          <p:cNvPr id="51205" name="Line 5"/>
          <p:cNvSpPr>
            <a:spLocks noChangeShapeType="1"/>
          </p:cNvSpPr>
          <p:nvPr/>
        </p:nvSpPr>
        <p:spPr bwMode="auto">
          <a:xfrm>
            <a:off x="3937000" y="3492500"/>
            <a:ext cx="749300" cy="0"/>
          </a:xfrm>
          <a:prstGeom prst="line">
            <a:avLst/>
          </a:prstGeom>
          <a:noFill/>
          <a:ln w="9525">
            <a:solidFill>
              <a:srgbClr val="FF0000"/>
            </a:solidFill>
            <a:round/>
            <a:headEnd/>
            <a:tailEnd type="triangle" w="med" len="med"/>
          </a:ln>
        </p:spPr>
        <p:txBody>
          <a:bodyPr/>
          <a:lstStyle/>
          <a:p>
            <a:endParaRPr lang="en-US"/>
          </a:p>
        </p:txBody>
      </p:sp>
      <p:sp>
        <p:nvSpPr>
          <p:cNvPr id="51206" name="Text Box 6"/>
          <p:cNvSpPr txBox="1">
            <a:spLocks noChangeArrowheads="1"/>
          </p:cNvSpPr>
          <p:nvPr/>
        </p:nvSpPr>
        <p:spPr bwMode="auto">
          <a:xfrm>
            <a:off x="4619625" y="3278188"/>
            <a:ext cx="3493329" cy="369332"/>
          </a:xfrm>
          <a:prstGeom prst="rect">
            <a:avLst/>
          </a:prstGeom>
          <a:noFill/>
          <a:ln w="9525">
            <a:noFill/>
            <a:miter lim="800000"/>
            <a:headEnd/>
            <a:tailEnd/>
          </a:ln>
        </p:spPr>
        <p:txBody>
          <a:bodyPr wrap="none">
            <a:spAutoFit/>
          </a:bodyPr>
          <a:lstStyle/>
          <a:p>
            <a:r>
              <a:rPr lang="en-US" sz="1800" dirty="0">
                <a:solidFill>
                  <a:srgbClr val="E6F5FA"/>
                </a:solidFill>
              </a:rPr>
              <a:t>Common Variable file Inserted</a:t>
            </a:r>
          </a:p>
        </p:txBody>
      </p:sp>
    </p:spTree>
  </p:cSld>
  <p:clrMapOvr>
    <a:masterClrMapping/>
  </p:clrMapOvr>
  <p:transition>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idx="4294967295"/>
          </p:nvPr>
        </p:nvSpPr>
        <p:spPr/>
        <p:txBody>
          <a:bodyPr/>
          <a:lstStyle/>
          <a:p>
            <a:pPr eaLnBrk="1" hangingPunct="1"/>
            <a:r>
              <a:rPr lang="en-US" smtClean="0"/>
              <a:t>Working Of The Multithreading Subsystem In T24</a:t>
            </a:r>
          </a:p>
        </p:txBody>
      </p:sp>
      <p:sp>
        <p:nvSpPr>
          <p:cNvPr id="52227" name="Content Placeholder 2"/>
          <p:cNvSpPr>
            <a:spLocks noGrp="1"/>
          </p:cNvSpPr>
          <p:nvPr>
            <p:ph idx="4294967295"/>
          </p:nvPr>
        </p:nvSpPr>
        <p:spPr>
          <a:xfrm>
            <a:off x="992188" y="1592263"/>
            <a:ext cx="7874000" cy="4638675"/>
          </a:xfrm>
        </p:spPr>
        <p:txBody>
          <a:bodyPr/>
          <a:lstStyle/>
          <a:p>
            <a:pPr eaLnBrk="1" hangingPunct="1"/>
            <a:r>
              <a:rPr lang="en-US" smtClean="0"/>
              <a:t>xxx</a:t>
            </a:r>
          </a:p>
          <a:p>
            <a:pPr marL="742950" lvl="1" indent="-285750" eaLnBrk="1" hangingPunct="1"/>
            <a:r>
              <a:rPr lang="en-US" smtClean="0"/>
              <a:t>This routine will be created with batch job name itself with ONE argument passed</a:t>
            </a:r>
          </a:p>
          <a:p>
            <a:pPr eaLnBrk="1" hangingPunct="1"/>
            <a:r>
              <a:rPr lang="en-US" smtClean="0"/>
              <a:t>This subroutine will manipulate on the ids available in the xxx.LIST file.</a:t>
            </a:r>
          </a:p>
        </p:txBody>
      </p:sp>
    </p:spTree>
  </p:cSld>
  <p:clrMapOvr>
    <a:masterClrMapping/>
  </p:clrMapOvr>
  <p:transition>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idx="4294967295"/>
          </p:nvPr>
        </p:nvSpPr>
        <p:spPr/>
        <p:txBody>
          <a:bodyPr/>
          <a:lstStyle/>
          <a:p>
            <a:pPr eaLnBrk="1" hangingPunct="1"/>
            <a:r>
              <a:rPr lang="en-US" smtClean="0"/>
              <a:t>Creating PROCESS routine</a:t>
            </a:r>
          </a:p>
        </p:txBody>
      </p:sp>
      <p:pic>
        <p:nvPicPr>
          <p:cNvPr id="53251" name="Content Placeholder 2"/>
          <p:cNvPicPr>
            <a:picLocks noGrp="1"/>
          </p:cNvPicPr>
          <p:nvPr>
            <p:ph idx="4294967295"/>
          </p:nvPr>
        </p:nvPicPr>
        <p:blipFill>
          <a:blip r:embed="rId2" cstate="print"/>
          <a:srcRect/>
          <a:stretch>
            <a:fillRect/>
          </a:stretch>
        </p:blipFill>
        <p:spPr>
          <a:xfrm>
            <a:off x="720725" y="1528762"/>
            <a:ext cx="7874000" cy="4638675"/>
          </a:xfrm>
          <a:ln w="19050">
            <a:solidFill>
              <a:schemeClr val="hlink"/>
            </a:solidFill>
          </a:ln>
        </p:spPr>
      </p:pic>
      <p:sp>
        <p:nvSpPr>
          <p:cNvPr id="53252" name="Rectangle 4"/>
          <p:cNvSpPr>
            <a:spLocks noChangeArrowheads="1"/>
          </p:cNvSpPr>
          <p:nvPr/>
        </p:nvSpPr>
        <p:spPr bwMode="auto">
          <a:xfrm>
            <a:off x="720725" y="3644900"/>
            <a:ext cx="2946400" cy="406400"/>
          </a:xfrm>
          <a:prstGeom prst="rect">
            <a:avLst/>
          </a:prstGeom>
          <a:noFill/>
          <a:ln w="9525">
            <a:solidFill>
              <a:srgbClr val="FF0000"/>
            </a:solidFill>
            <a:miter lim="800000"/>
            <a:headEnd/>
            <a:tailEnd/>
          </a:ln>
        </p:spPr>
        <p:txBody>
          <a:bodyPr wrap="none" anchor="ctr"/>
          <a:lstStyle/>
          <a:p>
            <a:endParaRPr lang="en-US"/>
          </a:p>
        </p:txBody>
      </p:sp>
      <p:sp>
        <p:nvSpPr>
          <p:cNvPr id="53253" name="Line 5"/>
          <p:cNvSpPr>
            <a:spLocks noChangeShapeType="1"/>
          </p:cNvSpPr>
          <p:nvPr/>
        </p:nvSpPr>
        <p:spPr bwMode="auto">
          <a:xfrm>
            <a:off x="3667125" y="3848100"/>
            <a:ext cx="749300" cy="0"/>
          </a:xfrm>
          <a:prstGeom prst="line">
            <a:avLst/>
          </a:prstGeom>
          <a:noFill/>
          <a:ln w="9525">
            <a:solidFill>
              <a:srgbClr val="FF0000"/>
            </a:solidFill>
            <a:round/>
            <a:headEnd/>
            <a:tailEnd type="triangle" w="med" len="med"/>
          </a:ln>
        </p:spPr>
        <p:txBody>
          <a:bodyPr/>
          <a:lstStyle/>
          <a:p>
            <a:endParaRPr lang="en-US"/>
          </a:p>
        </p:txBody>
      </p:sp>
      <p:sp>
        <p:nvSpPr>
          <p:cNvPr id="53254" name="Text Box 6"/>
          <p:cNvSpPr txBox="1">
            <a:spLocks noChangeArrowheads="1"/>
          </p:cNvSpPr>
          <p:nvPr/>
        </p:nvSpPr>
        <p:spPr bwMode="auto">
          <a:xfrm>
            <a:off x="4416425" y="3663434"/>
            <a:ext cx="3746687" cy="369332"/>
          </a:xfrm>
          <a:prstGeom prst="rect">
            <a:avLst/>
          </a:prstGeom>
          <a:noFill/>
          <a:ln w="9525">
            <a:noFill/>
            <a:miter lim="800000"/>
            <a:headEnd/>
            <a:tailEnd/>
          </a:ln>
        </p:spPr>
        <p:txBody>
          <a:bodyPr wrap="square">
            <a:spAutoFit/>
          </a:bodyPr>
          <a:lstStyle/>
          <a:p>
            <a:r>
              <a:rPr lang="en-US" sz="1800" dirty="0" smtClean="0">
                <a:solidFill>
                  <a:srgbClr val="E6F5FA"/>
                </a:solidFill>
              </a:rPr>
              <a:t>Common Variable file Inserted</a:t>
            </a:r>
            <a:endParaRPr lang="en-US" sz="1800" dirty="0">
              <a:solidFill>
                <a:srgbClr val="E6F5FA"/>
              </a:solidFill>
            </a:endParaRPr>
          </a:p>
        </p:txBody>
      </p:sp>
    </p:spTree>
  </p:cSld>
  <p:clrMapOvr>
    <a:masterClrMapping/>
  </p:clrMapOvr>
  <p:transition>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idx="4294967295"/>
          </p:nvPr>
        </p:nvSpPr>
        <p:spPr/>
        <p:txBody>
          <a:bodyPr/>
          <a:lstStyle/>
          <a:p>
            <a:pPr eaLnBrk="1" hangingPunct="1"/>
            <a:r>
              <a:rPr lang="en-US" smtClean="0"/>
              <a:t>Working Of The Multithreading Subsystem In T24 – PGM Entry</a:t>
            </a:r>
          </a:p>
        </p:txBody>
      </p:sp>
      <p:sp>
        <p:nvSpPr>
          <p:cNvPr id="54275" name="Content Placeholder 2"/>
          <p:cNvSpPr>
            <a:spLocks noGrp="1"/>
          </p:cNvSpPr>
          <p:nvPr>
            <p:ph idx="4294967295"/>
          </p:nvPr>
        </p:nvSpPr>
        <p:spPr>
          <a:xfrm>
            <a:off x="992188" y="1592263"/>
            <a:ext cx="7874000" cy="4638675"/>
          </a:xfrm>
        </p:spPr>
        <p:txBody>
          <a:bodyPr/>
          <a:lstStyle/>
          <a:p>
            <a:pPr eaLnBrk="1" hangingPunct="1"/>
            <a:r>
              <a:rPr lang="en-US" smtClean="0"/>
              <a:t>Create an entry in the PGM.FILE for the BATCH.JOB</a:t>
            </a:r>
          </a:p>
          <a:p>
            <a:pPr eaLnBrk="1" hangingPunct="1"/>
            <a:r>
              <a:rPr lang="en-US" smtClean="0"/>
              <a:t>BATCH.JOB’ in the PGM.FILE  describes the nature of the job whether it is</a:t>
            </a:r>
          </a:p>
          <a:p>
            <a:pPr marL="742950" lvl="1" indent="-285750" eaLnBrk="1" hangingPunct="1"/>
            <a:r>
              <a:rPr lang="en-US" smtClean="0"/>
              <a:t>a single threaded job or</a:t>
            </a:r>
          </a:p>
          <a:p>
            <a:pPr marL="742950" lvl="1" indent="-285750" eaLnBrk="1" hangingPunct="1"/>
            <a:r>
              <a:rPr lang="en-US" smtClean="0"/>
              <a:t>a multi threaded job. </a:t>
            </a:r>
          </a:p>
          <a:p>
            <a:pPr eaLnBrk="1" hangingPunct="1"/>
            <a:r>
              <a:rPr lang="en-US" smtClean="0"/>
              <a:t>For a multithreaded routine BATCH.JOB can have </a:t>
            </a:r>
          </a:p>
          <a:p>
            <a:pPr marL="742950" lvl="1" indent="-285750" eaLnBrk="1" hangingPunct="1"/>
            <a:r>
              <a:rPr lang="en-US" smtClean="0"/>
              <a:t>‘NULL’ or</a:t>
            </a:r>
          </a:p>
          <a:p>
            <a:pPr marL="742950" lvl="1" indent="-285750" eaLnBrk="1" hangingPunct="1"/>
            <a:r>
              <a:rPr lang="en-US" smtClean="0"/>
              <a:t>‘@BATCH.JOB.CONTROL’. </a:t>
            </a:r>
          </a:p>
          <a:p>
            <a:pPr eaLnBrk="1" hangingPunct="1"/>
            <a:r>
              <a:rPr lang="en-US" smtClean="0"/>
              <a:t>For a single threaded routine BATCH.JOB should have the name of the routine prefixed with an ‘@’.</a:t>
            </a:r>
          </a:p>
        </p:txBody>
      </p:sp>
    </p:spTree>
  </p:cSld>
  <p:clrMapOvr>
    <a:masterClrMapping/>
  </p:clrMapOvr>
  <p:transition>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idx="4294967295"/>
          </p:nvPr>
        </p:nvSpPr>
        <p:spPr/>
        <p:txBody>
          <a:bodyPr/>
          <a:lstStyle/>
          <a:p>
            <a:pPr eaLnBrk="1" hangingPunct="1"/>
            <a:r>
              <a:rPr lang="en-US" smtClean="0"/>
              <a:t>PGM.FILE Entry</a:t>
            </a:r>
            <a:br>
              <a:rPr lang="en-US" smtClean="0"/>
            </a:br>
            <a:endParaRPr lang="en-US" smtClean="0"/>
          </a:p>
        </p:txBody>
      </p:sp>
      <p:pic>
        <p:nvPicPr>
          <p:cNvPr id="55299" name="Content Placeholder 2"/>
          <p:cNvPicPr>
            <a:picLocks noGrp="1"/>
          </p:cNvPicPr>
          <p:nvPr>
            <p:ph idx="4294967295"/>
          </p:nvPr>
        </p:nvPicPr>
        <p:blipFill>
          <a:blip r:embed="rId2" cstate="print"/>
          <a:srcRect/>
          <a:stretch>
            <a:fillRect/>
          </a:stretch>
        </p:blipFill>
        <p:spPr>
          <a:xfrm>
            <a:off x="928688" y="1528763"/>
            <a:ext cx="7874000" cy="4638675"/>
          </a:xfrm>
          <a:ln w="12700">
            <a:solidFill>
              <a:schemeClr val="hlink"/>
            </a:solidFill>
          </a:ln>
        </p:spPr>
      </p:pic>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idx="4294967295"/>
          </p:nvPr>
        </p:nvSpPr>
        <p:spPr/>
        <p:txBody>
          <a:bodyPr/>
          <a:lstStyle/>
          <a:p>
            <a:pPr eaLnBrk="1" hangingPunct="1"/>
            <a:r>
              <a:rPr lang="en-US" smtClean="0"/>
              <a:t>Session wise Breakup </a:t>
            </a:r>
          </a:p>
        </p:txBody>
      </p:sp>
      <p:sp>
        <p:nvSpPr>
          <p:cNvPr id="10243" name="Content Placeholder 2"/>
          <p:cNvSpPr>
            <a:spLocks noGrp="1"/>
          </p:cNvSpPr>
          <p:nvPr>
            <p:ph idx="4294967295"/>
          </p:nvPr>
        </p:nvSpPr>
        <p:spPr>
          <a:xfrm>
            <a:off x="992188" y="1592263"/>
            <a:ext cx="7874000" cy="4638675"/>
          </a:xfrm>
        </p:spPr>
        <p:txBody>
          <a:bodyPr/>
          <a:lstStyle/>
          <a:p>
            <a:pPr eaLnBrk="1" hangingPunct="1"/>
            <a:r>
              <a:rPr lang="en-US" smtClean="0"/>
              <a:t>Session 1</a:t>
            </a:r>
          </a:p>
          <a:p>
            <a:pPr marL="742950" lvl="1" indent="-285750" eaLnBrk="1" hangingPunct="1"/>
            <a:r>
              <a:rPr lang="en-US" smtClean="0"/>
              <a:t>Understanding and performing batch processing</a:t>
            </a:r>
          </a:p>
          <a:p>
            <a:pPr marL="742950" lvl="1" indent="-285750" eaLnBrk="1" hangingPunct="1"/>
            <a:r>
              <a:rPr lang="en-US" smtClean="0"/>
              <a:t>Optimization of batch process </a:t>
            </a:r>
          </a:p>
          <a:p>
            <a:pPr eaLnBrk="1" hangingPunct="1"/>
            <a:r>
              <a:rPr lang="en-US" smtClean="0"/>
              <a:t>Session 2</a:t>
            </a:r>
          </a:p>
          <a:p>
            <a:pPr marL="742950" lvl="1" indent="-285750" eaLnBrk="1" hangingPunct="1"/>
            <a:r>
              <a:rPr lang="en-US" smtClean="0"/>
              <a:t>Customizing using routines</a:t>
            </a:r>
          </a:p>
          <a:p>
            <a:pPr eaLnBrk="1" hangingPunct="1"/>
            <a:r>
              <a:rPr lang="en-US" smtClean="0"/>
              <a:t>Session 3</a:t>
            </a:r>
          </a:p>
          <a:p>
            <a:pPr marL="742950" lvl="1" indent="-285750" eaLnBrk="1" hangingPunct="1"/>
            <a:r>
              <a:rPr lang="en-US" smtClean="0"/>
              <a:t>How to Initiate, Monitor and Control a Batch Process</a:t>
            </a:r>
          </a:p>
          <a:p>
            <a:pPr eaLnBrk="1" hangingPunct="1"/>
            <a:r>
              <a:rPr lang="en-US" smtClean="0"/>
              <a:t>Session 4</a:t>
            </a:r>
          </a:p>
          <a:p>
            <a:pPr marL="742950" lvl="1" indent="-285750" eaLnBrk="1" hangingPunct="1"/>
            <a:r>
              <a:rPr lang="en-US" smtClean="0"/>
              <a:t>Workshop</a:t>
            </a:r>
          </a:p>
        </p:txBody>
      </p:sp>
    </p:spTree>
  </p:cSld>
  <p:clrMapOvr>
    <a:masterClrMapping/>
  </p:clrMapOvr>
  <p:transition>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idx="4294967295"/>
          </p:nvPr>
        </p:nvSpPr>
        <p:spPr/>
        <p:txBody>
          <a:bodyPr/>
          <a:lstStyle/>
          <a:p>
            <a:pPr eaLnBrk="1" hangingPunct="1"/>
            <a:r>
              <a:rPr lang="en-US" smtClean="0"/>
              <a:t>Working Of The Multithreading Subsystem In T24 – BATCH Entry</a:t>
            </a:r>
          </a:p>
        </p:txBody>
      </p:sp>
      <p:sp>
        <p:nvSpPr>
          <p:cNvPr id="56323" name="Content Placeholder 2"/>
          <p:cNvSpPr>
            <a:spLocks noGrp="1"/>
          </p:cNvSpPr>
          <p:nvPr>
            <p:ph idx="4294967295"/>
          </p:nvPr>
        </p:nvSpPr>
        <p:spPr>
          <a:xfrm>
            <a:off x="992188" y="1592263"/>
            <a:ext cx="7874000" cy="4638675"/>
          </a:xfrm>
        </p:spPr>
        <p:txBody>
          <a:bodyPr/>
          <a:lstStyle/>
          <a:p>
            <a:pPr eaLnBrk="1" hangingPunct="1"/>
            <a:r>
              <a:rPr lang="en-US" smtClean="0"/>
              <a:t>Create a new BATCH application with all the mandatory inputs.</a:t>
            </a:r>
          </a:p>
          <a:p>
            <a:pPr eaLnBrk="1" hangingPunct="1"/>
            <a:r>
              <a:rPr lang="en-US" smtClean="0"/>
              <a:t>Otherwise add the Job to an existing BATCH record at the relevant stage.</a:t>
            </a:r>
          </a:p>
        </p:txBody>
      </p:sp>
    </p:spTree>
  </p:cSld>
  <p:clrMapOvr>
    <a:masterClrMapping/>
  </p:clrMapOvr>
  <p:transition>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idx="4294967295"/>
          </p:nvPr>
        </p:nvSpPr>
        <p:spPr/>
        <p:txBody>
          <a:bodyPr/>
          <a:lstStyle/>
          <a:p>
            <a:pPr eaLnBrk="1" hangingPunct="1"/>
            <a:r>
              <a:rPr lang="en-US" smtClean="0"/>
              <a:t>BATCH ENTRY</a:t>
            </a:r>
          </a:p>
        </p:txBody>
      </p:sp>
      <p:pic>
        <p:nvPicPr>
          <p:cNvPr id="57347" name="Picture 4"/>
          <p:cNvPicPr>
            <a:picLocks noChangeAspect="1" noChangeArrowheads="1"/>
          </p:cNvPicPr>
          <p:nvPr/>
        </p:nvPicPr>
        <p:blipFill>
          <a:blip r:embed="rId2" cstate="print"/>
          <a:srcRect/>
          <a:stretch>
            <a:fillRect/>
          </a:stretch>
        </p:blipFill>
        <p:spPr bwMode="auto">
          <a:xfrm>
            <a:off x="896004" y="1437341"/>
            <a:ext cx="7627937" cy="4503738"/>
          </a:xfrm>
          <a:prstGeom prst="rect">
            <a:avLst/>
          </a:prstGeom>
          <a:noFill/>
          <a:ln w="19050">
            <a:solidFill>
              <a:srgbClr val="0000FF"/>
            </a:solidFill>
            <a:miter lim="800000"/>
            <a:headEnd/>
            <a:tailEnd/>
          </a:ln>
        </p:spPr>
      </p:pic>
    </p:spTree>
  </p:cSld>
  <p:clrMapOvr>
    <a:masterClrMapping/>
  </p:clrMapOvr>
  <p:transition>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idx="4294967295"/>
          </p:nvPr>
        </p:nvSpPr>
        <p:spPr/>
        <p:txBody>
          <a:bodyPr/>
          <a:lstStyle/>
          <a:p>
            <a:pPr eaLnBrk="1" hangingPunct="1"/>
            <a:r>
              <a:rPr lang="en-US" smtClean="0"/>
              <a:t>Execution flow of Multithreaded routines</a:t>
            </a:r>
          </a:p>
        </p:txBody>
      </p:sp>
      <p:sp>
        <p:nvSpPr>
          <p:cNvPr id="58371" name="Content Placeholder 2"/>
          <p:cNvSpPr>
            <a:spLocks noGrp="1"/>
          </p:cNvSpPr>
          <p:nvPr>
            <p:ph idx="4294967295"/>
          </p:nvPr>
        </p:nvSpPr>
        <p:spPr>
          <a:xfrm>
            <a:off x="992188" y="1592263"/>
            <a:ext cx="7874000" cy="4638675"/>
          </a:xfrm>
        </p:spPr>
        <p:txBody>
          <a:bodyPr/>
          <a:lstStyle/>
          <a:p>
            <a:pPr eaLnBrk="1" hangingPunct="1"/>
            <a:r>
              <a:rPr lang="en-US" smtClean="0"/>
              <a:t>Load Routine         Load Routine                 Load Routine</a:t>
            </a:r>
          </a:p>
          <a:p>
            <a:pPr eaLnBrk="1" hangingPunct="1"/>
            <a:endParaRPr lang="en-US" smtClean="0"/>
          </a:p>
          <a:p>
            <a:pPr eaLnBrk="1" hangingPunct="1"/>
            <a:r>
              <a:rPr lang="en-US" smtClean="0"/>
              <a:t>                         Select Routine           </a:t>
            </a:r>
          </a:p>
          <a:p>
            <a:pPr eaLnBrk="1" hangingPunct="1"/>
            <a:r>
              <a:rPr lang="en-US" smtClean="0"/>
              <a:t>                      FBNK.JOB.LIST.&lt;3&gt;</a:t>
            </a:r>
          </a:p>
          <a:p>
            <a:pPr eaLnBrk="1" hangingPunct="1"/>
            <a:endParaRPr lang="en-US" smtClean="0"/>
          </a:p>
          <a:p>
            <a:pPr eaLnBrk="1" hangingPunct="1"/>
            <a:r>
              <a:rPr lang="en-US" smtClean="0"/>
              <a:t>Process Routine   Process Routine         Process Routine</a:t>
            </a:r>
          </a:p>
          <a:p>
            <a:pPr eaLnBrk="1" hangingPunct="1"/>
            <a:endParaRPr lang="en-US" smtClean="0"/>
          </a:p>
        </p:txBody>
      </p:sp>
    </p:spTree>
  </p:cSld>
  <p:clrMapOvr>
    <a:masterClrMapping/>
  </p:clrMapOvr>
  <p:transition>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idx="4294967295"/>
          </p:nvPr>
        </p:nvSpPr>
        <p:spPr>
          <a:xfrm>
            <a:off x="381000" y="2590800"/>
            <a:ext cx="8229600" cy="1517650"/>
          </a:xfrm>
        </p:spPr>
        <p:txBody>
          <a:bodyPr/>
          <a:lstStyle/>
          <a:p>
            <a:pPr eaLnBrk="1" hangingPunct="1">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mtClean="0">
                <a:solidFill>
                  <a:schemeClr val="bg1"/>
                </a:solidFill>
              </a:rPr>
              <a:t>Initiate, Monitor and Control batch Process</a:t>
            </a:r>
          </a:p>
        </p:txBody>
      </p:sp>
    </p:spTree>
  </p:cSld>
  <p:clrMapOvr>
    <a:masterClrMapping/>
  </p:clrMapOvr>
  <p:transition>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idx="4294967295"/>
          </p:nvPr>
        </p:nvSpPr>
        <p:spPr/>
        <p:txBody>
          <a:bodyPr/>
          <a:lstStyle/>
          <a:p>
            <a:pPr eaLnBrk="1" hangingPunct="1"/>
            <a:r>
              <a:rPr lang="en-US" smtClean="0"/>
              <a:t>BATCH.JOB.CONTROL</a:t>
            </a:r>
          </a:p>
        </p:txBody>
      </p:sp>
      <p:sp>
        <p:nvSpPr>
          <p:cNvPr id="60419" name="Content Placeholder 2"/>
          <p:cNvSpPr>
            <a:spLocks noGrp="1"/>
          </p:cNvSpPr>
          <p:nvPr>
            <p:ph idx="4294967295"/>
          </p:nvPr>
        </p:nvSpPr>
        <p:spPr>
          <a:xfrm>
            <a:off x="992188" y="1592263"/>
            <a:ext cx="7874000" cy="4638675"/>
          </a:xfrm>
        </p:spPr>
        <p:txBody>
          <a:bodyPr/>
          <a:lstStyle/>
          <a:p>
            <a:pPr eaLnBrk="1" hangingPunct="1"/>
            <a:r>
              <a:rPr lang="en-US" smtClean="0"/>
              <a:t>Key program that controls the multi threading process in T24.</a:t>
            </a:r>
          </a:p>
          <a:p>
            <a:pPr eaLnBrk="1" hangingPunct="1"/>
            <a:r>
              <a:rPr lang="en-US" smtClean="0"/>
              <a:t>	splits the job into ‘multiple’ threads</a:t>
            </a:r>
          </a:p>
          <a:p>
            <a:pPr eaLnBrk="1" hangingPunct="1"/>
            <a:r>
              <a:rPr lang="en-US" smtClean="0"/>
              <a:t>	executes them simultaneously</a:t>
            </a:r>
          </a:p>
          <a:p>
            <a:pPr eaLnBrk="1" hangingPunct="1"/>
            <a:r>
              <a:rPr lang="en-US" smtClean="0"/>
              <a:t>	and thus makes optimum use of the available processors</a:t>
            </a:r>
          </a:p>
        </p:txBody>
      </p:sp>
    </p:spTree>
  </p:cSld>
  <p:clrMapOvr>
    <a:masterClrMapping/>
  </p:clrMapOvr>
  <p:transition>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idx="4294967295"/>
          </p:nvPr>
        </p:nvSpPr>
        <p:spPr/>
        <p:txBody>
          <a:bodyPr/>
          <a:lstStyle/>
          <a:p>
            <a:pPr eaLnBrk="1" hangingPunct="1"/>
            <a:r>
              <a:rPr lang="en-US" smtClean="0"/>
              <a:t>BATCH.JOB.CONTROL</a:t>
            </a:r>
          </a:p>
        </p:txBody>
      </p:sp>
      <p:sp>
        <p:nvSpPr>
          <p:cNvPr id="61443" name="Content Placeholder 2"/>
          <p:cNvSpPr>
            <a:spLocks noGrp="1"/>
          </p:cNvSpPr>
          <p:nvPr>
            <p:ph idx="4294967295"/>
          </p:nvPr>
        </p:nvSpPr>
        <p:spPr>
          <a:xfrm>
            <a:off x="992188" y="1592263"/>
            <a:ext cx="7874000" cy="4638675"/>
          </a:xfrm>
        </p:spPr>
        <p:txBody>
          <a:bodyPr/>
          <a:lstStyle/>
          <a:p>
            <a:pPr eaLnBrk="1" hangingPunct="1"/>
            <a:r>
              <a:rPr lang="en-US" smtClean="0"/>
              <a:t>The BATCH.JOB.CONTROL first executes xxx.LOAD. </a:t>
            </a:r>
          </a:p>
          <a:p>
            <a:pPr eaLnBrk="1" hangingPunct="1"/>
            <a:r>
              <a:rPr lang="en-US" smtClean="0"/>
              <a:t>Then it executes a program by name xxx.SELECT. </a:t>
            </a:r>
          </a:p>
          <a:p>
            <a:pPr eaLnBrk="1" hangingPunct="1"/>
            <a:r>
              <a:rPr lang="en-US" smtClean="0"/>
              <a:t>Here all ids to be processed are selected and written on to a file by name xxx.LIST.</a:t>
            </a:r>
          </a:p>
          <a:p>
            <a:pPr eaLnBrk="1" hangingPunct="1"/>
            <a:r>
              <a:rPr lang="en-US" smtClean="0"/>
              <a:t>Then BATCH.JOB.CONTROL picks up ids from the LIST file and supplies it to xxx (Main routine).</a:t>
            </a:r>
          </a:p>
        </p:txBody>
      </p:sp>
    </p:spTree>
  </p:cSld>
  <p:clrMapOvr>
    <a:masterClrMapping/>
  </p:clrMapOvr>
  <p:transition>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idx="4294967295"/>
          </p:nvPr>
        </p:nvSpPr>
        <p:spPr/>
        <p:txBody>
          <a:bodyPr/>
          <a:lstStyle/>
          <a:p>
            <a:pPr eaLnBrk="1" hangingPunct="1"/>
            <a:r>
              <a:rPr lang="en-US" smtClean="0"/>
              <a:t>BATCH.JOB.CONTROL</a:t>
            </a:r>
          </a:p>
        </p:txBody>
      </p:sp>
      <p:sp>
        <p:nvSpPr>
          <p:cNvPr id="62467" name="Content Placeholder 2"/>
          <p:cNvSpPr>
            <a:spLocks noGrp="1"/>
          </p:cNvSpPr>
          <p:nvPr>
            <p:ph idx="4294967295"/>
          </p:nvPr>
        </p:nvSpPr>
        <p:spPr>
          <a:xfrm>
            <a:off x="992188" y="1592263"/>
            <a:ext cx="7874000" cy="4638675"/>
          </a:xfrm>
        </p:spPr>
        <p:txBody>
          <a:bodyPr/>
          <a:lstStyle/>
          <a:p>
            <a:pPr eaLnBrk="1" hangingPunct="1"/>
            <a:r>
              <a:rPr lang="en-US" smtClean="0"/>
              <a:t>Main routine will performs the required processes on the id. </a:t>
            </a:r>
          </a:p>
          <a:p>
            <a:pPr eaLnBrk="1" hangingPunct="1"/>
            <a:r>
              <a:rPr lang="en-US" smtClean="0"/>
              <a:t>Copies of Main routine will be running simultaneously on the available processors</a:t>
            </a:r>
          </a:p>
          <a:p>
            <a:pPr eaLnBrk="1" hangingPunct="1"/>
            <a:r>
              <a:rPr lang="en-US" smtClean="0"/>
              <a:t>The BATCH.JOB.CONTROL dynamically decides the number of ids to be supplied to each copy of Main routines</a:t>
            </a:r>
          </a:p>
          <a:p>
            <a:pPr eaLnBrk="1" hangingPunct="1"/>
            <a:r>
              <a:rPr lang="en-US" smtClean="0"/>
              <a:t>It ensures and controls the repetition in the processing of  the same ID.</a:t>
            </a:r>
          </a:p>
        </p:txBody>
      </p:sp>
    </p:spTree>
  </p:cSld>
  <p:clrMapOvr>
    <a:masterClrMapping/>
  </p:clrMapOvr>
  <p:transition>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idx="4294967295"/>
          </p:nvPr>
        </p:nvSpPr>
        <p:spPr/>
        <p:txBody>
          <a:bodyPr/>
          <a:lstStyle/>
          <a:p>
            <a:pPr eaLnBrk="1" hangingPunct="1"/>
            <a:r>
              <a:rPr lang="en-US" smtClean="0"/>
              <a:t>Monitoring the Execution of Main routine during COB</a:t>
            </a:r>
          </a:p>
        </p:txBody>
      </p:sp>
      <p:sp>
        <p:nvSpPr>
          <p:cNvPr id="63491" name="Content Placeholder 2"/>
          <p:cNvSpPr>
            <a:spLocks noGrp="1"/>
          </p:cNvSpPr>
          <p:nvPr>
            <p:ph idx="4294967295"/>
          </p:nvPr>
        </p:nvSpPr>
        <p:spPr>
          <a:xfrm>
            <a:off x="992188" y="1592263"/>
            <a:ext cx="7874000" cy="4638675"/>
          </a:xfrm>
        </p:spPr>
        <p:txBody>
          <a:bodyPr/>
          <a:lstStyle/>
          <a:p>
            <a:pPr eaLnBrk="1" hangingPunct="1"/>
            <a:r>
              <a:rPr lang="en-US" smtClean="0"/>
              <a:t>Can be Monitored using</a:t>
            </a:r>
          </a:p>
          <a:p>
            <a:pPr marL="742950" lvl="1" indent="-285750" eaLnBrk="1" hangingPunct="1"/>
            <a:r>
              <a:rPr lang="en-US" smtClean="0"/>
              <a:t>COMO</a:t>
            </a:r>
          </a:p>
          <a:p>
            <a:pPr marL="742950" lvl="1" indent="-285750" eaLnBrk="1" hangingPunct="1"/>
            <a:r>
              <a:rPr lang="en-US" smtClean="0"/>
              <a:t>F.JOB.LIST.&lt;Session Number&gt;</a:t>
            </a:r>
          </a:p>
          <a:p>
            <a:pPr marL="742950" lvl="1" indent="-285750" eaLnBrk="1" hangingPunct="1"/>
            <a:endParaRPr lang="en-US" smtClean="0"/>
          </a:p>
          <a:p>
            <a:pPr marL="742950" lvl="1" indent="-285750" eaLnBrk="1" hangingPunct="1"/>
            <a:endParaRPr lang="en-US" smtClean="0"/>
          </a:p>
        </p:txBody>
      </p:sp>
    </p:spTree>
  </p:cSld>
  <p:clrMapOvr>
    <a:masterClrMapping/>
  </p:clrMapOvr>
  <p:transition>
    <p:wipe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idx="4294967295"/>
          </p:nvPr>
        </p:nvSpPr>
        <p:spPr/>
        <p:txBody>
          <a:bodyPr/>
          <a:lstStyle/>
          <a:p>
            <a:pPr eaLnBrk="1" hangingPunct="1"/>
            <a:r>
              <a:rPr lang="en-US" smtClean="0"/>
              <a:t>COMO</a:t>
            </a:r>
          </a:p>
        </p:txBody>
      </p:sp>
      <p:sp>
        <p:nvSpPr>
          <p:cNvPr id="64515" name="Content Placeholder 2"/>
          <p:cNvSpPr>
            <a:spLocks noGrp="1"/>
          </p:cNvSpPr>
          <p:nvPr>
            <p:ph idx="4294967295"/>
          </p:nvPr>
        </p:nvSpPr>
        <p:spPr>
          <a:xfrm>
            <a:off x="992188" y="1592263"/>
            <a:ext cx="7874000" cy="4638675"/>
          </a:xfrm>
        </p:spPr>
        <p:txBody>
          <a:bodyPr/>
          <a:lstStyle/>
          <a:p>
            <a:pPr eaLnBrk="1" hangingPunct="1"/>
            <a:r>
              <a:rPr lang="en-US" smtClean="0"/>
              <a:t>Log files get stored under a directory &amp;COMO&amp;</a:t>
            </a:r>
          </a:p>
          <a:p>
            <a:pPr eaLnBrk="1" hangingPunct="1"/>
            <a:r>
              <a:rPr lang="en-US" smtClean="0"/>
              <a:t>LIST &amp;COMO&amp; to get a lot of log files</a:t>
            </a:r>
          </a:p>
          <a:p>
            <a:pPr eaLnBrk="1" hangingPunct="1"/>
            <a:r>
              <a:rPr lang="en-US" smtClean="0"/>
              <a:t>JED &amp;COMO&amp; &lt;Log file Name&gt; to view the contents of the log file</a:t>
            </a:r>
          </a:p>
          <a:p>
            <a:pPr eaLnBrk="1" hangingPunct="1"/>
            <a:endParaRPr lang="en-US" smtClean="0"/>
          </a:p>
          <a:p>
            <a:pPr eaLnBrk="1" hangingPunct="1"/>
            <a:r>
              <a:rPr lang="en-US" smtClean="0"/>
              <a:t>Log file ID : tSA_&lt;Agent Number&gt;_&lt;Date and time&gt;</a:t>
            </a:r>
          </a:p>
          <a:p>
            <a:pPr eaLnBrk="1" hangingPunct="1"/>
            <a:r>
              <a:rPr lang="en-US" smtClean="0"/>
              <a:t>If an agent is restarted, there will be 2 log files for that agent as the log file ID is based on date and time</a:t>
            </a:r>
          </a:p>
          <a:p>
            <a:pPr eaLnBrk="1" hangingPunct="1"/>
            <a:r>
              <a:rPr lang="en-US" smtClean="0"/>
              <a:t>Log files do not get cleared automatically</a:t>
            </a:r>
          </a:p>
        </p:txBody>
      </p:sp>
      <p:pic>
        <p:nvPicPr>
          <p:cNvPr id="64516" name="Picture 5"/>
          <p:cNvPicPr>
            <a:picLocks noChangeAspect="1" noChangeArrowheads="1"/>
          </p:cNvPicPr>
          <p:nvPr/>
        </p:nvPicPr>
        <p:blipFill>
          <a:blip r:embed="rId3" cstate="print"/>
          <a:srcRect/>
          <a:stretch>
            <a:fillRect/>
          </a:stretch>
        </p:blipFill>
        <p:spPr bwMode="auto">
          <a:xfrm>
            <a:off x="2305423" y="2559797"/>
            <a:ext cx="4254500" cy="425450"/>
          </a:xfrm>
          <a:prstGeom prst="rect">
            <a:avLst/>
          </a:prstGeom>
          <a:noFill/>
          <a:ln w="19050">
            <a:solidFill>
              <a:srgbClr val="0000FF"/>
            </a:solidFill>
            <a:miter lim="800000"/>
            <a:headEnd/>
            <a:tailEnd/>
          </a:ln>
        </p:spPr>
      </p:pic>
    </p:spTree>
  </p:cSld>
  <p:clrMapOvr>
    <a:masterClrMapping/>
  </p:clrMapOvr>
  <p:transition>
    <p:wipe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idx="4294967295"/>
          </p:nvPr>
        </p:nvSpPr>
        <p:spPr/>
        <p:txBody>
          <a:bodyPr/>
          <a:lstStyle/>
          <a:p>
            <a:pPr eaLnBrk="1" hangingPunct="1"/>
            <a:r>
              <a:rPr lang="en-US" smtClean="0"/>
              <a:t>Execution of Main routine in COB</a:t>
            </a:r>
          </a:p>
        </p:txBody>
      </p:sp>
      <p:pic>
        <p:nvPicPr>
          <p:cNvPr id="65539" name="Content Placeholder 2"/>
          <p:cNvPicPr>
            <a:picLocks noGrp="1"/>
          </p:cNvPicPr>
          <p:nvPr>
            <p:ph idx="4294967295"/>
          </p:nvPr>
        </p:nvPicPr>
        <p:blipFill>
          <a:blip r:embed="rId2" cstate="print"/>
          <a:srcRect/>
          <a:stretch>
            <a:fillRect/>
          </a:stretch>
        </p:blipFill>
        <p:spPr>
          <a:xfrm>
            <a:off x="992188" y="1592263"/>
            <a:ext cx="7874000" cy="4638675"/>
          </a:xfrm>
          <a:ln w="19050">
            <a:solidFill>
              <a:schemeClr val="hlink"/>
            </a:solidFill>
          </a:ln>
        </p:spPr>
      </p:pic>
    </p:spTree>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381000" y="2590800"/>
            <a:ext cx="8229600" cy="1517650"/>
          </a:xfrm>
        </p:spPr>
        <p:txBody>
          <a:bodyPr/>
          <a:lstStyle/>
          <a:p>
            <a:pPr eaLnBrk="1" hangingPunct="1">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smtClean="0">
                <a:solidFill>
                  <a:schemeClr val="bg1"/>
                </a:solidFill>
              </a:rPr>
              <a:t>Understanding and performing batch processing</a:t>
            </a:r>
          </a:p>
        </p:txBody>
      </p:sp>
    </p:spTree>
  </p:cSld>
  <p:clrMapOvr>
    <a:masterClrMapping/>
  </p:clrMapOvr>
  <p:transition>
    <p:wipe dir="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idx="4294967295"/>
          </p:nvPr>
        </p:nvSpPr>
        <p:spPr/>
        <p:txBody>
          <a:bodyPr/>
          <a:lstStyle/>
          <a:p>
            <a:pPr eaLnBrk="1" hangingPunct="1"/>
            <a:r>
              <a:rPr lang="en-US" smtClean="0"/>
              <a:t>Execution of Main routine in COB</a:t>
            </a:r>
          </a:p>
        </p:txBody>
      </p:sp>
      <p:pic>
        <p:nvPicPr>
          <p:cNvPr id="66563" name="Content Placeholder 2"/>
          <p:cNvPicPr>
            <a:picLocks noGrp="1"/>
          </p:cNvPicPr>
          <p:nvPr>
            <p:ph idx="4294967295"/>
          </p:nvPr>
        </p:nvPicPr>
        <p:blipFill>
          <a:blip r:embed="rId2" cstate="print"/>
          <a:srcRect/>
          <a:stretch>
            <a:fillRect/>
          </a:stretch>
        </p:blipFill>
        <p:spPr>
          <a:xfrm>
            <a:off x="992188" y="1592263"/>
            <a:ext cx="7874000" cy="4638675"/>
          </a:xfrm>
          <a:ln w="19050">
            <a:solidFill>
              <a:schemeClr val="hlink"/>
            </a:solidFill>
          </a:ln>
        </p:spPr>
      </p:pic>
    </p:spTree>
  </p:cSld>
  <p:clrMapOvr>
    <a:masterClrMapping/>
  </p:clrMapOvr>
  <p:transition>
    <p:wipe dir="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idx="4294967295"/>
          </p:nvPr>
        </p:nvSpPr>
        <p:spPr/>
        <p:txBody>
          <a:bodyPr/>
          <a:lstStyle/>
          <a:p>
            <a:pPr eaLnBrk="1" hangingPunct="1"/>
            <a:r>
              <a:rPr lang="en-US" smtClean="0"/>
              <a:t>Execution of Main routine in COB</a:t>
            </a:r>
          </a:p>
        </p:txBody>
      </p:sp>
      <p:pic>
        <p:nvPicPr>
          <p:cNvPr id="67587" name="Content Placeholder 2"/>
          <p:cNvPicPr>
            <a:picLocks noGrp="1"/>
          </p:cNvPicPr>
          <p:nvPr>
            <p:ph idx="4294967295"/>
          </p:nvPr>
        </p:nvPicPr>
        <p:blipFill>
          <a:blip r:embed="rId2" cstate="print"/>
          <a:srcRect/>
          <a:stretch>
            <a:fillRect/>
          </a:stretch>
        </p:blipFill>
        <p:spPr>
          <a:xfrm>
            <a:off x="992188" y="1592263"/>
            <a:ext cx="7874000" cy="4638675"/>
          </a:xfrm>
          <a:ln w="19050">
            <a:solidFill>
              <a:schemeClr val="hlink"/>
            </a:solidFill>
          </a:ln>
        </p:spPr>
      </p:pic>
    </p:spTree>
  </p:cSld>
  <p:clrMapOvr>
    <a:masterClrMapping/>
  </p:clrMapOvr>
  <p:transition>
    <p:wipe dir="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idx="4294967295"/>
          </p:nvPr>
        </p:nvSpPr>
        <p:spPr/>
        <p:txBody>
          <a:bodyPr/>
          <a:lstStyle/>
          <a:p>
            <a:pPr eaLnBrk="1" hangingPunct="1"/>
            <a:r>
              <a:rPr lang="en-US" smtClean="0"/>
              <a:t>Execution of Main routine in COB</a:t>
            </a:r>
          </a:p>
        </p:txBody>
      </p:sp>
      <p:pic>
        <p:nvPicPr>
          <p:cNvPr id="68611" name="Content Placeholder 2"/>
          <p:cNvPicPr>
            <a:picLocks noGrp="1"/>
          </p:cNvPicPr>
          <p:nvPr>
            <p:ph idx="4294967295"/>
          </p:nvPr>
        </p:nvPicPr>
        <p:blipFill>
          <a:blip r:embed="rId2" cstate="print"/>
          <a:srcRect/>
          <a:stretch>
            <a:fillRect/>
          </a:stretch>
        </p:blipFill>
        <p:spPr>
          <a:xfrm>
            <a:off x="992188" y="1592263"/>
            <a:ext cx="7874000" cy="4638675"/>
          </a:xfrm>
          <a:ln w="19050">
            <a:solidFill>
              <a:schemeClr val="hlink"/>
            </a:solidFill>
          </a:ln>
        </p:spPr>
      </p:pic>
    </p:spTree>
  </p:cSld>
  <p:clrMapOvr>
    <a:masterClrMapping/>
  </p:clrMapOvr>
  <p:transition>
    <p:wipe dir="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idx="4294967295"/>
          </p:nvPr>
        </p:nvSpPr>
        <p:spPr/>
        <p:txBody>
          <a:bodyPr/>
          <a:lstStyle/>
          <a:p>
            <a:pPr eaLnBrk="1" hangingPunct="1"/>
            <a:r>
              <a:rPr lang="en-US" smtClean="0"/>
              <a:t>Execution of Main routine in COB</a:t>
            </a:r>
          </a:p>
        </p:txBody>
      </p:sp>
      <p:pic>
        <p:nvPicPr>
          <p:cNvPr id="69635" name="Content Placeholder 2"/>
          <p:cNvPicPr>
            <a:picLocks noGrp="1"/>
          </p:cNvPicPr>
          <p:nvPr>
            <p:ph idx="4294967295"/>
          </p:nvPr>
        </p:nvPicPr>
        <p:blipFill>
          <a:blip r:embed="rId2" cstate="print"/>
          <a:srcRect/>
          <a:stretch>
            <a:fillRect/>
          </a:stretch>
        </p:blipFill>
        <p:spPr>
          <a:xfrm>
            <a:off x="992188" y="1592263"/>
            <a:ext cx="7874000" cy="4638675"/>
          </a:xfrm>
          <a:ln w="19050">
            <a:solidFill>
              <a:schemeClr val="hlink"/>
            </a:solidFill>
          </a:ln>
        </p:spPr>
      </p:pic>
    </p:spTree>
  </p:cSld>
  <p:clrMapOvr>
    <a:masterClrMapping/>
  </p:clrMapOvr>
  <p:transition>
    <p:wipe dir="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idx="4294967295"/>
          </p:nvPr>
        </p:nvSpPr>
        <p:spPr/>
        <p:txBody>
          <a:bodyPr/>
          <a:lstStyle/>
          <a:p>
            <a:pPr eaLnBrk="1" hangingPunct="1"/>
            <a:r>
              <a:rPr lang="en-US" smtClean="0"/>
              <a:t>F.JOB.LIST.SessionNumber</a:t>
            </a:r>
          </a:p>
        </p:txBody>
      </p:sp>
      <p:sp>
        <p:nvSpPr>
          <p:cNvPr id="70659" name="Content Placeholder 2"/>
          <p:cNvSpPr>
            <a:spLocks noGrp="1"/>
          </p:cNvSpPr>
          <p:nvPr>
            <p:ph idx="4294967295"/>
          </p:nvPr>
        </p:nvSpPr>
        <p:spPr>
          <a:xfrm>
            <a:off x="992188" y="1592263"/>
            <a:ext cx="7874000" cy="4638675"/>
          </a:xfrm>
        </p:spPr>
        <p:txBody>
          <a:bodyPr/>
          <a:lstStyle/>
          <a:p>
            <a:pPr eaLnBrk="1" hangingPunct="1"/>
            <a:r>
              <a:rPr lang="en-US" smtClean="0"/>
              <a:t>Lists all the selcted ids</a:t>
            </a:r>
          </a:p>
          <a:p>
            <a:pPr marL="742950" lvl="1" indent="-285750" eaLnBrk="1" hangingPunct="1"/>
            <a:r>
              <a:rPr lang="en-US" smtClean="0"/>
              <a:t>LIST F.JOB.LIST.&lt;SessionNumber&gt;</a:t>
            </a:r>
          </a:p>
          <a:p>
            <a:pPr marL="742950" lvl="1" indent="-285750" eaLnBrk="1" hangingPunct="1"/>
            <a:endParaRPr lang="en-US" smtClean="0"/>
          </a:p>
          <a:p>
            <a:pPr eaLnBrk="1" hangingPunct="1"/>
            <a:r>
              <a:rPr lang="en-US" smtClean="0"/>
              <a:t>Opens the record to verify the records selected by the processes.</a:t>
            </a:r>
          </a:p>
          <a:p>
            <a:pPr marL="742950" lvl="1" indent="-285750" eaLnBrk="1" hangingPunct="1"/>
            <a:r>
              <a:rPr lang="en-US" smtClean="0"/>
              <a:t>JED F.JOB.LIST.&lt;SessionNumber&gt;   &lt;List Id&gt;</a:t>
            </a:r>
          </a:p>
        </p:txBody>
      </p:sp>
    </p:spTree>
  </p:cSld>
  <p:clrMapOvr>
    <a:masterClrMapping/>
  </p:clrMapOvr>
  <p:transition>
    <p:wipe dir="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p:txBody>
          <a:bodyPr/>
          <a:lstStyle/>
          <a:p>
            <a:pPr eaLnBrk="1" hangingPunct="1"/>
            <a:r>
              <a:rPr lang="en-US" smtClean="0"/>
              <a:t>F.JOB.LIST.SessionNumber</a:t>
            </a:r>
          </a:p>
        </p:txBody>
      </p:sp>
      <p:pic>
        <p:nvPicPr>
          <p:cNvPr id="71683" name="Content Placeholder 2"/>
          <p:cNvPicPr>
            <a:picLocks noGrp="1"/>
          </p:cNvPicPr>
          <p:nvPr>
            <p:ph idx="4294967295"/>
          </p:nvPr>
        </p:nvPicPr>
        <p:blipFill>
          <a:blip r:embed="rId2" cstate="print"/>
          <a:srcRect/>
          <a:stretch>
            <a:fillRect/>
          </a:stretch>
        </p:blipFill>
        <p:spPr>
          <a:xfrm>
            <a:off x="992188" y="2405063"/>
            <a:ext cx="7874000" cy="3825875"/>
          </a:xfrm>
        </p:spPr>
      </p:pic>
      <p:grpSp>
        <p:nvGrpSpPr>
          <p:cNvPr id="2" name="Group 9"/>
          <p:cNvGrpSpPr>
            <a:grpSpLocks/>
          </p:cNvGrpSpPr>
          <p:nvPr/>
        </p:nvGrpSpPr>
        <p:grpSpPr bwMode="auto">
          <a:xfrm>
            <a:off x="1582738" y="1271588"/>
            <a:ext cx="7210425" cy="1006475"/>
            <a:chOff x="1582738" y="1271588"/>
            <a:chExt cx="7210425" cy="1006475"/>
          </a:xfrm>
        </p:grpSpPr>
        <p:pic>
          <p:nvPicPr>
            <p:cNvPr id="71685" name="Picture 9"/>
            <p:cNvPicPr>
              <a:picLocks noChangeAspect="1" noChangeArrowheads="1"/>
            </p:cNvPicPr>
            <p:nvPr/>
          </p:nvPicPr>
          <p:blipFill>
            <a:blip r:embed="rId3" cstate="print"/>
            <a:srcRect/>
            <a:stretch>
              <a:fillRect/>
            </a:stretch>
          </p:blipFill>
          <p:spPr bwMode="auto">
            <a:xfrm>
              <a:off x="1582738" y="1665288"/>
              <a:ext cx="4102917" cy="493712"/>
            </a:xfrm>
            <a:prstGeom prst="rect">
              <a:avLst/>
            </a:prstGeom>
            <a:noFill/>
            <a:ln w="19050">
              <a:solidFill>
                <a:srgbClr val="0000FF"/>
              </a:solidFill>
              <a:miter lim="800000"/>
              <a:headEnd/>
              <a:tailEnd/>
            </a:ln>
          </p:spPr>
        </p:pic>
        <p:sp>
          <p:nvSpPr>
            <p:cNvPr id="71686" name="Rectangle 6"/>
            <p:cNvSpPr>
              <a:spLocks noChangeArrowheads="1"/>
            </p:cNvSpPr>
            <p:nvPr/>
          </p:nvSpPr>
          <p:spPr bwMode="auto">
            <a:xfrm>
              <a:off x="4038600" y="1727200"/>
              <a:ext cx="1549400" cy="292100"/>
            </a:xfrm>
            <a:prstGeom prst="rect">
              <a:avLst/>
            </a:prstGeom>
            <a:noFill/>
            <a:ln w="9525">
              <a:solidFill>
                <a:srgbClr val="FF0000"/>
              </a:solidFill>
              <a:miter lim="800000"/>
              <a:headEnd/>
              <a:tailEnd/>
            </a:ln>
          </p:spPr>
          <p:txBody>
            <a:bodyPr wrap="none" anchor="ctr"/>
            <a:lstStyle/>
            <a:p>
              <a:endParaRPr lang="en-US"/>
            </a:p>
          </p:txBody>
        </p:sp>
        <p:sp>
          <p:nvSpPr>
            <p:cNvPr id="71687" name="Line 7"/>
            <p:cNvSpPr>
              <a:spLocks noChangeShapeType="1"/>
            </p:cNvSpPr>
            <p:nvPr/>
          </p:nvSpPr>
          <p:spPr bwMode="auto">
            <a:xfrm>
              <a:off x="5588000" y="1892300"/>
              <a:ext cx="876300" cy="0"/>
            </a:xfrm>
            <a:prstGeom prst="line">
              <a:avLst/>
            </a:prstGeom>
            <a:noFill/>
            <a:ln w="9525">
              <a:solidFill>
                <a:srgbClr val="FF0000"/>
              </a:solidFill>
              <a:round/>
              <a:headEnd/>
              <a:tailEnd type="triangle" w="med" len="med"/>
            </a:ln>
          </p:spPr>
          <p:txBody>
            <a:bodyPr/>
            <a:lstStyle/>
            <a:p>
              <a:endParaRPr lang="en-US"/>
            </a:p>
          </p:txBody>
        </p:sp>
        <p:sp>
          <p:nvSpPr>
            <p:cNvPr id="71688" name="Text Box 8"/>
            <p:cNvSpPr txBox="1">
              <a:spLocks noChangeArrowheads="1"/>
            </p:cNvSpPr>
            <p:nvPr/>
          </p:nvSpPr>
          <p:spPr bwMode="auto">
            <a:xfrm>
              <a:off x="6537325" y="1271588"/>
              <a:ext cx="2255838" cy="1006475"/>
            </a:xfrm>
            <a:prstGeom prst="rect">
              <a:avLst/>
            </a:prstGeom>
            <a:noFill/>
            <a:ln w="9525">
              <a:noFill/>
              <a:miter lim="800000"/>
              <a:headEnd/>
              <a:tailEnd/>
            </a:ln>
          </p:spPr>
          <p:txBody>
            <a:bodyPr wrap="none">
              <a:spAutoFit/>
            </a:bodyPr>
            <a:lstStyle/>
            <a:p>
              <a:r>
                <a:rPr lang="en-US">
                  <a:solidFill>
                    <a:schemeClr val="tx1"/>
                  </a:solidFill>
                </a:rPr>
                <a:t>To List the Records </a:t>
              </a:r>
            </a:p>
            <a:p>
              <a:r>
                <a:rPr lang="en-US">
                  <a:solidFill>
                    <a:schemeClr val="tx1"/>
                  </a:solidFill>
                </a:rPr>
                <a:t>Available in the </a:t>
              </a:r>
            </a:p>
            <a:p>
              <a:r>
                <a:rPr lang="en-US">
                  <a:solidFill>
                    <a:schemeClr val="tx1"/>
                  </a:solidFill>
                </a:rPr>
                <a:t>F.JOB.LIST.3</a:t>
              </a:r>
            </a:p>
          </p:txBody>
        </p:sp>
      </p:grpSp>
    </p:spTree>
  </p:cSld>
  <p:clrMapOvr>
    <a:masterClrMapping/>
  </p:clrMapOvr>
  <p:transition>
    <p:wipe dir="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idx="4294967295"/>
          </p:nvPr>
        </p:nvSpPr>
        <p:spPr/>
        <p:txBody>
          <a:bodyPr/>
          <a:lstStyle/>
          <a:p>
            <a:pPr eaLnBrk="1" hangingPunct="1"/>
            <a:r>
              <a:rPr lang="en-US" smtClean="0"/>
              <a:t>F.JOB.LIST.SessionNumber</a:t>
            </a:r>
          </a:p>
        </p:txBody>
      </p:sp>
      <p:pic>
        <p:nvPicPr>
          <p:cNvPr id="72707" name="Content Placeholder 2"/>
          <p:cNvPicPr>
            <a:picLocks noGrp="1"/>
          </p:cNvPicPr>
          <p:nvPr>
            <p:ph idx="4294967295"/>
          </p:nvPr>
        </p:nvPicPr>
        <p:blipFill>
          <a:blip r:embed="rId2" cstate="print"/>
          <a:srcRect/>
          <a:stretch>
            <a:fillRect/>
          </a:stretch>
        </p:blipFill>
        <p:spPr>
          <a:xfrm>
            <a:off x="992188" y="2112963"/>
            <a:ext cx="7874000" cy="4117975"/>
          </a:xfrm>
          <a:ln w="19050">
            <a:solidFill>
              <a:srgbClr val="0000FF"/>
            </a:solidFill>
          </a:ln>
        </p:spPr>
      </p:pic>
      <p:pic>
        <p:nvPicPr>
          <p:cNvPr id="72708" name="Picture 6"/>
          <p:cNvPicPr>
            <a:picLocks noChangeAspect="1" noChangeArrowheads="1"/>
          </p:cNvPicPr>
          <p:nvPr/>
        </p:nvPicPr>
        <p:blipFill>
          <a:blip r:embed="rId3" cstate="print"/>
          <a:srcRect/>
          <a:stretch>
            <a:fillRect/>
          </a:stretch>
        </p:blipFill>
        <p:spPr bwMode="auto">
          <a:xfrm>
            <a:off x="1776413" y="1328738"/>
            <a:ext cx="4676775" cy="466725"/>
          </a:xfrm>
          <a:prstGeom prst="rect">
            <a:avLst/>
          </a:prstGeom>
          <a:noFill/>
          <a:ln w="19050">
            <a:solidFill>
              <a:srgbClr val="0000FF"/>
            </a:solidFill>
            <a:miter lim="800000"/>
            <a:headEnd/>
            <a:tailEnd/>
          </a:ln>
        </p:spPr>
      </p:pic>
    </p:spTree>
  </p:cSld>
  <p:clrMapOvr>
    <a:masterClrMapping/>
  </p:clrMapOvr>
  <p:transition>
    <p:wipe dir="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idx="4294967295"/>
          </p:nvPr>
        </p:nvSpPr>
        <p:spPr/>
        <p:txBody>
          <a:bodyPr/>
          <a:lstStyle/>
          <a:p>
            <a:pPr eaLnBrk="1" hangingPunct="1"/>
            <a:r>
              <a:rPr lang="en-US" smtClean="0"/>
              <a:t>F.JOB.LIST.SessionNumber</a:t>
            </a:r>
          </a:p>
        </p:txBody>
      </p:sp>
      <p:pic>
        <p:nvPicPr>
          <p:cNvPr id="73731" name="Picture 4"/>
          <p:cNvPicPr>
            <a:picLocks noChangeAspect="1" noChangeArrowheads="1"/>
          </p:cNvPicPr>
          <p:nvPr/>
        </p:nvPicPr>
        <p:blipFill>
          <a:blip r:embed="rId2" cstate="print"/>
          <a:srcRect/>
          <a:stretch>
            <a:fillRect/>
          </a:stretch>
        </p:blipFill>
        <p:spPr bwMode="auto">
          <a:xfrm>
            <a:off x="1154113" y="4017963"/>
            <a:ext cx="6886575" cy="1285875"/>
          </a:xfrm>
          <a:prstGeom prst="rect">
            <a:avLst/>
          </a:prstGeom>
          <a:noFill/>
          <a:ln w="19050">
            <a:solidFill>
              <a:schemeClr val="hlink"/>
            </a:solidFill>
            <a:miter lim="800000"/>
            <a:headEnd/>
            <a:tailEnd/>
          </a:ln>
        </p:spPr>
      </p:pic>
      <p:sp>
        <p:nvSpPr>
          <p:cNvPr id="73732" name="Rectangle 9"/>
          <p:cNvSpPr>
            <a:spLocks noChangeArrowheads="1"/>
          </p:cNvSpPr>
          <p:nvPr/>
        </p:nvSpPr>
        <p:spPr bwMode="auto">
          <a:xfrm>
            <a:off x="1574800" y="4699000"/>
            <a:ext cx="609600" cy="304800"/>
          </a:xfrm>
          <a:prstGeom prst="rect">
            <a:avLst/>
          </a:prstGeom>
          <a:noFill/>
          <a:ln w="9525">
            <a:solidFill>
              <a:srgbClr val="FF0000"/>
            </a:solidFill>
            <a:miter lim="800000"/>
            <a:headEnd/>
            <a:tailEnd/>
          </a:ln>
        </p:spPr>
        <p:txBody>
          <a:bodyPr wrap="none" anchor="ctr"/>
          <a:lstStyle/>
          <a:p>
            <a:endParaRPr lang="en-US"/>
          </a:p>
        </p:txBody>
      </p:sp>
      <p:grpSp>
        <p:nvGrpSpPr>
          <p:cNvPr id="2" name="Group 9"/>
          <p:cNvGrpSpPr>
            <a:grpSpLocks/>
          </p:cNvGrpSpPr>
          <p:nvPr/>
        </p:nvGrpSpPr>
        <p:grpSpPr bwMode="auto">
          <a:xfrm>
            <a:off x="1404938" y="1855788"/>
            <a:ext cx="7366000" cy="1006475"/>
            <a:chOff x="1646763" y="1398588"/>
            <a:chExt cx="7365475" cy="1006475"/>
          </a:xfrm>
        </p:grpSpPr>
        <p:pic>
          <p:nvPicPr>
            <p:cNvPr id="73734" name="Picture 9"/>
            <p:cNvPicPr>
              <a:picLocks noChangeAspect="1" noChangeArrowheads="1"/>
            </p:cNvPicPr>
            <p:nvPr/>
          </p:nvPicPr>
          <p:blipFill>
            <a:blip r:embed="rId3" cstate="print"/>
            <a:srcRect/>
            <a:stretch>
              <a:fillRect/>
            </a:stretch>
          </p:blipFill>
          <p:spPr bwMode="auto">
            <a:xfrm>
              <a:off x="1646763" y="1701801"/>
              <a:ext cx="5036255" cy="546100"/>
            </a:xfrm>
            <a:prstGeom prst="rect">
              <a:avLst/>
            </a:prstGeom>
            <a:noFill/>
            <a:ln w="19050">
              <a:solidFill>
                <a:srgbClr val="0000FF"/>
              </a:solidFill>
              <a:miter lim="800000"/>
              <a:headEnd/>
              <a:tailEnd/>
            </a:ln>
          </p:spPr>
        </p:pic>
        <p:sp>
          <p:nvSpPr>
            <p:cNvPr id="73735" name="Rectangle 8"/>
            <p:cNvSpPr>
              <a:spLocks noChangeArrowheads="1"/>
            </p:cNvSpPr>
            <p:nvPr/>
          </p:nvSpPr>
          <p:spPr bwMode="auto">
            <a:xfrm>
              <a:off x="6210300" y="1752600"/>
              <a:ext cx="419100" cy="368300"/>
            </a:xfrm>
            <a:prstGeom prst="rect">
              <a:avLst/>
            </a:prstGeom>
            <a:noFill/>
            <a:ln w="9525">
              <a:solidFill>
                <a:srgbClr val="FF0000"/>
              </a:solidFill>
              <a:miter lim="800000"/>
              <a:headEnd/>
              <a:tailEnd/>
            </a:ln>
          </p:spPr>
          <p:txBody>
            <a:bodyPr wrap="none" anchor="ctr"/>
            <a:lstStyle/>
            <a:p>
              <a:endParaRPr lang="en-US"/>
            </a:p>
          </p:txBody>
        </p:sp>
        <p:sp>
          <p:nvSpPr>
            <p:cNvPr id="73736" name="Text Box 10"/>
            <p:cNvSpPr txBox="1">
              <a:spLocks noChangeArrowheads="1"/>
            </p:cNvSpPr>
            <p:nvPr/>
          </p:nvSpPr>
          <p:spPr bwMode="auto">
            <a:xfrm>
              <a:off x="7299325" y="1398588"/>
              <a:ext cx="1712913" cy="1006475"/>
            </a:xfrm>
            <a:prstGeom prst="rect">
              <a:avLst/>
            </a:prstGeom>
            <a:noFill/>
            <a:ln w="9525">
              <a:noFill/>
              <a:miter lim="800000"/>
              <a:headEnd/>
              <a:tailEnd/>
            </a:ln>
          </p:spPr>
          <p:txBody>
            <a:bodyPr wrap="none">
              <a:spAutoFit/>
            </a:bodyPr>
            <a:lstStyle/>
            <a:p>
              <a:r>
                <a:rPr lang="en-US">
                  <a:solidFill>
                    <a:schemeClr val="tx1"/>
                  </a:solidFill>
                </a:rPr>
                <a:t>To view all the</a:t>
              </a:r>
            </a:p>
            <a:p>
              <a:r>
                <a:rPr lang="en-US">
                  <a:solidFill>
                    <a:schemeClr val="tx1"/>
                  </a:solidFill>
                </a:rPr>
                <a:t>Records from</a:t>
              </a:r>
            </a:p>
            <a:p>
              <a:r>
                <a:rPr lang="en-US">
                  <a:solidFill>
                    <a:schemeClr val="tx1"/>
                  </a:solidFill>
                </a:rPr>
                <a:t>F.JOB.LIST.3</a:t>
              </a:r>
            </a:p>
          </p:txBody>
        </p:sp>
        <p:sp>
          <p:nvSpPr>
            <p:cNvPr id="73737" name="Line 11"/>
            <p:cNvSpPr>
              <a:spLocks noChangeShapeType="1"/>
            </p:cNvSpPr>
            <p:nvPr/>
          </p:nvSpPr>
          <p:spPr bwMode="auto">
            <a:xfrm>
              <a:off x="6629400" y="1930400"/>
              <a:ext cx="609600" cy="0"/>
            </a:xfrm>
            <a:prstGeom prst="line">
              <a:avLst/>
            </a:prstGeom>
            <a:noFill/>
            <a:ln w="9525">
              <a:solidFill>
                <a:srgbClr val="FF0000"/>
              </a:solidFill>
              <a:round/>
              <a:headEnd/>
              <a:tailEnd type="triangle" w="med" len="med"/>
            </a:ln>
          </p:spPr>
          <p:txBody>
            <a:bodyPr/>
            <a:lstStyle/>
            <a:p>
              <a:endParaRPr lang="en-US"/>
            </a:p>
          </p:txBody>
        </p:sp>
      </p:grpSp>
    </p:spTree>
  </p:cSld>
  <p:clrMapOvr>
    <a:masterClrMapping/>
  </p:clrMapOvr>
  <p:transition>
    <p:wipe dir="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idx="4294967295"/>
          </p:nvPr>
        </p:nvSpPr>
        <p:spPr/>
        <p:txBody>
          <a:bodyPr/>
          <a:lstStyle/>
          <a:p>
            <a:pPr eaLnBrk="1" hangingPunct="1"/>
            <a:r>
              <a:rPr lang="en-US" smtClean="0"/>
              <a:t>F.JOB.LIST.SessionNumber</a:t>
            </a:r>
          </a:p>
        </p:txBody>
      </p:sp>
      <p:sp>
        <p:nvSpPr>
          <p:cNvPr id="74755" name="Content Placeholder 2"/>
          <p:cNvSpPr>
            <a:spLocks noGrp="1"/>
          </p:cNvSpPr>
          <p:nvPr>
            <p:ph idx="4294967295"/>
          </p:nvPr>
        </p:nvSpPr>
        <p:spPr>
          <a:xfrm>
            <a:off x="992188" y="1592263"/>
            <a:ext cx="7874000" cy="4638675"/>
          </a:xfrm>
        </p:spPr>
        <p:txBody>
          <a:bodyPr/>
          <a:lstStyle/>
          <a:p>
            <a:pPr eaLnBrk="1" hangingPunct="1"/>
            <a:endParaRPr lang="en-US" smtClean="0"/>
          </a:p>
        </p:txBody>
      </p:sp>
      <p:grpSp>
        <p:nvGrpSpPr>
          <p:cNvPr id="2" name="Group 11"/>
          <p:cNvGrpSpPr>
            <a:grpSpLocks/>
          </p:cNvGrpSpPr>
          <p:nvPr/>
        </p:nvGrpSpPr>
        <p:grpSpPr bwMode="auto">
          <a:xfrm>
            <a:off x="1120775" y="1878013"/>
            <a:ext cx="6877050" cy="3898900"/>
            <a:chOff x="1120775" y="1878013"/>
            <a:chExt cx="6877050" cy="3898900"/>
          </a:xfrm>
        </p:grpSpPr>
        <p:pic>
          <p:nvPicPr>
            <p:cNvPr id="74757" name="Picture 4"/>
            <p:cNvPicPr>
              <a:picLocks noChangeAspect="1" noChangeArrowheads="1"/>
            </p:cNvPicPr>
            <p:nvPr/>
          </p:nvPicPr>
          <p:blipFill>
            <a:blip r:embed="rId2" cstate="print"/>
            <a:srcRect/>
            <a:stretch>
              <a:fillRect/>
            </a:stretch>
          </p:blipFill>
          <p:spPr bwMode="auto">
            <a:xfrm>
              <a:off x="1120775" y="4357688"/>
              <a:ext cx="6877050" cy="1419225"/>
            </a:xfrm>
            <a:prstGeom prst="rect">
              <a:avLst/>
            </a:prstGeom>
            <a:noFill/>
            <a:ln w="19050">
              <a:solidFill>
                <a:schemeClr val="hlink"/>
              </a:solidFill>
              <a:miter lim="800000"/>
              <a:headEnd/>
              <a:tailEnd/>
            </a:ln>
          </p:spPr>
        </p:pic>
        <p:pic>
          <p:nvPicPr>
            <p:cNvPr id="74758" name="Picture 5"/>
            <p:cNvPicPr>
              <a:picLocks noChangeAspect="1" noChangeArrowheads="1"/>
            </p:cNvPicPr>
            <p:nvPr/>
          </p:nvPicPr>
          <p:blipFill>
            <a:blip r:embed="rId3" cstate="print"/>
            <a:srcRect/>
            <a:stretch>
              <a:fillRect/>
            </a:stretch>
          </p:blipFill>
          <p:spPr bwMode="auto">
            <a:xfrm>
              <a:off x="1187450" y="1878013"/>
              <a:ext cx="3086100" cy="942975"/>
            </a:xfrm>
            <a:prstGeom prst="rect">
              <a:avLst/>
            </a:prstGeom>
            <a:noFill/>
            <a:ln w="19050">
              <a:solidFill>
                <a:schemeClr val="hlink"/>
              </a:solidFill>
              <a:miter lim="800000"/>
              <a:headEnd/>
              <a:tailEnd/>
            </a:ln>
          </p:spPr>
        </p:pic>
        <p:sp>
          <p:nvSpPr>
            <p:cNvPr id="74759" name="Rectangle 6"/>
            <p:cNvSpPr>
              <a:spLocks noChangeArrowheads="1"/>
            </p:cNvSpPr>
            <p:nvPr/>
          </p:nvSpPr>
          <p:spPr bwMode="auto">
            <a:xfrm>
              <a:off x="1955800" y="2171700"/>
              <a:ext cx="406400" cy="292100"/>
            </a:xfrm>
            <a:prstGeom prst="rect">
              <a:avLst/>
            </a:prstGeom>
            <a:noFill/>
            <a:ln w="9525">
              <a:solidFill>
                <a:srgbClr val="FF0000"/>
              </a:solidFill>
              <a:miter lim="800000"/>
              <a:headEnd/>
              <a:tailEnd/>
            </a:ln>
          </p:spPr>
          <p:txBody>
            <a:bodyPr wrap="none" anchor="ctr"/>
            <a:lstStyle/>
            <a:p>
              <a:endParaRPr lang="en-US"/>
            </a:p>
          </p:txBody>
        </p:sp>
        <p:sp>
          <p:nvSpPr>
            <p:cNvPr id="74760" name="Rectangle 7"/>
            <p:cNvSpPr>
              <a:spLocks noChangeArrowheads="1"/>
            </p:cNvSpPr>
            <p:nvPr/>
          </p:nvSpPr>
          <p:spPr bwMode="auto">
            <a:xfrm>
              <a:off x="1511300" y="4991100"/>
              <a:ext cx="622300" cy="355600"/>
            </a:xfrm>
            <a:prstGeom prst="rect">
              <a:avLst/>
            </a:prstGeom>
            <a:noFill/>
            <a:ln w="9525">
              <a:solidFill>
                <a:srgbClr val="FF0000"/>
              </a:solidFill>
              <a:miter lim="800000"/>
              <a:headEnd/>
              <a:tailEnd/>
            </a:ln>
          </p:spPr>
          <p:txBody>
            <a:bodyPr wrap="none" anchor="ctr"/>
            <a:lstStyle/>
            <a:p>
              <a:endParaRPr lang="en-US"/>
            </a:p>
          </p:txBody>
        </p:sp>
        <p:sp>
          <p:nvSpPr>
            <p:cNvPr id="74761" name="Line 8"/>
            <p:cNvSpPr>
              <a:spLocks noChangeShapeType="1"/>
            </p:cNvSpPr>
            <p:nvPr/>
          </p:nvSpPr>
          <p:spPr bwMode="auto">
            <a:xfrm>
              <a:off x="2362200" y="2311400"/>
              <a:ext cx="2184400" cy="0"/>
            </a:xfrm>
            <a:prstGeom prst="line">
              <a:avLst/>
            </a:prstGeom>
            <a:noFill/>
            <a:ln w="9525">
              <a:solidFill>
                <a:srgbClr val="FF0000"/>
              </a:solidFill>
              <a:round/>
              <a:headEnd/>
              <a:tailEnd type="triangle" w="med" len="med"/>
            </a:ln>
          </p:spPr>
          <p:txBody>
            <a:bodyPr/>
            <a:lstStyle/>
            <a:p>
              <a:endParaRPr lang="en-US"/>
            </a:p>
          </p:txBody>
        </p:sp>
        <p:sp>
          <p:nvSpPr>
            <p:cNvPr id="74762" name="Text Box 9"/>
            <p:cNvSpPr txBox="1">
              <a:spLocks noChangeArrowheads="1"/>
            </p:cNvSpPr>
            <p:nvPr/>
          </p:nvSpPr>
          <p:spPr bwMode="auto">
            <a:xfrm>
              <a:off x="4721225" y="1881188"/>
              <a:ext cx="2566988" cy="701675"/>
            </a:xfrm>
            <a:prstGeom prst="rect">
              <a:avLst/>
            </a:prstGeom>
            <a:noFill/>
            <a:ln w="9525">
              <a:noFill/>
              <a:miter lim="800000"/>
              <a:headEnd/>
              <a:tailEnd/>
            </a:ln>
          </p:spPr>
          <p:txBody>
            <a:bodyPr wrap="none">
              <a:spAutoFit/>
            </a:bodyPr>
            <a:lstStyle/>
            <a:p>
              <a:r>
                <a:rPr lang="en-US">
                  <a:solidFill>
                    <a:schemeClr val="tx1"/>
                  </a:solidFill>
                </a:rPr>
                <a:t>Press Esc , Type EX</a:t>
              </a:r>
            </a:p>
            <a:p>
              <a:r>
                <a:rPr lang="en-US">
                  <a:solidFill>
                    <a:schemeClr val="tx1"/>
                  </a:solidFill>
                </a:rPr>
                <a:t>To get the Next Record</a:t>
              </a:r>
            </a:p>
          </p:txBody>
        </p:sp>
        <p:sp>
          <p:nvSpPr>
            <p:cNvPr id="74763" name="Line 10"/>
            <p:cNvSpPr>
              <a:spLocks noChangeShapeType="1"/>
            </p:cNvSpPr>
            <p:nvPr/>
          </p:nvSpPr>
          <p:spPr bwMode="auto">
            <a:xfrm flipV="1">
              <a:off x="1790700" y="4013200"/>
              <a:ext cx="0" cy="965200"/>
            </a:xfrm>
            <a:prstGeom prst="line">
              <a:avLst/>
            </a:prstGeom>
            <a:noFill/>
            <a:ln w="9525">
              <a:solidFill>
                <a:srgbClr val="FF0000"/>
              </a:solidFill>
              <a:round/>
              <a:headEnd/>
              <a:tailEnd type="triangle" w="med" len="med"/>
            </a:ln>
          </p:spPr>
          <p:txBody>
            <a:bodyPr/>
            <a:lstStyle/>
            <a:p>
              <a:endParaRPr lang="en-US"/>
            </a:p>
          </p:txBody>
        </p:sp>
        <p:sp>
          <p:nvSpPr>
            <p:cNvPr id="74764" name="Text Box 11"/>
            <p:cNvSpPr txBox="1">
              <a:spLocks noChangeArrowheads="1"/>
            </p:cNvSpPr>
            <p:nvPr/>
          </p:nvSpPr>
          <p:spPr bwMode="auto">
            <a:xfrm>
              <a:off x="1165225" y="2960688"/>
              <a:ext cx="2030413" cy="1006475"/>
            </a:xfrm>
            <a:prstGeom prst="rect">
              <a:avLst/>
            </a:prstGeom>
            <a:noFill/>
            <a:ln w="9525">
              <a:noFill/>
              <a:miter lim="800000"/>
              <a:headEnd/>
              <a:tailEnd/>
            </a:ln>
          </p:spPr>
          <p:txBody>
            <a:bodyPr wrap="none">
              <a:spAutoFit/>
            </a:bodyPr>
            <a:lstStyle/>
            <a:p>
              <a:r>
                <a:rPr lang="en-US">
                  <a:solidFill>
                    <a:schemeClr val="tx1"/>
                  </a:solidFill>
                </a:rPr>
                <a:t>Next Record from</a:t>
              </a:r>
            </a:p>
            <a:p>
              <a:r>
                <a:rPr lang="en-US">
                  <a:solidFill>
                    <a:schemeClr val="tx1"/>
                  </a:solidFill>
                </a:rPr>
                <a:t>F.JOB.LIST.3 </a:t>
              </a:r>
            </a:p>
            <a:p>
              <a:r>
                <a:rPr lang="en-US">
                  <a:solidFill>
                    <a:schemeClr val="tx1"/>
                  </a:solidFill>
                </a:rPr>
                <a:t>Displayed</a:t>
              </a:r>
            </a:p>
          </p:txBody>
        </p:sp>
      </p:grpSp>
    </p:spTree>
  </p:cSld>
  <p:clrMapOvr>
    <a:masterClrMapping/>
  </p:clrMapOvr>
  <p:transition>
    <p:wipe dir="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idx="4294967295"/>
          </p:nvPr>
        </p:nvSpPr>
        <p:spPr/>
        <p:txBody>
          <a:bodyPr/>
          <a:lstStyle/>
          <a:p>
            <a:pPr eaLnBrk="1" hangingPunct="1"/>
            <a:r>
              <a:rPr lang="en-US" smtClean="0"/>
              <a:t>Batch Environment</a:t>
            </a:r>
          </a:p>
        </p:txBody>
      </p:sp>
      <p:pic>
        <p:nvPicPr>
          <p:cNvPr id="75779" name="Content Placeholder 2"/>
          <p:cNvPicPr>
            <a:picLocks noGrp="1"/>
          </p:cNvPicPr>
          <p:nvPr>
            <p:ph idx="4294967295"/>
          </p:nvPr>
        </p:nvPicPr>
        <p:blipFill>
          <a:blip r:embed="rId2" cstate="print"/>
          <a:srcRect/>
          <a:stretch>
            <a:fillRect/>
          </a:stretch>
        </p:blipFill>
        <p:spPr>
          <a:xfrm>
            <a:off x="992188" y="1592263"/>
            <a:ext cx="7874000" cy="4638675"/>
          </a:xfrm>
          <a:ln w="19050">
            <a:solidFill>
              <a:schemeClr val="hlink"/>
            </a:solidFill>
          </a:ln>
        </p:spPr>
      </p:pic>
    </p:spTree>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idx="4294967295"/>
          </p:nvPr>
        </p:nvSpPr>
        <p:spPr/>
        <p:txBody>
          <a:bodyPr/>
          <a:lstStyle/>
          <a:p>
            <a:pPr eaLnBrk="1" hangingPunct="1"/>
            <a:r>
              <a:rPr lang="en-US" smtClean="0"/>
              <a:t>T24 Process</a:t>
            </a:r>
          </a:p>
        </p:txBody>
      </p:sp>
      <p:sp>
        <p:nvSpPr>
          <p:cNvPr id="12291" name="Content Placeholder 2"/>
          <p:cNvSpPr>
            <a:spLocks noGrp="1"/>
          </p:cNvSpPr>
          <p:nvPr>
            <p:ph idx="4294967295"/>
          </p:nvPr>
        </p:nvSpPr>
        <p:spPr>
          <a:xfrm>
            <a:off x="992188" y="1592263"/>
            <a:ext cx="7874000" cy="4638675"/>
          </a:xfrm>
        </p:spPr>
        <p:txBody>
          <a:bodyPr/>
          <a:lstStyle/>
          <a:p>
            <a:pPr eaLnBrk="1" hangingPunct="1"/>
            <a:r>
              <a:rPr lang="en-US" smtClean="0"/>
              <a:t>T24 run in two distinct modes</a:t>
            </a:r>
          </a:p>
          <a:p>
            <a:pPr marL="742950" lvl="1" indent="-285750" eaLnBrk="1" hangingPunct="1"/>
            <a:r>
              <a:rPr lang="en-US" smtClean="0"/>
              <a:t>ONLINE  &amp;</a:t>
            </a:r>
          </a:p>
          <a:p>
            <a:pPr marL="742950" lvl="1" indent="-285750" eaLnBrk="1" hangingPunct="1"/>
            <a:r>
              <a:rPr lang="en-US" smtClean="0"/>
              <a:t>BATCH</a:t>
            </a:r>
          </a:p>
          <a:p>
            <a:pPr eaLnBrk="1" hangingPunct="1"/>
            <a:r>
              <a:rPr lang="en-US" smtClean="0"/>
              <a:t>ONLINE</a:t>
            </a:r>
          </a:p>
          <a:p>
            <a:pPr marL="742950" lvl="1" indent="-285750" eaLnBrk="1" hangingPunct="1"/>
            <a:r>
              <a:rPr lang="en-US" smtClean="0"/>
              <a:t> for entering contracts and maintaining static information </a:t>
            </a:r>
          </a:p>
          <a:p>
            <a:pPr eaLnBrk="1" hangingPunct="1"/>
            <a:r>
              <a:rPr lang="en-US" smtClean="0"/>
              <a:t>BATCH  </a:t>
            </a:r>
          </a:p>
          <a:p>
            <a:pPr marL="742950" lvl="1" indent="-285750" eaLnBrk="1" hangingPunct="1"/>
            <a:r>
              <a:rPr lang="en-US" smtClean="0"/>
              <a:t>for processing events, calculating interest, and  rolling the bank date forward</a:t>
            </a:r>
          </a:p>
          <a:p>
            <a:pPr eaLnBrk="1" hangingPunct="1"/>
            <a:endParaRPr lang="en-US" smtClean="0"/>
          </a:p>
        </p:txBody>
      </p:sp>
    </p:spTree>
  </p:cSld>
  <p:clrMapOvr>
    <a:masterClrMapping/>
  </p:clrMapOvr>
  <p:transition>
    <p:wipe dir="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idx="4294967295"/>
          </p:nvPr>
        </p:nvSpPr>
        <p:spPr/>
        <p:txBody>
          <a:bodyPr/>
          <a:lstStyle/>
          <a:p>
            <a:pPr eaLnBrk="1" hangingPunct="1"/>
            <a:r>
              <a:rPr lang="en-US" smtClean="0"/>
              <a:t>WORKSHOP 1</a:t>
            </a:r>
          </a:p>
        </p:txBody>
      </p:sp>
      <p:sp>
        <p:nvSpPr>
          <p:cNvPr id="76803" name="Content Placeholder 2"/>
          <p:cNvSpPr>
            <a:spLocks noGrp="1"/>
          </p:cNvSpPr>
          <p:nvPr>
            <p:ph idx="4294967295"/>
          </p:nvPr>
        </p:nvSpPr>
        <p:spPr>
          <a:xfrm>
            <a:off x="992188" y="1592263"/>
            <a:ext cx="7874000" cy="4638675"/>
          </a:xfrm>
        </p:spPr>
        <p:txBody>
          <a:bodyPr/>
          <a:lstStyle/>
          <a:p>
            <a:pPr eaLnBrk="1" hangingPunct="1"/>
            <a:r>
              <a:rPr lang="en-US" dirty="0" smtClean="0"/>
              <a:t>There is a LOCAL.REFERENCE field by name CHG.FLG in the Account application. This field can hold any one of the following values - ‘Y’ or ‘N’. If the balance of any savings account falls below 5000, then this field is to be set to ‘Y’.</a:t>
            </a:r>
          </a:p>
          <a:p>
            <a:pPr eaLnBrk="1" hangingPunct="1"/>
            <a:r>
              <a:rPr lang="en-US" dirty="0" smtClean="0"/>
              <a:t>	This routine needs to be executed everyday. Check if this local reference field already contains a value ‘Y’, if so, then no check needs to be done to the balance of the account and the value should remain as ‘Y’.</a:t>
            </a:r>
          </a:p>
          <a:p>
            <a:pPr eaLnBrk="1" hangingPunct="1"/>
            <a:endParaRPr lang="en-US" dirty="0" smtClean="0"/>
          </a:p>
          <a:p>
            <a:pPr eaLnBrk="1" hangingPunct="1"/>
            <a:endParaRPr lang="en-US" dirty="0" smtClean="0"/>
          </a:p>
        </p:txBody>
      </p:sp>
    </p:spTree>
  </p:cSld>
  <p:clrMapOvr>
    <a:masterClrMapping/>
  </p:clrMapOvr>
  <p:transition>
    <p:wipe dir="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
          <p:cNvGrpSpPr>
            <a:grpSpLocks/>
          </p:cNvGrpSpPr>
          <p:nvPr/>
        </p:nvGrpSpPr>
        <p:grpSpPr bwMode="auto">
          <a:xfrm>
            <a:off x="0" y="0"/>
            <a:ext cx="9169400" cy="6858000"/>
            <a:chOff x="0" y="0"/>
            <a:chExt cx="5776" cy="4320"/>
          </a:xfrm>
        </p:grpSpPr>
        <p:sp>
          <p:nvSpPr>
            <p:cNvPr id="185349" name="Freeform 10"/>
            <p:cNvSpPr>
              <a:spLocks/>
            </p:cNvSpPr>
            <p:nvPr/>
          </p:nvSpPr>
          <p:spPr bwMode="gray">
            <a:xfrm>
              <a:off x="0" y="0"/>
              <a:ext cx="5776" cy="4023"/>
            </a:xfrm>
            <a:custGeom>
              <a:avLst/>
              <a:gdLst>
                <a:gd name="T0" fmla="*/ 624 w 5776"/>
                <a:gd name="T1" fmla="*/ 2880 h 4041"/>
                <a:gd name="T2" fmla="*/ 715 w 5776"/>
                <a:gd name="T3" fmla="*/ 2806 h 4041"/>
                <a:gd name="T4" fmla="*/ 805 w 5776"/>
                <a:gd name="T5" fmla="*/ 2743 h 4041"/>
                <a:gd name="T6" fmla="*/ 898 w 5776"/>
                <a:gd name="T7" fmla="*/ 2680 h 4041"/>
                <a:gd name="T8" fmla="*/ 993 w 5776"/>
                <a:gd name="T9" fmla="*/ 2620 h 4041"/>
                <a:gd name="T10" fmla="*/ 1089 w 5776"/>
                <a:gd name="T11" fmla="*/ 2567 h 4041"/>
                <a:gd name="T12" fmla="*/ 1285 w 5776"/>
                <a:gd name="T13" fmla="*/ 2474 h 4041"/>
                <a:gd name="T14" fmla="*/ 1485 w 5776"/>
                <a:gd name="T15" fmla="*/ 2389 h 4041"/>
                <a:gd name="T16" fmla="*/ 1693 w 5776"/>
                <a:gd name="T17" fmla="*/ 2318 h 4041"/>
                <a:gd name="T18" fmla="*/ 1904 w 5776"/>
                <a:gd name="T19" fmla="*/ 2255 h 4041"/>
                <a:gd name="T20" fmla="*/ 2118 w 5776"/>
                <a:gd name="T21" fmla="*/ 2194 h 4041"/>
                <a:gd name="T22" fmla="*/ 2229 w 5776"/>
                <a:gd name="T23" fmla="*/ 2166 h 4041"/>
                <a:gd name="T24" fmla="*/ 2475 w 5776"/>
                <a:gd name="T25" fmla="*/ 2110 h 4041"/>
                <a:gd name="T26" fmla="*/ 2720 w 5776"/>
                <a:gd name="T27" fmla="*/ 2060 h 4041"/>
                <a:gd name="T28" fmla="*/ 3205 w 5776"/>
                <a:gd name="T29" fmla="*/ 1965 h 4041"/>
                <a:gd name="T30" fmla="*/ 3198 w 5776"/>
                <a:gd name="T31" fmla="*/ 1965 h 4041"/>
                <a:gd name="T32" fmla="*/ 3929 w 5776"/>
                <a:gd name="T33" fmla="*/ 1818 h 4041"/>
                <a:gd name="T34" fmla="*/ 4229 w 5776"/>
                <a:gd name="T35" fmla="*/ 1747 h 4041"/>
                <a:gd name="T36" fmla="*/ 4409 w 5776"/>
                <a:gd name="T37" fmla="*/ 1698 h 4041"/>
                <a:gd name="T38" fmla="*/ 4573 w 5776"/>
                <a:gd name="T39" fmla="*/ 1650 h 4041"/>
                <a:gd name="T40" fmla="*/ 4725 w 5776"/>
                <a:gd name="T41" fmla="*/ 1595 h 4041"/>
                <a:gd name="T42" fmla="*/ 4867 w 5776"/>
                <a:gd name="T43" fmla="*/ 1532 h 4041"/>
                <a:gd name="T44" fmla="*/ 5000 w 5776"/>
                <a:gd name="T45" fmla="*/ 1461 h 4041"/>
                <a:gd name="T46" fmla="*/ 5125 w 5776"/>
                <a:gd name="T47" fmla="*/ 1385 h 4041"/>
                <a:gd name="T48" fmla="*/ 5245 w 5776"/>
                <a:gd name="T49" fmla="*/ 1293 h 4041"/>
                <a:gd name="T50" fmla="*/ 5362 w 5776"/>
                <a:gd name="T51" fmla="*/ 1193 h 4041"/>
                <a:gd name="T52" fmla="*/ 5475 w 5776"/>
                <a:gd name="T53" fmla="*/ 1074 h 4041"/>
                <a:gd name="T54" fmla="*/ 5587 w 5776"/>
                <a:gd name="T55" fmla="*/ 943 h 4041"/>
                <a:gd name="T56" fmla="*/ 5702 w 5776"/>
                <a:gd name="T57" fmla="*/ 790 h 4041"/>
                <a:gd name="T58" fmla="*/ 5776 w 5776"/>
                <a:gd name="T59" fmla="*/ 0 h 4041"/>
                <a:gd name="T60" fmla="*/ 0 w 5776"/>
                <a:gd name="T61" fmla="*/ 3951 h 4041"/>
                <a:gd name="T62" fmla="*/ 20 w 5776"/>
                <a:gd name="T63" fmla="*/ 3951 h 4041"/>
                <a:gd name="T64" fmla="*/ 55 w 5776"/>
                <a:gd name="T65" fmla="*/ 3788 h 4041"/>
                <a:gd name="T66" fmla="*/ 102 w 5776"/>
                <a:gd name="T67" fmla="*/ 3630 h 4041"/>
                <a:gd name="T68" fmla="*/ 124 w 5776"/>
                <a:gd name="T69" fmla="*/ 3575 h 4041"/>
                <a:gd name="T70" fmla="*/ 169 w 5776"/>
                <a:gd name="T71" fmla="*/ 3469 h 4041"/>
                <a:gd name="T72" fmla="*/ 220 w 5776"/>
                <a:gd name="T73" fmla="*/ 3369 h 4041"/>
                <a:gd name="T74" fmla="*/ 278 w 5776"/>
                <a:gd name="T75" fmla="*/ 3271 h 4041"/>
                <a:gd name="T76" fmla="*/ 342 w 5776"/>
                <a:gd name="T77" fmla="*/ 3179 h 4041"/>
                <a:gd name="T78" fmla="*/ 415 w 5776"/>
                <a:gd name="T79" fmla="*/ 3087 h 4041"/>
                <a:gd name="T80" fmla="*/ 493 w 5776"/>
                <a:gd name="T81" fmla="*/ 3000 h 4041"/>
                <a:gd name="T82" fmla="*/ 578 w 5776"/>
                <a:gd name="T83" fmla="*/ 2921 h 4041"/>
                <a:gd name="T84" fmla="*/ 624 w 5776"/>
                <a:gd name="T85" fmla="*/ 2880 h 404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776"/>
                <a:gd name="T130" fmla="*/ 0 h 4041"/>
                <a:gd name="T131" fmla="*/ 5776 w 5776"/>
                <a:gd name="T132" fmla="*/ 4041 h 404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776" h="4041">
                  <a:moveTo>
                    <a:pt x="624" y="2945"/>
                  </a:moveTo>
                  <a:lnTo>
                    <a:pt x="624" y="2945"/>
                  </a:lnTo>
                  <a:lnTo>
                    <a:pt x="669" y="2908"/>
                  </a:lnTo>
                  <a:lnTo>
                    <a:pt x="715" y="2871"/>
                  </a:lnTo>
                  <a:lnTo>
                    <a:pt x="760" y="2836"/>
                  </a:lnTo>
                  <a:lnTo>
                    <a:pt x="805" y="2803"/>
                  </a:lnTo>
                  <a:lnTo>
                    <a:pt x="853" y="2771"/>
                  </a:lnTo>
                  <a:lnTo>
                    <a:pt x="898" y="2740"/>
                  </a:lnTo>
                  <a:lnTo>
                    <a:pt x="945" y="2710"/>
                  </a:lnTo>
                  <a:lnTo>
                    <a:pt x="993" y="2680"/>
                  </a:lnTo>
                  <a:lnTo>
                    <a:pt x="1042" y="2652"/>
                  </a:lnTo>
                  <a:lnTo>
                    <a:pt x="1089" y="2626"/>
                  </a:lnTo>
                  <a:lnTo>
                    <a:pt x="1185" y="2574"/>
                  </a:lnTo>
                  <a:lnTo>
                    <a:pt x="1285" y="2529"/>
                  </a:lnTo>
                  <a:lnTo>
                    <a:pt x="1385" y="2484"/>
                  </a:lnTo>
                  <a:lnTo>
                    <a:pt x="1485" y="2444"/>
                  </a:lnTo>
                  <a:lnTo>
                    <a:pt x="1589" y="2406"/>
                  </a:lnTo>
                  <a:lnTo>
                    <a:pt x="1693" y="2370"/>
                  </a:lnTo>
                  <a:lnTo>
                    <a:pt x="1798" y="2337"/>
                  </a:lnTo>
                  <a:lnTo>
                    <a:pt x="1904" y="2305"/>
                  </a:lnTo>
                  <a:lnTo>
                    <a:pt x="2011" y="2275"/>
                  </a:lnTo>
                  <a:lnTo>
                    <a:pt x="2118" y="2244"/>
                  </a:lnTo>
                  <a:lnTo>
                    <a:pt x="2229" y="2216"/>
                  </a:lnTo>
                  <a:lnTo>
                    <a:pt x="2351" y="2186"/>
                  </a:lnTo>
                  <a:lnTo>
                    <a:pt x="2475" y="2158"/>
                  </a:lnTo>
                  <a:lnTo>
                    <a:pt x="2596" y="2130"/>
                  </a:lnTo>
                  <a:lnTo>
                    <a:pt x="2720" y="2105"/>
                  </a:lnTo>
                  <a:lnTo>
                    <a:pt x="2964" y="2056"/>
                  </a:lnTo>
                  <a:lnTo>
                    <a:pt x="3205" y="2010"/>
                  </a:lnTo>
                  <a:lnTo>
                    <a:pt x="3198" y="2010"/>
                  </a:lnTo>
                  <a:lnTo>
                    <a:pt x="3705" y="1906"/>
                  </a:lnTo>
                  <a:lnTo>
                    <a:pt x="3929" y="1858"/>
                  </a:lnTo>
                  <a:lnTo>
                    <a:pt x="4133" y="1813"/>
                  </a:lnTo>
                  <a:lnTo>
                    <a:pt x="4229" y="1787"/>
                  </a:lnTo>
                  <a:lnTo>
                    <a:pt x="4320" y="1763"/>
                  </a:lnTo>
                  <a:lnTo>
                    <a:pt x="4409" y="1738"/>
                  </a:lnTo>
                  <a:lnTo>
                    <a:pt x="4493" y="1714"/>
                  </a:lnTo>
                  <a:lnTo>
                    <a:pt x="4573" y="1686"/>
                  </a:lnTo>
                  <a:lnTo>
                    <a:pt x="4651" y="1658"/>
                  </a:lnTo>
                  <a:lnTo>
                    <a:pt x="4725" y="1630"/>
                  </a:lnTo>
                  <a:lnTo>
                    <a:pt x="4798" y="1599"/>
                  </a:lnTo>
                  <a:lnTo>
                    <a:pt x="4867" y="1567"/>
                  </a:lnTo>
                  <a:lnTo>
                    <a:pt x="4935" y="1531"/>
                  </a:lnTo>
                  <a:lnTo>
                    <a:pt x="5000" y="1496"/>
                  </a:lnTo>
                  <a:lnTo>
                    <a:pt x="5064" y="1457"/>
                  </a:lnTo>
                  <a:lnTo>
                    <a:pt x="5125" y="1415"/>
                  </a:lnTo>
                  <a:lnTo>
                    <a:pt x="5187" y="1371"/>
                  </a:lnTo>
                  <a:lnTo>
                    <a:pt x="5245" y="1323"/>
                  </a:lnTo>
                  <a:lnTo>
                    <a:pt x="5304" y="1272"/>
                  </a:lnTo>
                  <a:lnTo>
                    <a:pt x="5362" y="1218"/>
                  </a:lnTo>
                  <a:lnTo>
                    <a:pt x="5418" y="1161"/>
                  </a:lnTo>
                  <a:lnTo>
                    <a:pt x="5475" y="1099"/>
                  </a:lnTo>
                  <a:lnTo>
                    <a:pt x="5531" y="1032"/>
                  </a:lnTo>
                  <a:lnTo>
                    <a:pt x="5587" y="963"/>
                  </a:lnTo>
                  <a:lnTo>
                    <a:pt x="5644" y="890"/>
                  </a:lnTo>
                  <a:lnTo>
                    <a:pt x="5702" y="810"/>
                  </a:lnTo>
                  <a:lnTo>
                    <a:pt x="5772" y="704"/>
                  </a:lnTo>
                  <a:lnTo>
                    <a:pt x="5776" y="0"/>
                  </a:lnTo>
                  <a:lnTo>
                    <a:pt x="0" y="5"/>
                  </a:lnTo>
                  <a:lnTo>
                    <a:pt x="0" y="4041"/>
                  </a:lnTo>
                  <a:lnTo>
                    <a:pt x="20" y="4041"/>
                  </a:lnTo>
                  <a:lnTo>
                    <a:pt x="35" y="3959"/>
                  </a:lnTo>
                  <a:lnTo>
                    <a:pt x="55" y="3873"/>
                  </a:lnTo>
                  <a:lnTo>
                    <a:pt x="76" y="3793"/>
                  </a:lnTo>
                  <a:lnTo>
                    <a:pt x="102" y="3711"/>
                  </a:lnTo>
                  <a:lnTo>
                    <a:pt x="124" y="3655"/>
                  </a:lnTo>
                  <a:lnTo>
                    <a:pt x="145" y="3601"/>
                  </a:lnTo>
                  <a:lnTo>
                    <a:pt x="169" y="3549"/>
                  </a:lnTo>
                  <a:lnTo>
                    <a:pt x="193" y="3496"/>
                  </a:lnTo>
                  <a:lnTo>
                    <a:pt x="220" y="3444"/>
                  </a:lnTo>
                  <a:lnTo>
                    <a:pt x="247" y="3396"/>
                  </a:lnTo>
                  <a:lnTo>
                    <a:pt x="278" y="3346"/>
                  </a:lnTo>
                  <a:lnTo>
                    <a:pt x="309" y="3297"/>
                  </a:lnTo>
                  <a:lnTo>
                    <a:pt x="342" y="3249"/>
                  </a:lnTo>
                  <a:lnTo>
                    <a:pt x="378" y="3202"/>
                  </a:lnTo>
                  <a:lnTo>
                    <a:pt x="415" y="3157"/>
                  </a:lnTo>
                  <a:lnTo>
                    <a:pt x="453" y="3113"/>
                  </a:lnTo>
                  <a:lnTo>
                    <a:pt x="493" y="3068"/>
                  </a:lnTo>
                  <a:lnTo>
                    <a:pt x="535" y="3027"/>
                  </a:lnTo>
                  <a:lnTo>
                    <a:pt x="578" y="2986"/>
                  </a:lnTo>
                  <a:lnTo>
                    <a:pt x="624" y="2945"/>
                  </a:lnTo>
                  <a:close/>
                </a:path>
              </a:pathLst>
            </a:custGeom>
            <a:solidFill>
              <a:schemeClr val="bg1"/>
            </a:solidFill>
            <a:ln w="9525">
              <a:noFill/>
              <a:round/>
              <a:headEnd/>
              <a:tailEnd/>
            </a:ln>
          </p:spPr>
          <p:txBody>
            <a:bodyPr/>
            <a:lstStyle/>
            <a:p>
              <a:endParaRPr lang="zh-CN" altLang="en-US"/>
            </a:p>
          </p:txBody>
        </p:sp>
        <p:sp>
          <p:nvSpPr>
            <p:cNvPr id="185350" name="Rectangle 11"/>
            <p:cNvSpPr>
              <a:spLocks noChangeArrowheads="1"/>
            </p:cNvSpPr>
            <p:nvPr/>
          </p:nvSpPr>
          <p:spPr bwMode="gray">
            <a:xfrm>
              <a:off x="0" y="4023"/>
              <a:ext cx="5760" cy="297"/>
            </a:xfrm>
            <a:prstGeom prst="rect">
              <a:avLst/>
            </a:prstGeom>
            <a:solidFill>
              <a:srgbClr val="FFFFFF"/>
            </a:solidFill>
            <a:ln w="9525" algn="ctr">
              <a:noFill/>
              <a:miter lim="800000"/>
              <a:headEnd/>
              <a:tailEnd/>
            </a:ln>
          </p:spPr>
          <p:txBody>
            <a:bodyPr lIns="0" tIns="0" rIns="0" bIns="0" anchor="ctr">
              <a:spAutoFit/>
            </a:bodyPr>
            <a:lstStyle/>
            <a:p>
              <a:pPr algn="ctr" eaLnBrk="0" hangingPunct="0">
                <a:lnSpc>
                  <a:spcPct val="85000"/>
                </a:lnSpc>
              </a:pPr>
              <a:endParaRPr lang="en-US" altLang="zh-CN"/>
            </a:p>
          </p:txBody>
        </p:sp>
        <p:sp>
          <p:nvSpPr>
            <p:cNvPr id="185351" name="Oval 12"/>
            <p:cNvSpPr>
              <a:spLocks noChangeArrowheads="1"/>
            </p:cNvSpPr>
            <p:nvPr/>
          </p:nvSpPr>
          <p:spPr bwMode="gray">
            <a:xfrm>
              <a:off x="4919" y="3744"/>
              <a:ext cx="576" cy="576"/>
            </a:xfrm>
            <a:prstGeom prst="ellipse">
              <a:avLst/>
            </a:prstGeom>
            <a:solidFill>
              <a:srgbClr val="FFFFFF"/>
            </a:solidFill>
            <a:ln w="9525" algn="ctr">
              <a:noFill/>
              <a:round/>
              <a:headEnd/>
              <a:tailEnd/>
            </a:ln>
          </p:spPr>
          <p:txBody>
            <a:bodyPr wrap="none" lIns="0" tIns="0" rIns="0" bIns="0" anchor="ctr">
              <a:spAutoFit/>
            </a:bodyPr>
            <a:lstStyle/>
            <a:p>
              <a:pPr algn="ctr" eaLnBrk="0" hangingPunct="0">
                <a:lnSpc>
                  <a:spcPct val="85000"/>
                </a:lnSpc>
              </a:pPr>
              <a:endParaRPr lang="en-US" altLang="zh-CN"/>
            </a:p>
          </p:txBody>
        </p:sp>
        <p:pic>
          <p:nvPicPr>
            <p:cNvPr id="185352" name="Picture 13" descr="CBE_CMJN"/>
            <p:cNvPicPr>
              <a:picLocks noChangeAspect="1" noChangeArrowheads="1"/>
            </p:cNvPicPr>
            <p:nvPr/>
          </p:nvPicPr>
          <p:blipFill>
            <a:blip r:embed="rId3" cstate="print"/>
            <a:srcRect/>
            <a:stretch>
              <a:fillRect/>
            </a:stretch>
          </p:blipFill>
          <p:spPr bwMode="gray">
            <a:xfrm>
              <a:off x="4962" y="3786"/>
              <a:ext cx="484" cy="469"/>
            </a:xfrm>
            <a:prstGeom prst="rect">
              <a:avLst/>
            </a:prstGeom>
            <a:noFill/>
            <a:ln w="9525">
              <a:noFill/>
              <a:miter lim="800000"/>
              <a:headEnd/>
              <a:tailEnd/>
            </a:ln>
          </p:spPr>
        </p:pic>
        <p:pic>
          <p:nvPicPr>
            <p:cNvPr id="185353" name="Picture 14" descr="Untitled-1"/>
            <p:cNvPicPr>
              <a:picLocks noChangeAspect="1" noChangeArrowheads="1"/>
            </p:cNvPicPr>
            <p:nvPr/>
          </p:nvPicPr>
          <p:blipFill>
            <a:blip r:embed="rId4" cstate="print"/>
            <a:srcRect/>
            <a:stretch>
              <a:fillRect/>
            </a:stretch>
          </p:blipFill>
          <p:spPr bwMode="gray">
            <a:xfrm>
              <a:off x="3183" y="4135"/>
              <a:ext cx="1739" cy="76"/>
            </a:xfrm>
            <a:prstGeom prst="rect">
              <a:avLst/>
            </a:prstGeom>
            <a:noFill/>
            <a:ln w="9525">
              <a:noFill/>
              <a:miter lim="800000"/>
              <a:headEnd/>
              <a:tailEnd/>
            </a:ln>
          </p:spPr>
        </p:pic>
      </p:grpSp>
      <p:pic>
        <p:nvPicPr>
          <p:cNvPr id="185347" name="Picture 4" descr="OK_Capgemini"/>
          <p:cNvPicPr>
            <a:picLocks noChangeAspect="1" noChangeArrowheads="1"/>
          </p:cNvPicPr>
          <p:nvPr/>
        </p:nvPicPr>
        <p:blipFill>
          <a:blip r:embed="rId5" cstate="print"/>
          <a:srcRect/>
          <a:stretch>
            <a:fillRect/>
          </a:stretch>
        </p:blipFill>
        <p:spPr bwMode="auto">
          <a:xfrm>
            <a:off x="735013" y="1058863"/>
            <a:ext cx="4318000" cy="1017587"/>
          </a:xfrm>
          <a:prstGeom prst="rect">
            <a:avLst/>
          </a:prstGeom>
          <a:noFill/>
          <a:ln w="9525">
            <a:noFill/>
            <a:miter lim="800000"/>
            <a:headEnd/>
            <a:tailEnd/>
          </a:ln>
        </p:spPr>
      </p:pic>
      <p:sp>
        <p:nvSpPr>
          <p:cNvPr id="185348" name="Rectangle 17"/>
          <p:cNvSpPr>
            <a:spLocks noGrp="1" noChangeArrowheads="1"/>
          </p:cNvSpPr>
          <p:nvPr>
            <p:ph type="ctrTitle"/>
          </p:nvPr>
        </p:nvSpPr>
        <p:spPr>
          <a:xfrm>
            <a:off x="244475" y="5045075"/>
            <a:ext cx="8753475" cy="611188"/>
          </a:xfrm>
        </p:spPr>
        <p:txBody>
          <a:bodyPr/>
          <a:lstStyle/>
          <a:p>
            <a:pPr algn="r"/>
            <a:r>
              <a:rPr lang="en-US" altLang="zh-CN" smtClean="0">
                <a:solidFill>
                  <a:schemeClr val="bg1"/>
                </a:solidFill>
                <a:ea typeface="宋体" charset="-122"/>
              </a:rPr>
              <a:t>www.capgemini.com/financialservices</a:t>
            </a:r>
          </a:p>
        </p:txBody>
      </p:sp>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idx="4294967295"/>
          </p:nvPr>
        </p:nvSpPr>
        <p:spPr/>
        <p:txBody>
          <a:bodyPr/>
          <a:lstStyle/>
          <a:p>
            <a:pPr eaLnBrk="1" hangingPunct="1"/>
            <a:r>
              <a:rPr lang="en-US" smtClean="0"/>
              <a:t>What is a BATCH ?</a:t>
            </a:r>
          </a:p>
        </p:txBody>
      </p:sp>
      <p:sp>
        <p:nvSpPr>
          <p:cNvPr id="13315" name="Content Placeholder 2"/>
          <p:cNvSpPr>
            <a:spLocks noGrp="1"/>
          </p:cNvSpPr>
          <p:nvPr>
            <p:ph idx="4294967295"/>
          </p:nvPr>
        </p:nvSpPr>
        <p:spPr>
          <a:xfrm>
            <a:off x="992188" y="1592263"/>
            <a:ext cx="7874000" cy="4638675"/>
          </a:xfrm>
        </p:spPr>
        <p:txBody>
          <a:bodyPr/>
          <a:lstStyle/>
          <a:p>
            <a:pPr eaLnBrk="1" hangingPunct="1"/>
            <a:r>
              <a:rPr lang="en-US" smtClean="0"/>
              <a:t>It holds the details of the processes that are to be run in the T24  batch system.</a:t>
            </a:r>
          </a:p>
          <a:p>
            <a:pPr eaLnBrk="1" hangingPunct="1"/>
            <a:r>
              <a:rPr lang="en-US" smtClean="0"/>
              <a:t>It allows the user to set up individual process for applications</a:t>
            </a:r>
          </a:p>
          <a:p>
            <a:pPr eaLnBrk="1" hangingPunct="1"/>
            <a:r>
              <a:rPr lang="en-US" smtClean="0"/>
              <a:t>It defines various control parameters</a:t>
            </a:r>
          </a:p>
          <a:p>
            <a:pPr eaLnBrk="1" hangingPunct="1"/>
            <a:r>
              <a:rPr lang="en-US" smtClean="0"/>
              <a:t>It decides how the process is to be run i.e foreground or background</a:t>
            </a:r>
          </a:p>
          <a:p>
            <a:pPr eaLnBrk="1" hangingPunct="1"/>
            <a:r>
              <a:rPr lang="en-US" smtClean="0"/>
              <a:t>It defines which default printer to be used to print reports generated.</a:t>
            </a:r>
          </a:p>
          <a:p>
            <a:pPr eaLnBrk="1" hangingPunct="1"/>
            <a:r>
              <a:rPr lang="en-US" smtClean="0"/>
              <a:t>It decides the jobs (application routines) to be run</a:t>
            </a:r>
          </a:p>
        </p:txBody>
      </p:sp>
    </p:spTree>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idx="4294967295"/>
          </p:nvPr>
        </p:nvSpPr>
        <p:spPr/>
        <p:txBody>
          <a:bodyPr/>
          <a:lstStyle/>
          <a:p>
            <a:pPr eaLnBrk="1" hangingPunct="1"/>
            <a:r>
              <a:rPr lang="en-US" smtClean="0"/>
              <a:t>What is a BATCH?</a:t>
            </a:r>
          </a:p>
        </p:txBody>
      </p:sp>
      <p:sp>
        <p:nvSpPr>
          <p:cNvPr id="14339" name="Content Placeholder 2"/>
          <p:cNvSpPr>
            <a:spLocks noGrp="1"/>
          </p:cNvSpPr>
          <p:nvPr>
            <p:ph idx="4294967295"/>
          </p:nvPr>
        </p:nvSpPr>
        <p:spPr>
          <a:xfrm>
            <a:off x="992188" y="1592263"/>
            <a:ext cx="7874000" cy="4638675"/>
          </a:xfrm>
        </p:spPr>
        <p:txBody>
          <a:bodyPr/>
          <a:lstStyle/>
          <a:p>
            <a:pPr eaLnBrk="1" hangingPunct="1"/>
            <a:endParaRPr lang="en-US" smtClean="0"/>
          </a:p>
          <a:p>
            <a:pPr eaLnBrk="1" hangingPunct="1"/>
            <a:r>
              <a:rPr lang="en-US" smtClean="0"/>
              <a:t>It decides the cycling frequency and the next run date for the jobs</a:t>
            </a:r>
          </a:p>
          <a:p>
            <a:pPr eaLnBrk="1" hangingPunct="1"/>
            <a:r>
              <a:rPr lang="en-US" smtClean="0"/>
              <a:t>It Maintains the current status of the process and the individual jobs</a:t>
            </a:r>
          </a:p>
          <a:p>
            <a:pPr eaLnBrk="1" hangingPunct="1"/>
            <a:r>
              <a:rPr lang="en-US" smtClean="0"/>
              <a:t>It updates the last run date by the Batch Control System.</a:t>
            </a:r>
          </a:p>
        </p:txBody>
      </p:sp>
    </p:spTree>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Capgemini FS Print">
  <a:themeElements>
    <a:clrScheme name="Capgemini FS Print 6">
      <a:dk1>
        <a:srgbClr val="000000"/>
      </a:dk1>
      <a:lt1>
        <a:srgbClr val="FFFFFF"/>
      </a:lt1>
      <a:dk2>
        <a:srgbClr val="004B66"/>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fontScheme name="Capgemini FS Print">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lnDef>
  </a:objectDefaults>
  <a:extraClrSchemeLst>
    <a:extraClrScheme>
      <a:clrScheme name="Capgemini FS Print 1">
        <a:dk1>
          <a:srgbClr val="000000"/>
        </a:dk1>
        <a:lt1>
          <a:srgbClr val="FFFFFF"/>
        </a:lt1>
        <a:dk2>
          <a:srgbClr val="006C8E"/>
        </a:dk2>
        <a:lt2>
          <a:srgbClr val="FFFFFF"/>
        </a:lt2>
        <a:accent1>
          <a:srgbClr val="009BCC"/>
        </a:accent1>
        <a:accent2>
          <a:srgbClr val="7B7B7B"/>
        </a:accent2>
        <a:accent3>
          <a:srgbClr val="FFFFFF"/>
        </a:accent3>
        <a:accent4>
          <a:srgbClr val="000000"/>
        </a:accent4>
        <a:accent5>
          <a:srgbClr val="AACBE2"/>
        </a:accent5>
        <a:accent6>
          <a:srgbClr val="6F6F6F"/>
        </a:accent6>
        <a:hlink>
          <a:srgbClr val="85D0E7"/>
        </a:hlink>
        <a:folHlink>
          <a:srgbClr val="B4B4B4"/>
        </a:folHlink>
      </a:clrScheme>
      <a:clrMap bg1="lt1" tx1="dk1" bg2="lt2" tx2="dk2" accent1="accent1" accent2="accent2" accent3="accent3" accent4="accent4" accent5="accent5" accent6="accent6" hlink="hlink" folHlink="folHlink"/>
    </a:extraClrScheme>
    <a:extraClrScheme>
      <a:clrScheme name="Capgemini FS Print 2">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9F9466"/>
        </a:hlink>
        <a:folHlink>
          <a:srgbClr val="DED7BC"/>
        </a:folHlink>
      </a:clrScheme>
      <a:clrMap bg1="lt1" tx1="dk1" bg2="lt2" tx2="dk2" accent1="accent1" accent2="accent2" accent3="accent3" accent4="accent4" accent5="accent5" accent6="accent6" hlink="hlink" folHlink="folHlink"/>
    </a:extraClrScheme>
    <a:extraClrScheme>
      <a:clrScheme name="Capgemini FS Print 3">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699419"/>
        </a:hlink>
        <a:folHlink>
          <a:srgbClr val="9F9466"/>
        </a:folHlink>
      </a:clrScheme>
      <a:clrMap bg1="lt1" tx1="dk1" bg2="lt2" tx2="dk2" accent1="accent1" accent2="accent2" accent3="accent3" accent4="accent4" accent5="accent5" accent6="accent6" hlink="hlink" folHlink="folHlink"/>
    </a:extraClrScheme>
    <a:extraClrScheme>
      <a:clrScheme name="Capgemini FS Print 4">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40B1D9"/>
        </a:hlink>
        <a:folHlink>
          <a:srgbClr val="9F9466"/>
        </a:folHlink>
      </a:clrScheme>
      <a:clrMap bg1="lt1" tx1="dk1" bg2="lt2" tx2="dk2" accent1="accent1" accent2="accent2" accent3="accent3" accent4="accent4" accent5="accent5" accent6="accent6" hlink="hlink" folHlink="folHlink"/>
    </a:extraClrScheme>
    <a:extraClrScheme>
      <a:clrScheme name="Capgemini FS Print 5">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clrMap bg1="lt1" tx1="dk1" bg2="lt2" tx2="dk2" accent1="accent1" accent2="accent2" accent3="accent3" accent4="accent4" accent5="accent5" accent6="accent6" hlink="hlink" folHlink="folHlink"/>
    </a:extraClrScheme>
    <a:extraClrScheme>
      <a:clrScheme name="Capgemini FS Print 6">
        <a:dk1>
          <a:srgbClr val="000000"/>
        </a:dk1>
        <a:lt1>
          <a:srgbClr val="FFFFFF"/>
        </a:lt1>
        <a:dk2>
          <a:srgbClr val="004B66"/>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Capgemini FS Print</Template>
  <TotalTime>5108</TotalTime>
  <Words>2905</Words>
  <Application>Microsoft Office PowerPoint</Application>
  <PresentationFormat>On-screen Show (4:3)</PresentationFormat>
  <Paragraphs>386</Paragraphs>
  <Slides>71</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71</vt:i4>
      </vt:variant>
    </vt:vector>
  </HeadingPairs>
  <TitlesOfParts>
    <vt:vector size="79" baseType="lpstr">
      <vt:lpstr>宋体</vt:lpstr>
      <vt:lpstr>Arial</vt:lpstr>
      <vt:lpstr>Arial Narrow</vt:lpstr>
      <vt:lpstr>Symbol</vt:lpstr>
      <vt:lpstr>Times New Roman</vt:lpstr>
      <vt:lpstr>Wingdings</vt:lpstr>
      <vt:lpstr>Wingdings 3</vt:lpstr>
      <vt:lpstr>Capgemini FS Print</vt:lpstr>
      <vt:lpstr>Multithreaded routine</vt:lpstr>
      <vt:lpstr>Objectives</vt:lpstr>
      <vt:lpstr>Objectives</vt:lpstr>
      <vt:lpstr>Objectives</vt:lpstr>
      <vt:lpstr>Session wise Breakup </vt:lpstr>
      <vt:lpstr>Understanding and performing batch processing</vt:lpstr>
      <vt:lpstr>T24 Process</vt:lpstr>
      <vt:lpstr>What is a BATCH ?</vt:lpstr>
      <vt:lpstr>What is a BATCH?</vt:lpstr>
      <vt:lpstr>What is Batch Processing ? </vt:lpstr>
      <vt:lpstr>What is Batch Processing ? </vt:lpstr>
      <vt:lpstr>Optimization of batch process</vt:lpstr>
      <vt:lpstr>Batch Flow</vt:lpstr>
      <vt:lpstr>Batch Stage</vt:lpstr>
      <vt:lpstr>Batch Stage</vt:lpstr>
      <vt:lpstr>Batch Stage</vt:lpstr>
      <vt:lpstr>Batch Stage </vt:lpstr>
      <vt:lpstr>Batch Stages - Example</vt:lpstr>
      <vt:lpstr>Batch Stages - Example</vt:lpstr>
      <vt:lpstr>BATCH – A View</vt:lpstr>
      <vt:lpstr>DEFAULT.PRINTER</vt:lpstr>
      <vt:lpstr>PROCESS.STATUS</vt:lpstr>
      <vt:lpstr>Batch Environment</vt:lpstr>
      <vt:lpstr>JOB.NAME</vt:lpstr>
      <vt:lpstr>VERIFICATION</vt:lpstr>
      <vt:lpstr>FREQUENCY</vt:lpstr>
      <vt:lpstr>FREQUENCY</vt:lpstr>
      <vt:lpstr>NEXT.RUN.DATE</vt:lpstr>
      <vt:lpstr>PRINTER.NAME</vt:lpstr>
      <vt:lpstr>JOB.STATUS</vt:lpstr>
      <vt:lpstr>LAST.RUN.DATE</vt:lpstr>
      <vt:lpstr>JOB.MESSAGE</vt:lpstr>
      <vt:lpstr>USER</vt:lpstr>
      <vt:lpstr>Customizing using routines</vt:lpstr>
      <vt:lpstr>Multithreading</vt:lpstr>
      <vt:lpstr>Why Multithreaded Routines</vt:lpstr>
      <vt:lpstr>Working Of The Multithreading Subsystem In T24</vt:lpstr>
      <vt:lpstr>Working Of The Multithreading Subsystem In T24</vt:lpstr>
      <vt:lpstr>Working Of The Multithreading Subsystem In T24</vt:lpstr>
      <vt:lpstr>Creating Common Variable</vt:lpstr>
      <vt:lpstr>Creating Common Variable</vt:lpstr>
      <vt:lpstr>Working Of The Multithreading Subsystem In T24</vt:lpstr>
      <vt:lpstr>Creating a LOAD routine</vt:lpstr>
      <vt:lpstr>Working Of The Multithreading Subsystem In T24</vt:lpstr>
      <vt:lpstr>Creating a SELECT routine</vt:lpstr>
      <vt:lpstr>Working Of The Multithreading Subsystem In T24</vt:lpstr>
      <vt:lpstr>Creating PROCESS routine</vt:lpstr>
      <vt:lpstr>Working Of The Multithreading Subsystem In T24 – PGM Entry</vt:lpstr>
      <vt:lpstr>PGM.FILE Entry </vt:lpstr>
      <vt:lpstr>Working Of The Multithreading Subsystem In T24 – BATCH Entry</vt:lpstr>
      <vt:lpstr>BATCH ENTRY</vt:lpstr>
      <vt:lpstr>Execution flow of Multithreaded routines</vt:lpstr>
      <vt:lpstr>Initiate, Monitor and Control batch Process</vt:lpstr>
      <vt:lpstr>BATCH.JOB.CONTROL</vt:lpstr>
      <vt:lpstr>BATCH.JOB.CONTROL</vt:lpstr>
      <vt:lpstr>BATCH.JOB.CONTROL</vt:lpstr>
      <vt:lpstr>Monitoring the Execution of Main routine during COB</vt:lpstr>
      <vt:lpstr>COMO</vt:lpstr>
      <vt:lpstr>Execution of Main routine in COB</vt:lpstr>
      <vt:lpstr>Execution of Main routine in COB</vt:lpstr>
      <vt:lpstr>Execution of Main routine in COB</vt:lpstr>
      <vt:lpstr>Execution of Main routine in COB</vt:lpstr>
      <vt:lpstr>Execution of Main routine in COB</vt:lpstr>
      <vt:lpstr>F.JOB.LIST.SessionNumber</vt:lpstr>
      <vt:lpstr>F.JOB.LIST.SessionNumber</vt:lpstr>
      <vt:lpstr>F.JOB.LIST.SessionNumber</vt:lpstr>
      <vt:lpstr>F.JOB.LIST.SessionNumber</vt:lpstr>
      <vt:lpstr>F.JOB.LIST.SessionNumber</vt:lpstr>
      <vt:lpstr>Batch Environment</vt:lpstr>
      <vt:lpstr>WORKSHOP 1</vt:lpstr>
      <vt:lpstr>www.capgemini.com/financialservices</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Assurant MF CoE</dc:title>
  <dc:subject>Next Steps</dc:subject>
  <dc:creator>Capgemini</dc:creator>
  <cp:lastModifiedBy>Rajaraman, Anitha</cp:lastModifiedBy>
  <cp:revision>339</cp:revision>
  <cp:lastPrinted>2001-10-18T16:19:51Z</cp:lastPrinted>
  <dcterms:created xsi:type="dcterms:W3CDTF">2008-12-19T08:52:11Z</dcterms:created>
  <dcterms:modified xsi:type="dcterms:W3CDTF">2019-08-22T07:12:41Z</dcterms:modified>
</cp:coreProperties>
</file>