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 id="2147483729" r:id="rId2"/>
    <p:sldMasterId id="2147483740" r:id="rId3"/>
  </p:sldMasterIdLst>
  <p:sldIdLst>
    <p:sldId id="263" r:id="rId4"/>
    <p:sldId id="258" r:id="rId5"/>
    <p:sldId id="264" r:id="rId6"/>
    <p:sldId id="259" r:id="rId7"/>
    <p:sldId id="265" r:id="rId8"/>
    <p:sldId id="266" r:id="rId9"/>
    <p:sldId id="267" r:id="rId10"/>
    <p:sldId id="268" r:id="rId11"/>
    <p:sldId id="269" r:id="rId12"/>
    <p:sldId id="270" r:id="rId13"/>
    <p:sldId id="271" r:id="rId14"/>
    <p:sldId id="272" r:id="rId15"/>
    <p:sldId id="260" r:id="rId16"/>
    <p:sldId id="273" r:id="rId17"/>
    <p:sldId id="274" r:id="rId18"/>
    <p:sldId id="275" r:id="rId19"/>
    <p:sldId id="276" r:id="rId20"/>
    <p:sldId id="277" r:id="rId21"/>
    <p:sldId id="278" r:id="rId22"/>
    <p:sldId id="261" r:id="rId23"/>
    <p:sldId id="262"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YAMAL\Google%20Drive\BUSINESS%20ANALYTICS%20COURSE\SAS%20SESSION\Classroom%20Projects\Cluster%20Analysis%20Project\Cluster%20Analysis%20Case%20Stud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YAMAL\Google%20Drive\BUSINESS%20ANALYTICS%20COURSE\SAS%20SESSION\Classroom%20Projects\Cluster%20Analysis%20Project\Cluster%20Analysis%20Case%20Stud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YAMAL\Google%20Drive\BUSINESS%20ANALYTICS%20COURSE\SAS%20SESSION\Classroom%20Projects\Cluster%20Analysis%20Project\Cluster%20Analysis%20Case%20Stud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YAMAL\Google%20Drive\BUSINESS%20ANALYTICS%20COURSE\SAS%20SESSION\Classroom%20Projects\Cluster%20Analysis%20Project\Cluster%20Analysis%20Case%20Stud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HYAMAL\Google%20Drive\BUSINESS%20ANALYTICS%20COURSE\SAS%20SESSION\Classroom%20Projects\Cluster%20Analysis%20Project\Cluster%20Analysis%20Case%20Stud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HYAMAL\Google%20Drive\BUSINESS%20ANALYTICS%20COURSE\SAS%20SESSION\Classroom%20Projects\Cluster%20Analysis%20Project\Cluster%20Analysis%20Case%20Stud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HYAMAL\Google%20Drive\BUSINESS%20ANALYTICS%20COURSE\SAS%20SESSION\Classroom%20Projects\Cluster%20Analysis%20Project\Cluster%20Analysis%20Case%20Study.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0360525260992942E-2"/>
          <c:y val="0.10461824953445067"/>
          <c:w val="0.94433903702151289"/>
          <c:h val="0.61558527251132711"/>
        </c:manualLayout>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756B-4A72-8A17-DC6B4B867E7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756B-4A72-8A17-DC6B4B867E7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756B-4A72-8A17-DC6B4B867E7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756B-4A72-8A17-DC6B4B867E7C}"/>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756B-4A72-8A17-DC6B4B867E7C}"/>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756B-4A72-8A17-DC6B4B867E7C}"/>
              </c:ext>
            </c:extLst>
          </c:dPt>
          <c:dLbls>
            <c:dLbl>
              <c:idx val="0"/>
              <c:layout>
                <c:manualLayout>
                  <c:x val="-9.9203801970405875E-2"/>
                  <c:y val="7.7948424497213606E-2"/>
                </c:manualLayout>
              </c:layout>
              <c:tx>
                <c:rich>
                  <a:bodyPr rot="0" spcFirstLastPara="1" vertOverflow="ellipsis" vert="horz" wrap="square" lIns="38100" tIns="19050" rIns="38100" bIns="19050" anchor="ctr" anchorCtr="1">
                    <a:noAutofit/>
                  </a:bodyPr>
                  <a:lstStyle/>
                  <a:p>
                    <a:pPr>
                      <a:defRPr sz="1500" b="0" i="0" u="none" strike="noStrike" kern="1200" baseline="0">
                        <a:solidFill>
                          <a:schemeClr val="tx1">
                            <a:lumMod val="75000"/>
                            <a:lumOff val="25000"/>
                          </a:schemeClr>
                        </a:solidFill>
                        <a:latin typeface="+mn-lt"/>
                        <a:ea typeface="+mn-ea"/>
                        <a:cs typeface="+mn-cs"/>
                      </a:defRPr>
                    </a:pPr>
                    <a:r>
                      <a:rPr lang="en-US" sz="1500" baseline="0"/>
                      <a:t>
</a:t>
                    </a:r>
                    <a:fld id="{5D367B65-AD2B-44DE-9CB8-F364EFE3C52C}" type="PERCENTAGE">
                      <a:rPr lang="en-US" sz="1500" baseline="0"/>
                      <a:pPr>
                        <a:defRPr sz="1500"/>
                      </a:pPr>
                      <a:t>[PERCENTAGE]</a:t>
                    </a:fld>
                    <a:endParaRPr lang="en-US" sz="1500" baseline="0"/>
                  </a:p>
                </c:rich>
              </c:tx>
              <c:spPr>
                <a:noFill/>
                <a:ln>
                  <a:noFill/>
                </a:ln>
                <a:effectLst/>
              </c:spPr>
              <c:txPr>
                <a:bodyPr rot="0" spcFirstLastPara="1" vertOverflow="ellipsis" vert="horz" wrap="square" lIns="38100" tIns="19050" rIns="38100" bIns="19050" anchor="ctr" anchorCtr="1">
                  <a:no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3549639458801721"/>
                      <c:h val="0.15631284916201119"/>
                    </c:manualLayout>
                  </c15:layout>
                  <c15:dlblFieldTable/>
                  <c15:showDataLabelsRange val="0"/>
                </c:ext>
                <c:ext xmlns:c16="http://schemas.microsoft.com/office/drawing/2014/chart" uri="{C3380CC4-5D6E-409C-BE32-E72D297353CC}">
                  <c16:uniqueId val="{00000001-756B-4A72-8A17-DC6B4B867E7C}"/>
                </c:ext>
              </c:extLst>
            </c:dLbl>
            <c:dLbl>
              <c:idx val="1"/>
              <c:layout>
                <c:manualLayout>
                  <c:x val="-0.12978455818022747"/>
                  <c:y val="1.5791177381575389E-2"/>
                </c:manualLayout>
              </c:layout>
              <c:tx>
                <c:rich>
                  <a:bodyPr rot="0" spcFirstLastPara="1" vertOverflow="ellipsis" vert="horz" wrap="square" lIns="38100" tIns="19050" rIns="38100" bIns="19050" anchor="ctr" anchorCtr="1">
                    <a:noAutofit/>
                  </a:bodyPr>
                  <a:lstStyle/>
                  <a:p>
                    <a:pPr>
                      <a:defRPr sz="1500" b="0" i="0" u="none" strike="noStrike" kern="1200" baseline="0">
                        <a:solidFill>
                          <a:schemeClr val="tx1">
                            <a:lumMod val="75000"/>
                            <a:lumOff val="25000"/>
                          </a:schemeClr>
                        </a:solidFill>
                        <a:latin typeface="+mn-lt"/>
                        <a:ea typeface="+mn-ea"/>
                        <a:cs typeface="+mn-cs"/>
                      </a:defRPr>
                    </a:pPr>
                    <a:r>
                      <a:rPr lang="en-US" baseline="0"/>
                      <a:t>
</a:t>
                    </a:r>
                    <a:fld id="{852AE97D-B841-4358-9C3F-71DF09AFC028}" type="PERCENTAGE">
                      <a:rPr lang="en-US" baseline="0"/>
                      <a:pPr>
                        <a:defRPr sz="1500"/>
                      </a:pPr>
                      <a:t>[PERCENTAGE]</a:t>
                    </a:fld>
                    <a:endParaRPr lang="en-US" baseline="0"/>
                  </a:p>
                </c:rich>
              </c:tx>
              <c:spPr>
                <a:noFill/>
                <a:ln>
                  <a:noFill/>
                </a:ln>
                <a:effectLst/>
              </c:spPr>
              <c:txPr>
                <a:bodyPr rot="0" spcFirstLastPara="1" vertOverflow="ellipsis" vert="horz" wrap="square" lIns="38100" tIns="19050" rIns="38100" bIns="19050" anchor="ctr" anchorCtr="1">
                  <a:no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5178987647808345"/>
                      <c:h val="0.17865921787709496"/>
                    </c:manualLayout>
                  </c15:layout>
                  <c15:dlblFieldTable/>
                  <c15:showDataLabelsRange val="0"/>
                </c:ext>
                <c:ext xmlns:c16="http://schemas.microsoft.com/office/drawing/2014/chart" uri="{C3380CC4-5D6E-409C-BE32-E72D297353CC}">
                  <c16:uniqueId val="{00000003-756B-4A72-8A17-DC6B4B867E7C}"/>
                </c:ext>
              </c:extLst>
            </c:dLbl>
            <c:dLbl>
              <c:idx val="2"/>
              <c:layout>
                <c:manualLayout>
                  <c:x val="-0.11735209603169607"/>
                  <c:y val="-0.10334843619407909"/>
                </c:manualLayout>
              </c:layout>
              <c:tx>
                <c:rich>
                  <a:bodyPr rot="0" spcFirstLastPara="1" vertOverflow="ellipsis" vert="horz" wrap="square" lIns="38100" tIns="19050" rIns="38100" bIns="19050" anchor="ctr" anchorCtr="1">
                    <a:noAutofit/>
                  </a:bodyPr>
                  <a:lstStyle/>
                  <a:p>
                    <a:pPr>
                      <a:defRPr sz="1500" b="0" i="0" u="none" strike="noStrike" kern="1200" baseline="0">
                        <a:solidFill>
                          <a:schemeClr val="tx1">
                            <a:lumMod val="75000"/>
                            <a:lumOff val="25000"/>
                          </a:schemeClr>
                        </a:solidFill>
                        <a:latin typeface="+mn-lt"/>
                        <a:ea typeface="+mn-ea"/>
                        <a:cs typeface="+mn-cs"/>
                      </a:defRPr>
                    </a:pPr>
                    <a:fld id="{7764D728-CFC9-4098-BCB0-9C3FF950CDAE}" type="PERCENTAGE">
                      <a:rPr lang="en-US" baseline="0"/>
                      <a:pPr>
                        <a:defRPr sz="1500"/>
                      </a:pPr>
                      <a:t>[PERCENTAGE]</a:t>
                    </a:fld>
                    <a:endParaRPr lang="en-IN"/>
                  </a:p>
                </c:rich>
              </c:tx>
              <c:spPr>
                <a:noFill/>
                <a:ln>
                  <a:noFill/>
                </a:ln>
                <a:effectLst/>
              </c:spPr>
              <c:txPr>
                <a:bodyPr rot="0" spcFirstLastPara="1" vertOverflow="ellipsis" vert="horz" wrap="square" lIns="38100" tIns="19050" rIns="38100" bIns="19050" anchor="ctr" anchorCtr="1">
                  <a:no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720302266520787"/>
                      <c:h val="0.19728119180633147"/>
                    </c:manualLayout>
                  </c15:layout>
                  <c15:dlblFieldTable/>
                  <c15:showDataLabelsRange val="0"/>
                </c:ext>
                <c:ext xmlns:c16="http://schemas.microsoft.com/office/drawing/2014/chart" uri="{C3380CC4-5D6E-409C-BE32-E72D297353CC}">
                  <c16:uniqueId val="{00000005-756B-4A72-8A17-DC6B4B867E7C}"/>
                </c:ext>
              </c:extLst>
            </c:dLbl>
            <c:dLbl>
              <c:idx val="3"/>
              <c:layout>
                <c:manualLayout>
                  <c:x val="-0.18738707253984557"/>
                  <c:y val="-0.25877324146974079"/>
                </c:manualLayout>
              </c:layout>
              <c:tx>
                <c:rich>
                  <a:bodyPr rot="0" spcFirstLastPara="1" vertOverflow="ellipsis" vert="horz" wrap="square" lIns="38100" tIns="19050" rIns="38100" bIns="19050" anchor="ctr" anchorCtr="1">
                    <a:noAutofit/>
                  </a:bodyPr>
                  <a:lstStyle/>
                  <a:p>
                    <a:pPr>
                      <a:defRPr sz="1500" b="0" i="0" u="none" strike="noStrike" kern="1200" baseline="0">
                        <a:solidFill>
                          <a:schemeClr val="tx1">
                            <a:lumMod val="75000"/>
                            <a:lumOff val="25000"/>
                          </a:schemeClr>
                        </a:solidFill>
                        <a:latin typeface="+mn-lt"/>
                        <a:ea typeface="+mn-ea"/>
                        <a:cs typeface="+mn-cs"/>
                      </a:defRPr>
                    </a:pPr>
                    <a:fld id="{45E5CAAF-A4FF-4DF4-9C48-3D136CAF4AC6}" type="PERCENTAGE">
                      <a:rPr lang="en-US" baseline="0"/>
                      <a:pPr>
                        <a:defRPr sz="1500"/>
                      </a:pPr>
                      <a:t>[PERCENTAGE]</a:t>
                    </a:fld>
                    <a:endParaRPr lang="en-IN"/>
                  </a:p>
                </c:rich>
              </c:tx>
              <c:spPr>
                <a:noFill/>
                <a:ln>
                  <a:noFill/>
                </a:ln>
                <a:effectLst/>
              </c:spPr>
              <c:txPr>
                <a:bodyPr rot="0" spcFirstLastPara="1" vertOverflow="ellipsis" vert="horz" wrap="square" lIns="38100" tIns="19050" rIns="38100" bIns="19050" anchor="ctr" anchorCtr="1">
                  <a:no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1139770774049954"/>
                      <c:h val="0.16376163873370578"/>
                    </c:manualLayout>
                  </c15:layout>
                  <c15:dlblFieldTable/>
                  <c15:showDataLabelsRange val="0"/>
                </c:ext>
                <c:ext xmlns:c16="http://schemas.microsoft.com/office/drawing/2014/chart" uri="{C3380CC4-5D6E-409C-BE32-E72D297353CC}">
                  <c16:uniqueId val="{00000007-756B-4A72-8A17-DC6B4B867E7C}"/>
                </c:ext>
              </c:extLst>
            </c:dLbl>
            <c:dLbl>
              <c:idx val="4"/>
              <c:layout>
                <c:manualLayout>
                  <c:x val="0.17305574574917262"/>
                  <c:y val="-0.19096280543261523"/>
                </c:manualLayout>
              </c:layout>
              <c:tx>
                <c:rich>
                  <a:bodyPr rot="0" spcFirstLastPara="1" vertOverflow="ellipsis" vert="horz" wrap="square" lIns="38100" tIns="19050" rIns="38100" bIns="19050" anchor="ctr" anchorCtr="1">
                    <a:noAutofit/>
                  </a:bodyPr>
                  <a:lstStyle/>
                  <a:p>
                    <a:pPr>
                      <a:defRPr sz="1500" b="0" i="0" u="none" strike="noStrike" kern="1200" baseline="0">
                        <a:solidFill>
                          <a:schemeClr val="tx1">
                            <a:lumMod val="75000"/>
                            <a:lumOff val="25000"/>
                          </a:schemeClr>
                        </a:solidFill>
                        <a:latin typeface="+mn-lt"/>
                        <a:ea typeface="+mn-ea"/>
                        <a:cs typeface="+mn-cs"/>
                      </a:defRPr>
                    </a:pPr>
                    <a:fld id="{A9756DFE-ADF8-4E16-B818-E733DE2F2A51}" type="PERCENTAGE">
                      <a:rPr lang="en-US" sz="1500" baseline="0"/>
                      <a:pPr>
                        <a:defRPr sz="1500"/>
                      </a:pPr>
                      <a:t>[PERCENTAGE]</a:t>
                    </a:fld>
                    <a:endParaRPr lang="en-IN"/>
                  </a:p>
                </c:rich>
              </c:tx>
              <c:spPr>
                <a:noFill/>
                <a:ln>
                  <a:noFill/>
                </a:ln>
                <a:effectLst/>
              </c:spPr>
              <c:txPr>
                <a:bodyPr rot="0" spcFirstLastPara="1" vertOverflow="ellipsis" vert="horz" wrap="square" lIns="38100" tIns="19050" rIns="38100" bIns="19050" anchor="ctr" anchorCtr="1">
                  <a:no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1472852032680994"/>
                      <c:h val="0.16891743280693267"/>
                    </c:manualLayout>
                  </c15:layout>
                  <c15:dlblFieldTable/>
                  <c15:showDataLabelsRange val="0"/>
                </c:ext>
                <c:ext xmlns:c16="http://schemas.microsoft.com/office/drawing/2014/chart" uri="{C3380CC4-5D6E-409C-BE32-E72D297353CC}">
                  <c16:uniqueId val="{00000009-756B-4A72-8A17-DC6B4B867E7C}"/>
                </c:ext>
              </c:extLst>
            </c:dLbl>
            <c:dLbl>
              <c:idx val="5"/>
              <c:layout>
                <c:manualLayout>
                  <c:x val="9.9927773973905482E-2"/>
                  <c:y val="7.8214821795201478E-2"/>
                </c:manualLayout>
              </c:layout>
              <c:tx>
                <c:rich>
                  <a:bodyPr rot="0" spcFirstLastPara="1" vertOverflow="ellipsis" vert="horz" wrap="square" lIns="38100" tIns="19050" rIns="38100" bIns="19050" anchor="ctr" anchorCtr="1">
                    <a:noAutofit/>
                  </a:bodyPr>
                  <a:lstStyle/>
                  <a:p>
                    <a:pPr>
                      <a:defRPr sz="1500" b="0" i="0" u="none" strike="noStrike" kern="1200" baseline="0">
                        <a:solidFill>
                          <a:schemeClr val="tx1">
                            <a:lumMod val="75000"/>
                            <a:lumOff val="25000"/>
                          </a:schemeClr>
                        </a:solidFill>
                        <a:latin typeface="+mn-lt"/>
                        <a:ea typeface="+mn-ea"/>
                        <a:cs typeface="+mn-cs"/>
                      </a:defRPr>
                    </a:pPr>
                    <a:r>
                      <a:rPr lang="en-US" sz="1500" baseline="0"/>
                      <a:t>
</a:t>
                    </a:r>
                    <a:fld id="{4B94524C-D7C8-4AB8-9B9B-883E37719C5B}" type="PERCENTAGE">
                      <a:rPr lang="en-US" sz="1500" baseline="0"/>
                      <a:pPr>
                        <a:defRPr sz="1500"/>
                      </a:pPr>
                      <a:t>[PERCENTAGE]</a:t>
                    </a:fld>
                    <a:endParaRPr lang="en-US" sz="1500" baseline="0"/>
                  </a:p>
                </c:rich>
              </c:tx>
              <c:spPr>
                <a:noFill/>
                <a:ln>
                  <a:noFill/>
                </a:ln>
                <a:effectLst/>
              </c:spPr>
              <c:txPr>
                <a:bodyPr rot="0" spcFirstLastPara="1" vertOverflow="ellipsis" vert="horz" wrap="square" lIns="38100" tIns="19050" rIns="38100" bIns="19050" anchor="ctr" anchorCtr="1">
                  <a:no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1272600064227251"/>
                      <c:h val="0.16003724394785848"/>
                    </c:manualLayout>
                  </c15:layout>
                  <c15:dlblFieldTable/>
                  <c15:showDataLabelsRange val="0"/>
                </c:ext>
                <c:ext xmlns:c16="http://schemas.microsoft.com/office/drawing/2014/chart" uri="{C3380CC4-5D6E-409C-BE32-E72D297353CC}">
                  <c16:uniqueId val="{0000000B-756B-4A72-8A17-DC6B4B867E7C}"/>
                </c:ext>
              </c:extLst>
            </c:dLbl>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'Cluster Validation'!$B$2:$B$7</c:f>
              <c:strCache>
                <c:ptCount val="6"/>
                <c:pt idx="0">
                  <c:v>Discount Oriented but also Value Seeker</c:v>
                </c:pt>
                <c:pt idx="1">
                  <c:v>Extremely Value Seeker</c:v>
                </c:pt>
                <c:pt idx="2">
                  <c:v>Extremely Discount Oriented</c:v>
                </c:pt>
                <c:pt idx="3">
                  <c:v>Occasional Buyer</c:v>
                </c:pt>
                <c:pt idx="4">
                  <c:v>Mixed Orientation</c:v>
                </c:pt>
                <c:pt idx="5">
                  <c:v>Value Seeker</c:v>
                </c:pt>
              </c:strCache>
            </c:strRef>
          </c:cat>
          <c:val>
            <c:numRef>
              <c:f>'Cluster Validation'!$C$2:$C$7</c:f>
              <c:numCache>
                <c:formatCode>General</c:formatCode>
                <c:ptCount val="6"/>
                <c:pt idx="0">
                  <c:v>93</c:v>
                </c:pt>
                <c:pt idx="1">
                  <c:v>63</c:v>
                </c:pt>
                <c:pt idx="2">
                  <c:v>40</c:v>
                </c:pt>
                <c:pt idx="3">
                  <c:v>147</c:v>
                </c:pt>
                <c:pt idx="4">
                  <c:v>245</c:v>
                </c:pt>
                <c:pt idx="5">
                  <c:v>113</c:v>
                </c:pt>
              </c:numCache>
            </c:numRef>
          </c:val>
          <c:extLst>
            <c:ext xmlns:c16="http://schemas.microsoft.com/office/drawing/2014/chart" uri="{C3380CC4-5D6E-409C-BE32-E72D297353CC}">
              <c16:uniqueId val="{0000000C-756B-4A72-8A17-DC6B4B867E7C}"/>
            </c:ext>
          </c:extLst>
        </c:ser>
        <c:dLbls>
          <c:dLblPos val="inEnd"/>
          <c:showLegendKey val="0"/>
          <c:showVal val="0"/>
          <c:showCatName val="1"/>
          <c:showSerName val="0"/>
          <c:showPercent val="0"/>
          <c:showBubbleSize val="0"/>
          <c:showLeaderLines val="1"/>
        </c:dLbls>
      </c:pie3DChart>
      <c:spPr>
        <a:noFill/>
        <a:ln>
          <a:noFill/>
        </a:ln>
        <a:effectLst/>
      </c:spPr>
    </c:plotArea>
    <c:legend>
      <c:legendPos val="b"/>
      <c:layout>
        <c:manualLayout>
          <c:xMode val="edge"/>
          <c:yMode val="edge"/>
          <c:x val="8.5101278101106931E-2"/>
          <c:y val="0.76895631412944976"/>
          <c:w val="0.82979744379778619"/>
          <c:h val="0.20495852253634875"/>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IN"/>
              <a:t>Data Distribution</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B313-4464-A9E6-D7FE07D5181A}"/>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B313-4464-A9E6-D7FE07D5181A}"/>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5-B313-4464-A9E6-D7FE07D5181A}"/>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7-B313-4464-A9E6-D7FE07D5181A}"/>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9-B313-4464-A9E6-D7FE07D5181A}"/>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B-B313-4464-A9E6-D7FE07D5181A}"/>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'Data Distribution'!$A$2:$A$7</c:f>
              <c:strCache>
                <c:ptCount val="6"/>
                <c:pt idx="0">
                  <c:v>Cluster 1</c:v>
                </c:pt>
                <c:pt idx="1">
                  <c:v>Cluster 2</c:v>
                </c:pt>
                <c:pt idx="2">
                  <c:v>Cluster 3</c:v>
                </c:pt>
                <c:pt idx="3">
                  <c:v>Cluster 4</c:v>
                </c:pt>
                <c:pt idx="4">
                  <c:v>Cluster 5</c:v>
                </c:pt>
                <c:pt idx="5">
                  <c:v>Cluster 6</c:v>
                </c:pt>
              </c:strCache>
            </c:strRef>
          </c:cat>
          <c:val>
            <c:numRef>
              <c:f>'Data Distribution'!$B$2:$B$7</c:f>
              <c:numCache>
                <c:formatCode>General</c:formatCode>
                <c:ptCount val="6"/>
                <c:pt idx="0">
                  <c:v>93</c:v>
                </c:pt>
                <c:pt idx="1">
                  <c:v>63</c:v>
                </c:pt>
                <c:pt idx="2">
                  <c:v>40</c:v>
                </c:pt>
                <c:pt idx="3">
                  <c:v>147</c:v>
                </c:pt>
                <c:pt idx="4">
                  <c:v>245</c:v>
                </c:pt>
                <c:pt idx="5">
                  <c:v>113</c:v>
                </c:pt>
              </c:numCache>
            </c:numRef>
          </c:val>
          <c:extLst>
            <c:ext xmlns:c16="http://schemas.microsoft.com/office/drawing/2014/chart" uri="{C3380CC4-5D6E-409C-BE32-E72D297353CC}">
              <c16:uniqueId val="{0000000C-B313-4464-A9E6-D7FE07D5181A}"/>
            </c:ext>
          </c:extLst>
        </c:ser>
        <c:dLbls>
          <c:dLblPos val="inEnd"/>
          <c:showLegendKey val="0"/>
          <c:showVal val="0"/>
          <c:showCatName val="1"/>
          <c:showSerName val="0"/>
          <c:showPercent val="0"/>
          <c:showBubbleSize val="0"/>
          <c:showLeaderLines val="1"/>
        </c:dLbls>
      </c:pie3D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AVG_Actual_price_12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'Clusters With Variables'!$A$2</c:f>
              <c:strCache>
                <c:ptCount val="1"/>
                <c:pt idx="0">
                  <c:v>AVG_Actual_price_12</c:v>
                </c:pt>
              </c:strCache>
            </c:strRef>
          </c:tx>
          <c:spPr>
            <a:solidFill>
              <a:schemeClr val="accent5">
                <a:lumMod val="75000"/>
              </a:schemeClr>
            </a:solidFill>
            <a:ln>
              <a:noFill/>
            </a:ln>
            <a:effectLst/>
            <a:sp3d/>
          </c:spPr>
          <c:invertIfNegative val="0"/>
          <c:cat>
            <c:strRef>
              <c:f>'Clusters With Variables'!$B$1:$G$1</c:f>
              <c:strCache>
                <c:ptCount val="6"/>
                <c:pt idx="0">
                  <c:v>Cluster 1</c:v>
                </c:pt>
                <c:pt idx="1">
                  <c:v>Cluster 2</c:v>
                </c:pt>
                <c:pt idx="2">
                  <c:v>Cluster 3</c:v>
                </c:pt>
                <c:pt idx="3">
                  <c:v>Cluster 4</c:v>
                </c:pt>
                <c:pt idx="4">
                  <c:v>Cluster 5</c:v>
                </c:pt>
                <c:pt idx="5">
                  <c:v>Cluster 6</c:v>
                </c:pt>
              </c:strCache>
            </c:strRef>
          </c:cat>
          <c:val>
            <c:numRef>
              <c:f>'Clusters With Variables'!$B$2:$G$2</c:f>
              <c:numCache>
                <c:formatCode>General</c:formatCode>
                <c:ptCount val="6"/>
                <c:pt idx="0">
                  <c:v>3834.55</c:v>
                </c:pt>
                <c:pt idx="1">
                  <c:v>2330.71</c:v>
                </c:pt>
                <c:pt idx="2">
                  <c:v>1846.37</c:v>
                </c:pt>
                <c:pt idx="3">
                  <c:v>1260.8800000000001</c:v>
                </c:pt>
                <c:pt idx="4">
                  <c:v>1800.92</c:v>
                </c:pt>
                <c:pt idx="5">
                  <c:v>5776.53</c:v>
                </c:pt>
              </c:numCache>
            </c:numRef>
          </c:val>
          <c:extLst>
            <c:ext xmlns:c16="http://schemas.microsoft.com/office/drawing/2014/chart" uri="{C3380CC4-5D6E-409C-BE32-E72D297353CC}">
              <c16:uniqueId val="{00000000-4479-4823-8371-D414030FF569}"/>
            </c:ext>
          </c:extLst>
        </c:ser>
        <c:dLbls>
          <c:showLegendKey val="0"/>
          <c:showVal val="0"/>
          <c:showCatName val="0"/>
          <c:showSerName val="0"/>
          <c:showPercent val="0"/>
          <c:showBubbleSize val="0"/>
        </c:dLbls>
        <c:gapWidth val="150"/>
        <c:shape val="box"/>
        <c:axId val="511273935"/>
        <c:axId val="511260623"/>
        <c:axId val="0"/>
      </c:bar3DChart>
      <c:catAx>
        <c:axId val="51127393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260623"/>
        <c:crosses val="autoZero"/>
        <c:auto val="1"/>
        <c:lblAlgn val="ctr"/>
        <c:lblOffset val="100"/>
        <c:noMultiLvlLbl val="0"/>
      </c:catAx>
      <c:valAx>
        <c:axId val="5112606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27393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TOTAL_DAILY_ORDER_NET_AMT_12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'Clusters With Variables'!$A$3</c:f>
              <c:strCache>
                <c:ptCount val="1"/>
                <c:pt idx="0">
                  <c:v>TOTAL_DAILY_ORDER_NET_AMT_12</c:v>
                </c:pt>
              </c:strCache>
            </c:strRef>
          </c:tx>
          <c:spPr>
            <a:solidFill>
              <a:schemeClr val="accent5">
                <a:lumMod val="75000"/>
              </a:schemeClr>
            </a:solidFill>
            <a:ln>
              <a:noFill/>
            </a:ln>
            <a:effectLst/>
            <a:sp3d/>
          </c:spPr>
          <c:invertIfNegative val="0"/>
          <c:cat>
            <c:strRef>
              <c:f>'Clusters With Variables'!$B$1:$G$1</c:f>
              <c:strCache>
                <c:ptCount val="6"/>
                <c:pt idx="0">
                  <c:v>Cluster 1</c:v>
                </c:pt>
                <c:pt idx="1">
                  <c:v>Cluster 2</c:v>
                </c:pt>
                <c:pt idx="2">
                  <c:v>Cluster 3</c:v>
                </c:pt>
                <c:pt idx="3">
                  <c:v>Cluster 4</c:v>
                </c:pt>
                <c:pt idx="4">
                  <c:v>Cluster 5</c:v>
                </c:pt>
                <c:pt idx="5">
                  <c:v>Cluster 6</c:v>
                </c:pt>
              </c:strCache>
            </c:strRef>
          </c:cat>
          <c:val>
            <c:numRef>
              <c:f>'Clusters With Variables'!$B$3:$G$3</c:f>
              <c:numCache>
                <c:formatCode>General</c:formatCode>
                <c:ptCount val="6"/>
                <c:pt idx="0">
                  <c:v>11726.04</c:v>
                </c:pt>
                <c:pt idx="1">
                  <c:v>67959.02</c:v>
                </c:pt>
                <c:pt idx="2">
                  <c:v>17014.57</c:v>
                </c:pt>
                <c:pt idx="3">
                  <c:v>4513.24</c:v>
                </c:pt>
                <c:pt idx="4">
                  <c:v>12978.9</c:v>
                </c:pt>
                <c:pt idx="5">
                  <c:v>16052.33</c:v>
                </c:pt>
              </c:numCache>
            </c:numRef>
          </c:val>
          <c:extLst>
            <c:ext xmlns:c16="http://schemas.microsoft.com/office/drawing/2014/chart" uri="{C3380CC4-5D6E-409C-BE32-E72D297353CC}">
              <c16:uniqueId val="{00000000-F7A3-4486-A985-438C42B64EEA}"/>
            </c:ext>
          </c:extLst>
        </c:ser>
        <c:dLbls>
          <c:showLegendKey val="0"/>
          <c:showVal val="0"/>
          <c:showCatName val="0"/>
          <c:showSerName val="0"/>
          <c:showPercent val="0"/>
          <c:showBubbleSize val="0"/>
        </c:dLbls>
        <c:gapWidth val="150"/>
        <c:shape val="box"/>
        <c:axId val="769969103"/>
        <c:axId val="769963695"/>
        <c:axId val="0"/>
      </c:bar3DChart>
      <c:catAx>
        <c:axId val="76996910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9963695"/>
        <c:crosses val="autoZero"/>
        <c:auto val="1"/>
        <c:lblAlgn val="ctr"/>
        <c:lblOffset val="100"/>
        <c:noMultiLvlLbl val="0"/>
      </c:catAx>
      <c:valAx>
        <c:axId val="7699636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996910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AVG_DOLLAR_DISCOUNT_12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'Clusters With Variables'!$A$4</c:f>
              <c:strCache>
                <c:ptCount val="1"/>
                <c:pt idx="0">
                  <c:v>AVG_DOLLAR_DISCOUNT_12</c:v>
                </c:pt>
              </c:strCache>
            </c:strRef>
          </c:tx>
          <c:spPr>
            <a:solidFill>
              <a:schemeClr val="accent5">
                <a:lumMod val="75000"/>
              </a:schemeClr>
            </a:solidFill>
            <a:ln>
              <a:noFill/>
            </a:ln>
            <a:effectLst/>
            <a:sp3d/>
          </c:spPr>
          <c:invertIfNegative val="0"/>
          <c:cat>
            <c:strRef>
              <c:f>'Clusters With Variables'!$B$1:$G$1</c:f>
              <c:strCache>
                <c:ptCount val="6"/>
                <c:pt idx="0">
                  <c:v>Cluster 1</c:v>
                </c:pt>
                <c:pt idx="1">
                  <c:v>Cluster 2</c:v>
                </c:pt>
                <c:pt idx="2">
                  <c:v>Cluster 3</c:v>
                </c:pt>
                <c:pt idx="3">
                  <c:v>Cluster 4</c:v>
                </c:pt>
                <c:pt idx="4">
                  <c:v>Cluster 5</c:v>
                </c:pt>
                <c:pt idx="5">
                  <c:v>Cluster 6</c:v>
                </c:pt>
              </c:strCache>
            </c:strRef>
          </c:cat>
          <c:val>
            <c:numRef>
              <c:f>'Clusters With Variables'!$B$4:$G$4</c:f>
              <c:numCache>
                <c:formatCode>General</c:formatCode>
                <c:ptCount val="6"/>
                <c:pt idx="0">
                  <c:v>1252.69</c:v>
                </c:pt>
                <c:pt idx="1">
                  <c:v>3112.71</c:v>
                </c:pt>
                <c:pt idx="2">
                  <c:v>8584.2999999999993</c:v>
                </c:pt>
                <c:pt idx="3">
                  <c:v>923.51356410000005</c:v>
                </c:pt>
                <c:pt idx="4">
                  <c:v>1533.29</c:v>
                </c:pt>
                <c:pt idx="5">
                  <c:v>465.63542100000001</c:v>
                </c:pt>
              </c:numCache>
            </c:numRef>
          </c:val>
          <c:extLst>
            <c:ext xmlns:c16="http://schemas.microsoft.com/office/drawing/2014/chart" uri="{C3380CC4-5D6E-409C-BE32-E72D297353CC}">
              <c16:uniqueId val="{00000000-8F19-4466-84EB-6509536E70FB}"/>
            </c:ext>
          </c:extLst>
        </c:ser>
        <c:dLbls>
          <c:showLegendKey val="0"/>
          <c:showVal val="0"/>
          <c:showCatName val="0"/>
          <c:showSerName val="0"/>
          <c:showPercent val="0"/>
          <c:showBubbleSize val="0"/>
        </c:dLbls>
        <c:gapWidth val="150"/>
        <c:shape val="box"/>
        <c:axId val="769954959"/>
        <c:axId val="769965359"/>
        <c:axId val="0"/>
      </c:bar3DChart>
      <c:catAx>
        <c:axId val="76995495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9965359"/>
        <c:crosses val="autoZero"/>
        <c:auto val="1"/>
        <c:lblAlgn val="ctr"/>
        <c:lblOffset val="100"/>
        <c:noMultiLvlLbl val="0"/>
      </c:catAx>
      <c:valAx>
        <c:axId val="7699653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995495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MONTH_SINCE_LAST_TRANSACTION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'Clusters With Variables'!$A$5</c:f>
              <c:strCache>
                <c:ptCount val="1"/>
                <c:pt idx="0">
                  <c:v>MONTH_SINCE_LAST_TRANSACTION</c:v>
                </c:pt>
              </c:strCache>
            </c:strRef>
          </c:tx>
          <c:spPr>
            <a:solidFill>
              <a:schemeClr val="accent5">
                <a:lumMod val="75000"/>
              </a:schemeClr>
            </a:solidFill>
            <a:ln>
              <a:noFill/>
            </a:ln>
            <a:effectLst/>
            <a:sp3d/>
          </c:spPr>
          <c:invertIfNegative val="0"/>
          <c:cat>
            <c:strRef>
              <c:f>'Clusters With Variables'!$B$1:$G$1</c:f>
              <c:strCache>
                <c:ptCount val="6"/>
                <c:pt idx="0">
                  <c:v>Cluster 1</c:v>
                </c:pt>
                <c:pt idx="1">
                  <c:v>Cluster 2</c:v>
                </c:pt>
                <c:pt idx="2">
                  <c:v>Cluster 3</c:v>
                </c:pt>
                <c:pt idx="3">
                  <c:v>Cluster 4</c:v>
                </c:pt>
                <c:pt idx="4">
                  <c:v>Cluster 5</c:v>
                </c:pt>
                <c:pt idx="5">
                  <c:v>Cluster 6</c:v>
                </c:pt>
              </c:strCache>
            </c:strRef>
          </c:cat>
          <c:val>
            <c:numRef>
              <c:f>'Clusters With Variables'!$B$5:$G$5</c:f>
              <c:numCache>
                <c:formatCode>General</c:formatCode>
                <c:ptCount val="6"/>
                <c:pt idx="0">
                  <c:v>9.0322581</c:v>
                </c:pt>
                <c:pt idx="1">
                  <c:v>1.984127</c:v>
                </c:pt>
                <c:pt idx="2">
                  <c:v>5.4</c:v>
                </c:pt>
                <c:pt idx="3">
                  <c:v>9.0340135999999998</c:v>
                </c:pt>
                <c:pt idx="4">
                  <c:v>2.6693878</c:v>
                </c:pt>
                <c:pt idx="5">
                  <c:v>3.2389380999999999</c:v>
                </c:pt>
              </c:numCache>
            </c:numRef>
          </c:val>
          <c:extLst>
            <c:ext xmlns:c16="http://schemas.microsoft.com/office/drawing/2014/chart" uri="{C3380CC4-5D6E-409C-BE32-E72D297353CC}">
              <c16:uniqueId val="{00000000-B01E-4CCC-BD61-AFB650A25510}"/>
            </c:ext>
          </c:extLst>
        </c:ser>
        <c:dLbls>
          <c:showLegendKey val="0"/>
          <c:showVal val="0"/>
          <c:showCatName val="0"/>
          <c:showSerName val="0"/>
          <c:showPercent val="0"/>
          <c:showBubbleSize val="0"/>
        </c:dLbls>
        <c:gapWidth val="150"/>
        <c:shape val="box"/>
        <c:axId val="511258127"/>
        <c:axId val="511268111"/>
        <c:axId val="0"/>
      </c:bar3DChart>
      <c:catAx>
        <c:axId val="51125812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268111"/>
        <c:crosses val="autoZero"/>
        <c:auto val="1"/>
        <c:lblAlgn val="ctr"/>
        <c:lblOffset val="100"/>
        <c:noMultiLvlLbl val="0"/>
      </c:catAx>
      <c:valAx>
        <c:axId val="5112681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25812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sum_value_12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'Clusters With Variables'!$A$6</c:f>
              <c:strCache>
                <c:ptCount val="1"/>
                <c:pt idx="0">
                  <c:v>sum_value_12</c:v>
                </c:pt>
              </c:strCache>
            </c:strRef>
          </c:tx>
          <c:spPr>
            <a:solidFill>
              <a:schemeClr val="accent5">
                <a:lumMod val="75000"/>
              </a:schemeClr>
            </a:solidFill>
            <a:ln>
              <a:noFill/>
            </a:ln>
            <a:effectLst/>
            <a:sp3d/>
          </c:spPr>
          <c:invertIfNegative val="0"/>
          <c:cat>
            <c:strRef>
              <c:f>'Clusters With Variables'!$B$1:$G$1</c:f>
              <c:strCache>
                <c:ptCount val="6"/>
                <c:pt idx="0">
                  <c:v>Cluster 1</c:v>
                </c:pt>
                <c:pt idx="1">
                  <c:v>Cluster 2</c:v>
                </c:pt>
                <c:pt idx="2">
                  <c:v>Cluster 3</c:v>
                </c:pt>
                <c:pt idx="3">
                  <c:v>Cluster 4</c:v>
                </c:pt>
                <c:pt idx="4">
                  <c:v>Cluster 5</c:v>
                </c:pt>
                <c:pt idx="5">
                  <c:v>Cluster 6</c:v>
                </c:pt>
              </c:strCache>
            </c:strRef>
          </c:cat>
          <c:val>
            <c:numRef>
              <c:f>'Clusters With Variables'!$B$6:$G$6</c:f>
              <c:numCache>
                <c:formatCode>General</c:formatCode>
                <c:ptCount val="6"/>
                <c:pt idx="0">
                  <c:v>15479.77</c:v>
                </c:pt>
                <c:pt idx="1">
                  <c:v>199537</c:v>
                </c:pt>
                <c:pt idx="2">
                  <c:v>61759.18</c:v>
                </c:pt>
                <c:pt idx="3">
                  <c:v>9052.8799999999992</c:v>
                </c:pt>
                <c:pt idx="4">
                  <c:v>26649.4</c:v>
                </c:pt>
                <c:pt idx="5">
                  <c:v>17292.580000000002</c:v>
                </c:pt>
              </c:numCache>
            </c:numRef>
          </c:val>
          <c:extLst>
            <c:ext xmlns:c16="http://schemas.microsoft.com/office/drawing/2014/chart" uri="{C3380CC4-5D6E-409C-BE32-E72D297353CC}">
              <c16:uniqueId val="{00000000-1E0D-412E-ACF3-B82B953315DA}"/>
            </c:ext>
          </c:extLst>
        </c:ser>
        <c:dLbls>
          <c:showLegendKey val="0"/>
          <c:showVal val="0"/>
          <c:showCatName val="0"/>
          <c:showSerName val="0"/>
          <c:showPercent val="0"/>
          <c:showBubbleSize val="0"/>
        </c:dLbls>
        <c:gapWidth val="150"/>
        <c:shape val="box"/>
        <c:axId val="507224143"/>
        <c:axId val="507227055"/>
        <c:axId val="0"/>
      </c:bar3DChart>
      <c:catAx>
        <c:axId val="50722414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7227055"/>
        <c:crosses val="autoZero"/>
        <c:auto val="1"/>
        <c:lblAlgn val="ctr"/>
        <c:lblOffset val="100"/>
        <c:noMultiLvlLbl val="0"/>
      </c:catAx>
      <c:valAx>
        <c:axId val="507227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72241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p:nvPr/>
        </p:nvSpPr>
        <p:spPr>
          <a:xfrm>
            <a:off x="0" y="0"/>
            <a:ext cx="12192000" cy="6892000"/>
          </a:xfrm>
          <a:prstGeom prst="rect">
            <a:avLst/>
          </a:prstGeom>
          <a:solidFill>
            <a:srgbClr val="FFFFFF">
              <a:alpha val="2654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10" name="Shape 10"/>
          <p:cNvSpPr/>
          <p:nvPr/>
        </p:nvSpPr>
        <p:spPr>
          <a:xfrm>
            <a:off x="3664000" y="997000"/>
            <a:ext cx="4864000" cy="4864000"/>
          </a:xfrm>
          <a:prstGeom prst="ellipse">
            <a:avLst/>
          </a:prstGeom>
          <a:solidFill>
            <a:srgbClr val="00B2FF">
              <a:alpha val="7333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11" name="Shape 11"/>
          <p:cNvSpPr txBox="1">
            <a:spLocks noGrp="1"/>
          </p:cNvSpPr>
          <p:nvPr>
            <p:ph type="title"/>
          </p:nvPr>
        </p:nvSpPr>
        <p:spPr>
          <a:xfrm>
            <a:off x="3663933" y="997033"/>
            <a:ext cx="4864000" cy="4864000"/>
          </a:xfrm>
          <a:prstGeom prst="rect">
            <a:avLst/>
          </a:prstGeom>
        </p:spPr>
        <p:txBody>
          <a:bodyPr spcFirstLastPara="1" wrap="square" lIns="91425" tIns="91425" rIns="91425" bIns="91425" anchor="ctr" anchorCtr="0"/>
          <a:lstStyle>
            <a:lvl1pPr lvl="0" algn="ctr"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a:r>
              <a:rPr lang="en-US" smtClean="0"/>
              <a:t>Click to edit Master title style</a:t>
            </a:r>
            <a:endParaRPr/>
          </a:p>
        </p:txBody>
      </p:sp>
    </p:spTree>
    <p:extLst>
      <p:ext uri="{BB962C8B-B14F-4D97-AF65-F5344CB8AC3E}">
        <p14:creationId xmlns:p14="http://schemas.microsoft.com/office/powerpoint/2010/main" val="1709452250"/>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1"/>
        <p:cNvGrpSpPr/>
        <p:nvPr/>
      </p:nvGrpSpPr>
      <p:grpSpPr>
        <a:xfrm>
          <a:off x="0" y="0"/>
          <a:ext cx="0" cy="0"/>
          <a:chOff x="0" y="0"/>
          <a:chExt cx="0" cy="0"/>
        </a:xfrm>
      </p:grpSpPr>
    </p:spTree>
    <p:extLst>
      <p:ext uri="{BB962C8B-B14F-4D97-AF65-F5344CB8AC3E}">
        <p14:creationId xmlns:p14="http://schemas.microsoft.com/office/powerpoint/2010/main" val="551138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r>
              <a:rPr lang="en-US" dirty="0" smtClean="0"/>
              <a:t>Date:31/12/2017</a:t>
            </a:r>
            <a:endParaRPr lang="en-IN" dirty="0"/>
          </a:p>
        </p:txBody>
      </p:sp>
      <p:sp>
        <p:nvSpPr>
          <p:cNvPr id="5" name="Footer Placeholder 4"/>
          <p:cNvSpPr>
            <a:spLocks noGrp="1"/>
          </p:cNvSpPr>
          <p:nvPr>
            <p:ph type="ftr" sz="quarter" idx="11"/>
          </p:nvPr>
        </p:nvSpPr>
        <p:spPr/>
        <p:txBody>
          <a:bodyPr/>
          <a:lstStyle/>
          <a:p>
            <a:r>
              <a:rPr lang="en-IN" dirty="0" smtClean="0"/>
              <a:t>FInancial Cross-Sell Project Report</a:t>
            </a:r>
            <a:endParaRPr lang="en-IN" dirty="0"/>
          </a:p>
        </p:txBody>
      </p:sp>
      <p:sp>
        <p:nvSpPr>
          <p:cNvPr id="6" name="Slide Number Placeholder 5"/>
          <p:cNvSpPr>
            <a:spLocks noGrp="1"/>
          </p:cNvSpPr>
          <p:nvPr>
            <p:ph type="sldNum" sz="quarter" idx="12"/>
          </p:nvPr>
        </p:nvSpPr>
        <p:spPr/>
        <p:txBody>
          <a:bodyPr/>
          <a:lstStyle/>
          <a:p>
            <a:fld id="{7F9D427E-6687-4A7B-A9DD-FFEA8BD3B7FF}" type="slidenum">
              <a:rPr lang="en-IN" smtClean="0"/>
              <a:t>‹#›</a:t>
            </a:fld>
            <a:endParaRPr lang="en-IN" dirty="0"/>
          </a:p>
        </p:txBody>
      </p:sp>
    </p:spTree>
    <p:extLst>
      <p:ext uri="{BB962C8B-B14F-4D97-AF65-F5344CB8AC3E}">
        <p14:creationId xmlns:p14="http://schemas.microsoft.com/office/powerpoint/2010/main" val="1320653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dirty="0" smtClean="0"/>
              <a:t>Date:31/12/2017</a:t>
            </a:r>
            <a:endParaRPr lang="en-IN" dirty="0"/>
          </a:p>
        </p:txBody>
      </p:sp>
      <p:sp>
        <p:nvSpPr>
          <p:cNvPr id="5" name="Footer Placeholder 4"/>
          <p:cNvSpPr>
            <a:spLocks noGrp="1"/>
          </p:cNvSpPr>
          <p:nvPr>
            <p:ph type="ftr" sz="quarter" idx="11"/>
          </p:nvPr>
        </p:nvSpPr>
        <p:spPr/>
        <p:txBody>
          <a:bodyPr/>
          <a:lstStyle/>
          <a:p>
            <a:r>
              <a:rPr lang="en-IN" dirty="0" smtClean="0"/>
              <a:t>FInancial Cross-Sell Project Report</a:t>
            </a:r>
            <a:endParaRPr lang="en-IN" dirty="0"/>
          </a:p>
        </p:txBody>
      </p:sp>
      <p:sp>
        <p:nvSpPr>
          <p:cNvPr id="6" name="Slide Number Placeholder 5"/>
          <p:cNvSpPr>
            <a:spLocks noGrp="1"/>
          </p:cNvSpPr>
          <p:nvPr>
            <p:ph type="sldNum" sz="quarter" idx="12"/>
          </p:nvPr>
        </p:nvSpPr>
        <p:spPr/>
        <p:txBody>
          <a:bodyPr/>
          <a:lstStyle/>
          <a:p>
            <a:fld id="{7F9D427E-6687-4A7B-A9DD-FFEA8BD3B7FF}" type="slidenum">
              <a:rPr lang="en-IN" smtClean="0"/>
              <a:t>‹#›</a:t>
            </a:fld>
            <a:endParaRPr lang="en-IN" dirty="0"/>
          </a:p>
        </p:txBody>
      </p:sp>
    </p:spTree>
    <p:extLst>
      <p:ext uri="{BB962C8B-B14F-4D97-AF65-F5344CB8AC3E}">
        <p14:creationId xmlns:p14="http://schemas.microsoft.com/office/powerpoint/2010/main" val="2250003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r>
              <a:rPr lang="en-US" dirty="0" smtClean="0"/>
              <a:t>Date:31/12/2017</a:t>
            </a:r>
            <a:endParaRPr lang="en-IN" dirty="0"/>
          </a:p>
        </p:txBody>
      </p:sp>
      <p:sp>
        <p:nvSpPr>
          <p:cNvPr id="6" name="Footer Placeholder 5"/>
          <p:cNvSpPr>
            <a:spLocks noGrp="1"/>
          </p:cNvSpPr>
          <p:nvPr>
            <p:ph type="ftr" sz="quarter" idx="11"/>
          </p:nvPr>
        </p:nvSpPr>
        <p:spPr/>
        <p:txBody>
          <a:bodyPr/>
          <a:lstStyle/>
          <a:p>
            <a:r>
              <a:rPr lang="en-IN" dirty="0" smtClean="0"/>
              <a:t>FInancial Cross-Sell Project Report</a:t>
            </a:r>
            <a:endParaRPr lang="en-IN" dirty="0"/>
          </a:p>
        </p:txBody>
      </p:sp>
      <p:sp>
        <p:nvSpPr>
          <p:cNvPr id="7" name="Slide Number Placeholder 6"/>
          <p:cNvSpPr>
            <a:spLocks noGrp="1"/>
          </p:cNvSpPr>
          <p:nvPr>
            <p:ph type="sldNum" sz="quarter" idx="12"/>
          </p:nvPr>
        </p:nvSpPr>
        <p:spPr/>
        <p:txBody>
          <a:bodyPr/>
          <a:lstStyle/>
          <a:p>
            <a:fld id="{7F9D427E-6687-4A7B-A9DD-FFEA8BD3B7FF}" type="slidenum">
              <a:rPr lang="en-IN" smtClean="0"/>
              <a:t>‹#›</a:t>
            </a:fld>
            <a:endParaRPr lang="en-IN" dirty="0"/>
          </a:p>
        </p:txBody>
      </p:sp>
    </p:spTree>
    <p:extLst>
      <p:ext uri="{BB962C8B-B14F-4D97-AF65-F5344CB8AC3E}">
        <p14:creationId xmlns:p14="http://schemas.microsoft.com/office/powerpoint/2010/main" val="2168177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Shape 56"/>
          <p:cNvSpPr/>
          <p:nvPr/>
        </p:nvSpPr>
        <p:spPr>
          <a:xfrm>
            <a:off x="0" y="0"/>
            <a:ext cx="12192000" cy="6892000"/>
          </a:xfrm>
          <a:prstGeom prst="rect">
            <a:avLst/>
          </a:prstGeom>
          <a:solidFill>
            <a:srgbClr val="FFFFFF">
              <a:alpha val="2654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57" name="Shape 57"/>
          <p:cNvSpPr/>
          <p:nvPr/>
        </p:nvSpPr>
        <p:spPr>
          <a:xfrm>
            <a:off x="3664000" y="997000"/>
            <a:ext cx="4864000" cy="4864000"/>
          </a:xfrm>
          <a:prstGeom prst="ellipse">
            <a:avLst/>
          </a:prstGeom>
          <a:solidFill>
            <a:srgbClr val="00B2FF">
              <a:alpha val="7333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58" name="Shape 58"/>
          <p:cNvSpPr txBox="1">
            <a:spLocks noGrp="1"/>
          </p:cNvSpPr>
          <p:nvPr>
            <p:ph type="title"/>
          </p:nvPr>
        </p:nvSpPr>
        <p:spPr>
          <a:xfrm>
            <a:off x="3663933" y="997033"/>
            <a:ext cx="4864000" cy="4864000"/>
          </a:xfrm>
          <a:prstGeom prst="rect">
            <a:avLst/>
          </a:prstGeom>
        </p:spPr>
        <p:txBody>
          <a:bodyPr spcFirstLastPara="1" wrap="square" lIns="91425" tIns="91425" rIns="91425" bIns="91425" anchor="ctr" anchorCtr="0"/>
          <a:lstStyle>
            <a:lvl1pPr lvl="0" algn="ctr"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a:r>
              <a:rPr lang="en-US" smtClean="0"/>
              <a:t>Click to edit Master title style</a:t>
            </a:r>
            <a:endParaRPr/>
          </a:p>
        </p:txBody>
      </p:sp>
    </p:spTree>
    <p:extLst>
      <p:ext uri="{BB962C8B-B14F-4D97-AF65-F5344CB8AC3E}">
        <p14:creationId xmlns:p14="http://schemas.microsoft.com/office/powerpoint/2010/main" val="796626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ubtitle" preserve="1">
  <p:cSld name="Subtitle">
    <p:bg>
      <p:bgPr>
        <a:blipFill>
          <a:blip r:embed="rId2">
            <a:alphaModFix/>
          </a:blip>
          <a:stretch>
            <a:fillRect/>
          </a:stretch>
        </a:blipFill>
        <a:effectLst/>
      </p:bgPr>
    </p:bg>
    <p:spTree>
      <p:nvGrpSpPr>
        <p:cNvPr id="1" name="Shape 59"/>
        <p:cNvGrpSpPr/>
        <p:nvPr/>
      </p:nvGrpSpPr>
      <p:grpSpPr>
        <a:xfrm>
          <a:off x="0" y="0"/>
          <a:ext cx="0" cy="0"/>
          <a:chOff x="0" y="0"/>
          <a:chExt cx="0" cy="0"/>
        </a:xfrm>
      </p:grpSpPr>
      <p:sp>
        <p:nvSpPr>
          <p:cNvPr id="60" name="Shape 60"/>
          <p:cNvSpPr/>
          <p:nvPr/>
        </p:nvSpPr>
        <p:spPr>
          <a:xfrm>
            <a:off x="0" y="0"/>
            <a:ext cx="12192000" cy="6892000"/>
          </a:xfrm>
          <a:prstGeom prst="rect">
            <a:avLst/>
          </a:prstGeom>
          <a:solidFill>
            <a:srgbClr val="FFFFFF">
              <a:alpha val="2654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61" name="Shape 61"/>
          <p:cNvSpPr/>
          <p:nvPr/>
        </p:nvSpPr>
        <p:spPr>
          <a:xfrm>
            <a:off x="3367433" y="700433"/>
            <a:ext cx="5457200" cy="5457200"/>
          </a:xfrm>
          <a:prstGeom prst="diamond">
            <a:avLst/>
          </a:prstGeom>
          <a:solidFill>
            <a:srgbClr val="00B2FF">
              <a:alpha val="7333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62" name="Shape 62"/>
          <p:cNvSpPr txBox="1">
            <a:spLocks noGrp="1"/>
          </p:cNvSpPr>
          <p:nvPr>
            <p:ph type="subTitle" idx="1"/>
          </p:nvPr>
        </p:nvSpPr>
        <p:spPr>
          <a:xfrm>
            <a:off x="4012467" y="3431833"/>
            <a:ext cx="4115600" cy="2726000"/>
          </a:xfrm>
          <a:prstGeom prst="rect">
            <a:avLst/>
          </a:prstGeom>
          <a:noFill/>
          <a:ln>
            <a:noFill/>
          </a:ln>
        </p:spPr>
        <p:txBody>
          <a:bodyPr spcFirstLastPara="1" wrap="square" lIns="91425" tIns="91425" rIns="91425" bIns="91425" anchor="t" anchorCtr="0"/>
          <a:lstStyle>
            <a:lvl1pPr lvl="0"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1pPr>
            <a:lvl2pPr lvl="1"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2pPr>
            <a:lvl3pPr lvl="2"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3pPr>
            <a:lvl4pPr lvl="3"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4pPr>
            <a:lvl5pPr lvl="4"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5pPr>
            <a:lvl6pPr lvl="5"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6pPr>
            <a:lvl7pPr lvl="6"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7pPr>
            <a:lvl8pPr lvl="7"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8pPr>
            <a:lvl9pPr lvl="8"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9pPr>
          </a:lstStyle>
          <a:p>
            <a:r>
              <a:rPr lang="en-US" smtClean="0"/>
              <a:t>Click to edit Master subtitle style</a:t>
            </a:r>
            <a:endParaRPr/>
          </a:p>
        </p:txBody>
      </p:sp>
      <p:sp>
        <p:nvSpPr>
          <p:cNvPr id="63" name="Shape 63"/>
          <p:cNvSpPr txBox="1">
            <a:spLocks noGrp="1"/>
          </p:cNvSpPr>
          <p:nvPr>
            <p:ph type="title"/>
          </p:nvPr>
        </p:nvSpPr>
        <p:spPr>
          <a:xfrm>
            <a:off x="4064000" y="705833"/>
            <a:ext cx="4064000" cy="2726000"/>
          </a:xfrm>
          <a:prstGeom prst="rect">
            <a:avLst/>
          </a:prstGeom>
          <a:noFill/>
          <a:ln>
            <a:noFill/>
          </a:ln>
        </p:spPr>
        <p:txBody>
          <a:bodyPr spcFirstLastPara="1" wrap="square" lIns="91425" tIns="91425" rIns="91425" bIns="91425" anchor="b" anchorCtr="0"/>
          <a:lstStyle>
            <a:lvl1pPr lvl="0" algn="ctr"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a:r>
              <a:rPr lang="en-US" smtClean="0"/>
              <a:t>Click to edit Master title style</a:t>
            </a:r>
            <a:endParaRPr/>
          </a:p>
        </p:txBody>
      </p:sp>
    </p:spTree>
    <p:extLst>
      <p:ext uri="{BB962C8B-B14F-4D97-AF65-F5344CB8AC3E}">
        <p14:creationId xmlns:p14="http://schemas.microsoft.com/office/powerpoint/2010/main" val="3131764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reserve="1">
  <p:cSld name="Quote">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Shape 65"/>
          <p:cNvSpPr/>
          <p:nvPr/>
        </p:nvSpPr>
        <p:spPr>
          <a:xfrm>
            <a:off x="0" y="0"/>
            <a:ext cx="12192000" cy="6892000"/>
          </a:xfrm>
          <a:prstGeom prst="rect">
            <a:avLst/>
          </a:prstGeom>
          <a:solidFill>
            <a:srgbClr val="FFFFFF">
              <a:alpha val="2654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66" name="Shape 66"/>
          <p:cNvSpPr/>
          <p:nvPr/>
        </p:nvSpPr>
        <p:spPr>
          <a:xfrm>
            <a:off x="200" y="2386800"/>
            <a:ext cx="12192000" cy="2084400"/>
          </a:xfrm>
          <a:prstGeom prst="rect">
            <a:avLst/>
          </a:prstGeom>
          <a:solidFill>
            <a:srgbClr val="00B2FF">
              <a:alpha val="7333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67" name="Shape 67"/>
          <p:cNvSpPr txBox="1">
            <a:spLocks noGrp="1"/>
          </p:cNvSpPr>
          <p:nvPr>
            <p:ph type="body" idx="1"/>
          </p:nvPr>
        </p:nvSpPr>
        <p:spPr>
          <a:xfrm>
            <a:off x="2618967" y="2882400"/>
            <a:ext cx="6954000" cy="1093200"/>
          </a:xfrm>
          <a:prstGeom prst="rect">
            <a:avLst/>
          </a:prstGeom>
          <a:noFill/>
          <a:ln>
            <a:noFill/>
          </a:ln>
        </p:spPr>
        <p:txBody>
          <a:bodyPr spcFirstLastPara="1" wrap="square" lIns="91425" tIns="91425" rIns="91425" bIns="91425" anchor="ctr" anchorCtr="0"/>
          <a:lstStyle>
            <a:lvl1pPr marL="609585" lvl="0" indent="-440256" algn="ctr" rtl="0">
              <a:spcBef>
                <a:spcPts val="0"/>
              </a:spcBef>
              <a:spcAft>
                <a:spcPts val="0"/>
              </a:spcAft>
              <a:buClr>
                <a:srgbClr val="FFFFFF"/>
              </a:buClr>
              <a:buSzPts val="1600"/>
              <a:buFont typeface="Georgia"/>
              <a:buChar char="●"/>
              <a:defRPr sz="2133" i="1">
                <a:solidFill>
                  <a:srgbClr val="FFFFFF"/>
                </a:solidFill>
                <a:latin typeface="Georgia"/>
                <a:ea typeface="Georgia"/>
                <a:cs typeface="Georgia"/>
                <a:sym typeface="Georgia"/>
              </a:defRPr>
            </a:lvl1pPr>
            <a:lvl2pPr marL="1219170" lvl="1" indent="-440256" algn="ctr" rtl="0">
              <a:spcBef>
                <a:spcPts val="0"/>
              </a:spcBef>
              <a:spcAft>
                <a:spcPts val="0"/>
              </a:spcAft>
              <a:buClr>
                <a:srgbClr val="FFFFFF"/>
              </a:buClr>
              <a:buSzPts val="1600"/>
              <a:buFont typeface="Georgia"/>
              <a:buChar char="○"/>
              <a:defRPr sz="2133" i="1">
                <a:solidFill>
                  <a:srgbClr val="FFFFFF"/>
                </a:solidFill>
                <a:latin typeface="Georgia"/>
                <a:ea typeface="Georgia"/>
                <a:cs typeface="Georgia"/>
                <a:sym typeface="Georgia"/>
              </a:defRPr>
            </a:lvl2pPr>
            <a:lvl3pPr marL="1828754" lvl="2" indent="-440256" algn="ctr" rtl="0">
              <a:spcBef>
                <a:spcPts val="0"/>
              </a:spcBef>
              <a:spcAft>
                <a:spcPts val="0"/>
              </a:spcAft>
              <a:buClr>
                <a:srgbClr val="FFFFFF"/>
              </a:buClr>
              <a:buSzPts val="1600"/>
              <a:buFont typeface="Georgia"/>
              <a:buChar char="■"/>
              <a:defRPr sz="2133" i="1">
                <a:solidFill>
                  <a:srgbClr val="FFFFFF"/>
                </a:solidFill>
                <a:latin typeface="Georgia"/>
                <a:ea typeface="Georgia"/>
                <a:cs typeface="Georgia"/>
                <a:sym typeface="Georgia"/>
              </a:defRPr>
            </a:lvl3pPr>
            <a:lvl4pPr marL="2438339" lvl="3" indent="-440256" algn="ctr" rtl="0">
              <a:spcBef>
                <a:spcPts val="0"/>
              </a:spcBef>
              <a:spcAft>
                <a:spcPts val="0"/>
              </a:spcAft>
              <a:buClr>
                <a:srgbClr val="FFFFFF"/>
              </a:buClr>
              <a:buSzPts val="1600"/>
              <a:buFont typeface="Georgia"/>
              <a:buChar char="●"/>
              <a:defRPr sz="2133" i="1">
                <a:solidFill>
                  <a:srgbClr val="FFFFFF"/>
                </a:solidFill>
                <a:latin typeface="Georgia"/>
                <a:ea typeface="Georgia"/>
                <a:cs typeface="Georgia"/>
                <a:sym typeface="Georgia"/>
              </a:defRPr>
            </a:lvl4pPr>
            <a:lvl5pPr marL="3047924" lvl="4" indent="-440256" algn="ctr" rtl="0">
              <a:spcBef>
                <a:spcPts val="0"/>
              </a:spcBef>
              <a:spcAft>
                <a:spcPts val="0"/>
              </a:spcAft>
              <a:buClr>
                <a:srgbClr val="FFFFFF"/>
              </a:buClr>
              <a:buSzPts val="1600"/>
              <a:buFont typeface="Georgia"/>
              <a:buChar char="○"/>
              <a:defRPr sz="2133" i="1">
                <a:solidFill>
                  <a:srgbClr val="FFFFFF"/>
                </a:solidFill>
                <a:latin typeface="Georgia"/>
                <a:ea typeface="Georgia"/>
                <a:cs typeface="Georgia"/>
                <a:sym typeface="Georgia"/>
              </a:defRPr>
            </a:lvl5pPr>
            <a:lvl6pPr marL="3657509" lvl="5" indent="-440256" algn="ctr" rtl="0">
              <a:spcBef>
                <a:spcPts val="0"/>
              </a:spcBef>
              <a:spcAft>
                <a:spcPts val="0"/>
              </a:spcAft>
              <a:buClr>
                <a:srgbClr val="FFFFFF"/>
              </a:buClr>
              <a:buSzPts val="1600"/>
              <a:buFont typeface="Georgia"/>
              <a:buChar char="■"/>
              <a:defRPr sz="2133" i="1">
                <a:solidFill>
                  <a:srgbClr val="FFFFFF"/>
                </a:solidFill>
                <a:latin typeface="Georgia"/>
                <a:ea typeface="Georgia"/>
                <a:cs typeface="Georgia"/>
                <a:sym typeface="Georgia"/>
              </a:defRPr>
            </a:lvl6pPr>
            <a:lvl7pPr marL="4267093" lvl="6" indent="-440256" algn="ctr" rtl="0">
              <a:spcBef>
                <a:spcPts val="0"/>
              </a:spcBef>
              <a:spcAft>
                <a:spcPts val="0"/>
              </a:spcAft>
              <a:buClr>
                <a:srgbClr val="FFFFFF"/>
              </a:buClr>
              <a:buSzPts val="1600"/>
              <a:buFont typeface="Georgia"/>
              <a:buChar char="●"/>
              <a:defRPr sz="2133" i="1">
                <a:solidFill>
                  <a:srgbClr val="FFFFFF"/>
                </a:solidFill>
                <a:latin typeface="Georgia"/>
                <a:ea typeface="Georgia"/>
                <a:cs typeface="Georgia"/>
                <a:sym typeface="Georgia"/>
              </a:defRPr>
            </a:lvl7pPr>
            <a:lvl8pPr marL="4876678" lvl="7" indent="-440256" algn="ctr" rtl="0">
              <a:spcBef>
                <a:spcPts val="0"/>
              </a:spcBef>
              <a:spcAft>
                <a:spcPts val="0"/>
              </a:spcAft>
              <a:buClr>
                <a:srgbClr val="FFFFFF"/>
              </a:buClr>
              <a:buSzPts val="1600"/>
              <a:buFont typeface="Georgia"/>
              <a:buChar char="○"/>
              <a:defRPr sz="2133" i="1">
                <a:solidFill>
                  <a:srgbClr val="FFFFFF"/>
                </a:solidFill>
                <a:latin typeface="Georgia"/>
                <a:ea typeface="Georgia"/>
                <a:cs typeface="Georgia"/>
                <a:sym typeface="Georgia"/>
              </a:defRPr>
            </a:lvl8pPr>
            <a:lvl9pPr marL="5486263" lvl="8" indent="-440256" algn="ctr" rtl="0">
              <a:spcBef>
                <a:spcPts val="0"/>
              </a:spcBef>
              <a:spcAft>
                <a:spcPts val="0"/>
              </a:spcAft>
              <a:buClr>
                <a:srgbClr val="FFFFFF"/>
              </a:buClr>
              <a:buSzPts val="1600"/>
              <a:buFont typeface="Georgia"/>
              <a:buChar char="■"/>
              <a:defRPr sz="2133" i="1">
                <a:solidFill>
                  <a:srgbClr val="FFFFFF"/>
                </a:solidFill>
                <a:latin typeface="Georgia"/>
                <a:ea typeface="Georgia"/>
                <a:cs typeface="Georgia"/>
                <a:sym typeface="Georgia"/>
              </a:defRPr>
            </a:lvl9pPr>
          </a:lstStyle>
          <a:p>
            <a:pPr lvl="0"/>
            <a:r>
              <a:rPr lang="en-US" smtClean="0"/>
              <a:t>Edit Master text styles</a:t>
            </a:r>
          </a:p>
        </p:txBody>
      </p:sp>
    </p:spTree>
    <p:extLst>
      <p:ext uri="{BB962C8B-B14F-4D97-AF65-F5344CB8AC3E}">
        <p14:creationId xmlns:p14="http://schemas.microsoft.com/office/powerpoint/2010/main" val="334437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1 column" type="tx" preserve="1">
  <p:cSld name="Title + 1 column">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Shape 69"/>
          <p:cNvSpPr/>
          <p:nvPr/>
        </p:nvSpPr>
        <p:spPr>
          <a:xfrm>
            <a:off x="0" y="0"/>
            <a:ext cx="12192000" cy="6892000"/>
          </a:xfrm>
          <a:prstGeom prst="rect">
            <a:avLst/>
          </a:prstGeom>
          <a:solidFill>
            <a:srgbClr val="FFFFFF">
              <a:alpha val="2654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70" name="Shape 70"/>
          <p:cNvSpPr/>
          <p:nvPr/>
        </p:nvSpPr>
        <p:spPr>
          <a:xfrm>
            <a:off x="3173800" y="0"/>
            <a:ext cx="9018400" cy="6858000"/>
          </a:xfrm>
          <a:prstGeom prst="rect">
            <a:avLst/>
          </a:prstGeom>
          <a:solidFill>
            <a:srgbClr val="00B2FF">
              <a:alpha val="7333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71" name="Shape 71"/>
          <p:cNvSpPr txBox="1">
            <a:spLocks noGrp="1"/>
          </p:cNvSpPr>
          <p:nvPr>
            <p:ph type="title"/>
          </p:nvPr>
        </p:nvSpPr>
        <p:spPr>
          <a:xfrm>
            <a:off x="3870367" y="403167"/>
            <a:ext cx="7624800" cy="670800"/>
          </a:xfrm>
          <a:prstGeom prst="rect">
            <a:avLst/>
          </a:prstGeom>
        </p:spPr>
        <p:txBody>
          <a:bodyPr spcFirstLastPara="1" wrap="square" lIns="91425" tIns="91425" rIns="91425" bIns="91425" anchor="t" anchorCtr="0"/>
          <a:lstStyle>
            <a:lvl1pPr lvl="0" rtl="0">
              <a:spcBef>
                <a:spcPts val="0"/>
              </a:spcBef>
              <a:spcAft>
                <a:spcPts val="0"/>
              </a:spcAft>
              <a:buNone/>
              <a:defRPr sz="2400" b="1">
                <a:solidFill>
                  <a:srgbClr val="FFFFFF"/>
                </a:solidFill>
                <a:latin typeface="Muli"/>
                <a:ea typeface="Muli"/>
                <a:cs typeface="Muli"/>
                <a:sym typeface="Muli"/>
              </a:defRPr>
            </a:lvl1pPr>
            <a:lvl2pPr lvl="1" rtl="0">
              <a:spcBef>
                <a:spcPts val="0"/>
              </a:spcBef>
              <a:spcAft>
                <a:spcPts val="0"/>
              </a:spcAft>
              <a:buNone/>
              <a:defRPr sz="2400" b="1">
                <a:solidFill>
                  <a:srgbClr val="FFFFFF"/>
                </a:solidFill>
                <a:latin typeface="Muli"/>
                <a:ea typeface="Muli"/>
                <a:cs typeface="Muli"/>
                <a:sym typeface="Muli"/>
              </a:defRPr>
            </a:lvl2pPr>
            <a:lvl3pPr lvl="2" rtl="0">
              <a:spcBef>
                <a:spcPts val="0"/>
              </a:spcBef>
              <a:spcAft>
                <a:spcPts val="0"/>
              </a:spcAft>
              <a:buNone/>
              <a:defRPr sz="2400" b="1">
                <a:solidFill>
                  <a:srgbClr val="FFFFFF"/>
                </a:solidFill>
                <a:latin typeface="Muli"/>
                <a:ea typeface="Muli"/>
                <a:cs typeface="Muli"/>
                <a:sym typeface="Muli"/>
              </a:defRPr>
            </a:lvl3pPr>
            <a:lvl4pPr lvl="3" rtl="0">
              <a:spcBef>
                <a:spcPts val="0"/>
              </a:spcBef>
              <a:spcAft>
                <a:spcPts val="0"/>
              </a:spcAft>
              <a:buNone/>
              <a:defRPr sz="2400" b="1">
                <a:solidFill>
                  <a:srgbClr val="FFFFFF"/>
                </a:solidFill>
                <a:latin typeface="Muli"/>
                <a:ea typeface="Muli"/>
                <a:cs typeface="Muli"/>
                <a:sym typeface="Muli"/>
              </a:defRPr>
            </a:lvl4pPr>
            <a:lvl5pPr lvl="4" rtl="0">
              <a:spcBef>
                <a:spcPts val="0"/>
              </a:spcBef>
              <a:spcAft>
                <a:spcPts val="0"/>
              </a:spcAft>
              <a:buNone/>
              <a:defRPr sz="2400" b="1">
                <a:solidFill>
                  <a:srgbClr val="FFFFFF"/>
                </a:solidFill>
                <a:latin typeface="Muli"/>
                <a:ea typeface="Muli"/>
                <a:cs typeface="Muli"/>
                <a:sym typeface="Muli"/>
              </a:defRPr>
            </a:lvl5pPr>
            <a:lvl6pPr lvl="5" rtl="0">
              <a:spcBef>
                <a:spcPts val="0"/>
              </a:spcBef>
              <a:spcAft>
                <a:spcPts val="0"/>
              </a:spcAft>
              <a:buNone/>
              <a:defRPr sz="2400" b="1">
                <a:solidFill>
                  <a:srgbClr val="FFFFFF"/>
                </a:solidFill>
                <a:latin typeface="Muli"/>
                <a:ea typeface="Muli"/>
                <a:cs typeface="Muli"/>
                <a:sym typeface="Muli"/>
              </a:defRPr>
            </a:lvl6pPr>
            <a:lvl7pPr lvl="6" rtl="0">
              <a:spcBef>
                <a:spcPts val="0"/>
              </a:spcBef>
              <a:spcAft>
                <a:spcPts val="0"/>
              </a:spcAft>
              <a:buNone/>
              <a:defRPr sz="2400" b="1">
                <a:solidFill>
                  <a:srgbClr val="FFFFFF"/>
                </a:solidFill>
                <a:latin typeface="Muli"/>
                <a:ea typeface="Muli"/>
                <a:cs typeface="Muli"/>
                <a:sym typeface="Muli"/>
              </a:defRPr>
            </a:lvl7pPr>
            <a:lvl8pPr lvl="7" rtl="0">
              <a:spcBef>
                <a:spcPts val="0"/>
              </a:spcBef>
              <a:spcAft>
                <a:spcPts val="0"/>
              </a:spcAft>
              <a:buNone/>
              <a:defRPr sz="2400" b="1">
                <a:solidFill>
                  <a:srgbClr val="FFFFFF"/>
                </a:solidFill>
                <a:latin typeface="Muli"/>
                <a:ea typeface="Muli"/>
                <a:cs typeface="Muli"/>
                <a:sym typeface="Muli"/>
              </a:defRPr>
            </a:lvl8pPr>
            <a:lvl9pPr lvl="8" rtl="0">
              <a:spcBef>
                <a:spcPts val="0"/>
              </a:spcBef>
              <a:spcAft>
                <a:spcPts val="0"/>
              </a:spcAft>
              <a:buNone/>
              <a:defRPr sz="2400" b="1">
                <a:solidFill>
                  <a:srgbClr val="FFFFFF"/>
                </a:solidFill>
                <a:latin typeface="Muli"/>
                <a:ea typeface="Muli"/>
                <a:cs typeface="Muli"/>
                <a:sym typeface="Muli"/>
              </a:defRPr>
            </a:lvl9pPr>
          </a:lstStyle>
          <a:p>
            <a:r>
              <a:rPr lang="en-US" smtClean="0"/>
              <a:t>Click to edit Master title style</a:t>
            </a:r>
            <a:endParaRPr/>
          </a:p>
        </p:txBody>
      </p:sp>
      <p:sp>
        <p:nvSpPr>
          <p:cNvPr id="72" name="Shape 72"/>
          <p:cNvSpPr txBox="1">
            <a:spLocks noGrp="1"/>
          </p:cNvSpPr>
          <p:nvPr>
            <p:ph type="body" idx="1"/>
          </p:nvPr>
        </p:nvSpPr>
        <p:spPr>
          <a:xfrm>
            <a:off x="3870600" y="2012633"/>
            <a:ext cx="7624800" cy="4166800"/>
          </a:xfrm>
          <a:prstGeom prst="rect">
            <a:avLst/>
          </a:prstGeom>
        </p:spPr>
        <p:txBody>
          <a:bodyPr spcFirstLastPara="1" wrap="square" lIns="91425" tIns="91425" rIns="91425" bIns="91425" anchor="t" anchorCtr="0"/>
          <a:lstStyle>
            <a:lvl1pPr marL="609585" lvl="0" indent="-474121" rtl="0">
              <a:spcBef>
                <a:spcPts val="0"/>
              </a:spcBef>
              <a:spcAft>
                <a:spcPts val="0"/>
              </a:spcAft>
              <a:buClr>
                <a:srgbClr val="FFFFFF"/>
              </a:buClr>
              <a:buSzPts val="2000"/>
              <a:buFont typeface="Muli"/>
              <a:buChar char="➜"/>
              <a:defRPr sz="3200">
                <a:solidFill>
                  <a:srgbClr val="FFFFFF"/>
                </a:solidFill>
                <a:latin typeface="Muli"/>
                <a:ea typeface="Muli"/>
                <a:cs typeface="Muli"/>
                <a:sym typeface="Muli"/>
              </a:defRPr>
            </a:lvl1pPr>
            <a:lvl2pPr marL="1219170" lvl="1" indent="-457189" rtl="0">
              <a:spcBef>
                <a:spcPts val="0"/>
              </a:spcBef>
              <a:spcAft>
                <a:spcPts val="0"/>
              </a:spcAft>
              <a:buClr>
                <a:srgbClr val="FFFFFF"/>
              </a:buClr>
              <a:buSzPts val="1800"/>
              <a:buFont typeface="Muli"/>
              <a:buChar char="○"/>
              <a:defRPr sz="3200">
                <a:solidFill>
                  <a:srgbClr val="FFFFFF"/>
                </a:solidFill>
                <a:latin typeface="Muli"/>
                <a:ea typeface="Muli"/>
                <a:cs typeface="Muli"/>
                <a:sym typeface="Muli"/>
              </a:defRPr>
            </a:lvl2pPr>
            <a:lvl3pPr marL="1828754" lvl="2"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3pPr>
            <a:lvl4pPr marL="2438339" lvl="3"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4pPr>
            <a:lvl5pPr marL="3047924" lvl="4"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5pPr>
            <a:lvl6pPr marL="3657509" lvl="5"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6pPr>
            <a:lvl7pPr marL="4267093" lvl="6"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7pPr>
            <a:lvl8pPr marL="4876678" lvl="7"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8pPr>
            <a:lvl9pPr marL="5486263" lvl="8"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9pPr>
          </a:lstStyle>
          <a:p>
            <a:pPr lvl="0"/>
            <a:r>
              <a:rPr lang="en-US" smtClean="0"/>
              <a:t>Edit Master text styles</a:t>
            </a:r>
          </a:p>
        </p:txBody>
      </p:sp>
    </p:spTree>
    <p:extLst>
      <p:ext uri="{BB962C8B-B14F-4D97-AF65-F5344CB8AC3E}">
        <p14:creationId xmlns:p14="http://schemas.microsoft.com/office/powerpoint/2010/main" val="41923909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1 column half" preserve="1">
  <p:cSld name="Title + 1 column half">
    <p:bg>
      <p:bgPr>
        <a:blipFill>
          <a:blip r:embed="rId2">
            <a:alphaModFix/>
          </a:blip>
          <a:stretch>
            <a:fillRect/>
          </a:stretch>
        </a:blipFill>
        <a:effectLst/>
      </p:bgPr>
    </p:bg>
    <p:spTree>
      <p:nvGrpSpPr>
        <p:cNvPr id="1" name="Shape 73"/>
        <p:cNvGrpSpPr/>
        <p:nvPr/>
      </p:nvGrpSpPr>
      <p:grpSpPr>
        <a:xfrm>
          <a:off x="0" y="0"/>
          <a:ext cx="0" cy="0"/>
          <a:chOff x="0" y="0"/>
          <a:chExt cx="0" cy="0"/>
        </a:xfrm>
      </p:grpSpPr>
      <p:sp>
        <p:nvSpPr>
          <p:cNvPr id="74" name="Shape 74"/>
          <p:cNvSpPr/>
          <p:nvPr/>
        </p:nvSpPr>
        <p:spPr>
          <a:xfrm>
            <a:off x="6096000" y="0"/>
            <a:ext cx="6096000" cy="6858000"/>
          </a:xfrm>
          <a:prstGeom prst="rect">
            <a:avLst/>
          </a:prstGeom>
          <a:solidFill>
            <a:srgbClr val="00B2FF">
              <a:alpha val="7333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75" name="Shape 75"/>
          <p:cNvSpPr txBox="1">
            <a:spLocks noGrp="1"/>
          </p:cNvSpPr>
          <p:nvPr>
            <p:ph type="title"/>
          </p:nvPr>
        </p:nvSpPr>
        <p:spPr>
          <a:xfrm>
            <a:off x="6837833" y="403167"/>
            <a:ext cx="4657600" cy="670800"/>
          </a:xfrm>
          <a:prstGeom prst="rect">
            <a:avLst/>
          </a:prstGeom>
        </p:spPr>
        <p:txBody>
          <a:bodyPr spcFirstLastPara="1" wrap="square" lIns="91425" tIns="91425" rIns="91425" bIns="91425" anchor="t" anchorCtr="0"/>
          <a:lstStyle>
            <a:lvl1pPr lvl="0" rtl="0">
              <a:spcBef>
                <a:spcPts val="0"/>
              </a:spcBef>
              <a:spcAft>
                <a:spcPts val="0"/>
              </a:spcAft>
              <a:buNone/>
              <a:defRPr sz="2400" b="1">
                <a:solidFill>
                  <a:srgbClr val="FFFFFF"/>
                </a:solidFill>
                <a:latin typeface="Muli"/>
                <a:ea typeface="Muli"/>
                <a:cs typeface="Muli"/>
                <a:sym typeface="Muli"/>
              </a:defRPr>
            </a:lvl1pPr>
            <a:lvl2pPr lvl="1" rtl="0">
              <a:spcBef>
                <a:spcPts val="0"/>
              </a:spcBef>
              <a:spcAft>
                <a:spcPts val="0"/>
              </a:spcAft>
              <a:buNone/>
              <a:defRPr sz="2400" b="1">
                <a:solidFill>
                  <a:srgbClr val="FFFFFF"/>
                </a:solidFill>
                <a:latin typeface="Muli"/>
                <a:ea typeface="Muli"/>
                <a:cs typeface="Muli"/>
                <a:sym typeface="Muli"/>
              </a:defRPr>
            </a:lvl2pPr>
            <a:lvl3pPr lvl="2" rtl="0">
              <a:spcBef>
                <a:spcPts val="0"/>
              </a:spcBef>
              <a:spcAft>
                <a:spcPts val="0"/>
              </a:spcAft>
              <a:buNone/>
              <a:defRPr sz="2400" b="1">
                <a:solidFill>
                  <a:srgbClr val="FFFFFF"/>
                </a:solidFill>
                <a:latin typeface="Muli"/>
                <a:ea typeface="Muli"/>
                <a:cs typeface="Muli"/>
                <a:sym typeface="Muli"/>
              </a:defRPr>
            </a:lvl3pPr>
            <a:lvl4pPr lvl="3" rtl="0">
              <a:spcBef>
                <a:spcPts val="0"/>
              </a:spcBef>
              <a:spcAft>
                <a:spcPts val="0"/>
              </a:spcAft>
              <a:buNone/>
              <a:defRPr sz="2400" b="1">
                <a:solidFill>
                  <a:srgbClr val="FFFFFF"/>
                </a:solidFill>
                <a:latin typeface="Muli"/>
                <a:ea typeface="Muli"/>
                <a:cs typeface="Muli"/>
                <a:sym typeface="Muli"/>
              </a:defRPr>
            </a:lvl4pPr>
            <a:lvl5pPr lvl="4" rtl="0">
              <a:spcBef>
                <a:spcPts val="0"/>
              </a:spcBef>
              <a:spcAft>
                <a:spcPts val="0"/>
              </a:spcAft>
              <a:buNone/>
              <a:defRPr sz="2400" b="1">
                <a:solidFill>
                  <a:srgbClr val="FFFFFF"/>
                </a:solidFill>
                <a:latin typeface="Muli"/>
                <a:ea typeface="Muli"/>
                <a:cs typeface="Muli"/>
                <a:sym typeface="Muli"/>
              </a:defRPr>
            </a:lvl5pPr>
            <a:lvl6pPr lvl="5" rtl="0">
              <a:spcBef>
                <a:spcPts val="0"/>
              </a:spcBef>
              <a:spcAft>
                <a:spcPts val="0"/>
              </a:spcAft>
              <a:buNone/>
              <a:defRPr sz="2400" b="1">
                <a:solidFill>
                  <a:srgbClr val="FFFFFF"/>
                </a:solidFill>
                <a:latin typeface="Muli"/>
                <a:ea typeface="Muli"/>
                <a:cs typeface="Muli"/>
                <a:sym typeface="Muli"/>
              </a:defRPr>
            </a:lvl6pPr>
            <a:lvl7pPr lvl="6" rtl="0">
              <a:spcBef>
                <a:spcPts val="0"/>
              </a:spcBef>
              <a:spcAft>
                <a:spcPts val="0"/>
              </a:spcAft>
              <a:buNone/>
              <a:defRPr sz="2400" b="1">
                <a:solidFill>
                  <a:srgbClr val="FFFFFF"/>
                </a:solidFill>
                <a:latin typeface="Muli"/>
                <a:ea typeface="Muli"/>
                <a:cs typeface="Muli"/>
                <a:sym typeface="Muli"/>
              </a:defRPr>
            </a:lvl7pPr>
            <a:lvl8pPr lvl="7" rtl="0">
              <a:spcBef>
                <a:spcPts val="0"/>
              </a:spcBef>
              <a:spcAft>
                <a:spcPts val="0"/>
              </a:spcAft>
              <a:buNone/>
              <a:defRPr sz="2400" b="1">
                <a:solidFill>
                  <a:srgbClr val="FFFFFF"/>
                </a:solidFill>
                <a:latin typeface="Muli"/>
                <a:ea typeface="Muli"/>
                <a:cs typeface="Muli"/>
                <a:sym typeface="Muli"/>
              </a:defRPr>
            </a:lvl8pPr>
            <a:lvl9pPr lvl="8" rtl="0">
              <a:spcBef>
                <a:spcPts val="0"/>
              </a:spcBef>
              <a:spcAft>
                <a:spcPts val="0"/>
              </a:spcAft>
              <a:buNone/>
              <a:defRPr sz="2400" b="1">
                <a:solidFill>
                  <a:srgbClr val="FFFFFF"/>
                </a:solidFill>
                <a:latin typeface="Muli"/>
                <a:ea typeface="Muli"/>
                <a:cs typeface="Muli"/>
                <a:sym typeface="Muli"/>
              </a:defRPr>
            </a:lvl9pPr>
          </a:lstStyle>
          <a:p>
            <a:r>
              <a:rPr lang="en-US" smtClean="0"/>
              <a:t>Click to edit Master title style</a:t>
            </a:r>
            <a:endParaRPr/>
          </a:p>
        </p:txBody>
      </p:sp>
      <p:sp>
        <p:nvSpPr>
          <p:cNvPr id="76" name="Shape 76"/>
          <p:cNvSpPr txBox="1">
            <a:spLocks noGrp="1"/>
          </p:cNvSpPr>
          <p:nvPr>
            <p:ph type="body" idx="1"/>
          </p:nvPr>
        </p:nvSpPr>
        <p:spPr>
          <a:xfrm>
            <a:off x="6837976" y="2012633"/>
            <a:ext cx="4657600" cy="4166800"/>
          </a:xfrm>
          <a:prstGeom prst="rect">
            <a:avLst/>
          </a:prstGeom>
        </p:spPr>
        <p:txBody>
          <a:bodyPr spcFirstLastPara="1" wrap="square" lIns="91425" tIns="91425" rIns="91425" bIns="91425" anchor="t" anchorCtr="0"/>
          <a:lstStyle>
            <a:lvl1pPr marL="609585" lvl="0" indent="-474121" rtl="0">
              <a:spcBef>
                <a:spcPts val="0"/>
              </a:spcBef>
              <a:spcAft>
                <a:spcPts val="0"/>
              </a:spcAft>
              <a:buClr>
                <a:srgbClr val="FFFFFF"/>
              </a:buClr>
              <a:buSzPts val="2000"/>
              <a:buFont typeface="Muli"/>
              <a:buChar char="➜"/>
              <a:defRPr sz="3200">
                <a:solidFill>
                  <a:srgbClr val="FFFFFF"/>
                </a:solidFill>
                <a:latin typeface="Muli"/>
                <a:ea typeface="Muli"/>
                <a:cs typeface="Muli"/>
                <a:sym typeface="Muli"/>
              </a:defRPr>
            </a:lvl1pPr>
            <a:lvl2pPr marL="1219170" lvl="1" indent="-457189" rtl="0">
              <a:spcBef>
                <a:spcPts val="0"/>
              </a:spcBef>
              <a:spcAft>
                <a:spcPts val="0"/>
              </a:spcAft>
              <a:buClr>
                <a:srgbClr val="FFFFFF"/>
              </a:buClr>
              <a:buSzPts val="1800"/>
              <a:buFont typeface="Muli"/>
              <a:buChar char="○"/>
              <a:defRPr sz="3200">
                <a:solidFill>
                  <a:srgbClr val="FFFFFF"/>
                </a:solidFill>
                <a:latin typeface="Muli"/>
                <a:ea typeface="Muli"/>
                <a:cs typeface="Muli"/>
                <a:sym typeface="Muli"/>
              </a:defRPr>
            </a:lvl2pPr>
            <a:lvl3pPr marL="1828754" lvl="2"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3pPr>
            <a:lvl4pPr marL="2438339" lvl="3"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4pPr>
            <a:lvl5pPr marL="3047924" lvl="4"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5pPr>
            <a:lvl6pPr marL="3657509" lvl="5"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6pPr>
            <a:lvl7pPr marL="4267093" lvl="6"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7pPr>
            <a:lvl8pPr marL="4876678" lvl="7"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8pPr>
            <a:lvl9pPr marL="5486263" lvl="8"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9pPr>
          </a:lstStyle>
          <a:p>
            <a:pPr lvl="0"/>
            <a:r>
              <a:rPr lang="en-US" smtClean="0"/>
              <a:t>Edit Master text styles</a:t>
            </a:r>
          </a:p>
        </p:txBody>
      </p:sp>
    </p:spTree>
    <p:extLst>
      <p:ext uri="{BB962C8B-B14F-4D97-AF65-F5344CB8AC3E}">
        <p14:creationId xmlns:p14="http://schemas.microsoft.com/office/powerpoint/2010/main" val="91200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reserve="1">
  <p:cSld name="Title + 2 columns">
    <p:bg>
      <p:bgPr>
        <a:blipFill>
          <a:blip r:embed="rId2">
            <a:alphaModFix/>
          </a:blip>
          <a:stretch>
            <a:fillRect/>
          </a:stretch>
        </a:blipFill>
        <a:effectLst/>
      </p:bgPr>
    </p:bg>
    <p:spTree>
      <p:nvGrpSpPr>
        <p:cNvPr id="1" name="Shape 77"/>
        <p:cNvGrpSpPr/>
        <p:nvPr/>
      </p:nvGrpSpPr>
      <p:grpSpPr>
        <a:xfrm>
          <a:off x="0" y="0"/>
          <a:ext cx="0" cy="0"/>
          <a:chOff x="0" y="0"/>
          <a:chExt cx="0" cy="0"/>
        </a:xfrm>
      </p:grpSpPr>
      <p:sp>
        <p:nvSpPr>
          <p:cNvPr id="78" name="Shape 78"/>
          <p:cNvSpPr/>
          <p:nvPr/>
        </p:nvSpPr>
        <p:spPr>
          <a:xfrm>
            <a:off x="0" y="0"/>
            <a:ext cx="12192000" cy="6892000"/>
          </a:xfrm>
          <a:prstGeom prst="rect">
            <a:avLst/>
          </a:prstGeom>
          <a:solidFill>
            <a:srgbClr val="FFFFFF">
              <a:alpha val="2654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79" name="Shape 79"/>
          <p:cNvSpPr/>
          <p:nvPr/>
        </p:nvSpPr>
        <p:spPr>
          <a:xfrm>
            <a:off x="3173800" y="0"/>
            <a:ext cx="9018400" cy="6858000"/>
          </a:xfrm>
          <a:prstGeom prst="rect">
            <a:avLst/>
          </a:prstGeom>
          <a:solidFill>
            <a:srgbClr val="00B2FF">
              <a:alpha val="7333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80" name="Shape 80"/>
          <p:cNvSpPr txBox="1">
            <a:spLocks noGrp="1"/>
          </p:cNvSpPr>
          <p:nvPr>
            <p:ph type="title"/>
          </p:nvPr>
        </p:nvSpPr>
        <p:spPr>
          <a:xfrm>
            <a:off x="3870367" y="403167"/>
            <a:ext cx="7624800" cy="670800"/>
          </a:xfrm>
          <a:prstGeom prst="rect">
            <a:avLst/>
          </a:prstGeom>
        </p:spPr>
        <p:txBody>
          <a:bodyPr spcFirstLastPara="1" wrap="square" lIns="91425" tIns="91425" rIns="91425" bIns="91425" anchor="t" anchorCtr="0"/>
          <a:lstStyle>
            <a:lvl1pPr lvl="0" rtl="0">
              <a:spcBef>
                <a:spcPts val="0"/>
              </a:spcBef>
              <a:spcAft>
                <a:spcPts val="0"/>
              </a:spcAft>
              <a:buNone/>
              <a:defRPr sz="2400" b="1">
                <a:solidFill>
                  <a:srgbClr val="FFFFFF"/>
                </a:solidFill>
                <a:latin typeface="Muli"/>
                <a:ea typeface="Muli"/>
                <a:cs typeface="Muli"/>
                <a:sym typeface="Muli"/>
              </a:defRPr>
            </a:lvl1pPr>
            <a:lvl2pPr lvl="1" rtl="0">
              <a:spcBef>
                <a:spcPts val="0"/>
              </a:spcBef>
              <a:spcAft>
                <a:spcPts val="0"/>
              </a:spcAft>
              <a:buNone/>
              <a:defRPr sz="2400" b="1">
                <a:solidFill>
                  <a:srgbClr val="FFFFFF"/>
                </a:solidFill>
                <a:latin typeface="Muli"/>
                <a:ea typeface="Muli"/>
                <a:cs typeface="Muli"/>
                <a:sym typeface="Muli"/>
              </a:defRPr>
            </a:lvl2pPr>
            <a:lvl3pPr lvl="2" rtl="0">
              <a:spcBef>
                <a:spcPts val="0"/>
              </a:spcBef>
              <a:spcAft>
                <a:spcPts val="0"/>
              </a:spcAft>
              <a:buNone/>
              <a:defRPr sz="2400" b="1">
                <a:solidFill>
                  <a:srgbClr val="FFFFFF"/>
                </a:solidFill>
                <a:latin typeface="Muli"/>
                <a:ea typeface="Muli"/>
                <a:cs typeface="Muli"/>
                <a:sym typeface="Muli"/>
              </a:defRPr>
            </a:lvl3pPr>
            <a:lvl4pPr lvl="3" rtl="0">
              <a:spcBef>
                <a:spcPts val="0"/>
              </a:spcBef>
              <a:spcAft>
                <a:spcPts val="0"/>
              </a:spcAft>
              <a:buNone/>
              <a:defRPr sz="2400" b="1">
                <a:solidFill>
                  <a:srgbClr val="FFFFFF"/>
                </a:solidFill>
                <a:latin typeface="Muli"/>
                <a:ea typeface="Muli"/>
                <a:cs typeface="Muli"/>
                <a:sym typeface="Muli"/>
              </a:defRPr>
            </a:lvl4pPr>
            <a:lvl5pPr lvl="4" rtl="0">
              <a:spcBef>
                <a:spcPts val="0"/>
              </a:spcBef>
              <a:spcAft>
                <a:spcPts val="0"/>
              </a:spcAft>
              <a:buNone/>
              <a:defRPr sz="2400" b="1">
                <a:solidFill>
                  <a:srgbClr val="FFFFFF"/>
                </a:solidFill>
                <a:latin typeface="Muli"/>
                <a:ea typeface="Muli"/>
                <a:cs typeface="Muli"/>
                <a:sym typeface="Muli"/>
              </a:defRPr>
            </a:lvl5pPr>
            <a:lvl6pPr lvl="5" rtl="0">
              <a:spcBef>
                <a:spcPts val="0"/>
              </a:spcBef>
              <a:spcAft>
                <a:spcPts val="0"/>
              </a:spcAft>
              <a:buNone/>
              <a:defRPr sz="2400" b="1">
                <a:solidFill>
                  <a:srgbClr val="FFFFFF"/>
                </a:solidFill>
                <a:latin typeface="Muli"/>
                <a:ea typeface="Muli"/>
                <a:cs typeface="Muli"/>
                <a:sym typeface="Muli"/>
              </a:defRPr>
            </a:lvl6pPr>
            <a:lvl7pPr lvl="6" rtl="0">
              <a:spcBef>
                <a:spcPts val="0"/>
              </a:spcBef>
              <a:spcAft>
                <a:spcPts val="0"/>
              </a:spcAft>
              <a:buNone/>
              <a:defRPr sz="2400" b="1">
                <a:solidFill>
                  <a:srgbClr val="FFFFFF"/>
                </a:solidFill>
                <a:latin typeface="Muli"/>
                <a:ea typeface="Muli"/>
                <a:cs typeface="Muli"/>
                <a:sym typeface="Muli"/>
              </a:defRPr>
            </a:lvl7pPr>
            <a:lvl8pPr lvl="7" rtl="0">
              <a:spcBef>
                <a:spcPts val="0"/>
              </a:spcBef>
              <a:spcAft>
                <a:spcPts val="0"/>
              </a:spcAft>
              <a:buNone/>
              <a:defRPr sz="2400" b="1">
                <a:solidFill>
                  <a:srgbClr val="FFFFFF"/>
                </a:solidFill>
                <a:latin typeface="Muli"/>
                <a:ea typeface="Muli"/>
                <a:cs typeface="Muli"/>
                <a:sym typeface="Muli"/>
              </a:defRPr>
            </a:lvl8pPr>
            <a:lvl9pPr lvl="8" rtl="0">
              <a:spcBef>
                <a:spcPts val="0"/>
              </a:spcBef>
              <a:spcAft>
                <a:spcPts val="0"/>
              </a:spcAft>
              <a:buNone/>
              <a:defRPr sz="2400" b="1">
                <a:solidFill>
                  <a:srgbClr val="FFFFFF"/>
                </a:solidFill>
                <a:latin typeface="Muli"/>
                <a:ea typeface="Muli"/>
                <a:cs typeface="Muli"/>
                <a:sym typeface="Muli"/>
              </a:defRPr>
            </a:lvl9pPr>
          </a:lstStyle>
          <a:p>
            <a:r>
              <a:rPr lang="en-US" smtClean="0"/>
              <a:t>Click to edit Master title style</a:t>
            </a:r>
            <a:endParaRPr/>
          </a:p>
        </p:txBody>
      </p:sp>
      <p:sp>
        <p:nvSpPr>
          <p:cNvPr id="81" name="Shape 81"/>
          <p:cNvSpPr txBox="1">
            <a:spLocks noGrp="1"/>
          </p:cNvSpPr>
          <p:nvPr>
            <p:ph type="body" idx="1"/>
          </p:nvPr>
        </p:nvSpPr>
        <p:spPr>
          <a:xfrm>
            <a:off x="3870600" y="2012633"/>
            <a:ext cx="3707600" cy="4166800"/>
          </a:xfrm>
          <a:prstGeom prst="rect">
            <a:avLst/>
          </a:prstGeom>
          <a:noFill/>
          <a:ln>
            <a:noFill/>
          </a:ln>
        </p:spPr>
        <p:txBody>
          <a:bodyPr spcFirstLastPara="1" wrap="square" lIns="91425" tIns="91425" rIns="91425" bIns="91425" anchor="t" anchorCtr="0"/>
          <a:lstStyle>
            <a:lvl1pPr marL="609585" lvl="0"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1pPr>
            <a:lvl2pPr marL="1219170" lvl="1"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marL="1828754" lvl="2"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3pPr>
            <a:lvl4pPr marL="2438339" lvl="3"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4pPr>
            <a:lvl5pPr marL="3047924" lvl="4"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5pPr>
            <a:lvl6pPr marL="3657509" lvl="5"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6pPr>
            <a:lvl7pPr marL="4267093" lvl="6"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7pPr>
            <a:lvl8pPr marL="4876678" lvl="7"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8pPr>
            <a:lvl9pPr marL="5486263" lvl="8"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9pPr>
          </a:lstStyle>
          <a:p>
            <a:pPr lvl="0"/>
            <a:r>
              <a:rPr lang="en-US" smtClean="0"/>
              <a:t>Edit Master text styles</a:t>
            </a:r>
          </a:p>
        </p:txBody>
      </p:sp>
      <p:sp>
        <p:nvSpPr>
          <p:cNvPr id="82" name="Shape 82"/>
          <p:cNvSpPr txBox="1">
            <a:spLocks noGrp="1"/>
          </p:cNvSpPr>
          <p:nvPr>
            <p:ph type="body" idx="2"/>
          </p:nvPr>
        </p:nvSpPr>
        <p:spPr>
          <a:xfrm>
            <a:off x="7787639" y="2012633"/>
            <a:ext cx="3707600" cy="4166800"/>
          </a:xfrm>
          <a:prstGeom prst="rect">
            <a:avLst/>
          </a:prstGeom>
          <a:noFill/>
          <a:ln>
            <a:noFill/>
          </a:ln>
        </p:spPr>
        <p:txBody>
          <a:bodyPr spcFirstLastPara="1" wrap="square" lIns="91425" tIns="91425" rIns="91425" bIns="91425" anchor="t" anchorCtr="0"/>
          <a:lstStyle>
            <a:lvl1pPr marL="609585" lvl="0"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1pPr>
            <a:lvl2pPr marL="1219170" lvl="1"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marL="1828754" lvl="2"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3pPr>
            <a:lvl4pPr marL="2438339" lvl="3"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4pPr>
            <a:lvl5pPr marL="3047924" lvl="4"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5pPr>
            <a:lvl6pPr marL="3657509" lvl="5"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6pPr>
            <a:lvl7pPr marL="4267093" lvl="6"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7pPr>
            <a:lvl8pPr marL="4876678" lvl="7"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8pPr>
            <a:lvl9pPr marL="5486263" lvl="8"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9pPr>
          </a:lstStyle>
          <a:p>
            <a:pPr lvl="0"/>
            <a:r>
              <a:rPr lang="en-US" smtClean="0"/>
              <a:t>Edit Master text styles</a:t>
            </a:r>
          </a:p>
        </p:txBody>
      </p:sp>
    </p:spTree>
    <p:extLst>
      <p:ext uri="{BB962C8B-B14F-4D97-AF65-F5344CB8AC3E}">
        <p14:creationId xmlns:p14="http://schemas.microsoft.com/office/powerpoint/2010/main" val="335604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Shape 13"/>
          <p:cNvSpPr/>
          <p:nvPr/>
        </p:nvSpPr>
        <p:spPr>
          <a:xfrm>
            <a:off x="0" y="0"/>
            <a:ext cx="12192000" cy="6892000"/>
          </a:xfrm>
          <a:prstGeom prst="rect">
            <a:avLst/>
          </a:prstGeom>
          <a:solidFill>
            <a:srgbClr val="FFFFFF">
              <a:alpha val="2654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14" name="Shape 14"/>
          <p:cNvSpPr/>
          <p:nvPr/>
        </p:nvSpPr>
        <p:spPr>
          <a:xfrm>
            <a:off x="3367433" y="700433"/>
            <a:ext cx="5457200" cy="5457200"/>
          </a:xfrm>
          <a:prstGeom prst="diamond">
            <a:avLst/>
          </a:prstGeom>
          <a:solidFill>
            <a:srgbClr val="00B2FF">
              <a:alpha val="7333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15" name="Shape 15"/>
          <p:cNvSpPr txBox="1">
            <a:spLocks noGrp="1"/>
          </p:cNvSpPr>
          <p:nvPr>
            <p:ph type="subTitle" idx="1"/>
          </p:nvPr>
        </p:nvSpPr>
        <p:spPr>
          <a:xfrm>
            <a:off x="4012467" y="3431833"/>
            <a:ext cx="4115600" cy="2726000"/>
          </a:xfrm>
          <a:prstGeom prst="rect">
            <a:avLst/>
          </a:prstGeom>
          <a:noFill/>
          <a:ln>
            <a:noFill/>
          </a:ln>
        </p:spPr>
        <p:txBody>
          <a:bodyPr spcFirstLastPara="1" wrap="square" lIns="91425" tIns="91425" rIns="91425" bIns="91425" anchor="t" anchorCtr="0"/>
          <a:lstStyle>
            <a:lvl1pPr lvl="0"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1pPr>
            <a:lvl2pPr lvl="1"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2pPr>
            <a:lvl3pPr lvl="2"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3pPr>
            <a:lvl4pPr lvl="3"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4pPr>
            <a:lvl5pPr lvl="4"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5pPr>
            <a:lvl6pPr lvl="5"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6pPr>
            <a:lvl7pPr lvl="6"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7pPr>
            <a:lvl8pPr lvl="7"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8pPr>
            <a:lvl9pPr lvl="8"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9pPr>
          </a:lstStyle>
          <a:p>
            <a:r>
              <a:rPr lang="en-US" smtClean="0"/>
              <a:t>Click to edit Master subtitle style</a:t>
            </a:r>
            <a:endParaRPr/>
          </a:p>
        </p:txBody>
      </p:sp>
      <p:sp>
        <p:nvSpPr>
          <p:cNvPr id="16" name="Shape 16"/>
          <p:cNvSpPr txBox="1">
            <a:spLocks noGrp="1"/>
          </p:cNvSpPr>
          <p:nvPr>
            <p:ph type="title"/>
          </p:nvPr>
        </p:nvSpPr>
        <p:spPr>
          <a:xfrm>
            <a:off x="4064000" y="705833"/>
            <a:ext cx="4064000" cy="2726000"/>
          </a:xfrm>
          <a:prstGeom prst="rect">
            <a:avLst/>
          </a:prstGeom>
          <a:noFill/>
          <a:ln>
            <a:noFill/>
          </a:ln>
        </p:spPr>
        <p:txBody>
          <a:bodyPr spcFirstLastPara="1" wrap="square" lIns="91425" tIns="91425" rIns="91425" bIns="91425" anchor="b" anchorCtr="0"/>
          <a:lstStyle>
            <a:lvl1pPr lvl="0" algn="ctr"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a:r>
              <a:rPr lang="en-US" smtClean="0"/>
              <a:t>Click to edit Master title style</a:t>
            </a:r>
            <a:endParaRPr/>
          </a:p>
        </p:txBody>
      </p:sp>
    </p:spTree>
    <p:extLst>
      <p:ext uri="{BB962C8B-B14F-4D97-AF65-F5344CB8AC3E}">
        <p14:creationId xmlns:p14="http://schemas.microsoft.com/office/powerpoint/2010/main" val="2464758315"/>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3 columns" preserve="1">
  <p:cSld name="Title + 3 columns">
    <p:bg>
      <p:bgPr>
        <a:blipFill>
          <a:blip r:embed="rId2">
            <a:alphaModFix/>
          </a:blip>
          <a:stretch>
            <a:fillRect/>
          </a:stretch>
        </a:blipFill>
        <a:effectLst/>
      </p:bgPr>
    </p:bg>
    <p:spTree>
      <p:nvGrpSpPr>
        <p:cNvPr id="1" name="Shape 83"/>
        <p:cNvGrpSpPr/>
        <p:nvPr/>
      </p:nvGrpSpPr>
      <p:grpSpPr>
        <a:xfrm>
          <a:off x="0" y="0"/>
          <a:ext cx="0" cy="0"/>
          <a:chOff x="0" y="0"/>
          <a:chExt cx="0" cy="0"/>
        </a:xfrm>
      </p:grpSpPr>
      <p:sp>
        <p:nvSpPr>
          <p:cNvPr id="84" name="Shape 84"/>
          <p:cNvSpPr/>
          <p:nvPr/>
        </p:nvSpPr>
        <p:spPr>
          <a:xfrm>
            <a:off x="0" y="0"/>
            <a:ext cx="12192000" cy="6892000"/>
          </a:xfrm>
          <a:prstGeom prst="rect">
            <a:avLst/>
          </a:prstGeom>
          <a:solidFill>
            <a:srgbClr val="FFFFFF">
              <a:alpha val="2654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85" name="Shape 85"/>
          <p:cNvSpPr/>
          <p:nvPr/>
        </p:nvSpPr>
        <p:spPr>
          <a:xfrm>
            <a:off x="3173800" y="0"/>
            <a:ext cx="9018400" cy="6858000"/>
          </a:xfrm>
          <a:prstGeom prst="rect">
            <a:avLst/>
          </a:prstGeom>
          <a:solidFill>
            <a:srgbClr val="00B2FF">
              <a:alpha val="7333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86" name="Shape 86"/>
          <p:cNvSpPr txBox="1">
            <a:spLocks noGrp="1"/>
          </p:cNvSpPr>
          <p:nvPr>
            <p:ph type="body" idx="1"/>
          </p:nvPr>
        </p:nvSpPr>
        <p:spPr>
          <a:xfrm>
            <a:off x="3870367" y="2051367"/>
            <a:ext cx="2553200" cy="4516000"/>
          </a:xfrm>
          <a:prstGeom prst="rect">
            <a:avLst/>
          </a:prstGeom>
          <a:noFill/>
          <a:ln>
            <a:noFill/>
          </a:ln>
        </p:spPr>
        <p:txBody>
          <a:bodyPr spcFirstLastPara="1" wrap="square" lIns="91425" tIns="91425" rIns="91425" bIns="91425" anchor="t" anchorCtr="0"/>
          <a:lstStyle>
            <a:lvl1pPr marL="609585" lvl="0"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1pPr>
            <a:lvl2pPr marL="1219170" lvl="1"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2pPr>
            <a:lvl3pPr marL="1828754" lvl="2"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3pPr>
            <a:lvl4pPr marL="2438339" lvl="3"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4pPr>
            <a:lvl5pPr marL="3047924" lvl="4"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5pPr>
            <a:lvl6pPr marL="3657509" lvl="5"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6pPr>
            <a:lvl7pPr marL="4267093" lvl="6"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7pPr>
            <a:lvl8pPr marL="4876678" lvl="7"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8pPr>
            <a:lvl9pPr marL="5486263" lvl="8"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9pPr>
          </a:lstStyle>
          <a:p>
            <a:pPr lvl="0"/>
            <a:r>
              <a:rPr lang="en-US" smtClean="0"/>
              <a:t>Edit Master text styles</a:t>
            </a:r>
          </a:p>
        </p:txBody>
      </p:sp>
      <p:sp>
        <p:nvSpPr>
          <p:cNvPr id="87" name="Shape 87"/>
          <p:cNvSpPr txBox="1">
            <a:spLocks noGrp="1"/>
          </p:cNvSpPr>
          <p:nvPr>
            <p:ph type="body" idx="2"/>
          </p:nvPr>
        </p:nvSpPr>
        <p:spPr>
          <a:xfrm>
            <a:off x="6554552" y="2051367"/>
            <a:ext cx="2553200" cy="4516000"/>
          </a:xfrm>
          <a:prstGeom prst="rect">
            <a:avLst/>
          </a:prstGeom>
        </p:spPr>
        <p:txBody>
          <a:bodyPr spcFirstLastPara="1" wrap="square" lIns="91425" tIns="91425" rIns="91425" bIns="91425" anchor="t" anchorCtr="0"/>
          <a:lstStyle>
            <a:lvl1pPr marL="609585" lvl="0" indent="-423323" rtl="0">
              <a:spcBef>
                <a:spcPts val="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smtClean="0"/>
              <a:t>Edit Master text styles</a:t>
            </a:r>
          </a:p>
        </p:txBody>
      </p:sp>
      <p:sp>
        <p:nvSpPr>
          <p:cNvPr id="88" name="Shape 88"/>
          <p:cNvSpPr txBox="1">
            <a:spLocks noGrp="1"/>
          </p:cNvSpPr>
          <p:nvPr>
            <p:ph type="body" idx="3"/>
          </p:nvPr>
        </p:nvSpPr>
        <p:spPr>
          <a:xfrm>
            <a:off x="9238737" y="2051367"/>
            <a:ext cx="2553200" cy="4516000"/>
          </a:xfrm>
          <a:prstGeom prst="rect">
            <a:avLst/>
          </a:prstGeom>
          <a:noFill/>
          <a:ln>
            <a:noFill/>
          </a:ln>
        </p:spPr>
        <p:txBody>
          <a:bodyPr spcFirstLastPara="1" wrap="square" lIns="91425" tIns="91425" rIns="91425" bIns="91425" anchor="t" anchorCtr="0"/>
          <a:lstStyle>
            <a:lvl1pPr marL="609585" lvl="0"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1pPr>
            <a:lvl2pPr marL="1219170" lvl="1"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2pPr>
            <a:lvl3pPr marL="1828754" lvl="2"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3pPr>
            <a:lvl4pPr marL="2438339" lvl="3"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4pPr>
            <a:lvl5pPr marL="3047924" lvl="4"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5pPr>
            <a:lvl6pPr marL="3657509" lvl="5"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6pPr>
            <a:lvl7pPr marL="4267093" lvl="6"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7pPr>
            <a:lvl8pPr marL="4876678" lvl="7"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8pPr>
            <a:lvl9pPr marL="5486263" lvl="8"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9pPr>
          </a:lstStyle>
          <a:p>
            <a:pPr lvl="0"/>
            <a:r>
              <a:rPr lang="en-US" smtClean="0"/>
              <a:t>Edit Master text styles</a:t>
            </a:r>
          </a:p>
        </p:txBody>
      </p:sp>
      <p:sp>
        <p:nvSpPr>
          <p:cNvPr id="89" name="Shape 89"/>
          <p:cNvSpPr txBox="1">
            <a:spLocks noGrp="1"/>
          </p:cNvSpPr>
          <p:nvPr>
            <p:ph type="title"/>
          </p:nvPr>
        </p:nvSpPr>
        <p:spPr>
          <a:xfrm>
            <a:off x="3870367" y="403167"/>
            <a:ext cx="7624800" cy="670800"/>
          </a:xfrm>
          <a:prstGeom prst="rect">
            <a:avLst/>
          </a:prstGeom>
        </p:spPr>
        <p:txBody>
          <a:bodyPr spcFirstLastPara="1" wrap="square" lIns="91425" tIns="91425" rIns="91425" bIns="91425" anchor="t" anchorCtr="0"/>
          <a:lstStyle>
            <a:lvl1pPr lvl="0" rtl="0">
              <a:spcBef>
                <a:spcPts val="0"/>
              </a:spcBef>
              <a:spcAft>
                <a:spcPts val="0"/>
              </a:spcAft>
              <a:buNone/>
              <a:defRPr sz="2400" b="1">
                <a:solidFill>
                  <a:srgbClr val="FFFFFF"/>
                </a:solidFill>
                <a:latin typeface="Muli"/>
                <a:ea typeface="Muli"/>
                <a:cs typeface="Muli"/>
                <a:sym typeface="Muli"/>
              </a:defRPr>
            </a:lvl1pPr>
            <a:lvl2pPr lvl="1" rtl="0">
              <a:spcBef>
                <a:spcPts val="0"/>
              </a:spcBef>
              <a:spcAft>
                <a:spcPts val="0"/>
              </a:spcAft>
              <a:buNone/>
              <a:defRPr sz="2400" b="1">
                <a:solidFill>
                  <a:srgbClr val="FFFFFF"/>
                </a:solidFill>
                <a:latin typeface="Muli"/>
                <a:ea typeface="Muli"/>
                <a:cs typeface="Muli"/>
                <a:sym typeface="Muli"/>
              </a:defRPr>
            </a:lvl2pPr>
            <a:lvl3pPr lvl="2" rtl="0">
              <a:spcBef>
                <a:spcPts val="0"/>
              </a:spcBef>
              <a:spcAft>
                <a:spcPts val="0"/>
              </a:spcAft>
              <a:buNone/>
              <a:defRPr sz="2400" b="1">
                <a:solidFill>
                  <a:srgbClr val="FFFFFF"/>
                </a:solidFill>
                <a:latin typeface="Muli"/>
                <a:ea typeface="Muli"/>
                <a:cs typeface="Muli"/>
                <a:sym typeface="Muli"/>
              </a:defRPr>
            </a:lvl3pPr>
            <a:lvl4pPr lvl="3" rtl="0">
              <a:spcBef>
                <a:spcPts val="0"/>
              </a:spcBef>
              <a:spcAft>
                <a:spcPts val="0"/>
              </a:spcAft>
              <a:buNone/>
              <a:defRPr sz="2400" b="1">
                <a:solidFill>
                  <a:srgbClr val="FFFFFF"/>
                </a:solidFill>
                <a:latin typeface="Muli"/>
                <a:ea typeface="Muli"/>
                <a:cs typeface="Muli"/>
                <a:sym typeface="Muli"/>
              </a:defRPr>
            </a:lvl4pPr>
            <a:lvl5pPr lvl="4" rtl="0">
              <a:spcBef>
                <a:spcPts val="0"/>
              </a:spcBef>
              <a:spcAft>
                <a:spcPts val="0"/>
              </a:spcAft>
              <a:buNone/>
              <a:defRPr sz="2400" b="1">
                <a:solidFill>
                  <a:srgbClr val="FFFFFF"/>
                </a:solidFill>
                <a:latin typeface="Muli"/>
                <a:ea typeface="Muli"/>
                <a:cs typeface="Muli"/>
                <a:sym typeface="Muli"/>
              </a:defRPr>
            </a:lvl5pPr>
            <a:lvl6pPr lvl="5" rtl="0">
              <a:spcBef>
                <a:spcPts val="0"/>
              </a:spcBef>
              <a:spcAft>
                <a:spcPts val="0"/>
              </a:spcAft>
              <a:buNone/>
              <a:defRPr sz="2400" b="1">
                <a:solidFill>
                  <a:srgbClr val="FFFFFF"/>
                </a:solidFill>
                <a:latin typeface="Muli"/>
                <a:ea typeface="Muli"/>
                <a:cs typeface="Muli"/>
                <a:sym typeface="Muli"/>
              </a:defRPr>
            </a:lvl6pPr>
            <a:lvl7pPr lvl="6" rtl="0">
              <a:spcBef>
                <a:spcPts val="0"/>
              </a:spcBef>
              <a:spcAft>
                <a:spcPts val="0"/>
              </a:spcAft>
              <a:buNone/>
              <a:defRPr sz="2400" b="1">
                <a:solidFill>
                  <a:srgbClr val="FFFFFF"/>
                </a:solidFill>
                <a:latin typeface="Muli"/>
                <a:ea typeface="Muli"/>
                <a:cs typeface="Muli"/>
                <a:sym typeface="Muli"/>
              </a:defRPr>
            </a:lvl7pPr>
            <a:lvl8pPr lvl="7" rtl="0">
              <a:spcBef>
                <a:spcPts val="0"/>
              </a:spcBef>
              <a:spcAft>
                <a:spcPts val="0"/>
              </a:spcAft>
              <a:buNone/>
              <a:defRPr sz="2400" b="1">
                <a:solidFill>
                  <a:srgbClr val="FFFFFF"/>
                </a:solidFill>
                <a:latin typeface="Muli"/>
                <a:ea typeface="Muli"/>
                <a:cs typeface="Muli"/>
                <a:sym typeface="Muli"/>
              </a:defRPr>
            </a:lvl8pPr>
            <a:lvl9pPr lvl="8" rtl="0">
              <a:spcBef>
                <a:spcPts val="0"/>
              </a:spcBef>
              <a:spcAft>
                <a:spcPts val="0"/>
              </a:spcAft>
              <a:buNone/>
              <a:defRPr sz="2400" b="1">
                <a:solidFill>
                  <a:srgbClr val="FFFFFF"/>
                </a:solidFill>
                <a:latin typeface="Muli"/>
                <a:ea typeface="Muli"/>
                <a:cs typeface="Muli"/>
                <a:sym typeface="Muli"/>
              </a:defRPr>
            </a:lvl9pPr>
          </a:lstStyle>
          <a:p>
            <a:r>
              <a:rPr lang="en-US" smtClean="0"/>
              <a:t>Click to edit Master title style</a:t>
            </a:r>
            <a:endParaRPr/>
          </a:p>
        </p:txBody>
      </p:sp>
    </p:spTree>
    <p:extLst>
      <p:ext uri="{BB962C8B-B14F-4D97-AF65-F5344CB8AC3E}">
        <p14:creationId xmlns:p14="http://schemas.microsoft.com/office/powerpoint/2010/main" val="38364832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bg>
      <p:bgPr>
        <a:blipFill>
          <a:blip r:embed="rId2">
            <a:alphaModFix/>
          </a:blip>
          <a:stretch>
            <a:fillRect/>
          </a:stretch>
        </a:blipFill>
        <a:effectLst/>
      </p:bgPr>
    </p:bg>
    <p:spTree>
      <p:nvGrpSpPr>
        <p:cNvPr id="1" name="Shape 90"/>
        <p:cNvGrpSpPr/>
        <p:nvPr/>
      </p:nvGrpSpPr>
      <p:grpSpPr>
        <a:xfrm>
          <a:off x="0" y="0"/>
          <a:ext cx="0" cy="0"/>
          <a:chOff x="0" y="0"/>
          <a:chExt cx="0" cy="0"/>
        </a:xfrm>
      </p:grpSpPr>
      <p:sp>
        <p:nvSpPr>
          <p:cNvPr id="91" name="Shape 91"/>
          <p:cNvSpPr/>
          <p:nvPr/>
        </p:nvSpPr>
        <p:spPr>
          <a:xfrm>
            <a:off x="0" y="0"/>
            <a:ext cx="12192000" cy="6892000"/>
          </a:xfrm>
          <a:prstGeom prst="rect">
            <a:avLst/>
          </a:prstGeom>
          <a:solidFill>
            <a:srgbClr val="FFFFFF">
              <a:alpha val="2654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92" name="Shape 92"/>
          <p:cNvSpPr/>
          <p:nvPr/>
        </p:nvSpPr>
        <p:spPr>
          <a:xfrm>
            <a:off x="1586800" y="0"/>
            <a:ext cx="9018400" cy="1143200"/>
          </a:xfrm>
          <a:prstGeom prst="rect">
            <a:avLst/>
          </a:prstGeom>
          <a:solidFill>
            <a:srgbClr val="00B2FF">
              <a:alpha val="7333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93" name="Shape 93"/>
          <p:cNvSpPr txBox="1">
            <a:spLocks noGrp="1"/>
          </p:cNvSpPr>
          <p:nvPr>
            <p:ph type="title"/>
          </p:nvPr>
        </p:nvSpPr>
        <p:spPr>
          <a:xfrm>
            <a:off x="1586800" y="403167"/>
            <a:ext cx="9018400" cy="670800"/>
          </a:xfrm>
          <a:prstGeom prst="rect">
            <a:avLst/>
          </a:prstGeom>
        </p:spPr>
        <p:txBody>
          <a:bodyPr spcFirstLastPara="1" wrap="square" lIns="91425" tIns="91425" rIns="91425" bIns="91425" anchor="t" anchorCtr="0"/>
          <a:lstStyle>
            <a:lvl1pPr lvl="0" algn="ctr" rtl="0">
              <a:spcBef>
                <a:spcPts val="0"/>
              </a:spcBef>
              <a:spcAft>
                <a:spcPts val="0"/>
              </a:spcAft>
              <a:buNone/>
              <a:defRPr sz="2400" b="1">
                <a:solidFill>
                  <a:srgbClr val="FFFFFF"/>
                </a:solidFill>
                <a:latin typeface="Muli"/>
                <a:ea typeface="Muli"/>
                <a:cs typeface="Muli"/>
                <a:sym typeface="Muli"/>
              </a:defRPr>
            </a:lvl1pPr>
            <a:lvl2pPr lvl="1" algn="ctr" rtl="0">
              <a:spcBef>
                <a:spcPts val="0"/>
              </a:spcBef>
              <a:spcAft>
                <a:spcPts val="0"/>
              </a:spcAft>
              <a:buNone/>
              <a:defRPr sz="2400" b="1">
                <a:solidFill>
                  <a:srgbClr val="FFFFFF"/>
                </a:solidFill>
                <a:latin typeface="Muli"/>
                <a:ea typeface="Muli"/>
                <a:cs typeface="Muli"/>
                <a:sym typeface="Muli"/>
              </a:defRPr>
            </a:lvl2pPr>
            <a:lvl3pPr lvl="2" algn="ctr" rtl="0">
              <a:spcBef>
                <a:spcPts val="0"/>
              </a:spcBef>
              <a:spcAft>
                <a:spcPts val="0"/>
              </a:spcAft>
              <a:buNone/>
              <a:defRPr sz="2400" b="1">
                <a:solidFill>
                  <a:srgbClr val="FFFFFF"/>
                </a:solidFill>
                <a:latin typeface="Muli"/>
                <a:ea typeface="Muli"/>
                <a:cs typeface="Muli"/>
                <a:sym typeface="Muli"/>
              </a:defRPr>
            </a:lvl3pPr>
            <a:lvl4pPr lvl="3" algn="ctr" rtl="0">
              <a:spcBef>
                <a:spcPts val="0"/>
              </a:spcBef>
              <a:spcAft>
                <a:spcPts val="0"/>
              </a:spcAft>
              <a:buNone/>
              <a:defRPr sz="2400" b="1">
                <a:solidFill>
                  <a:srgbClr val="FFFFFF"/>
                </a:solidFill>
                <a:latin typeface="Muli"/>
                <a:ea typeface="Muli"/>
                <a:cs typeface="Muli"/>
                <a:sym typeface="Muli"/>
              </a:defRPr>
            </a:lvl4pPr>
            <a:lvl5pPr lvl="4" algn="ctr" rtl="0">
              <a:spcBef>
                <a:spcPts val="0"/>
              </a:spcBef>
              <a:spcAft>
                <a:spcPts val="0"/>
              </a:spcAft>
              <a:buNone/>
              <a:defRPr sz="2400" b="1">
                <a:solidFill>
                  <a:srgbClr val="FFFFFF"/>
                </a:solidFill>
                <a:latin typeface="Muli"/>
                <a:ea typeface="Muli"/>
                <a:cs typeface="Muli"/>
                <a:sym typeface="Muli"/>
              </a:defRPr>
            </a:lvl5pPr>
            <a:lvl6pPr lvl="5" algn="ctr" rtl="0">
              <a:spcBef>
                <a:spcPts val="0"/>
              </a:spcBef>
              <a:spcAft>
                <a:spcPts val="0"/>
              </a:spcAft>
              <a:buNone/>
              <a:defRPr sz="2400" b="1">
                <a:solidFill>
                  <a:srgbClr val="FFFFFF"/>
                </a:solidFill>
                <a:latin typeface="Muli"/>
                <a:ea typeface="Muli"/>
                <a:cs typeface="Muli"/>
                <a:sym typeface="Muli"/>
              </a:defRPr>
            </a:lvl6pPr>
            <a:lvl7pPr lvl="6" algn="ctr" rtl="0">
              <a:spcBef>
                <a:spcPts val="0"/>
              </a:spcBef>
              <a:spcAft>
                <a:spcPts val="0"/>
              </a:spcAft>
              <a:buNone/>
              <a:defRPr sz="2400" b="1">
                <a:solidFill>
                  <a:srgbClr val="FFFFFF"/>
                </a:solidFill>
                <a:latin typeface="Muli"/>
                <a:ea typeface="Muli"/>
                <a:cs typeface="Muli"/>
                <a:sym typeface="Muli"/>
              </a:defRPr>
            </a:lvl7pPr>
            <a:lvl8pPr lvl="7" algn="ctr" rtl="0">
              <a:spcBef>
                <a:spcPts val="0"/>
              </a:spcBef>
              <a:spcAft>
                <a:spcPts val="0"/>
              </a:spcAft>
              <a:buNone/>
              <a:defRPr sz="2400" b="1">
                <a:solidFill>
                  <a:srgbClr val="FFFFFF"/>
                </a:solidFill>
                <a:latin typeface="Muli"/>
                <a:ea typeface="Muli"/>
                <a:cs typeface="Muli"/>
                <a:sym typeface="Muli"/>
              </a:defRPr>
            </a:lvl8pPr>
            <a:lvl9pPr lvl="8" algn="ctr" rtl="0">
              <a:spcBef>
                <a:spcPts val="0"/>
              </a:spcBef>
              <a:spcAft>
                <a:spcPts val="0"/>
              </a:spcAft>
              <a:buNone/>
              <a:defRPr sz="2400" b="1">
                <a:solidFill>
                  <a:srgbClr val="FFFFFF"/>
                </a:solidFill>
                <a:latin typeface="Muli"/>
                <a:ea typeface="Muli"/>
                <a:cs typeface="Muli"/>
                <a:sym typeface="Muli"/>
              </a:defRPr>
            </a:lvl9pPr>
          </a:lstStyle>
          <a:p>
            <a:r>
              <a:rPr lang="en-US" smtClean="0"/>
              <a:t>Click to edit Master title style</a:t>
            </a:r>
            <a:endParaRPr/>
          </a:p>
        </p:txBody>
      </p:sp>
    </p:spTree>
    <p:extLst>
      <p:ext uri="{BB962C8B-B14F-4D97-AF65-F5344CB8AC3E}">
        <p14:creationId xmlns:p14="http://schemas.microsoft.com/office/powerpoint/2010/main" val="13838737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reserve="1">
  <p:cSld name="Caption">
    <p:bg>
      <p:bgPr>
        <a:blipFill>
          <a:blip r:embed="rId2">
            <a:alphaModFix/>
          </a:blip>
          <a:stretch>
            <a:fillRect/>
          </a:stretch>
        </a:blipFill>
        <a:effectLst/>
      </p:bgPr>
    </p:bg>
    <p:spTree>
      <p:nvGrpSpPr>
        <p:cNvPr id="1" name="Shape 94"/>
        <p:cNvGrpSpPr/>
        <p:nvPr/>
      </p:nvGrpSpPr>
      <p:grpSpPr>
        <a:xfrm>
          <a:off x="0" y="0"/>
          <a:ext cx="0" cy="0"/>
          <a:chOff x="0" y="0"/>
          <a:chExt cx="0" cy="0"/>
        </a:xfrm>
      </p:grpSpPr>
      <p:sp>
        <p:nvSpPr>
          <p:cNvPr id="95" name="Shape 95"/>
          <p:cNvSpPr/>
          <p:nvPr/>
        </p:nvSpPr>
        <p:spPr>
          <a:xfrm>
            <a:off x="0" y="0"/>
            <a:ext cx="12192000" cy="6892000"/>
          </a:xfrm>
          <a:prstGeom prst="rect">
            <a:avLst/>
          </a:prstGeom>
          <a:solidFill>
            <a:srgbClr val="FFFFFF">
              <a:alpha val="2654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96" name="Shape 96"/>
          <p:cNvSpPr/>
          <p:nvPr/>
        </p:nvSpPr>
        <p:spPr>
          <a:xfrm>
            <a:off x="1586800" y="5960533"/>
            <a:ext cx="9018400" cy="897600"/>
          </a:xfrm>
          <a:prstGeom prst="rect">
            <a:avLst/>
          </a:prstGeom>
          <a:solidFill>
            <a:srgbClr val="00B2FF">
              <a:alpha val="7333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97" name="Shape 97"/>
          <p:cNvSpPr txBox="1">
            <a:spLocks noGrp="1"/>
          </p:cNvSpPr>
          <p:nvPr>
            <p:ph type="body" idx="1"/>
          </p:nvPr>
        </p:nvSpPr>
        <p:spPr>
          <a:xfrm>
            <a:off x="1586800" y="5960667"/>
            <a:ext cx="9018400" cy="897600"/>
          </a:xfrm>
          <a:prstGeom prst="rect">
            <a:avLst/>
          </a:prstGeom>
          <a:noFill/>
          <a:ln>
            <a:noFill/>
          </a:ln>
        </p:spPr>
        <p:txBody>
          <a:bodyPr spcFirstLastPara="1" wrap="square" lIns="91425" tIns="91425" rIns="91425" bIns="91425" anchor="ctr" anchorCtr="0"/>
          <a:lstStyle>
            <a:lvl1pPr marL="609585" lvl="0" indent="-304792" algn="ctr" rtl="0">
              <a:spcBef>
                <a:spcPts val="480"/>
              </a:spcBef>
              <a:spcAft>
                <a:spcPts val="0"/>
              </a:spcAft>
              <a:buClr>
                <a:srgbClr val="FFFFFF"/>
              </a:buClr>
              <a:buSzPts val="1400"/>
              <a:buFont typeface="Muli"/>
              <a:buNone/>
              <a:defRPr>
                <a:solidFill>
                  <a:srgbClr val="FFFFFF"/>
                </a:solidFill>
                <a:latin typeface="Muli"/>
                <a:ea typeface="Muli"/>
                <a:cs typeface="Muli"/>
                <a:sym typeface="Muli"/>
              </a:defRPr>
            </a:lvl1pPr>
          </a:lstStyle>
          <a:p>
            <a:pPr lvl="0"/>
            <a:r>
              <a:rPr lang="en-US" smtClean="0"/>
              <a:t>Edit Master text styles</a:t>
            </a:r>
          </a:p>
        </p:txBody>
      </p:sp>
    </p:spTree>
    <p:extLst>
      <p:ext uri="{BB962C8B-B14F-4D97-AF65-F5344CB8AC3E}">
        <p14:creationId xmlns:p14="http://schemas.microsoft.com/office/powerpoint/2010/main" val="3234789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reserve="1">
  <p:cSld name="Blank">
    <p:bg>
      <p:bgPr>
        <a:solidFill>
          <a:srgbClr val="FFFFFF"/>
        </a:solidFill>
        <a:effectLst/>
      </p:bgPr>
    </p:bg>
    <p:spTree>
      <p:nvGrpSpPr>
        <p:cNvPr id="1" name="Shape 98"/>
        <p:cNvGrpSpPr/>
        <p:nvPr/>
      </p:nvGrpSpPr>
      <p:grpSpPr>
        <a:xfrm>
          <a:off x="0" y="0"/>
          <a:ext cx="0" cy="0"/>
          <a:chOff x="0" y="0"/>
          <a:chExt cx="0" cy="0"/>
        </a:xfrm>
      </p:grpSpPr>
    </p:spTree>
    <p:extLst>
      <p:ext uri="{BB962C8B-B14F-4D97-AF65-F5344CB8AC3E}">
        <p14:creationId xmlns:p14="http://schemas.microsoft.com/office/powerpoint/2010/main" val="37080871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Date:31/12/2017</a:t>
            </a:r>
            <a:endParaRPr lang="en-IN" dirty="0"/>
          </a:p>
        </p:txBody>
      </p:sp>
      <p:sp>
        <p:nvSpPr>
          <p:cNvPr id="5" name="Footer Placeholder 4"/>
          <p:cNvSpPr>
            <a:spLocks noGrp="1"/>
          </p:cNvSpPr>
          <p:nvPr>
            <p:ph type="ftr" sz="quarter" idx="11"/>
          </p:nvPr>
        </p:nvSpPr>
        <p:spPr/>
        <p:txBody>
          <a:bodyPr/>
          <a:lstStyle/>
          <a:p>
            <a:r>
              <a:rPr lang="en-IN" smtClean="0"/>
              <a:t>FInancial Cross-Sell Project Report</a:t>
            </a:r>
            <a:endParaRPr lang="en-IN" dirty="0"/>
          </a:p>
        </p:txBody>
      </p:sp>
      <p:sp>
        <p:nvSpPr>
          <p:cNvPr id="6" name="Slide Number Placeholder 5"/>
          <p:cNvSpPr>
            <a:spLocks noGrp="1"/>
          </p:cNvSpPr>
          <p:nvPr>
            <p:ph type="sldNum" sz="quarter" idx="12"/>
          </p:nvPr>
        </p:nvSpPr>
        <p:spPr/>
        <p:txBody>
          <a:bodyPr/>
          <a:lstStyle/>
          <a:p>
            <a:fld id="{7F9D427E-6687-4A7B-A9DD-FFEA8BD3B7FF}" type="slidenum">
              <a:rPr lang="en-IN" smtClean="0"/>
              <a:t>‹#›</a:t>
            </a:fld>
            <a:endParaRPr lang="en-IN" dirty="0"/>
          </a:p>
        </p:txBody>
      </p:sp>
    </p:spTree>
    <p:extLst>
      <p:ext uri="{BB962C8B-B14F-4D97-AF65-F5344CB8AC3E}">
        <p14:creationId xmlns:p14="http://schemas.microsoft.com/office/powerpoint/2010/main" val="133966795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Date:31/12/2017</a:t>
            </a:r>
            <a:endParaRPr lang="en-IN" dirty="0"/>
          </a:p>
        </p:txBody>
      </p:sp>
      <p:sp>
        <p:nvSpPr>
          <p:cNvPr id="5" name="Footer Placeholder 4"/>
          <p:cNvSpPr>
            <a:spLocks noGrp="1"/>
          </p:cNvSpPr>
          <p:nvPr>
            <p:ph type="ftr" sz="quarter" idx="11"/>
          </p:nvPr>
        </p:nvSpPr>
        <p:spPr/>
        <p:txBody>
          <a:bodyPr/>
          <a:lstStyle/>
          <a:p>
            <a:r>
              <a:rPr lang="en-IN" smtClean="0"/>
              <a:t>FInancial Cross-Sell Project Report</a:t>
            </a:r>
            <a:endParaRPr lang="en-IN" dirty="0"/>
          </a:p>
        </p:txBody>
      </p:sp>
      <p:sp>
        <p:nvSpPr>
          <p:cNvPr id="6" name="Slide Number Placeholder 5"/>
          <p:cNvSpPr>
            <a:spLocks noGrp="1"/>
          </p:cNvSpPr>
          <p:nvPr>
            <p:ph type="sldNum" sz="quarter" idx="12"/>
          </p:nvPr>
        </p:nvSpPr>
        <p:spPr/>
        <p:txBody>
          <a:bodyPr/>
          <a:lstStyle/>
          <a:p>
            <a:fld id="{7F9D427E-6687-4A7B-A9DD-FFEA8BD3B7FF}" type="slidenum">
              <a:rPr lang="en-IN" smtClean="0"/>
              <a:t>‹#›</a:t>
            </a:fld>
            <a:endParaRPr lang="en-IN" dirty="0"/>
          </a:p>
        </p:txBody>
      </p:sp>
    </p:spTree>
    <p:extLst>
      <p:ext uri="{BB962C8B-B14F-4D97-AF65-F5344CB8AC3E}">
        <p14:creationId xmlns:p14="http://schemas.microsoft.com/office/powerpoint/2010/main" val="5547991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30370260"/>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Date:31/12/2017</a:t>
            </a:r>
            <a:endParaRPr lang="en-IN" dirty="0"/>
          </a:p>
        </p:txBody>
      </p:sp>
      <p:sp>
        <p:nvSpPr>
          <p:cNvPr id="6" name="Footer Placeholder 5"/>
          <p:cNvSpPr>
            <a:spLocks noGrp="1"/>
          </p:cNvSpPr>
          <p:nvPr>
            <p:ph type="ftr" sz="quarter" idx="11"/>
          </p:nvPr>
        </p:nvSpPr>
        <p:spPr/>
        <p:txBody>
          <a:bodyPr/>
          <a:lstStyle/>
          <a:p>
            <a:r>
              <a:rPr lang="en-IN" smtClean="0"/>
              <a:t>FInancial Cross-Sell Project Report</a:t>
            </a:r>
            <a:endParaRPr lang="en-IN" dirty="0"/>
          </a:p>
        </p:txBody>
      </p:sp>
      <p:sp>
        <p:nvSpPr>
          <p:cNvPr id="7" name="Slide Number Placeholder 6"/>
          <p:cNvSpPr>
            <a:spLocks noGrp="1"/>
          </p:cNvSpPr>
          <p:nvPr>
            <p:ph type="sldNum" sz="quarter" idx="12"/>
          </p:nvPr>
        </p:nvSpPr>
        <p:spPr/>
        <p:txBody>
          <a:bodyPr/>
          <a:lstStyle/>
          <a:p>
            <a:fld id="{7F9D427E-6687-4A7B-A9DD-FFEA8BD3B7FF}" type="slidenum">
              <a:rPr lang="en-IN" smtClean="0"/>
              <a:t>‹#›</a:t>
            </a:fld>
            <a:endParaRPr lang="en-IN" dirty="0"/>
          </a:p>
        </p:txBody>
      </p:sp>
    </p:spTree>
    <p:extLst>
      <p:ext uri="{BB962C8B-B14F-4D97-AF65-F5344CB8AC3E}">
        <p14:creationId xmlns:p14="http://schemas.microsoft.com/office/powerpoint/2010/main" val="97304461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0417973"/>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2769318"/>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Shape 18"/>
          <p:cNvSpPr/>
          <p:nvPr/>
        </p:nvSpPr>
        <p:spPr>
          <a:xfrm>
            <a:off x="0" y="0"/>
            <a:ext cx="12192000" cy="6892000"/>
          </a:xfrm>
          <a:prstGeom prst="rect">
            <a:avLst/>
          </a:prstGeom>
          <a:solidFill>
            <a:srgbClr val="FFFFFF">
              <a:alpha val="2654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19" name="Shape 19"/>
          <p:cNvSpPr/>
          <p:nvPr/>
        </p:nvSpPr>
        <p:spPr>
          <a:xfrm>
            <a:off x="200" y="2386800"/>
            <a:ext cx="12192000" cy="2084400"/>
          </a:xfrm>
          <a:prstGeom prst="rect">
            <a:avLst/>
          </a:prstGeom>
          <a:solidFill>
            <a:srgbClr val="00B2FF">
              <a:alpha val="7333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20" name="Shape 20"/>
          <p:cNvSpPr txBox="1">
            <a:spLocks noGrp="1"/>
          </p:cNvSpPr>
          <p:nvPr>
            <p:ph type="body" idx="1"/>
          </p:nvPr>
        </p:nvSpPr>
        <p:spPr>
          <a:xfrm>
            <a:off x="2618967" y="2882400"/>
            <a:ext cx="6954000" cy="1093200"/>
          </a:xfrm>
          <a:prstGeom prst="rect">
            <a:avLst/>
          </a:prstGeom>
          <a:noFill/>
          <a:ln>
            <a:noFill/>
          </a:ln>
        </p:spPr>
        <p:txBody>
          <a:bodyPr spcFirstLastPara="1" wrap="square" lIns="91425" tIns="91425" rIns="91425" bIns="91425" anchor="ctr" anchorCtr="0"/>
          <a:lstStyle>
            <a:lvl1pPr marL="609585" lvl="0" indent="-440256" algn="ctr" rtl="0">
              <a:spcBef>
                <a:spcPts val="0"/>
              </a:spcBef>
              <a:spcAft>
                <a:spcPts val="0"/>
              </a:spcAft>
              <a:buClr>
                <a:srgbClr val="FFFFFF"/>
              </a:buClr>
              <a:buSzPts val="1600"/>
              <a:buFont typeface="Georgia"/>
              <a:buChar char="●"/>
              <a:defRPr sz="2133" i="1">
                <a:solidFill>
                  <a:srgbClr val="FFFFFF"/>
                </a:solidFill>
                <a:latin typeface="Georgia"/>
                <a:ea typeface="Georgia"/>
                <a:cs typeface="Georgia"/>
                <a:sym typeface="Georgia"/>
              </a:defRPr>
            </a:lvl1pPr>
            <a:lvl2pPr marL="1219170" lvl="1" indent="-440256" algn="ctr" rtl="0">
              <a:spcBef>
                <a:spcPts val="0"/>
              </a:spcBef>
              <a:spcAft>
                <a:spcPts val="0"/>
              </a:spcAft>
              <a:buClr>
                <a:srgbClr val="FFFFFF"/>
              </a:buClr>
              <a:buSzPts val="1600"/>
              <a:buFont typeface="Georgia"/>
              <a:buChar char="○"/>
              <a:defRPr sz="2133" i="1">
                <a:solidFill>
                  <a:srgbClr val="FFFFFF"/>
                </a:solidFill>
                <a:latin typeface="Georgia"/>
                <a:ea typeface="Georgia"/>
                <a:cs typeface="Georgia"/>
                <a:sym typeface="Georgia"/>
              </a:defRPr>
            </a:lvl2pPr>
            <a:lvl3pPr marL="1828754" lvl="2" indent="-440256" algn="ctr" rtl="0">
              <a:spcBef>
                <a:spcPts val="0"/>
              </a:spcBef>
              <a:spcAft>
                <a:spcPts val="0"/>
              </a:spcAft>
              <a:buClr>
                <a:srgbClr val="FFFFFF"/>
              </a:buClr>
              <a:buSzPts val="1600"/>
              <a:buFont typeface="Georgia"/>
              <a:buChar char="■"/>
              <a:defRPr sz="2133" i="1">
                <a:solidFill>
                  <a:srgbClr val="FFFFFF"/>
                </a:solidFill>
                <a:latin typeface="Georgia"/>
                <a:ea typeface="Georgia"/>
                <a:cs typeface="Georgia"/>
                <a:sym typeface="Georgia"/>
              </a:defRPr>
            </a:lvl3pPr>
            <a:lvl4pPr marL="2438339" lvl="3" indent="-440256" algn="ctr" rtl="0">
              <a:spcBef>
                <a:spcPts val="0"/>
              </a:spcBef>
              <a:spcAft>
                <a:spcPts val="0"/>
              </a:spcAft>
              <a:buClr>
                <a:srgbClr val="FFFFFF"/>
              </a:buClr>
              <a:buSzPts val="1600"/>
              <a:buFont typeface="Georgia"/>
              <a:buChar char="●"/>
              <a:defRPr sz="2133" i="1">
                <a:solidFill>
                  <a:srgbClr val="FFFFFF"/>
                </a:solidFill>
                <a:latin typeface="Georgia"/>
                <a:ea typeface="Georgia"/>
                <a:cs typeface="Georgia"/>
                <a:sym typeface="Georgia"/>
              </a:defRPr>
            </a:lvl4pPr>
            <a:lvl5pPr marL="3047924" lvl="4" indent="-440256" algn="ctr" rtl="0">
              <a:spcBef>
                <a:spcPts val="0"/>
              </a:spcBef>
              <a:spcAft>
                <a:spcPts val="0"/>
              </a:spcAft>
              <a:buClr>
                <a:srgbClr val="FFFFFF"/>
              </a:buClr>
              <a:buSzPts val="1600"/>
              <a:buFont typeface="Georgia"/>
              <a:buChar char="○"/>
              <a:defRPr sz="2133" i="1">
                <a:solidFill>
                  <a:srgbClr val="FFFFFF"/>
                </a:solidFill>
                <a:latin typeface="Georgia"/>
                <a:ea typeface="Georgia"/>
                <a:cs typeface="Georgia"/>
                <a:sym typeface="Georgia"/>
              </a:defRPr>
            </a:lvl5pPr>
            <a:lvl6pPr marL="3657509" lvl="5" indent="-440256" algn="ctr" rtl="0">
              <a:spcBef>
                <a:spcPts val="0"/>
              </a:spcBef>
              <a:spcAft>
                <a:spcPts val="0"/>
              </a:spcAft>
              <a:buClr>
                <a:srgbClr val="FFFFFF"/>
              </a:buClr>
              <a:buSzPts val="1600"/>
              <a:buFont typeface="Georgia"/>
              <a:buChar char="■"/>
              <a:defRPr sz="2133" i="1">
                <a:solidFill>
                  <a:srgbClr val="FFFFFF"/>
                </a:solidFill>
                <a:latin typeface="Georgia"/>
                <a:ea typeface="Georgia"/>
                <a:cs typeface="Georgia"/>
                <a:sym typeface="Georgia"/>
              </a:defRPr>
            </a:lvl6pPr>
            <a:lvl7pPr marL="4267093" lvl="6" indent="-440256" algn="ctr" rtl="0">
              <a:spcBef>
                <a:spcPts val="0"/>
              </a:spcBef>
              <a:spcAft>
                <a:spcPts val="0"/>
              </a:spcAft>
              <a:buClr>
                <a:srgbClr val="FFFFFF"/>
              </a:buClr>
              <a:buSzPts val="1600"/>
              <a:buFont typeface="Georgia"/>
              <a:buChar char="●"/>
              <a:defRPr sz="2133" i="1">
                <a:solidFill>
                  <a:srgbClr val="FFFFFF"/>
                </a:solidFill>
                <a:latin typeface="Georgia"/>
                <a:ea typeface="Georgia"/>
                <a:cs typeface="Georgia"/>
                <a:sym typeface="Georgia"/>
              </a:defRPr>
            </a:lvl7pPr>
            <a:lvl8pPr marL="4876678" lvl="7" indent="-440256" algn="ctr" rtl="0">
              <a:spcBef>
                <a:spcPts val="0"/>
              </a:spcBef>
              <a:spcAft>
                <a:spcPts val="0"/>
              </a:spcAft>
              <a:buClr>
                <a:srgbClr val="FFFFFF"/>
              </a:buClr>
              <a:buSzPts val="1600"/>
              <a:buFont typeface="Georgia"/>
              <a:buChar char="○"/>
              <a:defRPr sz="2133" i="1">
                <a:solidFill>
                  <a:srgbClr val="FFFFFF"/>
                </a:solidFill>
                <a:latin typeface="Georgia"/>
                <a:ea typeface="Georgia"/>
                <a:cs typeface="Georgia"/>
                <a:sym typeface="Georgia"/>
              </a:defRPr>
            </a:lvl8pPr>
            <a:lvl9pPr marL="5486263" lvl="8" indent="-440256" algn="ctr">
              <a:spcBef>
                <a:spcPts val="0"/>
              </a:spcBef>
              <a:spcAft>
                <a:spcPts val="0"/>
              </a:spcAft>
              <a:buClr>
                <a:srgbClr val="FFFFFF"/>
              </a:buClr>
              <a:buSzPts val="1600"/>
              <a:buFont typeface="Georgia"/>
              <a:buChar char="■"/>
              <a:defRPr sz="2133" i="1">
                <a:solidFill>
                  <a:srgbClr val="FFFFFF"/>
                </a:solidFill>
                <a:latin typeface="Georgia"/>
                <a:ea typeface="Georgia"/>
                <a:cs typeface="Georgia"/>
                <a:sym typeface="Georgia"/>
              </a:defRPr>
            </a:lvl9pPr>
          </a:lstStyle>
          <a:p>
            <a:pPr lvl="0"/>
            <a:r>
              <a:rPr lang="en-US" smtClean="0"/>
              <a:t>Edit Master text styles</a:t>
            </a:r>
          </a:p>
        </p:txBody>
      </p:sp>
    </p:spTree>
    <p:extLst>
      <p:ext uri="{BB962C8B-B14F-4D97-AF65-F5344CB8AC3E}">
        <p14:creationId xmlns:p14="http://schemas.microsoft.com/office/powerpoint/2010/main" val="203672622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44505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550592355"/>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9986534"/>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527439"/>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287340"/>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6102583"/>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1182108"/>
      </p:ext>
    </p:extLst>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42247735"/>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089519443"/>
      </p:ext>
    </p:extLst>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6715485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Shape 22"/>
          <p:cNvSpPr/>
          <p:nvPr/>
        </p:nvSpPr>
        <p:spPr>
          <a:xfrm>
            <a:off x="0" y="0"/>
            <a:ext cx="12192000" cy="6892000"/>
          </a:xfrm>
          <a:prstGeom prst="rect">
            <a:avLst/>
          </a:prstGeom>
          <a:solidFill>
            <a:srgbClr val="FFFFFF">
              <a:alpha val="2654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23" name="Shape 23"/>
          <p:cNvSpPr/>
          <p:nvPr/>
        </p:nvSpPr>
        <p:spPr>
          <a:xfrm>
            <a:off x="3173800" y="0"/>
            <a:ext cx="9018400" cy="6858000"/>
          </a:xfrm>
          <a:prstGeom prst="rect">
            <a:avLst/>
          </a:prstGeom>
          <a:solidFill>
            <a:srgbClr val="00B2FF">
              <a:alpha val="7333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24" name="Shape 24"/>
          <p:cNvSpPr txBox="1">
            <a:spLocks noGrp="1"/>
          </p:cNvSpPr>
          <p:nvPr>
            <p:ph type="title"/>
          </p:nvPr>
        </p:nvSpPr>
        <p:spPr>
          <a:xfrm>
            <a:off x="3870367" y="403167"/>
            <a:ext cx="7624800" cy="670800"/>
          </a:xfrm>
          <a:prstGeom prst="rect">
            <a:avLst/>
          </a:prstGeom>
        </p:spPr>
        <p:txBody>
          <a:bodyPr spcFirstLastPara="1" wrap="square" lIns="91425" tIns="91425" rIns="91425" bIns="91425" anchor="t" anchorCtr="0"/>
          <a:lstStyle>
            <a:lvl1pPr lvl="0" rtl="0">
              <a:spcBef>
                <a:spcPts val="0"/>
              </a:spcBef>
              <a:spcAft>
                <a:spcPts val="0"/>
              </a:spcAft>
              <a:buNone/>
              <a:defRPr sz="2400" b="1">
                <a:solidFill>
                  <a:srgbClr val="FFFFFF"/>
                </a:solidFill>
                <a:latin typeface="Muli"/>
                <a:ea typeface="Muli"/>
                <a:cs typeface="Muli"/>
                <a:sym typeface="Muli"/>
              </a:defRPr>
            </a:lvl1pPr>
            <a:lvl2pPr lvl="1" rtl="0">
              <a:spcBef>
                <a:spcPts val="0"/>
              </a:spcBef>
              <a:spcAft>
                <a:spcPts val="0"/>
              </a:spcAft>
              <a:buNone/>
              <a:defRPr sz="2400" b="1">
                <a:solidFill>
                  <a:srgbClr val="FFFFFF"/>
                </a:solidFill>
                <a:latin typeface="Muli"/>
                <a:ea typeface="Muli"/>
                <a:cs typeface="Muli"/>
                <a:sym typeface="Muli"/>
              </a:defRPr>
            </a:lvl2pPr>
            <a:lvl3pPr lvl="2" rtl="0">
              <a:spcBef>
                <a:spcPts val="0"/>
              </a:spcBef>
              <a:spcAft>
                <a:spcPts val="0"/>
              </a:spcAft>
              <a:buNone/>
              <a:defRPr sz="2400" b="1">
                <a:solidFill>
                  <a:srgbClr val="FFFFFF"/>
                </a:solidFill>
                <a:latin typeface="Muli"/>
                <a:ea typeface="Muli"/>
                <a:cs typeface="Muli"/>
                <a:sym typeface="Muli"/>
              </a:defRPr>
            </a:lvl3pPr>
            <a:lvl4pPr lvl="3" rtl="0">
              <a:spcBef>
                <a:spcPts val="0"/>
              </a:spcBef>
              <a:spcAft>
                <a:spcPts val="0"/>
              </a:spcAft>
              <a:buNone/>
              <a:defRPr sz="2400" b="1">
                <a:solidFill>
                  <a:srgbClr val="FFFFFF"/>
                </a:solidFill>
                <a:latin typeface="Muli"/>
                <a:ea typeface="Muli"/>
                <a:cs typeface="Muli"/>
                <a:sym typeface="Muli"/>
              </a:defRPr>
            </a:lvl4pPr>
            <a:lvl5pPr lvl="4" rtl="0">
              <a:spcBef>
                <a:spcPts val="0"/>
              </a:spcBef>
              <a:spcAft>
                <a:spcPts val="0"/>
              </a:spcAft>
              <a:buNone/>
              <a:defRPr sz="2400" b="1">
                <a:solidFill>
                  <a:srgbClr val="FFFFFF"/>
                </a:solidFill>
                <a:latin typeface="Muli"/>
                <a:ea typeface="Muli"/>
                <a:cs typeface="Muli"/>
                <a:sym typeface="Muli"/>
              </a:defRPr>
            </a:lvl5pPr>
            <a:lvl6pPr lvl="5" rtl="0">
              <a:spcBef>
                <a:spcPts val="0"/>
              </a:spcBef>
              <a:spcAft>
                <a:spcPts val="0"/>
              </a:spcAft>
              <a:buNone/>
              <a:defRPr sz="2400" b="1">
                <a:solidFill>
                  <a:srgbClr val="FFFFFF"/>
                </a:solidFill>
                <a:latin typeface="Muli"/>
                <a:ea typeface="Muli"/>
                <a:cs typeface="Muli"/>
                <a:sym typeface="Muli"/>
              </a:defRPr>
            </a:lvl6pPr>
            <a:lvl7pPr lvl="6" rtl="0">
              <a:spcBef>
                <a:spcPts val="0"/>
              </a:spcBef>
              <a:spcAft>
                <a:spcPts val="0"/>
              </a:spcAft>
              <a:buNone/>
              <a:defRPr sz="2400" b="1">
                <a:solidFill>
                  <a:srgbClr val="FFFFFF"/>
                </a:solidFill>
                <a:latin typeface="Muli"/>
                <a:ea typeface="Muli"/>
                <a:cs typeface="Muli"/>
                <a:sym typeface="Muli"/>
              </a:defRPr>
            </a:lvl7pPr>
            <a:lvl8pPr lvl="7" rtl="0">
              <a:spcBef>
                <a:spcPts val="0"/>
              </a:spcBef>
              <a:spcAft>
                <a:spcPts val="0"/>
              </a:spcAft>
              <a:buNone/>
              <a:defRPr sz="2400" b="1">
                <a:solidFill>
                  <a:srgbClr val="FFFFFF"/>
                </a:solidFill>
                <a:latin typeface="Muli"/>
                <a:ea typeface="Muli"/>
                <a:cs typeface="Muli"/>
                <a:sym typeface="Muli"/>
              </a:defRPr>
            </a:lvl8pPr>
            <a:lvl9pPr lvl="8" rtl="0">
              <a:spcBef>
                <a:spcPts val="0"/>
              </a:spcBef>
              <a:spcAft>
                <a:spcPts val="0"/>
              </a:spcAft>
              <a:buNone/>
              <a:defRPr sz="2400" b="1">
                <a:solidFill>
                  <a:srgbClr val="FFFFFF"/>
                </a:solidFill>
                <a:latin typeface="Muli"/>
                <a:ea typeface="Muli"/>
                <a:cs typeface="Muli"/>
                <a:sym typeface="Muli"/>
              </a:defRPr>
            </a:lvl9pPr>
          </a:lstStyle>
          <a:p>
            <a:r>
              <a:rPr lang="en-US" smtClean="0"/>
              <a:t>Click to edit Master title style</a:t>
            </a:r>
            <a:endParaRPr/>
          </a:p>
        </p:txBody>
      </p:sp>
      <p:sp>
        <p:nvSpPr>
          <p:cNvPr id="25" name="Shape 25"/>
          <p:cNvSpPr txBox="1">
            <a:spLocks noGrp="1"/>
          </p:cNvSpPr>
          <p:nvPr>
            <p:ph type="body" idx="1"/>
          </p:nvPr>
        </p:nvSpPr>
        <p:spPr>
          <a:xfrm>
            <a:off x="3870600" y="2012633"/>
            <a:ext cx="7624800" cy="4166800"/>
          </a:xfrm>
          <a:prstGeom prst="rect">
            <a:avLst/>
          </a:prstGeom>
        </p:spPr>
        <p:txBody>
          <a:bodyPr spcFirstLastPara="1" wrap="square" lIns="91425" tIns="91425" rIns="91425" bIns="91425" anchor="t" anchorCtr="0"/>
          <a:lstStyle>
            <a:lvl1pPr marL="609585" lvl="0" indent="-474121" rtl="0">
              <a:spcBef>
                <a:spcPts val="0"/>
              </a:spcBef>
              <a:spcAft>
                <a:spcPts val="0"/>
              </a:spcAft>
              <a:buClr>
                <a:srgbClr val="FFFFFF"/>
              </a:buClr>
              <a:buSzPts val="2000"/>
              <a:buFont typeface="Muli"/>
              <a:buChar char="➜"/>
              <a:defRPr sz="3200">
                <a:solidFill>
                  <a:srgbClr val="FFFFFF"/>
                </a:solidFill>
                <a:latin typeface="Muli"/>
                <a:ea typeface="Muli"/>
                <a:cs typeface="Muli"/>
                <a:sym typeface="Muli"/>
              </a:defRPr>
            </a:lvl1pPr>
            <a:lvl2pPr marL="1219170" lvl="1" indent="-457189" rtl="0">
              <a:spcBef>
                <a:spcPts val="0"/>
              </a:spcBef>
              <a:spcAft>
                <a:spcPts val="0"/>
              </a:spcAft>
              <a:buClr>
                <a:srgbClr val="FFFFFF"/>
              </a:buClr>
              <a:buSzPts val="1800"/>
              <a:buFont typeface="Muli"/>
              <a:buChar char="○"/>
              <a:defRPr sz="3200">
                <a:solidFill>
                  <a:srgbClr val="FFFFFF"/>
                </a:solidFill>
                <a:latin typeface="Muli"/>
                <a:ea typeface="Muli"/>
                <a:cs typeface="Muli"/>
                <a:sym typeface="Muli"/>
              </a:defRPr>
            </a:lvl2pPr>
            <a:lvl3pPr marL="1828754" lvl="2"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3pPr>
            <a:lvl4pPr marL="2438339" lvl="3"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4pPr>
            <a:lvl5pPr marL="3047924" lvl="4"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5pPr>
            <a:lvl6pPr marL="3657509" lvl="5"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6pPr>
            <a:lvl7pPr marL="4267093" lvl="6"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7pPr>
            <a:lvl8pPr marL="4876678" lvl="7"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8pPr>
            <a:lvl9pPr marL="5486263" lvl="8"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9pPr>
          </a:lstStyle>
          <a:p>
            <a:pPr lvl="0"/>
            <a:r>
              <a:rPr lang="en-US" smtClean="0"/>
              <a:t>Edit Master text styles</a:t>
            </a:r>
          </a:p>
        </p:txBody>
      </p:sp>
    </p:spTree>
    <p:extLst>
      <p:ext uri="{BB962C8B-B14F-4D97-AF65-F5344CB8AC3E}">
        <p14:creationId xmlns:p14="http://schemas.microsoft.com/office/powerpoint/2010/main" val="356928359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half">
  <p:cSld name="Title + 1 column half">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Shape 27"/>
          <p:cNvSpPr/>
          <p:nvPr/>
        </p:nvSpPr>
        <p:spPr>
          <a:xfrm>
            <a:off x="6096000" y="0"/>
            <a:ext cx="6096000" cy="6858000"/>
          </a:xfrm>
          <a:prstGeom prst="rect">
            <a:avLst/>
          </a:prstGeom>
          <a:solidFill>
            <a:srgbClr val="00B2FF">
              <a:alpha val="7333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28" name="Shape 28"/>
          <p:cNvSpPr txBox="1">
            <a:spLocks noGrp="1"/>
          </p:cNvSpPr>
          <p:nvPr>
            <p:ph type="title"/>
          </p:nvPr>
        </p:nvSpPr>
        <p:spPr>
          <a:xfrm>
            <a:off x="6837833" y="403167"/>
            <a:ext cx="4657600" cy="670800"/>
          </a:xfrm>
          <a:prstGeom prst="rect">
            <a:avLst/>
          </a:prstGeom>
        </p:spPr>
        <p:txBody>
          <a:bodyPr spcFirstLastPara="1" wrap="square" lIns="91425" tIns="91425" rIns="91425" bIns="91425" anchor="t" anchorCtr="0"/>
          <a:lstStyle>
            <a:lvl1pPr lvl="0" rtl="0">
              <a:spcBef>
                <a:spcPts val="0"/>
              </a:spcBef>
              <a:spcAft>
                <a:spcPts val="0"/>
              </a:spcAft>
              <a:buNone/>
              <a:defRPr sz="2400" b="1">
                <a:solidFill>
                  <a:srgbClr val="FFFFFF"/>
                </a:solidFill>
                <a:latin typeface="Muli"/>
                <a:ea typeface="Muli"/>
                <a:cs typeface="Muli"/>
                <a:sym typeface="Muli"/>
              </a:defRPr>
            </a:lvl1pPr>
            <a:lvl2pPr lvl="1" rtl="0">
              <a:spcBef>
                <a:spcPts val="0"/>
              </a:spcBef>
              <a:spcAft>
                <a:spcPts val="0"/>
              </a:spcAft>
              <a:buNone/>
              <a:defRPr sz="2400" b="1">
                <a:solidFill>
                  <a:srgbClr val="FFFFFF"/>
                </a:solidFill>
                <a:latin typeface="Muli"/>
                <a:ea typeface="Muli"/>
                <a:cs typeface="Muli"/>
                <a:sym typeface="Muli"/>
              </a:defRPr>
            </a:lvl2pPr>
            <a:lvl3pPr lvl="2" rtl="0">
              <a:spcBef>
                <a:spcPts val="0"/>
              </a:spcBef>
              <a:spcAft>
                <a:spcPts val="0"/>
              </a:spcAft>
              <a:buNone/>
              <a:defRPr sz="2400" b="1">
                <a:solidFill>
                  <a:srgbClr val="FFFFFF"/>
                </a:solidFill>
                <a:latin typeface="Muli"/>
                <a:ea typeface="Muli"/>
                <a:cs typeface="Muli"/>
                <a:sym typeface="Muli"/>
              </a:defRPr>
            </a:lvl3pPr>
            <a:lvl4pPr lvl="3" rtl="0">
              <a:spcBef>
                <a:spcPts val="0"/>
              </a:spcBef>
              <a:spcAft>
                <a:spcPts val="0"/>
              </a:spcAft>
              <a:buNone/>
              <a:defRPr sz="2400" b="1">
                <a:solidFill>
                  <a:srgbClr val="FFFFFF"/>
                </a:solidFill>
                <a:latin typeface="Muli"/>
                <a:ea typeface="Muli"/>
                <a:cs typeface="Muli"/>
                <a:sym typeface="Muli"/>
              </a:defRPr>
            </a:lvl4pPr>
            <a:lvl5pPr lvl="4" rtl="0">
              <a:spcBef>
                <a:spcPts val="0"/>
              </a:spcBef>
              <a:spcAft>
                <a:spcPts val="0"/>
              </a:spcAft>
              <a:buNone/>
              <a:defRPr sz="2400" b="1">
                <a:solidFill>
                  <a:srgbClr val="FFFFFF"/>
                </a:solidFill>
                <a:latin typeface="Muli"/>
                <a:ea typeface="Muli"/>
                <a:cs typeface="Muli"/>
                <a:sym typeface="Muli"/>
              </a:defRPr>
            </a:lvl5pPr>
            <a:lvl6pPr lvl="5" rtl="0">
              <a:spcBef>
                <a:spcPts val="0"/>
              </a:spcBef>
              <a:spcAft>
                <a:spcPts val="0"/>
              </a:spcAft>
              <a:buNone/>
              <a:defRPr sz="2400" b="1">
                <a:solidFill>
                  <a:srgbClr val="FFFFFF"/>
                </a:solidFill>
                <a:latin typeface="Muli"/>
                <a:ea typeface="Muli"/>
                <a:cs typeface="Muli"/>
                <a:sym typeface="Muli"/>
              </a:defRPr>
            </a:lvl6pPr>
            <a:lvl7pPr lvl="6" rtl="0">
              <a:spcBef>
                <a:spcPts val="0"/>
              </a:spcBef>
              <a:spcAft>
                <a:spcPts val="0"/>
              </a:spcAft>
              <a:buNone/>
              <a:defRPr sz="2400" b="1">
                <a:solidFill>
                  <a:srgbClr val="FFFFFF"/>
                </a:solidFill>
                <a:latin typeface="Muli"/>
                <a:ea typeface="Muli"/>
                <a:cs typeface="Muli"/>
                <a:sym typeface="Muli"/>
              </a:defRPr>
            </a:lvl7pPr>
            <a:lvl8pPr lvl="7" rtl="0">
              <a:spcBef>
                <a:spcPts val="0"/>
              </a:spcBef>
              <a:spcAft>
                <a:spcPts val="0"/>
              </a:spcAft>
              <a:buNone/>
              <a:defRPr sz="2400" b="1">
                <a:solidFill>
                  <a:srgbClr val="FFFFFF"/>
                </a:solidFill>
                <a:latin typeface="Muli"/>
                <a:ea typeface="Muli"/>
                <a:cs typeface="Muli"/>
                <a:sym typeface="Muli"/>
              </a:defRPr>
            </a:lvl8pPr>
            <a:lvl9pPr lvl="8" rtl="0">
              <a:spcBef>
                <a:spcPts val="0"/>
              </a:spcBef>
              <a:spcAft>
                <a:spcPts val="0"/>
              </a:spcAft>
              <a:buNone/>
              <a:defRPr sz="2400" b="1">
                <a:solidFill>
                  <a:srgbClr val="FFFFFF"/>
                </a:solidFill>
                <a:latin typeface="Muli"/>
                <a:ea typeface="Muli"/>
                <a:cs typeface="Muli"/>
                <a:sym typeface="Muli"/>
              </a:defRPr>
            </a:lvl9pPr>
          </a:lstStyle>
          <a:p>
            <a:r>
              <a:rPr lang="en-US" smtClean="0"/>
              <a:t>Click to edit Master title style</a:t>
            </a:r>
            <a:endParaRPr/>
          </a:p>
        </p:txBody>
      </p:sp>
      <p:sp>
        <p:nvSpPr>
          <p:cNvPr id="29" name="Shape 29"/>
          <p:cNvSpPr txBox="1">
            <a:spLocks noGrp="1"/>
          </p:cNvSpPr>
          <p:nvPr>
            <p:ph type="body" idx="1"/>
          </p:nvPr>
        </p:nvSpPr>
        <p:spPr>
          <a:xfrm>
            <a:off x="6837976" y="2012633"/>
            <a:ext cx="4657600" cy="4166800"/>
          </a:xfrm>
          <a:prstGeom prst="rect">
            <a:avLst/>
          </a:prstGeom>
        </p:spPr>
        <p:txBody>
          <a:bodyPr spcFirstLastPara="1" wrap="square" lIns="91425" tIns="91425" rIns="91425" bIns="91425" anchor="t" anchorCtr="0"/>
          <a:lstStyle>
            <a:lvl1pPr marL="609585" lvl="0" indent="-474121" rtl="0">
              <a:spcBef>
                <a:spcPts val="0"/>
              </a:spcBef>
              <a:spcAft>
                <a:spcPts val="0"/>
              </a:spcAft>
              <a:buClr>
                <a:srgbClr val="FFFFFF"/>
              </a:buClr>
              <a:buSzPts val="2000"/>
              <a:buFont typeface="Muli"/>
              <a:buChar char="➜"/>
              <a:defRPr sz="3200">
                <a:solidFill>
                  <a:srgbClr val="FFFFFF"/>
                </a:solidFill>
                <a:latin typeface="Muli"/>
                <a:ea typeface="Muli"/>
                <a:cs typeface="Muli"/>
                <a:sym typeface="Muli"/>
              </a:defRPr>
            </a:lvl1pPr>
            <a:lvl2pPr marL="1219170" lvl="1" indent="-457189" rtl="0">
              <a:spcBef>
                <a:spcPts val="0"/>
              </a:spcBef>
              <a:spcAft>
                <a:spcPts val="0"/>
              </a:spcAft>
              <a:buClr>
                <a:srgbClr val="FFFFFF"/>
              </a:buClr>
              <a:buSzPts val="1800"/>
              <a:buFont typeface="Muli"/>
              <a:buChar char="○"/>
              <a:defRPr sz="3200">
                <a:solidFill>
                  <a:srgbClr val="FFFFFF"/>
                </a:solidFill>
                <a:latin typeface="Muli"/>
                <a:ea typeface="Muli"/>
                <a:cs typeface="Muli"/>
                <a:sym typeface="Muli"/>
              </a:defRPr>
            </a:lvl2pPr>
            <a:lvl3pPr marL="1828754" lvl="2"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3pPr>
            <a:lvl4pPr marL="2438339" lvl="3"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4pPr>
            <a:lvl5pPr marL="3047924" lvl="4"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5pPr>
            <a:lvl6pPr marL="3657509" lvl="5"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6pPr>
            <a:lvl7pPr marL="4267093" lvl="6"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7pPr>
            <a:lvl8pPr marL="4876678" lvl="7"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8pPr>
            <a:lvl9pPr marL="5486263" lvl="8" indent="-507987" rtl="0">
              <a:spcBef>
                <a:spcPts val="0"/>
              </a:spcBef>
              <a:spcAft>
                <a:spcPts val="0"/>
              </a:spcAft>
              <a:buClr>
                <a:srgbClr val="FFFFFF"/>
              </a:buClr>
              <a:buSzPts val="2400"/>
              <a:buFont typeface="Muli"/>
              <a:buChar char="■"/>
              <a:defRPr sz="3200">
                <a:solidFill>
                  <a:srgbClr val="FFFFFF"/>
                </a:solidFill>
                <a:latin typeface="Muli"/>
                <a:ea typeface="Muli"/>
                <a:cs typeface="Muli"/>
                <a:sym typeface="Muli"/>
              </a:defRPr>
            </a:lvl9pPr>
          </a:lstStyle>
          <a:p>
            <a:pPr lvl="0"/>
            <a:r>
              <a:rPr lang="en-US" smtClean="0"/>
              <a:t>Edit Master text styles</a:t>
            </a:r>
          </a:p>
        </p:txBody>
      </p:sp>
    </p:spTree>
    <p:extLst>
      <p:ext uri="{BB962C8B-B14F-4D97-AF65-F5344CB8AC3E}">
        <p14:creationId xmlns:p14="http://schemas.microsoft.com/office/powerpoint/2010/main" val="315144987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Shape 31"/>
          <p:cNvSpPr/>
          <p:nvPr/>
        </p:nvSpPr>
        <p:spPr>
          <a:xfrm>
            <a:off x="0" y="0"/>
            <a:ext cx="12192000" cy="6892000"/>
          </a:xfrm>
          <a:prstGeom prst="rect">
            <a:avLst/>
          </a:prstGeom>
          <a:solidFill>
            <a:srgbClr val="FFFFFF">
              <a:alpha val="2654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32" name="Shape 32"/>
          <p:cNvSpPr/>
          <p:nvPr/>
        </p:nvSpPr>
        <p:spPr>
          <a:xfrm>
            <a:off x="3173800" y="0"/>
            <a:ext cx="9018400" cy="6858000"/>
          </a:xfrm>
          <a:prstGeom prst="rect">
            <a:avLst/>
          </a:prstGeom>
          <a:solidFill>
            <a:srgbClr val="00B2FF">
              <a:alpha val="7333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33" name="Shape 33"/>
          <p:cNvSpPr txBox="1">
            <a:spLocks noGrp="1"/>
          </p:cNvSpPr>
          <p:nvPr>
            <p:ph type="title"/>
          </p:nvPr>
        </p:nvSpPr>
        <p:spPr>
          <a:xfrm>
            <a:off x="3870367" y="403167"/>
            <a:ext cx="7624800" cy="670800"/>
          </a:xfrm>
          <a:prstGeom prst="rect">
            <a:avLst/>
          </a:prstGeom>
        </p:spPr>
        <p:txBody>
          <a:bodyPr spcFirstLastPara="1" wrap="square" lIns="91425" tIns="91425" rIns="91425" bIns="91425" anchor="t" anchorCtr="0"/>
          <a:lstStyle>
            <a:lvl1pPr lvl="0" rtl="0">
              <a:spcBef>
                <a:spcPts val="0"/>
              </a:spcBef>
              <a:spcAft>
                <a:spcPts val="0"/>
              </a:spcAft>
              <a:buNone/>
              <a:defRPr sz="2400" b="1">
                <a:solidFill>
                  <a:srgbClr val="FFFFFF"/>
                </a:solidFill>
                <a:latin typeface="Muli"/>
                <a:ea typeface="Muli"/>
                <a:cs typeface="Muli"/>
                <a:sym typeface="Muli"/>
              </a:defRPr>
            </a:lvl1pPr>
            <a:lvl2pPr lvl="1" rtl="0">
              <a:spcBef>
                <a:spcPts val="0"/>
              </a:spcBef>
              <a:spcAft>
                <a:spcPts val="0"/>
              </a:spcAft>
              <a:buNone/>
              <a:defRPr sz="2400" b="1">
                <a:solidFill>
                  <a:srgbClr val="FFFFFF"/>
                </a:solidFill>
                <a:latin typeface="Muli"/>
                <a:ea typeface="Muli"/>
                <a:cs typeface="Muli"/>
                <a:sym typeface="Muli"/>
              </a:defRPr>
            </a:lvl2pPr>
            <a:lvl3pPr lvl="2" rtl="0">
              <a:spcBef>
                <a:spcPts val="0"/>
              </a:spcBef>
              <a:spcAft>
                <a:spcPts val="0"/>
              </a:spcAft>
              <a:buNone/>
              <a:defRPr sz="2400" b="1">
                <a:solidFill>
                  <a:srgbClr val="FFFFFF"/>
                </a:solidFill>
                <a:latin typeface="Muli"/>
                <a:ea typeface="Muli"/>
                <a:cs typeface="Muli"/>
                <a:sym typeface="Muli"/>
              </a:defRPr>
            </a:lvl3pPr>
            <a:lvl4pPr lvl="3" rtl="0">
              <a:spcBef>
                <a:spcPts val="0"/>
              </a:spcBef>
              <a:spcAft>
                <a:spcPts val="0"/>
              </a:spcAft>
              <a:buNone/>
              <a:defRPr sz="2400" b="1">
                <a:solidFill>
                  <a:srgbClr val="FFFFFF"/>
                </a:solidFill>
                <a:latin typeface="Muli"/>
                <a:ea typeface="Muli"/>
                <a:cs typeface="Muli"/>
                <a:sym typeface="Muli"/>
              </a:defRPr>
            </a:lvl4pPr>
            <a:lvl5pPr lvl="4" rtl="0">
              <a:spcBef>
                <a:spcPts val="0"/>
              </a:spcBef>
              <a:spcAft>
                <a:spcPts val="0"/>
              </a:spcAft>
              <a:buNone/>
              <a:defRPr sz="2400" b="1">
                <a:solidFill>
                  <a:srgbClr val="FFFFFF"/>
                </a:solidFill>
                <a:latin typeface="Muli"/>
                <a:ea typeface="Muli"/>
                <a:cs typeface="Muli"/>
                <a:sym typeface="Muli"/>
              </a:defRPr>
            </a:lvl5pPr>
            <a:lvl6pPr lvl="5" rtl="0">
              <a:spcBef>
                <a:spcPts val="0"/>
              </a:spcBef>
              <a:spcAft>
                <a:spcPts val="0"/>
              </a:spcAft>
              <a:buNone/>
              <a:defRPr sz="2400" b="1">
                <a:solidFill>
                  <a:srgbClr val="FFFFFF"/>
                </a:solidFill>
                <a:latin typeface="Muli"/>
                <a:ea typeface="Muli"/>
                <a:cs typeface="Muli"/>
                <a:sym typeface="Muli"/>
              </a:defRPr>
            </a:lvl6pPr>
            <a:lvl7pPr lvl="6" rtl="0">
              <a:spcBef>
                <a:spcPts val="0"/>
              </a:spcBef>
              <a:spcAft>
                <a:spcPts val="0"/>
              </a:spcAft>
              <a:buNone/>
              <a:defRPr sz="2400" b="1">
                <a:solidFill>
                  <a:srgbClr val="FFFFFF"/>
                </a:solidFill>
                <a:latin typeface="Muli"/>
                <a:ea typeface="Muli"/>
                <a:cs typeface="Muli"/>
                <a:sym typeface="Muli"/>
              </a:defRPr>
            </a:lvl7pPr>
            <a:lvl8pPr lvl="7" rtl="0">
              <a:spcBef>
                <a:spcPts val="0"/>
              </a:spcBef>
              <a:spcAft>
                <a:spcPts val="0"/>
              </a:spcAft>
              <a:buNone/>
              <a:defRPr sz="2400" b="1">
                <a:solidFill>
                  <a:srgbClr val="FFFFFF"/>
                </a:solidFill>
                <a:latin typeface="Muli"/>
                <a:ea typeface="Muli"/>
                <a:cs typeface="Muli"/>
                <a:sym typeface="Muli"/>
              </a:defRPr>
            </a:lvl8pPr>
            <a:lvl9pPr lvl="8" rtl="0">
              <a:spcBef>
                <a:spcPts val="0"/>
              </a:spcBef>
              <a:spcAft>
                <a:spcPts val="0"/>
              </a:spcAft>
              <a:buNone/>
              <a:defRPr sz="2400" b="1">
                <a:solidFill>
                  <a:srgbClr val="FFFFFF"/>
                </a:solidFill>
                <a:latin typeface="Muli"/>
                <a:ea typeface="Muli"/>
                <a:cs typeface="Muli"/>
                <a:sym typeface="Muli"/>
              </a:defRPr>
            </a:lvl9pPr>
          </a:lstStyle>
          <a:p>
            <a:r>
              <a:rPr lang="en-US" smtClean="0"/>
              <a:t>Click to edit Master title style</a:t>
            </a:r>
            <a:endParaRPr/>
          </a:p>
        </p:txBody>
      </p:sp>
      <p:sp>
        <p:nvSpPr>
          <p:cNvPr id="34" name="Shape 34"/>
          <p:cNvSpPr txBox="1">
            <a:spLocks noGrp="1"/>
          </p:cNvSpPr>
          <p:nvPr>
            <p:ph type="body" idx="1"/>
          </p:nvPr>
        </p:nvSpPr>
        <p:spPr>
          <a:xfrm>
            <a:off x="3870600" y="2012633"/>
            <a:ext cx="3707600" cy="4166800"/>
          </a:xfrm>
          <a:prstGeom prst="rect">
            <a:avLst/>
          </a:prstGeom>
          <a:noFill/>
          <a:ln>
            <a:noFill/>
          </a:ln>
        </p:spPr>
        <p:txBody>
          <a:bodyPr spcFirstLastPara="1" wrap="square" lIns="91425" tIns="91425" rIns="91425" bIns="91425" anchor="t" anchorCtr="0"/>
          <a:lstStyle>
            <a:lvl1pPr marL="609585" lvl="0"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1pPr>
            <a:lvl2pPr marL="1219170" lvl="1"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marL="1828754" lvl="2"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3pPr>
            <a:lvl4pPr marL="2438339" lvl="3"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4pPr>
            <a:lvl5pPr marL="3047924" lvl="4"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5pPr>
            <a:lvl6pPr marL="3657509" lvl="5"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6pPr>
            <a:lvl7pPr marL="4267093" lvl="6"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7pPr>
            <a:lvl8pPr marL="4876678" lvl="7"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8pPr>
            <a:lvl9pPr marL="5486263" lvl="8"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9pPr>
          </a:lstStyle>
          <a:p>
            <a:pPr lvl="0"/>
            <a:r>
              <a:rPr lang="en-US" smtClean="0"/>
              <a:t>Edit Master text styles</a:t>
            </a:r>
          </a:p>
        </p:txBody>
      </p:sp>
      <p:sp>
        <p:nvSpPr>
          <p:cNvPr id="35" name="Shape 35"/>
          <p:cNvSpPr txBox="1">
            <a:spLocks noGrp="1"/>
          </p:cNvSpPr>
          <p:nvPr>
            <p:ph type="body" idx="2"/>
          </p:nvPr>
        </p:nvSpPr>
        <p:spPr>
          <a:xfrm>
            <a:off x="7787639" y="2012633"/>
            <a:ext cx="3707600" cy="4166800"/>
          </a:xfrm>
          <a:prstGeom prst="rect">
            <a:avLst/>
          </a:prstGeom>
          <a:noFill/>
          <a:ln>
            <a:noFill/>
          </a:ln>
        </p:spPr>
        <p:txBody>
          <a:bodyPr spcFirstLastPara="1" wrap="square" lIns="91425" tIns="91425" rIns="91425" bIns="91425" anchor="t" anchorCtr="0"/>
          <a:lstStyle>
            <a:lvl1pPr marL="609585" lvl="0"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1pPr>
            <a:lvl2pPr marL="1219170" lvl="1"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marL="1828754" lvl="2"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3pPr>
            <a:lvl4pPr marL="2438339" lvl="3"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4pPr>
            <a:lvl5pPr marL="3047924" lvl="4"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5pPr>
            <a:lvl6pPr marL="3657509" lvl="5"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6pPr>
            <a:lvl7pPr marL="4267093" lvl="6"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7pPr>
            <a:lvl8pPr marL="4876678" lvl="7"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8pPr>
            <a:lvl9pPr marL="5486263" lvl="8" indent="-457189"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9pPr>
          </a:lstStyle>
          <a:p>
            <a:pPr lvl="0"/>
            <a:r>
              <a:rPr lang="en-US" smtClean="0"/>
              <a:t>Edit Master text styles</a:t>
            </a:r>
          </a:p>
        </p:txBody>
      </p:sp>
    </p:spTree>
    <p:extLst>
      <p:ext uri="{BB962C8B-B14F-4D97-AF65-F5344CB8AC3E}">
        <p14:creationId xmlns:p14="http://schemas.microsoft.com/office/powerpoint/2010/main" val="359187404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Shape 37"/>
          <p:cNvSpPr/>
          <p:nvPr/>
        </p:nvSpPr>
        <p:spPr>
          <a:xfrm>
            <a:off x="0" y="0"/>
            <a:ext cx="12192000" cy="6892000"/>
          </a:xfrm>
          <a:prstGeom prst="rect">
            <a:avLst/>
          </a:prstGeom>
          <a:solidFill>
            <a:srgbClr val="FFFFFF">
              <a:alpha val="2654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38" name="Shape 38"/>
          <p:cNvSpPr/>
          <p:nvPr/>
        </p:nvSpPr>
        <p:spPr>
          <a:xfrm>
            <a:off x="3173800" y="0"/>
            <a:ext cx="9018400" cy="6858000"/>
          </a:xfrm>
          <a:prstGeom prst="rect">
            <a:avLst/>
          </a:prstGeom>
          <a:solidFill>
            <a:srgbClr val="00B2FF">
              <a:alpha val="7333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39" name="Shape 39"/>
          <p:cNvSpPr txBox="1">
            <a:spLocks noGrp="1"/>
          </p:cNvSpPr>
          <p:nvPr>
            <p:ph type="body" idx="1"/>
          </p:nvPr>
        </p:nvSpPr>
        <p:spPr>
          <a:xfrm>
            <a:off x="3870367" y="2051367"/>
            <a:ext cx="2553200" cy="4516000"/>
          </a:xfrm>
          <a:prstGeom prst="rect">
            <a:avLst/>
          </a:prstGeom>
          <a:noFill/>
          <a:ln>
            <a:noFill/>
          </a:ln>
        </p:spPr>
        <p:txBody>
          <a:bodyPr spcFirstLastPara="1" wrap="square" lIns="91425" tIns="91425" rIns="91425" bIns="91425" anchor="t" anchorCtr="0"/>
          <a:lstStyle>
            <a:lvl1pPr marL="609585" lvl="0"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1pPr>
            <a:lvl2pPr marL="1219170" lvl="1"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2pPr>
            <a:lvl3pPr marL="1828754" lvl="2"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3pPr>
            <a:lvl4pPr marL="2438339" lvl="3"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4pPr>
            <a:lvl5pPr marL="3047924" lvl="4"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5pPr>
            <a:lvl6pPr marL="3657509" lvl="5"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6pPr>
            <a:lvl7pPr marL="4267093" lvl="6"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7pPr>
            <a:lvl8pPr marL="4876678" lvl="7"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8pPr>
            <a:lvl9pPr marL="5486263" lvl="8"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9pPr>
          </a:lstStyle>
          <a:p>
            <a:pPr lvl="0"/>
            <a:r>
              <a:rPr lang="en-US" smtClean="0"/>
              <a:t>Edit Master text styles</a:t>
            </a:r>
          </a:p>
        </p:txBody>
      </p:sp>
      <p:sp>
        <p:nvSpPr>
          <p:cNvPr id="40" name="Shape 40"/>
          <p:cNvSpPr txBox="1">
            <a:spLocks noGrp="1"/>
          </p:cNvSpPr>
          <p:nvPr>
            <p:ph type="body" idx="2"/>
          </p:nvPr>
        </p:nvSpPr>
        <p:spPr>
          <a:xfrm>
            <a:off x="6554552" y="2051367"/>
            <a:ext cx="2553200" cy="4516000"/>
          </a:xfrm>
          <a:prstGeom prst="rect">
            <a:avLst/>
          </a:prstGeom>
        </p:spPr>
        <p:txBody>
          <a:bodyPr spcFirstLastPara="1" wrap="square" lIns="91425" tIns="91425" rIns="91425" bIns="91425" anchor="t" anchorCtr="0"/>
          <a:lstStyle>
            <a:lvl1pPr marL="609585" lvl="0" indent="-423323" rtl="0">
              <a:spcBef>
                <a:spcPts val="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smtClean="0"/>
              <a:t>Edit Master text styles</a:t>
            </a:r>
          </a:p>
        </p:txBody>
      </p:sp>
      <p:sp>
        <p:nvSpPr>
          <p:cNvPr id="41" name="Shape 41"/>
          <p:cNvSpPr txBox="1">
            <a:spLocks noGrp="1"/>
          </p:cNvSpPr>
          <p:nvPr>
            <p:ph type="body" idx="3"/>
          </p:nvPr>
        </p:nvSpPr>
        <p:spPr>
          <a:xfrm>
            <a:off x="9238737" y="2051367"/>
            <a:ext cx="2553200" cy="4516000"/>
          </a:xfrm>
          <a:prstGeom prst="rect">
            <a:avLst/>
          </a:prstGeom>
          <a:noFill/>
          <a:ln>
            <a:noFill/>
          </a:ln>
        </p:spPr>
        <p:txBody>
          <a:bodyPr spcFirstLastPara="1" wrap="square" lIns="91425" tIns="91425" rIns="91425" bIns="91425" anchor="t" anchorCtr="0"/>
          <a:lstStyle>
            <a:lvl1pPr marL="609585" lvl="0"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1pPr>
            <a:lvl2pPr marL="1219170" lvl="1"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2pPr>
            <a:lvl3pPr marL="1828754" lvl="2"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3pPr>
            <a:lvl4pPr marL="2438339" lvl="3"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4pPr>
            <a:lvl5pPr marL="3047924" lvl="4"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5pPr>
            <a:lvl6pPr marL="3657509" lvl="5"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6pPr>
            <a:lvl7pPr marL="4267093" lvl="6"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7pPr>
            <a:lvl8pPr marL="4876678" lvl="7"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8pPr>
            <a:lvl9pPr marL="5486263" lvl="8" indent="-423323"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9pPr>
          </a:lstStyle>
          <a:p>
            <a:pPr lvl="0"/>
            <a:r>
              <a:rPr lang="en-US" smtClean="0"/>
              <a:t>Edit Master text styles</a:t>
            </a:r>
          </a:p>
        </p:txBody>
      </p:sp>
      <p:sp>
        <p:nvSpPr>
          <p:cNvPr id="42" name="Shape 42"/>
          <p:cNvSpPr txBox="1">
            <a:spLocks noGrp="1"/>
          </p:cNvSpPr>
          <p:nvPr>
            <p:ph type="title"/>
          </p:nvPr>
        </p:nvSpPr>
        <p:spPr>
          <a:xfrm>
            <a:off x="3870367" y="403167"/>
            <a:ext cx="7624800" cy="670800"/>
          </a:xfrm>
          <a:prstGeom prst="rect">
            <a:avLst/>
          </a:prstGeom>
        </p:spPr>
        <p:txBody>
          <a:bodyPr spcFirstLastPara="1" wrap="square" lIns="91425" tIns="91425" rIns="91425" bIns="91425" anchor="t" anchorCtr="0"/>
          <a:lstStyle>
            <a:lvl1pPr lvl="0" rtl="0">
              <a:spcBef>
                <a:spcPts val="0"/>
              </a:spcBef>
              <a:spcAft>
                <a:spcPts val="0"/>
              </a:spcAft>
              <a:buNone/>
              <a:defRPr sz="2400" b="1">
                <a:solidFill>
                  <a:srgbClr val="FFFFFF"/>
                </a:solidFill>
                <a:latin typeface="Muli"/>
                <a:ea typeface="Muli"/>
                <a:cs typeface="Muli"/>
                <a:sym typeface="Muli"/>
              </a:defRPr>
            </a:lvl1pPr>
            <a:lvl2pPr lvl="1" rtl="0">
              <a:spcBef>
                <a:spcPts val="0"/>
              </a:spcBef>
              <a:spcAft>
                <a:spcPts val="0"/>
              </a:spcAft>
              <a:buNone/>
              <a:defRPr sz="2400" b="1">
                <a:solidFill>
                  <a:srgbClr val="FFFFFF"/>
                </a:solidFill>
                <a:latin typeface="Muli"/>
                <a:ea typeface="Muli"/>
                <a:cs typeface="Muli"/>
                <a:sym typeface="Muli"/>
              </a:defRPr>
            </a:lvl2pPr>
            <a:lvl3pPr lvl="2" rtl="0">
              <a:spcBef>
                <a:spcPts val="0"/>
              </a:spcBef>
              <a:spcAft>
                <a:spcPts val="0"/>
              </a:spcAft>
              <a:buNone/>
              <a:defRPr sz="2400" b="1">
                <a:solidFill>
                  <a:srgbClr val="FFFFFF"/>
                </a:solidFill>
                <a:latin typeface="Muli"/>
                <a:ea typeface="Muli"/>
                <a:cs typeface="Muli"/>
                <a:sym typeface="Muli"/>
              </a:defRPr>
            </a:lvl3pPr>
            <a:lvl4pPr lvl="3" rtl="0">
              <a:spcBef>
                <a:spcPts val="0"/>
              </a:spcBef>
              <a:spcAft>
                <a:spcPts val="0"/>
              </a:spcAft>
              <a:buNone/>
              <a:defRPr sz="2400" b="1">
                <a:solidFill>
                  <a:srgbClr val="FFFFFF"/>
                </a:solidFill>
                <a:latin typeface="Muli"/>
                <a:ea typeface="Muli"/>
                <a:cs typeface="Muli"/>
                <a:sym typeface="Muli"/>
              </a:defRPr>
            </a:lvl4pPr>
            <a:lvl5pPr lvl="4" rtl="0">
              <a:spcBef>
                <a:spcPts val="0"/>
              </a:spcBef>
              <a:spcAft>
                <a:spcPts val="0"/>
              </a:spcAft>
              <a:buNone/>
              <a:defRPr sz="2400" b="1">
                <a:solidFill>
                  <a:srgbClr val="FFFFFF"/>
                </a:solidFill>
                <a:latin typeface="Muli"/>
                <a:ea typeface="Muli"/>
                <a:cs typeface="Muli"/>
                <a:sym typeface="Muli"/>
              </a:defRPr>
            </a:lvl5pPr>
            <a:lvl6pPr lvl="5" rtl="0">
              <a:spcBef>
                <a:spcPts val="0"/>
              </a:spcBef>
              <a:spcAft>
                <a:spcPts val="0"/>
              </a:spcAft>
              <a:buNone/>
              <a:defRPr sz="2400" b="1">
                <a:solidFill>
                  <a:srgbClr val="FFFFFF"/>
                </a:solidFill>
                <a:latin typeface="Muli"/>
                <a:ea typeface="Muli"/>
                <a:cs typeface="Muli"/>
                <a:sym typeface="Muli"/>
              </a:defRPr>
            </a:lvl6pPr>
            <a:lvl7pPr lvl="6" rtl="0">
              <a:spcBef>
                <a:spcPts val="0"/>
              </a:spcBef>
              <a:spcAft>
                <a:spcPts val="0"/>
              </a:spcAft>
              <a:buNone/>
              <a:defRPr sz="2400" b="1">
                <a:solidFill>
                  <a:srgbClr val="FFFFFF"/>
                </a:solidFill>
                <a:latin typeface="Muli"/>
                <a:ea typeface="Muli"/>
                <a:cs typeface="Muli"/>
                <a:sym typeface="Muli"/>
              </a:defRPr>
            </a:lvl7pPr>
            <a:lvl8pPr lvl="7" rtl="0">
              <a:spcBef>
                <a:spcPts val="0"/>
              </a:spcBef>
              <a:spcAft>
                <a:spcPts val="0"/>
              </a:spcAft>
              <a:buNone/>
              <a:defRPr sz="2400" b="1">
                <a:solidFill>
                  <a:srgbClr val="FFFFFF"/>
                </a:solidFill>
                <a:latin typeface="Muli"/>
                <a:ea typeface="Muli"/>
                <a:cs typeface="Muli"/>
                <a:sym typeface="Muli"/>
              </a:defRPr>
            </a:lvl8pPr>
            <a:lvl9pPr lvl="8" rtl="0">
              <a:spcBef>
                <a:spcPts val="0"/>
              </a:spcBef>
              <a:spcAft>
                <a:spcPts val="0"/>
              </a:spcAft>
              <a:buNone/>
              <a:defRPr sz="2400" b="1">
                <a:solidFill>
                  <a:srgbClr val="FFFFFF"/>
                </a:solidFill>
                <a:latin typeface="Muli"/>
                <a:ea typeface="Muli"/>
                <a:cs typeface="Muli"/>
                <a:sym typeface="Muli"/>
              </a:defRPr>
            </a:lvl9pPr>
          </a:lstStyle>
          <a:p>
            <a:r>
              <a:rPr lang="en-US" smtClean="0"/>
              <a:t>Click to edit Master title style</a:t>
            </a:r>
            <a:endParaRPr/>
          </a:p>
        </p:txBody>
      </p:sp>
    </p:spTree>
    <p:extLst>
      <p:ext uri="{BB962C8B-B14F-4D97-AF65-F5344CB8AC3E}">
        <p14:creationId xmlns:p14="http://schemas.microsoft.com/office/powerpoint/2010/main" val="61501127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Shape 44"/>
          <p:cNvSpPr/>
          <p:nvPr/>
        </p:nvSpPr>
        <p:spPr>
          <a:xfrm>
            <a:off x="0" y="0"/>
            <a:ext cx="12192000" cy="6892000"/>
          </a:xfrm>
          <a:prstGeom prst="rect">
            <a:avLst/>
          </a:prstGeom>
          <a:solidFill>
            <a:srgbClr val="FFFFFF">
              <a:alpha val="2654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45" name="Shape 45"/>
          <p:cNvSpPr/>
          <p:nvPr/>
        </p:nvSpPr>
        <p:spPr>
          <a:xfrm>
            <a:off x="1586800" y="0"/>
            <a:ext cx="9018400" cy="1143200"/>
          </a:xfrm>
          <a:prstGeom prst="rect">
            <a:avLst/>
          </a:prstGeom>
          <a:solidFill>
            <a:srgbClr val="00B2FF">
              <a:alpha val="7333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46" name="Shape 46"/>
          <p:cNvSpPr txBox="1">
            <a:spLocks noGrp="1"/>
          </p:cNvSpPr>
          <p:nvPr>
            <p:ph type="title"/>
          </p:nvPr>
        </p:nvSpPr>
        <p:spPr>
          <a:xfrm>
            <a:off x="1586800" y="403167"/>
            <a:ext cx="9018400" cy="670800"/>
          </a:xfrm>
          <a:prstGeom prst="rect">
            <a:avLst/>
          </a:prstGeom>
        </p:spPr>
        <p:txBody>
          <a:bodyPr spcFirstLastPara="1" wrap="square" lIns="91425" tIns="91425" rIns="91425" bIns="91425" anchor="t" anchorCtr="0"/>
          <a:lstStyle>
            <a:lvl1pPr lvl="0" algn="ctr" rtl="0">
              <a:spcBef>
                <a:spcPts val="0"/>
              </a:spcBef>
              <a:spcAft>
                <a:spcPts val="0"/>
              </a:spcAft>
              <a:buNone/>
              <a:defRPr sz="2400" b="1">
                <a:solidFill>
                  <a:srgbClr val="FFFFFF"/>
                </a:solidFill>
                <a:latin typeface="Muli"/>
                <a:ea typeface="Muli"/>
                <a:cs typeface="Muli"/>
                <a:sym typeface="Muli"/>
              </a:defRPr>
            </a:lvl1pPr>
            <a:lvl2pPr lvl="1" algn="ctr" rtl="0">
              <a:spcBef>
                <a:spcPts val="0"/>
              </a:spcBef>
              <a:spcAft>
                <a:spcPts val="0"/>
              </a:spcAft>
              <a:buNone/>
              <a:defRPr sz="2400" b="1">
                <a:solidFill>
                  <a:srgbClr val="FFFFFF"/>
                </a:solidFill>
                <a:latin typeface="Muli"/>
                <a:ea typeface="Muli"/>
                <a:cs typeface="Muli"/>
                <a:sym typeface="Muli"/>
              </a:defRPr>
            </a:lvl2pPr>
            <a:lvl3pPr lvl="2" algn="ctr" rtl="0">
              <a:spcBef>
                <a:spcPts val="0"/>
              </a:spcBef>
              <a:spcAft>
                <a:spcPts val="0"/>
              </a:spcAft>
              <a:buNone/>
              <a:defRPr sz="2400" b="1">
                <a:solidFill>
                  <a:srgbClr val="FFFFFF"/>
                </a:solidFill>
                <a:latin typeface="Muli"/>
                <a:ea typeface="Muli"/>
                <a:cs typeface="Muli"/>
                <a:sym typeface="Muli"/>
              </a:defRPr>
            </a:lvl3pPr>
            <a:lvl4pPr lvl="3" algn="ctr" rtl="0">
              <a:spcBef>
                <a:spcPts val="0"/>
              </a:spcBef>
              <a:spcAft>
                <a:spcPts val="0"/>
              </a:spcAft>
              <a:buNone/>
              <a:defRPr sz="2400" b="1">
                <a:solidFill>
                  <a:srgbClr val="FFFFFF"/>
                </a:solidFill>
                <a:latin typeface="Muli"/>
                <a:ea typeface="Muli"/>
                <a:cs typeface="Muli"/>
                <a:sym typeface="Muli"/>
              </a:defRPr>
            </a:lvl4pPr>
            <a:lvl5pPr lvl="4" algn="ctr" rtl="0">
              <a:spcBef>
                <a:spcPts val="0"/>
              </a:spcBef>
              <a:spcAft>
                <a:spcPts val="0"/>
              </a:spcAft>
              <a:buNone/>
              <a:defRPr sz="2400" b="1">
                <a:solidFill>
                  <a:srgbClr val="FFFFFF"/>
                </a:solidFill>
                <a:latin typeface="Muli"/>
                <a:ea typeface="Muli"/>
                <a:cs typeface="Muli"/>
                <a:sym typeface="Muli"/>
              </a:defRPr>
            </a:lvl5pPr>
            <a:lvl6pPr lvl="5" algn="ctr" rtl="0">
              <a:spcBef>
                <a:spcPts val="0"/>
              </a:spcBef>
              <a:spcAft>
                <a:spcPts val="0"/>
              </a:spcAft>
              <a:buNone/>
              <a:defRPr sz="2400" b="1">
                <a:solidFill>
                  <a:srgbClr val="FFFFFF"/>
                </a:solidFill>
                <a:latin typeface="Muli"/>
                <a:ea typeface="Muli"/>
                <a:cs typeface="Muli"/>
                <a:sym typeface="Muli"/>
              </a:defRPr>
            </a:lvl6pPr>
            <a:lvl7pPr lvl="6" algn="ctr" rtl="0">
              <a:spcBef>
                <a:spcPts val="0"/>
              </a:spcBef>
              <a:spcAft>
                <a:spcPts val="0"/>
              </a:spcAft>
              <a:buNone/>
              <a:defRPr sz="2400" b="1">
                <a:solidFill>
                  <a:srgbClr val="FFFFFF"/>
                </a:solidFill>
                <a:latin typeface="Muli"/>
                <a:ea typeface="Muli"/>
                <a:cs typeface="Muli"/>
                <a:sym typeface="Muli"/>
              </a:defRPr>
            </a:lvl7pPr>
            <a:lvl8pPr lvl="7" algn="ctr" rtl="0">
              <a:spcBef>
                <a:spcPts val="0"/>
              </a:spcBef>
              <a:spcAft>
                <a:spcPts val="0"/>
              </a:spcAft>
              <a:buNone/>
              <a:defRPr sz="2400" b="1">
                <a:solidFill>
                  <a:srgbClr val="FFFFFF"/>
                </a:solidFill>
                <a:latin typeface="Muli"/>
                <a:ea typeface="Muli"/>
                <a:cs typeface="Muli"/>
                <a:sym typeface="Muli"/>
              </a:defRPr>
            </a:lvl8pPr>
            <a:lvl9pPr lvl="8" algn="ctr" rtl="0">
              <a:spcBef>
                <a:spcPts val="0"/>
              </a:spcBef>
              <a:spcAft>
                <a:spcPts val="0"/>
              </a:spcAft>
              <a:buNone/>
              <a:defRPr sz="2400" b="1">
                <a:solidFill>
                  <a:srgbClr val="FFFFFF"/>
                </a:solidFill>
                <a:latin typeface="Muli"/>
                <a:ea typeface="Muli"/>
                <a:cs typeface="Muli"/>
                <a:sym typeface="Muli"/>
              </a:defRPr>
            </a:lvl9pPr>
          </a:lstStyle>
          <a:p>
            <a:r>
              <a:rPr lang="en-US" smtClean="0"/>
              <a:t>Click to edit Master title style</a:t>
            </a:r>
            <a:endParaRPr/>
          </a:p>
        </p:txBody>
      </p:sp>
    </p:spTree>
    <p:extLst>
      <p:ext uri="{BB962C8B-B14F-4D97-AF65-F5344CB8AC3E}">
        <p14:creationId xmlns:p14="http://schemas.microsoft.com/office/powerpoint/2010/main" val="58306904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47"/>
        <p:cNvGrpSpPr/>
        <p:nvPr/>
      </p:nvGrpSpPr>
      <p:grpSpPr>
        <a:xfrm>
          <a:off x="0" y="0"/>
          <a:ext cx="0" cy="0"/>
          <a:chOff x="0" y="0"/>
          <a:chExt cx="0" cy="0"/>
        </a:xfrm>
      </p:grpSpPr>
      <p:sp>
        <p:nvSpPr>
          <p:cNvPr id="48" name="Shape 48"/>
          <p:cNvSpPr/>
          <p:nvPr/>
        </p:nvSpPr>
        <p:spPr>
          <a:xfrm>
            <a:off x="0" y="0"/>
            <a:ext cx="12192000" cy="6892000"/>
          </a:xfrm>
          <a:prstGeom prst="rect">
            <a:avLst/>
          </a:prstGeom>
          <a:solidFill>
            <a:srgbClr val="FFFFFF">
              <a:alpha val="2654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49" name="Shape 49"/>
          <p:cNvSpPr/>
          <p:nvPr/>
        </p:nvSpPr>
        <p:spPr>
          <a:xfrm>
            <a:off x="1586800" y="5960533"/>
            <a:ext cx="9018400" cy="897600"/>
          </a:xfrm>
          <a:prstGeom prst="rect">
            <a:avLst/>
          </a:prstGeom>
          <a:solidFill>
            <a:srgbClr val="00B2FF">
              <a:alpha val="7333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1867"/>
          </a:p>
        </p:txBody>
      </p:sp>
      <p:sp>
        <p:nvSpPr>
          <p:cNvPr id="50" name="Shape 50"/>
          <p:cNvSpPr txBox="1">
            <a:spLocks noGrp="1"/>
          </p:cNvSpPr>
          <p:nvPr>
            <p:ph type="body" idx="1"/>
          </p:nvPr>
        </p:nvSpPr>
        <p:spPr>
          <a:xfrm>
            <a:off x="1586800" y="5960667"/>
            <a:ext cx="9018400" cy="897600"/>
          </a:xfrm>
          <a:prstGeom prst="rect">
            <a:avLst/>
          </a:prstGeom>
          <a:noFill/>
          <a:ln>
            <a:noFill/>
          </a:ln>
        </p:spPr>
        <p:txBody>
          <a:bodyPr spcFirstLastPara="1" wrap="square" lIns="91425" tIns="91425" rIns="91425" bIns="91425" anchor="ctr" anchorCtr="0"/>
          <a:lstStyle>
            <a:lvl1pPr marL="609585" lvl="0" indent="-304792" algn="ctr">
              <a:spcBef>
                <a:spcPts val="480"/>
              </a:spcBef>
              <a:spcAft>
                <a:spcPts val="0"/>
              </a:spcAft>
              <a:buClr>
                <a:srgbClr val="FFFFFF"/>
              </a:buClr>
              <a:buSzPts val="1400"/>
              <a:buFont typeface="Muli"/>
              <a:buNone/>
              <a:defRPr>
                <a:solidFill>
                  <a:srgbClr val="FFFFFF"/>
                </a:solidFill>
                <a:latin typeface="Muli"/>
                <a:ea typeface="Muli"/>
                <a:cs typeface="Muli"/>
                <a:sym typeface="Muli"/>
              </a:defRPr>
            </a:lvl1pPr>
          </a:lstStyle>
          <a:p>
            <a:pPr lvl="0"/>
            <a:r>
              <a:rPr lang="en-US" smtClean="0"/>
              <a:t>Edit Master text styles</a:t>
            </a:r>
          </a:p>
        </p:txBody>
      </p:sp>
    </p:spTree>
    <p:extLst>
      <p:ext uri="{BB962C8B-B14F-4D97-AF65-F5344CB8AC3E}">
        <p14:creationId xmlns:p14="http://schemas.microsoft.com/office/powerpoint/2010/main" val="386268085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3870600" y="2012633"/>
            <a:ext cx="7624800" cy="4166800"/>
          </a:xfrm>
          <a:prstGeom prst="rect">
            <a:avLst/>
          </a:prstGeom>
          <a:noFill/>
          <a:ln>
            <a:noFill/>
          </a:ln>
        </p:spPr>
        <p:txBody>
          <a:bodyPr spcFirstLastPara="1" wrap="square" lIns="91425" tIns="91425" rIns="91425" bIns="91425" anchor="t" anchorCtr="0"/>
          <a:lstStyle>
            <a:lvl1pPr marL="457200" lvl="0" indent="-355600" rtl="0">
              <a:spcBef>
                <a:spcPts val="0"/>
              </a:spcBef>
              <a:spcAft>
                <a:spcPts val="0"/>
              </a:spcAft>
              <a:buClr>
                <a:srgbClr val="FFFFFF"/>
              </a:buClr>
              <a:buSzPts val="2000"/>
              <a:buFont typeface="Muli"/>
              <a:buChar char="➜"/>
              <a:defRPr sz="2400">
                <a:solidFill>
                  <a:srgbClr val="FFFFFF"/>
                </a:solidFill>
                <a:latin typeface="Muli"/>
                <a:ea typeface="Muli"/>
                <a:cs typeface="Muli"/>
                <a:sym typeface="Muli"/>
              </a:defRPr>
            </a:lvl1pPr>
            <a:lvl2pPr marL="914400" lvl="1" indent="-342900"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marL="1371600" lvl="2"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3pPr>
            <a:lvl4pPr marL="1828800" lvl="3"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4pPr>
            <a:lvl5pPr marL="2286000" lvl="4"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5pPr>
            <a:lvl6pPr marL="2743200" lvl="5"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6pPr>
            <a:lvl7pPr marL="3200400" lvl="6"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7pPr>
            <a:lvl8pPr marL="3657600" lvl="7"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8pPr>
            <a:lvl9pPr marL="4114800" lvl="8"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9pPr>
          </a:lstStyle>
          <a:p>
            <a:endParaRPr/>
          </a:p>
        </p:txBody>
      </p:sp>
      <p:sp>
        <p:nvSpPr>
          <p:cNvPr id="7" name="Shape 7"/>
          <p:cNvSpPr txBox="1">
            <a:spLocks noGrp="1"/>
          </p:cNvSpPr>
          <p:nvPr>
            <p:ph type="title"/>
          </p:nvPr>
        </p:nvSpPr>
        <p:spPr>
          <a:xfrm>
            <a:off x="3870367" y="403167"/>
            <a:ext cx="7624800" cy="6708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1800" b="1">
                <a:solidFill>
                  <a:srgbClr val="FFFFFF"/>
                </a:solidFill>
                <a:latin typeface="Muli"/>
                <a:ea typeface="Muli"/>
                <a:cs typeface="Muli"/>
                <a:sym typeface="Muli"/>
              </a:defRPr>
            </a:lvl1pPr>
            <a:lvl2pPr lvl="1" rtl="0">
              <a:spcBef>
                <a:spcPts val="0"/>
              </a:spcBef>
              <a:spcAft>
                <a:spcPts val="0"/>
              </a:spcAft>
              <a:buNone/>
              <a:defRPr sz="1800" b="1">
                <a:solidFill>
                  <a:srgbClr val="FFFFFF"/>
                </a:solidFill>
                <a:latin typeface="Muli"/>
                <a:ea typeface="Muli"/>
                <a:cs typeface="Muli"/>
                <a:sym typeface="Muli"/>
              </a:defRPr>
            </a:lvl2pPr>
            <a:lvl3pPr lvl="2" rtl="0">
              <a:spcBef>
                <a:spcPts val="0"/>
              </a:spcBef>
              <a:spcAft>
                <a:spcPts val="0"/>
              </a:spcAft>
              <a:buNone/>
              <a:defRPr sz="1800" b="1">
                <a:solidFill>
                  <a:srgbClr val="FFFFFF"/>
                </a:solidFill>
                <a:latin typeface="Muli"/>
                <a:ea typeface="Muli"/>
                <a:cs typeface="Muli"/>
                <a:sym typeface="Muli"/>
              </a:defRPr>
            </a:lvl3pPr>
            <a:lvl4pPr lvl="3" rtl="0">
              <a:spcBef>
                <a:spcPts val="0"/>
              </a:spcBef>
              <a:spcAft>
                <a:spcPts val="0"/>
              </a:spcAft>
              <a:buNone/>
              <a:defRPr sz="1800" b="1">
                <a:solidFill>
                  <a:srgbClr val="FFFFFF"/>
                </a:solidFill>
                <a:latin typeface="Muli"/>
                <a:ea typeface="Muli"/>
                <a:cs typeface="Muli"/>
                <a:sym typeface="Muli"/>
              </a:defRPr>
            </a:lvl4pPr>
            <a:lvl5pPr lvl="4" rtl="0">
              <a:spcBef>
                <a:spcPts val="0"/>
              </a:spcBef>
              <a:spcAft>
                <a:spcPts val="0"/>
              </a:spcAft>
              <a:buNone/>
              <a:defRPr sz="1800" b="1">
                <a:solidFill>
                  <a:srgbClr val="FFFFFF"/>
                </a:solidFill>
                <a:latin typeface="Muli"/>
                <a:ea typeface="Muli"/>
                <a:cs typeface="Muli"/>
                <a:sym typeface="Muli"/>
              </a:defRPr>
            </a:lvl5pPr>
            <a:lvl6pPr lvl="5" rtl="0">
              <a:spcBef>
                <a:spcPts val="0"/>
              </a:spcBef>
              <a:spcAft>
                <a:spcPts val="0"/>
              </a:spcAft>
              <a:buNone/>
              <a:defRPr sz="1800" b="1">
                <a:solidFill>
                  <a:srgbClr val="FFFFFF"/>
                </a:solidFill>
                <a:latin typeface="Muli"/>
                <a:ea typeface="Muli"/>
                <a:cs typeface="Muli"/>
                <a:sym typeface="Muli"/>
              </a:defRPr>
            </a:lvl6pPr>
            <a:lvl7pPr lvl="6" rtl="0">
              <a:spcBef>
                <a:spcPts val="0"/>
              </a:spcBef>
              <a:spcAft>
                <a:spcPts val="0"/>
              </a:spcAft>
              <a:buNone/>
              <a:defRPr sz="1800" b="1">
                <a:solidFill>
                  <a:srgbClr val="FFFFFF"/>
                </a:solidFill>
                <a:latin typeface="Muli"/>
                <a:ea typeface="Muli"/>
                <a:cs typeface="Muli"/>
                <a:sym typeface="Muli"/>
              </a:defRPr>
            </a:lvl7pPr>
            <a:lvl8pPr lvl="7" rtl="0">
              <a:spcBef>
                <a:spcPts val="0"/>
              </a:spcBef>
              <a:spcAft>
                <a:spcPts val="0"/>
              </a:spcAft>
              <a:buNone/>
              <a:defRPr sz="1800" b="1">
                <a:solidFill>
                  <a:srgbClr val="FFFFFF"/>
                </a:solidFill>
                <a:latin typeface="Muli"/>
                <a:ea typeface="Muli"/>
                <a:cs typeface="Muli"/>
                <a:sym typeface="Muli"/>
              </a:defRPr>
            </a:lvl8pPr>
            <a:lvl9pPr lvl="8">
              <a:spcBef>
                <a:spcPts val="0"/>
              </a:spcBef>
              <a:spcAft>
                <a:spcPts val="0"/>
              </a:spcAft>
              <a:buNone/>
              <a:defRPr sz="1800" b="1">
                <a:solidFill>
                  <a:srgbClr val="FFFFFF"/>
                </a:solidFill>
                <a:latin typeface="Muli"/>
                <a:ea typeface="Muli"/>
                <a:cs typeface="Muli"/>
                <a:sym typeface="Muli"/>
              </a:defRPr>
            </a:lvl9pPr>
          </a:lstStyle>
          <a:p>
            <a:endParaRPr/>
          </a:p>
        </p:txBody>
      </p:sp>
    </p:spTree>
    <p:extLst>
      <p:ext uri="{BB962C8B-B14F-4D97-AF65-F5344CB8AC3E}">
        <p14:creationId xmlns:p14="http://schemas.microsoft.com/office/powerpoint/2010/main" val="1187270425"/>
      </p:ext>
    </p:extLst>
  </p:cSld>
  <p:clrMap bg1="lt1" tx1="dk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Lst>
  <p:transition>
    <p:fade thruBlk="1"/>
  </p:transition>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870600" y="2012633"/>
            <a:ext cx="7624800" cy="4166800"/>
          </a:xfrm>
          <a:prstGeom prst="rect">
            <a:avLst/>
          </a:prstGeom>
          <a:noFill/>
          <a:ln>
            <a:noFill/>
          </a:ln>
        </p:spPr>
        <p:txBody>
          <a:bodyPr spcFirstLastPara="1" wrap="square" lIns="91425" tIns="91425" rIns="91425" bIns="91425" anchor="t" anchorCtr="0"/>
          <a:lstStyle>
            <a:lvl1pPr marL="457200" lvl="0" indent="-355600" rtl="0">
              <a:spcBef>
                <a:spcPts val="0"/>
              </a:spcBef>
              <a:spcAft>
                <a:spcPts val="0"/>
              </a:spcAft>
              <a:buClr>
                <a:srgbClr val="FFFFFF"/>
              </a:buClr>
              <a:buSzPts val="2000"/>
              <a:buFont typeface="Muli"/>
              <a:buChar char="➜"/>
              <a:defRPr sz="2400">
                <a:solidFill>
                  <a:srgbClr val="FFFFFF"/>
                </a:solidFill>
                <a:latin typeface="Muli"/>
                <a:ea typeface="Muli"/>
                <a:cs typeface="Muli"/>
                <a:sym typeface="Muli"/>
              </a:defRPr>
            </a:lvl1pPr>
            <a:lvl2pPr marL="914400" lvl="1" indent="-342900"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marL="1371600" lvl="2"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3pPr>
            <a:lvl4pPr marL="1828800" lvl="3"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4pPr>
            <a:lvl5pPr marL="2286000" lvl="4"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5pPr>
            <a:lvl6pPr marL="2743200" lvl="5"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6pPr>
            <a:lvl7pPr marL="3200400" lvl="6"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7pPr>
            <a:lvl8pPr marL="3657600" lvl="7"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8pPr>
            <a:lvl9pPr marL="4114800" lvl="8"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9pPr>
          </a:lstStyle>
          <a:p>
            <a:endParaRPr/>
          </a:p>
        </p:txBody>
      </p:sp>
      <p:sp>
        <p:nvSpPr>
          <p:cNvPr id="54" name="Shape 54"/>
          <p:cNvSpPr txBox="1">
            <a:spLocks noGrp="1"/>
          </p:cNvSpPr>
          <p:nvPr>
            <p:ph type="title"/>
          </p:nvPr>
        </p:nvSpPr>
        <p:spPr>
          <a:xfrm>
            <a:off x="3870367" y="403167"/>
            <a:ext cx="7624800" cy="6708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1800" b="1">
                <a:solidFill>
                  <a:srgbClr val="FFFFFF"/>
                </a:solidFill>
                <a:latin typeface="Muli"/>
                <a:ea typeface="Muli"/>
                <a:cs typeface="Muli"/>
                <a:sym typeface="Muli"/>
              </a:defRPr>
            </a:lvl1pPr>
            <a:lvl2pPr lvl="1" rtl="0">
              <a:spcBef>
                <a:spcPts val="0"/>
              </a:spcBef>
              <a:spcAft>
                <a:spcPts val="0"/>
              </a:spcAft>
              <a:buNone/>
              <a:defRPr sz="1800" b="1">
                <a:solidFill>
                  <a:srgbClr val="FFFFFF"/>
                </a:solidFill>
                <a:latin typeface="Muli"/>
                <a:ea typeface="Muli"/>
                <a:cs typeface="Muli"/>
                <a:sym typeface="Muli"/>
              </a:defRPr>
            </a:lvl2pPr>
            <a:lvl3pPr lvl="2" rtl="0">
              <a:spcBef>
                <a:spcPts val="0"/>
              </a:spcBef>
              <a:spcAft>
                <a:spcPts val="0"/>
              </a:spcAft>
              <a:buNone/>
              <a:defRPr sz="1800" b="1">
                <a:solidFill>
                  <a:srgbClr val="FFFFFF"/>
                </a:solidFill>
                <a:latin typeface="Muli"/>
                <a:ea typeface="Muli"/>
                <a:cs typeface="Muli"/>
                <a:sym typeface="Muli"/>
              </a:defRPr>
            </a:lvl3pPr>
            <a:lvl4pPr lvl="3" rtl="0">
              <a:spcBef>
                <a:spcPts val="0"/>
              </a:spcBef>
              <a:spcAft>
                <a:spcPts val="0"/>
              </a:spcAft>
              <a:buNone/>
              <a:defRPr sz="1800" b="1">
                <a:solidFill>
                  <a:srgbClr val="FFFFFF"/>
                </a:solidFill>
                <a:latin typeface="Muli"/>
                <a:ea typeface="Muli"/>
                <a:cs typeface="Muli"/>
                <a:sym typeface="Muli"/>
              </a:defRPr>
            </a:lvl4pPr>
            <a:lvl5pPr lvl="4" rtl="0">
              <a:spcBef>
                <a:spcPts val="0"/>
              </a:spcBef>
              <a:spcAft>
                <a:spcPts val="0"/>
              </a:spcAft>
              <a:buNone/>
              <a:defRPr sz="1800" b="1">
                <a:solidFill>
                  <a:srgbClr val="FFFFFF"/>
                </a:solidFill>
                <a:latin typeface="Muli"/>
                <a:ea typeface="Muli"/>
                <a:cs typeface="Muli"/>
                <a:sym typeface="Muli"/>
              </a:defRPr>
            </a:lvl5pPr>
            <a:lvl6pPr lvl="5" rtl="0">
              <a:spcBef>
                <a:spcPts val="0"/>
              </a:spcBef>
              <a:spcAft>
                <a:spcPts val="0"/>
              </a:spcAft>
              <a:buNone/>
              <a:defRPr sz="1800" b="1">
                <a:solidFill>
                  <a:srgbClr val="FFFFFF"/>
                </a:solidFill>
                <a:latin typeface="Muli"/>
                <a:ea typeface="Muli"/>
                <a:cs typeface="Muli"/>
                <a:sym typeface="Muli"/>
              </a:defRPr>
            </a:lvl6pPr>
            <a:lvl7pPr lvl="6" rtl="0">
              <a:spcBef>
                <a:spcPts val="0"/>
              </a:spcBef>
              <a:spcAft>
                <a:spcPts val="0"/>
              </a:spcAft>
              <a:buNone/>
              <a:defRPr sz="1800" b="1">
                <a:solidFill>
                  <a:srgbClr val="FFFFFF"/>
                </a:solidFill>
                <a:latin typeface="Muli"/>
                <a:ea typeface="Muli"/>
                <a:cs typeface="Muli"/>
                <a:sym typeface="Muli"/>
              </a:defRPr>
            </a:lvl7pPr>
            <a:lvl8pPr lvl="7" rtl="0">
              <a:spcBef>
                <a:spcPts val="0"/>
              </a:spcBef>
              <a:spcAft>
                <a:spcPts val="0"/>
              </a:spcAft>
              <a:buNone/>
              <a:defRPr sz="1800" b="1">
                <a:solidFill>
                  <a:srgbClr val="FFFFFF"/>
                </a:solidFill>
                <a:latin typeface="Muli"/>
                <a:ea typeface="Muli"/>
                <a:cs typeface="Muli"/>
                <a:sym typeface="Muli"/>
              </a:defRPr>
            </a:lvl8pPr>
            <a:lvl9pPr lvl="8" rtl="0">
              <a:spcBef>
                <a:spcPts val="0"/>
              </a:spcBef>
              <a:spcAft>
                <a:spcPts val="0"/>
              </a:spcAft>
              <a:buNone/>
              <a:defRPr sz="1800" b="1">
                <a:solidFill>
                  <a:srgbClr val="FFFFFF"/>
                </a:solidFill>
                <a:latin typeface="Muli"/>
                <a:ea typeface="Muli"/>
                <a:cs typeface="Muli"/>
                <a:sym typeface="Muli"/>
              </a:defRPr>
            </a:lvl9pPr>
          </a:lstStyle>
          <a:p>
            <a:endParaRPr/>
          </a:p>
        </p:txBody>
      </p:sp>
    </p:spTree>
    <p:extLst>
      <p:ext uri="{BB962C8B-B14F-4D97-AF65-F5344CB8AC3E}">
        <p14:creationId xmlns:p14="http://schemas.microsoft.com/office/powerpoint/2010/main" val="3950822028"/>
      </p:ext>
    </p:extLst>
  </p:cSld>
  <p:clrMap bg1="lt1" tx1="dk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Lst>
  <p:transition>
    <p:fade thruBlk="1"/>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3/12/2018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112359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ransition>
    <p:fade thruBlk="1"/>
  </p:transition>
  <p:timing>
    <p:tnLst>
      <p:par>
        <p:cTn id="1" dur="indefinite" restart="never" nodeType="tmRoot"/>
      </p:par>
    </p:tnLst>
  </p:timing>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7.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5746" y="1496292"/>
            <a:ext cx="9074728" cy="1787236"/>
          </a:xfrm>
        </p:spPr>
        <p:txBody>
          <a:bodyPr>
            <a:normAutofit fontScale="90000"/>
          </a:bodyPr>
          <a:lstStyle/>
          <a:p>
            <a:r>
              <a:rPr lang="en-IN" sz="4800" dirty="0" smtClean="0">
                <a:latin typeface="Arial Rounded MT Bold" panose="020F0704030504030204" pitchFamily="34" charset="0"/>
              </a:rPr>
              <a:t>Cluster </a:t>
            </a:r>
            <a:r>
              <a:rPr lang="en-IN" sz="4800" dirty="0">
                <a:latin typeface="Arial Rounded MT Bold" panose="020F0704030504030204" pitchFamily="34" charset="0"/>
              </a:rPr>
              <a:t>Analysis Project </a:t>
            </a:r>
            <a:r>
              <a:rPr lang="en-IN" sz="4800" dirty="0" smtClean="0">
                <a:latin typeface="Arial Rounded MT Bold" panose="020F0704030504030204" pitchFamily="34" charset="0"/>
              </a:rPr>
              <a:t>Report</a:t>
            </a:r>
            <a:br>
              <a:rPr lang="en-IN" sz="4800" dirty="0" smtClean="0">
                <a:latin typeface="Arial Rounded MT Bold" panose="020F0704030504030204" pitchFamily="34" charset="0"/>
              </a:rPr>
            </a:br>
            <a:r>
              <a:rPr lang="en-IN" sz="2400" dirty="0" smtClean="0">
                <a:latin typeface="Arial Rounded MT Bold" panose="020F0704030504030204" pitchFamily="34" charset="0"/>
              </a:rPr>
              <a:t>Identification and Profiling of Customers for a Software Company</a:t>
            </a:r>
            <a:endParaRPr lang="en-IN" sz="4000" dirty="0">
              <a:latin typeface="Arial Rounded MT Bold" panose="020F0704030504030204" pitchFamily="34" charset="0"/>
            </a:endParaRPr>
          </a:p>
        </p:txBody>
      </p:sp>
      <p:sp>
        <p:nvSpPr>
          <p:cNvPr id="3" name="Subtitle 2"/>
          <p:cNvSpPr>
            <a:spLocks noGrp="1"/>
          </p:cNvSpPr>
          <p:nvPr>
            <p:ph type="subTitle" idx="1"/>
          </p:nvPr>
        </p:nvSpPr>
        <p:spPr>
          <a:xfrm>
            <a:off x="6774873" y="4045383"/>
            <a:ext cx="3958776" cy="1300340"/>
          </a:xfrm>
        </p:spPr>
        <p:txBody>
          <a:bodyPr>
            <a:normAutofit/>
          </a:bodyPr>
          <a:lstStyle/>
          <a:p>
            <a:pPr algn="l"/>
            <a:r>
              <a:rPr lang="en-IN" sz="2000" dirty="0" smtClean="0">
                <a:latin typeface="Baskerville Old Face" panose="02020602080505020303" pitchFamily="18" charset="0"/>
              </a:rPr>
              <a:t>Prepared By: Subhajit Sarkar</a:t>
            </a:r>
          </a:p>
          <a:p>
            <a:pPr algn="l"/>
            <a:r>
              <a:rPr lang="en-IN" sz="2000" dirty="0" smtClean="0">
                <a:latin typeface="Baskerville Old Face" panose="02020602080505020303" pitchFamily="18" charset="0"/>
              </a:rPr>
              <a:t>Date: 11/02/2018</a:t>
            </a:r>
          </a:p>
          <a:p>
            <a:pPr algn="l"/>
            <a:r>
              <a:rPr lang="en-IN" sz="2000" dirty="0" smtClean="0">
                <a:latin typeface="Baskerville Old Face" panose="02020602080505020303" pitchFamily="18" charset="0"/>
              </a:rPr>
              <a:t>Analysis Software: SAS</a:t>
            </a:r>
            <a:endParaRPr lang="en-IN" sz="2000" dirty="0">
              <a:latin typeface="Baskerville Old Face" panose="02020602080505020303" pitchFamily="18" charset="0"/>
            </a:endParaRPr>
          </a:p>
        </p:txBody>
      </p:sp>
    </p:spTree>
    <p:extLst>
      <p:ext uri="{BB962C8B-B14F-4D97-AF65-F5344CB8AC3E}">
        <p14:creationId xmlns:p14="http://schemas.microsoft.com/office/powerpoint/2010/main" val="19668775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7311"/>
          </a:xfrm>
        </p:spPr>
        <p:txBody>
          <a:bodyPr>
            <a:normAutofit/>
          </a:bodyPr>
          <a:lstStyle/>
          <a:p>
            <a:r>
              <a:rPr lang="en-IN" sz="4000" dirty="0" smtClean="0">
                <a:latin typeface="Baskerville Old Face" panose="02020602080505020303" pitchFamily="18" charset="0"/>
              </a:rPr>
              <a:t>FACTORS SELECTION</a:t>
            </a:r>
            <a:endParaRPr lang="en-IN" sz="4000" dirty="0">
              <a:latin typeface="Baskerville Old Face" panose="02020602080505020303" pitchFamily="18" charset="0"/>
            </a:endParaRPr>
          </a:p>
        </p:txBody>
      </p:sp>
      <p:sp>
        <p:nvSpPr>
          <p:cNvPr id="3" name="Content Placeholder 2"/>
          <p:cNvSpPr>
            <a:spLocks noGrp="1"/>
          </p:cNvSpPr>
          <p:nvPr>
            <p:ph idx="1"/>
          </p:nvPr>
        </p:nvSpPr>
        <p:spPr>
          <a:xfrm>
            <a:off x="838200" y="1482436"/>
            <a:ext cx="10515600" cy="4694527"/>
          </a:xfrm>
        </p:spPr>
        <p:txBody>
          <a:bodyPr>
            <a:normAutofit fontScale="92500" lnSpcReduction="20000"/>
          </a:bodyPr>
          <a:lstStyle/>
          <a:p>
            <a:pPr marL="0" indent="0">
              <a:buNone/>
            </a:pPr>
            <a:r>
              <a:rPr lang="en-IN" sz="2000" dirty="0">
                <a:latin typeface="Baskerville Old Face" panose="02020602080505020303" pitchFamily="18" charset="0"/>
              </a:rPr>
              <a:t>By Factor Analysis, we consider those factors which explain 95% of total variation with data</a:t>
            </a:r>
            <a:r>
              <a:rPr lang="en-IN" sz="2000" dirty="0" smtClean="0">
                <a:latin typeface="Baskerville Old Face" panose="02020602080505020303" pitchFamily="18" charset="0"/>
              </a:rPr>
              <a:t>. The selected variables after Factor Analysis are:</a:t>
            </a:r>
          </a:p>
          <a:p>
            <a:r>
              <a:rPr lang="en-IN" sz="2000" b="1" dirty="0">
                <a:latin typeface="Baskerville Old Face" panose="02020602080505020303" pitchFamily="18" charset="0"/>
              </a:rPr>
              <a:t>med_Actual_price_12</a:t>
            </a:r>
          </a:p>
          <a:p>
            <a:r>
              <a:rPr lang="en-IN" sz="2000" b="1" dirty="0">
                <a:latin typeface="Baskerville Old Face" panose="02020602080505020303" pitchFamily="18" charset="0"/>
              </a:rPr>
              <a:t>AVG_Actual_price_12</a:t>
            </a:r>
          </a:p>
          <a:p>
            <a:r>
              <a:rPr lang="en-IN" sz="2000" b="1" dirty="0">
                <a:latin typeface="Baskerville Old Face" panose="02020602080505020303" pitchFamily="18" charset="0"/>
              </a:rPr>
              <a:t>TOTAL_DAILY_ORDER_NET_AMT_12</a:t>
            </a:r>
          </a:p>
          <a:p>
            <a:r>
              <a:rPr lang="en-IN" sz="2000" b="1" dirty="0" smtClean="0">
                <a:latin typeface="Baskerville Old Face" panose="02020602080505020303" pitchFamily="18" charset="0"/>
              </a:rPr>
              <a:t>AVG_LINE_ITEM_QTY_12</a:t>
            </a:r>
            <a:endParaRPr lang="en-IN" sz="2000" b="1" dirty="0">
              <a:latin typeface="Baskerville Old Face" panose="02020602080505020303" pitchFamily="18" charset="0"/>
            </a:endParaRPr>
          </a:p>
          <a:p>
            <a:r>
              <a:rPr lang="en-IN" sz="2000" b="1" dirty="0" smtClean="0">
                <a:latin typeface="Baskerville Old Face" panose="02020602080505020303" pitchFamily="18" charset="0"/>
              </a:rPr>
              <a:t>AVG_DOLLAR_DISCOUNT_12</a:t>
            </a:r>
            <a:endParaRPr lang="en-IN" sz="2000" b="1" dirty="0">
              <a:latin typeface="Baskerville Old Face" panose="02020602080505020303" pitchFamily="18" charset="0"/>
            </a:endParaRPr>
          </a:p>
          <a:p>
            <a:r>
              <a:rPr lang="en-IN" sz="2000" b="1" dirty="0" smtClean="0">
                <a:latin typeface="Baskerville Old Face" panose="02020602080505020303" pitchFamily="18" charset="0"/>
              </a:rPr>
              <a:t>SIZE_QTY</a:t>
            </a:r>
            <a:endParaRPr lang="en-IN" sz="2000" b="1" dirty="0">
              <a:latin typeface="Baskerville Old Face" panose="02020602080505020303" pitchFamily="18" charset="0"/>
            </a:endParaRPr>
          </a:p>
          <a:p>
            <a:r>
              <a:rPr lang="en-IN" sz="2000" b="1" dirty="0" smtClean="0">
                <a:latin typeface="Baskerville Old Face" panose="02020602080505020303" pitchFamily="18" charset="0"/>
              </a:rPr>
              <a:t>RATIO_DISC_SALES</a:t>
            </a:r>
            <a:endParaRPr lang="en-IN" sz="2000" b="1" dirty="0">
              <a:latin typeface="Baskerville Old Face" panose="02020602080505020303" pitchFamily="18" charset="0"/>
            </a:endParaRPr>
          </a:p>
          <a:p>
            <a:r>
              <a:rPr lang="en-IN" sz="2000" b="1" dirty="0" smtClean="0">
                <a:latin typeface="Baskerville Old Face" panose="02020602080505020303" pitchFamily="18" charset="0"/>
              </a:rPr>
              <a:t>med_LINE_ITEM_QTY_12</a:t>
            </a:r>
            <a:endParaRPr lang="en-IN" sz="2000" b="1" dirty="0">
              <a:latin typeface="Baskerville Old Face" panose="02020602080505020303" pitchFamily="18" charset="0"/>
            </a:endParaRPr>
          </a:p>
          <a:p>
            <a:r>
              <a:rPr lang="en-IN" sz="2000" b="1" dirty="0">
                <a:latin typeface="Baskerville Old Face" panose="02020602080505020303" pitchFamily="18" charset="0"/>
              </a:rPr>
              <a:t>med_DOLLAR_DISCOUNT_12</a:t>
            </a:r>
          </a:p>
          <a:p>
            <a:r>
              <a:rPr lang="en-IN" sz="2000" b="1" dirty="0">
                <a:latin typeface="Baskerville Old Face" panose="02020602080505020303" pitchFamily="18" charset="0"/>
              </a:rPr>
              <a:t>MONTH_SINCE_LAST_TRANSACTION</a:t>
            </a:r>
          </a:p>
          <a:p>
            <a:r>
              <a:rPr lang="en-IN" sz="2000" b="1" dirty="0" smtClean="0">
                <a:latin typeface="Baskerville Old Face" panose="02020602080505020303" pitchFamily="18" charset="0"/>
              </a:rPr>
              <a:t>sum_value_12</a:t>
            </a:r>
            <a:endParaRPr lang="en-IN" sz="2000" b="1" dirty="0">
              <a:latin typeface="Baskerville Old Face" panose="02020602080505020303" pitchFamily="18" charset="0"/>
            </a:endParaRPr>
          </a:p>
          <a:p>
            <a:pPr marL="0" indent="0">
              <a:buNone/>
            </a:pPr>
            <a:endParaRPr lang="en-IN" dirty="0"/>
          </a:p>
          <a:p>
            <a:pPr marL="0" indent="0">
              <a:buNone/>
            </a:pPr>
            <a:endParaRPr lang="en-IN" dirty="0"/>
          </a:p>
        </p:txBody>
      </p:sp>
      <p:sp>
        <p:nvSpPr>
          <p:cNvPr id="5" name="Footer Placeholder 4"/>
          <p:cNvSpPr>
            <a:spLocks noGrp="1"/>
          </p:cNvSpPr>
          <p:nvPr>
            <p:ph type="ftr" sz="quarter" idx="11"/>
          </p:nvPr>
        </p:nvSpPr>
        <p:spPr>
          <a:xfrm>
            <a:off x="3599999" y="6300000"/>
            <a:ext cx="4990663" cy="365125"/>
          </a:xfrm>
        </p:spPr>
        <p:txBody>
          <a:bodyPr/>
          <a:lstStyle/>
          <a:p>
            <a:r>
              <a:rPr lang="en-IN" sz="1200" dirty="0">
                <a:solidFill>
                  <a:schemeClr val="tx1"/>
                </a:solidFill>
                <a:latin typeface="Arial Rounded MT Bold" panose="020F0704030504030204" pitchFamily="34" charset="0"/>
              </a:rPr>
              <a:t>Identification and Profiling of Customers for a Software Company</a:t>
            </a:r>
            <a:endParaRPr lang="en-IN" sz="1200" dirty="0">
              <a:solidFill>
                <a:schemeClr val="tx1"/>
              </a:solidFill>
            </a:endParaRPr>
          </a:p>
        </p:txBody>
      </p:sp>
      <p:sp>
        <p:nvSpPr>
          <p:cNvPr id="6" name="Slide Number Placeholder 5"/>
          <p:cNvSpPr>
            <a:spLocks noGrp="1"/>
          </p:cNvSpPr>
          <p:nvPr>
            <p:ph type="sldNum" sz="quarter" idx="12"/>
          </p:nvPr>
        </p:nvSpPr>
        <p:spPr/>
        <p:txBody>
          <a:bodyPr/>
          <a:lstStyle/>
          <a:p>
            <a:fld id="{7F9D427E-6687-4A7B-A9DD-FFEA8BD3B7FF}" type="slidenum">
              <a:rPr lang="en-IN" smtClean="0"/>
              <a:t>10</a:t>
            </a:fld>
            <a:endParaRPr lang="en-IN" dirty="0"/>
          </a:p>
        </p:txBody>
      </p:sp>
    </p:spTree>
    <p:extLst>
      <p:ext uri="{BB962C8B-B14F-4D97-AF65-F5344CB8AC3E}">
        <p14:creationId xmlns:p14="http://schemas.microsoft.com/office/powerpoint/2010/main" val="653758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020"/>
          </a:xfrm>
        </p:spPr>
        <p:txBody>
          <a:bodyPr/>
          <a:lstStyle/>
          <a:p>
            <a:r>
              <a:rPr lang="en-IN" dirty="0" smtClean="0">
                <a:latin typeface="Baskerville Old Face" panose="02020602080505020303" pitchFamily="18" charset="0"/>
              </a:rPr>
              <a:t>STANDARDIZATION</a:t>
            </a:r>
            <a:endParaRPr lang="en-IN" dirty="0">
              <a:latin typeface="Baskerville Old Face" panose="02020602080505020303" pitchFamily="18" charset="0"/>
            </a:endParaRPr>
          </a:p>
        </p:txBody>
      </p:sp>
      <p:sp>
        <p:nvSpPr>
          <p:cNvPr id="3" name="Content Placeholder 2"/>
          <p:cNvSpPr>
            <a:spLocks noGrp="1"/>
          </p:cNvSpPr>
          <p:nvPr>
            <p:ph idx="1"/>
          </p:nvPr>
        </p:nvSpPr>
        <p:spPr/>
        <p:txBody>
          <a:bodyPr/>
          <a:lstStyle/>
          <a:p>
            <a:pPr marL="0" indent="0">
              <a:buNone/>
            </a:pPr>
            <a:r>
              <a:rPr lang="en-IN" dirty="0">
                <a:latin typeface="Baskerville Old Face" panose="02020602080505020303" pitchFamily="18" charset="0"/>
              </a:rPr>
              <a:t>In statistics, standardized variables are variables that have been standardized to have a </a:t>
            </a:r>
            <a:r>
              <a:rPr lang="en-IN" dirty="0" smtClean="0">
                <a:latin typeface="Baskerville Old Face" panose="02020602080505020303" pitchFamily="18" charset="0"/>
              </a:rPr>
              <a:t>mean of </a:t>
            </a:r>
            <a:r>
              <a:rPr lang="en-IN" dirty="0">
                <a:latin typeface="Baskerville Old Face" panose="02020602080505020303" pitchFamily="18" charset="0"/>
              </a:rPr>
              <a:t>0 and a standard deviation of 1. The variables are rescaled using the z-score formula. </a:t>
            </a:r>
            <a:r>
              <a:rPr lang="en-IN" b="1" dirty="0">
                <a:latin typeface="Baskerville Old Face" panose="02020602080505020303" pitchFamily="18" charset="0"/>
              </a:rPr>
              <a:t>Standardizing</a:t>
            </a:r>
            <a:r>
              <a:rPr lang="en-IN" dirty="0">
                <a:latin typeface="Baskerville Old Face" panose="02020602080505020303" pitchFamily="18" charset="0"/>
              </a:rPr>
              <a:t> makes it easier to compare scores, even if those scores were measured on different scales. It also makes it easier to read results from regression analysis and ensures that all variables contribute to a scale when added together.</a:t>
            </a:r>
          </a:p>
          <a:p>
            <a:pPr marL="0" indent="0">
              <a:buNone/>
            </a:pPr>
            <a:endParaRPr lang="en-IN" dirty="0"/>
          </a:p>
        </p:txBody>
      </p:sp>
      <p:sp>
        <p:nvSpPr>
          <p:cNvPr id="5" name="Footer Placeholder 4"/>
          <p:cNvSpPr>
            <a:spLocks noGrp="1"/>
          </p:cNvSpPr>
          <p:nvPr>
            <p:ph type="ftr" sz="quarter" idx="11"/>
          </p:nvPr>
        </p:nvSpPr>
        <p:spPr>
          <a:xfrm>
            <a:off x="3599999" y="6300000"/>
            <a:ext cx="4990663" cy="365125"/>
          </a:xfrm>
        </p:spPr>
        <p:txBody>
          <a:bodyPr/>
          <a:lstStyle/>
          <a:p>
            <a:r>
              <a:rPr lang="en-IN" sz="1200" dirty="0">
                <a:solidFill>
                  <a:schemeClr val="tx1"/>
                </a:solidFill>
                <a:latin typeface="Arial Rounded MT Bold" panose="020F0704030504030204" pitchFamily="34" charset="0"/>
              </a:rPr>
              <a:t>Identification and Profiling of Customers for a Software Company</a:t>
            </a:r>
            <a:endParaRPr lang="en-IN" sz="1200" dirty="0">
              <a:solidFill>
                <a:schemeClr val="tx1"/>
              </a:solidFill>
            </a:endParaRPr>
          </a:p>
        </p:txBody>
      </p:sp>
      <p:sp>
        <p:nvSpPr>
          <p:cNvPr id="6" name="Slide Number Placeholder 5"/>
          <p:cNvSpPr>
            <a:spLocks noGrp="1"/>
          </p:cNvSpPr>
          <p:nvPr>
            <p:ph type="sldNum" sz="quarter" idx="12"/>
          </p:nvPr>
        </p:nvSpPr>
        <p:spPr/>
        <p:txBody>
          <a:bodyPr/>
          <a:lstStyle/>
          <a:p>
            <a:fld id="{7F9D427E-6687-4A7B-A9DD-FFEA8BD3B7FF}" type="slidenum">
              <a:rPr lang="en-IN" smtClean="0"/>
              <a:t>11</a:t>
            </a:fld>
            <a:endParaRPr lang="en-IN" dirty="0"/>
          </a:p>
        </p:txBody>
      </p:sp>
    </p:spTree>
    <p:extLst>
      <p:ext uri="{BB962C8B-B14F-4D97-AF65-F5344CB8AC3E}">
        <p14:creationId xmlns:p14="http://schemas.microsoft.com/office/powerpoint/2010/main" val="764194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normAutofit/>
          </a:bodyPr>
          <a:lstStyle/>
          <a:p>
            <a:r>
              <a:rPr lang="en-IN" sz="3200" dirty="0" smtClean="0">
                <a:latin typeface="Baskerville Old Face" panose="02020602080505020303" pitchFamily="18" charset="0"/>
              </a:rPr>
              <a:t>CRITERION CHECK FOR CLUSTER FORMATION</a:t>
            </a:r>
            <a:endParaRPr lang="en-IN" sz="3200" dirty="0">
              <a:latin typeface="Baskerville Old Face" panose="02020602080505020303" pitchFamily="18" charset="0"/>
            </a:endParaRPr>
          </a:p>
        </p:txBody>
      </p:sp>
      <p:sp>
        <p:nvSpPr>
          <p:cNvPr id="3" name="Content Placeholder 2"/>
          <p:cNvSpPr>
            <a:spLocks noGrp="1"/>
          </p:cNvSpPr>
          <p:nvPr>
            <p:ph idx="1"/>
          </p:nvPr>
        </p:nvSpPr>
        <p:spPr>
          <a:xfrm>
            <a:off x="838200" y="1246910"/>
            <a:ext cx="10515600" cy="4930053"/>
          </a:xfrm>
        </p:spPr>
        <p:txBody>
          <a:bodyPr>
            <a:normAutofit lnSpcReduction="10000"/>
          </a:bodyPr>
          <a:lstStyle/>
          <a:p>
            <a:pPr lvl="0"/>
            <a:r>
              <a:rPr lang="en-IN" b="1" dirty="0">
                <a:latin typeface="Baskerville Old Face" panose="02020602080505020303" pitchFamily="18" charset="0"/>
              </a:rPr>
              <a:t>Individual R-Squared</a:t>
            </a:r>
            <a:r>
              <a:rPr lang="en-IN" dirty="0">
                <a:latin typeface="Baskerville Old Face" panose="02020602080505020303" pitchFamily="18" charset="0"/>
              </a:rPr>
              <a:t> &gt;= 0.25. Every variable used in cluster formation generates an R-Squared. This measures the worth of the variable in the cluster formation. The final model must have only those variables for which R-Squared &gt;= 0.25</a:t>
            </a:r>
          </a:p>
          <a:p>
            <a:pPr lvl="0"/>
            <a:r>
              <a:rPr lang="en-IN" b="1" dirty="0">
                <a:latin typeface="Baskerville Old Face" panose="02020602080505020303" pitchFamily="18" charset="0"/>
              </a:rPr>
              <a:t>Overall R-Squared</a:t>
            </a:r>
            <a:r>
              <a:rPr lang="en-IN" dirty="0">
                <a:latin typeface="Baskerville Old Face" panose="02020602080505020303" pitchFamily="18" charset="0"/>
              </a:rPr>
              <a:t> &gt;= 0.5. This measure the overall goodness of fit of the model and should be &gt;= 0.5.</a:t>
            </a:r>
          </a:p>
          <a:p>
            <a:pPr lvl="0"/>
            <a:r>
              <a:rPr lang="en-IN" b="1" dirty="0">
                <a:latin typeface="Baskerville Old Face" panose="02020602080505020303" pitchFamily="18" charset="0"/>
              </a:rPr>
              <a:t>Approximate Expected Overall R-Squared</a:t>
            </a:r>
            <a:r>
              <a:rPr lang="en-IN" dirty="0">
                <a:latin typeface="Baskerville Old Face" panose="02020602080505020303" pitchFamily="18" charset="0"/>
              </a:rPr>
              <a:t> &gt; =0.3 (This is the R-Squared which the model would have generated if there was no </a:t>
            </a:r>
            <a:r>
              <a:rPr lang="en-IN" dirty="0" err="1">
                <a:latin typeface="Baskerville Old Face" panose="02020602080505020303" pitchFamily="18" charset="0"/>
              </a:rPr>
              <a:t>Multicollinearity</a:t>
            </a:r>
            <a:r>
              <a:rPr lang="en-IN" dirty="0">
                <a:latin typeface="Baskerville Old Face" panose="02020602080505020303" pitchFamily="18" charset="0"/>
              </a:rPr>
              <a:t> among the variables used in cluster formation). It should be &gt;= 0.3.</a:t>
            </a:r>
          </a:p>
          <a:p>
            <a:pPr lvl="0"/>
            <a:r>
              <a:rPr lang="en-IN" b="1" dirty="0">
                <a:latin typeface="Baskerville Old Face" panose="02020602080505020303" pitchFamily="18" charset="0"/>
              </a:rPr>
              <a:t>The Difference Between Overall R-Squared and Approximate Expected Overall R-Squared</a:t>
            </a:r>
            <a:r>
              <a:rPr lang="en-IN" dirty="0">
                <a:latin typeface="Baskerville Old Face" panose="02020602080505020303" pitchFamily="18" charset="0"/>
              </a:rPr>
              <a:t> Should Not Be Greater Than 0.2. A higher difference indicates unacceptable amount of </a:t>
            </a:r>
            <a:r>
              <a:rPr lang="en-IN" dirty="0" err="1">
                <a:latin typeface="Baskerville Old Face" panose="02020602080505020303" pitchFamily="18" charset="0"/>
              </a:rPr>
              <a:t>Multicollinearity</a:t>
            </a:r>
            <a:r>
              <a:rPr lang="en-IN" dirty="0">
                <a:latin typeface="Baskerville Old Face" panose="02020602080505020303" pitchFamily="18" charset="0"/>
              </a:rPr>
              <a:t> among the variables used in cluster formation.</a:t>
            </a:r>
          </a:p>
          <a:p>
            <a:pPr lvl="0"/>
            <a:r>
              <a:rPr lang="en-IN" b="1" dirty="0">
                <a:latin typeface="Baskerville Old Face" panose="02020602080505020303" pitchFamily="18" charset="0"/>
              </a:rPr>
              <a:t>RMS Standard Dev</a:t>
            </a:r>
            <a:r>
              <a:rPr lang="en-IN" dirty="0">
                <a:latin typeface="Baskerville Old Face" panose="02020602080505020303" pitchFamily="18" charset="0"/>
              </a:rPr>
              <a:t> &lt; =1.4. This is a measure of within cluster homogeneity. It should be &lt; =1.4 for each cluster. A higher value for any cluster indicates presence of outliers in that cluster.</a:t>
            </a:r>
          </a:p>
          <a:p>
            <a:pPr lvl="0"/>
            <a:r>
              <a:rPr lang="en-IN" b="1" dirty="0">
                <a:latin typeface="Baskerville Old Face" panose="02020602080505020303" pitchFamily="18" charset="0"/>
              </a:rPr>
              <a:t>Distance between Cluster Centroids</a:t>
            </a:r>
            <a:r>
              <a:rPr lang="en-IN" dirty="0">
                <a:latin typeface="Baskerville Old Face" panose="02020602080505020303" pitchFamily="18" charset="0"/>
              </a:rPr>
              <a:t> &gt;= 1.4. This is a measure of across cluster heterogeneity. The distance between centroid of any cluster with that of the nearest cluster should be &gt;= 1.4</a:t>
            </a:r>
          </a:p>
          <a:p>
            <a:pPr lvl="0"/>
            <a:r>
              <a:rPr lang="en-IN" b="1" dirty="0">
                <a:latin typeface="Baskerville Old Face" panose="02020602080505020303" pitchFamily="18" charset="0"/>
              </a:rPr>
              <a:t>Number of Clusters</a:t>
            </a:r>
            <a:r>
              <a:rPr lang="en-IN" dirty="0">
                <a:latin typeface="Baskerville Old Face" panose="02020602080505020303" pitchFamily="18" charset="0"/>
              </a:rPr>
              <a:t> Should Be Between 4 and 15.</a:t>
            </a:r>
          </a:p>
          <a:p>
            <a:pPr lvl="0"/>
            <a:r>
              <a:rPr lang="en-IN" b="1" dirty="0">
                <a:latin typeface="Baskerville Old Face" panose="02020602080505020303" pitchFamily="18" charset="0"/>
              </a:rPr>
              <a:t>Percentage of Frequency</a:t>
            </a:r>
            <a:r>
              <a:rPr lang="en-IN" dirty="0">
                <a:latin typeface="Baskerville Old Face" panose="02020602080505020303" pitchFamily="18" charset="0"/>
              </a:rPr>
              <a:t> in Each Cluster Should Be &lt; = 35</a:t>
            </a:r>
            <a:r>
              <a:rPr lang="en-IN" dirty="0" smtClean="0">
                <a:latin typeface="Baskerville Old Face" panose="02020602080505020303" pitchFamily="18" charset="0"/>
              </a:rPr>
              <a:t>.</a:t>
            </a:r>
            <a:endParaRPr lang="en-IN" dirty="0">
              <a:latin typeface="Baskerville Old Face" panose="02020602080505020303" pitchFamily="18" charset="0"/>
            </a:endParaRPr>
          </a:p>
        </p:txBody>
      </p:sp>
      <p:sp>
        <p:nvSpPr>
          <p:cNvPr id="5" name="Footer Placeholder 4"/>
          <p:cNvSpPr>
            <a:spLocks noGrp="1"/>
          </p:cNvSpPr>
          <p:nvPr>
            <p:ph type="ftr" sz="quarter" idx="11"/>
          </p:nvPr>
        </p:nvSpPr>
        <p:spPr>
          <a:xfrm>
            <a:off x="3599999" y="6300000"/>
            <a:ext cx="4990663" cy="365125"/>
          </a:xfrm>
        </p:spPr>
        <p:txBody>
          <a:bodyPr/>
          <a:lstStyle/>
          <a:p>
            <a:r>
              <a:rPr lang="en-IN" sz="1200" dirty="0">
                <a:solidFill>
                  <a:schemeClr val="tx1"/>
                </a:solidFill>
                <a:latin typeface="Arial Rounded MT Bold" panose="020F0704030504030204" pitchFamily="34" charset="0"/>
              </a:rPr>
              <a:t>Identification and Profiling of Customers for a Software Company</a:t>
            </a:r>
            <a:endParaRPr lang="en-IN" sz="1200" dirty="0">
              <a:solidFill>
                <a:schemeClr val="tx1"/>
              </a:solidFill>
            </a:endParaRPr>
          </a:p>
        </p:txBody>
      </p:sp>
      <p:sp>
        <p:nvSpPr>
          <p:cNvPr id="6" name="Slide Number Placeholder 5"/>
          <p:cNvSpPr>
            <a:spLocks noGrp="1"/>
          </p:cNvSpPr>
          <p:nvPr>
            <p:ph type="sldNum" sz="quarter" idx="12"/>
          </p:nvPr>
        </p:nvSpPr>
        <p:spPr/>
        <p:txBody>
          <a:bodyPr/>
          <a:lstStyle/>
          <a:p>
            <a:fld id="{7F9D427E-6687-4A7B-A9DD-FFEA8BD3B7FF}" type="slidenum">
              <a:rPr lang="en-IN" smtClean="0"/>
              <a:t>12</a:t>
            </a:fld>
            <a:endParaRPr lang="en-IN" dirty="0"/>
          </a:p>
        </p:txBody>
      </p:sp>
    </p:spTree>
    <p:extLst>
      <p:ext uri="{BB962C8B-B14F-4D97-AF65-F5344CB8AC3E}">
        <p14:creationId xmlns:p14="http://schemas.microsoft.com/office/powerpoint/2010/main" val="1070477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9780"/>
          </a:xfrm>
        </p:spPr>
        <p:txBody>
          <a:bodyPr/>
          <a:lstStyle/>
          <a:p>
            <a:r>
              <a:rPr lang="en-IN" dirty="0" smtClean="0">
                <a:latin typeface="Baskerville Old Face" panose="02020602080505020303" pitchFamily="18" charset="0"/>
              </a:rPr>
              <a:t>SAS OUTPUT FOR CLUSTERS</a:t>
            </a:r>
            <a:endParaRPr lang="en-IN" dirty="0"/>
          </a:p>
        </p:txBody>
      </p:sp>
      <p:sp>
        <p:nvSpPr>
          <p:cNvPr id="8" name="Content Placeholder 7"/>
          <p:cNvSpPr>
            <a:spLocks noGrp="1"/>
          </p:cNvSpPr>
          <p:nvPr>
            <p:ph sz="half" idx="2"/>
          </p:nvPr>
        </p:nvSpPr>
        <p:spPr>
          <a:xfrm>
            <a:off x="990600" y="4357093"/>
            <a:ext cx="10363200" cy="749479"/>
          </a:xfrm>
        </p:spPr>
        <p:txBody>
          <a:bodyPr>
            <a:normAutofit lnSpcReduction="10000"/>
          </a:bodyPr>
          <a:lstStyle/>
          <a:p>
            <a:pPr marL="0" indent="0">
              <a:buNone/>
            </a:pPr>
            <a:r>
              <a:rPr lang="en-IN" b="1" dirty="0">
                <a:latin typeface="Baskerville Old Face" panose="02020602080505020303" pitchFamily="18" charset="0"/>
              </a:rPr>
              <a:t>RMS Standard Dev</a:t>
            </a:r>
            <a:r>
              <a:rPr lang="en-IN" dirty="0">
                <a:latin typeface="Baskerville Old Face" panose="02020602080505020303" pitchFamily="18" charset="0"/>
              </a:rPr>
              <a:t> </a:t>
            </a:r>
            <a:r>
              <a:rPr lang="en-IN" dirty="0" smtClean="0">
                <a:latin typeface="Baskerville Old Face" panose="02020602080505020303" pitchFamily="18" charset="0"/>
              </a:rPr>
              <a:t>(&lt; </a:t>
            </a:r>
            <a:r>
              <a:rPr lang="en-IN" dirty="0">
                <a:latin typeface="Baskerville Old Face" panose="02020602080505020303" pitchFamily="18" charset="0"/>
              </a:rPr>
              <a:t>=</a:t>
            </a:r>
            <a:r>
              <a:rPr lang="en-IN" dirty="0" smtClean="0">
                <a:latin typeface="Baskerville Old Face" panose="02020602080505020303" pitchFamily="18" charset="0"/>
              </a:rPr>
              <a:t>1.4) criteria matched</a:t>
            </a:r>
          </a:p>
          <a:p>
            <a:pPr marL="0" indent="0">
              <a:buNone/>
            </a:pPr>
            <a:r>
              <a:rPr lang="en-IN" b="1" dirty="0">
                <a:latin typeface="Baskerville Old Face" panose="02020602080505020303" pitchFamily="18" charset="0"/>
              </a:rPr>
              <a:t>Distance between Cluster Centroids</a:t>
            </a:r>
            <a:r>
              <a:rPr lang="en-IN" dirty="0">
                <a:latin typeface="Baskerville Old Face" panose="02020602080505020303" pitchFamily="18" charset="0"/>
              </a:rPr>
              <a:t> </a:t>
            </a:r>
            <a:r>
              <a:rPr lang="en-IN" dirty="0" smtClean="0">
                <a:latin typeface="Baskerville Old Face" panose="02020602080505020303" pitchFamily="18" charset="0"/>
              </a:rPr>
              <a:t>(&gt;= 1.4) criteria matched</a:t>
            </a:r>
          </a:p>
          <a:p>
            <a:pPr marL="0" indent="0">
              <a:buNone/>
            </a:pPr>
            <a:endParaRPr lang="en-IN" dirty="0"/>
          </a:p>
        </p:txBody>
      </p:sp>
      <p:sp>
        <p:nvSpPr>
          <p:cNvPr id="5" name="Footer Placeholder 4"/>
          <p:cNvSpPr>
            <a:spLocks noGrp="1"/>
          </p:cNvSpPr>
          <p:nvPr>
            <p:ph type="ftr" sz="quarter" idx="11"/>
          </p:nvPr>
        </p:nvSpPr>
        <p:spPr>
          <a:xfrm>
            <a:off x="3600000" y="6300000"/>
            <a:ext cx="4990663" cy="365125"/>
          </a:xfrm>
        </p:spPr>
        <p:txBody>
          <a:bodyPr/>
          <a:lstStyle/>
          <a:p>
            <a:r>
              <a:rPr lang="en-IN" sz="1200" dirty="0">
                <a:solidFill>
                  <a:schemeClr val="tx1"/>
                </a:solidFill>
                <a:latin typeface="Arial Rounded MT Bold" panose="020F0704030504030204" pitchFamily="34" charset="0"/>
              </a:rPr>
              <a:t>Identification and Profiling of Customers for a Software Company</a:t>
            </a:r>
            <a:endParaRPr lang="en-IN" sz="1200" dirty="0">
              <a:solidFill>
                <a:schemeClr val="tx1"/>
              </a:solidFill>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9D427E-6687-4A7B-A9DD-FFEA8BD3B7FF}"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1" name="Picture 10"/>
          <p:cNvPicPr>
            <a:picLocks noChangeAspect="1"/>
          </p:cNvPicPr>
          <p:nvPr/>
        </p:nvPicPr>
        <p:blipFill>
          <a:blip r:embed="rId2"/>
          <a:stretch>
            <a:fillRect/>
          </a:stretch>
        </p:blipFill>
        <p:spPr>
          <a:xfrm>
            <a:off x="838200" y="1690688"/>
            <a:ext cx="10612902" cy="2121657"/>
          </a:xfrm>
          <a:prstGeom prst="rect">
            <a:avLst/>
          </a:prstGeom>
        </p:spPr>
      </p:pic>
    </p:spTree>
    <p:extLst>
      <p:ext uri="{BB962C8B-B14F-4D97-AF65-F5344CB8AC3E}">
        <p14:creationId xmlns:p14="http://schemas.microsoft.com/office/powerpoint/2010/main" val="3536642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5834"/>
          </a:xfrm>
        </p:spPr>
        <p:txBody>
          <a:bodyPr/>
          <a:lstStyle/>
          <a:p>
            <a:r>
              <a:rPr lang="en-IN" dirty="0" smtClean="0">
                <a:latin typeface="Baskerville Old Face" panose="02020602080505020303" pitchFamily="18" charset="0"/>
              </a:rPr>
              <a:t>STATISTICS FOR VARIABLES</a:t>
            </a:r>
            <a:endParaRPr lang="en-IN" dirty="0">
              <a:latin typeface="Baskerville Old Face" panose="02020602080505020303" pitchFamily="18" charset="0"/>
            </a:endParaRPr>
          </a:p>
        </p:txBody>
      </p:sp>
      <p:sp>
        <p:nvSpPr>
          <p:cNvPr id="9" name="Content Placeholder 8"/>
          <p:cNvSpPr>
            <a:spLocks noGrp="1"/>
          </p:cNvSpPr>
          <p:nvPr>
            <p:ph sz="half" idx="2"/>
          </p:nvPr>
        </p:nvSpPr>
        <p:spPr>
          <a:xfrm>
            <a:off x="838198" y="4618999"/>
            <a:ext cx="10515601" cy="1557963"/>
          </a:xfrm>
        </p:spPr>
        <p:txBody>
          <a:bodyPr>
            <a:normAutofit/>
          </a:bodyPr>
          <a:lstStyle/>
          <a:p>
            <a:pPr marL="0" indent="0">
              <a:buNone/>
            </a:pPr>
            <a:r>
              <a:rPr lang="en-IN" b="1" dirty="0" smtClean="0">
                <a:latin typeface="Baskerville Old Face" panose="02020602080505020303" pitchFamily="18" charset="0"/>
              </a:rPr>
              <a:t>Individual</a:t>
            </a:r>
            <a:r>
              <a:rPr lang="en-IN" dirty="0" smtClean="0">
                <a:latin typeface="Baskerville Old Face" panose="02020602080505020303" pitchFamily="18" charset="0"/>
              </a:rPr>
              <a:t>(&gt;=0.25) </a:t>
            </a:r>
            <a:r>
              <a:rPr lang="en-IN" dirty="0">
                <a:latin typeface="Baskerville Old Face" panose="02020602080505020303" pitchFamily="18" charset="0"/>
              </a:rPr>
              <a:t>and </a:t>
            </a:r>
            <a:r>
              <a:rPr lang="en-IN" b="1" dirty="0">
                <a:latin typeface="Baskerville Old Face" panose="02020602080505020303" pitchFamily="18" charset="0"/>
              </a:rPr>
              <a:t>Overall </a:t>
            </a:r>
            <a:r>
              <a:rPr lang="en-IN" b="1" dirty="0" smtClean="0">
                <a:latin typeface="Baskerville Old Face" panose="02020602080505020303" pitchFamily="18" charset="0"/>
              </a:rPr>
              <a:t>R-Square</a:t>
            </a:r>
            <a:r>
              <a:rPr lang="en-IN" dirty="0" smtClean="0">
                <a:latin typeface="Baskerville Old Face" panose="02020602080505020303" pitchFamily="18" charset="0"/>
              </a:rPr>
              <a:t>(&gt;=0.5) </a:t>
            </a:r>
            <a:r>
              <a:rPr lang="en-IN" dirty="0">
                <a:latin typeface="Baskerville Old Face" panose="02020602080505020303" pitchFamily="18" charset="0"/>
              </a:rPr>
              <a:t>criteria </a:t>
            </a:r>
            <a:r>
              <a:rPr lang="en-IN" dirty="0" smtClean="0">
                <a:latin typeface="Baskerville Old Face" panose="02020602080505020303" pitchFamily="18" charset="0"/>
              </a:rPr>
              <a:t>matched</a:t>
            </a:r>
          </a:p>
          <a:p>
            <a:pPr marL="0" indent="0">
              <a:buNone/>
            </a:pPr>
            <a:r>
              <a:rPr lang="en-IN" b="1" dirty="0">
                <a:latin typeface="Baskerville Old Face" panose="02020602080505020303" pitchFamily="18" charset="0"/>
              </a:rPr>
              <a:t>Approximate Expected Overall R-Squared</a:t>
            </a:r>
            <a:r>
              <a:rPr lang="en-IN" dirty="0">
                <a:latin typeface="Baskerville Old Face" panose="02020602080505020303" pitchFamily="18" charset="0"/>
              </a:rPr>
              <a:t> &gt; =</a:t>
            </a:r>
            <a:r>
              <a:rPr lang="en-IN" dirty="0" smtClean="0">
                <a:latin typeface="Baskerville Old Face" panose="02020602080505020303" pitchFamily="18" charset="0"/>
              </a:rPr>
              <a:t>0.3 criteria matched</a:t>
            </a:r>
          </a:p>
          <a:p>
            <a:pPr marL="0" indent="0">
              <a:buNone/>
            </a:pPr>
            <a:r>
              <a:rPr lang="en-IN" dirty="0">
                <a:latin typeface="Baskerville Old Face" panose="02020602080505020303" pitchFamily="18" charset="0"/>
              </a:rPr>
              <a:t>The </a:t>
            </a:r>
            <a:r>
              <a:rPr lang="en-IN" b="1" dirty="0">
                <a:latin typeface="Baskerville Old Face" panose="02020602080505020303" pitchFamily="18" charset="0"/>
              </a:rPr>
              <a:t>Difference Between Overall R-Squared and Approximate Expected Overall R-Squared </a:t>
            </a:r>
            <a:r>
              <a:rPr lang="en-IN" dirty="0" smtClean="0">
                <a:latin typeface="Baskerville Old Face" panose="02020602080505020303" pitchFamily="18" charset="0"/>
              </a:rPr>
              <a:t>(&lt;0.2) criteria matched</a:t>
            </a:r>
            <a:endParaRPr lang="en-IN" dirty="0">
              <a:latin typeface="Baskerville Old Face" panose="02020602080505020303" pitchFamily="18" charset="0"/>
            </a:endParaRPr>
          </a:p>
        </p:txBody>
      </p:sp>
      <p:sp>
        <p:nvSpPr>
          <p:cNvPr id="5" name="Footer Placeholder 4"/>
          <p:cNvSpPr>
            <a:spLocks noGrp="1"/>
          </p:cNvSpPr>
          <p:nvPr>
            <p:ph type="ftr" sz="quarter" idx="11"/>
          </p:nvPr>
        </p:nvSpPr>
        <p:spPr>
          <a:xfrm>
            <a:off x="3600000" y="6300000"/>
            <a:ext cx="4990663" cy="365125"/>
          </a:xfrm>
        </p:spPr>
        <p:txBody>
          <a:bodyPr/>
          <a:lstStyle/>
          <a:p>
            <a:r>
              <a:rPr lang="en-IN" sz="1200" dirty="0">
                <a:solidFill>
                  <a:schemeClr val="tx1"/>
                </a:solidFill>
                <a:latin typeface="Arial Rounded MT Bold" panose="020F0704030504030204" pitchFamily="34" charset="0"/>
              </a:rPr>
              <a:t>Identification and Profiling of Customers for a Software Company</a:t>
            </a:r>
            <a:endParaRPr lang="en-IN" sz="1200" dirty="0">
              <a:solidFill>
                <a:schemeClr val="tx1"/>
              </a:solidFill>
            </a:endParaRPr>
          </a:p>
        </p:txBody>
      </p:sp>
      <p:sp>
        <p:nvSpPr>
          <p:cNvPr id="6" name="Slide Number Placeholder 5"/>
          <p:cNvSpPr>
            <a:spLocks noGrp="1"/>
          </p:cNvSpPr>
          <p:nvPr>
            <p:ph type="sldNum" sz="quarter" idx="12"/>
          </p:nvPr>
        </p:nvSpPr>
        <p:spPr/>
        <p:txBody>
          <a:bodyPr/>
          <a:lstStyle/>
          <a:p>
            <a:fld id="{7F9D427E-6687-4A7B-A9DD-FFEA8BD3B7FF}" type="slidenum">
              <a:rPr lang="en-IN" smtClean="0"/>
              <a:t>14</a:t>
            </a:fld>
            <a:endParaRPr lang="en-IN" dirty="0"/>
          </a:p>
        </p:txBody>
      </p:sp>
      <p:pic>
        <p:nvPicPr>
          <p:cNvPr id="11" name="Picture 10"/>
          <p:cNvPicPr>
            <a:picLocks noChangeAspect="1"/>
          </p:cNvPicPr>
          <p:nvPr/>
        </p:nvPicPr>
        <p:blipFill>
          <a:blip r:embed="rId2"/>
          <a:stretch>
            <a:fillRect/>
          </a:stretch>
        </p:blipFill>
        <p:spPr>
          <a:xfrm>
            <a:off x="838197" y="1621946"/>
            <a:ext cx="10632515" cy="1740232"/>
          </a:xfrm>
          <a:prstGeom prst="rect">
            <a:avLst/>
          </a:prstGeom>
        </p:spPr>
      </p:pic>
      <p:pic>
        <p:nvPicPr>
          <p:cNvPr id="12" name="Picture 11"/>
          <p:cNvPicPr>
            <a:picLocks noChangeAspect="1"/>
          </p:cNvPicPr>
          <p:nvPr/>
        </p:nvPicPr>
        <p:blipFill>
          <a:blip r:embed="rId3"/>
          <a:stretch>
            <a:fillRect/>
          </a:stretch>
        </p:blipFill>
        <p:spPr>
          <a:xfrm>
            <a:off x="838197" y="3762797"/>
            <a:ext cx="4690406" cy="485215"/>
          </a:xfrm>
          <a:prstGeom prst="rect">
            <a:avLst/>
          </a:prstGeom>
        </p:spPr>
      </p:pic>
    </p:spTree>
    <p:extLst>
      <p:ext uri="{BB962C8B-B14F-4D97-AF65-F5344CB8AC3E}">
        <p14:creationId xmlns:p14="http://schemas.microsoft.com/office/powerpoint/2010/main" val="24695839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8200" y="365126"/>
            <a:ext cx="10515600" cy="957238"/>
          </a:xfrm>
        </p:spPr>
        <p:txBody>
          <a:bodyPr/>
          <a:lstStyle/>
          <a:p>
            <a:r>
              <a:rPr lang="en-IN" dirty="0" smtClean="0">
                <a:latin typeface="Baskerville Old Face" panose="02020602080505020303" pitchFamily="18" charset="0"/>
              </a:rPr>
              <a:t>CLUSTER MEAN</a:t>
            </a:r>
            <a:endParaRPr lang="en-IN" dirty="0">
              <a:latin typeface="Baskerville Old Face" panose="02020602080505020303" pitchFamily="18" charset="0"/>
            </a:endParaRPr>
          </a:p>
        </p:txBody>
      </p:sp>
      <p:pic>
        <p:nvPicPr>
          <p:cNvPr id="12" name="Content Placeholder 11"/>
          <p:cNvPicPr>
            <a:picLocks noGrp="1" noChangeAspect="1"/>
          </p:cNvPicPr>
          <p:nvPr>
            <p:ph sz="half" idx="1"/>
          </p:nvPr>
        </p:nvPicPr>
        <p:blipFill>
          <a:blip r:embed="rId2"/>
          <a:stretch>
            <a:fillRect/>
          </a:stretch>
        </p:blipFill>
        <p:spPr>
          <a:xfrm>
            <a:off x="838200" y="2494543"/>
            <a:ext cx="4839375" cy="3057952"/>
          </a:xfrm>
          <a:prstGeom prst="rect">
            <a:avLst/>
          </a:prstGeom>
        </p:spPr>
      </p:pic>
      <p:sp>
        <p:nvSpPr>
          <p:cNvPr id="14" name="Content Placeholder 13"/>
          <p:cNvSpPr>
            <a:spLocks noGrp="1"/>
          </p:cNvSpPr>
          <p:nvPr>
            <p:ph sz="half" idx="2"/>
          </p:nvPr>
        </p:nvSpPr>
        <p:spPr>
          <a:xfrm>
            <a:off x="838200" y="1477109"/>
            <a:ext cx="10515600" cy="476040"/>
          </a:xfrm>
        </p:spPr>
        <p:txBody>
          <a:bodyPr>
            <a:normAutofit/>
          </a:bodyPr>
          <a:lstStyle/>
          <a:p>
            <a:pPr marL="0" indent="0">
              <a:buNone/>
            </a:pPr>
            <a:r>
              <a:rPr lang="en-IN" dirty="0" smtClean="0">
                <a:latin typeface="Baskerville Old Face" panose="02020602080505020303" pitchFamily="18" charset="0"/>
              </a:rPr>
              <a:t>Cluster mean with respect to each variable</a:t>
            </a:r>
            <a:endParaRPr lang="en-IN" dirty="0">
              <a:latin typeface="Baskerville Old Face" panose="02020602080505020303" pitchFamily="18" charset="0"/>
            </a:endParaRPr>
          </a:p>
        </p:txBody>
      </p:sp>
      <p:sp>
        <p:nvSpPr>
          <p:cNvPr id="6" name="Footer Placeholder 5"/>
          <p:cNvSpPr>
            <a:spLocks noGrp="1"/>
          </p:cNvSpPr>
          <p:nvPr>
            <p:ph type="ftr" sz="quarter" idx="11"/>
          </p:nvPr>
        </p:nvSpPr>
        <p:spPr>
          <a:xfrm>
            <a:off x="3600000" y="6300000"/>
            <a:ext cx="4990663" cy="365125"/>
          </a:xfrm>
        </p:spPr>
        <p:txBody>
          <a:bodyPr/>
          <a:lstStyle/>
          <a:p>
            <a:r>
              <a:rPr lang="en-IN" sz="1200" dirty="0">
                <a:solidFill>
                  <a:schemeClr val="tx1"/>
                </a:solidFill>
                <a:latin typeface="Arial Rounded MT Bold" panose="020F0704030504030204" pitchFamily="34" charset="0"/>
              </a:rPr>
              <a:t>Identification and Profiling of Customers for a Software Company</a:t>
            </a:r>
            <a:endParaRPr lang="en-IN" sz="1200" dirty="0">
              <a:solidFill>
                <a:schemeClr val="tx1"/>
              </a:solidFill>
            </a:endParaRPr>
          </a:p>
        </p:txBody>
      </p:sp>
      <p:sp>
        <p:nvSpPr>
          <p:cNvPr id="7" name="Slide Number Placeholder 6"/>
          <p:cNvSpPr>
            <a:spLocks noGrp="1"/>
          </p:cNvSpPr>
          <p:nvPr>
            <p:ph type="sldNum" sz="quarter" idx="12"/>
          </p:nvPr>
        </p:nvSpPr>
        <p:spPr/>
        <p:txBody>
          <a:bodyPr/>
          <a:lstStyle/>
          <a:p>
            <a:fld id="{7F9D427E-6687-4A7B-A9DD-FFEA8BD3B7FF}" type="slidenum">
              <a:rPr lang="en-IN" smtClean="0"/>
              <a:t>15</a:t>
            </a:fld>
            <a:endParaRPr lang="en-IN" dirty="0"/>
          </a:p>
        </p:txBody>
      </p:sp>
      <p:pic>
        <p:nvPicPr>
          <p:cNvPr id="13" name="Picture 12"/>
          <p:cNvPicPr>
            <a:picLocks noChangeAspect="1"/>
          </p:cNvPicPr>
          <p:nvPr/>
        </p:nvPicPr>
        <p:blipFill>
          <a:blip r:embed="rId3"/>
          <a:stretch>
            <a:fillRect/>
          </a:stretch>
        </p:blipFill>
        <p:spPr>
          <a:xfrm>
            <a:off x="6190912" y="2494543"/>
            <a:ext cx="5035106" cy="3085755"/>
          </a:xfrm>
          <a:prstGeom prst="rect">
            <a:avLst/>
          </a:prstGeom>
        </p:spPr>
      </p:pic>
    </p:spTree>
    <p:extLst>
      <p:ext uri="{BB962C8B-B14F-4D97-AF65-F5344CB8AC3E}">
        <p14:creationId xmlns:p14="http://schemas.microsoft.com/office/powerpoint/2010/main" val="1787094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9780"/>
          </a:xfrm>
        </p:spPr>
        <p:txBody>
          <a:bodyPr/>
          <a:lstStyle/>
          <a:p>
            <a:r>
              <a:rPr lang="en-IN" dirty="0" smtClean="0">
                <a:latin typeface="Baskerville Old Face" panose="02020602080505020303" pitchFamily="18" charset="0"/>
              </a:rPr>
              <a:t>CLUSTER VALIDATION</a:t>
            </a:r>
            <a:endParaRPr lang="en-IN" dirty="0">
              <a:latin typeface="Baskerville Old Face" panose="02020602080505020303" pitchFamily="18" charset="0"/>
            </a:endParaRPr>
          </a:p>
        </p:txBody>
      </p:sp>
      <p:pic>
        <p:nvPicPr>
          <p:cNvPr id="11" name="Content Placeholder 10"/>
          <p:cNvPicPr>
            <a:picLocks noGrp="1" noChangeAspect="1"/>
          </p:cNvPicPr>
          <p:nvPr>
            <p:ph sz="half" idx="1"/>
          </p:nvPr>
        </p:nvPicPr>
        <p:blipFill>
          <a:blip r:embed="rId2"/>
          <a:stretch>
            <a:fillRect/>
          </a:stretch>
        </p:blipFill>
        <p:spPr>
          <a:xfrm>
            <a:off x="838200" y="1690687"/>
            <a:ext cx="9712569" cy="3063695"/>
          </a:xfrm>
          <a:prstGeom prst="rect">
            <a:avLst/>
          </a:prstGeom>
        </p:spPr>
      </p:pic>
      <p:sp>
        <p:nvSpPr>
          <p:cNvPr id="6" name="Footer Placeholder 5"/>
          <p:cNvSpPr>
            <a:spLocks noGrp="1"/>
          </p:cNvSpPr>
          <p:nvPr>
            <p:ph type="ftr" sz="quarter" idx="11"/>
          </p:nvPr>
        </p:nvSpPr>
        <p:spPr>
          <a:xfrm>
            <a:off x="3600000" y="6300000"/>
            <a:ext cx="4990663" cy="365125"/>
          </a:xfrm>
        </p:spPr>
        <p:txBody>
          <a:bodyPr/>
          <a:lstStyle/>
          <a:p>
            <a:r>
              <a:rPr lang="en-IN" sz="1200" dirty="0">
                <a:solidFill>
                  <a:schemeClr val="tx1"/>
                </a:solidFill>
                <a:latin typeface="Arial Rounded MT Bold" panose="020F0704030504030204" pitchFamily="34" charset="0"/>
              </a:rPr>
              <a:t>Identification and Profiling of Customers for a Software Company</a:t>
            </a:r>
            <a:endParaRPr lang="en-IN" sz="1200" dirty="0">
              <a:solidFill>
                <a:schemeClr val="tx1"/>
              </a:solidFill>
            </a:endParaRPr>
          </a:p>
        </p:txBody>
      </p:sp>
      <p:sp>
        <p:nvSpPr>
          <p:cNvPr id="7" name="Slide Number Placeholder 6"/>
          <p:cNvSpPr>
            <a:spLocks noGrp="1"/>
          </p:cNvSpPr>
          <p:nvPr>
            <p:ph type="sldNum" sz="quarter" idx="12"/>
          </p:nvPr>
        </p:nvSpPr>
        <p:spPr/>
        <p:txBody>
          <a:bodyPr/>
          <a:lstStyle/>
          <a:p>
            <a:fld id="{7F9D427E-6687-4A7B-A9DD-FFEA8BD3B7FF}" type="slidenum">
              <a:rPr lang="en-IN" smtClean="0"/>
              <a:t>16</a:t>
            </a:fld>
            <a:endParaRPr lang="en-IN" dirty="0"/>
          </a:p>
        </p:txBody>
      </p:sp>
    </p:spTree>
    <p:extLst>
      <p:ext uri="{BB962C8B-B14F-4D97-AF65-F5344CB8AC3E}">
        <p14:creationId xmlns:p14="http://schemas.microsoft.com/office/powerpoint/2010/main" val="1790081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skerville Old Face" panose="02020602080505020303" pitchFamily="18" charset="0"/>
              </a:rPr>
              <a:t>CLUSTER PROFILING</a:t>
            </a:r>
            <a:endParaRPr lang="en-IN" dirty="0">
              <a:latin typeface="Baskerville Old Face" panose="02020602080505020303" pitchFamily="18" charset="0"/>
            </a:endParaRPr>
          </a:p>
        </p:txBody>
      </p:sp>
      <p:graphicFrame>
        <p:nvGraphicFramePr>
          <p:cNvPr id="12" name="Content Placeholder 11"/>
          <p:cNvGraphicFramePr>
            <a:graphicFrameLocks noGrp="1"/>
          </p:cNvGraphicFramePr>
          <p:nvPr>
            <p:ph sz="half" idx="1"/>
            <p:extLst>
              <p:ext uri="{D42A27DB-BD31-4B8C-83A1-F6EECF244321}">
                <p14:modId xmlns:p14="http://schemas.microsoft.com/office/powerpoint/2010/main" val="2986810599"/>
              </p:ext>
            </p:extLst>
          </p:nvPr>
        </p:nvGraphicFramePr>
        <p:xfrm>
          <a:off x="838200" y="1308295"/>
          <a:ext cx="10515600" cy="4868668"/>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5"/>
          <p:cNvSpPr>
            <a:spLocks noGrp="1"/>
          </p:cNvSpPr>
          <p:nvPr>
            <p:ph type="ftr" sz="quarter" idx="11"/>
          </p:nvPr>
        </p:nvSpPr>
        <p:spPr>
          <a:xfrm>
            <a:off x="3600000" y="6300000"/>
            <a:ext cx="4990663" cy="365125"/>
          </a:xfrm>
        </p:spPr>
        <p:txBody>
          <a:bodyPr/>
          <a:lstStyle/>
          <a:p>
            <a:r>
              <a:rPr lang="en-IN" sz="1200" dirty="0">
                <a:solidFill>
                  <a:schemeClr val="tx1"/>
                </a:solidFill>
                <a:latin typeface="Arial Rounded MT Bold" panose="020F0704030504030204" pitchFamily="34" charset="0"/>
              </a:rPr>
              <a:t>Identification and Profiling of Customers for a Software Company</a:t>
            </a:r>
            <a:endParaRPr lang="en-IN" sz="1200" dirty="0">
              <a:solidFill>
                <a:schemeClr val="tx1"/>
              </a:solidFill>
            </a:endParaRPr>
          </a:p>
        </p:txBody>
      </p:sp>
      <p:sp>
        <p:nvSpPr>
          <p:cNvPr id="7" name="Slide Number Placeholder 6"/>
          <p:cNvSpPr>
            <a:spLocks noGrp="1"/>
          </p:cNvSpPr>
          <p:nvPr>
            <p:ph type="sldNum" sz="quarter" idx="12"/>
          </p:nvPr>
        </p:nvSpPr>
        <p:spPr/>
        <p:txBody>
          <a:bodyPr/>
          <a:lstStyle/>
          <a:p>
            <a:fld id="{7F9D427E-6687-4A7B-A9DD-FFEA8BD3B7FF}" type="slidenum">
              <a:rPr lang="en-IN" smtClean="0"/>
              <a:t>17</a:t>
            </a:fld>
            <a:endParaRPr lang="en-IN" dirty="0"/>
          </a:p>
        </p:txBody>
      </p:sp>
    </p:spTree>
    <p:extLst>
      <p:ext uri="{BB962C8B-B14F-4D97-AF65-F5344CB8AC3E}">
        <p14:creationId xmlns:p14="http://schemas.microsoft.com/office/powerpoint/2010/main" val="3544103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034702" cy="955964"/>
          </a:xfrm>
        </p:spPr>
        <p:txBody>
          <a:bodyPr>
            <a:normAutofit fontScale="90000"/>
          </a:bodyPr>
          <a:lstStyle/>
          <a:p>
            <a:r>
              <a:rPr lang="en-IN" dirty="0" smtClean="0">
                <a:latin typeface="Baskerville Old Face" panose="02020602080505020303" pitchFamily="18" charset="0"/>
              </a:rPr>
              <a:t>DISTRIBUTION OF DATA ACROSS CLUSTERS</a:t>
            </a:r>
            <a:endParaRPr lang="en-IN" dirty="0"/>
          </a:p>
        </p:txBody>
      </p:sp>
      <p:sp>
        <p:nvSpPr>
          <p:cNvPr id="7" name="Slide Number Placeholder 6"/>
          <p:cNvSpPr>
            <a:spLocks noGrp="1"/>
          </p:cNvSpPr>
          <p:nvPr>
            <p:ph type="sldNum" sz="quarter" idx="12"/>
          </p:nvPr>
        </p:nvSpPr>
        <p:spPr/>
        <p:txBody>
          <a:bodyPr/>
          <a:lstStyle/>
          <a:p>
            <a:fld id="{7F9D427E-6687-4A7B-A9DD-FFEA8BD3B7FF}" type="slidenum">
              <a:rPr lang="en-IN" smtClean="0"/>
              <a:t>18</a:t>
            </a:fld>
            <a:endParaRPr lang="en-IN" dirty="0"/>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444296850"/>
              </p:ext>
            </p:extLst>
          </p:nvPr>
        </p:nvGraphicFramePr>
        <p:xfrm>
          <a:off x="677862" y="1565564"/>
          <a:ext cx="6872865" cy="4476461"/>
        </p:xfrm>
        <a:graphic>
          <a:graphicData uri="http://schemas.openxmlformats.org/drawingml/2006/chart">
            <c:chart xmlns:c="http://schemas.openxmlformats.org/drawingml/2006/chart" xmlns:r="http://schemas.openxmlformats.org/officeDocument/2006/relationships" r:id="rId2"/>
          </a:graphicData>
        </a:graphic>
      </p:graphicFrame>
      <p:sp>
        <p:nvSpPr>
          <p:cNvPr id="9" name="Footer Placeholder 5"/>
          <p:cNvSpPr>
            <a:spLocks noGrp="1"/>
          </p:cNvSpPr>
          <p:nvPr>
            <p:ph type="ftr" sz="quarter" idx="11"/>
          </p:nvPr>
        </p:nvSpPr>
        <p:spPr>
          <a:xfrm>
            <a:off x="3600000" y="6300000"/>
            <a:ext cx="4990663" cy="365125"/>
          </a:xfrm>
        </p:spPr>
        <p:txBody>
          <a:bodyPr/>
          <a:lstStyle/>
          <a:p>
            <a:r>
              <a:rPr lang="en-IN" sz="1200" dirty="0">
                <a:solidFill>
                  <a:schemeClr val="tx1"/>
                </a:solidFill>
                <a:latin typeface="Arial Rounded MT Bold" panose="020F0704030504030204" pitchFamily="34" charset="0"/>
              </a:rPr>
              <a:t>Identification and Profiling of Customers for a Software Company</a:t>
            </a:r>
            <a:endParaRPr lang="en-IN" sz="1200" dirty="0">
              <a:solidFill>
                <a:schemeClr val="tx1"/>
              </a:solidFill>
            </a:endParaRPr>
          </a:p>
        </p:txBody>
      </p:sp>
    </p:spTree>
    <p:extLst>
      <p:ext uri="{BB962C8B-B14F-4D97-AF65-F5344CB8AC3E}">
        <p14:creationId xmlns:p14="http://schemas.microsoft.com/office/powerpoint/2010/main" val="2943486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28255"/>
          </a:xfrm>
        </p:spPr>
        <p:txBody>
          <a:bodyPr>
            <a:normAutofit/>
          </a:bodyPr>
          <a:lstStyle/>
          <a:p>
            <a:r>
              <a:rPr lang="en-IN" sz="3200" dirty="0" smtClean="0">
                <a:latin typeface="Baskerville Old Face" panose="02020602080505020303" pitchFamily="18" charset="0"/>
              </a:rPr>
              <a:t>VARIABLES ACROSS CLUSTERS</a:t>
            </a:r>
            <a:endParaRPr lang="en-IN" sz="3200" dirty="0">
              <a:latin typeface="Baskerville Old Face" panose="02020602080505020303" pitchFamily="18" charset="0"/>
            </a:endParaRPr>
          </a:p>
        </p:txBody>
      </p:sp>
      <p:sp>
        <p:nvSpPr>
          <p:cNvPr id="7" name="Slide Number Placeholder 6"/>
          <p:cNvSpPr>
            <a:spLocks noGrp="1"/>
          </p:cNvSpPr>
          <p:nvPr>
            <p:ph type="sldNum" sz="quarter" idx="12"/>
          </p:nvPr>
        </p:nvSpPr>
        <p:spPr/>
        <p:txBody>
          <a:bodyPr/>
          <a:lstStyle/>
          <a:p>
            <a:fld id="{7F9D427E-6687-4A7B-A9DD-FFEA8BD3B7FF}" type="slidenum">
              <a:rPr lang="en-IN" smtClean="0"/>
              <a:t>19</a:t>
            </a:fld>
            <a:endParaRPr lang="en-IN" dirty="0"/>
          </a:p>
        </p:txBody>
      </p:sp>
      <p:sp>
        <p:nvSpPr>
          <p:cNvPr id="8" name="Footer Placeholder 5"/>
          <p:cNvSpPr txBox="1">
            <a:spLocks/>
          </p:cNvSpPr>
          <p:nvPr/>
        </p:nvSpPr>
        <p:spPr>
          <a:xfrm>
            <a:off x="3600000" y="6300000"/>
            <a:ext cx="4990663"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smtClean="0">
                <a:solidFill>
                  <a:schemeClr val="tx1"/>
                </a:solidFill>
                <a:latin typeface="Arial Rounded MT Bold" panose="020F0704030504030204" pitchFamily="34" charset="0"/>
              </a:rPr>
              <a:t>Identification and Profiling of Customers for a Software Company</a:t>
            </a:r>
            <a:endParaRPr lang="en-IN" sz="1200" dirty="0">
              <a:solidFill>
                <a:schemeClr val="tx1"/>
              </a:solidFill>
            </a:endParaRPr>
          </a:p>
        </p:txBody>
      </p:sp>
      <p:graphicFrame>
        <p:nvGraphicFramePr>
          <p:cNvPr id="9" name="Chart 8"/>
          <p:cNvGraphicFramePr>
            <a:graphicFrameLocks/>
          </p:cNvGraphicFramePr>
          <p:nvPr>
            <p:extLst>
              <p:ext uri="{D42A27DB-BD31-4B8C-83A1-F6EECF244321}">
                <p14:modId xmlns:p14="http://schemas.microsoft.com/office/powerpoint/2010/main" val="3570960852"/>
              </p:ext>
            </p:extLst>
          </p:nvPr>
        </p:nvGraphicFramePr>
        <p:xfrm>
          <a:off x="677334" y="1364587"/>
          <a:ext cx="3581400" cy="24288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2077393227"/>
              </p:ext>
            </p:extLst>
          </p:nvPr>
        </p:nvGraphicFramePr>
        <p:xfrm>
          <a:off x="4277785" y="1364586"/>
          <a:ext cx="3829050" cy="24384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1806488503"/>
              </p:ext>
            </p:extLst>
          </p:nvPr>
        </p:nvGraphicFramePr>
        <p:xfrm>
          <a:off x="8116359" y="1369348"/>
          <a:ext cx="3676649" cy="24431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p:cNvGraphicFramePr>
            <a:graphicFrameLocks/>
          </p:cNvGraphicFramePr>
          <p:nvPr>
            <p:extLst>
              <p:ext uri="{D42A27DB-BD31-4B8C-83A1-F6EECF244321}">
                <p14:modId xmlns:p14="http://schemas.microsoft.com/office/powerpoint/2010/main" val="1097288243"/>
              </p:ext>
            </p:extLst>
          </p:nvPr>
        </p:nvGraphicFramePr>
        <p:xfrm>
          <a:off x="677334" y="3845849"/>
          <a:ext cx="3590925" cy="21955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p:cNvGraphicFramePr>
            <a:graphicFrameLocks/>
          </p:cNvGraphicFramePr>
          <p:nvPr>
            <p:extLst>
              <p:ext uri="{D42A27DB-BD31-4B8C-83A1-F6EECF244321}">
                <p14:modId xmlns:p14="http://schemas.microsoft.com/office/powerpoint/2010/main" val="1479983654"/>
              </p:ext>
            </p:extLst>
          </p:nvPr>
        </p:nvGraphicFramePr>
        <p:xfrm>
          <a:off x="4277784" y="3836324"/>
          <a:ext cx="3838575" cy="218598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557425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4702"/>
            <a:ext cx="10515600" cy="802067"/>
          </a:xfrm>
        </p:spPr>
        <p:txBody>
          <a:bodyPr>
            <a:normAutofit/>
          </a:bodyPr>
          <a:lstStyle/>
          <a:p>
            <a:pPr algn="just"/>
            <a:r>
              <a:rPr lang="en-IN" sz="4000" dirty="0" smtClean="0">
                <a:latin typeface="Baskerville Old Face" panose="02020602080505020303" pitchFamily="18" charset="0"/>
              </a:rPr>
              <a:t>Report Contents</a:t>
            </a:r>
            <a:endParaRPr lang="en-IN" sz="4000" dirty="0">
              <a:latin typeface="Baskerville Old Face" panose="02020602080505020303" pitchFamily="18" charset="0"/>
            </a:endParaRPr>
          </a:p>
        </p:txBody>
      </p:sp>
      <p:sp>
        <p:nvSpPr>
          <p:cNvPr id="3" name="Content Placeholder 2"/>
          <p:cNvSpPr>
            <a:spLocks noGrp="1"/>
          </p:cNvSpPr>
          <p:nvPr>
            <p:ph idx="1"/>
          </p:nvPr>
        </p:nvSpPr>
        <p:spPr>
          <a:xfrm>
            <a:off x="838200" y="1758462"/>
            <a:ext cx="10515600" cy="4418501"/>
          </a:xfrm>
        </p:spPr>
        <p:txBody>
          <a:bodyPr/>
          <a:lstStyle/>
          <a:p>
            <a:r>
              <a:rPr lang="en-IN" sz="2400" dirty="0" smtClean="0">
                <a:latin typeface="Baskerville Old Face" panose="02020602080505020303" pitchFamily="18" charset="0"/>
              </a:rPr>
              <a:t>Business Key Parameters</a:t>
            </a:r>
          </a:p>
          <a:p>
            <a:r>
              <a:rPr lang="en-IN" sz="2400" dirty="0" smtClean="0">
                <a:latin typeface="Baskerville Old Face" panose="02020602080505020303" pitchFamily="18" charset="0"/>
              </a:rPr>
              <a:t>Project Objective</a:t>
            </a:r>
          </a:p>
          <a:p>
            <a:r>
              <a:rPr lang="en-IN" sz="2400" dirty="0" smtClean="0">
                <a:latin typeface="Baskerville Old Face" panose="02020602080505020303" pitchFamily="18" charset="0"/>
              </a:rPr>
              <a:t>Description of Variables</a:t>
            </a:r>
          </a:p>
          <a:p>
            <a:r>
              <a:rPr lang="en-IN" sz="2400" dirty="0" smtClean="0">
                <a:latin typeface="Baskerville Old Face" panose="02020602080505020303" pitchFamily="18" charset="0"/>
              </a:rPr>
              <a:t>Cluster Development</a:t>
            </a:r>
          </a:p>
          <a:p>
            <a:r>
              <a:rPr lang="en-IN" sz="2400" dirty="0" smtClean="0">
                <a:latin typeface="Baskerville Old Face" panose="02020602080505020303" pitchFamily="18" charset="0"/>
              </a:rPr>
              <a:t>Outcomes</a:t>
            </a:r>
          </a:p>
          <a:p>
            <a:r>
              <a:rPr lang="en-IN" sz="2400" dirty="0" smtClean="0">
                <a:latin typeface="Baskerville Old Face" panose="02020602080505020303" pitchFamily="18" charset="0"/>
              </a:rPr>
              <a:t>Conclusion</a:t>
            </a:r>
          </a:p>
          <a:p>
            <a:r>
              <a:rPr lang="en-IN" sz="2400" dirty="0" smtClean="0">
                <a:latin typeface="Baskerville Old Face" panose="02020602080505020303" pitchFamily="18" charset="0"/>
              </a:rPr>
              <a:t>Business Strategy</a:t>
            </a:r>
          </a:p>
          <a:p>
            <a:endParaRPr lang="en-IN" dirty="0"/>
          </a:p>
        </p:txBody>
      </p:sp>
      <p:sp>
        <p:nvSpPr>
          <p:cNvPr id="4" name="Footer Placeholder 3"/>
          <p:cNvSpPr>
            <a:spLocks noGrp="1"/>
          </p:cNvSpPr>
          <p:nvPr>
            <p:ph type="ftr" sz="quarter" idx="11"/>
          </p:nvPr>
        </p:nvSpPr>
        <p:spPr>
          <a:xfrm>
            <a:off x="3600000" y="6300000"/>
            <a:ext cx="5306291" cy="365125"/>
          </a:xfrm>
        </p:spPr>
        <p:txBody>
          <a:bodyPr/>
          <a:lstStyle/>
          <a:p>
            <a:r>
              <a:rPr lang="en-IN" sz="1200" dirty="0">
                <a:solidFill>
                  <a:schemeClr val="tx1"/>
                </a:solidFill>
                <a:latin typeface="Arial Rounded MT Bold" panose="020F0704030504030204" pitchFamily="34" charset="0"/>
              </a:rPr>
              <a:t>Identification and Profiling of Customers for a Software Company</a:t>
            </a:r>
            <a:endParaRPr lang="en-IN" sz="1200" dirty="0">
              <a:solidFill>
                <a:schemeClr val="tx1"/>
              </a:solidFill>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9D427E-6687-4A7B-A9DD-FFEA8BD3B7FF}"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6836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skerville Old Face" panose="02020602080505020303" pitchFamily="18" charset="0"/>
              </a:rPr>
              <a:t>CONCLUSION</a:t>
            </a:r>
            <a:endParaRPr lang="en-IN" dirty="0">
              <a:latin typeface="Baskerville Old Face" panose="02020602080505020303" pitchFamily="18" charset="0"/>
            </a:endParaRPr>
          </a:p>
        </p:txBody>
      </p:sp>
      <p:sp>
        <p:nvSpPr>
          <p:cNvPr id="3" name="Content Placeholder 2"/>
          <p:cNvSpPr>
            <a:spLocks noGrp="1"/>
          </p:cNvSpPr>
          <p:nvPr>
            <p:ph idx="1"/>
          </p:nvPr>
        </p:nvSpPr>
        <p:spPr>
          <a:xfrm>
            <a:off x="677334" y="1682287"/>
            <a:ext cx="8596668" cy="3880773"/>
          </a:xfrm>
        </p:spPr>
        <p:txBody>
          <a:bodyPr>
            <a:normAutofit/>
          </a:bodyPr>
          <a:lstStyle/>
          <a:p>
            <a:pPr marL="0" indent="0">
              <a:buNone/>
            </a:pPr>
            <a:r>
              <a:rPr lang="en-IN" dirty="0" smtClean="0">
                <a:latin typeface="Baskerville Old Face" panose="02020602080505020303" pitchFamily="18" charset="0"/>
              </a:rPr>
              <a:t>Based on the analysis and the six generated clusters, we found six different types of customers</a:t>
            </a:r>
          </a:p>
          <a:p>
            <a:r>
              <a:rPr lang="en-IN" dirty="0" smtClean="0">
                <a:latin typeface="Baskerville Old Face" panose="02020602080505020303" pitchFamily="18" charset="0"/>
              </a:rPr>
              <a:t>First type of customers are Discount Oriented but also Value Seeker.</a:t>
            </a:r>
          </a:p>
          <a:p>
            <a:r>
              <a:rPr lang="en-IN" dirty="0" smtClean="0">
                <a:latin typeface="Baskerville Old Face" panose="02020602080505020303" pitchFamily="18" charset="0"/>
              </a:rPr>
              <a:t>Second type of </a:t>
            </a:r>
            <a:r>
              <a:rPr lang="en-IN" dirty="0">
                <a:latin typeface="Baskerville Old Face" panose="02020602080505020303" pitchFamily="18" charset="0"/>
              </a:rPr>
              <a:t>customers are Extremely Value Seeker</a:t>
            </a:r>
            <a:endParaRPr lang="en-IN" dirty="0" smtClean="0">
              <a:latin typeface="Baskerville Old Face" panose="02020602080505020303" pitchFamily="18" charset="0"/>
            </a:endParaRPr>
          </a:p>
          <a:p>
            <a:r>
              <a:rPr lang="en-IN" dirty="0" smtClean="0">
                <a:latin typeface="Baskerville Old Face" panose="02020602080505020303" pitchFamily="18" charset="0"/>
              </a:rPr>
              <a:t>Third </a:t>
            </a:r>
            <a:r>
              <a:rPr lang="en-IN" dirty="0">
                <a:latin typeface="Baskerville Old Face" panose="02020602080505020303" pitchFamily="18" charset="0"/>
              </a:rPr>
              <a:t>type of customers are Extremely Discount Oriented</a:t>
            </a:r>
          </a:p>
          <a:p>
            <a:r>
              <a:rPr lang="en-IN" dirty="0" smtClean="0">
                <a:latin typeface="Baskerville Old Face" panose="02020602080505020303" pitchFamily="18" charset="0"/>
              </a:rPr>
              <a:t>Fourth </a:t>
            </a:r>
            <a:r>
              <a:rPr lang="en-IN" dirty="0">
                <a:latin typeface="Baskerville Old Face" panose="02020602080505020303" pitchFamily="18" charset="0"/>
              </a:rPr>
              <a:t>type of customers are Occasional Buyer</a:t>
            </a:r>
          </a:p>
          <a:p>
            <a:r>
              <a:rPr lang="en-IN" dirty="0" smtClean="0">
                <a:latin typeface="Baskerville Old Face" panose="02020602080505020303" pitchFamily="18" charset="0"/>
              </a:rPr>
              <a:t>Fifth </a:t>
            </a:r>
            <a:r>
              <a:rPr lang="en-IN" dirty="0">
                <a:latin typeface="Baskerville Old Face" panose="02020602080505020303" pitchFamily="18" charset="0"/>
              </a:rPr>
              <a:t>type of customers are Mixed </a:t>
            </a:r>
            <a:r>
              <a:rPr lang="en-IN" dirty="0" smtClean="0">
                <a:latin typeface="Baskerville Old Face" panose="02020602080505020303" pitchFamily="18" charset="0"/>
              </a:rPr>
              <a:t>Oriented</a:t>
            </a:r>
          </a:p>
          <a:p>
            <a:r>
              <a:rPr lang="en-IN" dirty="0" smtClean="0">
                <a:latin typeface="Baskerville Old Face" panose="02020602080505020303" pitchFamily="18" charset="0"/>
              </a:rPr>
              <a:t>Sixth </a:t>
            </a:r>
            <a:r>
              <a:rPr lang="en-IN" dirty="0">
                <a:latin typeface="Baskerville Old Face" panose="02020602080505020303" pitchFamily="18" charset="0"/>
              </a:rPr>
              <a:t>type of customers are Value Seeker</a:t>
            </a:r>
          </a:p>
          <a:p>
            <a:endParaRPr lang="en-IN" dirty="0"/>
          </a:p>
        </p:txBody>
      </p:sp>
      <p:sp>
        <p:nvSpPr>
          <p:cNvPr id="5" name="Footer Placeholder 4"/>
          <p:cNvSpPr>
            <a:spLocks noGrp="1"/>
          </p:cNvSpPr>
          <p:nvPr>
            <p:ph type="ftr" sz="quarter" idx="11"/>
          </p:nvPr>
        </p:nvSpPr>
        <p:spPr>
          <a:xfrm>
            <a:off x="3600000" y="6300000"/>
            <a:ext cx="5029200" cy="365125"/>
          </a:xfrm>
        </p:spPr>
        <p:txBody>
          <a:bodyPr/>
          <a:lstStyle/>
          <a:p>
            <a:r>
              <a:rPr lang="en-IN" sz="1200" dirty="0">
                <a:solidFill>
                  <a:schemeClr val="tx1"/>
                </a:solidFill>
                <a:latin typeface="Arial Rounded MT Bold" panose="020F0704030504030204" pitchFamily="34" charset="0"/>
              </a:rPr>
              <a:t>Identification and Profiling of Customers for a Software Company</a:t>
            </a:r>
            <a:endParaRPr lang="en-IN" sz="1200" dirty="0">
              <a:solidFill>
                <a:schemeClr val="tx1"/>
              </a:solidFill>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9D427E-6687-4A7B-A9DD-FFEA8BD3B7FF}"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679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skerville Old Face" panose="02020602080505020303" pitchFamily="18" charset="0"/>
              </a:rPr>
              <a:t>BUSINESS STRATEGY</a:t>
            </a:r>
            <a:endParaRPr lang="en-IN" dirty="0">
              <a:latin typeface="Baskerville Old Face" panose="02020602080505020303"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IN" sz="2400" dirty="0">
                <a:latin typeface="Baskerville Old Face" panose="02020602080505020303" pitchFamily="18" charset="0"/>
              </a:rPr>
              <a:t>You realize that not every customer is similar and you need to have different strategies to attract different customers. You appreciate the power of customer segmentation to deliver superior results with optimized cost</a:t>
            </a:r>
            <a:r>
              <a:rPr lang="en-IN" sz="2400" dirty="0" smtClean="0">
                <a:latin typeface="Baskerville Old Face" panose="02020602080505020303" pitchFamily="18" charset="0"/>
              </a:rPr>
              <a:t>. </a:t>
            </a:r>
          </a:p>
          <a:p>
            <a:pPr marL="0" indent="0">
              <a:buNone/>
            </a:pPr>
            <a:r>
              <a:rPr lang="en-IN" sz="2400" dirty="0">
                <a:latin typeface="Baskerville Old Face" panose="02020602080505020303" pitchFamily="18" charset="0"/>
              </a:rPr>
              <a:t>By working with clusters, </a:t>
            </a:r>
            <a:r>
              <a:rPr lang="en-IN" sz="2400" dirty="0" smtClean="0">
                <a:latin typeface="Baskerville Old Face" panose="02020602080505020303" pitchFamily="18" charset="0"/>
              </a:rPr>
              <a:t>software company may </a:t>
            </a:r>
            <a:r>
              <a:rPr lang="en-IN" sz="2400" dirty="0">
                <a:latin typeface="Baskerville Old Face" panose="02020602080505020303" pitchFamily="18" charset="0"/>
              </a:rPr>
              <a:t>be able to increase their efficiency and effectiveness by directing services toward </a:t>
            </a:r>
            <a:r>
              <a:rPr lang="en-IN" sz="2400" dirty="0" smtClean="0">
                <a:latin typeface="Baskerville Old Face" panose="02020602080505020303" pitchFamily="18" charset="0"/>
              </a:rPr>
              <a:t>specific </a:t>
            </a:r>
            <a:r>
              <a:rPr lang="en-IN" sz="2400" dirty="0">
                <a:latin typeface="Baskerville Old Face" panose="02020602080505020303" pitchFamily="18" charset="0"/>
              </a:rPr>
              <a:t>groups of </a:t>
            </a:r>
            <a:r>
              <a:rPr lang="en-IN" sz="2400" dirty="0" smtClean="0">
                <a:latin typeface="Baskerville Old Face" panose="02020602080505020303" pitchFamily="18" charset="0"/>
              </a:rPr>
              <a:t>customers.</a:t>
            </a:r>
          </a:p>
          <a:p>
            <a:pPr marL="0" indent="0">
              <a:buNone/>
            </a:pPr>
            <a:r>
              <a:rPr lang="en-IN" sz="2400" dirty="0">
                <a:latin typeface="Baskerville Old Face" panose="02020602080505020303" pitchFamily="18" charset="0"/>
              </a:rPr>
              <a:t>As a result, </a:t>
            </a:r>
            <a:r>
              <a:rPr lang="en-IN" sz="2400" dirty="0" smtClean="0">
                <a:latin typeface="Baskerville Old Face" panose="02020602080505020303" pitchFamily="18" charset="0"/>
              </a:rPr>
              <a:t>they can </a:t>
            </a:r>
            <a:r>
              <a:rPr lang="en-IN" sz="2400" dirty="0">
                <a:latin typeface="Baskerville Old Face" panose="02020602080505020303" pitchFamily="18" charset="0"/>
              </a:rPr>
              <a:t>effectively and efficiently streamline marketing efforts, workforce development and produce greater return on </a:t>
            </a:r>
            <a:r>
              <a:rPr lang="en-IN" sz="2400" dirty="0" smtClean="0">
                <a:latin typeface="Baskerville Old Face" panose="02020602080505020303" pitchFamily="18" charset="0"/>
              </a:rPr>
              <a:t>investments</a:t>
            </a:r>
            <a:r>
              <a:rPr lang="en-IN" sz="2400" dirty="0">
                <a:latin typeface="Baskerville Old Face" panose="02020602080505020303" pitchFamily="18" charset="0"/>
              </a:rPr>
              <a:t>. </a:t>
            </a:r>
          </a:p>
        </p:txBody>
      </p:sp>
      <p:sp>
        <p:nvSpPr>
          <p:cNvPr id="5" name="Footer Placeholder 4"/>
          <p:cNvSpPr>
            <a:spLocks noGrp="1"/>
          </p:cNvSpPr>
          <p:nvPr>
            <p:ph type="ftr" sz="quarter" idx="11"/>
          </p:nvPr>
        </p:nvSpPr>
        <p:spPr>
          <a:xfrm>
            <a:off x="3599999" y="6300000"/>
            <a:ext cx="4990663" cy="365125"/>
          </a:xfrm>
        </p:spPr>
        <p:txBody>
          <a:bodyPr/>
          <a:lstStyle/>
          <a:p>
            <a:r>
              <a:rPr lang="en-IN" sz="1200" dirty="0">
                <a:solidFill>
                  <a:schemeClr val="tx1"/>
                </a:solidFill>
                <a:latin typeface="Arial Rounded MT Bold" panose="020F0704030504030204" pitchFamily="34" charset="0"/>
              </a:rPr>
              <a:t>Identification and Profiling of Customers for a Software Company</a:t>
            </a:r>
            <a:endParaRPr lang="en-IN" sz="1200" dirty="0">
              <a:solidFill>
                <a:schemeClr val="tx1"/>
              </a:solidFill>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9D427E-6687-4A7B-A9DD-FFEA8BD3B7FF}"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7347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325563"/>
          </a:xfrm>
        </p:spPr>
        <p:txBody>
          <a:bodyPr/>
          <a:lstStyle/>
          <a:p>
            <a:r>
              <a:rPr lang="en-IN" dirty="0" smtClean="0">
                <a:latin typeface="Baskerville Old Face" panose="02020602080505020303" pitchFamily="18" charset="0"/>
              </a:rPr>
              <a:t>Business Key Parameters</a:t>
            </a:r>
            <a:endParaRPr lang="en-IN" dirty="0">
              <a:latin typeface="Baskerville Old Face" panose="02020602080505020303" pitchFamily="18" charset="0"/>
            </a:endParaRPr>
          </a:p>
        </p:txBody>
      </p:sp>
      <p:sp>
        <p:nvSpPr>
          <p:cNvPr id="3" name="Content Placeholder 2"/>
          <p:cNvSpPr>
            <a:spLocks noGrp="1"/>
          </p:cNvSpPr>
          <p:nvPr>
            <p:ph idx="1"/>
          </p:nvPr>
        </p:nvSpPr>
        <p:spPr>
          <a:xfrm>
            <a:off x="699654" y="2370137"/>
            <a:ext cx="10515600" cy="4351338"/>
          </a:xfrm>
        </p:spPr>
        <p:txBody>
          <a:bodyPr>
            <a:normAutofit/>
          </a:bodyPr>
          <a:lstStyle/>
          <a:p>
            <a:r>
              <a:rPr lang="en-IN" sz="2400" dirty="0" smtClean="0">
                <a:latin typeface="Baskerville Old Face" panose="02020602080505020303" pitchFamily="18" charset="0"/>
              </a:rPr>
              <a:t>Price Paid</a:t>
            </a:r>
          </a:p>
          <a:p>
            <a:r>
              <a:rPr lang="en-IN" sz="2400" dirty="0" smtClean="0">
                <a:latin typeface="Baskerville Old Face" panose="02020602080505020303" pitchFamily="18" charset="0"/>
              </a:rPr>
              <a:t>Discount</a:t>
            </a:r>
          </a:p>
          <a:p>
            <a:r>
              <a:rPr lang="en-IN" sz="2400" dirty="0" smtClean="0">
                <a:latin typeface="Baskerville Old Face" panose="02020602080505020303" pitchFamily="18" charset="0"/>
              </a:rPr>
              <a:t>Sales</a:t>
            </a:r>
          </a:p>
          <a:p>
            <a:r>
              <a:rPr lang="en-IN" sz="2400" dirty="0" smtClean="0">
                <a:latin typeface="Baskerville Old Face" panose="02020602080505020303" pitchFamily="18" charset="0"/>
              </a:rPr>
              <a:t>Unit Sold</a:t>
            </a:r>
            <a:endParaRPr lang="en-IN" sz="2400" dirty="0">
              <a:latin typeface="Baskerville Old Face" panose="02020602080505020303" pitchFamily="18" charset="0"/>
            </a:endParaRPr>
          </a:p>
        </p:txBody>
      </p:sp>
      <p:sp>
        <p:nvSpPr>
          <p:cNvPr id="5" name="Footer Placeholder 4"/>
          <p:cNvSpPr>
            <a:spLocks noGrp="1"/>
          </p:cNvSpPr>
          <p:nvPr>
            <p:ph type="ftr" sz="quarter" idx="11"/>
          </p:nvPr>
        </p:nvSpPr>
        <p:spPr>
          <a:xfrm>
            <a:off x="3600000" y="6300000"/>
            <a:ext cx="5165277" cy="365125"/>
          </a:xfrm>
        </p:spPr>
        <p:txBody>
          <a:bodyPr/>
          <a:lstStyle/>
          <a:p>
            <a:r>
              <a:rPr lang="en-IN" sz="1200" dirty="0">
                <a:solidFill>
                  <a:schemeClr val="tx1"/>
                </a:solidFill>
                <a:latin typeface="Arial Rounded MT Bold" panose="020F0704030504030204" pitchFamily="34" charset="0"/>
              </a:rPr>
              <a:t>Identification and Profiling of Customers for a Software Company</a:t>
            </a:r>
            <a:endParaRPr lang="en-IN" sz="1200" dirty="0">
              <a:solidFill>
                <a:schemeClr val="tx1"/>
              </a:solidFill>
            </a:endParaRPr>
          </a:p>
        </p:txBody>
      </p:sp>
      <p:sp>
        <p:nvSpPr>
          <p:cNvPr id="6" name="Slide Number Placeholder 5"/>
          <p:cNvSpPr>
            <a:spLocks noGrp="1"/>
          </p:cNvSpPr>
          <p:nvPr>
            <p:ph type="sldNum" sz="quarter" idx="12"/>
          </p:nvPr>
        </p:nvSpPr>
        <p:spPr/>
        <p:txBody>
          <a:bodyPr/>
          <a:lstStyle/>
          <a:p>
            <a:fld id="{7F9D427E-6687-4A7B-A9DD-FFEA8BD3B7FF}" type="slidenum">
              <a:rPr lang="en-IN" smtClean="0"/>
              <a:t>3</a:t>
            </a:fld>
            <a:endParaRPr lang="en-IN" dirty="0"/>
          </a:p>
        </p:txBody>
      </p:sp>
    </p:spTree>
    <p:extLst>
      <p:ext uri="{BB962C8B-B14F-4D97-AF65-F5344CB8AC3E}">
        <p14:creationId xmlns:p14="http://schemas.microsoft.com/office/powerpoint/2010/main" val="4422643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5128"/>
            <a:ext cx="10515600" cy="984106"/>
          </a:xfrm>
        </p:spPr>
        <p:txBody>
          <a:bodyPr/>
          <a:lstStyle/>
          <a:p>
            <a:r>
              <a:rPr lang="en-IN" dirty="0" smtClean="0">
                <a:latin typeface="Baskerville Old Face" panose="02020602080505020303" pitchFamily="18" charset="0"/>
              </a:rPr>
              <a:t>PROJECT OBJECTIVE</a:t>
            </a:r>
            <a:endParaRPr lang="en-IN" dirty="0">
              <a:latin typeface="Baskerville Old Face" panose="02020602080505020303" pitchFamily="18" charset="0"/>
            </a:endParaRPr>
          </a:p>
        </p:txBody>
      </p:sp>
      <p:sp>
        <p:nvSpPr>
          <p:cNvPr id="3" name="Content Placeholder 2"/>
          <p:cNvSpPr>
            <a:spLocks noGrp="1"/>
          </p:cNvSpPr>
          <p:nvPr>
            <p:ph idx="1"/>
          </p:nvPr>
        </p:nvSpPr>
        <p:spPr>
          <a:xfrm>
            <a:off x="838200" y="2313708"/>
            <a:ext cx="10515600" cy="4042641"/>
          </a:xfrm>
        </p:spPr>
        <p:txBody>
          <a:bodyPr>
            <a:normAutofit/>
          </a:bodyPr>
          <a:lstStyle/>
          <a:p>
            <a:pPr marL="0" indent="0">
              <a:buNone/>
            </a:pPr>
            <a:r>
              <a:rPr lang="en-IN" sz="2400" dirty="0">
                <a:latin typeface="Baskerville Old Face" panose="02020602080505020303" pitchFamily="18" charset="0"/>
              </a:rPr>
              <a:t>The project aims to construct a cluster analysis model </a:t>
            </a:r>
            <a:r>
              <a:rPr lang="en-IN" sz="2400" dirty="0" smtClean="0">
                <a:latin typeface="Baskerville Old Face" panose="02020602080505020303" pitchFamily="18" charset="0"/>
              </a:rPr>
              <a:t>for a software company on </a:t>
            </a:r>
            <a:r>
              <a:rPr lang="en-IN" sz="2400" dirty="0">
                <a:latin typeface="Baskerville Old Face" panose="02020602080505020303" pitchFamily="18" charset="0"/>
              </a:rPr>
              <a:t>the basis of a given set of variables. Cluster analysis or clustering is the task of grouping a set of objects in such a way that objects in the same group (called a cluster) are more similar (in some sense) to each other than to those in other groups (clusters). It is a main task of exploratory </a:t>
            </a:r>
            <a:r>
              <a:rPr lang="en-IN" sz="2400" dirty="0" smtClean="0">
                <a:latin typeface="Baskerville Old Face" panose="02020602080505020303" pitchFamily="18" charset="0"/>
              </a:rPr>
              <a:t>data mining, </a:t>
            </a:r>
            <a:r>
              <a:rPr lang="en-IN" sz="2400" dirty="0">
                <a:latin typeface="Baskerville Old Face" panose="02020602080505020303" pitchFamily="18" charset="0"/>
              </a:rPr>
              <a:t>and a common technique for statistical data analysis, used in many fields, including machine learning, pattern recognition, image analysis, information retrieval, bioinformatics, data compression, and computer graphics.</a:t>
            </a:r>
          </a:p>
          <a:p>
            <a:pPr marL="0" indent="0">
              <a:buNone/>
            </a:pPr>
            <a:endParaRPr lang="en-IN" sz="2400" dirty="0">
              <a:latin typeface="Baskerville Old Face" panose="02020602080505020303" pitchFamily="18" charset="0"/>
            </a:endParaRPr>
          </a:p>
        </p:txBody>
      </p:sp>
      <p:sp>
        <p:nvSpPr>
          <p:cNvPr id="5" name="Footer Placeholder 4"/>
          <p:cNvSpPr>
            <a:spLocks noGrp="1"/>
          </p:cNvSpPr>
          <p:nvPr>
            <p:ph type="ftr" sz="quarter" idx="11"/>
          </p:nvPr>
        </p:nvSpPr>
        <p:spPr>
          <a:xfrm>
            <a:off x="3600000" y="6300000"/>
            <a:ext cx="5015984" cy="365125"/>
          </a:xfrm>
        </p:spPr>
        <p:txBody>
          <a:bodyPr/>
          <a:lstStyle/>
          <a:p>
            <a:r>
              <a:rPr lang="en-IN" sz="1200" dirty="0">
                <a:solidFill>
                  <a:schemeClr val="tx1"/>
                </a:solidFill>
                <a:latin typeface="Arial Rounded MT Bold" panose="020F0704030504030204" pitchFamily="34" charset="0"/>
              </a:rPr>
              <a:t>Identification and Profiling of Customers for a Software Company</a:t>
            </a:r>
            <a:endParaRPr lang="en-IN" sz="1200" dirty="0">
              <a:solidFill>
                <a:schemeClr val="tx1"/>
              </a:solidFill>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9D427E-6687-4A7B-A9DD-FFEA8BD3B7FF}"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9406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3348"/>
          </a:xfrm>
        </p:spPr>
        <p:txBody>
          <a:bodyPr/>
          <a:lstStyle/>
          <a:p>
            <a:r>
              <a:rPr lang="en-IN" dirty="0" smtClean="0">
                <a:latin typeface="Baskerville Old Face" panose="02020602080505020303" pitchFamily="18" charset="0"/>
              </a:rPr>
              <a:t>DESCRIPTION OF VARIABLES</a:t>
            </a:r>
            <a:endParaRPr lang="en-IN" dirty="0"/>
          </a:p>
        </p:txBody>
      </p:sp>
      <p:pic>
        <p:nvPicPr>
          <p:cNvPr id="10" name="Content Placeholder 9"/>
          <p:cNvPicPr>
            <a:picLocks noGrp="1" noChangeAspect="1"/>
          </p:cNvPicPr>
          <p:nvPr>
            <p:ph idx="1"/>
          </p:nvPr>
        </p:nvPicPr>
        <p:blipFill>
          <a:blip r:embed="rId2"/>
          <a:stretch>
            <a:fillRect/>
          </a:stretch>
        </p:blipFill>
        <p:spPr>
          <a:xfrm>
            <a:off x="2757268" y="1288474"/>
            <a:ext cx="5891789" cy="4622849"/>
          </a:xfrm>
          <a:prstGeom prst="rect">
            <a:avLst/>
          </a:prstGeom>
        </p:spPr>
      </p:pic>
      <p:sp>
        <p:nvSpPr>
          <p:cNvPr id="5" name="Footer Placeholder 4"/>
          <p:cNvSpPr>
            <a:spLocks noGrp="1"/>
          </p:cNvSpPr>
          <p:nvPr>
            <p:ph type="ftr" sz="quarter" idx="11"/>
          </p:nvPr>
        </p:nvSpPr>
        <p:spPr>
          <a:xfrm>
            <a:off x="3600000" y="6300000"/>
            <a:ext cx="5029200" cy="365125"/>
          </a:xfrm>
        </p:spPr>
        <p:txBody>
          <a:bodyPr/>
          <a:lstStyle/>
          <a:p>
            <a:r>
              <a:rPr lang="en-IN" sz="1200" dirty="0">
                <a:solidFill>
                  <a:schemeClr val="tx1"/>
                </a:solidFill>
                <a:latin typeface="Arial Rounded MT Bold" panose="020F0704030504030204" pitchFamily="34" charset="0"/>
              </a:rPr>
              <a:t>Identification and Profiling of Customers for a Software </a:t>
            </a:r>
            <a:r>
              <a:rPr lang="en-IN" sz="1200" dirty="0" smtClean="0">
                <a:solidFill>
                  <a:schemeClr val="tx1"/>
                </a:solidFill>
                <a:latin typeface="Arial Rounded MT Bold" panose="020F0704030504030204" pitchFamily="34" charset="0"/>
              </a:rPr>
              <a:t>Company</a:t>
            </a:r>
            <a:endParaRPr lang="en-IN" sz="1200" dirty="0">
              <a:solidFill>
                <a:schemeClr val="tx1"/>
              </a:solidFill>
            </a:endParaRPr>
          </a:p>
        </p:txBody>
      </p:sp>
      <p:sp>
        <p:nvSpPr>
          <p:cNvPr id="6" name="Slide Number Placeholder 5"/>
          <p:cNvSpPr>
            <a:spLocks noGrp="1"/>
          </p:cNvSpPr>
          <p:nvPr>
            <p:ph type="sldNum" sz="quarter" idx="12"/>
          </p:nvPr>
        </p:nvSpPr>
        <p:spPr/>
        <p:txBody>
          <a:bodyPr/>
          <a:lstStyle/>
          <a:p>
            <a:fld id="{7F9D427E-6687-4A7B-A9DD-FFEA8BD3B7FF}" type="slidenum">
              <a:rPr lang="en-IN" smtClean="0"/>
              <a:t>5</a:t>
            </a:fld>
            <a:endParaRPr lang="en-IN" dirty="0"/>
          </a:p>
        </p:txBody>
      </p:sp>
    </p:spTree>
    <p:extLst>
      <p:ext uri="{BB962C8B-B14F-4D97-AF65-F5344CB8AC3E}">
        <p14:creationId xmlns:p14="http://schemas.microsoft.com/office/powerpoint/2010/main" val="1167786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skerville Old Face" panose="02020602080505020303" pitchFamily="18" charset="0"/>
              </a:rPr>
              <a:t>CLUSTER DEVELOPMENT PROCESS</a:t>
            </a:r>
            <a:endParaRPr lang="en-IN" dirty="0"/>
          </a:p>
        </p:txBody>
      </p:sp>
      <p:sp>
        <p:nvSpPr>
          <p:cNvPr id="3" name="Content Placeholder 2"/>
          <p:cNvSpPr>
            <a:spLocks noGrp="1"/>
          </p:cNvSpPr>
          <p:nvPr>
            <p:ph idx="1"/>
          </p:nvPr>
        </p:nvSpPr>
        <p:spPr/>
        <p:txBody>
          <a:bodyPr>
            <a:normAutofit/>
          </a:bodyPr>
          <a:lstStyle/>
          <a:p>
            <a:r>
              <a:rPr lang="en-IN" sz="2400" dirty="0">
                <a:latin typeface="Baskerville Old Face" panose="02020602080505020303" pitchFamily="18" charset="0"/>
              </a:rPr>
              <a:t>Cleaning/Sanity Check</a:t>
            </a:r>
          </a:p>
          <a:p>
            <a:pPr lvl="1"/>
            <a:r>
              <a:rPr lang="en-IN" dirty="0">
                <a:latin typeface="Baskerville Old Face" panose="02020602080505020303" pitchFamily="18" charset="0"/>
              </a:rPr>
              <a:t>Outlier Treatment</a:t>
            </a:r>
          </a:p>
          <a:p>
            <a:pPr lvl="1"/>
            <a:r>
              <a:rPr lang="en-IN" dirty="0">
                <a:latin typeface="Baskerville Old Face" panose="02020602080505020303" pitchFamily="18" charset="0"/>
              </a:rPr>
              <a:t>Missing Value Treatment</a:t>
            </a:r>
          </a:p>
          <a:p>
            <a:r>
              <a:rPr lang="en-IN" sz="2400" dirty="0">
                <a:latin typeface="Baskerville Old Face" panose="02020602080505020303" pitchFamily="18" charset="0"/>
              </a:rPr>
              <a:t>Multicollinearity Treatment using Factor Analysis</a:t>
            </a:r>
          </a:p>
          <a:p>
            <a:r>
              <a:rPr lang="en-IN" sz="2400" dirty="0">
                <a:latin typeface="Baskerville Old Face" panose="02020602080505020303" pitchFamily="18" charset="0"/>
              </a:rPr>
              <a:t>Variables standardization</a:t>
            </a:r>
          </a:p>
          <a:p>
            <a:r>
              <a:rPr lang="en-IN" sz="2400" dirty="0">
                <a:latin typeface="Baskerville Old Face" panose="02020602080505020303" pitchFamily="18" charset="0"/>
              </a:rPr>
              <a:t>Cluster solution development and validation</a:t>
            </a:r>
          </a:p>
        </p:txBody>
      </p:sp>
      <p:sp>
        <p:nvSpPr>
          <p:cNvPr id="5" name="Footer Placeholder 4"/>
          <p:cNvSpPr>
            <a:spLocks noGrp="1"/>
          </p:cNvSpPr>
          <p:nvPr>
            <p:ph type="ftr" sz="quarter" idx="11"/>
          </p:nvPr>
        </p:nvSpPr>
        <p:spPr>
          <a:xfrm>
            <a:off x="3599999" y="6300000"/>
            <a:ext cx="4990663" cy="365125"/>
          </a:xfrm>
        </p:spPr>
        <p:txBody>
          <a:bodyPr/>
          <a:lstStyle/>
          <a:p>
            <a:r>
              <a:rPr lang="en-IN" sz="1200" dirty="0">
                <a:solidFill>
                  <a:schemeClr val="tx1"/>
                </a:solidFill>
                <a:latin typeface="Arial Rounded MT Bold" panose="020F0704030504030204" pitchFamily="34" charset="0"/>
              </a:rPr>
              <a:t>Identification and Profiling of Customers for a Software Company</a:t>
            </a:r>
            <a:endParaRPr lang="en-IN" sz="1200" dirty="0">
              <a:solidFill>
                <a:schemeClr val="tx1"/>
              </a:solidFill>
            </a:endParaRPr>
          </a:p>
        </p:txBody>
      </p:sp>
      <p:sp>
        <p:nvSpPr>
          <p:cNvPr id="6" name="Slide Number Placeholder 5"/>
          <p:cNvSpPr>
            <a:spLocks noGrp="1"/>
          </p:cNvSpPr>
          <p:nvPr>
            <p:ph type="sldNum" sz="quarter" idx="12"/>
          </p:nvPr>
        </p:nvSpPr>
        <p:spPr/>
        <p:txBody>
          <a:bodyPr/>
          <a:lstStyle/>
          <a:p>
            <a:fld id="{7F9D427E-6687-4A7B-A9DD-FFEA8BD3B7FF}" type="slidenum">
              <a:rPr lang="en-IN" smtClean="0"/>
              <a:t>6</a:t>
            </a:fld>
            <a:endParaRPr lang="en-IN" dirty="0"/>
          </a:p>
        </p:txBody>
      </p:sp>
    </p:spTree>
    <p:extLst>
      <p:ext uri="{BB962C8B-B14F-4D97-AF65-F5344CB8AC3E}">
        <p14:creationId xmlns:p14="http://schemas.microsoft.com/office/powerpoint/2010/main" val="4008284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2836"/>
          </a:xfrm>
        </p:spPr>
        <p:txBody>
          <a:bodyPr/>
          <a:lstStyle/>
          <a:p>
            <a:r>
              <a:rPr lang="en-IN" dirty="0" smtClean="0">
                <a:latin typeface="Baskerville Old Face" panose="02020602080505020303" pitchFamily="18" charset="0"/>
              </a:rPr>
              <a:t>CLEANING/SANITY CHECK</a:t>
            </a:r>
            <a:endParaRPr lang="en-IN" dirty="0"/>
          </a:p>
        </p:txBody>
      </p:sp>
      <p:sp>
        <p:nvSpPr>
          <p:cNvPr id="3" name="Content Placeholder 2"/>
          <p:cNvSpPr>
            <a:spLocks noGrp="1"/>
          </p:cNvSpPr>
          <p:nvPr>
            <p:ph idx="1"/>
          </p:nvPr>
        </p:nvSpPr>
        <p:spPr>
          <a:xfrm>
            <a:off x="838200" y="1825625"/>
            <a:ext cx="9926781" cy="4351338"/>
          </a:xfrm>
        </p:spPr>
        <p:txBody>
          <a:bodyPr>
            <a:normAutofit/>
          </a:bodyPr>
          <a:lstStyle/>
          <a:p>
            <a:pPr marL="0" indent="0">
              <a:buNone/>
            </a:pPr>
            <a:r>
              <a:rPr lang="en-IN" sz="2400" dirty="0" smtClean="0">
                <a:latin typeface="Baskerville Old Face" panose="02020602080505020303" pitchFamily="18" charset="0"/>
              </a:rPr>
              <a:t>The given dataset doesn’t have any missing values but the variables has many outliers. The outliers has been detected by checking the difference </a:t>
            </a:r>
            <a:r>
              <a:rPr lang="en-IN" sz="2400" dirty="0">
                <a:latin typeface="Baskerville Old Face" panose="02020602080505020303" pitchFamily="18" charset="0"/>
              </a:rPr>
              <a:t>between Mean and </a:t>
            </a:r>
            <a:r>
              <a:rPr lang="en-IN" sz="2400" dirty="0" smtClean="0">
                <a:latin typeface="Baskerville Old Face" panose="02020602080505020303" pitchFamily="18" charset="0"/>
              </a:rPr>
              <a:t>Median. Scatter plotting has also been used </a:t>
            </a:r>
            <a:r>
              <a:rPr lang="en-IN" sz="2400" dirty="0">
                <a:latin typeface="Baskerville Old Face" panose="02020602080505020303" pitchFamily="18" charset="0"/>
              </a:rPr>
              <a:t>to find the outliers. </a:t>
            </a:r>
            <a:r>
              <a:rPr lang="en-IN" sz="2400" i="1" dirty="0" smtClean="0">
                <a:latin typeface="Baskerville Old Face" panose="02020602080505020303" pitchFamily="18" charset="0"/>
              </a:rPr>
              <a:t>PROC </a:t>
            </a:r>
            <a:r>
              <a:rPr lang="en-IN" sz="2400" i="1" dirty="0">
                <a:latin typeface="Baskerville Old Face" panose="02020602080505020303" pitchFamily="18" charset="0"/>
              </a:rPr>
              <a:t>MEANS</a:t>
            </a:r>
            <a:r>
              <a:rPr lang="en-IN" sz="2400" dirty="0">
                <a:latin typeface="Baskerville Old Face" panose="02020602080505020303" pitchFamily="18" charset="0"/>
              </a:rPr>
              <a:t> and </a:t>
            </a:r>
            <a:r>
              <a:rPr lang="en-IN" sz="2400" i="1" dirty="0">
                <a:latin typeface="Baskerville Old Face" panose="02020602080505020303" pitchFamily="18" charset="0"/>
              </a:rPr>
              <a:t>PROC </a:t>
            </a:r>
            <a:r>
              <a:rPr lang="en-IN" sz="2400" i="1" dirty="0" smtClean="0">
                <a:latin typeface="Baskerville Old Face" panose="02020602080505020303" pitchFamily="18" charset="0"/>
              </a:rPr>
              <a:t>UNIVARIATE  </a:t>
            </a:r>
            <a:r>
              <a:rPr lang="en-IN" sz="2400" dirty="0" smtClean="0">
                <a:latin typeface="Baskerville Old Face" panose="02020602080505020303" pitchFamily="18" charset="0"/>
              </a:rPr>
              <a:t>procedures has been used in SAS for Outlier detection. The below mentioned variables has higher outliers. The outliers has been capped with the values mentioned inside parenthesis.</a:t>
            </a:r>
          </a:p>
          <a:p>
            <a:pPr marL="0" indent="0">
              <a:buNone/>
            </a:pPr>
            <a:endParaRPr lang="en-IN" sz="2400" i="1" dirty="0" smtClean="0">
              <a:latin typeface="Baskerville Old Face" panose="02020602080505020303" pitchFamily="18" charset="0"/>
            </a:endParaRPr>
          </a:p>
          <a:p>
            <a:pPr marL="0" indent="0">
              <a:buNone/>
            </a:pPr>
            <a:endParaRPr lang="en-IN" sz="2400" i="1" dirty="0">
              <a:latin typeface="Baskerville Old Face" panose="02020602080505020303" pitchFamily="18" charset="0"/>
            </a:endParaRPr>
          </a:p>
          <a:p>
            <a:pPr marL="0" indent="0">
              <a:buNone/>
            </a:pPr>
            <a:r>
              <a:rPr lang="en-IN" sz="2400" i="1" dirty="0" smtClean="0">
                <a:latin typeface="Baskerville Old Face" panose="02020602080505020303" pitchFamily="18" charset="0"/>
              </a:rPr>
              <a:t>Note</a:t>
            </a:r>
            <a:r>
              <a:rPr lang="en-IN" sz="2400" i="1" dirty="0">
                <a:latin typeface="Baskerville Old Face" panose="02020602080505020303" pitchFamily="18" charset="0"/>
              </a:rPr>
              <a:t>: If a particular row has multiple outliers across variables, then delete the observation. Rows deleted: 48,58,68,184, 279, 616, 696,698</a:t>
            </a:r>
          </a:p>
          <a:p>
            <a:pPr marL="0" indent="0">
              <a:buNone/>
            </a:pPr>
            <a:endParaRPr lang="en-IN" sz="2400" dirty="0" smtClean="0">
              <a:latin typeface="Baskerville Old Face" panose="02020602080505020303" pitchFamily="18" charset="0"/>
            </a:endParaRPr>
          </a:p>
          <a:p>
            <a:endParaRPr lang="en-IN" dirty="0"/>
          </a:p>
        </p:txBody>
      </p:sp>
      <p:sp>
        <p:nvSpPr>
          <p:cNvPr id="5" name="Footer Placeholder 4"/>
          <p:cNvSpPr>
            <a:spLocks noGrp="1"/>
          </p:cNvSpPr>
          <p:nvPr>
            <p:ph type="ftr" sz="quarter" idx="11"/>
          </p:nvPr>
        </p:nvSpPr>
        <p:spPr>
          <a:xfrm>
            <a:off x="3599999" y="6300000"/>
            <a:ext cx="4990663" cy="365125"/>
          </a:xfrm>
        </p:spPr>
        <p:txBody>
          <a:bodyPr/>
          <a:lstStyle/>
          <a:p>
            <a:r>
              <a:rPr lang="en-IN" sz="1200" dirty="0">
                <a:solidFill>
                  <a:schemeClr val="tx1"/>
                </a:solidFill>
                <a:latin typeface="Arial Rounded MT Bold" panose="020F0704030504030204" pitchFamily="34" charset="0"/>
              </a:rPr>
              <a:t>Identification and Profiling of Customers for a Software Company</a:t>
            </a:r>
            <a:endParaRPr lang="en-IN" sz="1200" dirty="0">
              <a:solidFill>
                <a:schemeClr val="tx1"/>
              </a:solidFill>
            </a:endParaRPr>
          </a:p>
        </p:txBody>
      </p:sp>
      <p:sp>
        <p:nvSpPr>
          <p:cNvPr id="6" name="Slide Number Placeholder 5"/>
          <p:cNvSpPr>
            <a:spLocks noGrp="1"/>
          </p:cNvSpPr>
          <p:nvPr>
            <p:ph type="sldNum" sz="quarter" idx="12"/>
          </p:nvPr>
        </p:nvSpPr>
        <p:spPr/>
        <p:txBody>
          <a:bodyPr/>
          <a:lstStyle/>
          <a:p>
            <a:fld id="{7F9D427E-6687-4A7B-A9DD-FFEA8BD3B7FF}" type="slidenum">
              <a:rPr lang="en-IN" smtClean="0"/>
              <a:t>7</a:t>
            </a:fld>
            <a:endParaRPr lang="en-IN" dirty="0"/>
          </a:p>
        </p:txBody>
      </p:sp>
    </p:spTree>
    <p:extLst>
      <p:ext uri="{BB962C8B-B14F-4D97-AF65-F5344CB8AC3E}">
        <p14:creationId xmlns:p14="http://schemas.microsoft.com/office/powerpoint/2010/main" val="2049093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654" y="320675"/>
            <a:ext cx="10654146" cy="869085"/>
          </a:xfrm>
        </p:spPr>
        <p:txBody>
          <a:bodyPr>
            <a:normAutofit/>
          </a:bodyPr>
          <a:lstStyle/>
          <a:p>
            <a:r>
              <a:rPr lang="en-IN" sz="2800" dirty="0" smtClean="0">
                <a:latin typeface="Baskerville Old Face" panose="02020602080505020303" pitchFamily="18" charset="0"/>
              </a:rPr>
              <a:t>VARIABLES WITH OUTLIERS (Higher Value Capping)</a:t>
            </a:r>
            <a:endParaRPr lang="en-IN" sz="2800" dirty="0">
              <a:latin typeface="Baskerville Old Face" panose="02020602080505020303" pitchFamily="18" charset="0"/>
            </a:endParaRPr>
          </a:p>
        </p:txBody>
      </p:sp>
      <p:sp>
        <p:nvSpPr>
          <p:cNvPr id="3" name="Content Placeholder 2"/>
          <p:cNvSpPr>
            <a:spLocks noGrp="1"/>
          </p:cNvSpPr>
          <p:nvPr>
            <p:ph idx="1"/>
          </p:nvPr>
        </p:nvSpPr>
        <p:spPr>
          <a:xfrm>
            <a:off x="838200" y="1316182"/>
            <a:ext cx="10515600" cy="4583690"/>
          </a:xfrm>
        </p:spPr>
        <p:txBody>
          <a:bodyPr>
            <a:normAutofit fontScale="77500" lnSpcReduction="20000"/>
          </a:bodyPr>
          <a:lstStyle/>
          <a:p>
            <a:r>
              <a:rPr lang="en-IN" b="1" dirty="0" smtClean="0">
                <a:latin typeface="Baskerville Old Face" panose="02020602080505020303" pitchFamily="18" charset="0"/>
              </a:rPr>
              <a:t>TOTAL_DAILY_ORDER_NET_AMT_12</a:t>
            </a:r>
            <a:r>
              <a:rPr lang="en-IN" dirty="0" smtClean="0">
                <a:latin typeface="Baskerville Old Face" panose="02020602080505020303" pitchFamily="18" charset="0"/>
              </a:rPr>
              <a:t> (</a:t>
            </a:r>
            <a:r>
              <a:rPr lang="en-IN" dirty="0">
                <a:latin typeface="Baskerville Old Face" panose="02020602080505020303" pitchFamily="18" charset="0"/>
              </a:rPr>
              <a:t>80925)</a:t>
            </a:r>
          </a:p>
          <a:p>
            <a:r>
              <a:rPr lang="en-IN" b="1" dirty="0">
                <a:latin typeface="Baskerville Old Face" panose="02020602080505020303" pitchFamily="18" charset="0"/>
              </a:rPr>
              <a:t>AVG_DAILY_ORDER_NET_AMT_12</a:t>
            </a:r>
            <a:r>
              <a:rPr lang="en-IN" dirty="0">
                <a:latin typeface="Baskerville Old Face" panose="02020602080505020303" pitchFamily="18" charset="0"/>
              </a:rPr>
              <a:t> </a:t>
            </a:r>
            <a:r>
              <a:rPr lang="en-IN" dirty="0" smtClean="0">
                <a:latin typeface="Baskerville Old Face" panose="02020602080505020303" pitchFamily="18" charset="0"/>
              </a:rPr>
              <a:t>(</a:t>
            </a:r>
            <a:r>
              <a:rPr lang="en-IN" dirty="0">
                <a:latin typeface="Baskerville Old Face" panose="02020602080505020303" pitchFamily="18" charset="0"/>
              </a:rPr>
              <a:t>11554.2)</a:t>
            </a:r>
          </a:p>
          <a:p>
            <a:r>
              <a:rPr lang="en-IN" b="1" dirty="0">
                <a:latin typeface="Baskerville Old Face" panose="02020602080505020303" pitchFamily="18" charset="0"/>
              </a:rPr>
              <a:t>TOTAL_LINE_ITEM_QTY_12</a:t>
            </a:r>
            <a:r>
              <a:rPr lang="en-IN" dirty="0">
                <a:latin typeface="Baskerville Old Face" panose="02020602080505020303" pitchFamily="18" charset="0"/>
              </a:rPr>
              <a:t> </a:t>
            </a:r>
            <a:r>
              <a:rPr lang="en-IN" dirty="0" smtClean="0">
                <a:latin typeface="Baskerville Old Face" panose="02020602080505020303" pitchFamily="18" charset="0"/>
              </a:rPr>
              <a:t>(</a:t>
            </a:r>
            <a:r>
              <a:rPr lang="en-IN" dirty="0">
                <a:latin typeface="Baskerville Old Face" panose="02020602080505020303" pitchFamily="18" charset="0"/>
              </a:rPr>
              <a:t>80)</a:t>
            </a:r>
          </a:p>
          <a:p>
            <a:r>
              <a:rPr lang="en-IN" b="1" dirty="0">
                <a:latin typeface="Baskerville Old Face" panose="02020602080505020303" pitchFamily="18" charset="0"/>
              </a:rPr>
              <a:t>AVG_LINE_ITEM_QTY_12</a:t>
            </a:r>
            <a:r>
              <a:rPr lang="en-IN" dirty="0">
                <a:latin typeface="Baskerville Old Face" panose="02020602080505020303" pitchFamily="18" charset="0"/>
              </a:rPr>
              <a:t> (5)</a:t>
            </a:r>
          </a:p>
          <a:p>
            <a:r>
              <a:rPr lang="en-IN" b="1" dirty="0">
                <a:latin typeface="Baskerville Old Face" panose="02020602080505020303" pitchFamily="18" charset="0"/>
              </a:rPr>
              <a:t>TOTAL_DOLLAR_DISCOUNT_12 </a:t>
            </a:r>
            <a:r>
              <a:rPr lang="en-IN" dirty="0">
                <a:latin typeface="Baskerville Old Face" panose="02020602080505020303" pitchFamily="18" charset="0"/>
              </a:rPr>
              <a:t>(536197)</a:t>
            </a:r>
          </a:p>
          <a:p>
            <a:r>
              <a:rPr lang="en-IN" b="1" dirty="0">
                <a:latin typeface="Baskerville Old Face" panose="02020602080505020303" pitchFamily="18" charset="0"/>
              </a:rPr>
              <a:t>AVG_DOLLAR_DISCOUNT_12</a:t>
            </a:r>
            <a:r>
              <a:rPr lang="en-IN" dirty="0">
                <a:latin typeface="Baskerville Old Face" panose="02020602080505020303" pitchFamily="18" charset="0"/>
              </a:rPr>
              <a:t> (21945.75)</a:t>
            </a:r>
          </a:p>
          <a:p>
            <a:r>
              <a:rPr lang="en-IN" b="1" dirty="0">
                <a:latin typeface="Baskerville Old Face" panose="02020602080505020303" pitchFamily="18" charset="0"/>
              </a:rPr>
              <a:t>SIZE_NET_SALES</a:t>
            </a:r>
            <a:r>
              <a:rPr lang="en-IN" dirty="0">
                <a:latin typeface="Baskerville Old Face" panose="02020602080505020303" pitchFamily="18" charset="0"/>
              </a:rPr>
              <a:t> (1.905025)</a:t>
            </a:r>
          </a:p>
          <a:p>
            <a:r>
              <a:rPr lang="en-IN" b="1" dirty="0">
                <a:latin typeface="Baskerville Old Face" panose="02020602080505020303" pitchFamily="18" charset="0"/>
              </a:rPr>
              <a:t>SIZE_QTY</a:t>
            </a:r>
            <a:r>
              <a:rPr lang="en-IN" dirty="0">
                <a:latin typeface="Baskerville Old Face" panose="02020602080505020303" pitchFamily="18" charset="0"/>
              </a:rPr>
              <a:t> (1.650989)</a:t>
            </a:r>
          </a:p>
          <a:p>
            <a:r>
              <a:rPr lang="en-IN" b="1" dirty="0">
                <a:latin typeface="Baskerville Old Face" panose="02020602080505020303" pitchFamily="18" charset="0"/>
              </a:rPr>
              <a:t>SIZE_DOLLAR_DISC</a:t>
            </a:r>
            <a:r>
              <a:rPr lang="en-IN" dirty="0">
                <a:latin typeface="Baskerville Old Face" panose="02020602080505020303" pitchFamily="18" charset="0"/>
              </a:rPr>
              <a:t> (2.585263)</a:t>
            </a:r>
          </a:p>
          <a:p>
            <a:r>
              <a:rPr lang="en-IN" b="1" dirty="0">
                <a:latin typeface="Baskerville Old Face" panose="02020602080505020303" pitchFamily="18" charset="0"/>
              </a:rPr>
              <a:t>RATIO_DISC_SALES</a:t>
            </a:r>
            <a:r>
              <a:rPr lang="en-IN" dirty="0">
                <a:latin typeface="Baskerville Old Face" panose="02020602080505020303" pitchFamily="18" charset="0"/>
              </a:rPr>
              <a:t> (6.88889)</a:t>
            </a:r>
          </a:p>
          <a:p>
            <a:r>
              <a:rPr lang="en-IN" b="1" dirty="0">
                <a:latin typeface="Baskerville Old Face" panose="02020602080505020303" pitchFamily="18" charset="0"/>
              </a:rPr>
              <a:t>med_DAILY_ORDER_NET_AMT_12</a:t>
            </a:r>
            <a:r>
              <a:rPr lang="en-IN" dirty="0">
                <a:latin typeface="Baskerville Old Face" panose="02020602080505020303" pitchFamily="18" charset="0"/>
              </a:rPr>
              <a:t> (22500)</a:t>
            </a:r>
          </a:p>
          <a:p>
            <a:r>
              <a:rPr lang="en-IN" b="1" dirty="0">
                <a:latin typeface="Baskerville Old Face" panose="02020602080505020303" pitchFamily="18" charset="0"/>
              </a:rPr>
              <a:t>med_LINE_ITEM_QTY_12</a:t>
            </a:r>
            <a:r>
              <a:rPr lang="en-IN" dirty="0">
                <a:latin typeface="Baskerville Old Face" panose="02020602080505020303" pitchFamily="18" charset="0"/>
              </a:rPr>
              <a:t> (12)</a:t>
            </a:r>
          </a:p>
          <a:p>
            <a:r>
              <a:rPr lang="en-IN" b="1" dirty="0">
                <a:latin typeface="Baskerville Old Face" panose="02020602080505020303" pitchFamily="18" charset="0"/>
              </a:rPr>
              <a:t>med_DOLLAR_DISCOUNT_12</a:t>
            </a:r>
            <a:r>
              <a:rPr lang="en-IN" dirty="0">
                <a:latin typeface="Baskerville Old Face" panose="02020602080505020303" pitchFamily="18" charset="0"/>
              </a:rPr>
              <a:t> (21945.75)</a:t>
            </a:r>
          </a:p>
          <a:p>
            <a:r>
              <a:rPr lang="en-IN" b="1" dirty="0">
                <a:latin typeface="Baskerville Old Face" panose="02020602080505020303" pitchFamily="18" charset="0"/>
              </a:rPr>
              <a:t>count</a:t>
            </a:r>
            <a:r>
              <a:rPr lang="en-IN" dirty="0">
                <a:latin typeface="Baskerville Old Face" panose="02020602080505020303" pitchFamily="18" charset="0"/>
              </a:rPr>
              <a:t> (31)</a:t>
            </a:r>
          </a:p>
          <a:p>
            <a:r>
              <a:rPr lang="en-IN" b="1" dirty="0">
                <a:latin typeface="Baskerville Old Face" panose="02020602080505020303" pitchFamily="18" charset="0"/>
              </a:rPr>
              <a:t>sum_value_12</a:t>
            </a:r>
            <a:r>
              <a:rPr lang="en-IN" dirty="0">
                <a:latin typeface="Baskerville Old Face" panose="02020602080505020303" pitchFamily="18" charset="0"/>
              </a:rPr>
              <a:t> (498465</a:t>
            </a:r>
            <a:r>
              <a:rPr lang="en-IN" dirty="0" smtClean="0">
                <a:latin typeface="Baskerville Old Face" panose="02020602080505020303" pitchFamily="18" charset="0"/>
              </a:rPr>
              <a:t>)</a:t>
            </a:r>
            <a:endParaRPr lang="en-IN" dirty="0">
              <a:latin typeface="Baskerville Old Face" panose="02020602080505020303" pitchFamily="18" charset="0"/>
            </a:endParaRPr>
          </a:p>
        </p:txBody>
      </p:sp>
      <p:sp>
        <p:nvSpPr>
          <p:cNvPr id="5" name="Footer Placeholder 4"/>
          <p:cNvSpPr>
            <a:spLocks noGrp="1"/>
          </p:cNvSpPr>
          <p:nvPr>
            <p:ph type="ftr" sz="quarter" idx="11"/>
          </p:nvPr>
        </p:nvSpPr>
        <p:spPr>
          <a:xfrm>
            <a:off x="3600000" y="6300000"/>
            <a:ext cx="4990663" cy="365125"/>
          </a:xfrm>
        </p:spPr>
        <p:txBody>
          <a:bodyPr/>
          <a:lstStyle/>
          <a:p>
            <a:r>
              <a:rPr lang="en-IN" sz="1200" dirty="0">
                <a:solidFill>
                  <a:schemeClr val="tx1"/>
                </a:solidFill>
                <a:latin typeface="Arial Rounded MT Bold" panose="020F0704030504030204" pitchFamily="34" charset="0"/>
              </a:rPr>
              <a:t>Identification and Profiling of Customers for a Software Company</a:t>
            </a:r>
            <a:endParaRPr lang="en-IN" sz="1200" dirty="0">
              <a:solidFill>
                <a:schemeClr val="tx1"/>
              </a:solidFill>
            </a:endParaRPr>
          </a:p>
        </p:txBody>
      </p:sp>
      <p:sp>
        <p:nvSpPr>
          <p:cNvPr id="6" name="Slide Number Placeholder 5"/>
          <p:cNvSpPr>
            <a:spLocks noGrp="1"/>
          </p:cNvSpPr>
          <p:nvPr>
            <p:ph type="sldNum" sz="quarter" idx="12"/>
          </p:nvPr>
        </p:nvSpPr>
        <p:spPr/>
        <p:txBody>
          <a:bodyPr/>
          <a:lstStyle/>
          <a:p>
            <a:fld id="{7F9D427E-6687-4A7B-A9DD-FFEA8BD3B7FF}" type="slidenum">
              <a:rPr lang="en-IN" smtClean="0"/>
              <a:t>8</a:t>
            </a:fld>
            <a:endParaRPr lang="en-IN" dirty="0"/>
          </a:p>
        </p:txBody>
      </p:sp>
    </p:spTree>
    <p:extLst>
      <p:ext uri="{BB962C8B-B14F-4D97-AF65-F5344CB8AC3E}">
        <p14:creationId xmlns:p14="http://schemas.microsoft.com/office/powerpoint/2010/main" val="522055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skerville Old Face" panose="02020602080505020303" pitchFamily="18" charset="0"/>
              </a:rPr>
              <a:t>FACTOR ANALYSIS</a:t>
            </a:r>
            <a:endParaRPr lang="en-IN" dirty="0">
              <a:latin typeface="Baskerville Old Face" panose="02020602080505020303" pitchFamily="18" charset="0"/>
            </a:endParaRPr>
          </a:p>
        </p:txBody>
      </p:sp>
      <p:sp>
        <p:nvSpPr>
          <p:cNvPr id="3" name="Content Placeholder 2"/>
          <p:cNvSpPr>
            <a:spLocks noGrp="1"/>
          </p:cNvSpPr>
          <p:nvPr>
            <p:ph idx="1"/>
          </p:nvPr>
        </p:nvSpPr>
        <p:spPr/>
        <p:txBody>
          <a:bodyPr/>
          <a:lstStyle/>
          <a:p>
            <a:pPr marL="0" indent="0">
              <a:buNone/>
            </a:pPr>
            <a:r>
              <a:rPr lang="en-IN" dirty="0" smtClean="0">
                <a:latin typeface="Baskerville Old Face" panose="02020602080505020303" pitchFamily="18" charset="0"/>
              </a:rPr>
              <a:t>Factor </a:t>
            </a:r>
            <a:r>
              <a:rPr lang="en-IN" dirty="0">
                <a:latin typeface="Baskerville Old Face" panose="02020602080505020303" pitchFamily="18" charset="0"/>
              </a:rPr>
              <a:t>analysis is a way to take a mass of data and shrinking it to a smaller data set that is more manageable and more understandable. Factors are linear combination of variables. Each factor has some part of each variable into it.  Factors will be rotated in N-Dimensional plane till they become mutually orthogonal and hence independent from each other. Factors thus generated has no </a:t>
            </a:r>
            <a:r>
              <a:rPr lang="en-IN" dirty="0" err="1">
                <a:latin typeface="Baskerville Old Face" panose="02020602080505020303" pitchFamily="18" charset="0"/>
              </a:rPr>
              <a:t>multicollinearity</a:t>
            </a:r>
            <a:r>
              <a:rPr lang="en-IN" dirty="0" smtClean="0">
                <a:latin typeface="Baskerville Old Face" panose="02020602080505020303" pitchFamily="18" charset="0"/>
              </a:rPr>
              <a:t>. </a:t>
            </a:r>
          </a:p>
        </p:txBody>
      </p:sp>
      <p:sp>
        <p:nvSpPr>
          <p:cNvPr id="5" name="Footer Placeholder 4"/>
          <p:cNvSpPr>
            <a:spLocks noGrp="1"/>
          </p:cNvSpPr>
          <p:nvPr>
            <p:ph type="ftr" sz="quarter" idx="11"/>
          </p:nvPr>
        </p:nvSpPr>
        <p:spPr>
          <a:xfrm>
            <a:off x="3600000" y="6300000"/>
            <a:ext cx="4990663" cy="365125"/>
          </a:xfrm>
        </p:spPr>
        <p:txBody>
          <a:bodyPr/>
          <a:lstStyle/>
          <a:p>
            <a:r>
              <a:rPr lang="en-IN" sz="1200" dirty="0">
                <a:solidFill>
                  <a:schemeClr val="tx1"/>
                </a:solidFill>
                <a:latin typeface="Arial Rounded MT Bold" panose="020F0704030504030204" pitchFamily="34" charset="0"/>
              </a:rPr>
              <a:t>Identification and Profiling of Customers for a Software Company</a:t>
            </a:r>
            <a:endParaRPr lang="en-IN" sz="1200" dirty="0">
              <a:solidFill>
                <a:schemeClr val="tx1"/>
              </a:solidFill>
            </a:endParaRPr>
          </a:p>
        </p:txBody>
      </p:sp>
      <p:sp>
        <p:nvSpPr>
          <p:cNvPr id="6" name="Slide Number Placeholder 5"/>
          <p:cNvSpPr>
            <a:spLocks noGrp="1"/>
          </p:cNvSpPr>
          <p:nvPr>
            <p:ph type="sldNum" sz="quarter" idx="12"/>
          </p:nvPr>
        </p:nvSpPr>
        <p:spPr/>
        <p:txBody>
          <a:bodyPr/>
          <a:lstStyle/>
          <a:p>
            <a:fld id="{7F9D427E-6687-4A7B-A9DD-FFEA8BD3B7FF}" type="slidenum">
              <a:rPr lang="en-IN" smtClean="0"/>
              <a:t>9</a:t>
            </a:fld>
            <a:endParaRPr lang="en-IN" dirty="0"/>
          </a:p>
        </p:txBody>
      </p:sp>
    </p:spTree>
    <p:extLst>
      <p:ext uri="{BB962C8B-B14F-4D97-AF65-F5344CB8AC3E}">
        <p14:creationId xmlns:p14="http://schemas.microsoft.com/office/powerpoint/2010/main" val="4235821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Banquo">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anquo" id="{07E88621-A5EB-4E78-B310-D7A300CB2ACD}" vid="{0B2605F7-101B-4746-8DA9-A513FB6C52DC}"/>
    </a:ext>
  </a:extLst>
</a:theme>
</file>

<file path=ppt/theme/theme2.xml><?xml version="1.0" encoding="utf-8"?>
<a:theme xmlns:a="http://schemas.openxmlformats.org/drawingml/2006/main" name="Banqu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Banquo</Template>
  <TotalTime>3966</TotalTime>
  <Words>1066</Words>
  <Application>Microsoft Office PowerPoint</Application>
  <PresentationFormat>Widescreen</PresentationFormat>
  <Paragraphs>151</Paragraphs>
  <Slides>21</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21</vt:i4>
      </vt:variant>
    </vt:vector>
  </HeadingPairs>
  <TitlesOfParts>
    <vt:vector size="32" baseType="lpstr">
      <vt:lpstr>Muli</vt:lpstr>
      <vt:lpstr>Arial</vt:lpstr>
      <vt:lpstr>Arial Rounded MT Bold</vt:lpstr>
      <vt:lpstr>Baskerville Old Face</vt:lpstr>
      <vt:lpstr>Calibri</vt:lpstr>
      <vt:lpstr>Georgia</vt:lpstr>
      <vt:lpstr>Trebuchet MS</vt:lpstr>
      <vt:lpstr>Wingdings 3</vt:lpstr>
      <vt:lpstr>Banquo</vt:lpstr>
      <vt:lpstr>Banquo template</vt:lpstr>
      <vt:lpstr>Facet</vt:lpstr>
      <vt:lpstr>Cluster Analysis Project Report Identification and Profiling of Customers for a Software Company</vt:lpstr>
      <vt:lpstr>Report Contents</vt:lpstr>
      <vt:lpstr>Business Key Parameters</vt:lpstr>
      <vt:lpstr>PROJECT OBJECTIVE</vt:lpstr>
      <vt:lpstr>DESCRIPTION OF VARIABLES</vt:lpstr>
      <vt:lpstr>CLUSTER DEVELOPMENT PROCESS</vt:lpstr>
      <vt:lpstr>CLEANING/SANITY CHECK</vt:lpstr>
      <vt:lpstr>VARIABLES WITH OUTLIERS (Higher Value Capping)</vt:lpstr>
      <vt:lpstr>FACTOR ANALYSIS</vt:lpstr>
      <vt:lpstr>FACTORS SELECTION</vt:lpstr>
      <vt:lpstr>STANDARDIZATION</vt:lpstr>
      <vt:lpstr>CRITERION CHECK FOR CLUSTER FORMATION</vt:lpstr>
      <vt:lpstr>SAS OUTPUT FOR CLUSTERS</vt:lpstr>
      <vt:lpstr>STATISTICS FOR VARIABLES</vt:lpstr>
      <vt:lpstr>CLUSTER MEAN</vt:lpstr>
      <vt:lpstr>CLUSTER VALIDATION</vt:lpstr>
      <vt:lpstr>CLUSTER PROFILING</vt:lpstr>
      <vt:lpstr>DISTRIBUTION OF DATA ACROSS CLUSTERS</vt:lpstr>
      <vt:lpstr>VARIABLES ACROSS CLUSTERS</vt:lpstr>
      <vt:lpstr>CONCLUSION</vt:lpstr>
      <vt:lpstr>BUSINESS 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Subhajit Sarkar</dc:creator>
  <cp:lastModifiedBy>Subhajit Sarkar</cp:lastModifiedBy>
  <cp:revision>123</cp:revision>
  <dcterms:created xsi:type="dcterms:W3CDTF">2018-01-31T19:19:26Z</dcterms:created>
  <dcterms:modified xsi:type="dcterms:W3CDTF">2018-03-14T15:41:49Z</dcterms:modified>
</cp:coreProperties>
</file>