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4" r:id="rId1"/>
  </p:sldMasterIdLst>
  <p:notesMasterIdLst>
    <p:notesMasterId r:id="rId14"/>
  </p:notesMasterIdLst>
  <p:sldIdLst>
    <p:sldId id="256" r:id="rId2"/>
    <p:sldId id="257" r:id="rId3"/>
    <p:sldId id="268" r:id="rId4"/>
    <p:sldId id="258" r:id="rId5"/>
    <p:sldId id="263" r:id="rId6"/>
    <p:sldId id="264" r:id="rId7"/>
    <p:sldId id="259" r:id="rId8"/>
    <p:sldId id="265" r:id="rId9"/>
    <p:sldId id="266" r:id="rId10"/>
    <p:sldId id="267" r:id="rId11"/>
    <p:sldId id="260" r:id="rId12"/>
    <p:sldId id="261"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E9FE30-227E-45B1-B7B8-3DAAC15074FA}" type="datetimeFigureOut">
              <a:rPr lang="en-IN" smtClean="0"/>
              <a:t>14-03-2018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3C21DD-BA3E-42B0-B7A6-4D8FF6A89942}" type="slidenum">
              <a:rPr lang="en-IN" smtClean="0"/>
              <a:t>‹#›</a:t>
            </a:fld>
            <a:endParaRPr lang="en-IN"/>
          </a:p>
        </p:txBody>
      </p:sp>
    </p:spTree>
    <p:extLst>
      <p:ext uri="{BB962C8B-B14F-4D97-AF65-F5344CB8AC3E}">
        <p14:creationId xmlns:p14="http://schemas.microsoft.com/office/powerpoint/2010/main" val="1738490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2"/>
        <p:cNvGrpSpPr/>
        <p:nvPr/>
      </p:nvGrpSpPr>
      <p:grpSpPr>
        <a:xfrm>
          <a:off x="0" y="0"/>
          <a:ext cx="0" cy="0"/>
          <a:chOff x="0" y="0"/>
          <a:chExt cx="0" cy="0"/>
        </a:xfrm>
      </p:grpSpPr>
      <p:sp>
        <p:nvSpPr>
          <p:cNvPr id="33" name="Shape 33"/>
          <p:cNvSpPr/>
          <p:nvPr/>
        </p:nvSpPr>
        <p:spPr>
          <a:xfrm>
            <a:off x="-35700" y="2677834"/>
            <a:ext cx="12280867" cy="4230167"/>
          </a:xfrm>
          <a:custGeom>
            <a:avLst/>
            <a:gdLst/>
            <a:ahLst/>
            <a:cxnLst/>
            <a:rect l="0" t="0" r="0" b="0"/>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34" name="Shape 34"/>
          <p:cNvSpPr/>
          <p:nvPr/>
        </p:nvSpPr>
        <p:spPr>
          <a:xfrm>
            <a:off x="-35700" y="2852933"/>
            <a:ext cx="12280867" cy="4055067"/>
          </a:xfrm>
          <a:custGeom>
            <a:avLst/>
            <a:gdLst/>
            <a:ahLst/>
            <a:cxnLst/>
            <a:rect l="0" t="0" r="0" b="0"/>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5" name="Shape 35"/>
          <p:cNvSpPr/>
          <p:nvPr/>
        </p:nvSpPr>
        <p:spPr>
          <a:xfrm rot="8100000">
            <a:off x="2463975" y="2419425"/>
            <a:ext cx="163483" cy="163483"/>
          </a:xfrm>
          <a:prstGeom prst="teardrop">
            <a:avLst>
              <a:gd name="adj" fmla="val 100000"/>
            </a:avLst>
          </a:prstGeom>
          <a:solidFill>
            <a:srgbClr val="AFF000"/>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36" name="Shape 36"/>
          <p:cNvSpPr/>
          <p:nvPr/>
        </p:nvSpPr>
        <p:spPr>
          <a:xfrm rot="8100000">
            <a:off x="8051975" y="2797892"/>
            <a:ext cx="163483" cy="163483"/>
          </a:xfrm>
          <a:prstGeom prst="teardrop">
            <a:avLst>
              <a:gd name="adj" fmla="val 100000"/>
            </a:avLst>
          </a:prstGeom>
          <a:noFill/>
          <a:ln w="28575" cap="flat" cmpd="sng">
            <a:solidFill>
              <a:srgbClr val="00CEF6"/>
            </a:solidFill>
            <a:prstDash val="solid"/>
            <a:round/>
            <a:headEnd type="none" w="med" len="med"/>
            <a:tailEnd type="none" w="med" len="med"/>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37" name="Shape 37"/>
          <p:cNvSpPr/>
          <p:nvPr/>
        </p:nvSpPr>
        <p:spPr>
          <a:xfrm rot="8100000">
            <a:off x="9575975" y="2842359"/>
            <a:ext cx="163483" cy="163483"/>
          </a:xfrm>
          <a:prstGeom prst="teardrop">
            <a:avLst>
              <a:gd name="adj" fmla="val 100000"/>
            </a:avLst>
          </a:prstGeom>
          <a:solidFill>
            <a:srgbClr val="00CEF6"/>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grpSp>
        <p:nvGrpSpPr>
          <p:cNvPr id="38" name="Shape 38"/>
          <p:cNvGrpSpPr/>
          <p:nvPr/>
        </p:nvGrpSpPr>
        <p:grpSpPr>
          <a:xfrm>
            <a:off x="-12700" y="2698767"/>
            <a:ext cx="12223767" cy="793733"/>
            <a:chOff x="-9525" y="4462475"/>
            <a:chExt cx="9167825" cy="595300"/>
          </a:xfrm>
        </p:grpSpPr>
        <p:sp>
          <p:nvSpPr>
            <p:cNvPr id="39" name="Shape 39"/>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40" name="Shape 40"/>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41" name="Shape 41"/>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42" name="Shape 42"/>
          <p:cNvGrpSpPr/>
          <p:nvPr/>
        </p:nvGrpSpPr>
        <p:grpSpPr>
          <a:xfrm>
            <a:off x="-57115" y="2673452"/>
            <a:ext cx="12306100" cy="857049"/>
            <a:chOff x="-42837" y="4443488"/>
            <a:chExt cx="9229575" cy="642787"/>
          </a:xfrm>
        </p:grpSpPr>
        <p:sp>
          <p:nvSpPr>
            <p:cNvPr id="43" name="Shape 4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44" name="Shape 44"/>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45" name="Shape 45"/>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46" name="Shape 46"/>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47" name="Shape 47"/>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48" name="Shape 48"/>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49" name="Shape 49"/>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50" name="Shape 50"/>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51" name="Shape 51"/>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52" name="Shape 52"/>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53" name="Shape 5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54" name="Shape 54"/>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55" name="Shape 55"/>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56" name="Shape 56"/>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57" name="Shape 57"/>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58" name="Shape 58"/>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59" name="Shape 59"/>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60" name="Shape 60"/>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61" name="Shape 61"/>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62" name="Shape 62"/>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63" name="Shape 6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64" name="Shape 64"/>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65" name="Shape 65"/>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66" name="Shape 66"/>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67" name="Shape 67"/>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grpSp>
      <p:sp>
        <p:nvSpPr>
          <p:cNvPr id="68" name="Shape 68"/>
          <p:cNvSpPr/>
          <p:nvPr/>
        </p:nvSpPr>
        <p:spPr>
          <a:xfrm>
            <a:off x="3987600" y="2863733"/>
            <a:ext cx="152800" cy="152800"/>
          </a:xfrm>
          <a:prstGeom prst="ellipse">
            <a:avLst/>
          </a:prstGeom>
          <a:noFill/>
          <a:ln w="9525" cap="flat" cmpd="sng">
            <a:solidFill>
              <a:srgbClr val="3C78D8"/>
            </a:solidFill>
            <a:prstDash val="solid"/>
            <a:round/>
            <a:headEnd type="none" w="med" len="med"/>
            <a:tailEnd type="none" w="med" len="med"/>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69" name="Shape 69"/>
          <p:cNvSpPr/>
          <p:nvPr/>
        </p:nvSpPr>
        <p:spPr>
          <a:xfrm>
            <a:off x="1447600" y="3244733"/>
            <a:ext cx="152800" cy="152800"/>
          </a:xfrm>
          <a:prstGeom prst="ellipse">
            <a:avLst/>
          </a:prstGeom>
          <a:noFill/>
          <a:ln w="9525" cap="flat" cmpd="sng">
            <a:solidFill>
              <a:srgbClr val="3C78D8"/>
            </a:solidFill>
            <a:prstDash val="solid"/>
            <a:round/>
            <a:headEnd type="none" w="med" len="med"/>
            <a:tailEnd type="none" w="med" len="med"/>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70" name="Shape 70"/>
          <p:cNvSpPr/>
          <p:nvPr/>
        </p:nvSpPr>
        <p:spPr>
          <a:xfrm>
            <a:off x="6527600" y="2770176"/>
            <a:ext cx="152800" cy="152800"/>
          </a:xfrm>
          <a:prstGeom prst="ellipse">
            <a:avLst/>
          </a:prstGeom>
          <a:noFill/>
          <a:ln w="9525" cap="flat" cmpd="sng">
            <a:solidFill>
              <a:srgbClr val="3C78D8"/>
            </a:solidFill>
            <a:prstDash val="solid"/>
            <a:round/>
            <a:headEnd type="none" w="med" len="med"/>
            <a:tailEnd type="none" w="med" len="med"/>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71" name="Shape 71"/>
          <p:cNvSpPr/>
          <p:nvPr/>
        </p:nvSpPr>
        <p:spPr>
          <a:xfrm rot="8100000">
            <a:off x="11599932" y="2521025"/>
            <a:ext cx="163483" cy="163483"/>
          </a:xfrm>
          <a:prstGeom prst="teardrop">
            <a:avLst>
              <a:gd name="adj" fmla="val 100000"/>
            </a:avLst>
          </a:prstGeom>
          <a:noFill/>
          <a:ln w="28575" cap="flat" cmpd="sng">
            <a:solidFill>
              <a:srgbClr val="AFF000"/>
            </a:solidFill>
            <a:prstDash val="solid"/>
            <a:round/>
            <a:headEnd type="none" w="med" len="med"/>
            <a:tailEnd type="none" w="med" len="med"/>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72" name="Shape 72"/>
          <p:cNvSpPr txBox="1">
            <a:spLocks noGrp="1"/>
          </p:cNvSpPr>
          <p:nvPr>
            <p:ph type="ctrTitle"/>
          </p:nvPr>
        </p:nvSpPr>
        <p:spPr>
          <a:xfrm>
            <a:off x="3797300" y="4484567"/>
            <a:ext cx="7480400" cy="1546400"/>
          </a:xfrm>
          <a:prstGeom prst="rect">
            <a:avLst/>
          </a:prstGeom>
        </p:spPr>
        <p:txBody>
          <a:bodyPr spcFirstLastPara="1" wrap="square" lIns="91425" tIns="91425" rIns="91425" bIns="91425" anchor="ctr" anchorCtr="0"/>
          <a:lstStyle>
            <a:lvl1pPr lvl="0" algn="r">
              <a:spcBef>
                <a:spcPts val="0"/>
              </a:spcBef>
              <a:spcAft>
                <a:spcPts val="0"/>
              </a:spcAft>
              <a:buClr>
                <a:srgbClr val="FFFFFF"/>
              </a:buClr>
              <a:buSzPts val="4800"/>
              <a:buNone/>
              <a:defRPr sz="6400">
                <a:solidFill>
                  <a:srgbClr val="FFFFFF"/>
                </a:solidFill>
              </a:defRPr>
            </a:lvl1pPr>
            <a:lvl2pPr lvl="1" algn="r">
              <a:spcBef>
                <a:spcPts val="0"/>
              </a:spcBef>
              <a:spcAft>
                <a:spcPts val="0"/>
              </a:spcAft>
              <a:buClr>
                <a:srgbClr val="FFFFFF"/>
              </a:buClr>
              <a:buSzPts val="4800"/>
              <a:buNone/>
              <a:defRPr sz="6400">
                <a:solidFill>
                  <a:srgbClr val="FFFFFF"/>
                </a:solidFill>
              </a:defRPr>
            </a:lvl2pPr>
            <a:lvl3pPr lvl="2" algn="r">
              <a:spcBef>
                <a:spcPts val="0"/>
              </a:spcBef>
              <a:spcAft>
                <a:spcPts val="0"/>
              </a:spcAft>
              <a:buClr>
                <a:srgbClr val="FFFFFF"/>
              </a:buClr>
              <a:buSzPts val="4800"/>
              <a:buNone/>
              <a:defRPr sz="6400">
                <a:solidFill>
                  <a:srgbClr val="FFFFFF"/>
                </a:solidFill>
              </a:defRPr>
            </a:lvl3pPr>
            <a:lvl4pPr lvl="3" algn="r">
              <a:spcBef>
                <a:spcPts val="0"/>
              </a:spcBef>
              <a:spcAft>
                <a:spcPts val="0"/>
              </a:spcAft>
              <a:buClr>
                <a:srgbClr val="FFFFFF"/>
              </a:buClr>
              <a:buSzPts val="4800"/>
              <a:buNone/>
              <a:defRPr sz="6400">
                <a:solidFill>
                  <a:srgbClr val="FFFFFF"/>
                </a:solidFill>
              </a:defRPr>
            </a:lvl4pPr>
            <a:lvl5pPr lvl="4" algn="r">
              <a:spcBef>
                <a:spcPts val="0"/>
              </a:spcBef>
              <a:spcAft>
                <a:spcPts val="0"/>
              </a:spcAft>
              <a:buClr>
                <a:srgbClr val="FFFFFF"/>
              </a:buClr>
              <a:buSzPts val="4800"/>
              <a:buNone/>
              <a:defRPr sz="6400">
                <a:solidFill>
                  <a:srgbClr val="FFFFFF"/>
                </a:solidFill>
              </a:defRPr>
            </a:lvl5pPr>
            <a:lvl6pPr lvl="5" algn="r">
              <a:spcBef>
                <a:spcPts val="0"/>
              </a:spcBef>
              <a:spcAft>
                <a:spcPts val="0"/>
              </a:spcAft>
              <a:buClr>
                <a:srgbClr val="FFFFFF"/>
              </a:buClr>
              <a:buSzPts val="4800"/>
              <a:buNone/>
              <a:defRPr sz="6400">
                <a:solidFill>
                  <a:srgbClr val="FFFFFF"/>
                </a:solidFill>
              </a:defRPr>
            </a:lvl6pPr>
            <a:lvl7pPr lvl="6" algn="r">
              <a:spcBef>
                <a:spcPts val="0"/>
              </a:spcBef>
              <a:spcAft>
                <a:spcPts val="0"/>
              </a:spcAft>
              <a:buClr>
                <a:srgbClr val="FFFFFF"/>
              </a:buClr>
              <a:buSzPts val="4800"/>
              <a:buNone/>
              <a:defRPr sz="6400">
                <a:solidFill>
                  <a:srgbClr val="FFFFFF"/>
                </a:solidFill>
              </a:defRPr>
            </a:lvl7pPr>
            <a:lvl8pPr lvl="7" algn="r">
              <a:spcBef>
                <a:spcPts val="0"/>
              </a:spcBef>
              <a:spcAft>
                <a:spcPts val="0"/>
              </a:spcAft>
              <a:buClr>
                <a:srgbClr val="FFFFFF"/>
              </a:buClr>
              <a:buSzPts val="4800"/>
              <a:buNone/>
              <a:defRPr sz="6400">
                <a:solidFill>
                  <a:srgbClr val="FFFFFF"/>
                </a:solidFill>
              </a:defRPr>
            </a:lvl8pPr>
            <a:lvl9pPr lvl="8" algn="r">
              <a:spcBef>
                <a:spcPts val="0"/>
              </a:spcBef>
              <a:spcAft>
                <a:spcPts val="0"/>
              </a:spcAft>
              <a:buClr>
                <a:srgbClr val="FFFFFF"/>
              </a:buClr>
              <a:buSzPts val="4800"/>
              <a:buNone/>
              <a:defRPr sz="6400">
                <a:solidFill>
                  <a:srgbClr val="FFFFFF"/>
                </a:solidFill>
              </a:defRPr>
            </a:lvl9pPr>
          </a:lstStyle>
          <a:p>
            <a:r>
              <a:rPr lang="en-US" smtClean="0"/>
              <a:t>Click to edit Master title style</a:t>
            </a:r>
            <a:endParaRPr/>
          </a:p>
        </p:txBody>
      </p:sp>
    </p:spTree>
    <p:extLst>
      <p:ext uri="{BB962C8B-B14F-4D97-AF65-F5344CB8AC3E}">
        <p14:creationId xmlns:p14="http://schemas.microsoft.com/office/powerpoint/2010/main" val="3420594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448"/>
        <p:cNvGrpSpPr/>
        <p:nvPr/>
      </p:nvGrpSpPr>
      <p:grpSpPr>
        <a:xfrm>
          <a:off x="0" y="0"/>
          <a:ext cx="0" cy="0"/>
          <a:chOff x="0" y="0"/>
          <a:chExt cx="0" cy="0"/>
        </a:xfrm>
      </p:grpSpPr>
    </p:spTree>
    <p:extLst>
      <p:ext uri="{BB962C8B-B14F-4D97-AF65-F5344CB8AC3E}">
        <p14:creationId xmlns:p14="http://schemas.microsoft.com/office/powerpoint/2010/main" val="1340338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smtClean="0"/>
              <a:t>Academic Performance Prediction Report</a:t>
            </a:r>
            <a:endParaRPr lang="en-IN"/>
          </a:p>
        </p:txBody>
      </p:sp>
      <p:sp>
        <p:nvSpPr>
          <p:cNvPr id="6" name="Slide Number Placeholder 5"/>
          <p:cNvSpPr>
            <a:spLocks noGrp="1"/>
          </p:cNvSpPr>
          <p:nvPr>
            <p:ph type="sldNum" sz="quarter" idx="12"/>
          </p:nvPr>
        </p:nvSpPr>
        <p:spPr/>
        <p:txBody>
          <a:bodyPr/>
          <a:lstStyle/>
          <a:p>
            <a:fld id="{7F9D427E-6687-4A7B-A9DD-FFEA8BD3B7FF}" type="slidenum">
              <a:rPr lang="en-IN" smtClean="0"/>
              <a:t>‹#›</a:t>
            </a:fld>
            <a:endParaRPr lang="en-IN"/>
          </a:p>
        </p:txBody>
      </p:sp>
    </p:spTree>
    <p:extLst>
      <p:ext uri="{BB962C8B-B14F-4D97-AF65-F5344CB8AC3E}">
        <p14:creationId xmlns:p14="http://schemas.microsoft.com/office/powerpoint/2010/main" val="2297513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73"/>
        <p:cNvGrpSpPr/>
        <p:nvPr/>
      </p:nvGrpSpPr>
      <p:grpSpPr>
        <a:xfrm>
          <a:off x="0" y="0"/>
          <a:ext cx="0" cy="0"/>
          <a:chOff x="0" y="0"/>
          <a:chExt cx="0" cy="0"/>
        </a:xfrm>
      </p:grpSpPr>
      <p:sp>
        <p:nvSpPr>
          <p:cNvPr id="74" name="Shape 74"/>
          <p:cNvSpPr/>
          <p:nvPr/>
        </p:nvSpPr>
        <p:spPr>
          <a:xfrm>
            <a:off x="-35700" y="2677834"/>
            <a:ext cx="12280867" cy="4230167"/>
          </a:xfrm>
          <a:custGeom>
            <a:avLst/>
            <a:gdLst/>
            <a:ahLst/>
            <a:cxnLst/>
            <a:rect l="0" t="0" r="0" b="0"/>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5" name="Shape 75"/>
          <p:cNvSpPr/>
          <p:nvPr/>
        </p:nvSpPr>
        <p:spPr>
          <a:xfrm>
            <a:off x="-35700" y="2852933"/>
            <a:ext cx="12280867" cy="4055067"/>
          </a:xfrm>
          <a:custGeom>
            <a:avLst/>
            <a:gdLst/>
            <a:ahLst/>
            <a:cxnLst/>
            <a:rect l="0" t="0" r="0" b="0"/>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6" name="Shape 76"/>
          <p:cNvSpPr/>
          <p:nvPr/>
        </p:nvSpPr>
        <p:spPr>
          <a:xfrm rot="8100000">
            <a:off x="2463975" y="2419425"/>
            <a:ext cx="163483" cy="163483"/>
          </a:xfrm>
          <a:prstGeom prst="teardrop">
            <a:avLst>
              <a:gd name="adj" fmla="val 100000"/>
            </a:avLst>
          </a:prstGeom>
          <a:solidFill>
            <a:srgbClr val="AFF000"/>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77" name="Shape 77"/>
          <p:cNvSpPr/>
          <p:nvPr/>
        </p:nvSpPr>
        <p:spPr>
          <a:xfrm rot="8100000">
            <a:off x="8051975" y="2797892"/>
            <a:ext cx="163483" cy="163483"/>
          </a:xfrm>
          <a:prstGeom prst="teardrop">
            <a:avLst>
              <a:gd name="adj" fmla="val 100000"/>
            </a:avLst>
          </a:prstGeom>
          <a:noFill/>
          <a:ln w="28575" cap="flat" cmpd="sng">
            <a:solidFill>
              <a:srgbClr val="00CEF6"/>
            </a:solidFill>
            <a:prstDash val="solid"/>
            <a:round/>
            <a:headEnd type="none" w="med" len="med"/>
            <a:tailEnd type="none" w="med" len="med"/>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78" name="Shape 78"/>
          <p:cNvSpPr/>
          <p:nvPr/>
        </p:nvSpPr>
        <p:spPr>
          <a:xfrm rot="8100000">
            <a:off x="9575975" y="2842359"/>
            <a:ext cx="163483" cy="163483"/>
          </a:xfrm>
          <a:prstGeom prst="teardrop">
            <a:avLst>
              <a:gd name="adj" fmla="val 100000"/>
            </a:avLst>
          </a:prstGeom>
          <a:solidFill>
            <a:srgbClr val="00CEF6"/>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grpSp>
        <p:nvGrpSpPr>
          <p:cNvPr id="79" name="Shape 79"/>
          <p:cNvGrpSpPr/>
          <p:nvPr/>
        </p:nvGrpSpPr>
        <p:grpSpPr>
          <a:xfrm>
            <a:off x="-12700" y="2698767"/>
            <a:ext cx="12223767" cy="793733"/>
            <a:chOff x="-9525" y="4462475"/>
            <a:chExt cx="9167825" cy="595300"/>
          </a:xfrm>
        </p:grpSpPr>
        <p:sp>
          <p:nvSpPr>
            <p:cNvPr id="80" name="Shape 80"/>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81" name="Shape 81"/>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82" name="Shape 82"/>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83" name="Shape 83"/>
          <p:cNvGrpSpPr/>
          <p:nvPr/>
        </p:nvGrpSpPr>
        <p:grpSpPr>
          <a:xfrm>
            <a:off x="-57115" y="2673452"/>
            <a:ext cx="12306100" cy="857049"/>
            <a:chOff x="-42837" y="4443488"/>
            <a:chExt cx="9229575" cy="642787"/>
          </a:xfrm>
        </p:grpSpPr>
        <p:sp>
          <p:nvSpPr>
            <p:cNvPr id="84" name="Shape 84"/>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85" name="Shape 85"/>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86" name="Shape 86"/>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87" name="Shape 87"/>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88" name="Shape 88"/>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89" name="Shape 89"/>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90" name="Shape 90"/>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91" name="Shape 91"/>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92" name="Shape 92"/>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93" name="Shape 9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94" name="Shape 94"/>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95" name="Shape 95"/>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96" name="Shape 96"/>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97" name="Shape 97"/>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98" name="Shape 98"/>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99" name="Shape 99"/>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00" name="Shape 100"/>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01" name="Shape 101"/>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02" name="Shape 102"/>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03" name="Shape 10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04" name="Shape 104"/>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05" name="Shape 105"/>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06" name="Shape 106"/>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07" name="Shape 107"/>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08" name="Shape 108"/>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grpSp>
      <p:sp>
        <p:nvSpPr>
          <p:cNvPr id="109" name="Shape 109"/>
          <p:cNvSpPr/>
          <p:nvPr/>
        </p:nvSpPr>
        <p:spPr>
          <a:xfrm>
            <a:off x="3987600" y="2863733"/>
            <a:ext cx="152800" cy="152800"/>
          </a:xfrm>
          <a:prstGeom prst="ellipse">
            <a:avLst/>
          </a:prstGeom>
          <a:noFill/>
          <a:ln w="9525" cap="flat" cmpd="sng">
            <a:solidFill>
              <a:srgbClr val="3C78D8"/>
            </a:solidFill>
            <a:prstDash val="solid"/>
            <a:round/>
            <a:headEnd type="none" w="med" len="med"/>
            <a:tailEnd type="none" w="med" len="med"/>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110" name="Shape 110"/>
          <p:cNvSpPr/>
          <p:nvPr/>
        </p:nvSpPr>
        <p:spPr>
          <a:xfrm>
            <a:off x="1447600" y="3244733"/>
            <a:ext cx="152800" cy="152800"/>
          </a:xfrm>
          <a:prstGeom prst="ellipse">
            <a:avLst/>
          </a:prstGeom>
          <a:noFill/>
          <a:ln w="9525" cap="flat" cmpd="sng">
            <a:solidFill>
              <a:srgbClr val="3C78D8"/>
            </a:solidFill>
            <a:prstDash val="solid"/>
            <a:round/>
            <a:headEnd type="none" w="med" len="med"/>
            <a:tailEnd type="none" w="med" len="med"/>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111" name="Shape 111"/>
          <p:cNvSpPr/>
          <p:nvPr/>
        </p:nvSpPr>
        <p:spPr>
          <a:xfrm>
            <a:off x="6527600" y="2770176"/>
            <a:ext cx="152800" cy="152800"/>
          </a:xfrm>
          <a:prstGeom prst="ellipse">
            <a:avLst/>
          </a:prstGeom>
          <a:noFill/>
          <a:ln w="9525" cap="flat" cmpd="sng">
            <a:solidFill>
              <a:srgbClr val="3C78D8"/>
            </a:solidFill>
            <a:prstDash val="solid"/>
            <a:round/>
            <a:headEnd type="none" w="med" len="med"/>
            <a:tailEnd type="none" w="med" len="med"/>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112" name="Shape 112"/>
          <p:cNvSpPr/>
          <p:nvPr/>
        </p:nvSpPr>
        <p:spPr>
          <a:xfrm rot="8100000">
            <a:off x="11599932" y="2521025"/>
            <a:ext cx="163483" cy="163483"/>
          </a:xfrm>
          <a:prstGeom prst="teardrop">
            <a:avLst>
              <a:gd name="adj" fmla="val 100000"/>
            </a:avLst>
          </a:prstGeom>
          <a:noFill/>
          <a:ln w="28575" cap="flat" cmpd="sng">
            <a:solidFill>
              <a:srgbClr val="AFF000"/>
            </a:solidFill>
            <a:prstDash val="solid"/>
            <a:round/>
            <a:headEnd type="none" w="med" len="med"/>
            <a:tailEnd type="none" w="med" len="med"/>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113" name="Shape 113"/>
          <p:cNvSpPr txBox="1">
            <a:spLocks noGrp="1"/>
          </p:cNvSpPr>
          <p:nvPr>
            <p:ph type="ctrTitle"/>
          </p:nvPr>
        </p:nvSpPr>
        <p:spPr>
          <a:xfrm>
            <a:off x="3079133" y="4041533"/>
            <a:ext cx="6952800" cy="1546400"/>
          </a:xfrm>
          <a:prstGeom prst="rect">
            <a:avLst/>
          </a:prstGeom>
        </p:spPr>
        <p:txBody>
          <a:bodyPr spcFirstLastPara="1" wrap="square" lIns="91425" tIns="91425" rIns="91425" bIns="91425" anchor="b" anchorCtr="0"/>
          <a:lstStyle>
            <a:lvl1pPr lvl="0" algn="r" rtl="0">
              <a:spcBef>
                <a:spcPts val="0"/>
              </a:spcBef>
              <a:spcAft>
                <a:spcPts val="0"/>
              </a:spcAft>
              <a:buClr>
                <a:srgbClr val="FFFFFF"/>
              </a:buClr>
              <a:buSzPts val="3600"/>
              <a:buNone/>
              <a:defRPr sz="4800">
                <a:solidFill>
                  <a:srgbClr val="FFFFFF"/>
                </a:solidFill>
              </a:defRPr>
            </a:lvl1pPr>
            <a:lvl2pPr lvl="1" algn="r" rtl="0">
              <a:spcBef>
                <a:spcPts val="0"/>
              </a:spcBef>
              <a:spcAft>
                <a:spcPts val="0"/>
              </a:spcAft>
              <a:buClr>
                <a:srgbClr val="FFFFFF"/>
              </a:buClr>
              <a:buSzPts val="3600"/>
              <a:buNone/>
              <a:defRPr sz="4800">
                <a:solidFill>
                  <a:srgbClr val="FFFFFF"/>
                </a:solidFill>
              </a:defRPr>
            </a:lvl2pPr>
            <a:lvl3pPr lvl="2" algn="r" rtl="0">
              <a:spcBef>
                <a:spcPts val="0"/>
              </a:spcBef>
              <a:spcAft>
                <a:spcPts val="0"/>
              </a:spcAft>
              <a:buClr>
                <a:srgbClr val="FFFFFF"/>
              </a:buClr>
              <a:buSzPts val="3600"/>
              <a:buNone/>
              <a:defRPr sz="4800">
                <a:solidFill>
                  <a:srgbClr val="FFFFFF"/>
                </a:solidFill>
              </a:defRPr>
            </a:lvl3pPr>
            <a:lvl4pPr lvl="3" algn="r" rtl="0">
              <a:spcBef>
                <a:spcPts val="0"/>
              </a:spcBef>
              <a:spcAft>
                <a:spcPts val="0"/>
              </a:spcAft>
              <a:buClr>
                <a:srgbClr val="FFFFFF"/>
              </a:buClr>
              <a:buSzPts val="3600"/>
              <a:buNone/>
              <a:defRPr sz="4800">
                <a:solidFill>
                  <a:srgbClr val="FFFFFF"/>
                </a:solidFill>
              </a:defRPr>
            </a:lvl4pPr>
            <a:lvl5pPr lvl="4" algn="r" rtl="0">
              <a:spcBef>
                <a:spcPts val="0"/>
              </a:spcBef>
              <a:spcAft>
                <a:spcPts val="0"/>
              </a:spcAft>
              <a:buClr>
                <a:srgbClr val="FFFFFF"/>
              </a:buClr>
              <a:buSzPts val="3600"/>
              <a:buNone/>
              <a:defRPr sz="4800">
                <a:solidFill>
                  <a:srgbClr val="FFFFFF"/>
                </a:solidFill>
              </a:defRPr>
            </a:lvl5pPr>
            <a:lvl6pPr lvl="5" algn="r" rtl="0">
              <a:spcBef>
                <a:spcPts val="0"/>
              </a:spcBef>
              <a:spcAft>
                <a:spcPts val="0"/>
              </a:spcAft>
              <a:buClr>
                <a:srgbClr val="FFFFFF"/>
              </a:buClr>
              <a:buSzPts val="3600"/>
              <a:buNone/>
              <a:defRPr sz="4800">
                <a:solidFill>
                  <a:srgbClr val="FFFFFF"/>
                </a:solidFill>
              </a:defRPr>
            </a:lvl6pPr>
            <a:lvl7pPr lvl="6" algn="r" rtl="0">
              <a:spcBef>
                <a:spcPts val="0"/>
              </a:spcBef>
              <a:spcAft>
                <a:spcPts val="0"/>
              </a:spcAft>
              <a:buClr>
                <a:srgbClr val="FFFFFF"/>
              </a:buClr>
              <a:buSzPts val="3600"/>
              <a:buNone/>
              <a:defRPr sz="4800">
                <a:solidFill>
                  <a:srgbClr val="FFFFFF"/>
                </a:solidFill>
              </a:defRPr>
            </a:lvl7pPr>
            <a:lvl8pPr lvl="7" algn="r" rtl="0">
              <a:spcBef>
                <a:spcPts val="0"/>
              </a:spcBef>
              <a:spcAft>
                <a:spcPts val="0"/>
              </a:spcAft>
              <a:buClr>
                <a:srgbClr val="FFFFFF"/>
              </a:buClr>
              <a:buSzPts val="3600"/>
              <a:buNone/>
              <a:defRPr sz="4800">
                <a:solidFill>
                  <a:srgbClr val="FFFFFF"/>
                </a:solidFill>
              </a:defRPr>
            </a:lvl8pPr>
            <a:lvl9pPr lvl="8" algn="r" rtl="0">
              <a:spcBef>
                <a:spcPts val="0"/>
              </a:spcBef>
              <a:spcAft>
                <a:spcPts val="0"/>
              </a:spcAft>
              <a:buClr>
                <a:srgbClr val="FFFFFF"/>
              </a:buClr>
              <a:buSzPts val="3600"/>
              <a:buNone/>
              <a:defRPr sz="4800">
                <a:solidFill>
                  <a:srgbClr val="FFFFFF"/>
                </a:solidFill>
              </a:defRPr>
            </a:lvl9pPr>
          </a:lstStyle>
          <a:p>
            <a:r>
              <a:rPr lang="en-US" smtClean="0"/>
              <a:t>Click to edit Master title style</a:t>
            </a:r>
            <a:endParaRPr/>
          </a:p>
        </p:txBody>
      </p:sp>
      <p:sp>
        <p:nvSpPr>
          <p:cNvPr id="114" name="Shape 114"/>
          <p:cNvSpPr txBox="1">
            <a:spLocks noGrp="1"/>
          </p:cNvSpPr>
          <p:nvPr>
            <p:ph type="subTitle" idx="1"/>
          </p:nvPr>
        </p:nvSpPr>
        <p:spPr>
          <a:xfrm>
            <a:off x="3079255" y="5412333"/>
            <a:ext cx="6952800" cy="1046400"/>
          </a:xfrm>
          <a:prstGeom prst="rect">
            <a:avLst/>
          </a:prstGeom>
        </p:spPr>
        <p:txBody>
          <a:bodyPr spcFirstLastPara="1" wrap="square" lIns="91425" tIns="91425" rIns="91425" bIns="91425" anchor="t" anchorCtr="0"/>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4000">
                <a:solidFill>
                  <a:srgbClr val="FFFFFF"/>
                </a:solidFill>
              </a:defRPr>
            </a:lvl2pPr>
            <a:lvl3pPr lvl="2" algn="r" rtl="0">
              <a:spcBef>
                <a:spcPts val="0"/>
              </a:spcBef>
              <a:spcAft>
                <a:spcPts val="0"/>
              </a:spcAft>
              <a:buClr>
                <a:srgbClr val="FFFFFF"/>
              </a:buClr>
              <a:buSzPts val="3000"/>
              <a:buNone/>
              <a:defRPr sz="4000">
                <a:solidFill>
                  <a:srgbClr val="FFFFFF"/>
                </a:solidFill>
              </a:defRPr>
            </a:lvl3pPr>
            <a:lvl4pPr lvl="3" algn="r" rtl="0">
              <a:spcBef>
                <a:spcPts val="0"/>
              </a:spcBef>
              <a:spcAft>
                <a:spcPts val="0"/>
              </a:spcAft>
              <a:buClr>
                <a:srgbClr val="FFFFFF"/>
              </a:buClr>
              <a:buSzPts val="3000"/>
              <a:buNone/>
              <a:defRPr sz="4000">
                <a:solidFill>
                  <a:srgbClr val="FFFFFF"/>
                </a:solidFill>
              </a:defRPr>
            </a:lvl4pPr>
            <a:lvl5pPr lvl="4" algn="r" rtl="0">
              <a:spcBef>
                <a:spcPts val="0"/>
              </a:spcBef>
              <a:spcAft>
                <a:spcPts val="0"/>
              </a:spcAft>
              <a:buClr>
                <a:srgbClr val="FFFFFF"/>
              </a:buClr>
              <a:buSzPts val="3000"/>
              <a:buNone/>
              <a:defRPr sz="4000">
                <a:solidFill>
                  <a:srgbClr val="FFFFFF"/>
                </a:solidFill>
              </a:defRPr>
            </a:lvl5pPr>
            <a:lvl6pPr lvl="5" algn="r" rtl="0">
              <a:spcBef>
                <a:spcPts val="0"/>
              </a:spcBef>
              <a:spcAft>
                <a:spcPts val="0"/>
              </a:spcAft>
              <a:buClr>
                <a:srgbClr val="FFFFFF"/>
              </a:buClr>
              <a:buSzPts val="3000"/>
              <a:buNone/>
              <a:defRPr sz="4000">
                <a:solidFill>
                  <a:srgbClr val="FFFFFF"/>
                </a:solidFill>
              </a:defRPr>
            </a:lvl6pPr>
            <a:lvl7pPr lvl="6" algn="r" rtl="0">
              <a:spcBef>
                <a:spcPts val="0"/>
              </a:spcBef>
              <a:spcAft>
                <a:spcPts val="0"/>
              </a:spcAft>
              <a:buClr>
                <a:srgbClr val="FFFFFF"/>
              </a:buClr>
              <a:buSzPts val="3000"/>
              <a:buNone/>
              <a:defRPr sz="4000">
                <a:solidFill>
                  <a:srgbClr val="FFFFFF"/>
                </a:solidFill>
              </a:defRPr>
            </a:lvl7pPr>
            <a:lvl8pPr lvl="7" algn="r" rtl="0">
              <a:spcBef>
                <a:spcPts val="0"/>
              </a:spcBef>
              <a:spcAft>
                <a:spcPts val="0"/>
              </a:spcAft>
              <a:buClr>
                <a:srgbClr val="FFFFFF"/>
              </a:buClr>
              <a:buSzPts val="3000"/>
              <a:buNone/>
              <a:defRPr sz="4000">
                <a:solidFill>
                  <a:srgbClr val="FFFFFF"/>
                </a:solidFill>
              </a:defRPr>
            </a:lvl8pPr>
            <a:lvl9pPr lvl="8" algn="r" rtl="0">
              <a:spcBef>
                <a:spcPts val="0"/>
              </a:spcBef>
              <a:spcAft>
                <a:spcPts val="0"/>
              </a:spcAft>
              <a:buClr>
                <a:srgbClr val="FFFFFF"/>
              </a:buClr>
              <a:buSzPts val="3000"/>
              <a:buNone/>
              <a:defRPr sz="4000">
                <a:solidFill>
                  <a:srgbClr val="FFFFFF"/>
                </a:solidFill>
              </a:defRPr>
            </a:lvl9pPr>
          </a:lstStyle>
          <a:p>
            <a:r>
              <a:rPr lang="en-US" smtClean="0"/>
              <a:t>Click to edit Master subtitle style</a:t>
            </a:r>
            <a:endParaRPr/>
          </a:p>
        </p:txBody>
      </p:sp>
    </p:spTree>
    <p:extLst>
      <p:ext uri="{BB962C8B-B14F-4D97-AF65-F5344CB8AC3E}">
        <p14:creationId xmlns:p14="http://schemas.microsoft.com/office/powerpoint/2010/main" val="329404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2026633" y="2882400"/>
            <a:ext cx="8138800" cy="1093200"/>
          </a:xfrm>
          <a:prstGeom prst="rect">
            <a:avLst/>
          </a:prstGeom>
        </p:spPr>
        <p:txBody>
          <a:bodyPr spcFirstLastPara="1" wrap="square" lIns="91425" tIns="91425" rIns="91425" bIns="91425" anchor="ctr" anchorCtr="0"/>
          <a:lstStyle>
            <a:lvl1pPr marL="609585" lvl="0" indent="-558786" algn="ctr" rtl="0">
              <a:spcBef>
                <a:spcPts val="800"/>
              </a:spcBef>
              <a:spcAft>
                <a:spcPts val="0"/>
              </a:spcAft>
              <a:buSzPts val="3000"/>
              <a:buChar char="◉"/>
              <a:defRPr sz="4000" i="1"/>
            </a:lvl1pPr>
            <a:lvl2pPr marL="1219170" lvl="1" indent="-558786" algn="ctr" rtl="0">
              <a:spcBef>
                <a:spcPts val="0"/>
              </a:spcBef>
              <a:spcAft>
                <a:spcPts val="0"/>
              </a:spcAft>
              <a:buSzPts val="3000"/>
              <a:buChar char="◉"/>
              <a:defRPr sz="4000" i="1"/>
            </a:lvl2pPr>
            <a:lvl3pPr marL="1828754" lvl="2" indent="-558786" algn="ctr" rtl="0">
              <a:spcBef>
                <a:spcPts val="0"/>
              </a:spcBef>
              <a:spcAft>
                <a:spcPts val="0"/>
              </a:spcAft>
              <a:buSzPts val="3000"/>
              <a:buChar char="■"/>
              <a:defRPr sz="4000" i="1"/>
            </a:lvl3pPr>
            <a:lvl4pPr marL="2438339" lvl="3" indent="-558786" algn="ctr" rtl="0">
              <a:spcBef>
                <a:spcPts val="0"/>
              </a:spcBef>
              <a:spcAft>
                <a:spcPts val="0"/>
              </a:spcAft>
              <a:buSzPts val="3000"/>
              <a:buChar char="●"/>
              <a:defRPr sz="4000" i="1"/>
            </a:lvl4pPr>
            <a:lvl5pPr marL="3047924" lvl="4" indent="-558786" algn="ctr" rtl="0">
              <a:spcBef>
                <a:spcPts val="0"/>
              </a:spcBef>
              <a:spcAft>
                <a:spcPts val="0"/>
              </a:spcAft>
              <a:buSzPts val="3000"/>
              <a:buChar char="○"/>
              <a:defRPr sz="4000" i="1"/>
            </a:lvl5pPr>
            <a:lvl6pPr marL="3657509" lvl="5" indent="-558786" algn="ctr" rtl="0">
              <a:spcBef>
                <a:spcPts val="0"/>
              </a:spcBef>
              <a:spcAft>
                <a:spcPts val="0"/>
              </a:spcAft>
              <a:buSzPts val="3000"/>
              <a:buChar char="■"/>
              <a:defRPr sz="4000" i="1"/>
            </a:lvl6pPr>
            <a:lvl7pPr marL="4267093" lvl="6" indent="-558786" algn="ctr" rtl="0">
              <a:spcBef>
                <a:spcPts val="0"/>
              </a:spcBef>
              <a:spcAft>
                <a:spcPts val="0"/>
              </a:spcAft>
              <a:buSzPts val="3000"/>
              <a:buChar char="●"/>
              <a:defRPr sz="4000" i="1"/>
            </a:lvl7pPr>
            <a:lvl8pPr marL="4876678" lvl="7" indent="-558786" algn="ctr" rtl="0">
              <a:spcBef>
                <a:spcPts val="0"/>
              </a:spcBef>
              <a:spcAft>
                <a:spcPts val="0"/>
              </a:spcAft>
              <a:buSzPts val="3000"/>
              <a:buChar char="○"/>
              <a:defRPr sz="4000" i="1"/>
            </a:lvl8pPr>
            <a:lvl9pPr marL="5486263" lvl="8" indent="-558786" algn="ctr">
              <a:spcBef>
                <a:spcPts val="0"/>
              </a:spcBef>
              <a:spcAft>
                <a:spcPts val="0"/>
              </a:spcAft>
              <a:buSzPts val="3000"/>
              <a:buChar char="■"/>
              <a:defRPr sz="4000" i="1"/>
            </a:lvl9pPr>
          </a:lstStyle>
          <a:p>
            <a:pPr lvl="0"/>
            <a:r>
              <a:rPr lang="en-US" smtClean="0"/>
              <a:t>Edit Master text styles</a:t>
            </a:r>
          </a:p>
        </p:txBody>
      </p:sp>
      <p:sp>
        <p:nvSpPr>
          <p:cNvPr id="117" name="Shape 117"/>
          <p:cNvSpPr txBox="1"/>
          <p:nvPr/>
        </p:nvSpPr>
        <p:spPr>
          <a:xfrm>
            <a:off x="4791200" y="737025"/>
            <a:ext cx="2609600" cy="871600"/>
          </a:xfrm>
          <a:prstGeom prst="rect">
            <a:avLst/>
          </a:prstGeom>
          <a:noFill/>
          <a:ln>
            <a:noFill/>
          </a:ln>
        </p:spPr>
        <p:txBody>
          <a:bodyPr spcFirstLastPara="1" wrap="square" lIns="121900" tIns="121900" rIns="121900" bIns="121900" anchor="t" anchorCtr="0">
            <a:noAutofit/>
          </a:bodyPr>
          <a:lstStyle/>
          <a:p>
            <a:pPr marL="0" lvl="0" indent="0" algn="ctr">
              <a:spcBef>
                <a:spcPts val="0"/>
              </a:spcBef>
              <a:spcAft>
                <a:spcPts val="0"/>
              </a:spcAft>
              <a:buNone/>
            </a:pPr>
            <a:r>
              <a:rPr lang="en" sz="12800">
                <a:solidFill>
                  <a:srgbClr val="00CEF6"/>
                </a:solidFill>
              </a:rPr>
              <a:t>“</a:t>
            </a:r>
            <a:endParaRPr sz="12800">
              <a:solidFill>
                <a:srgbClr val="00CEF6"/>
              </a:solidFill>
            </a:endParaRPr>
          </a:p>
        </p:txBody>
      </p:sp>
      <p:sp>
        <p:nvSpPr>
          <p:cNvPr id="118" name="Shape 118"/>
          <p:cNvSpPr/>
          <p:nvPr/>
        </p:nvSpPr>
        <p:spPr>
          <a:xfrm>
            <a:off x="-38099" y="5929033"/>
            <a:ext cx="12255500" cy="949971"/>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19" name="Shape 119"/>
          <p:cNvSpPr/>
          <p:nvPr/>
        </p:nvSpPr>
        <p:spPr>
          <a:xfrm>
            <a:off x="-38099" y="6104149"/>
            <a:ext cx="12255500" cy="779252"/>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0" name="Shape 120"/>
          <p:cNvSpPr/>
          <p:nvPr/>
        </p:nvSpPr>
        <p:spPr>
          <a:xfrm rot="8100000">
            <a:off x="2463975" y="5670625"/>
            <a:ext cx="163483" cy="163483"/>
          </a:xfrm>
          <a:prstGeom prst="teardrop">
            <a:avLst>
              <a:gd name="adj" fmla="val 100000"/>
            </a:avLst>
          </a:prstGeom>
          <a:solidFill>
            <a:srgbClr val="AFF000"/>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121" name="Shape 121"/>
          <p:cNvSpPr/>
          <p:nvPr/>
        </p:nvSpPr>
        <p:spPr>
          <a:xfrm rot="8100000">
            <a:off x="8051975" y="6049092"/>
            <a:ext cx="163483" cy="163483"/>
          </a:xfrm>
          <a:prstGeom prst="teardrop">
            <a:avLst>
              <a:gd name="adj" fmla="val 100000"/>
            </a:avLst>
          </a:prstGeom>
          <a:noFill/>
          <a:ln w="28575" cap="flat" cmpd="sng">
            <a:solidFill>
              <a:srgbClr val="00CEF6"/>
            </a:solidFill>
            <a:prstDash val="solid"/>
            <a:round/>
            <a:headEnd type="none" w="med" len="med"/>
            <a:tailEnd type="none" w="med" len="med"/>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122" name="Shape 122"/>
          <p:cNvSpPr/>
          <p:nvPr/>
        </p:nvSpPr>
        <p:spPr>
          <a:xfrm rot="8100000">
            <a:off x="9575975" y="6093559"/>
            <a:ext cx="163483" cy="163483"/>
          </a:xfrm>
          <a:prstGeom prst="teardrop">
            <a:avLst>
              <a:gd name="adj" fmla="val 100000"/>
            </a:avLst>
          </a:prstGeom>
          <a:solidFill>
            <a:srgbClr val="00CEF6"/>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grpSp>
        <p:nvGrpSpPr>
          <p:cNvPr id="123" name="Shape 123"/>
          <p:cNvGrpSpPr/>
          <p:nvPr/>
        </p:nvGrpSpPr>
        <p:grpSpPr>
          <a:xfrm>
            <a:off x="-12700" y="5949967"/>
            <a:ext cx="12223767" cy="793733"/>
            <a:chOff x="-9525" y="4462475"/>
            <a:chExt cx="9167825" cy="595300"/>
          </a:xfrm>
        </p:grpSpPr>
        <p:sp>
          <p:nvSpPr>
            <p:cNvPr id="124" name="Shape 124"/>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125" name="Shape 125"/>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126" name="Shape 126"/>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127" name="Shape 127"/>
          <p:cNvGrpSpPr/>
          <p:nvPr/>
        </p:nvGrpSpPr>
        <p:grpSpPr>
          <a:xfrm>
            <a:off x="-57115" y="5924652"/>
            <a:ext cx="12306100" cy="857049"/>
            <a:chOff x="-42837" y="4443488"/>
            <a:chExt cx="9229575" cy="642787"/>
          </a:xfrm>
        </p:grpSpPr>
        <p:sp>
          <p:nvSpPr>
            <p:cNvPr id="128" name="Shape 128"/>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29" name="Shape 129"/>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30" name="Shape 130"/>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31" name="Shape 131"/>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32" name="Shape 132"/>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33" name="Shape 13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34" name="Shape 134"/>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35" name="Shape 135"/>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36" name="Shape 136"/>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37" name="Shape 137"/>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38" name="Shape 138"/>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39" name="Shape 139"/>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40" name="Shape 140"/>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41" name="Shape 141"/>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42" name="Shape 142"/>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43" name="Shape 14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44" name="Shape 144"/>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45" name="Shape 145"/>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46" name="Shape 146"/>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47" name="Shape 147"/>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48" name="Shape 148"/>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49" name="Shape 149"/>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50" name="Shape 150"/>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51" name="Shape 151"/>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52" name="Shape 152"/>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grpSp>
      <p:sp>
        <p:nvSpPr>
          <p:cNvPr id="153" name="Shape 153"/>
          <p:cNvSpPr/>
          <p:nvPr/>
        </p:nvSpPr>
        <p:spPr>
          <a:xfrm>
            <a:off x="3987600" y="6114933"/>
            <a:ext cx="152800" cy="152800"/>
          </a:xfrm>
          <a:prstGeom prst="ellipse">
            <a:avLst/>
          </a:prstGeom>
          <a:noFill/>
          <a:ln w="9525" cap="flat" cmpd="sng">
            <a:solidFill>
              <a:srgbClr val="3C78D8"/>
            </a:solidFill>
            <a:prstDash val="solid"/>
            <a:round/>
            <a:headEnd type="none" w="med" len="med"/>
            <a:tailEnd type="none" w="med" len="med"/>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154" name="Shape 154"/>
          <p:cNvSpPr/>
          <p:nvPr/>
        </p:nvSpPr>
        <p:spPr>
          <a:xfrm>
            <a:off x="1447600" y="6495933"/>
            <a:ext cx="152800" cy="152800"/>
          </a:xfrm>
          <a:prstGeom prst="ellipse">
            <a:avLst/>
          </a:prstGeom>
          <a:noFill/>
          <a:ln w="9525" cap="flat" cmpd="sng">
            <a:solidFill>
              <a:srgbClr val="3C78D8"/>
            </a:solidFill>
            <a:prstDash val="solid"/>
            <a:round/>
            <a:headEnd type="none" w="med" len="med"/>
            <a:tailEnd type="none" w="med" len="med"/>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155" name="Shape 155"/>
          <p:cNvSpPr/>
          <p:nvPr/>
        </p:nvSpPr>
        <p:spPr>
          <a:xfrm>
            <a:off x="6527600" y="6021376"/>
            <a:ext cx="152800" cy="152800"/>
          </a:xfrm>
          <a:prstGeom prst="ellipse">
            <a:avLst/>
          </a:prstGeom>
          <a:noFill/>
          <a:ln w="9525" cap="flat" cmpd="sng">
            <a:solidFill>
              <a:srgbClr val="3C78D8"/>
            </a:solidFill>
            <a:prstDash val="solid"/>
            <a:round/>
            <a:headEnd type="none" w="med" len="med"/>
            <a:tailEnd type="none" w="med" len="med"/>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156" name="Shape 156"/>
          <p:cNvSpPr/>
          <p:nvPr/>
        </p:nvSpPr>
        <p:spPr>
          <a:xfrm rot="8100000">
            <a:off x="11599932" y="5772225"/>
            <a:ext cx="163483" cy="163483"/>
          </a:xfrm>
          <a:prstGeom prst="teardrop">
            <a:avLst>
              <a:gd name="adj" fmla="val 100000"/>
            </a:avLst>
          </a:prstGeom>
          <a:noFill/>
          <a:ln w="28575" cap="flat" cmpd="sng">
            <a:solidFill>
              <a:srgbClr val="AFF000"/>
            </a:solidFill>
            <a:prstDash val="solid"/>
            <a:round/>
            <a:headEnd type="none" w="med" len="med"/>
            <a:tailEnd type="none" w="med" len="med"/>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Tree>
    <p:extLst>
      <p:ext uri="{BB962C8B-B14F-4D97-AF65-F5344CB8AC3E}">
        <p14:creationId xmlns:p14="http://schemas.microsoft.com/office/powerpoint/2010/main" val="1943025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1397000" y="845500"/>
            <a:ext cx="9328800" cy="9544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smtClean="0"/>
              <a:t>Click to edit Master title style</a:t>
            </a:r>
            <a:endParaRPr/>
          </a:p>
        </p:txBody>
      </p:sp>
      <p:sp>
        <p:nvSpPr>
          <p:cNvPr id="159" name="Shape 159"/>
          <p:cNvSpPr txBox="1">
            <a:spLocks noGrp="1"/>
          </p:cNvSpPr>
          <p:nvPr>
            <p:ph type="body" idx="1"/>
          </p:nvPr>
        </p:nvSpPr>
        <p:spPr>
          <a:xfrm>
            <a:off x="1434467" y="2053567"/>
            <a:ext cx="9328800" cy="2562800"/>
          </a:xfrm>
          <a:prstGeom prst="rect">
            <a:avLst/>
          </a:prstGeom>
        </p:spPr>
        <p:txBody>
          <a:bodyPr spcFirstLastPara="1" wrap="square" lIns="91425" tIns="91425" rIns="91425" bIns="91425" anchor="t" anchorCtr="0"/>
          <a:lstStyle>
            <a:lvl1pPr marL="609585" lvl="0" indent="-474121">
              <a:spcBef>
                <a:spcPts val="800"/>
              </a:spcBef>
              <a:spcAft>
                <a:spcPts val="0"/>
              </a:spcAft>
              <a:buSzPts val="2000"/>
              <a:buChar char="◉"/>
              <a:defRPr/>
            </a:lvl1pPr>
            <a:lvl2pPr marL="1219170" lvl="1" indent="-457189">
              <a:spcBef>
                <a:spcPts val="0"/>
              </a:spcBef>
              <a:spcAft>
                <a:spcPts val="0"/>
              </a:spcAft>
              <a:buSzPts val="1800"/>
              <a:buChar char="◉"/>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pPr lvl="0"/>
            <a:r>
              <a:rPr lang="en-US" smtClean="0"/>
              <a:t>Edit Master text styles</a:t>
            </a:r>
          </a:p>
        </p:txBody>
      </p:sp>
      <p:sp>
        <p:nvSpPr>
          <p:cNvPr id="160" name="Shape 160"/>
          <p:cNvSpPr/>
          <p:nvPr/>
        </p:nvSpPr>
        <p:spPr>
          <a:xfrm>
            <a:off x="-38099" y="5929033"/>
            <a:ext cx="12255500" cy="949971"/>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1" name="Shape 161"/>
          <p:cNvSpPr/>
          <p:nvPr/>
        </p:nvSpPr>
        <p:spPr>
          <a:xfrm>
            <a:off x="-38099" y="6104149"/>
            <a:ext cx="12255500" cy="779252"/>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2" name="Shape 162"/>
          <p:cNvSpPr/>
          <p:nvPr/>
        </p:nvSpPr>
        <p:spPr>
          <a:xfrm rot="8100000">
            <a:off x="2463975" y="5670625"/>
            <a:ext cx="163483" cy="163483"/>
          </a:xfrm>
          <a:prstGeom prst="teardrop">
            <a:avLst>
              <a:gd name="adj" fmla="val 100000"/>
            </a:avLst>
          </a:prstGeom>
          <a:solidFill>
            <a:srgbClr val="AFF000"/>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163" name="Shape 163"/>
          <p:cNvSpPr/>
          <p:nvPr/>
        </p:nvSpPr>
        <p:spPr>
          <a:xfrm rot="8100000">
            <a:off x="8051975" y="6049092"/>
            <a:ext cx="163483" cy="163483"/>
          </a:xfrm>
          <a:prstGeom prst="teardrop">
            <a:avLst>
              <a:gd name="adj" fmla="val 100000"/>
            </a:avLst>
          </a:prstGeom>
          <a:noFill/>
          <a:ln w="28575" cap="flat" cmpd="sng">
            <a:solidFill>
              <a:srgbClr val="00CEF6"/>
            </a:solidFill>
            <a:prstDash val="solid"/>
            <a:round/>
            <a:headEnd type="none" w="med" len="med"/>
            <a:tailEnd type="none" w="med" len="med"/>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164" name="Shape 164"/>
          <p:cNvSpPr/>
          <p:nvPr/>
        </p:nvSpPr>
        <p:spPr>
          <a:xfrm rot="8100000">
            <a:off x="9575975" y="6093559"/>
            <a:ext cx="163483" cy="163483"/>
          </a:xfrm>
          <a:prstGeom prst="teardrop">
            <a:avLst>
              <a:gd name="adj" fmla="val 100000"/>
            </a:avLst>
          </a:prstGeom>
          <a:solidFill>
            <a:srgbClr val="00CEF6"/>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grpSp>
        <p:nvGrpSpPr>
          <p:cNvPr id="165" name="Shape 165"/>
          <p:cNvGrpSpPr/>
          <p:nvPr/>
        </p:nvGrpSpPr>
        <p:grpSpPr>
          <a:xfrm>
            <a:off x="-12700" y="5949967"/>
            <a:ext cx="12223767" cy="793733"/>
            <a:chOff x="-9525" y="4462475"/>
            <a:chExt cx="9167825" cy="595300"/>
          </a:xfrm>
        </p:grpSpPr>
        <p:sp>
          <p:nvSpPr>
            <p:cNvPr id="166" name="Shape 166"/>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167" name="Shape 167"/>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168" name="Shape 168"/>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169" name="Shape 169"/>
          <p:cNvGrpSpPr/>
          <p:nvPr/>
        </p:nvGrpSpPr>
        <p:grpSpPr>
          <a:xfrm>
            <a:off x="-57115" y="5924652"/>
            <a:ext cx="12306100" cy="857049"/>
            <a:chOff x="-42837" y="4443488"/>
            <a:chExt cx="9229575" cy="642787"/>
          </a:xfrm>
        </p:grpSpPr>
        <p:sp>
          <p:nvSpPr>
            <p:cNvPr id="170" name="Shape 170"/>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71" name="Shape 171"/>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72" name="Shape 172"/>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73" name="Shape 17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74" name="Shape 174"/>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75" name="Shape 175"/>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76" name="Shape 176"/>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77" name="Shape 177"/>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78" name="Shape 178"/>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79" name="Shape 179"/>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80" name="Shape 180"/>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81" name="Shape 181"/>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82" name="Shape 182"/>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83" name="Shape 18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84" name="Shape 184"/>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85" name="Shape 185"/>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86" name="Shape 186"/>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87" name="Shape 187"/>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88" name="Shape 188"/>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89" name="Shape 189"/>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90" name="Shape 190"/>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91" name="Shape 191"/>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92" name="Shape 192"/>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93" name="Shape 19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194" name="Shape 194"/>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grpSp>
      <p:sp>
        <p:nvSpPr>
          <p:cNvPr id="195" name="Shape 195"/>
          <p:cNvSpPr/>
          <p:nvPr/>
        </p:nvSpPr>
        <p:spPr>
          <a:xfrm>
            <a:off x="3987600" y="6114933"/>
            <a:ext cx="152800" cy="152800"/>
          </a:xfrm>
          <a:prstGeom prst="ellipse">
            <a:avLst/>
          </a:prstGeom>
          <a:noFill/>
          <a:ln w="9525" cap="flat" cmpd="sng">
            <a:solidFill>
              <a:srgbClr val="3C78D8"/>
            </a:solidFill>
            <a:prstDash val="solid"/>
            <a:round/>
            <a:headEnd type="none" w="med" len="med"/>
            <a:tailEnd type="none" w="med" len="med"/>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196" name="Shape 196"/>
          <p:cNvSpPr/>
          <p:nvPr/>
        </p:nvSpPr>
        <p:spPr>
          <a:xfrm>
            <a:off x="1447600" y="6495933"/>
            <a:ext cx="152800" cy="152800"/>
          </a:xfrm>
          <a:prstGeom prst="ellipse">
            <a:avLst/>
          </a:prstGeom>
          <a:noFill/>
          <a:ln w="9525" cap="flat" cmpd="sng">
            <a:solidFill>
              <a:srgbClr val="3C78D8"/>
            </a:solidFill>
            <a:prstDash val="solid"/>
            <a:round/>
            <a:headEnd type="none" w="med" len="med"/>
            <a:tailEnd type="none" w="med" len="med"/>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197" name="Shape 197"/>
          <p:cNvSpPr/>
          <p:nvPr/>
        </p:nvSpPr>
        <p:spPr>
          <a:xfrm>
            <a:off x="6527600" y="6021376"/>
            <a:ext cx="152800" cy="152800"/>
          </a:xfrm>
          <a:prstGeom prst="ellipse">
            <a:avLst/>
          </a:prstGeom>
          <a:noFill/>
          <a:ln w="9525" cap="flat" cmpd="sng">
            <a:solidFill>
              <a:srgbClr val="3C78D8"/>
            </a:solidFill>
            <a:prstDash val="solid"/>
            <a:round/>
            <a:headEnd type="none" w="med" len="med"/>
            <a:tailEnd type="none" w="med" len="med"/>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198" name="Shape 198"/>
          <p:cNvSpPr/>
          <p:nvPr/>
        </p:nvSpPr>
        <p:spPr>
          <a:xfrm rot="8100000">
            <a:off x="11599932" y="5772225"/>
            <a:ext cx="163483" cy="163483"/>
          </a:xfrm>
          <a:prstGeom prst="teardrop">
            <a:avLst>
              <a:gd name="adj" fmla="val 100000"/>
            </a:avLst>
          </a:prstGeom>
          <a:noFill/>
          <a:ln w="28575" cap="flat" cmpd="sng">
            <a:solidFill>
              <a:srgbClr val="AFF000"/>
            </a:solidFill>
            <a:prstDash val="solid"/>
            <a:round/>
            <a:headEnd type="none" w="med" len="med"/>
            <a:tailEnd type="none" w="med" len="med"/>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Tree>
    <p:extLst>
      <p:ext uri="{BB962C8B-B14F-4D97-AF65-F5344CB8AC3E}">
        <p14:creationId xmlns:p14="http://schemas.microsoft.com/office/powerpoint/2010/main" val="1455968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1397000" y="845500"/>
            <a:ext cx="9328800" cy="9544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smtClean="0"/>
              <a:t>Click to edit Master title style</a:t>
            </a:r>
            <a:endParaRPr/>
          </a:p>
        </p:txBody>
      </p:sp>
      <p:sp>
        <p:nvSpPr>
          <p:cNvPr id="201" name="Shape 201"/>
          <p:cNvSpPr txBox="1">
            <a:spLocks noGrp="1"/>
          </p:cNvSpPr>
          <p:nvPr>
            <p:ph type="body" idx="1"/>
          </p:nvPr>
        </p:nvSpPr>
        <p:spPr>
          <a:xfrm>
            <a:off x="1508667" y="2070600"/>
            <a:ext cx="4453200" cy="3554400"/>
          </a:xfrm>
          <a:prstGeom prst="rect">
            <a:avLst/>
          </a:prstGeom>
        </p:spPr>
        <p:txBody>
          <a:bodyPr spcFirstLastPara="1" wrap="square" lIns="91425" tIns="91425" rIns="91425" bIns="91425" anchor="t" anchorCtr="0"/>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pPr lvl="0"/>
            <a:r>
              <a:rPr lang="en-US" smtClean="0"/>
              <a:t>Edit Master text styles</a:t>
            </a:r>
          </a:p>
        </p:txBody>
      </p:sp>
      <p:sp>
        <p:nvSpPr>
          <p:cNvPr id="202" name="Shape 202"/>
          <p:cNvSpPr txBox="1">
            <a:spLocks noGrp="1"/>
          </p:cNvSpPr>
          <p:nvPr>
            <p:ph type="body" idx="2"/>
          </p:nvPr>
        </p:nvSpPr>
        <p:spPr>
          <a:xfrm>
            <a:off x="6230084" y="2070600"/>
            <a:ext cx="4453200" cy="3554400"/>
          </a:xfrm>
          <a:prstGeom prst="rect">
            <a:avLst/>
          </a:prstGeom>
        </p:spPr>
        <p:txBody>
          <a:bodyPr spcFirstLastPara="1" wrap="square" lIns="91425" tIns="91425" rIns="91425" bIns="91425" anchor="t" anchorCtr="0"/>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pPr lvl="0"/>
            <a:r>
              <a:rPr lang="en-US" smtClean="0"/>
              <a:t>Edit Master text styles</a:t>
            </a:r>
          </a:p>
        </p:txBody>
      </p:sp>
      <p:sp>
        <p:nvSpPr>
          <p:cNvPr id="203" name="Shape 203"/>
          <p:cNvSpPr/>
          <p:nvPr/>
        </p:nvSpPr>
        <p:spPr>
          <a:xfrm>
            <a:off x="-38099" y="5929033"/>
            <a:ext cx="12255500" cy="949971"/>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04" name="Shape 204"/>
          <p:cNvSpPr/>
          <p:nvPr/>
        </p:nvSpPr>
        <p:spPr>
          <a:xfrm>
            <a:off x="-38099" y="6104149"/>
            <a:ext cx="12255500" cy="779252"/>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5" name="Shape 205"/>
          <p:cNvSpPr/>
          <p:nvPr/>
        </p:nvSpPr>
        <p:spPr>
          <a:xfrm rot="8100000">
            <a:off x="2463975" y="5670625"/>
            <a:ext cx="163483" cy="163483"/>
          </a:xfrm>
          <a:prstGeom prst="teardrop">
            <a:avLst>
              <a:gd name="adj" fmla="val 100000"/>
            </a:avLst>
          </a:prstGeom>
          <a:solidFill>
            <a:srgbClr val="AFF000"/>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206" name="Shape 206"/>
          <p:cNvSpPr/>
          <p:nvPr/>
        </p:nvSpPr>
        <p:spPr>
          <a:xfrm rot="8100000">
            <a:off x="8051975" y="6049092"/>
            <a:ext cx="163483" cy="163483"/>
          </a:xfrm>
          <a:prstGeom prst="teardrop">
            <a:avLst>
              <a:gd name="adj" fmla="val 100000"/>
            </a:avLst>
          </a:prstGeom>
          <a:noFill/>
          <a:ln w="28575" cap="flat" cmpd="sng">
            <a:solidFill>
              <a:srgbClr val="00CEF6"/>
            </a:solidFill>
            <a:prstDash val="solid"/>
            <a:round/>
            <a:headEnd type="none" w="med" len="med"/>
            <a:tailEnd type="none" w="med" len="med"/>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207" name="Shape 207"/>
          <p:cNvSpPr/>
          <p:nvPr/>
        </p:nvSpPr>
        <p:spPr>
          <a:xfrm rot="8100000">
            <a:off x="9575975" y="6093559"/>
            <a:ext cx="163483" cy="163483"/>
          </a:xfrm>
          <a:prstGeom prst="teardrop">
            <a:avLst>
              <a:gd name="adj" fmla="val 100000"/>
            </a:avLst>
          </a:prstGeom>
          <a:solidFill>
            <a:srgbClr val="00CEF6"/>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grpSp>
        <p:nvGrpSpPr>
          <p:cNvPr id="208" name="Shape 208"/>
          <p:cNvGrpSpPr/>
          <p:nvPr/>
        </p:nvGrpSpPr>
        <p:grpSpPr>
          <a:xfrm>
            <a:off x="-12700" y="5949967"/>
            <a:ext cx="12223767" cy="793733"/>
            <a:chOff x="-9525" y="4462475"/>
            <a:chExt cx="9167825" cy="595300"/>
          </a:xfrm>
        </p:grpSpPr>
        <p:sp>
          <p:nvSpPr>
            <p:cNvPr id="209" name="Shape 209"/>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210" name="Shape 210"/>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211" name="Shape 211"/>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212" name="Shape 212"/>
          <p:cNvGrpSpPr/>
          <p:nvPr/>
        </p:nvGrpSpPr>
        <p:grpSpPr>
          <a:xfrm>
            <a:off x="-57115" y="5924652"/>
            <a:ext cx="12306100" cy="857049"/>
            <a:chOff x="-42837" y="4443488"/>
            <a:chExt cx="9229575" cy="642787"/>
          </a:xfrm>
        </p:grpSpPr>
        <p:sp>
          <p:nvSpPr>
            <p:cNvPr id="213" name="Shape 21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214" name="Shape 214"/>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215" name="Shape 215"/>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216" name="Shape 216"/>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217" name="Shape 217"/>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218" name="Shape 218"/>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219" name="Shape 219"/>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220" name="Shape 220"/>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221" name="Shape 221"/>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222" name="Shape 222"/>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223" name="Shape 22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224" name="Shape 224"/>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225" name="Shape 225"/>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226" name="Shape 226"/>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227" name="Shape 227"/>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228" name="Shape 228"/>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229" name="Shape 229"/>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230" name="Shape 230"/>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231" name="Shape 231"/>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232" name="Shape 232"/>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233" name="Shape 23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234" name="Shape 234"/>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235" name="Shape 235"/>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236" name="Shape 236"/>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237" name="Shape 237"/>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grpSp>
      <p:sp>
        <p:nvSpPr>
          <p:cNvPr id="238" name="Shape 238"/>
          <p:cNvSpPr/>
          <p:nvPr/>
        </p:nvSpPr>
        <p:spPr>
          <a:xfrm>
            <a:off x="3987600" y="6114933"/>
            <a:ext cx="152800" cy="152800"/>
          </a:xfrm>
          <a:prstGeom prst="ellipse">
            <a:avLst/>
          </a:prstGeom>
          <a:noFill/>
          <a:ln w="9525" cap="flat" cmpd="sng">
            <a:solidFill>
              <a:srgbClr val="3C78D8"/>
            </a:solidFill>
            <a:prstDash val="solid"/>
            <a:round/>
            <a:headEnd type="none" w="med" len="med"/>
            <a:tailEnd type="none" w="med" len="med"/>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239" name="Shape 239"/>
          <p:cNvSpPr/>
          <p:nvPr/>
        </p:nvSpPr>
        <p:spPr>
          <a:xfrm>
            <a:off x="1447600" y="6495933"/>
            <a:ext cx="152800" cy="152800"/>
          </a:xfrm>
          <a:prstGeom prst="ellipse">
            <a:avLst/>
          </a:prstGeom>
          <a:noFill/>
          <a:ln w="9525" cap="flat" cmpd="sng">
            <a:solidFill>
              <a:srgbClr val="3C78D8"/>
            </a:solidFill>
            <a:prstDash val="solid"/>
            <a:round/>
            <a:headEnd type="none" w="med" len="med"/>
            <a:tailEnd type="none" w="med" len="med"/>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240" name="Shape 240"/>
          <p:cNvSpPr/>
          <p:nvPr/>
        </p:nvSpPr>
        <p:spPr>
          <a:xfrm>
            <a:off x="6527600" y="6021376"/>
            <a:ext cx="152800" cy="152800"/>
          </a:xfrm>
          <a:prstGeom prst="ellipse">
            <a:avLst/>
          </a:prstGeom>
          <a:noFill/>
          <a:ln w="9525" cap="flat" cmpd="sng">
            <a:solidFill>
              <a:srgbClr val="3C78D8"/>
            </a:solidFill>
            <a:prstDash val="solid"/>
            <a:round/>
            <a:headEnd type="none" w="med" len="med"/>
            <a:tailEnd type="none" w="med" len="med"/>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241" name="Shape 241"/>
          <p:cNvSpPr/>
          <p:nvPr/>
        </p:nvSpPr>
        <p:spPr>
          <a:xfrm rot="8100000">
            <a:off x="11599932" y="5772225"/>
            <a:ext cx="163483" cy="163483"/>
          </a:xfrm>
          <a:prstGeom prst="teardrop">
            <a:avLst>
              <a:gd name="adj" fmla="val 100000"/>
            </a:avLst>
          </a:prstGeom>
          <a:noFill/>
          <a:ln w="28575" cap="flat" cmpd="sng">
            <a:solidFill>
              <a:srgbClr val="AFF000"/>
            </a:solidFill>
            <a:prstDash val="solid"/>
            <a:round/>
            <a:headEnd type="none" w="med" len="med"/>
            <a:tailEnd type="none" w="med" len="med"/>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Tree>
    <p:extLst>
      <p:ext uri="{BB962C8B-B14F-4D97-AF65-F5344CB8AC3E}">
        <p14:creationId xmlns:p14="http://schemas.microsoft.com/office/powerpoint/2010/main" val="3937977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1397000" y="845500"/>
            <a:ext cx="9328800" cy="954400"/>
          </a:xfrm>
          <a:prstGeom prst="rect">
            <a:avLst/>
          </a:prstGeom>
        </p:spPr>
        <p:txBody>
          <a:bodyPr spcFirstLastPara="1" wrap="square" lIns="91425" tIns="91425" rIns="91425" bIns="91425" anchor="b" anchorCtr="0"/>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en-US" smtClean="0"/>
              <a:t>Click to edit Master title style</a:t>
            </a:r>
            <a:endParaRPr/>
          </a:p>
        </p:txBody>
      </p:sp>
      <p:sp>
        <p:nvSpPr>
          <p:cNvPr id="244" name="Shape 244"/>
          <p:cNvSpPr txBox="1">
            <a:spLocks noGrp="1"/>
          </p:cNvSpPr>
          <p:nvPr>
            <p:ph type="body" idx="1"/>
          </p:nvPr>
        </p:nvSpPr>
        <p:spPr>
          <a:xfrm>
            <a:off x="941200" y="2168800"/>
            <a:ext cx="3295600" cy="4399200"/>
          </a:xfrm>
          <a:prstGeom prst="rect">
            <a:avLst/>
          </a:prstGeom>
        </p:spPr>
        <p:txBody>
          <a:bodyPr spcFirstLastPara="1" wrap="square" lIns="91425" tIns="91425" rIns="91425" bIns="91425" anchor="t" anchorCtr="0"/>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pPr lvl="0"/>
            <a:r>
              <a:rPr lang="en-US" smtClean="0"/>
              <a:t>Edit Master text styles</a:t>
            </a:r>
          </a:p>
        </p:txBody>
      </p:sp>
      <p:sp>
        <p:nvSpPr>
          <p:cNvPr id="245" name="Shape 245"/>
          <p:cNvSpPr txBox="1">
            <a:spLocks noGrp="1"/>
          </p:cNvSpPr>
          <p:nvPr>
            <p:ph type="body" idx="2"/>
          </p:nvPr>
        </p:nvSpPr>
        <p:spPr>
          <a:xfrm>
            <a:off x="4405500" y="2168800"/>
            <a:ext cx="3295600" cy="4399200"/>
          </a:xfrm>
          <a:prstGeom prst="rect">
            <a:avLst/>
          </a:prstGeom>
        </p:spPr>
        <p:txBody>
          <a:bodyPr spcFirstLastPara="1" wrap="square" lIns="91425" tIns="91425" rIns="91425" bIns="91425" anchor="t" anchorCtr="0"/>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pPr lvl="0"/>
            <a:r>
              <a:rPr lang="en-US" smtClean="0"/>
              <a:t>Edit Master text styles</a:t>
            </a:r>
          </a:p>
        </p:txBody>
      </p:sp>
      <p:sp>
        <p:nvSpPr>
          <p:cNvPr id="246" name="Shape 246"/>
          <p:cNvSpPr txBox="1">
            <a:spLocks noGrp="1"/>
          </p:cNvSpPr>
          <p:nvPr>
            <p:ph type="body" idx="3"/>
          </p:nvPr>
        </p:nvSpPr>
        <p:spPr>
          <a:xfrm>
            <a:off x="7869800" y="2168800"/>
            <a:ext cx="3295600" cy="4399200"/>
          </a:xfrm>
          <a:prstGeom prst="rect">
            <a:avLst/>
          </a:prstGeom>
        </p:spPr>
        <p:txBody>
          <a:bodyPr spcFirstLastPara="1" wrap="square" lIns="91425" tIns="91425" rIns="91425" bIns="91425" anchor="t" anchorCtr="0"/>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pPr lvl="0"/>
            <a:r>
              <a:rPr lang="en-US" smtClean="0"/>
              <a:t>Edit Master text styles</a:t>
            </a:r>
          </a:p>
        </p:txBody>
      </p:sp>
      <p:sp>
        <p:nvSpPr>
          <p:cNvPr id="247" name="Shape 247"/>
          <p:cNvSpPr/>
          <p:nvPr/>
        </p:nvSpPr>
        <p:spPr>
          <a:xfrm>
            <a:off x="-38099" y="5929033"/>
            <a:ext cx="12255500" cy="949971"/>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48" name="Shape 248"/>
          <p:cNvSpPr/>
          <p:nvPr/>
        </p:nvSpPr>
        <p:spPr>
          <a:xfrm>
            <a:off x="-38099" y="6104149"/>
            <a:ext cx="12255500" cy="779252"/>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49" name="Shape 249"/>
          <p:cNvSpPr/>
          <p:nvPr/>
        </p:nvSpPr>
        <p:spPr>
          <a:xfrm rot="8100000">
            <a:off x="2463975" y="5670625"/>
            <a:ext cx="163483" cy="163483"/>
          </a:xfrm>
          <a:prstGeom prst="teardrop">
            <a:avLst>
              <a:gd name="adj" fmla="val 100000"/>
            </a:avLst>
          </a:prstGeom>
          <a:solidFill>
            <a:srgbClr val="AFF000"/>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250" name="Shape 250"/>
          <p:cNvSpPr/>
          <p:nvPr/>
        </p:nvSpPr>
        <p:spPr>
          <a:xfrm rot="8100000">
            <a:off x="8051975" y="6049092"/>
            <a:ext cx="163483" cy="163483"/>
          </a:xfrm>
          <a:prstGeom prst="teardrop">
            <a:avLst>
              <a:gd name="adj" fmla="val 100000"/>
            </a:avLst>
          </a:prstGeom>
          <a:noFill/>
          <a:ln w="28575" cap="flat" cmpd="sng">
            <a:solidFill>
              <a:srgbClr val="00CEF6"/>
            </a:solidFill>
            <a:prstDash val="solid"/>
            <a:round/>
            <a:headEnd type="none" w="med" len="med"/>
            <a:tailEnd type="none" w="med" len="med"/>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251" name="Shape 251"/>
          <p:cNvSpPr/>
          <p:nvPr/>
        </p:nvSpPr>
        <p:spPr>
          <a:xfrm rot="8100000">
            <a:off x="9575975" y="6093559"/>
            <a:ext cx="163483" cy="163483"/>
          </a:xfrm>
          <a:prstGeom prst="teardrop">
            <a:avLst>
              <a:gd name="adj" fmla="val 100000"/>
            </a:avLst>
          </a:prstGeom>
          <a:solidFill>
            <a:srgbClr val="00CEF6"/>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grpSp>
        <p:nvGrpSpPr>
          <p:cNvPr id="252" name="Shape 252"/>
          <p:cNvGrpSpPr/>
          <p:nvPr/>
        </p:nvGrpSpPr>
        <p:grpSpPr>
          <a:xfrm>
            <a:off x="-12700" y="5949967"/>
            <a:ext cx="12223767" cy="793733"/>
            <a:chOff x="-9525" y="4462475"/>
            <a:chExt cx="9167825" cy="595300"/>
          </a:xfrm>
        </p:grpSpPr>
        <p:sp>
          <p:nvSpPr>
            <p:cNvPr id="253" name="Shape 253"/>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254" name="Shape 254"/>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255" name="Shape 255"/>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256" name="Shape 256"/>
          <p:cNvGrpSpPr/>
          <p:nvPr/>
        </p:nvGrpSpPr>
        <p:grpSpPr>
          <a:xfrm>
            <a:off x="-57115" y="5924652"/>
            <a:ext cx="12306100" cy="857049"/>
            <a:chOff x="-42837" y="4443488"/>
            <a:chExt cx="9229575" cy="642787"/>
          </a:xfrm>
        </p:grpSpPr>
        <p:sp>
          <p:nvSpPr>
            <p:cNvPr id="257" name="Shape 257"/>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258" name="Shape 258"/>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259" name="Shape 259"/>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260" name="Shape 260"/>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261" name="Shape 261"/>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262" name="Shape 262"/>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263" name="Shape 26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264" name="Shape 264"/>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265" name="Shape 265"/>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266" name="Shape 266"/>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267" name="Shape 267"/>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268" name="Shape 268"/>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269" name="Shape 269"/>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270" name="Shape 270"/>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271" name="Shape 271"/>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272" name="Shape 272"/>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273" name="Shape 27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274" name="Shape 274"/>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275" name="Shape 275"/>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276" name="Shape 276"/>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277" name="Shape 277"/>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278" name="Shape 278"/>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279" name="Shape 279"/>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280" name="Shape 280"/>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281" name="Shape 281"/>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grpSp>
      <p:sp>
        <p:nvSpPr>
          <p:cNvPr id="282" name="Shape 282"/>
          <p:cNvSpPr/>
          <p:nvPr/>
        </p:nvSpPr>
        <p:spPr>
          <a:xfrm>
            <a:off x="3987600" y="6114933"/>
            <a:ext cx="152800" cy="152800"/>
          </a:xfrm>
          <a:prstGeom prst="ellipse">
            <a:avLst/>
          </a:prstGeom>
          <a:noFill/>
          <a:ln w="9525" cap="flat" cmpd="sng">
            <a:solidFill>
              <a:srgbClr val="3C78D8"/>
            </a:solidFill>
            <a:prstDash val="solid"/>
            <a:round/>
            <a:headEnd type="none" w="med" len="med"/>
            <a:tailEnd type="none" w="med" len="med"/>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283" name="Shape 283"/>
          <p:cNvSpPr/>
          <p:nvPr/>
        </p:nvSpPr>
        <p:spPr>
          <a:xfrm>
            <a:off x="1447600" y="6495933"/>
            <a:ext cx="152800" cy="152800"/>
          </a:xfrm>
          <a:prstGeom prst="ellipse">
            <a:avLst/>
          </a:prstGeom>
          <a:noFill/>
          <a:ln w="9525" cap="flat" cmpd="sng">
            <a:solidFill>
              <a:srgbClr val="3C78D8"/>
            </a:solidFill>
            <a:prstDash val="solid"/>
            <a:round/>
            <a:headEnd type="none" w="med" len="med"/>
            <a:tailEnd type="none" w="med" len="med"/>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284" name="Shape 284"/>
          <p:cNvSpPr/>
          <p:nvPr/>
        </p:nvSpPr>
        <p:spPr>
          <a:xfrm>
            <a:off x="6527600" y="6021376"/>
            <a:ext cx="152800" cy="152800"/>
          </a:xfrm>
          <a:prstGeom prst="ellipse">
            <a:avLst/>
          </a:prstGeom>
          <a:noFill/>
          <a:ln w="9525" cap="flat" cmpd="sng">
            <a:solidFill>
              <a:srgbClr val="3C78D8"/>
            </a:solidFill>
            <a:prstDash val="solid"/>
            <a:round/>
            <a:headEnd type="none" w="med" len="med"/>
            <a:tailEnd type="none" w="med" len="med"/>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285" name="Shape 285"/>
          <p:cNvSpPr/>
          <p:nvPr/>
        </p:nvSpPr>
        <p:spPr>
          <a:xfrm rot="8100000">
            <a:off x="11599932" y="5772225"/>
            <a:ext cx="163483" cy="163483"/>
          </a:xfrm>
          <a:prstGeom prst="teardrop">
            <a:avLst>
              <a:gd name="adj" fmla="val 100000"/>
            </a:avLst>
          </a:prstGeom>
          <a:noFill/>
          <a:ln w="28575" cap="flat" cmpd="sng">
            <a:solidFill>
              <a:srgbClr val="AFF000"/>
            </a:solidFill>
            <a:prstDash val="solid"/>
            <a:round/>
            <a:headEnd type="none" w="med" len="med"/>
            <a:tailEnd type="none" w="med" len="med"/>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Tree>
    <p:extLst>
      <p:ext uri="{BB962C8B-B14F-4D97-AF65-F5344CB8AC3E}">
        <p14:creationId xmlns:p14="http://schemas.microsoft.com/office/powerpoint/2010/main" val="1673010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1397000" y="845500"/>
            <a:ext cx="9328800" cy="9544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smtClean="0"/>
              <a:t>Click to edit Master title style</a:t>
            </a:r>
            <a:endParaRPr/>
          </a:p>
        </p:txBody>
      </p:sp>
      <p:sp>
        <p:nvSpPr>
          <p:cNvPr id="288" name="Shape 288"/>
          <p:cNvSpPr/>
          <p:nvPr/>
        </p:nvSpPr>
        <p:spPr>
          <a:xfrm>
            <a:off x="-38099" y="5929033"/>
            <a:ext cx="12255500" cy="949971"/>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89" name="Shape 289"/>
          <p:cNvSpPr/>
          <p:nvPr/>
        </p:nvSpPr>
        <p:spPr>
          <a:xfrm>
            <a:off x="-38099" y="6104149"/>
            <a:ext cx="12255500" cy="779252"/>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0" name="Shape 290"/>
          <p:cNvSpPr/>
          <p:nvPr/>
        </p:nvSpPr>
        <p:spPr>
          <a:xfrm rot="8100000">
            <a:off x="2463975" y="5670625"/>
            <a:ext cx="163483" cy="163483"/>
          </a:xfrm>
          <a:prstGeom prst="teardrop">
            <a:avLst>
              <a:gd name="adj" fmla="val 100000"/>
            </a:avLst>
          </a:prstGeom>
          <a:solidFill>
            <a:srgbClr val="AFF000"/>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291" name="Shape 291"/>
          <p:cNvSpPr/>
          <p:nvPr/>
        </p:nvSpPr>
        <p:spPr>
          <a:xfrm rot="8100000">
            <a:off x="8051975" y="6049092"/>
            <a:ext cx="163483" cy="163483"/>
          </a:xfrm>
          <a:prstGeom prst="teardrop">
            <a:avLst>
              <a:gd name="adj" fmla="val 100000"/>
            </a:avLst>
          </a:prstGeom>
          <a:noFill/>
          <a:ln w="28575" cap="flat" cmpd="sng">
            <a:solidFill>
              <a:srgbClr val="00CEF6"/>
            </a:solidFill>
            <a:prstDash val="solid"/>
            <a:round/>
            <a:headEnd type="none" w="med" len="med"/>
            <a:tailEnd type="none" w="med" len="med"/>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292" name="Shape 292"/>
          <p:cNvSpPr/>
          <p:nvPr/>
        </p:nvSpPr>
        <p:spPr>
          <a:xfrm rot="8100000">
            <a:off x="9575975" y="6093559"/>
            <a:ext cx="163483" cy="163483"/>
          </a:xfrm>
          <a:prstGeom prst="teardrop">
            <a:avLst>
              <a:gd name="adj" fmla="val 100000"/>
            </a:avLst>
          </a:prstGeom>
          <a:solidFill>
            <a:srgbClr val="00CEF6"/>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grpSp>
        <p:nvGrpSpPr>
          <p:cNvPr id="293" name="Shape 293"/>
          <p:cNvGrpSpPr/>
          <p:nvPr/>
        </p:nvGrpSpPr>
        <p:grpSpPr>
          <a:xfrm>
            <a:off x="-12700" y="5949967"/>
            <a:ext cx="12223767" cy="793733"/>
            <a:chOff x="-9525" y="4462475"/>
            <a:chExt cx="9167825" cy="595300"/>
          </a:xfrm>
        </p:grpSpPr>
        <p:sp>
          <p:nvSpPr>
            <p:cNvPr id="294" name="Shape 294"/>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295" name="Shape 295"/>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296" name="Shape 296"/>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297" name="Shape 297"/>
          <p:cNvGrpSpPr/>
          <p:nvPr/>
        </p:nvGrpSpPr>
        <p:grpSpPr>
          <a:xfrm>
            <a:off x="-57115" y="5924652"/>
            <a:ext cx="12306100" cy="857049"/>
            <a:chOff x="-42837" y="4443488"/>
            <a:chExt cx="9229575" cy="642787"/>
          </a:xfrm>
        </p:grpSpPr>
        <p:sp>
          <p:nvSpPr>
            <p:cNvPr id="298" name="Shape 298"/>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299" name="Shape 299"/>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300" name="Shape 300"/>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301" name="Shape 301"/>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302" name="Shape 302"/>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303" name="Shape 30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304" name="Shape 304"/>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305" name="Shape 305"/>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306" name="Shape 306"/>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307" name="Shape 307"/>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308" name="Shape 308"/>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309" name="Shape 309"/>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310" name="Shape 310"/>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311" name="Shape 311"/>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312" name="Shape 312"/>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313" name="Shape 31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314" name="Shape 314"/>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315" name="Shape 315"/>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316" name="Shape 316"/>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317" name="Shape 317"/>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318" name="Shape 318"/>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319" name="Shape 319"/>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320" name="Shape 320"/>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321" name="Shape 321"/>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322" name="Shape 322"/>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grpSp>
      <p:sp>
        <p:nvSpPr>
          <p:cNvPr id="323" name="Shape 323"/>
          <p:cNvSpPr/>
          <p:nvPr/>
        </p:nvSpPr>
        <p:spPr>
          <a:xfrm>
            <a:off x="3987600" y="6114933"/>
            <a:ext cx="152800" cy="152800"/>
          </a:xfrm>
          <a:prstGeom prst="ellipse">
            <a:avLst/>
          </a:prstGeom>
          <a:noFill/>
          <a:ln w="9525" cap="flat" cmpd="sng">
            <a:solidFill>
              <a:srgbClr val="3C78D8"/>
            </a:solidFill>
            <a:prstDash val="solid"/>
            <a:round/>
            <a:headEnd type="none" w="med" len="med"/>
            <a:tailEnd type="none" w="med" len="med"/>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324" name="Shape 324"/>
          <p:cNvSpPr/>
          <p:nvPr/>
        </p:nvSpPr>
        <p:spPr>
          <a:xfrm>
            <a:off x="1447600" y="6495933"/>
            <a:ext cx="152800" cy="152800"/>
          </a:xfrm>
          <a:prstGeom prst="ellipse">
            <a:avLst/>
          </a:prstGeom>
          <a:noFill/>
          <a:ln w="9525" cap="flat" cmpd="sng">
            <a:solidFill>
              <a:srgbClr val="3C78D8"/>
            </a:solidFill>
            <a:prstDash val="solid"/>
            <a:round/>
            <a:headEnd type="none" w="med" len="med"/>
            <a:tailEnd type="none" w="med" len="med"/>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325" name="Shape 325"/>
          <p:cNvSpPr/>
          <p:nvPr/>
        </p:nvSpPr>
        <p:spPr>
          <a:xfrm>
            <a:off x="6527600" y="6021376"/>
            <a:ext cx="152800" cy="152800"/>
          </a:xfrm>
          <a:prstGeom prst="ellipse">
            <a:avLst/>
          </a:prstGeom>
          <a:noFill/>
          <a:ln w="9525" cap="flat" cmpd="sng">
            <a:solidFill>
              <a:srgbClr val="3C78D8"/>
            </a:solidFill>
            <a:prstDash val="solid"/>
            <a:round/>
            <a:headEnd type="none" w="med" len="med"/>
            <a:tailEnd type="none" w="med" len="med"/>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326" name="Shape 326"/>
          <p:cNvSpPr/>
          <p:nvPr/>
        </p:nvSpPr>
        <p:spPr>
          <a:xfrm rot="8100000">
            <a:off x="11599932" y="5772225"/>
            <a:ext cx="163483" cy="163483"/>
          </a:xfrm>
          <a:prstGeom prst="teardrop">
            <a:avLst>
              <a:gd name="adj" fmla="val 100000"/>
            </a:avLst>
          </a:prstGeom>
          <a:noFill/>
          <a:ln w="28575" cap="flat" cmpd="sng">
            <a:solidFill>
              <a:srgbClr val="AFF000"/>
            </a:solidFill>
            <a:prstDash val="solid"/>
            <a:round/>
            <a:headEnd type="none" w="med" len="med"/>
            <a:tailEnd type="none" w="med" len="med"/>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Tree>
    <p:extLst>
      <p:ext uri="{BB962C8B-B14F-4D97-AF65-F5344CB8AC3E}">
        <p14:creationId xmlns:p14="http://schemas.microsoft.com/office/powerpoint/2010/main" val="2941893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09600" y="5137104"/>
            <a:ext cx="10972800" cy="692800"/>
          </a:xfrm>
          <a:prstGeom prst="rect">
            <a:avLst/>
          </a:prstGeom>
        </p:spPr>
        <p:txBody>
          <a:bodyPr spcFirstLastPara="1" wrap="square" lIns="91425" tIns="91425" rIns="91425" bIns="91425" anchor="t" anchorCtr="0"/>
          <a:lstStyle>
            <a:lvl1pPr marL="609585" lvl="0" indent="-304792" algn="ctr">
              <a:spcBef>
                <a:spcPts val="480"/>
              </a:spcBef>
              <a:spcAft>
                <a:spcPts val="0"/>
              </a:spcAft>
              <a:buClr>
                <a:srgbClr val="00CEF6"/>
              </a:buClr>
              <a:buSzPts val="1400"/>
              <a:buNone/>
              <a:defRPr sz="1867">
                <a:solidFill>
                  <a:srgbClr val="00CEF6"/>
                </a:solidFill>
              </a:defRPr>
            </a:lvl1pPr>
          </a:lstStyle>
          <a:p>
            <a:pPr lvl="0"/>
            <a:r>
              <a:rPr lang="en-US" smtClean="0"/>
              <a:t>Edit Master text styles</a:t>
            </a:r>
          </a:p>
        </p:txBody>
      </p:sp>
      <p:sp>
        <p:nvSpPr>
          <p:cNvPr id="329" name="Shape 329"/>
          <p:cNvSpPr/>
          <p:nvPr/>
        </p:nvSpPr>
        <p:spPr>
          <a:xfrm>
            <a:off x="-38099" y="5929033"/>
            <a:ext cx="12255500" cy="949971"/>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30" name="Shape 330"/>
          <p:cNvSpPr/>
          <p:nvPr/>
        </p:nvSpPr>
        <p:spPr>
          <a:xfrm>
            <a:off x="-38099" y="6104149"/>
            <a:ext cx="12255500" cy="779252"/>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1" name="Shape 331"/>
          <p:cNvSpPr/>
          <p:nvPr/>
        </p:nvSpPr>
        <p:spPr>
          <a:xfrm rot="8100000">
            <a:off x="2463975" y="5670625"/>
            <a:ext cx="163483" cy="163483"/>
          </a:xfrm>
          <a:prstGeom prst="teardrop">
            <a:avLst>
              <a:gd name="adj" fmla="val 100000"/>
            </a:avLst>
          </a:prstGeom>
          <a:solidFill>
            <a:srgbClr val="AFF000"/>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332" name="Shape 332"/>
          <p:cNvSpPr/>
          <p:nvPr/>
        </p:nvSpPr>
        <p:spPr>
          <a:xfrm rot="8100000">
            <a:off x="8051975" y="6049092"/>
            <a:ext cx="163483" cy="163483"/>
          </a:xfrm>
          <a:prstGeom prst="teardrop">
            <a:avLst>
              <a:gd name="adj" fmla="val 100000"/>
            </a:avLst>
          </a:prstGeom>
          <a:noFill/>
          <a:ln w="28575" cap="flat" cmpd="sng">
            <a:solidFill>
              <a:srgbClr val="00CEF6"/>
            </a:solidFill>
            <a:prstDash val="solid"/>
            <a:round/>
            <a:headEnd type="none" w="med" len="med"/>
            <a:tailEnd type="none" w="med" len="med"/>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333" name="Shape 333"/>
          <p:cNvSpPr/>
          <p:nvPr/>
        </p:nvSpPr>
        <p:spPr>
          <a:xfrm rot="8100000">
            <a:off x="9575975" y="6093559"/>
            <a:ext cx="163483" cy="163483"/>
          </a:xfrm>
          <a:prstGeom prst="teardrop">
            <a:avLst>
              <a:gd name="adj" fmla="val 100000"/>
            </a:avLst>
          </a:prstGeom>
          <a:solidFill>
            <a:srgbClr val="00CEF6"/>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grpSp>
        <p:nvGrpSpPr>
          <p:cNvPr id="334" name="Shape 334"/>
          <p:cNvGrpSpPr/>
          <p:nvPr/>
        </p:nvGrpSpPr>
        <p:grpSpPr>
          <a:xfrm>
            <a:off x="-12700" y="5949967"/>
            <a:ext cx="12223767" cy="793733"/>
            <a:chOff x="-9525" y="4462475"/>
            <a:chExt cx="9167825" cy="595300"/>
          </a:xfrm>
        </p:grpSpPr>
        <p:sp>
          <p:nvSpPr>
            <p:cNvPr id="335" name="Shape 335"/>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336" name="Shape 336"/>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337" name="Shape 337"/>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338" name="Shape 338"/>
          <p:cNvGrpSpPr/>
          <p:nvPr/>
        </p:nvGrpSpPr>
        <p:grpSpPr>
          <a:xfrm>
            <a:off x="-57115" y="5924652"/>
            <a:ext cx="12306100" cy="857049"/>
            <a:chOff x="-42837" y="4443488"/>
            <a:chExt cx="9229575" cy="642787"/>
          </a:xfrm>
        </p:grpSpPr>
        <p:sp>
          <p:nvSpPr>
            <p:cNvPr id="339" name="Shape 339"/>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340" name="Shape 340"/>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341" name="Shape 341"/>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342" name="Shape 342"/>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343" name="Shape 34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344" name="Shape 344"/>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345" name="Shape 345"/>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346" name="Shape 346"/>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347" name="Shape 347"/>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348" name="Shape 348"/>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349" name="Shape 349"/>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350" name="Shape 350"/>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351" name="Shape 351"/>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352" name="Shape 352"/>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353" name="Shape 35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354" name="Shape 354"/>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355" name="Shape 355"/>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356" name="Shape 356"/>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357" name="Shape 357"/>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358" name="Shape 358"/>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359" name="Shape 359"/>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360" name="Shape 360"/>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361" name="Shape 361"/>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362" name="Shape 362"/>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363" name="Shape 36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grpSp>
      <p:sp>
        <p:nvSpPr>
          <p:cNvPr id="364" name="Shape 364"/>
          <p:cNvSpPr/>
          <p:nvPr/>
        </p:nvSpPr>
        <p:spPr>
          <a:xfrm>
            <a:off x="3987600" y="6114933"/>
            <a:ext cx="152800" cy="152800"/>
          </a:xfrm>
          <a:prstGeom prst="ellipse">
            <a:avLst/>
          </a:prstGeom>
          <a:noFill/>
          <a:ln w="9525" cap="flat" cmpd="sng">
            <a:solidFill>
              <a:srgbClr val="3C78D8"/>
            </a:solidFill>
            <a:prstDash val="solid"/>
            <a:round/>
            <a:headEnd type="none" w="med" len="med"/>
            <a:tailEnd type="none" w="med" len="med"/>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365" name="Shape 365"/>
          <p:cNvSpPr/>
          <p:nvPr/>
        </p:nvSpPr>
        <p:spPr>
          <a:xfrm>
            <a:off x="1447600" y="6495933"/>
            <a:ext cx="152800" cy="152800"/>
          </a:xfrm>
          <a:prstGeom prst="ellipse">
            <a:avLst/>
          </a:prstGeom>
          <a:noFill/>
          <a:ln w="9525" cap="flat" cmpd="sng">
            <a:solidFill>
              <a:srgbClr val="3C78D8"/>
            </a:solidFill>
            <a:prstDash val="solid"/>
            <a:round/>
            <a:headEnd type="none" w="med" len="med"/>
            <a:tailEnd type="none" w="med" len="med"/>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366" name="Shape 366"/>
          <p:cNvSpPr/>
          <p:nvPr/>
        </p:nvSpPr>
        <p:spPr>
          <a:xfrm>
            <a:off x="6527600" y="6021376"/>
            <a:ext cx="152800" cy="152800"/>
          </a:xfrm>
          <a:prstGeom prst="ellipse">
            <a:avLst/>
          </a:prstGeom>
          <a:noFill/>
          <a:ln w="9525" cap="flat" cmpd="sng">
            <a:solidFill>
              <a:srgbClr val="3C78D8"/>
            </a:solidFill>
            <a:prstDash val="solid"/>
            <a:round/>
            <a:headEnd type="none" w="med" len="med"/>
            <a:tailEnd type="none" w="med" len="med"/>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367" name="Shape 367"/>
          <p:cNvSpPr/>
          <p:nvPr/>
        </p:nvSpPr>
        <p:spPr>
          <a:xfrm rot="8100000">
            <a:off x="11599932" y="5772225"/>
            <a:ext cx="163483" cy="163483"/>
          </a:xfrm>
          <a:prstGeom prst="teardrop">
            <a:avLst>
              <a:gd name="adj" fmla="val 100000"/>
            </a:avLst>
          </a:prstGeom>
          <a:noFill/>
          <a:ln w="28575" cap="flat" cmpd="sng">
            <a:solidFill>
              <a:srgbClr val="AFF000"/>
            </a:solidFill>
            <a:prstDash val="solid"/>
            <a:round/>
            <a:headEnd type="none" w="med" len="med"/>
            <a:tailEnd type="none" w="med" len="med"/>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Tree>
    <p:extLst>
      <p:ext uri="{BB962C8B-B14F-4D97-AF65-F5344CB8AC3E}">
        <p14:creationId xmlns:p14="http://schemas.microsoft.com/office/powerpoint/2010/main" val="2917801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ll graph">
  <p:cSld name="All graph">
    <p:spTree>
      <p:nvGrpSpPr>
        <p:cNvPr id="1" name="Shape 408"/>
        <p:cNvGrpSpPr/>
        <p:nvPr/>
      </p:nvGrpSpPr>
      <p:grpSpPr>
        <a:xfrm>
          <a:off x="0" y="0"/>
          <a:ext cx="0" cy="0"/>
          <a:chOff x="0" y="0"/>
          <a:chExt cx="0" cy="0"/>
        </a:xfrm>
      </p:grpSpPr>
      <p:sp>
        <p:nvSpPr>
          <p:cNvPr id="409" name="Shape 409"/>
          <p:cNvSpPr/>
          <p:nvPr/>
        </p:nvSpPr>
        <p:spPr>
          <a:xfrm>
            <a:off x="-26766" y="849033"/>
            <a:ext cx="12271933" cy="6067867"/>
          </a:xfrm>
          <a:custGeom>
            <a:avLst/>
            <a:gdLst/>
            <a:ahLst/>
            <a:cxnLst/>
            <a:rect l="0" t="0" r="0" b="0"/>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AFF000">
              <a:alpha val="81920"/>
            </a:srgbClr>
          </a:solidFill>
          <a:ln>
            <a:noFill/>
          </a:ln>
        </p:spPr>
      </p:sp>
      <p:sp>
        <p:nvSpPr>
          <p:cNvPr id="410" name="Shape 410"/>
          <p:cNvSpPr/>
          <p:nvPr/>
        </p:nvSpPr>
        <p:spPr>
          <a:xfrm>
            <a:off x="-44634" y="1024134"/>
            <a:ext cx="12280867" cy="5874933"/>
          </a:xfrm>
          <a:custGeom>
            <a:avLst/>
            <a:gdLst/>
            <a:ahLst/>
            <a:cxnLst/>
            <a:rect l="0" t="0" r="0" b="0"/>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11" name="Shape 411"/>
          <p:cNvSpPr/>
          <p:nvPr/>
        </p:nvSpPr>
        <p:spPr>
          <a:xfrm rot="8100000">
            <a:off x="2463975" y="590625"/>
            <a:ext cx="163483" cy="163483"/>
          </a:xfrm>
          <a:prstGeom prst="teardrop">
            <a:avLst>
              <a:gd name="adj" fmla="val 100000"/>
            </a:avLst>
          </a:prstGeom>
          <a:solidFill>
            <a:srgbClr val="AFF000"/>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412" name="Shape 412"/>
          <p:cNvSpPr/>
          <p:nvPr/>
        </p:nvSpPr>
        <p:spPr>
          <a:xfrm rot="8100000">
            <a:off x="8051975" y="969092"/>
            <a:ext cx="163483" cy="163483"/>
          </a:xfrm>
          <a:prstGeom prst="teardrop">
            <a:avLst>
              <a:gd name="adj" fmla="val 100000"/>
            </a:avLst>
          </a:prstGeom>
          <a:noFill/>
          <a:ln w="28575" cap="flat" cmpd="sng">
            <a:solidFill>
              <a:srgbClr val="00CEF6"/>
            </a:solidFill>
            <a:prstDash val="solid"/>
            <a:round/>
            <a:headEnd type="none" w="med" len="med"/>
            <a:tailEnd type="none" w="med" len="med"/>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413" name="Shape 413"/>
          <p:cNvSpPr/>
          <p:nvPr/>
        </p:nvSpPr>
        <p:spPr>
          <a:xfrm rot="8100000">
            <a:off x="9575975" y="1013559"/>
            <a:ext cx="163483" cy="163483"/>
          </a:xfrm>
          <a:prstGeom prst="teardrop">
            <a:avLst>
              <a:gd name="adj" fmla="val 100000"/>
            </a:avLst>
          </a:prstGeom>
          <a:solidFill>
            <a:srgbClr val="00CEF6"/>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grpSp>
        <p:nvGrpSpPr>
          <p:cNvPr id="414" name="Shape 414"/>
          <p:cNvGrpSpPr/>
          <p:nvPr/>
        </p:nvGrpSpPr>
        <p:grpSpPr>
          <a:xfrm>
            <a:off x="-12700" y="869967"/>
            <a:ext cx="12223767" cy="793733"/>
            <a:chOff x="-9525" y="4462475"/>
            <a:chExt cx="9167825" cy="595300"/>
          </a:xfrm>
        </p:grpSpPr>
        <p:sp>
          <p:nvSpPr>
            <p:cNvPr id="415" name="Shape 415"/>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416" name="Shape 416"/>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417" name="Shape 417"/>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418" name="Shape 418"/>
          <p:cNvGrpSpPr/>
          <p:nvPr/>
        </p:nvGrpSpPr>
        <p:grpSpPr>
          <a:xfrm>
            <a:off x="-57115" y="844652"/>
            <a:ext cx="12306100" cy="857049"/>
            <a:chOff x="-42837" y="4443488"/>
            <a:chExt cx="9229575" cy="642787"/>
          </a:xfrm>
        </p:grpSpPr>
        <p:sp>
          <p:nvSpPr>
            <p:cNvPr id="419" name="Shape 419"/>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420" name="Shape 420"/>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421" name="Shape 421"/>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422" name="Shape 422"/>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423" name="Shape 42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424" name="Shape 424"/>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425" name="Shape 425"/>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426" name="Shape 426"/>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427" name="Shape 427"/>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428" name="Shape 428"/>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429" name="Shape 429"/>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430" name="Shape 430"/>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431" name="Shape 431"/>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432" name="Shape 432"/>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433" name="Shape 43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434" name="Shape 434"/>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435" name="Shape 435"/>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436" name="Shape 436"/>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437" name="Shape 437"/>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438" name="Shape 438"/>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439" name="Shape 439"/>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440" name="Shape 440"/>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441" name="Shape 441"/>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442" name="Shape 442"/>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sp>
          <p:nvSpPr>
            <p:cNvPr id="443" name="Shape 44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67"/>
            </a:p>
          </p:txBody>
        </p:sp>
      </p:grpSp>
      <p:sp>
        <p:nvSpPr>
          <p:cNvPr id="444" name="Shape 444"/>
          <p:cNvSpPr/>
          <p:nvPr/>
        </p:nvSpPr>
        <p:spPr>
          <a:xfrm>
            <a:off x="3987600" y="1034933"/>
            <a:ext cx="152800" cy="152800"/>
          </a:xfrm>
          <a:prstGeom prst="ellipse">
            <a:avLst/>
          </a:prstGeom>
          <a:noFill/>
          <a:ln w="9525" cap="flat" cmpd="sng">
            <a:solidFill>
              <a:srgbClr val="3C78D8"/>
            </a:solidFill>
            <a:prstDash val="solid"/>
            <a:round/>
            <a:headEnd type="none" w="med" len="med"/>
            <a:tailEnd type="none" w="med" len="med"/>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445" name="Shape 445"/>
          <p:cNvSpPr/>
          <p:nvPr/>
        </p:nvSpPr>
        <p:spPr>
          <a:xfrm>
            <a:off x="1447600" y="1415933"/>
            <a:ext cx="152800" cy="152800"/>
          </a:xfrm>
          <a:prstGeom prst="ellipse">
            <a:avLst/>
          </a:prstGeom>
          <a:noFill/>
          <a:ln w="9525" cap="flat" cmpd="sng">
            <a:solidFill>
              <a:srgbClr val="3C78D8"/>
            </a:solidFill>
            <a:prstDash val="solid"/>
            <a:round/>
            <a:headEnd type="none" w="med" len="med"/>
            <a:tailEnd type="none" w="med" len="med"/>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446" name="Shape 446"/>
          <p:cNvSpPr/>
          <p:nvPr/>
        </p:nvSpPr>
        <p:spPr>
          <a:xfrm>
            <a:off x="6527600" y="941376"/>
            <a:ext cx="152800" cy="152800"/>
          </a:xfrm>
          <a:prstGeom prst="ellipse">
            <a:avLst/>
          </a:prstGeom>
          <a:noFill/>
          <a:ln w="9525" cap="flat" cmpd="sng">
            <a:solidFill>
              <a:srgbClr val="3C78D8"/>
            </a:solidFill>
            <a:prstDash val="solid"/>
            <a:round/>
            <a:headEnd type="none" w="med" len="med"/>
            <a:tailEnd type="none" w="med" len="med"/>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447" name="Shape 447"/>
          <p:cNvSpPr/>
          <p:nvPr/>
        </p:nvSpPr>
        <p:spPr>
          <a:xfrm rot="8100000">
            <a:off x="11599932" y="692225"/>
            <a:ext cx="163483" cy="163483"/>
          </a:xfrm>
          <a:prstGeom prst="teardrop">
            <a:avLst>
              <a:gd name="adj" fmla="val 100000"/>
            </a:avLst>
          </a:prstGeom>
          <a:noFill/>
          <a:ln w="28575" cap="flat" cmpd="sng">
            <a:solidFill>
              <a:srgbClr val="AFF000"/>
            </a:solidFill>
            <a:prstDash val="solid"/>
            <a:round/>
            <a:headEnd type="none" w="med" len="med"/>
            <a:tailEnd type="none" w="med" len="med"/>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Tree>
    <p:extLst>
      <p:ext uri="{BB962C8B-B14F-4D97-AF65-F5344CB8AC3E}">
        <p14:creationId xmlns:p14="http://schemas.microsoft.com/office/powerpoint/2010/main" val="1605455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508000" y="9"/>
            <a:ext cx="11176000" cy="6883131"/>
            <a:chOff x="381000" y="-18750"/>
            <a:chExt cx="8382000" cy="5181000"/>
          </a:xfrm>
        </p:grpSpPr>
        <p:cxnSp>
          <p:nvCxnSpPr>
            <p:cNvPr id="7" name="Shape 7"/>
            <p:cNvCxnSpPr/>
            <p:nvPr/>
          </p:nvCxnSpPr>
          <p:spPr>
            <a:xfrm>
              <a:off x="762000" y="-18750"/>
              <a:ext cx="0" cy="5181000"/>
            </a:xfrm>
            <a:prstGeom prst="straightConnector1">
              <a:avLst/>
            </a:prstGeom>
            <a:noFill/>
            <a:ln w="9525" cap="flat" cmpd="sng">
              <a:solidFill>
                <a:srgbClr val="F3F3F3"/>
              </a:solidFill>
              <a:prstDash val="solid"/>
              <a:round/>
              <a:headEnd type="none" w="lg" len="lg"/>
              <a:tailEnd type="none" w="lg" len="lg"/>
            </a:ln>
          </p:spPr>
        </p:cxnSp>
        <p:cxnSp>
          <p:nvCxnSpPr>
            <p:cNvPr id="8" name="Shape 8"/>
            <p:cNvCxnSpPr/>
            <p:nvPr/>
          </p:nvCxnSpPr>
          <p:spPr>
            <a:xfrm>
              <a:off x="1524000" y="-18750"/>
              <a:ext cx="0" cy="5181000"/>
            </a:xfrm>
            <a:prstGeom prst="straightConnector1">
              <a:avLst/>
            </a:prstGeom>
            <a:noFill/>
            <a:ln w="9525" cap="flat" cmpd="sng">
              <a:solidFill>
                <a:srgbClr val="F3F3F3"/>
              </a:solidFill>
              <a:prstDash val="solid"/>
              <a:round/>
              <a:headEnd type="none" w="lg" len="lg"/>
              <a:tailEnd type="none" w="lg" len="lg"/>
            </a:ln>
          </p:spPr>
        </p:cxnSp>
        <p:cxnSp>
          <p:nvCxnSpPr>
            <p:cNvPr id="9" name="Shape 9"/>
            <p:cNvCxnSpPr/>
            <p:nvPr/>
          </p:nvCxnSpPr>
          <p:spPr>
            <a:xfrm>
              <a:off x="2286000" y="-18750"/>
              <a:ext cx="0" cy="5181000"/>
            </a:xfrm>
            <a:prstGeom prst="straightConnector1">
              <a:avLst/>
            </a:prstGeom>
            <a:noFill/>
            <a:ln w="9525" cap="flat" cmpd="sng">
              <a:solidFill>
                <a:srgbClr val="F3F3F3"/>
              </a:solidFill>
              <a:prstDash val="solid"/>
              <a:round/>
              <a:headEnd type="none" w="lg" len="lg"/>
              <a:tailEnd type="none" w="lg" len="lg"/>
            </a:ln>
          </p:spPr>
        </p:cxnSp>
        <p:cxnSp>
          <p:nvCxnSpPr>
            <p:cNvPr id="10" name="Shape 10"/>
            <p:cNvCxnSpPr/>
            <p:nvPr/>
          </p:nvCxnSpPr>
          <p:spPr>
            <a:xfrm>
              <a:off x="3048000" y="-18750"/>
              <a:ext cx="0" cy="5181000"/>
            </a:xfrm>
            <a:prstGeom prst="straightConnector1">
              <a:avLst/>
            </a:prstGeom>
            <a:noFill/>
            <a:ln w="9525" cap="flat" cmpd="sng">
              <a:solidFill>
                <a:srgbClr val="F3F3F3"/>
              </a:solidFill>
              <a:prstDash val="solid"/>
              <a:round/>
              <a:headEnd type="none" w="lg" len="lg"/>
              <a:tailEnd type="none" w="lg" len="lg"/>
            </a:ln>
          </p:spPr>
        </p:cxnSp>
        <p:cxnSp>
          <p:nvCxnSpPr>
            <p:cNvPr id="11" name="Shape 11"/>
            <p:cNvCxnSpPr/>
            <p:nvPr/>
          </p:nvCxnSpPr>
          <p:spPr>
            <a:xfrm>
              <a:off x="3810000" y="-18750"/>
              <a:ext cx="0" cy="5181000"/>
            </a:xfrm>
            <a:prstGeom prst="straightConnector1">
              <a:avLst/>
            </a:prstGeom>
            <a:noFill/>
            <a:ln w="9525" cap="flat" cmpd="sng">
              <a:solidFill>
                <a:srgbClr val="F3F3F3"/>
              </a:solidFill>
              <a:prstDash val="solid"/>
              <a:round/>
              <a:headEnd type="none" w="lg" len="lg"/>
              <a:tailEnd type="none" w="lg" len="lg"/>
            </a:ln>
          </p:spPr>
        </p:cxnSp>
        <p:cxnSp>
          <p:nvCxnSpPr>
            <p:cNvPr id="12" name="Shape 12"/>
            <p:cNvCxnSpPr/>
            <p:nvPr/>
          </p:nvCxnSpPr>
          <p:spPr>
            <a:xfrm>
              <a:off x="4572000" y="-18750"/>
              <a:ext cx="0" cy="5181000"/>
            </a:xfrm>
            <a:prstGeom prst="straightConnector1">
              <a:avLst/>
            </a:prstGeom>
            <a:noFill/>
            <a:ln w="9525" cap="flat" cmpd="sng">
              <a:solidFill>
                <a:srgbClr val="F3F3F3"/>
              </a:solidFill>
              <a:prstDash val="solid"/>
              <a:round/>
              <a:headEnd type="none" w="lg" len="lg"/>
              <a:tailEnd type="none" w="lg" len="lg"/>
            </a:ln>
          </p:spPr>
        </p:cxnSp>
        <p:cxnSp>
          <p:nvCxnSpPr>
            <p:cNvPr id="13" name="Shape 13"/>
            <p:cNvCxnSpPr/>
            <p:nvPr/>
          </p:nvCxnSpPr>
          <p:spPr>
            <a:xfrm>
              <a:off x="5334000" y="-18750"/>
              <a:ext cx="0" cy="5181000"/>
            </a:xfrm>
            <a:prstGeom prst="straightConnector1">
              <a:avLst/>
            </a:prstGeom>
            <a:noFill/>
            <a:ln w="9525" cap="flat" cmpd="sng">
              <a:solidFill>
                <a:srgbClr val="F3F3F3"/>
              </a:solidFill>
              <a:prstDash val="solid"/>
              <a:round/>
              <a:headEnd type="none" w="lg" len="lg"/>
              <a:tailEnd type="none" w="lg" len="lg"/>
            </a:ln>
          </p:spPr>
        </p:cxnSp>
        <p:cxnSp>
          <p:nvCxnSpPr>
            <p:cNvPr id="14" name="Shape 14"/>
            <p:cNvCxnSpPr/>
            <p:nvPr/>
          </p:nvCxnSpPr>
          <p:spPr>
            <a:xfrm>
              <a:off x="6096000" y="-18750"/>
              <a:ext cx="0" cy="5181000"/>
            </a:xfrm>
            <a:prstGeom prst="straightConnector1">
              <a:avLst/>
            </a:prstGeom>
            <a:noFill/>
            <a:ln w="9525" cap="flat" cmpd="sng">
              <a:solidFill>
                <a:srgbClr val="F3F3F3"/>
              </a:solidFill>
              <a:prstDash val="solid"/>
              <a:round/>
              <a:headEnd type="none" w="lg" len="lg"/>
              <a:tailEnd type="none" w="lg" len="lg"/>
            </a:ln>
          </p:spPr>
        </p:cxnSp>
        <p:cxnSp>
          <p:nvCxnSpPr>
            <p:cNvPr id="15" name="Shape 15"/>
            <p:cNvCxnSpPr/>
            <p:nvPr/>
          </p:nvCxnSpPr>
          <p:spPr>
            <a:xfrm>
              <a:off x="6858000" y="-18750"/>
              <a:ext cx="0" cy="5181000"/>
            </a:xfrm>
            <a:prstGeom prst="straightConnector1">
              <a:avLst/>
            </a:prstGeom>
            <a:noFill/>
            <a:ln w="9525" cap="flat" cmpd="sng">
              <a:solidFill>
                <a:srgbClr val="F3F3F3"/>
              </a:solidFill>
              <a:prstDash val="solid"/>
              <a:round/>
              <a:headEnd type="none" w="lg" len="lg"/>
              <a:tailEnd type="none" w="lg" len="lg"/>
            </a:ln>
          </p:spPr>
        </p:cxnSp>
        <p:cxnSp>
          <p:nvCxnSpPr>
            <p:cNvPr id="16" name="Shape 16"/>
            <p:cNvCxnSpPr/>
            <p:nvPr/>
          </p:nvCxnSpPr>
          <p:spPr>
            <a:xfrm>
              <a:off x="7620000" y="-18750"/>
              <a:ext cx="0" cy="5181000"/>
            </a:xfrm>
            <a:prstGeom prst="straightConnector1">
              <a:avLst/>
            </a:prstGeom>
            <a:noFill/>
            <a:ln w="9525" cap="flat" cmpd="sng">
              <a:solidFill>
                <a:srgbClr val="F3F3F3"/>
              </a:solidFill>
              <a:prstDash val="solid"/>
              <a:round/>
              <a:headEnd type="none" w="lg" len="lg"/>
              <a:tailEnd type="none" w="lg" len="lg"/>
            </a:ln>
          </p:spPr>
        </p:cxnSp>
        <p:cxnSp>
          <p:nvCxnSpPr>
            <p:cNvPr id="17" name="Shape 17"/>
            <p:cNvCxnSpPr/>
            <p:nvPr/>
          </p:nvCxnSpPr>
          <p:spPr>
            <a:xfrm>
              <a:off x="8382000" y="-18750"/>
              <a:ext cx="0" cy="5181000"/>
            </a:xfrm>
            <a:prstGeom prst="straightConnector1">
              <a:avLst/>
            </a:prstGeom>
            <a:noFill/>
            <a:ln w="9525" cap="flat" cmpd="sng">
              <a:solidFill>
                <a:srgbClr val="F3F3F3"/>
              </a:solidFill>
              <a:prstDash val="solid"/>
              <a:round/>
              <a:headEnd type="none" w="lg" len="lg"/>
              <a:tailEnd type="none" w="lg" len="lg"/>
            </a:ln>
          </p:spPr>
        </p:cxnSp>
        <p:cxnSp>
          <p:nvCxnSpPr>
            <p:cNvPr id="18" name="Shape 18"/>
            <p:cNvCxnSpPr/>
            <p:nvPr/>
          </p:nvCxnSpPr>
          <p:spPr>
            <a:xfrm>
              <a:off x="381000" y="-18750"/>
              <a:ext cx="0" cy="5181000"/>
            </a:xfrm>
            <a:prstGeom prst="straightConnector1">
              <a:avLst/>
            </a:prstGeom>
            <a:noFill/>
            <a:ln w="9525" cap="flat" cmpd="sng">
              <a:solidFill>
                <a:srgbClr val="F3F3F3"/>
              </a:solidFill>
              <a:prstDash val="dash"/>
              <a:round/>
              <a:headEnd type="none" w="lg" len="lg"/>
              <a:tailEnd type="none" w="lg" len="lg"/>
            </a:ln>
          </p:spPr>
        </p:cxnSp>
        <p:cxnSp>
          <p:nvCxnSpPr>
            <p:cNvPr id="19" name="Shape 19"/>
            <p:cNvCxnSpPr/>
            <p:nvPr/>
          </p:nvCxnSpPr>
          <p:spPr>
            <a:xfrm>
              <a:off x="1143000" y="-18750"/>
              <a:ext cx="0" cy="5181000"/>
            </a:xfrm>
            <a:prstGeom prst="straightConnector1">
              <a:avLst/>
            </a:prstGeom>
            <a:noFill/>
            <a:ln w="9525" cap="flat" cmpd="sng">
              <a:solidFill>
                <a:srgbClr val="F3F3F3"/>
              </a:solidFill>
              <a:prstDash val="dash"/>
              <a:round/>
              <a:headEnd type="none" w="lg" len="lg"/>
              <a:tailEnd type="none" w="lg" len="lg"/>
            </a:ln>
          </p:spPr>
        </p:cxnSp>
        <p:cxnSp>
          <p:nvCxnSpPr>
            <p:cNvPr id="20" name="Shape 20"/>
            <p:cNvCxnSpPr/>
            <p:nvPr/>
          </p:nvCxnSpPr>
          <p:spPr>
            <a:xfrm>
              <a:off x="1905000" y="-18750"/>
              <a:ext cx="0" cy="5181000"/>
            </a:xfrm>
            <a:prstGeom prst="straightConnector1">
              <a:avLst/>
            </a:prstGeom>
            <a:noFill/>
            <a:ln w="9525" cap="flat" cmpd="sng">
              <a:solidFill>
                <a:srgbClr val="F3F3F3"/>
              </a:solidFill>
              <a:prstDash val="dash"/>
              <a:round/>
              <a:headEnd type="none" w="lg" len="lg"/>
              <a:tailEnd type="none" w="lg" len="lg"/>
            </a:ln>
          </p:spPr>
        </p:cxnSp>
        <p:cxnSp>
          <p:nvCxnSpPr>
            <p:cNvPr id="21" name="Shape 21"/>
            <p:cNvCxnSpPr/>
            <p:nvPr/>
          </p:nvCxnSpPr>
          <p:spPr>
            <a:xfrm>
              <a:off x="2667000" y="-18750"/>
              <a:ext cx="0" cy="5181000"/>
            </a:xfrm>
            <a:prstGeom prst="straightConnector1">
              <a:avLst/>
            </a:prstGeom>
            <a:noFill/>
            <a:ln w="9525" cap="flat" cmpd="sng">
              <a:solidFill>
                <a:srgbClr val="F3F3F3"/>
              </a:solidFill>
              <a:prstDash val="dash"/>
              <a:round/>
              <a:headEnd type="none" w="lg" len="lg"/>
              <a:tailEnd type="none" w="lg" len="lg"/>
            </a:ln>
          </p:spPr>
        </p:cxnSp>
        <p:cxnSp>
          <p:nvCxnSpPr>
            <p:cNvPr id="22" name="Shape 22"/>
            <p:cNvCxnSpPr/>
            <p:nvPr/>
          </p:nvCxnSpPr>
          <p:spPr>
            <a:xfrm>
              <a:off x="3429000" y="-18750"/>
              <a:ext cx="0" cy="5181000"/>
            </a:xfrm>
            <a:prstGeom prst="straightConnector1">
              <a:avLst/>
            </a:prstGeom>
            <a:noFill/>
            <a:ln w="9525" cap="flat" cmpd="sng">
              <a:solidFill>
                <a:srgbClr val="F3F3F3"/>
              </a:solidFill>
              <a:prstDash val="dash"/>
              <a:round/>
              <a:headEnd type="none" w="lg" len="lg"/>
              <a:tailEnd type="none" w="lg" len="lg"/>
            </a:ln>
          </p:spPr>
        </p:cxnSp>
        <p:cxnSp>
          <p:nvCxnSpPr>
            <p:cNvPr id="23" name="Shape 23"/>
            <p:cNvCxnSpPr/>
            <p:nvPr/>
          </p:nvCxnSpPr>
          <p:spPr>
            <a:xfrm>
              <a:off x="4191000" y="-18750"/>
              <a:ext cx="0" cy="5181000"/>
            </a:xfrm>
            <a:prstGeom prst="straightConnector1">
              <a:avLst/>
            </a:prstGeom>
            <a:noFill/>
            <a:ln w="9525" cap="flat" cmpd="sng">
              <a:solidFill>
                <a:srgbClr val="F3F3F3"/>
              </a:solidFill>
              <a:prstDash val="dash"/>
              <a:round/>
              <a:headEnd type="none" w="lg" len="lg"/>
              <a:tailEnd type="none" w="lg" len="lg"/>
            </a:ln>
          </p:spPr>
        </p:cxnSp>
        <p:cxnSp>
          <p:nvCxnSpPr>
            <p:cNvPr id="24" name="Shape 24"/>
            <p:cNvCxnSpPr/>
            <p:nvPr/>
          </p:nvCxnSpPr>
          <p:spPr>
            <a:xfrm>
              <a:off x="4953000" y="-18750"/>
              <a:ext cx="0" cy="5181000"/>
            </a:xfrm>
            <a:prstGeom prst="straightConnector1">
              <a:avLst/>
            </a:prstGeom>
            <a:noFill/>
            <a:ln w="9525" cap="flat" cmpd="sng">
              <a:solidFill>
                <a:srgbClr val="F3F3F3"/>
              </a:solidFill>
              <a:prstDash val="dash"/>
              <a:round/>
              <a:headEnd type="none" w="lg" len="lg"/>
              <a:tailEnd type="none" w="lg" len="lg"/>
            </a:ln>
          </p:spPr>
        </p:cxnSp>
        <p:cxnSp>
          <p:nvCxnSpPr>
            <p:cNvPr id="25" name="Shape 25"/>
            <p:cNvCxnSpPr/>
            <p:nvPr/>
          </p:nvCxnSpPr>
          <p:spPr>
            <a:xfrm>
              <a:off x="5715000" y="-18750"/>
              <a:ext cx="0" cy="5181000"/>
            </a:xfrm>
            <a:prstGeom prst="straightConnector1">
              <a:avLst/>
            </a:prstGeom>
            <a:noFill/>
            <a:ln w="9525" cap="flat" cmpd="sng">
              <a:solidFill>
                <a:srgbClr val="F3F3F3"/>
              </a:solidFill>
              <a:prstDash val="dash"/>
              <a:round/>
              <a:headEnd type="none" w="lg" len="lg"/>
              <a:tailEnd type="none" w="lg" len="lg"/>
            </a:ln>
          </p:spPr>
        </p:cxnSp>
        <p:cxnSp>
          <p:nvCxnSpPr>
            <p:cNvPr id="26" name="Shape 26"/>
            <p:cNvCxnSpPr/>
            <p:nvPr/>
          </p:nvCxnSpPr>
          <p:spPr>
            <a:xfrm>
              <a:off x="6477000" y="-18750"/>
              <a:ext cx="0" cy="5181000"/>
            </a:xfrm>
            <a:prstGeom prst="straightConnector1">
              <a:avLst/>
            </a:prstGeom>
            <a:noFill/>
            <a:ln w="9525" cap="flat" cmpd="sng">
              <a:solidFill>
                <a:srgbClr val="F3F3F3"/>
              </a:solidFill>
              <a:prstDash val="dash"/>
              <a:round/>
              <a:headEnd type="none" w="lg" len="lg"/>
              <a:tailEnd type="none" w="lg" len="lg"/>
            </a:ln>
          </p:spPr>
        </p:cxnSp>
        <p:cxnSp>
          <p:nvCxnSpPr>
            <p:cNvPr id="27" name="Shape 27"/>
            <p:cNvCxnSpPr/>
            <p:nvPr/>
          </p:nvCxnSpPr>
          <p:spPr>
            <a:xfrm>
              <a:off x="7239000" y="-18750"/>
              <a:ext cx="0" cy="5181000"/>
            </a:xfrm>
            <a:prstGeom prst="straightConnector1">
              <a:avLst/>
            </a:prstGeom>
            <a:noFill/>
            <a:ln w="9525" cap="flat" cmpd="sng">
              <a:solidFill>
                <a:srgbClr val="F3F3F3"/>
              </a:solidFill>
              <a:prstDash val="dash"/>
              <a:round/>
              <a:headEnd type="none" w="lg" len="lg"/>
              <a:tailEnd type="none" w="lg" len="lg"/>
            </a:ln>
          </p:spPr>
        </p:cxnSp>
        <p:cxnSp>
          <p:nvCxnSpPr>
            <p:cNvPr id="28" name="Shape 28"/>
            <p:cNvCxnSpPr/>
            <p:nvPr/>
          </p:nvCxnSpPr>
          <p:spPr>
            <a:xfrm>
              <a:off x="8001000" y="-18750"/>
              <a:ext cx="0" cy="5181000"/>
            </a:xfrm>
            <a:prstGeom prst="straightConnector1">
              <a:avLst/>
            </a:prstGeom>
            <a:noFill/>
            <a:ln w="9525" cap="flat" cmpd="sng">
              <a:solidFill>
                <a:srgbClr val="F3F3F3"/>
              </a:solidFill>
              <a:prstDash val="dash"/>
              <a:round/>
              <a:headEnd type="none" w="lg" len="lg"/>
              <a:tailEnd type="none" w="lg" len="lg"/>
            </a:ln>
          </p:spPr>
        </p:cxnSp>
        <p:cxnSp>
          <p:nvCxnSpPr>
            <p:cNvPr id="29" name="Shape 29"/>
            <p:cNvCxnSpPr/>
            <p:nvPr/>
          </p:nvCxnSpPr>
          <p:spPr>
            <a:xfrm>
              <a:off x="8763000" y="-18750"/>
              <a:ext cx="0" cy="5181000"/>
            </a:xfrm>
            <a:prstGeom prst="straightConnector1">
              <a:avLst/>
            </a:prstGeom>
            <a:noFill/>
            <a:ln w="9525" cap="flat" cmpd="sng">
              <a:solidFill>
                <a:srgbClr val="F3F3F3"/>
              </a:solidFill>
              <a:prstDash val="dash"/>
              <a:round/>
              <a:headEnd type="none" w="lg" len="lg"/>
              <a:tailEnd type="none" w="lg" len="lg"/>
            </a:ln>
          </p:spPr>
        </p:cxnSp>
      </p:grpSp>
      <p:sp>
        <p:nvSpPr>
          <p:cNvPr id="30" name="Shape 30"/>
          <p:cNvSpPr txBox="1">
            <a:spLocks noGrp="1"/>
          </p:cNvSpPr>
          <p:nvPr>
            <p:ph type="title"/>
          </p:nvPr>
        </p:nvSpPr>
        <p:spPr>
          <a:xfrm>
            <a:off x="1397000" y="845500"/>
            <a:ext cx="9328800" cy="954400"/>
          </a:xfrm>
          <a:prstGeom prst="rect">
            <a:avLst/>
          </a:prstGeom>
          <a:noFill/>
          <a:ln>
            <a:noFill/>
          </a:ln>
        </p:spPr>
        <p:txBody>
          <a:bodyPr spcFirstLastPara="1" wrap="square" lIns="91425" tIns="91425" rIns="91425" bIns="91425" anchor="b" anchorCtr="0"/>
          <a:lstStyle>
            <a:lvl1pPr lvl="0"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1pPr>
            <a:lvl2pPr lvl="1"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2pPr>
            <a:lvl3pPr lvl="2"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3pPr>
            <a:lvl4pPr lvl="3"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4pPr>
            <a:lvl5pPr lvl="4"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5pPr>
            <a:lvl6pPr lvl="5"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6pPr>
            <a:lvl7pPr lvl="6"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7pPr>
            <a:lvl8pPr lvl="7"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8pPr>
            <a:lvl9pPr lvl="8"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9pPr>
          </a:lstStyle>
          <a:p>
            <a:endParaRPr/>
          </a:p>
        </p:txBody>
      </p:sp>
      <p:sp>
        <p:nvSpPr>
          <p:cNvPr id="31" name="Shape 31"/>
          <p:cNvSpPr txBox="1">
            <a:spLocks noGrp="1"/>
          </p:cNvSpPr>
          <p:nvPr>
            <p:ph type="body" idx="1"/>
          </p:nvPr>
        </p:nvSpPr>
        <p:spPr>
          <a:xfrm>
            <a:off x="1434467" y="2053567"/>
            <a:ext cx="9328800" cy="2562800"/>
          </a:xfrm>
          <a:prstGeom prst="rect">
            <a:avLst/>
          </a:prstGeom>
          <a:noFill/>
          <a:ln>
            <a:noFill/>
          </a:ln>
        </p:spPr>
        <p:txBody>
          <a:bodyPr spcFirstLastPara="1" wrap="square" lIns="91425" tIns="91425" rIns="91425" bIns="91425" anchor="t" anchorCtr="0"/>
          <a:lstStyle>
            <a:lvl1pPr marL="457200" lvl="0" indent="-355600">
              <a:spcBef>
                <a:spcPts val="600"/>
              </a:spcBef>
              <a:spcAft>
                <a:spcPts val="0"/>
              </a:spcAft>
              <a:buClr>
                <a:srgbClr val="28324A"/>
              </a:buClr>
              <a:buSzPts val="2000"/>
              <a:buFont typeface="Source Sans Pro"/>
              <a:buChar char="◉"/>
              <a:defRPr sz="2000">
                <a:solidFill>
                  <a:srgbClr val="28324A"/>
                </a:solidFill>
                <a:latin typeface="Source Sans Pro"/>
                <a:ea typeface="Source Sans Pro"/>
                <a:cs typeface="Source Sans Pro"/>
                <a:sym typeface="Source Sans Pro"/>
              </a:defRPr>
            </a:lvl1pPr>
            <a:lvl2pPr marL="914400" lvl="1"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2pPr>
            <a:lvl3pPr marL="1371600" lvl="2"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3pPr>
            <a:lvl4pPr marL="1828800" lvl="3"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4pPr>
            <a:lvl5pPr marL="2286000" lvl="4"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5pPr>
            <a:lvl6pPr marL="2743200" lvl="5"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6pPr>
            <a:lvl7pPr marL="3200400" lvl="6"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7pPr>
            <a:lvl8pPr marL="3657600" lvl="7"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8pPr>
            <a:lvl9pPr marL="4114800" lvl="8"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9pPr>
          </a:lstStyle>
          <a:p>
            <a:endParaRPr/>
          </a:p>
        </p:txBody>
      </p:sp>
    </p:spTree>
    <p:extLst>
      <p:ext uri="{BB962C8B-B14F-4D97-AF65-F5344CB8AC3E}">
        <p14:creationId xmlns:p14="http://schemas.microsoft.com/office/powerpoint/2010/main" val="4140085371"/>
      </p:ext>
    </p:extLst>
  </p:cSld>
  <p:clrMap bg1="lt1" tx1="dk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4" r:id="rId9"/>
    <p:sldLayoutId id="2147483725" r:id="rId10"/>
    <p:sldLayoutId id="2147483726" r:id="rId11"/>
  </p:sldLayoutIdLst>
  <p:transition>
    <p:fade thruBlk="1"/>
  </p:transition>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84963" y="3589623"/>
            <a:ext cx="7000400" cy="1546400"/>
          </a:xfrm>
        </p:spPr>
        <p:txBody>
          <a:bodyPr>
            <a:normAutofit fontScale="90000"/>
          </a:bodyPr>
          <a:lstStyle/>
          <a:p>
            <a:r>
              <a:rPr lang="en-IN" sz="4800" dirty="0" smtClean="0">
                <a:latin typeface="Arial Rounded MT Bold" panose="020F0704030504030204" pitchFamily="34" charset="0"/>
              </a:rPr>
              <a:t>Academic Performance Prediction Report</a:t>
            </a:r>
            <a:endParaRPr lang="en-IN" sz="4800" dirty="0">
              <a:latin typeface="Arial Rounded MT Bold" panose="020F0704030504030204" pitchFamily="34" charset="0"/>
            </a:endParaRPr>
          </a:p>
        </p:txBody>
      </p:sp>
      <p:sp>
        <p:nvSpPr>
          <p:cNvPr id="3" name="Subtitle 2"/>
          <p:cNvSpPr>
            <a:spLocks noGrp="1"/>
          </p:cNvSpPr>
          <p:nvPr>
            <p:ph type="subTitle" idx="4294967295"/>
          </p:nvPr>
        </p:nvSpPr>
        <p:spPr>
          <a:xfrm>
            <a:off x="7878526" y="5298256"/>
            <a:ext cx="3906837" cy="1205783"/>
          </a:xfrm>
        </p:spPr>
        <p:txBody>
          <a:bodyPr>
            <a:normAutofit fontScale="92500" lnSpcReduction="10000"/>
          </a:bodyPr>
          <a:lstStyle/>
          <a:p>
            <a:pPr marL="101600" indent="0" algn="l">
              <a:buNone/>
            </a:pPr>
            <a:r>
              <a:rPr lang="en-IN" sz="2000" b="1" dirty="0" smtClean="0">
                <a:solidFill>
                  <a:schemeClr val="tx2">
                    <a:lumMod val="10000"/>
                  </a:schemeClr>
                </a:solidFill>
                <a:latin typeface="Baskerville Old Face" panose="02020602080505020303" pitchFamily="18" charset="0"/>
              </a:rPr>
              <a:t>Prepared By: Subhajit Sarkar</a:t>
            </a:r>
          </a:p>
          <a:p>
            <a:pPr marL="101600" indent="0" algn="l">
              <a:buNone/>
            </a:pPr>
            <a:r>
              <a:rPr lang="en-IN" sz="2000" b="1" dirty="0" smtClean="0">
                <a:solidFill>
                  <a:schemeClr val="tx2">
                    <a:lumMod val="10000"/>
                  </a:schemeClr>
                </a:solidFill>
                <a:latin typeface="Baskerville Old Face" panose="02020602080505020303" pitchFamily="18" charset="0"/>
              </a:rPr>
              <a:t>Date: </a:t>
            </a:r>
            <a:r>
              <a:rPr lang="en-IN" sz="2000" b="1" dirty="0" smtClean="0">
                <a:solidFill>
                  <a:schemeClr val="tx2">
                    <a:lumMod val="10000"/>
                  </a:schemeClr>
                </a:solidFill>
                <a:latin typeface="Baskerville Old Face" panose="02020602080505020303" pitchFamily="18" charset="0"/>
              </a:rPr>
              <a:t>14/03/2018</a:t>
            </a:r>
          </a:p>
          <a:p>
            <a:pPr marL="101600" indent="0" algn="l">
              <a:buNone/>
            </a:pPr>
            <a:r>
              <a:rPr lang="en-IN" b="1" dirty="0" smtClean="0">
                <a:solidFill>
                  <a:schemeClr val="tx2">
                    <a:lumMod val="10000"/>
                  </a:schemeClr>
                </a:solidFill>
                <a:latin typeface="Baskerville Old Face" panose="02020602080505020303" pitchFamily="18" charset="0"/>
              </a:rPr>
              <a:t>Analysis Software: SAS</a:t>
            </a:r>
            <a:endParaRPr lang="en-IN" sz="2000" b="1" dirty="0">
              <a:solidFill>
                <a:schemeClr val="tx2">
                  <a:lumMod val="10000"/>
                </a:schemeClr>
              </a:solidFill>
              <a:latin typeface="Baskerville Old Face" panose="02020602080505020303" pitchFamily="18" charset="0"/>
            </a:endParaRPr>
          </a:p>
        </p:txBody>
      </p:sp>
    </p:spTree>
    <p:extLst>
      <p:ext uri="{BB962C8B-B14F-4D97-AF65-F5344CB8AC3E}">
        <p14:creationId xmlns:p14="http://schemas.microsoft.com/office/powerpoint/2010/main" val="36314325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09600" y="1212404"/>
            <a:ext cx="10972800" cy="692800"/>
          </a:xfrm>
        </p:spPr>
        <p:txBody>
          <a:bodyPr/>
          <a:lstStyle/>
          <a:p>
            <a:pPr algn="l"/>
            <a:r>
              <a:rPr lang="en-IN" sz="1800" b="1" dirty="0" smtClean="0">
                <a:solidFill>
                  <a:schemeClr val="accent3">
                    <a:lumMod val="75000"/>
                  </a:schemeClr>
                </a:solidFill>
              </a:rPr>
              <a:t>6. MAPE: </a:t>
            </a:r>
            <a:endParaRPr lang="en-IN" sz="1800" b="1" dirty="0">
              <a:solidFill>
                <a:schemeClr val="accent3">
                  <a:lumMod val="75000"/>
                </a:schemeClr>
              </a:solidFill>
            </a:endParaRPr>
          </a:p>
        </p:txBody>
      </p:sp>
      <p:sp>
        <p:nvSpPr>
          <p:cNvPr id="3" name="Title 2"/>
          <p:cNvSpPr>
            <a:spLocks noGrp="1"/>
          </p:cNvSpPr>
          <p:nvPr>
            <p:ph type="title" idx="4294967295"/>
          </p:nvPr>
        </p:nvSpPr>
        <p:spPr>
          <a:xfrm>
            <a:off x="1431925" y="1"/>
            <a:ext cx="9328150" cy="1283110"/>
          </a:xfrm>
        </p:spPr>
        <p:txBody>
          <a:bodyPr/>
          <a:lstStyle/>
          <a:p>
            <a:r>
              <a:rPr lang="en-IN" sz="4000" dirty="0" smtClean="0">
                <a:latin typeface="Baskerville Old Face" panose="02020602080505020303" pitchFamily="18" charset="0"/>
              </a:rPr>
              <a:t>OUTCOMES</a:t>
            </a:r>
            <a:br>
              <a:rPr lang="en-IN" sz="4000" dirty="0" smtClean="0">
                <a:latin typeface="Baskerville Old Face" panose="02020602080505020303" pitchFamily="18" charset="0"/>
              </a:rPr>
            </a:br>
            <a:r>
              <a:rPr lang="en-IN" sz="4000" dirty="0" smtClean="0">
                <a:latin typeface="Baskerville Old Face" panose="02020602080505020303" pitchFamily="18" charset="0"/>
              </a:rPr>
              <a:t>				</a:t>
            </a:r>
            <a:r>
              <a:rPr lang="en-IN" sz="1100" dirty="0" smtClean="0">
                <a:latin typeface="Baskerville Old Face" panose="02020602080505020303" pitchFamily="18" charset="0"/>
              </a:rPr>
              <a:t>-</a:t>
            </a:r>
            <a:r>
              <a:rPr lang="en-IN" sz="2400" dirty="0" smtClean="0">
                <a:latin typeface="Baskerville Old Face" panose="02020602080505020303" pitchFamily="18" charset="0"/>
              </a:rPr>
              <a:t>CONTINUED</a:t>
            </a:r>
            <a:endParaRPr lang="en-IN" sz="2400" dirty="0"/>
          </a:p>
        </p:txBody>
      </p:sp>
      <p:pic>
        <p:nvPicPr>
          <p:cNvPr id="4" name="Picture 3"/>
          <p:cNvPicPr>
            <a:picLocks noChangeAspect="1"/>
          </p:cNvPicPr>
          <p:nvPr/>
        </p:nvPicPr>
        <p:blipFill>
          <a:blip r:embed="rId2"/>
          <a:stretch>
            <a:fillRect/>
          </a:stretch>
        </p:blipFill>
        <p:spPr>
          <a:xfrm>
            <a:off x="2327341" y="1386347"/>
            <a:ext cx="2834593" cy="1045772"/>
          </a:xfrm>
          <a:prstGeom prst="rect">
            <a:avLst/>
          </a:prstGeom>
        </p:spPr>
      </p:pic>
      <p:sp>
        <p:nvSpPr>
          <p:cNvPr id="7" name="Text Placeholder 1"/>
          <p:cNvSpPr txBox="1">
            <a:spLocks/>
          </p:cNvSpPr>
          <p:nvPr/>
        </p:nvSpPr>
        <p:spPr>
          <a:xfrm>
            <a:off x="609600" y="2771207"/>
            <a:ext cx="10972800" cy="6928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609585" marR="0" lvl="0" indent="-304792" algn="ctr" rtl="0" eaLnBrk="1" hangingPunct="1">
              <a:lnSpc>
                <a:spcPct val="100000"/>
              </a:lnSpc>
              <a:spcBef>
                <a:spcPts val="480"/>
              </a:spcBef>
              <a:spcAft>
                <a:spcPts val="0"/>
              </a:spcAft>
              <a:buClr>
                <a:srgbClr val="00CEF6"/>
              </a:buClr>
              <a:buSzPts val="1400"/>
              <a:buFont typeface="Source Sans Pro"/>
              <a:buNone/>
              <a:defRPr sz="1867" b="0" i="0" u="none" strike="noStrike" cap="none">
                <a:solidFill>
                  <a:srgbClr val="00CEF6"/>
                </a:solidFill>
                <a:latin typeface="Source Sans Pro"/>
                <a:ea typeface="Source Sans Pro"/>
                <a:cs typeface="Source Sans Pro"/>
                <a:sym typeface="Source Sans Pro"/>
              </a:defRPr>
            </a:lvl1pPr>
            <a:lvl2pPr marL="914400" marR="0" lvl="1" indent="-342900" algn="l" rtl="0" eaLnBrk="1" hangingPunct="1">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eaLnBrk="1" hangingPunct="1">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eaLnBrk="1" hangingPunct="1">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eaLnBrk="1" hangingPunct="1">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eaLnBrk="1" hangingPunct="1">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eaLnBrk="1" hangingPunct="1">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eaLnBrk="1" hangingPunct="1">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eaLnBrk="1" hangingPunct="1">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algn="l"/>
            <a:r>
              <a:rPr lang="en-IN" sz="1800" b="1" dirty="0" smtClean="0">
                <a:solidFill>
                  <a:schemeClr val="accent3">
                    <a:lumMod val="75000"/>
                  </a:schemeClr>
                </a:solidFill>
              </a:rPr>
              <a:t>7. Overall R-Square: </a:t>
            </a:r>
            <a:endParaRPr lang="en-IN" sz="1800" b="1" dirty="0">
              <a:solidFill>
                <a:schemeClr val="accent3">
                  <a:lumMod val="75000"/>
                </a:schemeClr>
              </a:solidFill>
            </a:endParaRPr>
          </a:p>
        </p:txBody>
      </p:sp>
      <p:pic>
        <p:nvPicPr>
          <p:cNvPr id="8" name="Picture 7"/>
          <p:cNvPicPr>
            <a:picLocks noChangeAspect="1"/>
          </p:cNvPicPr>
          <p:nvPr/>
        </p:nvPicPr>
        <p:blipFill>
          <a:blip r:embed="rId3"/>
          <a:stretch>
            <a:fillRect/>
          </a:stretch>
        </p:blipFill>
        <p:spPr>
          <a:xfrm>
            <a:off x="3523512" y="2917553"/>
            <a:ext cx="2393984" cy="546453"/>
          </a:xfrm>
          <a:prstGeom prst="rect">
            <a:avLst/>
          </a:prstGeom>
        </p:spPr>
      </p:pic>
    </p:spTree>
    <p:extLst>
      <p:ext uri="{BB962C8B-B14F-4D97-AF65-F5344CB8AC3E}">
        <p14:creationId xmlns:p14="http://schemas.microsoft.com/office/powerpoint/2010/main" val="156152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623016" y="1435258"/>
            <a:ext cx="10972800" cy="3667683"/>
          </a:xfrm>
        </p:spPr>
        <p:txBody>
          <a:bodyPr/>
          <a:lstStyle/>
          <a:p>
            <a:pPr algn="l"/>
            <a:r>
              <a:rPr lang="en-IN" b="1" dirty="0" smtClean="0">
                <a:solidFill>
                  <a:schemeClr val="accent3">
                    <a:lumMod val="75000"/>
                  </a:schemeClr>
                </a:solidFill>
              </a:rPr>
              <a:t>The results of the study indicates how the key variables effect the </a:t>
            </a:r>
            <a:r>
              <a:rPr lang="en-IN" b="1" i="1" dirty="0" smtClean="0">
                <a:solidFill>
                  <a:schemeClr val="accent3">
                    <a:lumMod val="75000"/>
                  </a:schemeClr>
                </a:solidFill>
              </a:rPr>
              <a:t>Academic Performance </a:t>
            </a:r>
            <a:r>
              <a:rPr lang="en-IN" b="1" dirty="0" smtClean="0">
                <a:solidFill>
                  <a:schemeClr val="accent3">
                    <a:lumMod val="75000"/>
                  </a:schemeClr>
                </a:solidFill>
              </a:rPr>
              <a:t>of </a:t>
            </a:r>
          </a:p>
          <a:p>
            <a:pPr algn="l"/>
            <a:r>
              <a:rPr lang="en-IN" b="1" dirty="0" smtClean="0">
                <a:solidFill>
                  <a:schemeClr val="accent3">
                    <a:lumMod val="75000"/>
                  </a:schemeClr>
                </a:solidFill>
              </a:rPr>
              <a:t>different elementary schools. </a:t>
            </a:r>
            <a:r>
              <a:rPr lang="en-IN" b="1" dirty="0">
                <a:solidFill>
                  <a:schemeClr val="accent3">
                    <a:lumMod val="75000"/>
                  </a:schemeClr>
                </a:solidFill>
              </a:rPr>
              <a:t>But if you’re looking for key performance indicators, you know </a:t>
            </a:r>
            <a:endParaRPr lang="en-IN" b="1" dirty="0" smtClean="0">
              <a:solidFill>
                <a:schemeClr val="accent3">
                  <a:lumMod val="75000"/>
                </a:schemeClr>
              </a:solidFill>
            </a:endParaRPr>
          </a:p>
          <a:p>
            <a:pPr algn="l"/>
            <a:r>
              <a:rPr lang="en-IN" b="1" dirty="0" smtClean="0">
                <a:solidFill>
                  <a:schemeClr val="accent3">
                    <a:lumMod val="75000"/>
                  </a:schemeClr>
                </a:solidFill>
              </a:rPr>
              <a:t>that there </a:t>
            </a:r>
            <a:r>
              <a:rPr lang="en-IN" b="1" dirty="0">
                <a:solidFill>
                  <a:schemeClr val="accent3">
                    <a:lumMod val="75000"/>
                  </a:schemeClr>
                </a:solidFill>
              </a:rPr>
              <a:t>are hundreds to select </a:t>
            </a:r>
            <a:r>
              <a:rPr lang="en-IN" b="1" dirty="0" smtClean="0">
                <a:solidFill>
                  <a:schemeClr val="accent3">
                    <a:lumMod val="75000"/>
                  </a:schemeClr>
                </a:solidFill>
              </a:rPr>
              <a:t>from. From the outcomes of different statistical tests we </a:t>
            </a:r>
          </a:p>
          <a:p>
            <a:pPr algn="l"/>
            <a:r>
              <a:rPr lang="en-IN" b="1" dirty="0" smtClean="0">
                <a:solidFill>
                  <a:schemeClr val="accent3">
                    <a:lumMod val="75000"/>
                  </a:schemeClr>
                </a:solidFill>
              </a:rPr>
              <a:t>can conclude that, out of 20 variables in the dataset, 4 variables are significant enough for </a:t>
            </a:r>
          </a:p>
          <a:p>
            <a:pPr algn="l"/>
            <a:r>
              <a:rPr lang="en-IN" b="1" dirty="0" smtClean="0">
                <a:solidFill>
                  <a:schemeClr val="accent3">
                    <a:lumMod val="75000"/>
                  </a:schemeClr>
                </a:solidFill>
              </a:rPr>
              <a:t>predicting the Performance Indicator variable(API00). The Average Education of Parents and </a:t>
            </a:r>
          </a:p>
          <a:p>
            <a:pPr algn="l"/>
            <a:r>
              <a:rPr lang="en-IN" b="1" dirty="0" smtClean="0">
                <a:solidFill>
                  <a:schemeClr val="accent3">
                    <a:lumMod val="75000"/>
                  </a:schemeClr>
                </a:solidFill>
              </a:rPr>
              <a:t>Percentage of Full-Time Teachers have positive impact on the Academic Performance of </a:t>
            </a:r>
          </a:p>
          <a:p>
            <a:pPr algn="l"/>
            <a:r>
              <a:rPr lang="en-IN" b="1" dirty="0" smtClean="0">
                <a:solidFill>
                  <a:schemeClr val="accent3">
                    <a:lumMod val="75000"/>
                  </a:schemeClr>
                </a:solidFill>
              </a:rPr>
              <a:t>students, whereas, Percentage of English Language Learners and Dropout Rate has negative </a:t>
            </a:r>
          </a:p>
          <a:p>
            <a:pPr algn="l"/>
            <a:r>
              <a:rPr lang="en-IN" b="1" dirty="0" smtClean="0">
                <a:solidFill>
                  <a:schemeClr val="accent3">
                    <a:lumMod val="75000"/>
                  </a:schemeClr>
                </a:solidFill>
              </a:rPr>
              <a:t>impact. By changing and improving different variables, schools can improve the </a:t>
            </a:r>
          </a:p>
          <a:p>
            <a:pPr algn="l"/>
            <a:r>
              <a:rPr lang="en-IN" b="1" dirty="0" smtClean="0">
                <a:solidFill>
                  <a:schemeClr val="accent3">
                    <a:lumMod val="75000"/>
                  </a:schemeClr>
                </a:solidFill>
              </a:rPr>
              <a:t>performance of students.</a:t>
            </a:r>
            <a:endParaRPr lang="en-IN" b="1" dirty="0">
              <a:solidFill>
                <a:schemeClr val="accent3">
                  <a:lumMod val="75000"/>
                </a:schemeClr>
              </a:solidFill>
            </a:endParaRPr>
          </a:p>
          <a:p>
            <a:pPr algn="l"/>
            <a:endParaRPr lang="en-IN" dirty="0"/>
          </a:p>
        </p:txBody>
      </p:sp>
      <p:sp>
        <p:nvSpPr>
          <p:cNvPr id="2" name="Title 1"/>
          <p:cNvSpPr>
            <a:spLocks noGrp="1"/>
          </p:cNvSpPr>
          <p:nvPr>
            <p:ph type="title" idx="4294967295"/>
          </p:nvPr>
        </p:nvSpPr>
        <p:spPr>
          <a:xfrm>
            <a:off x="1445341" y="0"/>
            <a:ext cx="9328150" cy="954087"/>
          </a:xfrm>
        </p:spPr>
        <p:txBody>
          <a:bodyPr/>
          <a:lstStyle/>
          <a:p>
            <a:r>
              <a:rPr lang="en-IN" sz="4000" dirty="0" smtClean="0">
                <a:latin typeface="Baskerville Old Face" panose="02020602080505020303" pitchFamily="18" charset="0"/>
              </a:rPr>
              <a:t>CONCLUSION</a:t>
            </a:r>
            <a:endParaRPr lang="en-IN" sz="4000" dirty="0">
              <a:latin typeface="Baskerville Old Face" panose="02020602080505020303" pitchFamily="18" charset="0"/>
            </a:endParaRPr>
          </a:p>
        </p:txBody>
      </p:sp>
    </p:spTree>
    <p:extLst>
      <p:ext uri="{BB962C8B-B14F-4D97-AF65-F5344CB8AC3E}">
        <p14:creationId xmlns:p14="http://schemas.microsoft.com/office/powerpoint/2010/main" val="1175898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62116" y="1538497"/>
            <a:ext cx="10972800" cy="3372716"/>
          </a:xfrm>
        </p:spPr>
        <p:txBody>
          <a:bodyPr/>
          <a:lstStyle/>
          <a:p>
            <a:pPr algn="l"/>
            <a:r>
              <a:rPr lang="en-IN" b="1" dirty="0" smtClean="0">
                <a:solidFill>
                  <a:schemeClr val="accent3">
                    <a:lumMod val="75000"/>
                  </a:schemeClr>
                </a:solidFill>
              </a:rPr>
              <a:t>The Academic </a:t>
            </a:r>
            <a:r>
              <a:rPr lang="en-IN" b="1" dirty="0">
                <a:solidFill>
                  <a:schemeClr val="accent3">
                    <a:lumMod val="75000"/>
                  </a:schemeClr>
                </a:solidFill>
              </a:rPr>
              <a:t>Performance Indicator (API</a:t>
            </a:r>
            <a:r>
              <a:rPr lang="en-IN" b="1" dirty="0" smtClean="0">
                <a:solidFill>
                  <a:schemeClr val="accent3">
                    <a:lumMod val="75000"/>
                  </a:schemeClr>
                </a:solidFill>
              </a:rPr>
              <a:t>) </a:t>
            </a:r>
            <a:r>
              <a:rPr lang="en-IN" b="1" dirty="0">
                <a:solidFill>
                  <a:schemeClr val="accent3">
                    <a:lumMod val="75000"/>
                  </a:schemeClr>
                </a:solidFill>
              </a:rPr>
              <a:t>is a type of performance measurement that </a:t>
            </a:r>
            <a:r>
              <a:rPr lang="en-IN" b="1" dirty="0" smtClean="0">
                <a:solidFill>
                  <a:schemeClr val="accent3">
                    <a:lumMod val="75000"/>
                  </a:schemeClr>
                </a:solidFill>
              </a:rPr>
              <a:t>helps </a:t>
            </a:r>
          </a:p>
          <a:p>
            <a:pPr algn="l"/>
            <a:r>
              <a:rPr lang="en-IN" b="1" dirty="0" smtClean="0">
                <a:solidFill>
                  <a:schemeClr val="accent3">
                    <a:lumMod val="75000"/>
                  </a:schemeClr>
                </a:solidFill>
              </a:rPr>
              <a:t>you understand </a:t>
            </a:r>
            <a:r>
              <a:rPr lang="en-IN" b="1" dirty="0">
                <a:solidFill>
                  <a:schemeClr val="accent3">
                    <a:lumMod val="75000"/>
                  </a:schemeClr>
                </a:solidFill>
              </a:rPr>
              <a:t>how your </a:t>
            </a:r>
            <a:r>
              <a:rPr lang="en-IN" b="1" dirty="0" smtClean="0">
                <a:solidFill>
                  <a:schemeClr val="accent3">
                    <a:lumMod val="75000"/>
                  </a:schemeClr>
                </a:solidFill>
              </a:rPr>
              <a:t>students are </a:t>
            </a:r>
            <a:r>
              <a:rPr lang="en-IN" b="1" dirty="0">
                <a:solidFill>
                  <a:schemeClr val="accent3">
                    <a:lumMod val="75000"/>
                  </a:schemeClr>
                </a:solidFill>
              </a:rPr>
              <a:t>performing and allows you to understand if you’re </a:t>
            </a:r>
            <a:endParaRPr lang="en-IN" b="1" dirty="0" smtClean="0">
              <a:solidFill>
                <a:schemeClr val="accent3">
                  <a:lumMod val="75000"/>
                </a:schemeClr>
              </a:solidFill>
            </a:endParaRPr>
          </a:p>
          <a:p>
            <a:pPr algn="l"/>
            <a:r>
              <a:rPr lang="en-IN" b="1" dirty="0" smtClean="0">
                <a:solidFill>
                  <a:schemeClr val="accent3">
                    <a:lumMod val="75000"/>
                  </a:schemeClr>
                </a:solidFill>
              </a:rPr>
              <a:t>headed in the </a:t>
            </a:r>
            <a:r>
              <a:rPr lang="en-IN" b="1" dirty="0">
                <a:solidFill>
                  <a:schemeClr val="accent3">
                    <a:lumMod val="75000"/>
                  </a:schemeClr>
                </a:solidFill>
              </a:rPr>
              <a:t>right direction with your strategy. </a:t>
            </a:r>
          </a:p>
          <a:p>
            <a:pPr algn="l"/>
            <a:r>
              <a:rPr lang="en-IN" b="1" dirty="0">
                <a:solidFill>
                  <a:schemeClr val="accent3">
                    <a:lumMod val="75000"/>
                  </a:schemeClr>
                </a:solidFill>
              </a:rPr>
              <a:t>By </a:t>
            </a:r>
            <a:r>
              <a:rPr lang="en-IN" b="1" dirty="0" smtClean="0">
                <a:solidFill>
                  <a:schemeClr val="accent3">
                    <a:lumMod val="75000"/>
                  </a:schemeClr>
                </a:solidFill>
              </a:rPr>
              <a:t>looking at different </a:t>
            </a:r>
            <a:r>
              <a:rPr lang="en-IN" b="1" dirty="0">
                <a:solidFill>
                  <a:schemeClr val="accent3">
                    <a:lumMod val="75000"/>
                  </a:schemeClr>
                </a:solidFill>
              </a:rPr>
              <a:t>parameters, schools can </a:t>
            </a:r>
            <a:r>
              <a:rPr lang="en-IN" b="1" dirty="0" smtClean="0">
                <a:solidFill>
                  <a:schemeClr val="accent3">
                    <a:lumMod val="75000"/>
                  </a:schemeClr>
                </a:solidFill>
              </a:rPr>
              <a:t>focus on specific areas to help the students </a:t>
            </a:r>
          </a:p>
          <a:p>
            <a:pPr algn="l"/>
            <a:r>
              <a:rPr lang="en-IN" b="1" dirty="0" smtClean="0">
                <a:solidFill>
                  <a:schemeClr val="accent3">
                    <a:lumMod val="75000"/>
                  </a:schemeClr>
                </a:solidFill>
              </a:rPr>
              <a:t>improve their overall performance. </a:t>
            </a:r>
          </a:p>
          <a:p>
            <a:pPr algn="l"/>
            <a:r>
              <a:rPr lang="en-IN" b="1" dirty="0" smtClean="0">
                <a:solidFill>
                  <a:schemeClr val="accent3">
                    <a:lumMod val="75000"/>
                  </a:schemeClr>
                </a:solidFill>
              </a:rPr>
              <a:t>As a result, they can effectively and efficiently streamline investment and workforce </a:t>
            </a:r>
          </a:p>
          <a:p>
            <a:pPr algn="l"/>
            <a:r>
              <a:rPr lang="en-IN" b="1" dirty="0" smtClean="0">
                <a:solidFill>
                  <a:schemeClr val="accent3">
                    <a:lumMod val="75000"/>
                  </a:schemeClr>
                </a:solidFill>
              </a:rPr>
              <a:t>development to increase performance.</a:t>
            </a:r>
          </a:p>
        </p:txBody>
      </p:sp>
      <p:sp>
        <p:nvSpPr>
          <p:cNvPr id="2" name="Title 1"/>
          <p:cNvSpPr>
            <a:spLocks noGrp="1"/>
          </p:cNvSpPr>
          <p:nvPr>
            <p:ph type="title" idx="4294967295"/>
          </p:nvPr>
        </p:nvSpPr>
        <p:spPr>
          <a:xfrm>
            <a:off x="1284441" y="0"/>
            <a:ext cx="9328150" cy="954087"/>
          </a:xfrm>
        </p:spPr>
        <p:txBody>
          <a:bodyPr/>
          <a:lstStyle/>
          <a:p>
            <a:r>
              <a:rPr lang="en-IN" sz="4000" dirty="0" smtClean="0">
                <a:latin typeface="Baskerville Old Face" panose="02020602080505020303" pitchFamily="18" charset="0"/>
              </a:rPr>
              <a:t>BUSINESS STRATEGY</a:t>
            </a:r>
            <a:endParaRPr lang="en-IN" sz="4000" dirty="0">
              <a:latin typeface="Baskerville Old Face" panose="02020602080505020303" pitchFamily="18" charset="0"/>
            </a:endParaRPr>
          </a:p>
        </p:txBody>
      </p:sp>
    </p:spTree>
    <p:extLst>
      <p:ext uri="{BB962C8B-B14F-4D97-AF65-F5344CB8AC3E}">
        <p14:creationId xmlns:p14="http://schemas.microsoft.com/office/powerpoint/2010/main" val="2103699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34181" y="1929530"/>
            <a:ext cx="4277032" cy="1034896"/>
          </a:xfrm>
        </p:spPr>
        <p:txBody>
          <a:bodyPr>
            <a:normAutofit/>
          </a:bodyPr>
          <a:lstStyle/>
          <a:p>
            <a:pPr algn="just"/>
            <a:r>
              <a:rPr lang="en-IN" sz="4000" dirty="0" smtClean="0">
                <a:solidFill>
                  <a:schemeClr val="bg1"/>
                </a:solidFill>
                <a:latin typeface="Baskerville Old Face" panose="02020602080505020303" pitchFamily="18" charset="0"/>
              </a:rPr>
              <a:t>Report Contents</a:t>
            </a:r>
            <a:endParaRPr lang="en-IN" sz="4000" dirty="0">
              <a:solidFill>
                <a:schemeClr val="bg1"/>
              </a:solidFill>
              <a:latin typeface="Baskerville Old Face" panose="02020602080505020303" pitchFamily="18" charset="0"/>
            </a:endParaRPr>
          </a:p>
        </p:txBody>
      </p:sp>
      <p:sp>
        <p:nvSpPr>
          <p:cNvPr id="3" name="Content Placeholder 2"/>
          <p:cNvSpPr>
            <a:spLocks noGrp="1"/>
          </p:cNvSpPr>
          <p:nvPr>
            <p:ph type="subTitle" idx="4294967295"/>
          </p:nvPr>
        </p:nvSpPr>
        <p:spPr>
          <a:xfrm>
            <a:off x="634181" y="2964425"/>
            <a:ext cx="4380271" cy="3775587"/>
          </a:xfrm>
        </p:spPr>
        <p:txBody>
          <a:bodyPr/>
          <a:lstStyle/>
          <a:p>
            <a:pPr marL="101600" indent="0">
              <a:buNone/>
            </a:pPr>
            <a:r>
              <a:rPr lang="en-IN" sz="2800" dirty="0" smtClean="0">
                <a:latin typeface="Baskerville Old Face" panose="02020602080505020303" pitchFamily="18" charset="0"/>
              </a:rPr>
              <a:t>Business Key Parameters</a:t>
            </a:r>
          </a:p>
          <a:p>
            <a:pPr marL="101600" indent="0">
              <a:buNone/>
            </a:pPr>
            <a:r>
              <a:rPr lang="en-IN" sz="2800" dirty="0" smtClean="0">
                <a:latin typeface="Baskerville Old Face" panose="02020602080505020303" pitchFamily="18" charset="0"/>
              </a:rPr>
              <a:t>Project </a:t>
            </a:r>
            <a:r>
              <a:rPr lang="en-IN" sz="2800" dirty="0">
                <a:latin typeface="Baskerville Old Face" panose="02020602080505020303" pitchFamily="18" charset="0"/>
              </a:rPr>
              <a:t>Objective</a:t>
            </a:r>
          </a:p>
          <a:p>
            <a:pPr marL="101600" indent="0">
              <a:buNone/>
            </a:pPr>
            <a:r>
              <a:rPr lang="en-IN" sz="2800" dirty="0">
                <a:latin typeface="Baskerville Old Face" panose="02020602080505020303" pitchFamily="18" charset="0"/>
              </a:rPr>
              <a:t>Description of </a:t>
            </a:r>
            <a:r>
              <a:rPr lang="en-IN" sz="2800" dirty="0" smtClean="0">
                <a:latin typeface="Baskerville Old Face" panose="02020602080505020303" pitchFamily="18" charset="0"/>
              </a:rPr>
              <a:t>Variables</a:t>
            </a:r>
          </a:p>
          <a:p>
            <a:pPr marL="101600" indent="0">
              <a:buNone/>
            </a:pPr>
            <a:r>
              <a:rPr lang="en-IN" sz="2800" dirty="0" smtClean="0">
                <a:latin typeface="Baskerville Old Face" panose="02020602080505020303" pitchFamily="18" charset="0"/>
              </a:rPr>
              <a:t>Overall Conditions</a:t>
            </a:r>
            <a:endParaRPr lang="en-IN" sz="2800" dirty="0">
              <a:latin typeface="Baskerville Old Face" panose="02020602080505020303" pitchFamily="18" charset="0"/>
            </a:endParaRPr>
          </a:p>
          <a:p>
            <a:pPr marL="101600" indent="0">
              <a:buNone/>
            </a:pPr>
            <a:r>
              <a:rPr lang="en-IN" sz="2800" dirty="0" smtClean="0">
                <a:latin typeface="Baskerville Old Face" panose="02020602080505020303" pitchFamily="18" charset="0"/>
              </a:rPr>
              <a:t>Outcomes</a:t>
            </a:r>
            <a:endParaRPr lang="en-IN" sz="2800" dirty="0">
              <a:latin typeface="Baskerville Old Face" panose="02020602080505020303" pitchFamily="18" charset="0"/>
            </a:endParaRPr>
          </a:p>
          <a:p>
            <a:pPr marL="101600" indent="0">
              <a:buNone/>
            </a:pPr>
            <a:r>
              <a:rPr lang="en-IN" sz="2800" dirty="0">
                <a:latin typeface="Baskerville Old Face" panose="02020602080505020303" pitchFamily="18" charset="0"/>
              </a:rPr>
              <a:t>Conclusion</a:t>
            </a:r>
          </a:p>
          <a:p>
            <a:pPr marL="101600" indent="0">
              <a:buNone/>
            </a:pPr>
            <a:r>
              <a:rPr lang="en-IN" sz="2800" dirty="0">
                <a:latin typeface="Baskerville Old Face" panose="02020602080505020303" pitchFamily="18" charset="0"/>
              </a:rPr>
              <a:t>Business </a:t>
            </a:r>
            <a:r>
              <a:rPr lang="en-IN" sz="2800" dirty="0" smtClean="0">
                <a:latin typeface="Baskerville Old Face" panose="02020602080505020303" pitchFamily="18" charset="0"/>
              </a:rPr>
              <a:t>Strategy</a:t>
            </a:r>
            <a:endParaRPr lang="en-IN" sz="2800" dirty="0">
              <a:latin typeface="Baskerville Old Face" panose="02020602080505020303" pitchFamily="18" charset="0"/>
            </a:endParaRPr>
          </a:p>
        </p:txBody>
      </p:sp>
    </p:spTree>
    <p:extLst>
      <p:ext uri="{BB962C8B-B14F-4D97-AF65-F5344CB8AC3E}">
        <p14:creationId xmlns:p14="http://schemas.microsoft.com/office/powerpoint/2010/main" val="3446389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6437" y="1445342"/>
            <a:ext cx="8026402" cy="779958"/>
          </a:xfrm>
        </p:spPr>
        <p:txBody>
          <a:bodyPr/>
          <a:lstStyle/>
          <a:p>
            <a:pPr algn="l"/>
            <a:r>
              <a:rPr lang="en-IN" sz="4000" dirty="0" smtClean="0">
                <a:solidFill>
                  <a:srgbClr val="00CEF6"/>
                </a:solidFill>
                <a:latin typeface="Baskerville Old Face" panose="02020602080505020303" pitchFamily="18" charset="0"/>
              </a:rPr>
              <a:t>BUSINESS KEY PARAMETERS</a:t>
            </a:r>
            <a:endParaRPr lang="en-IN" sz="4000" dirty="0"/>
          </a:p>
        </p:txBody>
      </p:sp>
      <p:sp>
        <p:nvSpPr>
          <p:cNvPr id="3" name="Subtitle 2"/>
          <p:cNvSpPr>
            <a:spLocks noGrp="1"/>
          </p:cNvSpPr>
          <p:nvPr>
            <p:ph type="subTitle" idx="1"/>
          </p:nvPr>
        </p:nvSpPr>
        <p:spPr>
          <a:xfrm>
            <a:off x="306437" y="4129222"/>
            <a:ext cx="6952800" cy="1622649"/>
          </a:xfrm>
        </p:spPr>
        <p:txBody>
          <a:bodyPr/>
          <a:lstStyle/>
          <a:p>
            <a:pPr algn="l">
              <a:buFont typeface="Wingdings" panose="05000000000000000000" pitchFamily="2" charset="2"/>
              <a:buChar char="Ø"/>
            </a:pPr>
            <a:r>
              <a:rPr lang="en-IN" dirty="0"/>
              <a:t>Average Education of </a:t>
            </a:r>
            <a:r>
              <a:rPr lang="en-IN" dirty="0" smtClean="0"/>
              <a:t>Parents (</a:t>
            </a:r>
            <a:r>
              <a:rPr lang="en-IN" dirty="0" err="1" smtClean="0"/>
              <a:t>avg_ed</a:t>
            </a:r>
            <a:r>
              <a:rPr lang="en-IN" dirty="0" smtClean="0"/>
              <a:t>)</a:t>
            </a:r>
          </a:p>
          <a:p>
            <a:pPr algn="l">
              <a:buFont typeface="Wingdings" panose="05000000000000000000" pitchFamily="2" charset="2"/>
              <a:buChar char="Ø"/>
            </a:pPr>
            <a:r>
              <a:rPr lang="en-IN" dirty="0" smtClean="0"/>
              <a:t>Percentage </a:t>
            </a:r>
            <a:r>
              <a:rPr lang="en-IN" dirty="0"/>
              <a:t>of </a:t>
            </a:r>
            <a:r>
              <a:rPr lang="en-IN" dirty="0" smtClean="0"/>
              <a:t>Full-Time Teachers (</a:t>
            </a:r>
            <a:r>
              <a:rPr lang="en-IN" dirty="0" err="1" smtClean="0"/>
              <a:t>pct</a:t>
            </a:r>
            <a:r>
              <a:rPr lang="en-IN" dirty="0" smtClean="0"/>
              <a:t>)</a:t>
            </a:r>
          </a:p>
          <a:p>
            <a:pPr algn="l">
              <a:buFont typeface="Wingdings" panose="05000000000000000000" pitchFamily="2" charset="2"/>
              <a:buChar char="Ø"/>
            </a:pPr>
            <a:r>
              <a:rPr lang="en-IN" dirty="0"/>
              <a:t>Percentage of English Language Learners </a:t>
            </a:r>
            <a:r>
              <a:rPr lang="en-IN" dirty="0" smtClean="0"/>
              <a:t>(ell)</a:t>
            </a:r>
          </a:p>
          <a:p>
            <a:pPr algn="l">
              <a:buFont typeface="Wingdings" panose="05000000000000000000" pitchFamily="2" charset="2"/>
              <a:buChar char="Ø"/>
            </a:pPr>
            <a:r>
              <a:rPr lang="en-IN" dirty="0" smtClean="0"/>
              <a:t>Dropout rate (mobility)</a:t>
            </a:r>
            <a:endParaRPr lang="en-IN" dirty="0"/>
          </a:p>
        </p:txBody>
      </p:sp>
    </p:spTree>
    <p:extLst>
      <p:ext uri="{BB962C8B-B14F-4D97-AF65-F5344CB8AC3E}">
        <p14:creationId xmlns:p14="http://schemas.microsoft.com/office/powerpoint/2010/main" val="7290913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905883"/>
            <a:ext cx="6952800" cy="1546400"/>
          </a:xfrm>
        </p:spPr>
        <p:txBody>
          <a:bodyPr/>
          <a:lstStyle/>
          <a:p>
            <a:pPr algn="l"/>
            <a:r>
              <a:rPr lang="en-IN" sz="4000" dirty="0">
                <a:solidFill>
                  <a:srgbClr val="00CEF6"/>
                </a:solidFill>
                <a:latin typeface="Baskerville Old Face" panose="02020602080505020303" pitchFamily="18" charset="0"/>
              </a:rPr>
              <a:t>PROJECT OBJECTIVE</a:t>
            </a:r>
          </a:p>
        </p:txBody>
      </p:sp>
      <p:sp>
        <p:nvSpPr>
          <p:cNvPr id="3" name="Content Placeholder 2"/>
          <p:cNvSpPr>
            <a:spLocks noGrp="1"/>
          </p:cNvSpPr>
          <p:nvPr>
            <p:ph type="subTitle" idx="1"/>
          </p:nvPr>
        </p:nvSpPr>
        <p:spPr>
          <a:xfrm>
            <a:off x="730250" y="3878500"/>
            <a:ext cx="10463776" cy="2352438"/>
          </a:xfrm>
        </p:spPr>
        <p:txBody>
          <a:bodyPr/>
          <a:lstStyle/>
          <a:p>
            <a:pPr marL="0" indent="0" algn="l">
              <a:buNone/>
            </a:pPr>
            <a:r>
              <a:rPr lang="en-US" sz="2800" dirty="0">
                <a:latin typeface="Baskerville Old Face" panose="02020602080505020303" pitchFamily="18" charset="0"/>
              </a:rPr>
              <a:t>Predicting academic performance of an elementary school using attributes like class size, enrollment, poverty, parent education, student performance, teachers credentials from 400 elementary schools from the California Department of Education's API 2000 dataset.</a:t>
            </a:r>
            <a:endParaRPr lang="en-IN" sz="2800" dirty="0">
              <a:latin typeface="Baskerville Old Face" panose="02020602080505020303" pitchFamily="18" charset="0"/>
            </a:endParaRPr>
          </a:p>
        </p:txBody>
      </p:sp>
      <p:sp>
        <p:nvSpPr>
          <p:cNvPr id="6" name="Slide Number Placeholder 5"/>
          <p:cNvSpPr>
            <a:spLocks noGrp="1"/>
          </p:cNvSpPr>
          <p:nvPr>
            <p:ph type="sldNum" idx="4294967295"/>
          </p:nvPr>
        </p:nvSpPr>
        <p:spPr>
          <a:xfrm>
            <a:off x="0" y="6230938"/>
            <a:ext cx="730250" cy="525462"/>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9D427E-6687-4A7B-A9DD-FFEA8BD3B7FF}"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34015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96999" y="0"/>
            <a:ext cx="9328800" cy="954400"/>
          </a:xfrm>
        </p:spPr>
        <p:txBody>
          <a:bodyPr/>
          <a:lstStyle/>
          <a:p>
            <a:r>
              <a:rPr lang="en-IN" sz="4000" dirty="0" smtClean="0">
                <a:latin typeface="Baskerville Old Face" panose="02020602080505020303" pitchFamily="18" charset="0"/>
              </a:rPr>
              <a:t>DESCRIPTION OF VARIABELS</a:t>
            </a:r>
            <a:endParaRPr lang="en-IN" sz="4000" dirty="0">
              <a:latin typeface="Baskerville Old Face" panose="02020602080505020303" pitchFamily="18" charset="0"/>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3825095616"/>
              </p:ext>
            </p:extLst>
          </p:nvPr>
        </p:nvGraphicFramePr>
        <p:xfrm>
          <a:off x="3323175" y="954400"/>
          <a:ext cx="5476449" cy="5440397"/>
        </p:xfrm>
        <a:graphic>
          <a:graphicData uri="http://schemas.openxmlformats.org/presentationml/2006/ole">
            <mc:AlternateContent xmlns:mc="http://schemas.openxmlformats.org/markup-compatibility/2006">
              <mc:Choice xmlns:v="urn:schemas-microsoft-com:vml" Requires="v">
                <p:oleObj spid="_x0000_s1116" name="Worksheet" r:id="rId3" imgW="4229255" imgH="4410262" progId="Excel.Sheet.12">
                  <p:embed/>
                </p:oleObj>
              </mc:Choice>
              <mc:Fallback>
                <p:oleObj name="Worksheet" r:id="rId3" imgW="4229255" imgH="4410262" progId="Excel.Sheet.12">
                  <p:embed/>
                  <p:pic>
                    <p:nvPicPr>
                      <p:cNvPr id="0" name=""/>
                      <p:cNvPicPr/>
                      <p:nvPr/>
                    </p:nvPicPr>
                    <p:blipFill>
                      <a:blip r:embed="rId4"/>
                      <a:stretch>
                        <a:fillRect/>
                      </a:stretch>
                    </p:blipFill>
                    <p:spPr>
                      <a:xfrm>
                        <a:off x="3323175" y="954400"/>
                        <a:ext cx="5476449" cy="5440397"/>
                      </a:xfrm>
                      <a:prstGeom prst="rect">
                        <a:avLst/>
                      </a:prstGeom>
                    </p:spPr>
                  </p:pic>
                </p:oleObj>
              </mc:Fallback>
            </mc:AlternateContent>
          </a:graphicData>
        </a:graphic>
      </p:graphicFrame>
    </p:spTree>
    <p:extLst>
      <p:ext uri="{BB962C8B-B14F-4D97-AF65-F5344CB8AC3E}">
        <p14:creationId xmlns:p14="http://schemas.microsoft.com/office/powerpoint/2010/main" val="2120286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4467" y="0"/>
            <a:ext cx="9328800" cy="954400"/>
          </a:xfrm>
        </p:spPr>
        <p:txBody>
          <a:bodyPr/>
          <a:lstStyle/>
          <a:p>
            <a:r>
              <a:rPr lang="en-IN" sz="4000" dirty="0" smtClean="0"/>
              <a:t>OVERALL CONDITIONS</a:t>
            </a:r>
            <a:endParaRPr lang="en-IN" sz="4000" dirty="0"/>
          </a:p>
        </p:txBody>
      </p:sp>
      <p:sp>
        <p:nvSpPr>
          <p:cNvPr id="3" name="Text Placeholder 2"/>
          <p:cNvSpPr>
            <a:spLocks noGrp="1"/>
          </p:cNvSpPr>
          <p:nvPr>
            <p:ph type="body" idx="1"/>
          </p:nvPr>
        </p:nvSpPr>
        <p:spPr>
          <a:xfrm>
            <a:off x="1434467" y="1537374"/>
            <a:ext cx="9328800" cy="3329594"/>
          </a:xfrm>
        </p:spPr>
        <p:txBody>
          <a:bodyPr/>
          <a:lstStyle/>
          <a:p>
            <a:pPr marL="304793" indent="0">
              <a:buNone/>
            </a:pPr>
            <a:r>
              <a:rPr lang="en-IN" dirty="0"/>
              <a:t>1. </a:t>
            </a:r>
            <a:r>
              <a:rPr lang="en-IN" dirty="0" smtClean="0"/>
              <a:t>OVERALL SIGNIFICANCE (P &lt; ALPHA)</a:t>
            </a:r>
          </a:p>
          <a:p>
            <a:pPr marL="304793" indent="0">
              <a:buNone/>
            </a:pPr>
            <a:r>
              <a:rPr lang="en-IN" dirty="0" smtClean="0"/>
              <a:t>2. MULTICOLLINEARITY - VIF &lt;=1.5</a:t>
            </a:r>
          </a:p>
          <a:p>
            <a:pPr marL="304793" indent="0">
              <a:buNone/>
            </a:pPr>
            <a:r>
              <a:rPr lang="en-IN" dirty="0" smtClean="0"/>
              <a:t>3</a:t>
            </a:r>
            <a:r>
              <a:rPr lang="en-IN" dirty="0"/>
              <a:t>. INDIVIDUAL SIGNIFICANCE - P &lt; ALPHA</a:t>
            </a:r>
          </a:p>
          <a:p>
            <a:pPr marL="304793" indent="0">
              <a:buNone/>
            </a:pPr>
            <a:r>
              <a:rPr lang="en-IN" dirty="0"/>
              <a:t>4. HOMOSCEDASTICITY CHECK - P &gt; ALPHA</a:t>
            </a:r>
          </a:p>
          <a:p>
            <a:pPr marL="304793" indent="0">
              <a:buNone/>
            </a:pPr>
            <a:r>
              <a:rPr lang="en-IN" dirty="0"/>
              <a:t>5. NORMALITY CHECK - P &gt; APLHA</a:t>
            </a:r>
          </a:p>
          <a:p>
            <a:pPr marL="304793" indent="0">
              <a:buNone/>
            </a:pPr>
            <a:r>
              <a:rPr lang="en-IN" dirty="0"/>
              <a:t>6. MAPE &lt;=10%</a:t>
            </a:r>
          </a:p>
          <a:p>
            <a:pPr marL="304793" indent="0">
              <a:buNone/>
            </a:pPr>
            <a:r>
              <a:rPr lang="en-IN" dirty="0"/>
              <a:t>7. R - SQUARE &gt;= 65%</a:t>
            </a:r>
          </a:p>
          <a:p>
            <a:pPr marL="135464" indent="0">
              <a:buNone/>
            </a:pPr>
            <a:endParaRPr lang="en-IN" dirty="0"/>
          </a:p>
        </p:txBody>
      </p:sp>
    </p:spTree>
    <p:extLst>
      <p:ext uri="{BB962C8B-B14F-4D97-AF65-F5344CB8AC3E}">
        <p14:creationId xmlns:p14="http://schemas.microsoft.com/office/powerpoint/2010/main" val="36427327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idx="1"/>
          </p:nvPr>
        </p:nvSpPr>
        <p:spPr>
          <a:xfrm>
            <a:off x="609600" y="1612239"/>
            <a:ext cx="10972800" cy="1499671"/>
          </a:xfrm>
        </p:spPr>
        <p:txBody>
          <a:bodyPr/>
          <a:lstStyle/>
          <a:p>
            <a:pPr algn="l"/>
            <a:r>
              <a:rPr lang="en-IN" sz="1800" b="1" dirty="0" smtClean="0">
                <a:solidFill>
                  <a:schemeClr val="accent3">
                    <a:lumMod val="75000"/>
                  </a:schemeClr>
                </a:solidFill>
              </a:rPr>
              <a:t>1. Overall Significance:  </a:t>
            </a:r>
            <a:endParaRPr lang="en-IN" sz="1800" b="1" dirty="0">
              <a:solidFill>
                <a:schemeClr val="accent3">
                  <a:lumMod val="75000"/>
                </a:schemeClr>
              </a:solidFill>
            </a:endParaRPr>
          </a:p>
        </p:txBody>
      </p:sp>
      <p:sp>
        <p:nvSpPr>
          <p:cNvPr id="2" name="Title 1"/>
          <p:cNvSpPr>
            <a:spLocks noGrp="1"/>
          </p:cNvSpPr>
          <p:nvPr>
            <p:ph type="title" idx="4294967295"/>
          </p:nvPr>
        </p:nvSpPr>
        <p:spPr>
          <a:xfrm>
            <a:off x="1431925" y="0"/>
            <a:ext cx="9328150" cy="954088"/>
          </a:xfrm>
        </p:spPr>
        <p:txBody>
          <a:bodyPr/>
          <a:lstStyle/>
          <a:p>
            <a:r>
              <a:rPr lang="en-IN" sz="4000" dirty="0" smtClean="0">
                <a:latin typeface="Baskerville Old Face" panose="02020602080505020303" pitchFamily="18" charset="0"/>
              </a:rPr>
              <a:t>OUTCOMES</a:t>
            </a:r>
            <a:endParaRPr lang="en-IN" sz="4000" dirty="0"/>
          </a:p>
        </p:txBody>
      </p:sp>
      <p:sp>
        <p:nvSpPr>
          <p:cNvPr id="14" name="Text Placeholder 11"/>
          <p:cNvSpPr txBox="1">
            <a:spLocks/>
          </p:cNvSpPr>
          <p:nvPr/>
        </p:nvSpPr>
        <p:spPr>
          <a:xfrm>
            <a:off x="609600" y="3293834"/>
            <a:ext cx="10972800" cy="1838605"/>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609585" marR="0" lvl="0" indent="-304792" algn="ctr" rtl="0" eaLnBrk="1" hangingPunct="1">
              <a:lnSpc>
                <a:spcPct val="100000"/>
              </a:lnSpc>
              <a:spcBef>
                <a:spcPts val="480"/>
              </a:spcBef>
              <a:spcAft>
                <a:spcPts val="0"/>
              </a:spcAft>
              <a:buClr>
                <a:srgbClr val="00CEF6"/>
              </a:buClr>
              <a:buSzPts val="1400"/>
              <a:buFont typeface="Source Sans Pro"/>
              <a:buNone/>
              <a:defRPr sz="1867" b="0" i="0" u="none" strike="noStrike" cap="none">
                <a:solidFill>
                  <a:srgbClr val="00CEF6"/>
                </a:solidFill>
                <a:latin typeface="Source Sans Pro"/>
                <a:ea typeface="Source Sans Pro"/>
                <a:cs typeface="Source Sans Pro"/>
                <a:sym typeface="Source Sans Pro"/>
              </a:defRPr>
            </a:lvl1pPr>
            <a:lvl2pPr marL="914400" marR="0" lvl="1" indent="-342900" algn="l" rtl="0" eaLnBrk="1" hangingPunct="1">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eaLnBrk="1" hangingPunct="1">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eaLnBrk="1" hangingPunct="1">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eaLnBrk="1" hangingPunct="1">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eaLnBrk="1" hangingPunct="1">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eaLnBrk="1" hangingPunct="1">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eaLnBrk="1" hangingPunct="1">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eaLnBrk="1" hangingPunct="1">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algn="l"/>
            <a:r>
              <a:rPr lang="en-IN" sz="1800" b="1" dirty="0">
                <a:solidFill>
                  <a:schemeClr val="accent3">
                    <a:lumMod val="75000"/>
                  </a:schemeClr>
                </a:solidFill>
              </a:rPr>
              <a:t>2</a:t>
            </a:r>
            <a:r>
              <a:rPr lang="en-IN" sz="1800" b="1" dirty="0" smtClean="0">
                <a:solidFill>
                  <a:schemeClr val="accent3">
                    <a:lumMod val="75000"/>
                  </a:schemeClr>
                </a:solidFill>
              </a:rPr>
              <a:t>. Multicollinearity:</a:t>
            </a:r>
            <a:r>
              <a:rPr lang="en-IN" sz="1800" b="1" dirty="0" smtClean="0"/>
              <a:t>  </a:t>
            </a:r>
            <a:endParaRPr lang="en-IN" sz="1800" b="1" dirty="0"/>
          </a:p>
        </p:txBody>
      </p:sp>
      <p:pic>
        <p:nvPicPr>
          <p:cNvPr id="15" name="Picture 14"/>
          <p:cNvPicPr>
            <a:picLocks noChangeAspect="1"/>
          </p:cNvPicPr>
          <p:nvPr/>
        </p:nvPicPr>
        <p:blipFill>
          <a:blip r:embed="rId2"/>
          <a:stretch>
            <a:fillRect/>
          </a:stretch>
        </p:blipFill>
        <p:spPr>
          <a:xfrm>
            <a:off x="3539614" y="1758517"/>
            <a:ext cx="7465854" cy="1207113"/>
          </a:xfrm>
          <a:prstGeom prst="rect">
            <a:avLst/>
          </a:prstGeom>
        </p:spPr>
      </p:pic>
      <p:pic>
        <p:nvPicPr>
          <p:cNvPr id="17" name="Picture 16"/>
          <p:cNvPicPr>
            <a:picLocks noChangeAspect="1"/>
          </p:cNvPicPr>
          <p:nvPr/>
        </p:nvPicPr>
        <p:blipFill>
          <a:blip r:embed="rId3"/>
          <a:stretch>
            <a:fillRect/>
          </a:stretch>
        </p:blipFill>
        <p:spPr>
          <a:xfrm>
            <a:off x="3126658" y="3477138"/>
            <a:ext cx="8713068" cy="1619476"/>
          </a:xfrm>
          <a:prstGeom prst="rect">
            <a:avLst/>
          </a:prstGeom>
        </p:spPr>
      </p:pic>
    </p:spTree>
    <p:extLst>
      <p:ext uri="{BB962C8B-B14F-4D97-AF65-F5344CB8AC3E}">
        <p14:creationId xmlns:p14="http://schemas.microsoft.com/office/powerpoint/2010/main" val="25249557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
          </p:nvPr>
        </p:nvSpPr>
        <p:spPr>
          <a:xfrm>
            <a:off x="609600" y="1744975"/>
            <a:ext cx="10972800" cy="692800"/>
          </a:xfrm>
        </p:spPr>
        <p:txBody>
          <a:bodyPr/>
          <a:lstStyle/>
          <a:p>
            <a:pPr algn="l"/>
            <a:r>
              <a:rPr lang="en-IN" sz="1800" b="1" dirty="0" smtClean="0">
                <a:solidFill>
                  <a:schemeClr val="accent3">
                    <a:lumMod val="75000"/>
                  </a:schemeClr>
                </a:solidFill>
              </a:rPr>
              <a:t>3. Individual Significance: </a:t>
            </a:r>
            <a:endParaRPr lang="en-IN" sz="1800" b="1" dirty="0">
              <a:solidFill>
                <a:schemeClr val="accent3">
                  <a:lumMod val="75000"/>
                </a:schemeClr>
              </a:solidFill>
            </a:endParaRPr>
          </a:p>
        </p:txBody>
      </p:sp>
      <p:sp>
        <p:nvSpPr>
          <p:cNvPr id="3" name="Title 2"/>
          <p:cNvSpPr>
            <a:spLocks noGrp="1"/>
          </p:cNvSpPr>
          <p:nvPr>
            <p:ph type="title" idx="4294967295"/>
          </p:nvPr>
        </p:nvSpPr>
        <p:spPr>
          <a:xfrm>
            <a:off x="1431925" y="-29497"/>
            <a:ext cx="9328150" cy="1577975"/>
          </a:xfrm>
        </p:spPr>
        <p:txBody>
          <a:bodyPr/>
          <a:lstStyle/>
          <a:p>
            <a:r>
              <a:rPr lang="en-IN" sz="4000" dirty="0" smtClean="0">
                <a:latin typeface="Baskerville Old Face" panose="02020602080505020303" pitchFamily="18" charset="0"/>
              </a:rPr>
              <a:t>OUTCOMES</a:t>
            </a:r>
            <a:br>
              <a:rPr lang="en-IN" sz="4000" dirty="0" smtClean="0">
                <a:latin typeface="Baskerville Old Face" panose="02020602080505020303" pitchFamily="18" charset="0"/>
              </a:rPr>
            </a:br>
            <a:r>
              <a:rPr lang="en-IN" sz="4000" dirty="0" smtClean="0">
                <a:latin typeface="Baskerville Old Face" panose="02020602080505020303" pitchFamily="18" charset="0"/>
              </a:rPr>
              <a:t>				</a:t>
            </a:r>
            <a:r>
              <a:rPr lang="en-IN" sz="1100" dirty="0" smtClean="0">
                <a:latin typeface="Baskerville Old Face" panose="02020602080505020303" pitchFamily="18" charset="0"/>
              </a:rPr>
              <a:t>-</a:t>
            </a:r>
            <a:r>
              <a:rPr lang="en-IN" sz="2400" dirty="0" smtClean="0">
                <a:latin typeface="Baskerville Old Face" panose="02020602080505020303" pitchFamily="18" charset="0"/>
              </a:rPr>
              <a:t>CONTINUED</a:t>
            </a:r>
            <a:endParaRPr lang="en-IN" sz="2400" dirty="0"/>
          </a:p>
        </p:txBody>
      </p:sp>
      <p:pic>
        <p:nvPicPr>
          <p:cNvPr id="11" name="Picture 10"/>
          <p:cNvPicPr>
            <a:picLocks noChangeAspect="1"/>
          </p:cNvPicPr>
          <p:nvPr/>
        </p:nvPicPr>
        <p:blipFill>
          <a:blip r:embed="rId2"/>
          <a:stretch>
            <a:fillRect/>
          </a:stretch>
        </p:blipFill>
        <p:spPr>
          <a:xfrm>
            <a:off x="3908323" y="1913022"/>
            <a:ext cx="7840758" cy="1493853"/>
          </a:xfrm>
          <a:prstGeom prst="rect">
            <a:avLst/>
          </a:prstGeom>
        </p:spPr>
      </p:pic>
      <p:sp>
        <p:nvSpPr>
          <p:cNvPr id="12" name="Text Placeholder 9"/>
          <p:cNvSpPr txBox="1">
            <a:spLocks/>
          </p:cNvSpPr>
          <p:nvPr/>
        </p:nvSpPr>
        <p:spPr>
          <a:xfrm>
            <a:off x="609600" y="3791329"/>
            <a:ext cx="10972800" cy="6928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609585" marR="0" lvl="0" indent="-304792" algn="ctr" rtl="0" eaLnBrk="1" hangingPunct="1">
              <a:lnSpc>
                <a:spcPct val="100000"/>
              </a:lnSpc>
              <a:spcBef>
                <a:spcPts val="480"/>
              </a:spcBef>
              <a:spcAft>
                <a:spcPts val="0"/>
              </a:spcAft>
              <a:buClr>
                <a:srgbClr val="00CEF6"/>
              </a:buClr>
              <a:buSzPts val="1400"/>
              <a:buFont typeface="Source Sans Pro"/>
              <a:buNone/>
              <a:defRPr sz="1867" b="0" i="0" u="none" strike="noStrike" cap="none">
                <a:solidFill>
                  <a:srgbClr val="00CEF6"/>
                </a:solidFill>
                <a:latin typeface="Source Sans Pro"/>
                <a:ea typeface="Source Sans Pro"/>
                <a:cs typeface="Source Sans Pro"/>
                <a:sym typeface="Source Sans Pro"/>
              </a:defRPr>
            </a:lvl1pPr>
            <a:lvl2pPr marL="914400" marR="0" lvl="1" indent="-342900" algn="l" rtl="0" eaLnBrk="1" hangingPunct="1">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eaLnBrk="1" hangingPunct="1">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eaLnBrk="1" hangingPunct="1">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eaLnBrk="1" hangingPunct="1">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eaLnBrk="1" hangingPunct="1">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eaLnBrk="1" hangingPunct="1">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eaLnBrk="1" hangingPunct="1">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eaLnBrk="1" hangingPunct="1">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algn="l"/>
            <a:r>
              <a:rPr lang="en-IN" sz="1800" b="1" dirty="0" smtClean="0">
                <a:solidFill>
                  <a:schemeClr val="accent3">
                    <a:lumMod val="75000"/>
                  </a:schemeClr>
                </a:solidFill>
              </a:rPr>
              <a:t>4. Homoscedasticity Check: </a:t>
            </a:r>
            <a:endParaRPr lang="en-IN" sz="1800" b="1" dirty="0">
              <a:solidFill>
                <a:schemeClr val="accent3">
                  <a:lumMod val="75000"/>
                </a:schemeClr>
              </a:solidFill>
            </a:endParaRPr>
          </a:p>
        </p:txBody>
      </p:sp>
      <p:pic>
        <p:nvPicPr>
          <p:cNvPr id="13" name="Picture 12"/>
          <p:cNvPicPr>
            <a:picLocks noChangeAspect="1"/>
          </p:cNvPicPr>
          <p:nvPr/>
        </p:nvPicPr>
        <p:blipFill>
          <a:blip r:embed="rId3"/>
          <a:stretch>
            <a:fillRect/>
          </a:stretch>
        </p:blipFill>
        <p:spPr>
          <a:xfrm>
            <a:off x="4092366" y="3879817"/>
            <a:ext cx="4420217" cy="1019317"/>
          </a:xfrm>
          <a:prstGeom prst="rect">
            <a:avLst/>
          </a:prstGeom>
        </p:spPr>
      </p:pic>
    </p:spTree>
    <p:extLst>
      <p:ext uri="{BB962C8B-B14F-4D97-AF65-F5344CB8AC3E}">
        <p14:creationId xmlns:p14="http://schemas.microsoft.com/office/powerpoint/2010/main" val="3059947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09600" y="1532958"/>
            <a:ext cx="10972800" cy="692800"/>
          </a:xfrm>
        </p:spPr>
        <p:txBody>
          <a:bodyPr/>
          <a:lstStyle/>
          <a:p>
            <a:pPr algn="l"/>
            <a:r>
              <a:rPr lang="en-IN" sz="1800" b="1" dirty="0" smtClean="0">
                <a:solidFill>
                  <a:schemeClr val="accent3">
                    <a:lumMod val="75000"/>
                  </a:schemeClr>
                </a:solidFill>
              </a:rPr>
              <a:t>5. Normality Check: </a:t>
            </a:r>
            <a:endParaRPr lang="en-IN" sz="1800" b="1" dirty="0">
              <a:solidFill>
                <a:schemeClr val="accent3">
                  <a:lumMod val="75000"/>
                </a:schemeClr>
              </a:solidFill>
            </a:endParaRPr>
          </a:p>
        </p:txBody>
      </p:sp>
      <p:sp>
        <p:nvSpPr>
          <p:cNvPr id="3" name="Title 2"/>
          <p:cNvSpPr>
            <a:spLocks noGrp="1"/>
          </p:cNvSpPr>
          <p:nvPr>
            <p:ph type="title" idx="4294967295"/>
          </p:nvPr>
        </p:nvSpPr>
        <p:spPr>
          <a:xfrm>
            <a:off x="1431925" y="279345"/>
            <a:ext cx="9328150" cy="1283110"/>
          </a:xfrm>
        </p:spPr>
        <p:txBody>
          <a:bodyPr/>
          <a:lstStyle/>
          <a:p>
            <a:r>
              <a:rPr lang="en-IN" sz="4000" dirty="0" smtClean="0">
                <a:latin typeface="Baskerville Old Face" panose="02020602080505020303" pitchFamily="18" charset="0"/>
              </a:rPr>
              <a:t>OUTCOMES</a:t>
            </a:r>
            <a:br>
              <a:rPr lang="en-IN" sz="4000" dirty="0" smtClean="0">
                <a:latin typeface="Baskerville Old Face" panose="02020602080505020303" pitchFamily="18" charset="0"/>
              </a:rPr>
            </a:br>
            <a:r>
              <a:rPr lang="en-IN" sz="4000" dirty="0" smtClean="0">
                <a:latin typeface="Baskerville Old Face" panose="02020602080505020303" pitchFamily="18" charset="0"/>
              </a:rPr>
              <a:t>				</a:t>
            </a:r>
            <a:r>
              <a:rPr lang="en-IN" sz="1100" dirty="0" smtClean="0">
                <a:latin typeface="Baskerville Old Face" panose="02020602080505020303" pitchFamily="18" charset="0"/>
              </a:rPr>
              <a:t>-</a:t>
            </a:r>
            <a:r>
              <a:rPr lang="en-IN" sz="2400" dirty="0" smtClean="0">
                <a:latin typeface="Baskerville Old Face" panose="02020602080505020303" pitchFamily="18" charset="0"/>
              </a:rPr>
              <a:t>CONTINUED</a:t>
            </a:r>
            <a:endParaRPr lang="en-IN" sz="2400" dirty="0"/>
          </a:p>
        </p:txBody>
      </p:sp>
      <p:pic>
        <p:nvPicPr>
          <p:cNvPr id="5" name="Picture 4"/>
          <p:cNvPicPr>
            <a:picLocks noChangeAspect="1"/>
          </p:cNvPicPr>
          <p:nvPr/>
        </p:nvPicPr>
        <p:blipFill>
          <a:blip r:embed="rId2"/>
          <a:stretch>
            <a:fillRect/>
          </a:stretch>
        </p:blipFill>
        <p:spPr>
          <a:xfrm>
            <a:off x="609600" y="2225758"/>
            <a:ext cx="5153744" cy="2305372"/>
          </a:xfrm>
          <a:prstGeom prst="rect">
            <a:avLst/>
          </a:prstGeom>
        </p:spPr>
      </p:pic>
      <p:pic>
        <p:nvPicPr>
          <p:cNvPr id="6" name="Picture 5"/>
          <p:cNvPicPr>
            <a:picLocks noChangeAspect="1"/>
          </p:cNvPicPr>
          <p:nvPr/>
        </p:nvPicPr>
        <p:blipFill>
          <a:blip r:embed="rId3"/>
          <a:stretch>
            <a:fillRect/>
          </a:stretch>
        </p:blipFill>
        <p:spPr>
          <a:xfrm>
            <a:off x="6002594" y="1905204"/>
            <a:ext cx="5579806" cy="2946480"/>
          </a:xfrm>
          <a:prstGeom prst="rect">
            <a:avLst/>
          </a:prstGeom>
        </p:spPr>
      </p:pic>
    </p:spTree>
    <p:extLst>
      <p:ext uri="{BB962C8B-B14F-4D97-AF65-F5344CB8AC3E}">
        <p14:creationId xmlns:p14="http://schemas.microsoft.com/office/powerpoint/2010/main" val="4134079566"/>
      </p:ext>
    </p:extLst>
  </p:cSld>
  <p:clrMapOvr>
    <a:masterClrMapping/>
  </p:clrMapOvr>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Quince</Template>
  <TotalTime>4235</TotalTime>
  <Words>399</Words>
  <Application>Microsoft Office PowerPoint</Application>
  <PresentationFormat>Widescreen</PresentationFormat>
  <Paragraphs>58</Paragraphs>
  <Slides>12</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1" baseType="lpstr">
      <vt:lpstr>Oswald</vt:lpstr>
      <vt:lpstr>Source Sans Pro</vt:lpstr>
      <vt:lpstr>Arial</vt:lpstr>
      <vt:lpstr>Arial Rounded MT Bold</vt:lpstr>
      <vt:lpstr>Baskerville Old Face</vt:lpstr>
      <vt:lpstr>Calibri</vt:lpstr>
      <vt:lpstr>Wingdings</vt:lpstr>
      <vt:lpstr>Quince template</vt:lpstr>
      <vt:lpstr>Worksheet</vt:lpstr>
      <vt:lpstr>Academic Performance Prediction Report</vt:lpstr>
      <vt:lpstr>Report Contents</vt:lpstr>
      <vt:lpstr>BUSINESS KEY PARAMETERS</vt:lpstr>
      <vt:lpstr>PROJECT OBJECTIVE</vt:lpstr>
      <vt:lpstr>DESCRIPTION OF VARIABELS</vt:lpstr>
      <vt:lpstr>OVERALL CONDITIONS</vt:lpstr>
      <vt:lpstr>OUTCOMES</vt:lpstr>
      <vt:lpstr>OUTCOMES     -CONTINUED</vt:lpstr>
      <vt:lpstr>OUTCOMES     -CONTINUED</vt:lpstr>
      <vt:lpstr>OUTCOMES     -CONTINUED</vt:lpstr>
      <vt:lpstr>CONCLUSION</vt:lpstr>
      <vt:lpstr>BUSINESS STRATEGY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Performance Prediction Report</dc:title>
  <dc:creator>Subhajit Sarkar</dc:creator>
  <cp:lastModifiedBy>Subhajit Sarkar</cp:lastModifiedBy>
  <cp:revision>87</cp:revision>
  <dcterms:created xsi:type="dcterms:W3CDTF">2018-01-16T15:25:22Z</dcterms:created>
  <dcterms:modified xsi:type="dcterms:W3CDTF">2018-03-14T15:42:48Z</dcterms:modified>
</cp:coreProperties>
</file>