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379E-B1BE-41C4-BA16-80B0AFDB817B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C9881-72C2-404C-B375-B682E2B7F0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21EC8-82D9-4868-9ABB-85F0D7424513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090F4-3B15-4BB1-AAEF-64792E20E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300" y="2743200"/>
            <a:ext cx="7391400" cy="342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7700" y="3810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Inventory Management System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Program Menu Structure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Menu Structur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1524000"/>
            <a:ext cx="6860757" cy="474841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4" y="1750102"/>
            <a:ext cx="8033326" cy="4345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9055" y="381000"/>
            <a:ext cx="2545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33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Problems in Managing Inventory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Picture 8" descr="Common-IM-Problems-you-Suffering-Pic-1-1-1.jpg"/>
          <p:cNvPicPr>
            <a:picLocks noChangeAspect="1"/>
          </p:cNvPicPr>
          <p:nvPr/>
        </p:nvPicPr>
        <p:blipFill>
          <a:blip r:embed="rId2"/>
          <a:srcRect l="5000" t="6278" b="7083"/>
          <a:stretch>
            <a:fillRect/>
          </a:stretch>
        </p:blipFill>
        <p:spPr>
          <a:xfrm>
            <a:off x="838200" y="1728537"/>
            <a:ext cx="7467600" cy="45198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Problems in Managing Inventory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2551" y="1752600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Manual </a:t>
            </a:r>
            <a:r>
              <a:rPr lang="en-US" sz="280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Documentation</a:t>
            </a:r>
          </a:p>
        </p:txBody>
      </p:sp>
      <p:pic>
        <p:nvPicPr>
          <p:cNvPr id="8" name="Content Placeholder 3" descr="bahi_khata_notebook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33500" y="2362200"/>
            <a:ext cx="6477000" cy="3812187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Problems in Managing Inventory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8104" y="1752600"/>
            <a:ext cx="270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Inventory Loss</a:t>
            </a:r>
            <a:endParaRPr lang="en-US" sz="2800" dirty="0">
              <a:ln w="18415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86" y="2405062"/>
            <a:ext cx="6950228" cy="384333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Problems in Managing Inventory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0815" y="1752600"/>
            <a:ext cx="2802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Inaccurate Data</a:t>
            </a:r>
            <a:endParaRPr lang="en-US" dirty="0"/>
          </a:p>
        </p:txBody>
      </p:sp>
      <p:pic>
        <p:nvPicPr>
          <p:cNvPr id="5" name="Picture 4" descr="bahikhat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4019"/>
            <a:ext cx="5943600" cy="396438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Problems in Managing Inventory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4179" y="1762780"/>
            <a:ext cx="351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Inefficient Processes</a:t>
            </a:r>
            <a:endParaRPr lang="en-US" sz="2800" dirty="0"/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3" y="2370582"/>
            <a:ext cx="6924675" cy="3877818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" y="228600"/>
            <a:ext cx="9147048" cy="758952"/>
          </a:xfrm>
        </p:spPr>
        <p:txBody>
          <a:bodyPr>
            <a:no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 For Effective Inventory Control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digitalbahikhata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14600"/>
            <a:ext cx="6858000" cy="3674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9900" y="18288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Become Digital 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Benefits of Using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Program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Multiple user account can created.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Easy assess of Customer, Supplier, Product details.</a:t>
            </a:r>
          </a:p>
          <a:p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Easy update, delete details of Customer, Product and Supplier.</a:t>
            </a:r>
          </a:p>
          <a:p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 data duplicity.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Database Structure of Program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Database Structur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560" y="1600200"/>
            <a:ext cx="7882840" cy="481947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90</TotalTime>
  <Words>92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Slide 1</vt:lpstr>
      <vt:lpstr>Problems in Managing Inventory</vt:lpstr>
      <vt:lpstr>Problems in Managing Inventory</vt:lpstr>
      <vt:lpstr>Problems in Managing Inventory</vt:lpstr>
      <vt:lpstr>Problems in Managing Inventory</vt:lpstr>
      <vt:lpstr>Problems in Managing Inventory</vt:lpstr>
      <vt:lpstr>Solution For Effective Inventory Control</vt:lpstr>
      <vt:lpstr>Benefits of Using This Program</vt:lpstr>
      <vt:lpstr>Database Structure of Program</vt:lpstr>
      <vt:lpstr>Program Menu Structure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Swastik</dc:creator>
  <cp:lastModifiedBy>Windows User</cp:lastModifiedBy>
  <cp:revision>15</cp:revision>
  <dcterms:created xsi:type="dcterms:W3CDTF">2006-08-16T00:00:00Z</dcterms:created>
  <dcterms:modified xsi:type="dcterms:W3CDTF">2022-03-26T14:04:49Z</dcterms:modified>
</cp:coreProperties>
</file>