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8" r:id="rId5"/>
    <p:sldId id="257" r:id="rId6"/>
    <p:sldId id="262" r:id="rId7"/>
    <p:sldId id="261" r:id="rId8"/>
    <p:sldId id="260" r:id="rId9"/>
    <p:sldId id="269" r:id="rId10"/>
    <p:sldId id="270" r:id="rId11"/>
    <p:sldId id="264" r:id="rId12"/>
    <p:sldId id="265" r:id="rId13"/>
    <p:sldId id="266" r:id="rId14"/>
    <p:sldId id="267" r:id="rId15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4660"/>
  </p:normalViewPr>
  <p:slideViewPr>
    <p:cSldViewPr>
      <p:cViewPr varScale="1">
        <p:scale>
          <a:sx n="86" d="100"/>
          <a:sy n="86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4FB0E-4A4D-449E-B86B-A44173B7AC38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BC373-85CD-4C5E-A14A-DB520BA7C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400" y="0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8C435-7CEB-4853-BBD4-662A0A3BB47F}" type="datetimeFigureOut">
              <a:rPr lang="en-US" smtClean="0"/>
              <a:pPr/>
              <a:t>4/29/2010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925" y="3330575"/>
            <a:ext cx="7388225" cy="315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400" y="6657975"/>
            <a:ext cx="4002088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5055-D4A2-49B0-B073-4B52EE741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05055-D4A2-49B0-B073-4B52EE7411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EE135-84A6-478C-9E1C-B8F53068E478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F0704-7482-43EC-BA65-3A81A32D89BE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D4EA-0BF7-4B6E-A5CB-9F648D94837A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8690-8557-408B-8FA0-E812390F38BD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A0D15-803C-42A3-A1ED-FE7E01996CF6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1C1E-0D00-4F2A-A453-A150816D57AF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5DBB-E9AE-4604-876A-BDA5BCD8E94E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A9B5-4246-4DFB-AD30-6369AFDD6A68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EC91-F0A9-4361-A819-AC8BC6B96BB4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79B9D-0535-41FA-8D69-9C39BB1FB465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FEFD-A143-463A-AE90-346695F2E5EF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0ECD1D-5DAC-426A-9158-1301694764FB}" type="datetime1">
              <a:rPr lang="en-US" smtClean="0"/>
              <a:pPr/>
              <a:t>4/29/2010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F2F104-9B7C-4C63-ABBE-6E8E3932F9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iStalk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3733800"/>
            <a:ext cx="42672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Randy </a:t>
            </a:r>
            <a:r>
              <a:rPr lang="en-US" b="1" dirty="0"/>
              <a:t>Jordan</a:t>
            </a:r>
          </a:p>
          <a:p>
            <a:r>
              <a:rPr lang="en-US" b="1" dirty="0"/>
              <a:t>Josh </a:t>
            </a:r>
            <a:r>
              <a:rPr lang="en-US" b="1" dirty="0" smtClean="0"/>
              <a:t>Moore</a:t>
            </a:r>
          </a:p>
          <a:p>
            <a:r>
              <a:rPr lang="en-US" b="1" dirty="0" smtClean="0"/>
              <a:t>Jon Rall</a:t>
            </a:r>
            <a:endParaRPr lang="en-US" b="1" dirty="0"/>
          </a:p>
          <a:p>
            <a:r>
              <a:rPr lang="en-US" b="1" dirty="0" err="1"/>
              <a:t>Moustafa</a:t>
            </a:r>
            <a:r>
              <a:rPr lang="en-US" b="1" dirty="0"/>
              <a:t> </a:t>
            </a:r>
            <a:r>
              <a:rPr lang="en-US" b="1" dirty="0" err="1"/>
              <a:t>Ismael</a:t>
            </a:r>
            <a:endParaRPr lang="en-US" b="1" dirty="0"/>
          </a:p>
          <a:p>
            <a:r>
              <a:rPr lang="en-US" b="1" dirty="0"/>
              <a:t>Ben </a:t>
            </a:r>
            <a:r>
              <a:rPr lang="en-US" b="1" dirty="0" err="1"/>
              <a:t>chieu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F:\SCHOOL-WORK\Spring-2010\cs-421\Project\trunk\Prototype-UI\Main-M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2505867" cy="5029200"/>
          </a:xfrm>
          <a:prstGeom prst="rect">
            <a:avLst/>
          </a:prstGeom>
          <a:noFill/>
        </p:spPr>
      </p:pic>
      <p:pic>
        <p:nvPicPr>
          <p:cNvPr id="1027" name="Picture 3" descr="F:\SCHOOL-WORK\Spring-2010\cs-421\Project\trunk\Prototype-UI\PhotoAlb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449" y="1371600"/>
            <a:ext cx="2496551" cy="5029200"/>
          </a:xfrm>
          <a:prstGeom prst="rect">
            <a:avLst/>
          </a:prstGeom>
          <a:noFill/>
        </p:spPr>
      </p:pic>
      <p:pic>
        <p:nvPicPr>
          <p:cNvPr id="6" name="Picture 4" descr="F:\SCHOOL-WORK\Spring-2010\cs-421\Project\trunk\Prototype-UI\TagScree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371600"/>
            <a:ext cx="2505867" cy="5029200"/>
          </a:xfrm>
          <a:prstGeom prst="rect">
            <a:avLst/>
          </a:prstGeom>
          <a:noFill/>
        </p:spPr>
      </p:pic>
      <p:sp>
        <p:nvSpPr>
          <p:cNvPr id="9" name="Chevron 8"/>
          <p:cNvSpPr/>
          <p:nvPr/>
        </p:nvSpPr>
        <p:spPr>
          <a:xfrm>
            <a:off x="8382000" y="33528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flipH="1">
            <a:off x="6553200" y="33528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2" name="Picture 4" descr="F:\SCHOOL-WORK\Spring-2010\cs-421\Project\trunk\Prototype-UI\UnTagScree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371600"/>
            <a:ext cx="2533813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 descr="F:\SCHOOL-WORK\Spring-2010\cs-421\Project\trunk\Prototype-UI\Main-M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2505867" cy="5029200"/>
          </a:xfrm>
          <a:prstGeom prst="rect">
            <a:avLst/>
          </a:prstGeom>
          <a:noFill/>
        </p:spPr>
      </p:pic>
      <p:pic>
        <p:nvPicPr>
          <p:cNvPr id="3075" name="Picture 3" descr="F:\SCHOOL-WORK\Spring-2010\cs-421\Project\trunk\Prototype-UI\ContactL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9350" y="1295400"/>
            <a:ext cx="2609850" cy="518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extBox 13"/>
          <p:cNvSpPr txBox="1"/>
          <p:nvPr/>
        </p:nvSpPr>
        <p:spPr>
          <a:xfrm>
            <a:off x="2514600" y="6172200"/>
            <a:ext cx="4549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FF00"/>
                </a:solidFill>
                <a:latin typeface="Garamond" pitchFamily="18" charset="0"/>
              </a:rPr>
              <a:t>All Nexus One images were taken from:</a:t>
            </a:r>
          </a:p>
          <a:p>
            <a:pPr algn="ctr"/>
            <a:r>
              <a:rPr lang="en-US" sz="1200" b="1" dirty="0" smtClean="0">
                <a:solidFill>
                  <a:srgbClr val="FFC000"/>
                </a:solidFill>
                <a:latin typeface="Garamond" pitchFamily="18" charset="0"/>
              </a:rPr>
              <a:t>http://gmailblog.blogspot.com/2010/01/gmail-on-nexus-one.html</a:t>
            </a:r>
            <a:endParaRPr lang="en-US" sz="1200" b="1" dirty="0">
              <a:solidFill>
                <a:srgbClr val="FFC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Things that helped the most during the project was having a meeting where the majority of our group was there</a:t>
            </a:r>
          </a:p>
          <a:p>
            <a:r>
              <a:rPr lang="en-US" dirty="0" smtClean="0"/>
              <a:t>Things that didn’t work would be waiting till the last minute to try to contact people to see if they had their stuff done and not having a set time and location to meet</a:t>
            </a:r>
          </a:p>
          <a:p>
            <a:r>
              <a:rPr lang="en-US" dirty="0" smtClean="0"/>
              <a:t>The thing that we could have done different would be having more meetings and having better communication throughout the project.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239000" cy="762000"/>
          </a:xfrm>
        </p:spPr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The part of the software development lifecycle that we found most useful would be:</a:t>
            </a:r>
          </a:p>
          <a:p>
            <a:pPr lvl="1"/>
            <a:r>
              <a:rPr lang="en-US" dirty="0" smtClean="0"/>
              <a:t>CRC cards</a:t>
            </a:r>
          </a:p>
          <a:p>
            <a:pPr lvl="1"/>
            <a:r>
              <a:rPr lang="en-US" dirty="0" smtClean="0"/>
              <a:t>Class Diagram </a:t>
            </a:r>
          </a:p>
          <a:p>
            <a:pPr lvl="1"/>
            <a:r>
              <a:rPr lang="en-US" dirty="0" smtClean="0"/>
              <a:t>Activity Diagrams</a:t>
            </a:r>
          </a:p>
          <a:p>
            <a:r>
              <a:rPr lang="en-US" dirty="0" smtClean="0"/>
              <a:t>The part of the software development lifecycle that we found least useful would be:</a:t>
            </a:r>
          </a:p>
          <a:p>
            <a:pPr lvl="1"/>
            <a:r>
              <a:rPr lang="en-US" dirty="0" smtClean="0"/>
              <a:t>use cases</a:t>
            </a:r>
          </a:p>
          <a:p>
            <a:pPr lvl="1"/>
            <a:r>
              <a:rPr lang="en-US" dirty="0" smtClean="0"/>
              <a:t>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team functioned well when the communication was good and when we met and everyone pitched in their ideas</a:t>
            </a:r>
          </a:p>
          <a:p>
            <a:r>
              <a:rPr lang="en-US" dirty="0" smtClean="0"/>
              <a:t>The time our team did not function well was when we could not find a time to meet where everyone was able to make it </a:t>
            </a:r>
          </a:p>
          <a:p>
            <a:r>
              <a:rPr lang="en-US" dirty="0" smtClean="0"/>
              <a:t>Things that could have helped our team function would be Make a time and day that everyone could meet.  If  needed our team could meet and get things done.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16002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software will be used to allow users </a:t>
            </a:r>
            <a:r>
              <a:rPr lang="en-US" dirty="0" smtClean="0"/>
              <a:t>to </a:t>
            </a:r>
            <a:r>
              <a:rPr lang="en-US" dirty="0"/>
              <a:t>take photos of other users, which they can then tag with the system using facial recognition to recognize individuals in the photo. 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will also allow</a:t>
            </a:r>
            <a:r>
              <a:rPr lang="en-US" dirty="0" smtClean="0"/>
              <a:t> users to flag photos they deem inappropriate and administrators to review and delete those photos.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346575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Users will be able to:</a:t>
            </a:r>
          </a:p>
          <a:p>
            <a:pPr lvl="1"/>
            <a:r>
              <a:rPr lang="en-US" dirty="0" smtClean="0"/>
              <a:t> make profiles</a:t>
            </a:r>
          </a:p>
          <a:p>
            <a:pPr lvl="1"/>
            <a:r>
              <a:rPr lang="en-US" dirty="0" smtClean="0"/>
              <a:t> delete profiles</a:t>
            </a:r>
          </a:p>
          <a:p>
            <a:pPr lvl="1"/>
            <a:r>
              <a:rPr lang="en-US" dirty="0" smtClean="0"/>
              <a:t> un-tag pictures</a:t>
            </a:r>
          </a:p>
          <a:p>
            <a:pPr lvl="1"/>
            <a:r>
              <a:rPr lang="en-US" dirty="0" smtClean="0"/>
              <a:t> upload pictures</a:t>
            </a:r>
          </a:p>
          <a:p>
            <a:pPr lvl="1"/>
            <a:r>
              <a:rPr lang="en-US" dirty="0" smtClean="0"/>
              <a:t> add contacts</a:t>
            </a:r>
          </a:p>
          <a:p>
            <a:pPr lvl="1"/>
            <a:r>
              <a:rPr lang="en-US" dirty="0" smtClean="0"/>
              <a:t> delete contacts</a:t>
            </a:r>
          </a:p>
          <a:p>
            <a:pPr lvl="1"/>
            <a:r>
              <a:rPr lang="en-US" dirty="0" smtClean="0"/>
              <a:t> view profiles of their contacts</a:t>
            </a:r>
          </a:p>
          <a:p>
            <a:pPr lvl="1"/>
            <a:r>
              <a:rPr lang="en-US" dirty="0" smtClean="0"/>
              <a:t> view photos they have uploaded</a:t>
            </a:r>
          </a:p>
          <a:p>
            <a:pPr lvl="1"/>
            <a:r>
              <a:rPr lang="en-US" dirty="0" smtClean="0"/>
              <a:t> view photos tagged of any of their contacts</a:t>
            </a:r>
          </a:p>
          <a:p>
            <a:pPr lvl="1"/>
            <a:r>
              <a:rPr lang="en-US" dirty="0" smtClean="0"/>
              <a:t>flag pictures as inappropriate.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0"/>
            <a:ext cx="2819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533400"/>
            <a:ext cx="760094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Requirements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14400"/>
                <a:gridCol w="685800"/>
                <a:gridCol w="1219200"/>
                <a:gridCol w="1295400"/>
                <a:gridCol w="32766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latin typeface="Times New Roman"/>
                          <a:ea typeface="Times New Roman"/>
                          <a:cs typeface="Times New Roman"/>
                        </a:rPr>
                        <a:t>ID</a:t>
                      </a:r>
                      <a:endParaRPr lang="en-US" sz="11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Priority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Type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latin typeface="Times New Roman"/>
                          <a:ea typeface="Times New Roman"/>
                          <a:cs typeface="Times New Roman"/>
                        </a:rPr>
                        <a:t>Source</a:t>
                      </a:r>
                      <a:endParaRPr lang="en-US" sz="11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Contained in Use Case(s)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Customer-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John Smith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U1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The system shall allow a user to create a profile storing their name, a photo, phone number, and email.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Customer-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John Smith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U1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The system shall require every user to select a pin number.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Customer-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John Smith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U3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The system shall require a user to take a photo of himself to login.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Customer-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John Smith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U3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The system shall require users to enter their pins to login.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Medium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US" sz="11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Customer-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John Smith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U3, U7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latin typeface="Times New Roman"/>
                          <a:ea typeface="Times New Roman"/>
                          <a:cs typeface="Times New Roman"/>
                        </a:rPr>
                        <a:t>The system shall compare images to stored profile photos to determine the identity of the persons in the picture</a:t>
                      </a:r>
                      <a:r>
                        <a:rPr lang="en-US" sz="1100" i="0" dirty="0" smtClean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latin typeface="Times New Roman"/>
                          <a:ea typeface="Times New Roman"/>
                          <a:cs typeface="Times New Roman"/>
                        </a:rPr>
                        <a:t>24</a:t>
                      </a:r>
                      <a:endParaRPr lang="en-US" sz="11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Low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NF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Customer-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John Smith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The system shall identify images in less than 10 seconds.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25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NF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Internal team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The system shall query the server no more than once every second per user.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26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NF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Internal team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The system shall only allow photos less than 10mb in size to be uploaded.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27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High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NF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Apple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>
                          <a:latin typeface="Times New Roman"/>
                          <a:ea typeface="Times New Roman"/>
                          <a:cs typeface="Times New Roman"/>
                        </a:rPr>
                        <a:t>N/A</a:t>
                      </a:r>
                      <a:endParaRPr lang="en-US" sz="1100" i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i="0" dirty="0">
                          <a:latin typeface="Times New Roman"/>
                          <a:ea typeface="Times New Roman"/>
                          <a:cs typeface="Times New Roman"/>
                        </a:rPr>
                        <a:t>The system shall conform to all </a:t>
                      </a:r>
                      <a:r>
                        <a:rPr lang="en-US" sz="1100" i="0" dirty="0" err="1">
                          <a:latin typeface="Times New Roman"/>
                          <a:ea typeface="Times New Roman"/>
                          <a:cs typeface="Times New Roman"/>
                        </a:rPr>
                        <a:t>iphone</a:t>
                      </a:r>
                      <a:r>
                        <a:rPr lang="en-US" sz="1100" i="0" dirty="0">
                          <a:latin typeface="Times New Roman"/>
                          <a:ea typeface="Times New Roman"/>
                          <a:cs typeface="Times New Roman"/>
                        </a:rPr>
                        <a:t> app standards.</a:t>
                      </a:r>
                      <a:endParaRPr lang="en-US" sz="1100" i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1026" name="Picture 2" descr="C:\Users\Jon\Desktop\CS421 Modeling\trunk\ClassDiagra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685800"/>
            <a:ext cx="5867400" cy="614725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prototype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F:\SCHOOL-WORK\Spring-2010\cs-421\Project\trunk\Prototype-UI\CreateProfi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7822" y="1371600"/>
            <a:ext cx="2515178" cy="5029200"/>
          </a:xfrm>
          <a:prstGeom prst="rect">
            <a:avLst/>
          </a:prstGeom>
          <a:noFill/>
        </p:spPr>
      </p:pic>
      <p:pic>
        <p:nvPicPr>
          <p:cNvPr id="1027" name="Picture 3" descr="F:\SCHOOL-WORK\Spring-2010\cs-421\Project\trunk\Prototype-UI\Start-Scre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2515183" cy="5029200"/>
          </a:xfrm>
          <a:prstGeom prst="rect">
            <a:avLst/>
          </a:prstGeom>
          <a:noFill/>
        </p:spPr>
      </p:pic>
      <p:pic>
        <p:nvPicPr>
          <p:cNvPr id="1028" name="Picture 4" descr="F:\SCHOOL-WORK\Spring-2010\cs-421\Project\trunk\Prototype-UI\Main-Men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371600"/>
            <a:ext cx="2505867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050" name="Picture 2" descr="F:\SCHOOL-WORK\Spring-2010\cs-421\Project\trunk\Prototype-UI\Start-Scre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2515183" cy="5029200"/>
          </a:xfrm>
          <a:prstGeom prst="rect">
            <a:avLst/>
          </a:prstGeom>
          <a:noFill/>
        </p:spPr>
      </p:pic>
      <p:pic>
        <p:nvPicPr>
          <p:cNvPr id="2051" name="Picture 3" descr="F:\SCHOOL-WORK\Spring-2010\cs-421\Project\trunk\Prototype-UI\Log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542437" cy="5029200"/>
          </a:xfrm>
          <a:prstGeom prst="rect">
            <a:avLst/>
          </a:prstGeom>
          <a:noFill/>
        </p:spPr>
      </p:pic>
      <p:pic>
        <p:nvPicPr>
          <p:cNvPr id="2052" name="Picture 4" descr="F:\SCHOOL-WORK\Spring-2010\cs-421\Project\trunk\Prototype-UI\Main-Menu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371600"/>
            <a:ext cx="2505867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" name="Picture 2" descr="F:\SCHOOL-WORK\Spring-2010\cs-421\Project\trunk\Prototype-UI\Main-M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2505867" cy="5029200"/>
          </a:xfrm>
          <a:prstGeom prst="rect">
            <a:avLst/>
          </a:prstGeom>
          <a:noFill/>
        </p:spPr>
      </p:pic>
      <p:pic>
        <p:nvPicPr>
          <p:cNvPr id="3075" name="Picture 3" descr="F:\SCHOOL-WORK\Spring-2010\cs-421\Project\trunk\Prototype-UI\AddConta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371600"/>
            <a:ext cx="2515182" cy="5029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Prototype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F104-9B7C-4C63-ABBE-6E8E3932F9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F:\SCHOOL-WORK\Spring-2010\cs-421\Project\trunk\Prototype-UI\Main-Men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600"/>
            <a:ext cx="2505867" cy="5029200"/>
          </a:xfrm>
          <a:prstGeom prst="rect">
            <a:avLst/>
          </a:prstGeom>
          <a:noFill/>
        </p:spPr>
      </p:pic>
      <p:pic>
        <p:nvPicPr>
          <p:cNvPr id="1027" name="Picture 3" descr="F:\SCHOOL-WORK\Spring-2010\cs-421\Project\trunk\Prototype-UI\PhotoAlb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6449" y="1371600"/>
            <a:ext cx="2496551" cy="5029200"/>
          </a:xfrm>
          <a:prstGeom prst="rect">
            <a:avLst/>
          </a:prstGeom>
          <a:noFill/>
        </p:spPr>
      </p:pic>
      <p:sp>
        <p:nvSpPr>
          <p:cNvPr id="7" name="Chevron 6"/>
          <p:cNvSpPr/>
          <p:nvPr/>
        </p:nvSpPr>
        <p:spPr>
          <a:xfrm>
            <a:off x="8382000" y="33528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10800000">
            <a:off x="6553200" y="3352800"/>
            <a:ext cx="152400" cy="2286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262</TotalTime>
  <Words>561</Words>
  <Application>Microsoft Office PowerPoint</Application>
  <PresentationFormat>On-screen Show (4:3)</PresentationFormat>
  <Paragraphs>128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iStalk</vt:lpstr>
      <vt:lpstr>Project Overview</vt:lpstr>
      <vt:lpstr>Use Cases</vt:lpstr>
      <vt:lpstr>Sample Requirements</vt:lpstr>
      <vt:lpstr>Class Diagram</vt:lpstr>
      <vt:lpstr>GUI prototype</vt:lpstr>
      <vt:lpstr>GUI prototype</vt:lpstr>
      <vt:lpstr>GUI prototype</vt:lpstr>
      <vt:lpstr>GUI Prototype</vt:lpstr>
      <vt:lpstr>GUI Prototype</vt:lpstr>
      <vt:lpstr>GUI prototype</vt:lpstr>
      <vt:lpstr>What was learned</vt:lpstr>
      <vt:lpstr>Software Development</vt:lpstr>
      <vt:lpstr>Team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iStalk</dc:title>
  <dc:creator>Jon</dc:creator>
  <cp:lastModifiedBy>Mohammad Abdussalaam</cp:lastModifiedBy>
  <cp:revision>32</cp:revision>
  <dcterms:created xsi:type="dcterms:W3CDTF">2010-04-28T20:32:54Z</dcterms:created>
  <dcterms:modified xsi:type="dcterms:W3CDTF">2010-04-29T20:52:12Z</dcterms:modified>
</cp:coreProperties>
</file>