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50" d="100"/>
          <a:sy n="50" d="100"/>
        </p:scale>
        <p:origin x="3696" y="412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xmlns:a14="http://schemas.microsoft.com/office/drawing/2010/main">
        <mc:Choice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so that to 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larger than the number of machines and different jobs may have different 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There are </a:t>
                </a:r>
                <a14:m>
                  <m:oMath xmlns="" xmlns:m="http://schemas.openxmlformats.org/officeDocument/2006/math">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certain amount of time is a challenging work. Our motivation to attempt the JSSP is because it is a challenging problem and it is highly related to real life.</a:t>
                </a:r>
              </a:p>
            </p:txBody>
          </p:sp>
        </mc:Choice>
        <mc:Fallback xmlns="">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1">
                <a:blip r:embed="rId3"/>
                <a:stretch>
                  <a:fillRect l="-253" r="-269" b="-34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5 </a:t>
            </a:r>
            <a:r>
              <a:rPr lang="en-GB" sz="2200" dirty="0" smtClean="0">
                <a:solidFill>
                  <a:srgbClr val="000000"/>
                </a:solidFill>
                <a:latin typeface="+mn-lt"/>
              </a:rPr>
              <a:t>different </a:t>
            </a:r>
            <a:r>
              <a:rPr lang="en-GB" sz="2200" dirty="0" err="1" smtClean="0">
                <a:solidFill>
                  <a:srgbClr val="000000"/>
                </a:solidFill>
                <a:latin typeface="+mn-lt"/>
              </a:rPr>
              <a:t>metaheuristics</a:t>
            </a:r>
            <a:r>
              <a:rPr lang="en-GB" sz="2200" dirty="0" smtClean="0">
                <a:solidFill>
                  <a:srgbClr val="000000"/>
                </a:solidFill>
                <a:latin typeface="+mn-lt"/>
              </a:rPr>
              <a:t> algorithm 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the worst solution for this problem. SA finds the second worst solution however it takes only a fraction of CPU time comparing to other algorithms, therefor 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take the most CPU time to converge. Therefore depending on the amount of CPU power and the how good the solution needs to be, PSO and GA are both good solution for this 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 xmlns:m="http://schemas.openxmlformats.org/officeDocument/2006/math">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 xmlns:m="http://schemas.openxmlformats.org/officeDocument/2006/math">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252659" y="20581631"/>
            <a:ext cx="12241360" cy="622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 xmlns:m="http://schemas.openxmlformats.org/officeDocument/2006/math">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14:m>
                  <m:oMathPara xmlns="" xmlns:m="http://schemas.openxmlformats.org/officeDocument/2006/math">
                    <m:oMathParaPr>
                      <m:jc m:val="centerGroup"/>
                    </m:oMathParaPr>
                    <m:oMath xmlns:m="http://schemas.openxmlformats.org/officeDocument/2006/math">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 xmlns:m="http://schemas.openxmlformats.org/officeDocument/2006/math">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xmlns="">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a:solidFill>
                      <a:schemeClr val="tx1"/>
                    </a:solidFill>
                  </a:rPr>
                  <a:t>Local search depends on the number of pheromone, and the cost to move the next level. The cost is calculate by the extra number of time required for including the next job in certain machine. The cost can be zero. Experience VS Explore the new scheduling is used. A random value is generate to compare with r0. If the rand value is smaller than r0, the local search will select the route with max amount of 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 xmlns:m="http://schemas.openxmlformats.org/officeDocument/2006/math">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best ants in each round can deposit pheromone on its 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 xmlns:m="http://schemas.openxmlformats.org/officeDocument/2006/math">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1">
                <a:blip r:embed="rId11"/>
                <a:stretch>
                  <a:fillRect t="-261"/>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 All particles starts with 0 speed at all n directions.</a:t>
            </a:r>
          </a:p>
          <a:p>
            <a:pPr algn="just">
              <a:lnSpc>
                <a:spcPts val="1500"/>
              </a:lnSpc>
            </a:pPr>
            <a:r>
              <a:rPr lang="en-CA" sz="1200" dirty="0" smtClean="0">
                <a:solidFill>
                  <a:schemeClr val="tx1"/>
                </a:solidFill>
              </a:rPr>
              <a:t>- All </a:t>
            </a:r>
            <a:r>
              <a:rPr lang="en-CA" sz="1200" dirty="0">
                <a:solidFill>
                  <a:schemeClr val="tx1"/>
                </a:solidFill>
              </a:rPr>
              <a:t>particles 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 Speed 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 The </a:t>
            </a:r>
            <a:r>
              <a:rPr lang="en-CA" sz="1200" dirty="0">
                <a:solidFill>
                  <a:schemeClr val="tx1"/>
                </a:solidFill>
              </a:rPr>
              <a:t>new solution is calculated by adding its previous location and its new speed, </a:t>
            </a:r>
            <a:r>
              <a:rPr lang="en-CA" sz="1200" dirty="0" smtClean="0">
                <a:solidFill>
                  <a:schemeClr val="tx1"/>
                </a:solidFill>
              </a:rPr>
              <a:t>- 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dirty="0">
                <a:solidFill>
                  <a:schemeClr val="tx1"/>
                </a:solidFill>
              </a:rPr>
              <a:t>Asynchronous 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Probability 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432578" y="17761738"/>
            <a:ext cx="6061441"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86</TotalTime>
  <Words>1612</Words>
  <Application>Microsoft Macintosh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Poster-ECE457A</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Zhao Rui</cp:lastModifiedBy>
  <cp:revision>17</cp:revision>
  <dcterms:created xsi:type="dcterms:W3CDTF">2014-07-28T01:53:13Z</dcterms:created>
  <dcterms:modified xsi:type="dcterms:W3CDTF">2014-07-28T14:59:32Z</dcterms:modified>
</cp:coreProperties>
</file>