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a-DK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a-DK" sz="4400" spc="-1" strike="noStrike">
                <a:latin typeface="Arial"/>
              </a:rPr>
              <a:t>Klik for at redigere titeltekstens format</a:t>
            </a:r>
            <a:endParaRPr b="0" lang="da-DK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Klik for at redigere dispositionstekstens format</a:t>
            </a:r>
            <a:endParaRPr b="0" lang="da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latin typeface="Arial"/>
              </a:rPr>
              <a:t>Andet dispositionsniveau</a:t>
            </a:r>
            <a:endParaRPr b="0" lang="da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latin typeface="Arial"/>
              </a:rPr>
              <a:t>Tredje dispositionsniveau</a:t>
            </a:r>
            <a:endParaRPr b="0" lang="da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000" spc="-1" strike="noStrike">
                <a:latin typeface="Arial"/>
              </a:rPr>
              <a:t>Fjerde dispositionsniveau</a:t>
            </a:r>
            <a:endParaRPr b="0" lang="da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Femte dispositionsniveau</a:t>
            </a:r>
            <a:endParaRPr b="0" lang="da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Sjette dispositionsniveau</a:t>
            </a:r>
            <a:endParaRPr b="0" lang="da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Syvende dispositionsniveau</a:t>
            </a:r>
            <a:endParaRPr b="0" lang="da-DK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a-DK" sz="1400" spc="-1" strike="noStrike">
                <a:latin typeface="Times New Roman"/>
              </a:rPr>
              <a:t>&lt;dato/klokkeslæt&gt;</a:t>
            </a:r>
            <a:endParaRPr b="0" lang="da-DK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a-DK" sz="1400" spc="-1" strike="noStrike">
                <a:latin typeface="Times New Roman"/>
              </a:rPr>
              <a:t>&lt;sidefod&gt;</a:t>
            </a:r>
            <a:endParaRPr b="0" lang="da-DK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21FB192-5E60-4280-BAE1-7A80D30B4912}" type="slidenum">
              <a:rPr b="0" lang="da-DK" sz="1400" spc="-1" strike="noStrike">
                <a:latin typeface="Times New Roman"/>
              </a:rPr>
              <a:t>&lt;nummer&gt;</a:t>
            </a:fld>
            <a:endParaRPr b="0" lang="da-D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ee6ef"/>
            </a:gs>
            <a:gs pos="100000">
              <a:srgbClr val="729fc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a-DK" sz="4400" spc="-1" strike="noStrike">
                <a:latin typeface="Arial"/>
              </a:rPr>
              <a:t>Indledning</a:t>
            </a:r>
            <a:endParaRPr b="0" lang="da-DK" sz="44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a-DK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Navn: Trung Huynh</a:t>
            </a:r>
            <a:endParaRPr b="0" lang="da-DK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Uddannelses-niveau: H3</a:t>
            </a:r>
            <a:endParaRPr b="0" lang="da-DK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Case opgave: Udvikle backend-løsning til en butikskæde som specialiserer i salg af elektronik</a:t>
            </a:r>
            <a:endParaRPr b="0" lang="da-D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ee6ef"/>
            </a:gs>
            <a:gs pos="100000">
              <a:srgbClr val="729fc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a-DK" sz="4400" spc="-1" strike="noStrike">
                <a:latin typeface="Arial"/>
              </a:rPr>
              <a:t>Afslutning</a:t>
            </a:r>
            <a:endParaRPr b="0" lang="da-DK" sz="4400" spc="-1" strike="noStrike">
              <a:latin typeface="Arial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ee6ef"/>
            </a:gs>
            <a:gs pos="100000">
              <a:srgbClr val="729fc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a-DK" sz="4400" spc="-1" strike="noStrike">
                <a:latin typeface="Arial"/>
              </a:rPr>
              <a:t>Overordnede krav til case-opgave</a:t>
            </a:r>
            <a:endParaRPr b="0" lang="da-DK" sz="4400" spc="-1" strike="noStrike"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Skal kunne håndtere produkter, lager, salg, kunder, levering osv.</a:t>
            </a:r>
            <a:endParaRPr b="0" lang="da-DK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Skal kunne samarbejde med forskellige slags GUI-systemer nu og i fremtiden</a:t>
            </a:r>
            <a:endParaRPr b="0" lang="da-D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ee6ef"/>
            </a:gs>
            <a:gs pos="100000">
              <a:srgbClr val="729fc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a-DK" sz="3600" spc="-1" strike="noStrike">
                <a:latin typeface="Arial"/>
              </a:rPr>
              <a:t>Gennemgang af løsning</a:t>
            </a:r>
            <a:endParaRPr b="0" lang="da-DK" sz="3600" spc="-1" strike="noStrike"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504000" y="1368000"/>
            <a:ext cx="907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1" lang="da-DK" sz="1800" spc="-1" strike="noStrike">
                <a:latin typeface="Arial"/>
              </a:rPr>
              <a:t>Planen</a:t>
            </a:r>
            <a:endParaRPr b="0" lang="da-DK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da-DK" sz="1800" spc="-1" strike="noStrike">
                <a:latin typeface="Arial"/>
              </a:rPr>
              <a:t> </a:t>
            </a:r>
            <a:r>
              <a:rPr b="0" lang="da-DK" sz="1800" spc="-1" strike="noStrike">
                <a:latin typeface="Arial"/>
              </a:rPr>
              <a:t>3-lagsarkitekturen som strategi til at løse målet om at opnå GUI-fleksibilitet</a:t>
            </a:r>
            <a:endParaRPr b="0" lang="da-DK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da-DK" sz="1800" spc="-1" strike="noStrike">
                <a:latin typeface="Arial"/>
              </a:rPr>
              <a:t>ER-diagram som udgangspunkt for backend-løsningen</a:t>
            </a:r>
            <a:endParaRPr b="0" lang="da-DK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da-DK" sz="1800" spc="-1" strike="noStrike">
                <a:latin typeface="Arial"/>
              </a:rPr>
              <a:t>UML klasse-diagram som oversigt over middleware-løsningen</a:t>
            </a:r>
            <a:endParaRPr b="0" lang="da-DK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1" lang="da-DK" sz="1800" spc="-1" strike="noStrike">
                <a:latin typeface="Arial"/>
              </a:rPr>
              <a:t>Implementeringen</a:t>
            </a:r>
            <a:endParaRPr b="0" lang="da-DK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da-DK" sz="1800" spc="-1" strike="noStrike">
                <a:latin typeface="Arial"/>
              </a:rPr>
              <a:t>Kort gennemgang af koden bag web-api’en</a:t>
            </a:r>
            <a:endParaRPr b="0" lang="da-DK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da-DK" sz="1800" spc="-1" strike="noStrike">
                <a:latin typeface="Arial"/>
              </a:rPr>
              <a:t>Sikkerhedsimplementering</a:t>
            </a:r>
            <a:endParaRPr b="0" lang="da-DK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da-DK" sz="1800" spc="-1" strike="noStrike">
                <a:latin typeface="Arial"/>
              </a:rPr>
              <a:t>Test af web-service via Postman</a:t>
            </a:r>
            <a:endParaRPr b="0" lang="da-DK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1" lang="da-DK" sz="1800" spc="-1" strike="noStrike">
                <a:latin typeface="Arial"/>
              </a:rPr>
              <a:t>Afsluttende overvejelser</a:t>
            </a:r>
            <a:endParaRPr b="0" lang="da-DK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a-DK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a-D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ee6ef"/>
            </a:gs>
            <a:gs pos="100000">
              <a:srgbClr val="729fc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a-DK" sz="4400" spc="-1" strike="noStrike">
                <a:latin typeface="Arial"/>
              </a:rPr>
              <a:t>1. 3-lagsmodellen</a:t>
            </a:r>
            <a:endParaRPr b="0" lang="da-DK" sz="44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836000" y="1398600"/>
            <a:ext cx="6300000" cy="337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ee6ef"/>
            </a:gs>
            <a:gs pos="100000">
              <a:srgbClr val="729fc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a-DK" sz="4400" spc="-1" strike="noStrike">
                <a:latin typeface="Arial"/>
              </a:rPr>
              <a:t>2. ER-diagram</a:t>
            </a:r>
            <a:endParaRPr b="0" lang="da-DK" sz="4400" spc="-1" strike="noStrike"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1. normaliseringsform</a:t>
            </a:r>
            <a:endParaRPr b="0" lang="da-DK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2. normaliseringsform</a:t>
            </a:r>
            <a:endParaRPr b="0" lang="da-DK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3. normaliseringsform</a:t>
            </a:r>
            <a:endParaRPr b="0" lang="da-DK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Relationsstrukturen mellem Customer, Delivery og SalesOrder</a:t>
            </a:r>
            <a:endParaRPr b="0" lang="da-D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ee6ef"/>
            </a:gs>
            <a:gs pos="100000">
              <a:srgbClr val="729fc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a-DK" sz="4400" spc="-1" strike="noStrike">
                <a:latin typeface="Arial"/>
              </a:rPr>
              <a:t>3. UML Klassediagram</a:t>
            </a:r>
            <a:endParaRPr b="0" lang="da-DK" sz="4400" spc="-1" strike="noStrike"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ElectronicsModel.Library</a:t>
            </a:r>
            <a:endParaRPr b="0" lang="da-DK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ElectronicsORM.Library</a:t>
            </a:r>
            <a:endParaRPr b="0" lang="da-DK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ElectronicsAPI</a:t>
            </a:r>
            <a:endParaRPr b="0" lang="da-D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ee6ef"/>
            </a:gs>
            <a:gs pos="100000">
              <a:srgbClr val="729fc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a-DK" sz="4400" spc="-1" strike="noStrike">
                <a:latin typeface="Arial"/>
              </a:rPr>
              <a:t>4. Kildekode</a:t>
            </a:r>
            <a:endParaRPr b="0" lang="da-DK" sz="4400" spc="-1" strike="noStrike">
              <a:latin typeface="Arial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Se filerne i Visual Studio</a:t>
            </a:r>
            <a:endParaRPr b="0" lang="da-D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ee6ef"/>
            </a:gs>
            <a:gs pos="100000">
              <a:srgbClr val="729fc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a-DK" sz="4400" spc="-1" strike="noStrike">
                <a:latin typeface="Arial"/>
              </a:rPr>
              <a:t>5. Sikkerhed</a:t>
            </a:r>
            <a:endParaRPr b="0" lang="da-DK" sz="4400" spc="-1" strike="noStrike"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Implementeret basic authentication</a:t>
            </a:r>
            <a:endParaRPr b="0" lang="da-DK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Alternativer: api-key, token-based</a:t>
            </a:r>
            <a:endParaRPr b="0" lang="da-D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ee6ef"/>
            </a:gs>
            <a:gs pos="100000">
              <a:srgbClr val="729fc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 txBox="1"/>
          <p:nvPr/>
        </p:nvSpPr>
        <p:spPr>
          <a:xfrm>
            <a:off x="504000" y="226080"/>
            <a:ext cx="9071640" cy="49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a-DK" sz="2800" spc="-1" strike="noStrike">
                <a:latin typeface="Arial"/>
              </a:rPr>
              <a:t>Test via Postman</a:t>
            </a:r>
            <a:endParaRPr b="0" lang="da-DK" sz="28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792000" y="720000"/>
            <a:ext cx="8560080" cy="481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Application>LibreOffice/7.1.5.2$Windows_X86_64 LibreOffice_project/85f04e9f809797b8199d13c421bd8a2b025d52b5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2021-08-19T14:13:35Z</dcterms:created>
  <dc:creator/>
  <dc:description/>
  <dc:language>da-DK</dc:language>
  <cp:lastModifiedBy/>
  <dcterms:modified xsi:type="dcterms:W3CDTF">2021-08-23T12:29:06Z</dcterms:modified>
  <cp:revision>10</cp:revision>
  <dc:subject/>
  <dc:title/>
</cp:coreProperties>
</file>