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cade Gamer" charset="1" panose="00000000000000000000"/>
      <p:regular r:id="rId20"/>
    </p:embeddedFont>
    <p:embeddedFont>
      <p:font typeface="Roboto" charset="1" panose="02000000000000000000"/>
      <p:regular r:id="rId21"/>
    </p:embeddedFont>
    <p:embeddedFont>
      <p:font typeface="Roboto Bold" charset="1" panose="02000000000000000000"/>
      <p:regular r:id="rId22"/>
    </p:embeddedFont>
    <p:embeddedFont>
      <p:font typeface="Poppin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" Target="../media/image7.png" Type="http://schemas.openxmlformats.org/officeDocument/2006/relationships/image"/><Relationship Id="rId20" Target="../media/image5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58.png" Type="http://schemas.openxmlformats.org/officeDocument/2006/relationships/image"/><Relationship Id="rId15" Target="../media/image59.png" Type="http://schemas.openxmlformats.org/officeDocument/2006/relationships/image"/><Relationship Id="rId16" Target="../media/image6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61.png" Type="http://schemas.openxmlformats.org/officeDocument/2006/relationships/image"/><Relationship Id="rId15" Target="../media/image62.png" Type="http://schemas.openxmlformats.org/officeDocument/2006/relationships/image"/><Relationship Id="rId16" Target="../media/image63.png" Type="http://schemas.openxmlformats.org/officeDocument/2006/relationships/image"/><Relationship Id="rId17" Target="../media/image64.png" Type="http://schemas.openxmlformats.org/officeDocument/2006/relationships/image"/><Relationship Id="rId18" Target="../media/image65.png" Type="http://schemas.openxmlformats.org/officeDocument/2006/relationships/image"/><Relationship Id="rId19" Target="../media/image6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67.png" Type="http://schemas.openxmlformats.org/officeDocument/2006/relationships/image"/><Relationship Id="rId15" Target="../media/image6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2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1.png" Type="http://schemas.openxmlformats.org/officeDocument/2006/relationships/image"/><Relationship Id="rId17" Target="../media/image32.png" Type="http://schemas.openxmlformats.org/officeDocument/2006/relationships/image"/><Relationship Id="rId18" Target="../media/image33.png" Type="http://schemas.openxmlformats.org/officeDocument/2006/relationships/image"/><Relationship Id="rId19" Target="../media/image34.png" Type="http://schemas.openxmlformats.org/officeDocument/2006/relationships/image"/><Relationship Id="rId2" Target="../media/image7.png" Type="http://schemas.openxmlformats.org/officeDocument/2006/relationships/image"/><Relationship Id="rId20" Target="../media/image35.png" Type="http://schemas.openxmlformats.org/officeDocument/2006/relationships/image"/><Relationship Id="rId21" Target="../media/image36.png" Type="http://schemas.openxmlformats.org/officeDocument/2006/relationships/image"/><Relationship Id="rId22" Target="../media/image37.png" Type="http://schemas.openxmlformats.org/officeDocument/2006/relationships/image"/><Relationship Id="rId23" Target="../media/image38.svg" Type="http://schemas.openxmlformats.org/officeDocument/2006/relationships/image"/><Relationship Id="rId24" Target="../media/image39.png" Type="http://schemas.openxmlformats.org/officeDocument/2006/relationships/image"/><Relationship Id="rId25" Target="../media/image40.svg" Type="http://schemas.openxmlformats.org/officeDocument/2006/relationships/image"/><Relationship Id="rId3" Target="../media/image8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45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50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8.png" Type="http://schemas.openxmlformats.org/officeDocument/2006/relationships/image"/><Relationship Id="rId5" Target="../media/image4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25" y="1028700"/>
            <a:ext cx="3612588" cy="1261122"/>
          </a:xfrm>
          <a:custGeom>
            <a:avLst/>
            <a:gdLst/>
            <a:ahLst/>
            <a:cxnLst/>
            <a:rect r="r" b="b" t="t" l="l"/>
            <a:pathLst>
              <a:path h="1261122" w="3612588">
                <a:moveTo>
                  <a:pt x="0" y="0"/>
                </a:moveTo>
                <a:lnTo>
                  <a:pt x="3612588" y="0"/>
                </a:lnTo>
                <a:lnTo>
                  <a:pt x="3612588" y="1261122"/>
                </a:lnTo>
                <a:lnTo>
                  <a:pt x="0" y="1261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82694" y="918598"/>
            <a:ext cx="1529702" cy="1529702"/>
          </a:xfrm>
          <a:custGeom>
            <a:avLst/>
            <a:gdLst/>
            <a:ahLst/>
            <a:cxnLst/>
            <a:rect r="r" b="b" t="t" l="l"/>
            <a:pathLst>
              <a:path h="1529702" w="1529702">
                <a:moveTo>
                  <a:pt x="0" y="0"/>
                </a:moveTo>
                <a:lnTo>
                  <a:pt x="1529702" y="0"/>
                </a:lnTo>
                <a:lnTo>
                  <a:pt x="1529702" y="1529702"/>
                </a:lnTo>
                <a:lnTo>
                  <a:pt x="0" y="1529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19023" y="1381840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44344" y="731163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79764" y="107707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8937579" y="981073"/>
            <a:ext cx="3760718" cy="670092"/>
          </a:xfrm>
          <a:custGeom>
            <a:avLst/>
            <a:gdLst/>
            <a:ahLst/>
            <a:cxnLst/>
            <a:rect r="r" b="b" t="t" l="l"/>
            <a:pathLst>
              <a:path h="670092" w="3760718">
                <a:moveTo>
                  <a:pt x="3760718" y="0"/>
                </a:moveTo>
                <a:lnTo>
                  <a:pt x="0" y="0"/>
                </a:lnTo>
                <a:lnTo>
                  <a:pt x="0" y="670091"/>
                </a:lnTo>
                <a:lnTo>
                  <a:pt x="3760718" y="670091"/>
                </a:lnTo>
                <a:lnTo>
                  <a:pt x="37607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6536" y="4153994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160471" y="4158567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0825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6289" y="751868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81174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36059" y="772693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65830" y="8112226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72923" y="8112226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27808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82694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37579" y="843522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59301" y="73037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97507" y="772693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042622" y="751868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790799" y="8435225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87737" y="8112226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32852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36746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935215" y="83324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965832" y="790183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781071" y="7303713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081174" y="2947281"/>
            <a:ext cx="758646" cy="758646"/>
          </a:xfrm>
          <a:custGeom>
            <a:avLst/>
            <a:gdLst/>
            <a:ahLst/>
            <a:cxnLst/>
            <a:rect r="r" b="b" t="t" l="l"/>
            <a:pathLst>
              <a:path h="758646" w="758646">
                <a:moveTo>
                  <a:pt x="0" y="0"/>
                </a:moveTo>
                <a:lnTo>
                  <a:pt x="758647" y="0"/>
                </a:lnTo>
                <a:lnTo>
                  <a:pt x="758647" y="758647"/>
                </a:lnTo>
                <a:lnTo>
                  <a:pt x="0" y="7586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704240" y="4472307"/>
            <a:ext cx="648920" cy="648920"/>
          </a:xfrm>
          <a:custGeom>
            <a:avLst/>
            <a:gdLst/>
            <a:ahLst/>
            <a:cxnLst/>
            <a:rect r="r" b="b" t="t" l="l"/>
            <a:pathLst>
              <a:path h="648920" w="648920">
                <a:moveTo>
                  <a:pt x="0" y="0"/>
                </a:moveTo>
                <a:lnTo>
                  <a:pt x="648920" y="0"/>
                </a:lnTo>
                <a:lnTo>
                  <a:pt x="648920" y="648920"/>
                </a:lnTo>
                <a:lnTo>
                  <a:pt x="0" y="648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false" rot="0">
            <a:off x="1950880" y="5715703"/>
            <a:ext cx="611297" cy="611297"/>
          </a:xfrm>
          <a:custGeom>
            <a:avLst/>
            <a:gdLst/>
            <a:ahLst/>
            <a:cxnLst/>
            <a:rect r="r" b="b" t="t" l="l"/>
            <a:pathLst>
              <a:path h="611297" w="611297">
                <a:moveTo>
                  <a:pt x="611298" y="0"/>
                </a:moveTo>
                <a:lnTo>
                  <a:pt x="0" y="0"/>
                </a:lnTo>
                <a:lnTo>
                  <a:pt x="0" y="611297"/>
                </a:lnTo>
                <a:lnTo>
                  <a:pt x="611298" y="611297"/>
                </a:lnTo>
                <a:lnTo>
                  <a:pt x="61129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274572" y="731163"/>
            <a:ext cx="608122" cy="608122"/>
          </a:xfrm>
          <a:custGeom>
            <a:avLst/>
            <a:gdLst/>
            <a:ahLst/>
            <a:cxnLst/>
            <a:rect r="r" b="b" t="t" l="l"/>
            <a:pathLst>
              <a:path h="608122" w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false" rot="0">
            <a:off x="10631154" y="2375165"/>
            <a:ext cx="608122" cy="608122"/>
          </a:xfrm>
          <a:custGeom>
            <a:avLst/>
            <a:gdLst/>
            <a:ahLst/>
            <a:cxnLst/>
            <a:rect r="r" b="b" t="t" l="l"/>
            <a:pathLst>
              <a:path h="608122" w="608122">
                <a:moveTo>
                  <a:pt x="608122" y="0"/>
                </a:moveTo>
                <a:lnTo>
                  <a:pt x="0" y="0"/>
                </a:lnTo>
                <a:lnTo>
                  <a:pt x="0" y="608122"/>
                </a:lnTo>
                <a:lnTo>
                  <a:pt x="608122" y="608122"/>
                </a:lnTo>
                <a:lnTo>
                  <a:pt x="608122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3998564" y="7111332"/>
            <a:ext cx="384761" cy="384761"/>
          </a:xfrm>
          <a:custGeom>
            <a:avLst/>
            <a:gdLst/>
            <a:ahLst/>
            <a:cxnLst/>
            <a:rect r="r" b="b" t="t" l="l"/>
            <a:pathLst>
              <a:path h="384761" w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false" rot="0">
            <a:off x="6250667" y="6856765"/>
            <a:ext cx="577141" cy="577141"/>
          </a:xfrm>
          <a:custGeom>
            <a:avLst/>
            <a:gdLst/>
            <a:ahLst/>
            <a:cxnLst/>
            <a:rect r="r" b="b" t="t" l="l"/>
            <a:pathLst>
              <a:path h="577141" w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192234" y="6856765"/>
            <a:ext cx="560215" cy="560215"/>
          </a:xfrm>
          <a:custGeom>
            <a:avLst/>
            <a:gdLst/>
            <a:ahLst/>
            <a:cxnLst/>
            <a:rect r="r" b="b" t="t" l="l"/>
            <a:pathLst>
              <a:path h="560215" w="560215">
                <a:moveTo>
                  <a:pt x="0" y="0"/>
                </a:moveTo>
                <a:lnTo>
                  <a:pt x="560215" y="0"/>
                </a:lnTo>
                <a:lnTo>
                  <a:pt x="560215" y="560216"/>
                </a:lnTo>
                <a:lnTo>
                  <a:pt x="0" y="560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842112" y="7131675"/>
            <a:ext cx="604465" cy="604465"/>
          </a:xfrm>
          <a:custGeom>
            <a:avLst/>
            <a:gdLst/>
            <a:ahLst/>
            <a:cxnLst/>
            <a:rect r="r" b="b" t="t" l="l"/>
            <a:pathLst>
              <a:path h="604465" w="604465">
                <a:moveTo>
                  <a:pt x="0" y="0"/>
                </a:moveTo>
                <a:lnTo>
                  <a:pt x="604465" y="0"/>
                </a:lnTo>
                <a:lnTo>
                  <a:pt x="604465" y="604464"/>
                </a:lnTo>
                <a:lnTo>
                  <a:pt x="0" y="6044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true" flipV="false" rot="0">
            <a:off x="14219549" y="6585121"/>
            <a:ext cx="560215" cy="560215"/>
          </a:xfrm>
          <a:custGeom>
            <a:avLst/>
            <a:gdLst/>
            <a:ahLst/>
            <a:cxnLst/>
            <a:rect r="r" b="b" t="t" l="l"/>
            <a:pathLst>
              <a:path h="560215" w="560215">
                <a:moveTo>
                  <a:pt x="560215" y="0"/>
                </a:moveTo>
                <a:lnTo>
                  <a:pt x="0" y="0"/>
                </a:lnTo>
                <a:lnTo>
                  <a:pt x="0" y="560215"/>
                </a:lnTo>
                <a:lnTo>
                  <a:pt x="560215" y="560215"/>
                </a:lnTo>
                <a:lnTo>
                  <a:pt x="5602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true" flipV="true" rot="0">
            <a:off x="17177463" y="6660396"/>
            <a:ext cx="557815" cy="557815"/>
          </a:xfrm>
          <a:custGeom>
            <a:avLst/>
            <a:gdLst/>
            <a:ahLst/>
            <a:cxnLst/>
            <a:rect r="r" b="b" t="t" l="l"/>
            <a:pathLst>
              <a:path h="557815" w="557815">
                <a:moveTo>
                  <a:pt x="557815" y="557815"/>
                </a:moveTo>
                <a:lnTo>
                  <a:pt x="0" y="557815"/>
                </a:lnTo>
                <a:lnTo>
                  <a:pt x="0" y="0"/>
                </a:lnTo>
                <a:lnTo>
                  <a:pt x="557815" y="0"/>
                </a:lnTo>
                <a:lnTo>
                  <a:pt x="557815" y="557815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5464953" y="2375165"/>
            <a:ext cx="615940" cy="615940"/>
          </a:xfrm>
          <a:custGeom>
            <a:avLst/>
            <a:gdLst/>
            <a:ahLst/>
            <a:cxnLst/>
            <a:rect r="r" b="b" t="t" l="l"/>
            <a:pathLst>
              <a:path h="615940" w="615940">
                <a:moveTo>
                  <a:pt x="0" y="0"/>
                </a:moveTo>
                <a:lnTo>
                  <a:pt x="615940" y="0"/>
                </a:lnTo>
                <a:lnTo>
                  <a:pt x="615940" y="615941"/>
                </a:lnTo>
                <a:lnTo>
                  <a:pt x="0" y="6159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667863" y="2746314"/>
            <a:ext cx="16539432" cy="30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15"/>
              </a:lnSpc>
            </a:pPr>
            <a:r>
              <a:rPr lang="en-US" sz="17082" spc="1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COLORNESS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034317" y="6503410"/>
            <a:ext cx="4650560" cy="6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7"/>
              </a:lnSpc>
              <a:spcBef>
                <a:spcPct val="0"/>
              </a:spcBef>
            </a:pPr>
            <a:r>
              <a:rPr lang="en-US" sz="367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@garotosdeprograma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790084" y="5361275"/>
            <a:ext cx="13307423" cy="80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7"/>
              </a:lnSpc>
            </a:pPr>
            <a:r>
              <a:rPr lang="en-US" sz="4534" spc="4">
                <a:solidFill>
                  <a:srgbClr val="A6FF00"/>
                </a:solidFill>
                <a:latin typeface="Arcade Gamer"/>
                <a:ea typeface="Arcade Gamer"/>
                <a:cs typeface="Arcade Gamer"/>
                <a:sym typeface="Arcade Gamer"/>
              </a:rPr>
              <a:t>the colors of a culture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41585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9825" y="4158567"/>
            <a:ext cx="677751" cy="823722"/>
            <a:chOff x="0" y="0"/>
            <a:chExt cx="812800" cy="9878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87858"/>
            </a:xfrm>
            <a:custGeom>
              <a:avLst/>
              <a:gdLst/>
              <a:ahLst/>
              <a:cxnLst/>
              <a:rect r="r" b="b" t="t" l="l"/>
              <a:pathLst>
                <a:path h="98785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87858"/>
                  </a:lnTo>
                  <a:lnTo>
                    <a:pt x="0" y="987858"/>
                  </a:lnTo>
                  <a:close/>
                </a:path>
              </a:pathLst>
            </a:custGeom>
            <a:solidFill>
              <a:srgbClr val="FB6BA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12800" cy="107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10000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9825" y="1767965"/>
            <a:ext cx="677751" cy="814194"/>
            <a:chOff x="0" y="0"/>
            <a:chExt cx="812800" cy="9764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976432"/>
            </a:xfrm>
            <a:custGeom>
              <a:avLst/>
              <a:gdLst/>
              <a:ahLst/>
              <a:cxnLst/>
              <a:rect r="r" b="b" t="t" l="l"/>
              <a:pathLst>
                <a:path h="976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76432"/>
                  </a:lnTo>
                  <a:lnTo>
                    <a:pt x="0" y="976432"/>
                  </a:lnTo>
                  <a:close/>
                </a:path>
              </a:pathLst>
            </a:custGeom>
            <a:solidFill>
              <a:srgbClr val="FF999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1052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10000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849691" y="5006263"/>
            <a:ext cx="5129322" cy="5435697"/>
          </a:xfrm>
          <a:custGeom>
            <a:avLst/>
            <a:gdLst/>
            <a:ahLst/>
            <a:cxnLst/>
            <a:rect r="r" b="b" t="t" l="l"/>
            <a:pathLst>
              <a:path h="5435697" w="5129322">
                <a:moveTo>
                  <a:pt x="0" y="0"/>
                </a:moveTo>
                <a:lnTo>
                  <a:pt x="5129322" y="0"/>
                </a:lnTo>
                <a:lnTo>
                  <a:pt x="5129322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11317" y="9420990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707760" y="-1010488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95531" y="763371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97409" y="335467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936090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0" y="0"/>
                </a:moveTo>
                <a:lnTo>
                  <a:pt x="3716138" y="0"/>
                </a:lnTo>
                <a:lnTo>
                  <a:pt x="3716138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-1546800" y="920594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7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7" y="1081058"/>
                </a:lnTo>
                <a:lnTo>
                  <a:pt x="37161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346038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384132" y="335467"/>
            <a:ext cx="4503063" cy="4503063"/>
          </a:xfrm>
          <a:custGeom>
            <a:avLst/>
            <a:gdLst/>
            <a:ahLst/>
            <a:cxnLst/>
            <a:rect r="r" b="b" t="t" l="l"/>
            <a:pathLst>
              <a:path h="4503063" w="4503063">
                <a:moveTo>
                  <a:pt x="0" y="0"/>
                </a:moveTo>
                <a:lnTo>
                  <a:pt x="4503063" y="0"/>
                </a:lnTo>
                <a:lnTo>
                  <a:pt x="4503063" y="4503063"/>
                </a:lnTo>
                <a:lnTo>
                  <a:pt x="0" y="450306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3885679"/>
            <a:ext cx="3222082" cy="3222082"/>
          </a:xfrm>
          <a:custGeom>
            <a:avLst/>
            <a:gdLst/>
            <a:ahLst/>
            <a:cxnLst/>
            <a:rect r="r" b="b" t="t" l="l"/>
            <a:pathLst>
              <a:path h="3222082" w="3222082">
                <a:moveTo>
                  <a:pt x="0" y="0"/>
                </a:moveTo>
                <a:lnTo>
                  <a:pt x="3222082" y="0"/>
                </a:lnTo>
                <a:lnTo>
                  <a:pt x="3222082" y="3222081"/>
                </a:lnTo>
                <a:lnTo>
                  <a:pt x="0" y="322208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780341" y="3885679"/>
            <a:ext cx="3261297" cy="3261297"/>
          </a:xfrm>
          <a:custGeom>
            <a:avLst/>
            <a:gdLst/>
            <a:ahLst/>
            <a:cxnLst/>
            <a:rect r="r" b="b" t="t" l="l"/>
            <a:pathLst>
              <a:path h="3261297" w="3261297">
                <a:moveTo>
                  <a:pt x="0" y="0"/>
                </a:moveTo>
                <a:lnTo>
                  <a:pt x="3261297" y="0"/>
                </a:lnTo>
                <a:lnTo>
                  <a:pt x="3261297" y="3261297"/>
                </a:lnTo>
                <a:lnTo>
                  <a:pt x="0" y="326129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6017627"/>
            <a:ext cx="3188315" cy="3188315"/>
          </a:xfrm>
          <a:custGeom>
            <a:avLst/>
            <a:gdLst/>
            <a:ahLst/>
            <a:cxnLst/>
            <a:rect r="r" b="b" t="t" l="l"/>
            <a:pathLst>
              <a:path h="3188315" w="3188315">
                <a:moveTo>
                  <a:pt x="0" y="0"/>
                </a:moveTo>
                <a:lnTo>
                  <a:pt x="3188315" y="0"/>
                </a:lnTo>
                <a:lnTo>
                  <a:pt x="3188315" y="3188315"/>
                </a:lnTo>
                <a:lnTo>
                  <a:pt x="0" y="318831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780341" y="6120321"/>
            <a:ext cx="3207582" cy="3207582"/>
          </a:xfrm>
          <a:custGeom>
            <a:avLst/>
            <a:gdLst/>
            <a:ahLst/>
            <a:cxnLst/>
            <a:rect r="r" b="b" t="t" l="l"/>
            <a:pathLst>
              <a:path h="3207582" w="3207582">
                <a:moveTo>
                  <a:pt x="0" y="0"/>
                </a:moveTo>
                <a:lnTo>
                  <a:pt x="3207582" y="0"/>
                </a:lnTo>
                <a:lnTo>
                  <a:pt x="3207582" y="3207582"/>
                </a:lnTo>
                <a:lnTo>
                  <a:pt x="0" y="320758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8830218" y="2696542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8755345" y="4868151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8495748" y="2223762"/>
            <a:ext cx="259596" cy="25959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495748" y="4440629"/>
            <a:ext cx="259596" cy="25959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817734" y="4945287"/>
            <a:ext cx="3236465" cy="3236465"/>
          </a:xfrm>
          <a:custGeom>
            <a:avLst/>
            <a:gdLst/>
            <a:ahLst/>
            <a:cxnLst/>
            <a:rect r="r" b="b" t="t" l="l"/>
            <a:pathLst>
              <a:path h="3236465" w="3236465">
                <a:moveTo>
                  <a:pt x="0" y="0"/>
                </a:moveTo>
                <a:lnTo>
                  <a:pt x="3236465" y="0"/>
                </a:lnTo>
                <a:lnTo>
                  <a:pt x="3236465" y="3236465"/>
                </a:lnTo>
                <a:lnTo>
                  <a:pt x="0" y="3236465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26409" y="185802"/>
            <a:ext cx="7781212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 PROTAGONISSTA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887195" y="1610692"/>
            <a:ext cx="622853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Diferentes cores de acordo com cada novo ambiente e cultura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887195" y="4267030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Animações básicas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625547" y="5420520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Pulo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621152" y="6487320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Caminhada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625547" y="7554120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Ataque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1553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9825" y="4456290"/>
            <a:ext cx="677751" cy="823722"/>
            <a:chOff x="0" y="0"/>
            <a:chExt cx="812800" cy="9878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87858"/>
            </a:xfrm>
            <a:custGeom>
              <a:avLst/>
              <a:gdLst/>
              <a:ahLst/>
              <a:cxnLst/>
              <a:rect r="r" b="b" t="t" l="l"/>
              <a:pathLst>
                <a:path h="98785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87858"/>
                  </a:lnTo>
                  <a:lnTo>
                    <a:pt x="0" y="987858"/>
                  </a:lnTo>
                  <a:close/>
                </a:path>
              </a:pathLst>
            </a:custGeom>
            <a:solidFill>
              <a:srgbClr val="FB6BA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12800" cy="1073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10000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9825" y="1767965"/>
            <a:ext cx="677751" cy="814194"/>
            <a:chOff x="0" y="0"/>
            <a:chExt cx="812800" cy="9764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976432"/>
            </a:xfrm>
            <a:custGeom>
              <a:avLst/>
              <a:gdLst/>
              <a:ahLst/>
              <a:cxnLst/>
              <a:rect r="r" b="b" t="t" l="l"/>
              <a:pathLst>
                <a:path h="976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76432"/>
                  </a:lnTo>
                  <a:lnTo>
                    <a:pt x="0" y="976432"/>
                  </a:lnTo>
                  <a:close/>
                </a:path>
              </a:pathLst>
            </a:custGeom>
            <a:solidFill>
              <a:srgbClr val="FF999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12800" cy="1052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10000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849691" y="5006263"/>
            <a:ext cx="5129322" cy="5435697"/>
          </a:xfrm>
          <a:custGeom>
            <a:avLst/>
            <a:gdLst/>
            <a:ahLst/>
            <a:cxnLst/>
            <a:rect r="r" b="b" t="t" l="l"/>
            <a:pathLst>
              <a:path h="5435697" w="5129322">
                <a:moveTo>
                  <a:pt x="0" y="0"/>
                </a:moveTo>
                <a:lnTo>
                  <a:pt x="5129322" y="0"/>
                </a:lnTo>
                <a:lnTo>
                  <a:pt x="5129322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11317" y="9420990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707760" y="-1010488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95531" y="763371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97409" y="335467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259300" y="936090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0" y="0"/>
                </a:moveTo>
                <a:lnTo>
                  <a:pt x="3716138" y="0"/>
                </a:lnTo>
                <a:lnTo>
                  <a:pt x="3716138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-1546800" y="920594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7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7" y="1081058"/>
                </a:lnTo>
                <a:lnTo>
                  <a:pt x="37161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8830218" y="2696542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8755345" y="4868151"/>
            <a:ext cx="415297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689825" y="267585"/>
            <a:ext cx="4629150" cy="4629150"/>
          </a:xfrm>
          <a:custGeom>
            <a:avLst/>
            <a:gdLst/>
            <a:ahLst/>
            <a:cxnLst/>
            <a:rect r="r" b="b" t="t" l="l"/>
            <a:pathLst>
              <a:path h="4629150" w="4629150">
                <a:moveTo>
                  <a:pt x="0" y="0"/>
                </a:moveTo>
                <a:lnTo>
                  <a:pt x="4629150" y="0"/>
                </a:lnTo>
                <a:lnTo>
                  <a:pt x="4629150" y="4629150"/>
                </a:lnTo>
                <a:lnTo>
                  <a:pt x="0" y="462915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180703" y="514350"/>
            <a:ext cx="4629150" cy="4629150"/>
          </a:xfrm>
          <a:custGeom>
            <a:avLst/>
            <a:gdLst/>
            <a:ahLst/>
            <a:cxnLst/>
            <a:rect r="r" b="b" t="t" l="l"/>
            <a:pathLst>
              <a:path h="4629150" w="4629150">
                <a:moveTo>
                  <a:pt x="0" y="0"/>
                </a:moveTo>
                <a:lnTo>
                  <a:pt x="4629150" y="0"/>
                </a:lnTo>
                <a:lnTo>
                  <a:pt x="4629150" y="4629150"/>
                </a:lnTo>
                <a:lnTo>
                  <a:pt x="0" y="462915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21982" y="3641017"/>
            <a:ext cx="3917442" cy="3917442"/>
          </a:xfrm>
          <a:custGeom>
            <a:avLst/>
            <a:gdLst/>
            <a:ahLst/>
            <a:cxnLst/>
            <a:rect r="r" b="b" t="t" l="l"/>
            <a:pathLst>
              <a:path h="3917442" w="3917442">
                <a:moveTo>
                  <a:pt x="0" y="0"/>
                </a:moveTo>
                <a:lnTo>
                  <a:pt x="3917442" y="0"/>
                </a:lnTo>
                <a:lnTo>
                  <a:pt x="3917442" y="3917442"/>
                </a:lnTo>
                <a:lnTo>
                  <a:pt x="0" y="39174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8495748" y="2223762"/>
            <a:ext cx="259596" cy="25959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26409" y="185802"/>
            <a:ext cx="7781212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NPC E INIMIGOS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830218" y="2048760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Obstáculos móveis na fase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887195" y="4267030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NPC nativo da região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887195" y="5294938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Amigável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887195" y="6322845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Gostável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962068" y="7351545"/>
            <a:ext cx="6228539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 ajuda a entender como as coisas funcionam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8495748" y="4456290"/>
            <a:ext cx="259596" cy="259596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1553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9825" y="1767965"/>
            <a:ext cx="677751" cy="814194"/>
            <a:chOff x="0" y="0"/>
            <a:chExt cx="812800" cy="9764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76432"/>
            </a:xfrm>
            <a:custGeom>
              <a:avLst/>
              <a:gdLst/>
              <a:ahLst/>
              <a:cxnLst/>
              <a:rect r="r" b="b" t="t" l="l"/>
              <a:pathLst>
                <a:path h="976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76432"/>
                  </a:lnTo>
                  <a:lnTo>
                    <a:pt x="0" y="976432"/>
                  </a:lnTo>
                  <a:close/>
                </a:path>
              </a:pathLst>
            </a:custGeom>
            <a:solidFill>
              <a:srgbClr val="FF999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1052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10000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49691" y="5006263"/>
            <a:ext cx="5129322" cy="5435697"/>
          </a:xfrm>
          <a:custGeom>
            <a:avLst/>
            <a:gdLst/>
            <a:ahLst/>
            <a:cxnLst/>
            <a:rect r="r" b="b" t="t" l="l"/>
            <a:pathLst>
              <a:path h="5435697" w="5129322">
                <a:moveTo>
                  <a:pt x="0" y="0"/>
                </a:moveTo>
                <a:lnTo>
                  <a:pt x="5129322" y="0"/>
                </a:lnTo>
                <a:lnTo>
                  <a:pt x="5129322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11317" y="9420990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707760" y="-1010488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95531" y="763371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97409" y="335467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936090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0" y="0"/>
                </a:moveTo>
                <a:lnTo>
                  <a:pt x="3716138" y="0"/>
                </a:lnTo>
                <a:lnTo>
                  <a:pt x="3716138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546800" y="920594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7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7" y="1081058"/>
                </a:lnTo>
                <a:lnTo>
                  <a:pt x="37161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12320921" y="2502408"/>
            <a:ext cx="415297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1871667" y="2093963"/>
            <a:ext cx="259596" cy="25959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-994244" y="-674927"/>
            <a:ext cx="4723638" cy="4723638"/>
          </a:xfrm>
          <a:custGeom>
            <a:avLst/>
            <a:gdLst/>
            <a:ahLst/>
            <a:cxnLst/>
            <a:rect r="r" b="b" t="t" l="l"/>
            <a:pathLst>
              <a:path h="4723638" w="4723638">
                <a:moveTo>
                  <a:pt x="0" y="0"/>
                </a:moveTo>
                <a:lnTo>
                  <a:pt x="4723638" y="0"/>
                </a:lnTo>
                <a:lnTo>
                  <a:pt x="4723638" y="4723638"/>
                </a:lnTo>
                <a:lnTo>
                  <a:pt x="0" y="4723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67575" y="-674927"/>
            <a:ext cx="4723638" cy="4723638"/>
          </a:xfrm>
          <a:custGeom>
            <a:avLst/>
            <a:gdLst/>
            <a:ahLst/>
            <a:cxnLst/>
            <a:rect r="r" b="b" t="t" l="l"/>
            <a:pathLst>
              <a:path h="4723638" w="4723638">
                <a:moveTo>
                  <a:pt x="0" y="0"/>
                </a:moveTo>
                <a:lnTo>
                  <a:pt x="4723638" y="0"/>
                </a:lnTo>
                <a:lnTo>
                  <a:pt x="4723638" y="4723638"/>
                </a:lnTo>
                <a:lnTo>
                  <a:pt x="0" y="472363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133930" y="-674927"/>
            <a:ext cx="4723638" cy="4723638"/>
          </a:xfrm>
          <a:custGeom>
            <a:avLst/>
            <a:gdLst/>
            <a:ahLst/>
            <a:cxnLst/>
            <a:rect r="r" b="b" t="t" l="l"/>
            <a:pathLst>
              <a:path h="4723638" w="4723638">
                <a:moveTo>
                  <a:pt x="0" y="0"/>
                </a:moveTo>
                <a:lnTo>
                  <a:pt x="4723637" y="0"/>
                </a:lnTo>
                <a:lnTo>
                  <a:pt x="4723637" y="4723638"/>
                </a:lnTo>
                <a:lnTo>
                  <a:pt x="0" y="472363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994244" y="3466519"/>
            <a:ext cx="4723638" cy="4723638"/>
          </a:xfrm>
          <a:custGeom>
            <a:avLst/>
            <a:gdLst/>
            <a:ahLst/>
            <a:cxnLst/>
            <a:rect r="r" b="b" t="t" l="l"/>
            <a:pathLst>
              <a:path h="4723638" w="4723638">
                <a:moveTo>
                  <a:pt x="0" y="0"/>
                </a:moveTo>
                <a:lnTo>
                  <a:pt x="4723638" y="0"/>
                </a:lnTo>
                <a:lnTo>
                  <a:pt x="4723638" y="4723637"/>
                </a:lnTo>
                <a:lnTo>
                  <a:pt x="0" y="472363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855196" y="3466519"/>
            <a:ext cx="4723638" cy="4723638"/>
          </a:xfrm>
          <a:custGeom>
            <a:avLst/>
            <a:gdLst/>
            <a:ahLst/>
            <a:cxnLst/>
            <a:rect r="r" b="b" t="t" l="l"/>
            <a:pathLst>
              <a:path h="4723638" w="4723638">
                <a:moveTo>
                  <a:pt x="0" y="0"/>
                </a:moveTo>
                <a:lnTo>
                  <a:pt x="4723638" y="0"/>
                </a:lnTo>
                <a:lnTo>
                  <a:pt x="4723638" y="4723637"/>
                </a:lnTo>
                <a:lnTo>
                  <a:pt x="0" y="472363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091213" y="3607308"/>
            <a:ext cx="4723638" cy="4723638"/>
          </a:xfrm>
          <a:custGeom>
            <a:avLst/>
            <a:gdLst/>
            <a:ahLst/>
            <a:cxnLst/>
            <a:rect r="r" b="b" t="t" l="l"/>
            <a:pathLst>
              <a:path h="4723638" w="4723638">
                <a:moveTo>
                  <a:pt x="0" y="0"/>
                </a:moveTo>
                <a:lnTo>
                  <a:pt x="4723638" y="0"/>
                </a:lnTo>
                <a:lnTo>
                  <a:pt x="4723638" y="4723637"/>
                </a:lnTo>
                <a:lnTo>
                  <a:pt x="0" y="472363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26409" y="185802"/>
            <a:ext cx="7781212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BOSS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13094" y="1918962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Beelzebufo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1553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9825" y="1767965"/>
            <a:ext cx="677751" cy="814194"/>
            <a:chOff x="0" y="0"/>
            <a:chExt cx="812800" cy="9764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976432"/>
            </a:xfrm>
            <a:custGeom>
              <a:avLst/>
              <a:gdLst/>
              <a:ahLst/>
              <a:cxnLst/>
              <a:rect r="r" b="b" t="t" l="l"/>
              <a:pathLst>
                <a:path h="976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976432"/>
                  </a:lnTo>
                  <a:lnTo>
                    <a:pt x="0" y="976432"/>
                  </a:lnTo>
                  <a:close/>
                </a:path>
              </a:pathLst>
            </a:custGeom>
            <a:solidFill>
              <a:srgbClr val="FF999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12800" cy="1052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010000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49691" y="5006263"/>
            <a:ext cx="5129322" cy="5435697"/>
          </a:xfrm>
          <a:custGeom>
            <a:avLst/>
            <a:gdLst/>
            <a:ahLst/>
            <a:cxnLst/>
            <a:rect r="r" b="b" t="t" l="l"/>
            <a:pathLst>
              <a:path h="5435697" w="5129322">
                <a:moveTo>
                  <a:pt x="0" y="0"/>
                </a:moveTo>
                <a:lnTo>
                  <a:pt x="5129322" y="0"/>
                </a:lnTo>
                <a:lnTo>
                  <a:pt x="5129322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11317" y="9420990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707760" y="-1010488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95531" y="763371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397409" y="335467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936090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0" y="0"/>
                </a:moveTo>
                <a:lnTo>
                  <a:pt x="3716138" y="0"/>
                </a:lnTo>
                <a:lnTo>
                  <a:pt x="3716138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1546800" y="920594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7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7" y="1081058"/>
                </a:lnTo>
                <a:lnTo>
                  <a:pt x="37161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871667" y="2093963"/>
            <a:ext cx="259596" cy="25959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94347" y="1656278"/>
            <a:ext cx="6699970" cy="3349985"/>
          </a:xfrm>
          <a:custGeom>
            <a:avLst/>
            <a:gdLst/>
            <a:ahLst/>
            <a:cxnLst/>
            <a:rect r="r" b="b" t="t" l="l"/>
            <a:pathLst>
              <a:path h="3349985" w="6699970">
                <a:moveTo>
                  <a:pt x="0" y="0"/>
                </a:moveTo>
                <a:lnTo>
                  <a:pt x="6699970" y="0"/>
                </a:lnTo>
                <a:lnTo>
                  <a:pt x="6699970" y="3349985"/>
                </a:lnTo>
                <a:lnTo>
                  <a:pt x="0" y="334998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94347" y="5568238"/>
            <a:ext cx="6699970" cy="3349985"/>
          </a:xfrm>
          <a:custGeom>
            <a:avLst/>
            <a:gdLst/>
            <a:ahLst/>
            <a:cxnLst/>
            <a:rect r="r" b="b" t="t" l="l"/>
            <a:pathLst>
              <a:path h="3349985" w="6699970">
                <a:moveTo>
                  <a:pt x="0" y="0"/>
                </a:moveTo>
                <a:lnTo>
                  <a:pt x="6699970" y="0"/>
                </a:lnTo>
                <a:lnTo>
                  <a:pt x="6699970" y="3349985"/>
                </a:lnTo>
                <a:lnTo>
                  <a:pt x="0" y="334998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26409" y="185802"/>
            <a:ext cx="7781212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TILEMAPS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13094" y="1918962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Tilemap fase Azul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13094" y="6499963"/>
            <a:ext cx="6228539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Tilemap fase Verde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871667" y="6674965"/>
            <a:ext cx="259596" cy="25959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25" y="1077076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60593" y="1415341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44344" y="731163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9764" y="107707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8368497" y="990216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536" y="4153994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1160471" y="4158567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825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7863" y="3158579"/>
            <a:ext cx="16539432" cy="30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15"/>
              </a:lnSpc>
            </a:pPr>
            <a:r>
              <a:rPr lang="en-US" sz="17082" spc="1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OBRIGADO!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6289" y="713935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81174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36059" y="734761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65830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72923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27808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82694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37579" y="805590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59301" y="69243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97507" y="734761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042622" y="713935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790799" y="805590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87737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32852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36746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935215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965832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781071" y="69243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274572" y="731163"/>
            <a:ext cx="608122" cy="608122"/>
          </a:xfrm>
          <a:custGeom>
            <a:avLst/>
            <a:gdLst/>
            <a:ahLst/>
            <a:cxnLst/>
            <a:rect r="r" b="b" t="t" l="l"/>
            <a:pathLst>
              <a:path h="608122" w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10837215" y="2375165"/>
            <a:ext cx="402061" cy="402061"/>
          </a:xfrm>
          <a:custGeom>
            <a:avLst/>
            <a:gdLst/>
            <a:ahLst/>
            <a:cxnLst/>
            <a:rect r="r" b="b" t="t" l="l"/>
            <a:pathLst>
              <a:path h="402061" w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998564" y="7111332"/>
            <a:ext cx="384761" cy="384761"/>
          </a:xfrm>
          <a:custGeom>
            <a:avLst/>
            <a:gdLst/>
            <a:ahLst/>
            <a:cxnLst/>
            <a:rect r="r" b="b" t="t" l="l"/>
            <a:pathLst>
              <a:path h="384761" w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0">
            <a:off x="6539238" y="6456659"/>
            <a:ext cx="577141" cy="577141"/>
          </a:xfrm>
          <a:custGeom>
            <a:avLst/>
            <a:gdLst/>
            <a:ahLst/>
            <a:cxnLst/>
            <a:rect r="r" b="b" t="t" l="l"/>
            <a:pathLst>
              <a:path h="577141" w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385636" y="6603106"/>
            <a:ext cx="604465" cy="604465"/>
          </a:xfrm>
          <a:custGeom>
            <a:avLst/>
            <a:gdLst/>
            <a:ahLst/>
            <a:cxnLst/>
            <a:rect r="r" b="b" t="t" l="l"/>
            <a:pathLst>
              <a:path h="604465" w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566967" y="2571165"/>
            <a:ext cx="412122" cy="412122"/>
          </a:xfrm>
          <a:custGeom>
            <a:avLst/>
            <a:gdLst/>
            <a:ahLst/>
            <a:cxnLst/>
            <a:rect r="r" b="b" t="t" l="l"/>
            <a:pathLst>
              <a:path h="412122" w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742913" y="3137918"/>
            <a:ext cx="367366" cy="367366"/>
          </a:xfrm>
          <a:custGeom>
            <a:avLst/>
            <a:gdLst/>
            <a:ahLst/>
            <a:cxnLst/>
            <a:rect r="r" b="b" t="t" l="l"/>
            <a:pathLst>
              <a:path h="367366" w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814131" y="2983287"/>
            <a:ext cx="438006" cy="438006"/>
          </a:xfrm>
          <a:custGeom>
            <a:avLst/>
            <a:gdLst/>
            <a:ahLst/>
            <a:cxnLst/>
            <a:rect r="r" b="b" t="t" l="l"/>
            <a:pathLst>
              <a:path h="438006" w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true" flipV="false" rot="0">
            <a:off x="3257161" y="990216"/>
            <a:ext cx="283376" cy="283376"/>
          </a:xfrm>
          <a:custGeom>
            <a:avLst/>
            <a:gdLst/>
            <a:ahLst/>
            <a:cxnLst/>
            <a:rect r="r" b="b" t="t" l="l"/>
            <a:pathLst>
              <a:path h="283376" w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41585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068020" y="9291108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2"/>
                </a:lnTo>
                <a:lnTo>
                  <a:pt x="0" y="960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082369" y="1330335"/>
            <a:ext cx="2458208" cy="2458208"/>
          </a:xfrm>
          <a:custGeom>
            <a:avLst/>
            <a:gdLst/>
            <a:ahLst/>
            <a:cxnLst/>
            <a:rect r="r" b="b" t="t" l="l"/>
            <a:pathLst>
              <a:path h="2458208" w="2458208">
                <a:moveTo>
                  <a:pt x="2458208" y="0"/>
                </a:moveTo>
                <a:lnTo>
                  <a:pt x="0" y="0"/>
                </a:lnTo>
                <a:lnTo>
                  <a:pt x="0" y="2458208"/>
                </a:lnTo>
                <a:lnTo>
                  <a:pt x="2458208" y="2458208"/>
                </a:lnTo>
                <a:lnTo>
                  <a:pt x="24582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95928" y="987114"/>
            <a:ext cx="4384930" cy="1530739"/>
          </a:xfrm>
          <a:custGeom>
            <a:avLst/>
            <a:gdLst/>
            <a:ahLst/>
            <a:cxnLst/>
            <a:rect r="r" b="b" t="t" l="l"/>
            <a:pathLst>
              <a:path h="1530739" w="4384930">
                <a:moveTo>
                  <a:pt x="0" y="0"/>
                </a:moveTo>
                <a:lnTo>
                  <a:pt x="4384931" y="0"/>
                </a:lnTo>
                <a:lnTo>
                  <a:pt x="4384931" y="1530739"/>
                </a:lnTo>
                <a:lnTo>
                  <a:pt x="0" y="15307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91526" y="8981147"/>
            <a:ext cx="1095067" cy="1303651"/>
          </a:xfrm>
          <a:custGeom>
            <a:avLst/>
            <a:gdLst/>
            <a:ahLst/>
            <a:cxnLst/>
            <a:rect r="r" b="b" t="t" l="l"/>
            <a:pathLst>
              <a:path h="1303651" w="1095067">
                <a:moveTo>
                  <a:pt x="0" y="0"/>
                </a:moveTo>
                <a:lnTo>
                  <a:pt x="1095067" y="0"/>
                </a:lnTo>
                <a:lnTo>
                  <a:pt x="1095067" y="1303651"/>
                </a:lnTo>
                <a:lnTo>
                  <a:pt x="0" y="1303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68020" y="2574808"/>
            <a:ext cx="4325833" cy="770785"/>
          </a:xfrm>
          <a:custGeom>
            <a:avLst/>
            <a:gdLst/>
            <a:ahLst/>
            <a:cxnLst/>
            <a:rect r="r" b="b" t="t" l="l"/>
            <a:pathLst>
              <a:path h="770785" w="4325833">
                <a:moveTo>
                  <a:pt x="0" y="0"/>
                </a:moveTo>
                <a:lnTo>
                  <a:pt x="4325833" y="0"/>
                </a:lnTo>
                <a:lnTo>
                  <a:pt x="4325833" y="770785"/>
                </a:lnTo>
                <a:lnTo>
                  <a:pt x="0" y="770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6806308" y="9138125"/>
            <a:ext cx="963206" cy="1146673"/>
          </a:xfrm>
          <a:custGeom>
            <a:avLst/>
            <a:gdLst/>
            <a:ahLst/>
            <a:cxnLst/>
            <a:rect r="r" b="b" t="t" l="l"/>
            <a:pathLst>
              <a:path h="1146673" w="963206">
                <a:moveTo>
                  <a:pt x="963205" y="0"/>
                </a:moveTo>
                <a:lnTo>
                  <a:pt x="0" y="0"/>
                </a:lnTo>
                <a:lnTo>
                  <a:pt x="0" y="1146673"/>
                </a:lnTo>
                <a:lnTo>
                  <a:pt x="963205" y="1146673"/>
                </a:lnTo>
                <a:lnTo>
                  <a:pt x="96320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65048" y="9291108"/>
            <a:ext cx="3415811" cy="993690"/>
          </a:xfrm>
          <a:custGeom>
            <a:avLst/>
            <a:gdLst/>
            <a:ahLst/>
            <a:cxnLst/>
            <a:rect r="r" b="b" t="t" l="l"/>
            <a:pathLst>
              <a:path h="993690" w="3415811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542181" y="917093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8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8" y="1081058"/>
                </a:lnTo>
                <a:lnTo>
                  <a:pt x="37161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1719538" y="6088966"/>
            <a:ext cx="2725663" cy="3544006"/>
          </a:xfrm>
          <a:custGeom>
            <a:avLst/>
            <a:gdLst/>
            <a:ahLst/>
            <a:cxnLst/>
            <a:rect r="r" b="b" t="t" l="l"/>
            <a:pathLst>
              <a:path h="3544006" w="2725663">
                <a:moveTo>
                  <a:pt x="2725663" y="0"/>
                </a:moveTo>
                <a:lnTo>
                  <a:pt x="0" y="0"/>
                </a:lnTo>
                <a:lnTo>
                  <a:pt x="0" y="3544007"/>
                </a:lnTo>
                <a:lnTo>
                  <a:pt x="2725663" y="3544007"/>
                </a:lnTo>
                <a:lnTo>
                  <a:pt x="272566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009959" y="4919043"/>
            <a:ext cx="3543572" cy="4607481"/>
          </a:xfrm>
          <a:custGeom>
            <a:avLst/>
            <a:gdLst/>
            <a:ahLst/>
            <a:cxnLst/>
            <a:rect r="r" b="b" t="t" l="l"/>
            <a:pathLst>
              <a:path h="4607481" w="3543572">
                <a:moveTo>
                  <a:pt x="3543572" y="0"/>
                </a:moveTo>
                <a:lnTo>
                  <a:pt x="0" y="0"/>
                </a:lnTo>
                <a:lnTo>
                  <a:pt x="0" y="4607481"/>
                </a:lnTo>
                <a:lnTo>
                  <a:pt x="3543572" y="4607481"/>
                </a:lnTo>
                <a:lnTo>
                  <a:pt x="354357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141786" y="9258300"/>
            <a:ext cx="3415811" cy="993690"/>
          </a:xfrm>
          <a:custGeom>
            <a:avLst/>
            <a:gdLst/>
            <a:ahLst/>
            <a:cxnLst/>
            <a:rect r="r" b="b" t="t" l="l"/>
            <a:pathLst>
              <a:path h="993690" w="3415811">
                <a:moveTo>
                  <a:pt x="0" y="0"/>
                </a:moveTo>
                <a:lnTo>
                  <a:pt x="3415811" y="0"/>
                </a:lnTo>
                <a:lnTo>
                  <a:pt x="3415811" y="993690"/>
                </a:lnTo>
                <a:lnTo>
                  <a:pt x="0" y="993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43223" y="4044304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43223" y="1339354"/>
            <a:ext cx="1351314" cy="958204"/>
          </a:xfrm>
          <a:custGeom>
            <a:avLst/>
            <a:gdLst/>
            <a:ahLst/>
            <a:cxnLst/>
            <a:rect r="r" b="b" t="t" l="l"/>
            <a:pathLst>
              <a:path h="958204" w="1351314">
                <a:moveTo>
                  <a:pt x="0" y="0"/>
                </a:moveTo>
                <a:lnTo>
                  <a:pt x="1351314" y="0"/>
                </a:lnTo>
                <a:lnTo>
                  <a:pt x="1351314" y="958204"/>
                </a:lnTo>
                <a:lnTo>
                  <a:pt x="0" y="95820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24071" y="3269393"/>
            <a:ext cx="7747589" cy="366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Plataformer 2D</a:t>
            </a:r>
          </a:p>
          <a:p>
            <a:pPr algn="just">
              <a:lnSpc>
                <a:spcPts val="3639"/>
              </a:lnSpc>
            </a:pP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Pixel Art</a:t>
            </a:r>
          </a:p>
          <a:p>
            <a:pPr algn="just">
              <a:lnSpc>
                <a:spcPts val="3639"/>
              </a:lnSpc>
            </a:pP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Cores/Culturas</a:t>
            </a:r>
          </a:p>
          <a:p>
            <a:pPr algn="just">
              <a:lnSpc>
                <a:spcPts val="3639"/>
              </a:lnSpc>
            </a:pP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Sessões/áREAS</a:t>
            </a:r>
          </a:p>
          <a:p>
            <a:pPr algn="just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852132" y="1286644"/>
            <a:ext cx="8868491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O JOGO: </a:t>
            </a:r>
            <a:r>
              <a:rPr lang="en-US" sz="5000">
                <a:solidFill>
                  <a:srgbClr val="A6FF00"/>
                </a:solidFill>
                <a:latin typeface="Arcade Gamer"/>
                <a:ea typeface="Arcade Gamer"/>
                <a:cs typeface="Arcade Gamer"/>
                <a:sym typeface="Arcade Gamer"/>
              </a:rPr>
              <a:t>RESUMO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083267" y="31298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525" y="1077076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60593" y="1415341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44344" y="505689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79764" y="107707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8368497" y="990216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226136"/>
            <a:ext cx="5734243" cy="2064328"/>
          </a:xfrm>
          <a:custGeom>
            <a:avLst/>
            <a:gdLst/>
            <a:ahLst/>
            <a:cxnLst/>
            <a:rect r="r" b="b" t="t" l="l"/>
            <a:pathLst>
              <a:path h="2064328" w="5734243">
                <a:moveTo>
                  <a:pt x="0" y="0"/>
                </a:moveTo>
                <a:lnTo>
                  <a:pt x="5734243" y="0"/>
                </a:lnTo>
                <a:lnTo>
                  <a:pt x="5734243" y="2064328"/>
                </a:lnTo>
                <a:lnTo>
                  <a:pt x="0" y="20643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08405" y="1597140"/>
            <a:ext cx="12995462" cy="7309947"/>
          </a:xfrm>
          <a:custGeom>
            <a:avLst/>
            <a:gdLst/>
            <a:ahLst/>
            <a:cxnLst/>
            <a:rect r="r" b="b" t="t" l="l"/>
            <a:pathLst>
              <a:path h="7309947" w="12995462">
                <a:moveTo>
                  <a:pt x="0" y="0"/>
                </a:moveTo>
                <a:lnTo>
                  <a:pt x="12995462" y="0"/>
                </a:lnTo>
                <a:lnTo>
                  <a:pt x="12995462" y="7309947"/>
                </a:lnTo>
                <a:lnTo>
                  <a:pt x="0" y="730994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33719" y="3904691"/>
            <a:ext cx="5761549" cy="378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narrativa rica em metáforas visuais e culturais</a:t>
            </a:r>
          </a:p>
          <a:p>
            <a:pPr algn="l">
              <a:lnSpc>
                <a:spcPts val="2520"/>
              </a:lnSpc>
            </a:pP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PROTAGONISTA SENTE AS CORES MAS NÃO AS Vê</a:t>
            </a:r>
          </a:p>
          <a:p>
            <a:pPr algn="l">
              <a:lnSpc>
                <a:spcPts val="2520"/>
              </a:lnSpc>
            </a:pP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visão distorcida dos acontecimentos</a:t>
            </a:r>
          </a:p>
          <a:p>
            <a:pPr algn="l">
              <a:lnSpc>
                <a:spcPts val="2520"/>
              </a:lnSpc>
            </a:pP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falso multiculturalismo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444848" y="2597072"/>
            <a:ext cx="12055829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TEMA: </a:t>
            </a:r>
            <a:r>
              <a:rPr lang="en-US" sz="5000">
                <a:solidFill>
                  <a:srgbClr val="A6FF00"/>
                </a:solidFill>
                <a:latin typeface="Arcade Gamer"/>
                <a:ea typeface="Arcade Gamer"/>
                <a:cs typeface="Arcade Gamer"/>
                <a:sym typeface="Arcade Gamer"/>
              </a:rPr>
              <a:t>MULTICULTURALISMO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1553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849691" y="5006263"/>
            <a:ext cx="5129322" cy="5435697"/>
          </a:xfrm>
          <a:custGeom>
            <a:avLst/>
            <a:gdLst/>
            <a:ahLst/>
            <a:cxnLst/>
            <a:rect r="r" b="b" t="t" l="l"/>
            <a:pathLst>
              <a:path h="5435697" w="5129322">
                <a:moveTo>
                  <a:pt x="0" y="0"/>
                </a:moveTo>
                <a:lnTo>
                  <a:pt x="5129322" y="0"/>
                </a:lnTo>
                <a:lnTo>
                  <a:pt x="5129322" y="5435697"/>
                </a:lnTo>
                <a:lnTo>
                  <a:pt x="0" y="54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11317" y="9420990"/>
            <a:ext cx="3303035" cy="960883"/>
          </a:xfrm>
          <a:custGeom>
            <a:avLst/>
            <a:gdLst/>
            <a:ahLst/>
            <a:cxnLst/>
            <a:rect r="r" b="b" t="t" l="l"/>
            <a:pathLst>
              <a:path h="960883" w="3303035">
                <a:moveTo>
                  <a:pt x="0" y="0"/>
                </a:moveTo>
                <a:lnTo>
                  <a:pt x="3303035" y="0"/>
                </a:lnTo>
                <a:lnTo>
                  <a:pt x="3303035" y="960883"/>
                </a:lnTo>
                <a:lnTo>
                  <a:pt x="0" y="960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707760" y="-1010488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80"/>
                </a:lnTo>
                <a:lnTo>
                  <a:pt x="2697380" y="2697380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95531" y="763371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0" y="0"/>
                </a:moveTo>
                <a:lnTo>
                  <a:pt x="4819218" y="0"/>
                </a:lnTo>
                <a:lnTo>
                  <a:pt x="4819218" y="1682345"/>
                </a:lnTo>
                <a:lnTo>
                  <a:pt x="0" y="1682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97409" y="335467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0" y="0"/>
                </a:moveTo>
                <a:lnTo>
                  <a:pt x="3890591" y="0"/>
                </a:lnTo>
                <a:lnTo>
                  <a:pt x="3890591" y="693233"/>
                </a:lnTo>
                <a:lnTo>
                  <a:pt x="0" y="6932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59300" y="936090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0" y="0"/>
                </a:moveTo>
                <a:lnTo>
                  <a:pt x="3716138" y="0"/>
                </a:lnTo>
                <a:lnTo>
                  <a:pt x="3716138" y="1081058"/>
                </a:lnTo>
                <a:lnTo>
                  <a:pt x="0" y="1081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1546800" y="9205942"/>
            <a:ext cx="3716138" cy="1081058"/>
          </a:xfrm>
          <a:custGeom>
            <a:avLst/>
            <a:gdLst/>
            <a:ahLst/>
            <a:cxnLst/>
            <a:rect r="r" b="b" t="t" l="l"/>
            <a:pathLst>
              <a:path h="1081058" w="3716138">
                <a:moveTo>
                  <a:pt x="3716137" y="0"/>
                </a:moveTo>
                <a:lnTo>
                  <a:pt x="0" y="0"/>
                </a:lnTo>
                <a:lnTo>
                  <a:pt x="0" y="1081058"/>
                </a:lnTo>
                <a:lnTo>
                  <a:pt x="3716137" y="1081058"/>
                </a:lnTo>
                <a:lnTo>
                  <a:pt x="371613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079384" y="46980"/>
            <a:ext cx="1332694" cy="1341268"/>
          </a:xfrm>
          <a:custGeom>
            <a:avLst/>
            <a:gdLst/>
            <a:ahLst/>
            <a:cxnLst/>
            <a:rect r="r" b="b" t="t" l="l"/>
            <a:pathLst>
              <a:path h="1341268" w="1332694">
                <a:moveTo>
                  <a:pt x="0" y="0"/>
                </a:moveTo>
                <a:lnTo>
                  <a:pt x="1332694" y="0"/>
                </a:lnTo>
                <a:lnTo>
                  <a:pt x="1332694" y="1341268"/>
                </a:lnTo>
                <a:lnTo>
                  <a:pt x="0" y="13412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72402" y="1934726"/>
            <a:ext cx="4398190" cy="4806461"/>
          </a:xfrm>
          <a:custGeom>
            <a:avLst/>
            <a:gdLst/>
            <a:ahLst/>
            <a:cxnLst/>
            <a:rect r="r" b="b" t="t" l="l"/>
            <a:pathLst>
              <a:path h="4806461" w="4398190">
                <a:moveTo>
                  <a:pt x="0" y="0"/>
                </a:moveTo>
                <a:lnTo>
                  <a:pt x="4398190" y="0"/>
                </a:lnTo>
                <a:lnTo>
                  <a:pt x="4398190" y="4806461"/>
                </a:lnTo>
                <a:lnTo>
                  <a:pt x="0" y="480646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18985" y="6841160"/>
            <a:ext cx="2434895" cy="2579830"/>
          </a:xfrm>
          <a:custGeom>
            <a:avLst/>
            <a:gdLst/>
            <a:ahLst/>
            <a:cxnLst/>
            <a:rect r="r" b="b" t="t" l="l"/>
            <a:pathLst>
              <a:path h="2579830" w="2434895">
                <a:moveTo>
                  <a:pt x="0" y="0"/>
                </a:moveTo>
                <a:lnTo>
                  <a:pt x="2434895" y="0"/>
                </a:lnTo>
                <a:lnTo>
                  <a:pt x="2434895" y="2579830"/>
                </a:lnTo>
                <a:lnTo>
                  <a:pt x="0" y="257983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84940" y="6841160"/>
            <a:ext cx="2397129" cy="2562888"/>
          </a:xfrm>
          <a:custGeom>
            <a:avLst/>
            <a:gdLst/>
            <a:ahLst/>
            <a:cxnLst/>
            <a:rect r="r" b="b" t="t" l="l"/>
            <a:pathLst>
              <a:path h="2562888" w="2397129">
                <a:moveTo>
                  <a:pt x="0" y="0"/>
                </a:moveTo>
                <a:lnTo>
                  <a:pt x="2397129" y="0"/>
                </a:lnTo>
                <a:lnTo>
                  <a:pt x="2397129" y="2562889"/>
                </a:lnTo>
                <a:lnTo>
                  <a:pt x="0" y="2562889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22434" y="2445716"/>
            <a:ext cx="4164573" cy="4164573"/>
          </a:xfrm>
          <a:custGeom>
            <a:avLst/>
            <a:gdLst/>
            <a:ahLst/>
            <a:cxnLst/>
            <a:rect r="r" b="b" t="t" l="l"/>
            <a:pathLst>
              <a:path h="4164573" w="4164573">
                <a:moveTo>
                  <a:pt x="0" y="0"/>
                </a:moveTo>
                <a:lnTo>
                  <a:pt x="4164574" y="0"/>
                </a:lnTo>
                <a:lnTo>
                  <a:pt x="4164574" y="4164573"/>
                </a:lnTo>
                <a:lnTo>
                  <a:pt x="0" y="416457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53880" y="2884369"/>
            <a:ext cx="3208544" cy="3208544"/>
          </a:xfrm>
          <a:custGeom>
            <a:avLst/>
            <a:gdLst/>
            <a:ahLst/>
            <a:cxnLst/>
            <a:rect r="r" b="b" t="t" l="l"/>
            <a:pathLst>
              <a:path h="3208544" w="3208544">
                <a:moveTo>
                  <a:pt x="0" y="0"/>
                </a:moveTo>
                <a:lnTo>
                  <a:pt x="3208544" y="0"/>
                </a:lnTo>
                <a:lnTo>
                  <a:pt x="3208544" y="3208544"/>
                </a:lnTo>
                <a:lnTo>
                  <a:pt x="0" y="320854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50795" y="2250136"/>
            <a:ext cx="4383115" cy="4383115"/>
          </a:xfrm>
          <a:custGeom>
            <a:avLst/>
            <a:gdLst/>
            <a:ahLst/>
            <a:cxnLst/>
            <a:rect r="r" b="b" t="t" l="l"/>
            <a:pathLst>
              <a:path h="4383115" w="4383115">
                <a:moveTo>
                  <a:pt x="0" y="0"/>
                </a:moveTo>
                <a:lnTo>
                  <a:pt x="4383115" y="0"/>
                </a:lnTo>
                <a:lnTo>
                  <a:pt x="4383115" y="4383115"/>
                </a:lnTo>
                <a:lnTo>
                  <a:pt x="0" y="438311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54298" y="4155367"/>
            <a:ext cx="799163" cy="799163"/>
          </a:xfrm>
          <a:custGeom>
            <a:avLst/>
            <a:gdLst/>
            <a:ahLst/>
            <a:cxnLst/>
            <a:rect r="r" b="b" t="t" l="l"/>
            <a:pathLst>
              <a:path h="799163" w="799163">
                <a:moveTo>
                  <a:pt x="0" y="0"/>
                </a:moveTo>
                <a:lnTo>
                  <a:pt x="799163" y="0"/>
                </a:lnTo>
                <a:lnTo>
                  <a:pt x="799163" y="799163"/>
                </a:lnTo>
                <a:lnTo>
                  <a:pt x="0" y="79916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801973" y="4220343"/>
            <a:ext cx="871399" cy="630576"/>
          </a:xfrm>
          <a:custGeom>
            <a:avLst/>
            <a:gdLst/>
            <a:ahLst/>
            <a:cxnLst/>
            <a:rect r="r" b="b" t="t" l="l"/>
            <a:pathLst>
              <a:path h="630576" w="871399">
                <a:moveTo>
                  <a:pt x="0" y="0"/>
                </a:moveTo>
                <a:lnTo>
                  <a:pt x="871399" y="0"/>
                </a:lnTo>
                <a:lnTo>
                  <a:pt x="871399" y="630576"/>
                </a:lnTo>
                <a:lnTo>
                  <a:pt x="0" y="6305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26409" y="185802"/>
            <a:ext cx="14790161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MECÂNICAS E PROGRAMAÇÃO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21528" y="6016713"/>
            <a:ext cx="2029809" cy="46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Buffs: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21528" y="1978355"/>
            <a:ext cx="5682579" cy="46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MecÂNICA DE ABSORÇÃO: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25" y="1077076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60593" y="1415341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44344" y="731163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9764" y="107707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8368497" y="990216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536" y="4153994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1160471" y="4158567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825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74284" y="2619089"/>
            <a:ext cx="16539432" cy="43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12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LEVEL DESIGN E NARRATIVA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6289" y="713935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81174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36059" y="734761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65830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72923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27808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82694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37579" y="805590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59301" y="69243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97507" y="734761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042622" y="713935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790799" y="805590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87737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32852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36746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935215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965832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781071" y="69243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274572" y="731163"/>
            <a:ext cx="608122" cy="608122"/>
          </a:xfrm>
          <a:custGeom>
            <a:avLst/>
            <a:gdLst/>
            <a:ahLst/>
            <a:cxnLst/>
            <a:rect r="r" b="b" t="t" l="l"/>
            <a:pathLst>
              <a:path h="608122" w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10837215" y="2375165"/>
            <a:ext cx="402061" cy="402061"/>
          </a:xfrm>
          <a:custGeom>
            <a:avLst/>
            <a:gdLst/>
            <a:ahLst/>
            <a:cxnLst/>
            <a:rect r="r" b="b" t="t" l="l"/>
            <a:pathLst>
              <a:path h="402061" w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998564" y="7111332"/>
            <a:ext cx="384761" cy="384761"/>
          </a:xfrm>
          <a:custGeom>
            <a:avLst/>
            <a:gdLst/>
            <a:ahLst/>
            <a:cxnLst/>
            <a:rect r="r" b="b" t="t" l="l"/>
            <a:pathLst>
              <a:path h="384761" w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0">
            <a:off x="6539238" y="6456659"/>
            <a:ext cx="577141" cy="577141"/>
          </a:xfrm>
          <a:custGeom>
            <a:avLst/>
            <a:gdLst/>
            <a:ahLst/>
            <a:cxnLst/>
            <a:rect r="r" b="b" t="t" l="l"/>
            <a:pathLst>
              <a:path h="577141" w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385636" y="6603106"/>
            <a:ext cx="604465" cy="604465"/>
          </a:xfrm>
          <a:custGeom>
            <a:avLst/>
            <a:gdLst/>
            <a:ahLst/>
            <a:cxnLst/>
            <a:rect r="r" b="b" t="t" l="l"/>
            <a:pathLst>
              <a:path h="604465" w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566967" y="2571165"/>
            <a:ext cx="412122" cy="412122"/>
          </a:xfrm>
          <a:custGeom>
            <a:avLst/>
            <a:gdLst/>
            <a:ahLst/>
            <a:cxnLst/>
            <a:rect r="r" b="b" t="t" l="l"/>
            <a:pathLst>
              <a:path h="412122" w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742913" y="3137918"/>
            <a:ext cx="367366" cy="367366"/>
          </a:xfrm>
          <a:custGeom>
            <a:avLst/>
            <a:gdLst/>
            <a:ahLst/>
            <a:cxnLst/>
            <a:rect r="r" b="b" t="t" l="l"/>
            <a:pathLst>
              <a:path h="367366" w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814131" y="2983287"/>
            <a:ext cx="438006" cy="438006"/>
          </a:xfrm>
          <a:custGeom>
            <a:avLst/>
            <a:gdLst/>
            <a:ahLst/>
            <a:cxnLst/>
            <a:rect r="r" b="b" t="t" l="l"/>
            <a:pathLst>
              <a:path h="438006" w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true" flipV="false" rot="0">
            <a:off x="3257161" y="990216"/>
            <a:ext cx="283376" cy="283376"/>
          </a:xfrm>
          <a:custGeom>
            <a:avLst/>
            <a:gdLst/>
            <a:ahLst/>
            <a:cxnLst/>
            <a:rect r="r" b="b" t="t" l="l"/>
            <a:pathLst>
              <a:path h="283376" w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41585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539369" y="382886"/>
            <a:ext cx="2173870" cy="2173870"/>
          </a:xfrm>
          <a:custGeom>
            <a:avLst/>
            <a:gdLst/>
            <a:ahLst/>
            <a:cxnLst/>
            <a:rect r="r" b="b" t="t" l="l"/>
            <a:pathLst>
              <a:path h="2173870" w="2173870">
                <a:moveTo>
                  <a:pt x="0" y="0"/>
                </a:moveTo>
                <a:lnTo>
                  <a:pt x="2173870" y="0"/>
                </a:lnTo>
                <a:lnTo>
                  <a:pt x="2173870" y="2173870"/>
                </a:lnTo>
                <a:lnTo>
                  <a:pt x="0" y="2173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21029" y="8384137"/>
            <a:ext cx="4009865" cy="1902863"/>
          </a:xfrm>
          <a:custGeom>
            <a:avLst/>
            <a:gdLst/>
            <a:ahLst/>
            <a:cxnLst/>
            <a:rect r="r" b="b" t="t" l="l"/>
            <a:pathLst>
              <a:path h="1902863" w="4009865">
                <a:moveTo>
                  <a:pt x="0" y="0"/>
                </a:moveTo>
                <a:lnTo>
                  <a:pt x="4009865" y="0"/>
                </a:lnTo>
                <a:lnTo>
                  <a:pt x="4009865" y="1902863"/>
                </a:lnTo>
                <a:lnTo>
                  <a:pt x="0" y="1902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83319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32334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1344010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94067" y="1682275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77819" y="998097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39" y="0"/>
                </a:lnTo>
                <a:lnTo>
                  <a:pt x="5270839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13239" y="1344010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7944548" y="1224866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2"/>
                </a:lnTo>
                <a:lnTo>
                  <a:pt x="3890591" y="693232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508489" y="9161128"/>
            <a:ext cx="8277094" cy="1125872"/>
            <a:chOff x="0" y="0"/>
            <a:chExt cx="11036125" cy="150116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798687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7652356" y="0"/>
              <a:ext cx="3383769" cy="1501163"/>
            </a:xfrm>
            <a:custGeom>
              <a:avLst/>
              <a:gdLst/>
              <a:ahLst/>
              <a:cxnLst/>
              <a:rect r="r" b="b" t="t" l="l"/>
              <a:pathLst>
                <a:path h="1501163" w="3383769">
                  <a:moveTo>
                    <a:pt x="0" y="0"/>
                  </a:moveTo>
                  <a:lnTo>
                    <a:pt x="3383769" y="0"/>
                  </a:lnTo>
                  <a:lnTo>
                    <a:pt x="3383769" y="1501163"/>
                  </a:lnTo>
                  <a:lnTo>
                    <a:pt x="0" y="15011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362454" y="4166850"/>
            <a:ext cx="5287023" cy="3754988"/>
          </a:xfrm>
          <a:custGeom>
            <a:avLst/>
            <a:gdLst/>
            <a:ahLst/>
            <a:cxnLst/>
            <a:rect r="r" b="b" t="t" l="l"/>
            <a:pathLst>
              <a:path h="3754988" w="5287023">
                <a:moveTo>
                  <a:pt x="0" y="0"/>
                </a:moveTo>
                <a:lnTo>
                  <a:pt x="5287023" y="0"/>
                </a:lnTo>
                <a:lnTo>
                  <a:pt x="5287023" y="3754988"/>
                </a:lnTo>
                <a:lnTo>
                  <a:pt x="0" y="375498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w="28575" cap="sq">
            <a:solidFill>
              <a:srgbClr val="8E68E6"/>
            </a:solidFill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7184486" y="9161128"/>
            <a:ext cx="2537827" cy="1125872"/>
          </a:xfrm>
          <a:custGeom>
            <a:avLst/>
            <a:gdLst/>
            <a:ahLst/>
            <a:cxnLst/>
            <a:rect r="r" b="b" t="t" l="l"/>
            <a:pathLst>
              <a:path h="1125872" w="2537827">
                <a:moveTo>
                  <a:pt x="0" y="0"/>
                </a:moveTo>
                <a:lnTo>
                  <a:pt x="2537827" y="0"/>
                </a:lnTo>
                <a:lnTo>
                  <a:pt x="2537827" y="1125872"/>
                </a:lnTo>
                <a:lnTo>
                  <a:pt x="0" y="1125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0" y="-148926"/>
            <a:ext cx="12889440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LEVEL DESIGN E NARRATIVA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182" y="3282275"/>
            <a:ext cx="64591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499" strike="noStrike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Level Design</a:t>
            </a:r>
            <a:r>
              <a:rPr lang="en-US" sz="2499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01927" y="3282275"/>
            <a:ext cx="64591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499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Narrativa</a:t>
            </a:r>
            <a:r>
              <a:rPr lang="en-US" sz="2499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9957" y="3656925"/>
            <a:ext cx="4369469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design dos levels, a criação da estrutura jogável e sua integração a narrativa, estética, tema do jogo e cenário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33165" y="3656925"/>
            <a:ext cx="6257278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o que regi o tema e as regras do universo do jogo junto do Contexto dado a situação que causa o jogo e seus eventos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21029" y="3870339"/>
            <a:ext cx="1670356" cy="28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Área verde draft 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975549" y="-50329"/>
            <a:ext cx="312451" cy="4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93"/>
              </a:lnSpc>
              <a:spcBef>
                <a:spcPct val="0"/>
              </a:spcBef>
            </a:pPr>
            <a:r>
              <a:rPr lang="en-US" sz="2352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J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41585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6536" y="5679519"/>
            <a:ext cx="3543572" cy="4607481"/>
          </a:xfrm>
          <a:custGeom>
            <a:avLst/>
            <a:gdLst/>
            <a:ahLst/>
            <a:cxnLst/>
            <a:rect r="r" b="b" t="t" l="l"/>
            <a:pathLst>
              <a:path h="4607481" w="3543572">
                <a:moveTo>
                  <a:pt x="0" y="0"/>
                </a:moveTo>
                <a:lnTo>
                  <a:pt x="3543571" y="0"/>
                </a:lnTo>
                <a:lnTo>
                  <a:pt x="3543571" y="4607481"/>
                </a:lnTo>
                <a:lnTo>
                  <a:pt x="0" y="4607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98263" y="8447940"/>
            <a:ext cx="1758810" cy="1839060"/>
          </a:xfrm>
          <a:custGeom>
            <a:avLst/>
            <a:gdLst/>
            <a:ahLst/>
            <a:cxnLst/>
            <a:rect r="r" b="b" t="t" l="l"/>
            <a:pathLst>
              <a:path h="1839060" w="1758810">
                <a:moveTo>
                  <a:pt x="0" y="0"/>
                </a:moveTo>
                <a:lnTo>
                  <a:pt x="1758811" y="0"/>
                </a:lnTo>
                <a:lnTo>
                  <a:pt x="1758811" y="1839060"/>
                </a:lnTo>
                <a:lnTo>
                  <a:pt x="0" y="1839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3196" y="-152400"/>
            <a:ext cx="6834140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NARRATIVA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7459" y="2050636"/>
            <a:ext cx="9191113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 cores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745250" y="4543230"/>
            <a:ext cx="677751" cy="677751"/>
            <a:chOff x="0" y="0"/>
            <a:chExt cx="903667" cy="9036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E69E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45250" y="3322555"/>
            <a:ext cx="677751" cy="677751"/>
            <a:chOff x="0" y="0"/>
            <a:chExt cx="903667" cy="90366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B6BA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5250" y="2101879"/>
            <a:ext cx="677751" cy="677751"/>
            <a:chOff x="0" y="0"/>
            <a:chExt cx="903667" cy="903667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999A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01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647459" y="3274930"/>
            <a:ext cx="9191113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 reinos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47459" y="4488699"/>
            <a:ext cx="9191113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submundo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name="Freeform 26" id="26"/>
          <p:cNvSpPr/>
          <p:nvPr/>
        </p:nvSpPr>
        <p:spPr>
          <a:xfrm flipH="true" flipV="false" rot="0">
            <a:off x="14744428" y="5635793"/>
            <a:ext cx="3543572" cy="4607481"/>
          </a:xfrm>
          <a:custGeom>
            <a:avLst/>
            <a:gdLst/>
            <a:ahLst/>
            <a:cxnLst/>
            <a:rect r="r" b="b" t="t" l="l"/>
            <a:pathLst>
              <a:path h="4607481" w="3543572">
                <a:moveTo>
                  <a:pt x="3543572" y="0"/>
                </a:moveTo>
                <a:lnTo>
                  <a:pt x="0" y="0"/>
                </a:lnTo>
                <a:lnTo>
                  <a:pt x="0" y="4607481"/>
                </a:lnTo>
                <a:lnTo>
                  <a:pt x="3543572" y="4607481"/>
                </a:lnTo>
                <a:lnTo>
                  <a:pt x="35435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312694" y="8620537"/>
            <a:ext cx="3419561" cy="1622737"/>
          </a:xfrm>
          <a:custGeom>
            <a:avLst/>
            <a:gdLst/>
            <a:ahLst/>
            <a:cxnLst/>
            <a:rect r="r" b="b" t="t" l="l"/>
            <a:pathLst>
              <a:path h="1622737" w="3419561">
                <a:moveTo>
                  <a:pt x="0" y="0"/>
                </a:moveTo>
                <a:lnTo>
                  <a:pt x="3419561" y="0"/>
                </a:lnTo>
                <a:lnTo>
                  <a:pt x="3419561" y="1622737"/>
                </a:lnTo>
                <a:lnTo>
                  <a:pt x="0" y="16227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1496685" y="730459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801578" y="750183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8368497" y="990216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558818" y="2306975"/>
            <a:ext cx="7565780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cor representa uma “cultura”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558818" y="3543535"/>
            <a:ext cx="5546732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Cada reino são a representação e lugar físico de tal cultura, junto do lar de seus adeptos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558818" y="4731619"/>
            <a:ext cx="5718859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 o lugar aonde as culturas foram levadas e separadas entre si,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563988" y="2101879"/>
            <a:ext cx="677751" cy="677751"/>
            <a:chOff x="0" y="0"/>
            <a:chExt cx="903667" cy="903667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561D3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04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9466197" y="3360514"/>
            <a:ext cx="9191113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protagosnista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377556" y="3629119"/>
            <a:ext cx="5718859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Blind tem um dom que o permite aceita a missão, vontade o suficiente para prosseguir a missão, porem ingênuo de mais para entender o que significa aceitar tal missão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8563988" y="3322555"/>
            <a:ext cx="677751" cy="677751"/>
            <a:chOff x="0" y="0"/>
            <a:chExt cx="903667" cy="903667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F3B8E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05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9377556" y="2063350"/>
            <a:ext cx="9191113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missão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303409" y="2337584"/>
            <a:ext cx="5441019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Os reinos precisam das cores de volta, só que dependem de um herói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7975549" y="-50329"/>
            <a:ext cx="312451" cy="4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93"/>
              </a:lnSpc>
              <a:spcBef>
                <a:spcPct val="0"/>
              </a:spcBef>
            </a:pPr>
            <a:r>
              <a:rPr lang="en-US" sz="2352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J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536" y="4158567"/>
            <a:ext cx="22374015" cy="6128433"/>
            <a:chOff x="0" y="0"/>
            <a:chExt cx="29832020" cy="8171245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false" rot="0">
              <a:off x="14916010" y="0"/>
              <a:ext cx="14916010" cy="8171245"/>
            </a:xfrm>
            <a:custGeom>
              <a:avLst/>
              <a:gdLst/>
              <a:ahLst/>
              <a:cxnLst/>
              <a:rect r="r" b="b" t="t" l="l"/>
              <a:pathLst>
                <a:path h="8171245" w="14916010">
                  <a:moveTo>
                    <a:pt x="14916010" y="0"/>
                  </a:moveTo>
                  <a:lnTo>
                    <a:pt x="0" y="0"/>
                  </a:lnTo>
                  <a:lnTo>
                    <a:pt x="0" y="8171245"/>
                  </a:lnTo>
                  <a:lnTo>
                    <a:pt x="14916010" y="8171245"/>
                  </a:lnTo>
                  <a:lnTo>
                    <a:pt x="14916010" y="0"/>
                  </a:lnTo>
                  <a:close/>
                </a:path>
              </a:pathLst>
            </a:custGeom>
            <a:blipFill>
              <a:blip r:embed="rId2">
                <a:alphaModFix amt="4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298401" y="5479050"/>
            <a:ext cx="4362291" cy="4751010"/>
          </a:xfrm>
          <a:custGeom>
            <a:avLst/>
            <a:gdLst/>
            <a:ahLst/>
            <a:cxnLst/>
            <a:rect r="r" b="b" t="t" l="l"/>
            <a:pathLst>
              <a:path h="4751010" w="4362291">
                <a:moveTo>
                  <a:pt x="0" y="0"/>
                </a:moveTo>
                <a:lnTo>
                  <a:pt x="4362291" y="0"/>
                </a:lnTo>
                <a:lnTo>
                  <a:pt x="4362291" y="4751009"/>
                </a:lnTo>
                <a:lnTo>
                  <a:pt x="0" y="4751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366510" y="1328470"/>
            <a:ext cx="2697380" cy="2697380"/>
          </a:xfrm>
          <a:custGeom>
            <a:avLst/>
            <a:gdLst/>
            <a:ahLst/>
            <a:cxnLst/>
            <a:rect r="r" b="b" t="t" l="l"/>
            <a:pathLst>
              <a:path h="2697380" w="2697380">
                <a:moveTo>
                  <a:pt x="2697380" y="0"/>
                </a:moveTo>
                <a:lnTo>
                  <a:pt x="0" y="0"/>
                </a:lnTo>
                <a:lnTo>
                  <a:pt x="0" y="2697379"/>
                </a:lnTo>
                <a:lnTo>
                  <a:pt x="2697380" y="2697379"/>
                </a:lnTo>
                <a:lnTo>
                  <a:pt x="2697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664609" y="2343504"/>
            <a:ext cx="4819218" cy="1682345"/>
          </a:xfrm>
          <a:custGeom>
            <a:avLst/>
            <a:gdLst/>
            <a:ahLst/>
            <a:cxnLst/>
            <a:rect r="r" b="b" t="t" l="l"/>
            <a:pathLst>
              <a:path h="1682345" w="4819218">
                <a:moveTo>
                  <a:pt x="4819218" y="0"/>
                </a:moveTo>
                <a:lnTo>
                  <a:pt x="0" y="0"/>
                </a:lnTo>
                <a:lnTo>
                  <a:pt x="0" y="1682345"/>
                </a:lnTo>
                <a:lnTo>
                  <a:pt x="4819218" y="1682345"/>
                </a:lnTo>
                <a:lnTo>
                  <a:pt x="48192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532405" y="5766991"/>
            <a:ext cx="677751" cy="677751"/>
            <a:chOff x="0" y="0"/>
            <a:chExt cx="903667" cy="9036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B6BA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02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15200" y="7538669"/>
            <a:ext cx="2712736" cy="2954465"/>
          </a:xfrm>
          <a:custGeom>
            <a:avLst/>
            <a:gdLst/>
            <a:ahLst/>
            <a:cxnLst/>
            <a:rect r="r" b="b" t="t" l="l"/>
            <a:pathLst>
              <a:path h="2954465" w="2712736">
                <a:moveTo>
                  <a:pt x="0" y="0"/>
                </a:moveTo>
                <a:lnTo>
                  <a:pt x="2712735" y="0"/>
                </a:lnTo>
                <a:lnTo>
                  <a:pt x="2712735" y="2954464"/>
                </a:lnTo>
                <a:lnTo>
                  <a:pt x="0" y="29544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618891" y="3332617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2"/>
                </a:lnTo>
                <a:lnTo>
                  <a:pt x="3890591" y="693232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81650" y="7222783"/>
            <a:ext cx="631771" cy="631771"/>
          </a:xfrm>
          <a:custGeom>
            <a:avLst/>
            <a:gdLst/>
            <a:ahLst/>
            <a:cxnLst/>
            <a:rect r="r" b="b" t="t" l="l"/>
            <a:pathLst>
              <a:path h="631771" w="631771">
                <a:moveTo>
                  <a:pt x="0" y="0"/>
                </a:moveTo>
                <a:lnTo>
                  <a:pt x="631772" y="0"/>
                </a:lnTo>
                <a:lnTo>
                  <a:pt x="631772" y="631771"/>
                </a:lnTo>
                <a:lnTo>
                  <a:pt x="0" y="631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8997190" y="9247358"/>
            <a:ext cx="464527" cy="464527"/>
          </a:xfrm>
          <a:custGeom>
            <a:avLst/>
            <a:gdLst/>
            <a:ahLst/>
            <a:cxnLst/>
            <a:rect r="r" b="b" t="t" l="l"/>
            <a:pathLst>
              <a:path h="464527" w="464527">
                <a:moveTo>
                  <a:pt x="464527" y="0"/>
                </a:moveTo>
                <a:lnTo>
                  <a:pt x="0" y="0"/>
                </a:lnTo>
                <a:lnTo>
                  <a:pt x="0" y="464527"/>
                </a:lnTo>
                <a:lnTo>
                  <a:pt x="464527" y="464527"/>
                </a:lnTo>
                <a:lnTo>
                  <a:pt x="464527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08942" y="8292495"/>
            <a:ext cx="464527" cy="464527"/>
          </a:xfrm>
          <a:custGeom>
            <a:avLst/>
            <a:gdLst/>
            <a:ahLst/>
            <a:cxnLst/>
            <a:rect r="r" b="b" t="t" l="l"/>
            <a:pathLst>
              <a:path h="464527" w="464527">
                <a:moveTo>
                  <a:pt x="0" y="0"/>
                </a:moveTo>
                <a:lnTo>
                  <a:pt x="464527" y="0"/>
                </a:lnTo>
                <a:lnTo>
                  <a:pt x="464527" y="464527"/>
                </a:lnTo>
                <a:lnTo>
                  <a:pt x="0" y="4645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4812373" y="9088675"/>
            <a:ext cx="557815" cy="557815"/>
          </a:xfrm>
          <a:custGeom>
            <a:avLst/>
            <a:gdLst/>
            <a:ahLst/>
            <a:cxnLst/>
            <a:rect r="r" b="b" t="t" l="l"/>
            <a:pathLst>
              <a:path h="557815" w="557815">
                <a:moveTo>
                  <a:pt x="557815" y="0"/>
                </a:moveTo>
                <a:lnTo>
                  <a:pt x="0" y="0"/>
                </a:lnTo>
                <a:lnTo>
                  <a:pt x="0" y="557815"/>
                </a:lnTo>
                <a:lnTo>
                  <a:pt x="557815" y="557815"/>
                </a:lnTo>
                <a:lnTo>
                  <a:pt x="557815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857246" y="7921290"/>
            <a:ext cx="557815" cy="557815"/>
          </a:xfrm>
          <a:custGeom>
            <a:avLst/>
            <a:gdLst/>
            <a:ahLst/>
            <a:cxnLst/>
            <a:rect r="r" b="b" t="t" l="l"/>
            <a:pathLst>
              <a:path h="557815" w="557815">
                <a:moveTo>
                  <a:pt x="0" y="0"/>
                </a:moveTo>
                <a:lnTo>
                  <a:pt x="557815" y="0"/>
                </a:lnTo>
                <a:lnTo>
                  <a:pt x="557815" y="557815"/>
                </a:lnTo>
                <a:lnTo>
                  <a:pt x="0" y="5578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75740" y="8639250"/>
            <a:ext cx="449425" cy="449425"/>
          </a:xfrm>
          <a:custGeom>
            <a:avLst/>
            <a:gdLst/>
            <a:ahLst/>
            <a:cxnLst/>
            <a:rect r="r" b="b" t="t" l="l"/>
            <a:pathLst>
              <a:path h="449425" w="449425">
                <a:moveTo>
                  <a:pt x="0" y="0"/>
                </a:moveTo>
                <a:lnTo>
                  <a:pt x="449425" y="0"/>
                </a:lnTo>
                <a:lnTo>
                  <a:pt x="449425" y="449425"/>
                </a:lnTo>
                <a:lnTo>
                  <a:pt x="0" y="4494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3336932" y="9088675"/>
            <a:ext cx="390946" cy="390946"/>
          </a:xfrm>
          <a:custGeom>
            <a:avLst/>
            <a:gdLst/>
            <a:ahLst/>
            <a:cxnLst/>
            <a:rect r="r" b="b" t="t" l="l"/>
            <a:pathLst>
              <a:path h="390946" w="390946">
                <a:moveTo>
                  <a:pt x="390946" y="0"/>
                </a:moveTo>
                <a:lnTo>
                  <a:pt x="0" y="0"/>
                </a:lnTo>
                <a:lnTo>
                  <a:pt x="0" y="390946"/>
                </a:lnTo>
                <a:lnTo>
                  <a:pt x="390946" y="390946"/>
                </a:lnTo>
                <a:lnTo>
                  <a:pt x="39094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225165" y="846942"/>
            <a:ext cx="631771" cy="631771"/>
          </a:xfrm>
          <a:custGeom>
            <a:avLst/>
            <a:gdLst/>
            <a:ahLst/>
            <a:cxnLst/>
            <a:rect r="r" b="b" t="t" l="l"/>
            <a:pathLst>
              <a:path h="631771" w="631771">
                <a:moveTo>
                  <a:pt x="0" y="0"/>
                </a:moveTo>
                <a:lnTo>
                  <a:pt x="631771" y="0"/>
                </a:lnTo>
                <a:lnTo>
                  <a:pt x="631771" y="631771"/>
                </a:lnTo>
                <a:lnTo>
                  <a:pt x="0" y="631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794773" y="5500101"/>
            <a:ext cx="464527" cy="464527"/>
          </a:xfrm>
          <a:custGeom>
            <a:avLst/>
            <a:gdLst/>
            <a:ahLst/>
            <a:cxnLst/>
            <a:rect r="r" b="b" t="t" l="l"/>
            <a:pathLst>
              <a:path h="464527" w="464527">
                <a:moveTo>
                  <a:pt x="0" y="0"/>
                </a:moveTo>
                <a:lnTo>
                  <a:pt x="464527" y="0"/>
                </a:lnTo>
                <a:lnTo>
                  <a:pt x="464527" y="464527"/>
                </a:lnTo>
                <a:lnTo>
                  <a:pt x="0" y="46452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0">
            <a:off x="15808338" y="5655754"/>
            <a:ext cx="4362291" cy="4751010"/>
          </a:xfrm>
          <a:custGeom>
            <a:avLst/>
            <a:gdLst/>
            <a:ahLst/>
            <a:cxnLst/>
            <a:rect r="r" b="b" t="t" l="l"/>
            <a:pathLst>
              <a:path h="4751010" w="4362291">
                <a:moveTo>
                  <a:pt x="4362291" y="0"/>
                </a:moveTo>
                <a:lnTo>
                  <a:pt x="0" y="0"/>
                </a:lnTo>
                <a:lnTo>
                  <a:pt x="0" y="4751010"/>
                </a:lnTo>
                <a:lnTo>
                  <a:pt x="4362291" y="4751010"/>
                </a:lnTo>
                <a:lnTo>
                  <a:pt x="43622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13530769" y="7386730"/>
            <a:ext cx="2712736" cy="2954465"/>
          </a:xfrm>
          <a:custGeom>
            <a:avLst/>
            <a:gdLst/>
            <a:ahLst/>
            <a:cxnLst/>
            <a:rect r="r" b="b" t="t" l="l"/>
            <a:pathLst>
              <a:path h="2954465" w="2712736">
                <a:moveTo>
                  <a:pt x="2712735" y="0"/>
                </a:moveTo>
                <a:lnTo>
                  <a:pt x="0" y="0"/>
                </a:lnTo>
                <a:lnTo>
                  <a:pt x="0" y="2954465"/>
                </a:lnTo>
                <a:lnTo>
                  <a:pt x="2712735" y="2954465"/>
                </a:lnTo>
                <a:lnTo>
                  <a:pt x="27127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835249" y="251876"/>
            <a:ext cx="7361200" cy="2932801"/>
          </a:xfrm>
          <a:custGeom>
            <a:avLst/>
            <a:gdLst/>
            <a:ahLst/>
            <a:cxnLst/>
            <a:rect r="r" b="b" t="t" l="l"/>
            <a:pathLst>
              <a:path h="2932801" w="7361200">
                <a:moveTo>
                  <a:pt x="0" y="0"/>
                </a:moveTo>
                <a:lnTo>
                  <a:pt x="7361201" y="0"/>
                </a:lnTo>
                <a:lnTo>
                  <a:pt x="7361201" y="2932801"/>
                </a:lnTo>
                <a:lnTo>
                  <a:pt x="0" y="293280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14202"/>
            </a:stretch>
          </a:blipFill>
          <a:ln w="28575" cap="sq">
            <a:solidFill>
              <a:srgbClr val="8E68E6"/>
            </a:solidFill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310534" y="-152400"/>
            <a:ext cx="6684567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LEVEL DESIGN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3532405" y="3819691"/>
            <a:ext cx="677751" cy="677751"/>
            <a:chOff x="0" y="0"/>
            <a:chExt cx="903667" cy="90366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999A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01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3532405" y="8185883"/>
            <a:ext cx="677751" cy="677751"/>
            <a:chOff x="0" y="0"/>
            <a:chExt cx="903667" cy="903667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0" y="0"/>
              <a:ext cx="903667" cy="90366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E69E6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239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121094" y="225139"/>
              <a:ext cx="661480" cy="405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1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03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5109922" y="5362712"/>
            <a:ext cx="6399487" cy="40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56"/>
              </a:lnSpc>
              <a:spcBef>
                <a:spcPct val="0"/>
              </a:spcBef>
            </a:pPr>
            <a:r>
              <a:rPr lang="en-US" sz="232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326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Plataformer de skill: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109922" y="3213252"/>
            <a:ext cx="6314713" cy="39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3"/>
              </a:lnSpc>
              <a:spcBef>
                <a:spcPct val="0"/>
              </a:spcBef>
            </a:pPr>
            <a:r>
              <a:rPr lang="en-US" sz="229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295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Porque da dificuldade </a:t>
            </a:r>
            <a:r>
              <a:rPr lang="en-US" sz="2295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109922" y="7371730"/>
            <a:ext cx="5725328" cy="358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13"/>
              </a:lnSpc>
              <a:spcBef>
                <a:spcPct val="0"/>
              </a:spcBef>
            </a:pPr>
            <a:r>
              <a:rPr lang="en-US" sz="208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081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Integração entre ambiente e level design: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211837" y="-30963"/>
            <a:ext cx="3201073" cy="28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206"/>
              </a:lnSpc>
              <a:spcBef>
                <a:spcPct val="0"/>
              </a:spcBef>
            </a:pPr>
            <a:r>
              <a:rPr lang="en-US" sz="157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Área verde draft f (parte 2/3)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316743" y="3978224"/>
            <a:ext cx="10199106" cy="73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19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Blind é um protagonista inexperiente, assim como o jogador em relação ao jogo, o level designe foi feito pensando nisso para melhor refletir a jornada de Blind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316743" y="6038223"/>
            <a:ext cx="9360894" cy="102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1"/>
              </a:lnSpc>
              <a:spcBef>
                <a:spcPct val="0"/>
              </a:spcBef>
            </a:pPr>
            <a:r>
              <a:rPr lang="en-US" sz="197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level cria um senso de momentum aonde o jogador que entre no estado de fluxo será recompensado pela fluidez do mapa, mesmo assim, aqueles que tirarem seu tempo ainda possuem uma experiência divertida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316743" y="8211216"/>
            <a:ext cx="9864741" cy="143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0"/>
              </a:lnSpc>
              <a:spcBef>
                <a:spcPct val="0"/>
              </a:spcBef>
            </a:pPr>
            <a:r>
              <a:rPr lang="en-US" sz="208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Pelo tamanho do projeto e tempo dado, é a área que mais peca no level, o ideal era o tema se entrelaçar com o level design, ao invés das plataformas flutuantes e a ancora de tema ser “Verde”, mais variedade de plataformas, como arvores, e uma maior verticalidade é o próximo passo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975549" y="-50329"/>
            <a:ext cx="312451" cy="4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93"/>
              </a:lnSpc>
              <a:spcBef>
                <a:spcPct val="0"/>
              </a:spcBef>
            </a:pPr>
            <a:r>
              <a:rPr lang="en-US" sz="2352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J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1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25" y="1077076"/>
            <a:ext cx="3474012" cy="1212746"/>
          </a:xfrm>
          <a:custGeom>
            <a:avLst/>
            <a:gdLst/>
            <a:ahLst/>
            <a:cxnLst/>
            <a:rect r="r" b="b" t="t" l="l"/>
            <a:pathLst>
              <a:path h="1212746" w="3474012">
                <a:moveTo>
                  <a:pt x="0" y="0"/>
                </a:moveTo>
                <a:lnTo>
                  <a:pt x="3474012" y="0"/>
                </a:lnTo>
                <a:lnTo>
                  <a:pt x="3474012" y="1212746"/>
                </a:lnTo>
                <a:lnTo>
                  <a:pt x="0" y="1212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60593" y="1415341"/>
            <a:ext cx="4907801" cy="874481"/>
          </a:xfrm>
          <a:custGeom>
            <a:avLst/>
            <a:gdLst/>
            <a:ahLst/>
            <a:cxnLst/>
            <a:rect r="r" b="b" t="t" l="l"/>
            <a:pathLst>
              <a:path h="874481" w="4907801">
                <a:moveTo>
                  <a:pt x="0" y="0"/>
                </a:moveTo>
                <a:lnTo>
                  <a:pt x="4907801" y="0"/>
                </a:lnTo>
                <a:lnTo>
                  <a:pt x="4907801" y="874481"/>
                </a:lnTo>
                <a:lnTo>
                  <a:pt x="0" y="87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44344" y="731163"/>
            <a:ext cx="5270840" cy="1840002"/>
          </a:xfrm>
          <a:custGeom>
            <a:avLst/>
            <a:gdLst/>
            <a:ahLst/>
            <a:cxnLst/>
            <a:rect r="r" b="b" t="t" l="l"/>
            <a:pathLst>
              <a:path h="1840002" w="5270840">
                <a:moveTo>
                  <a:pt x="0" y="0"/>
                </a:moveTo>
                <a:lnTo>
                  <a:pt x="5270840" y="0"/>
                </a:lnTo>
                <a:lnTo>
                  <a:pt x="5270840" y="1840002"/>
                </a:lnTo>
                <a:lnTo>
                  <a:pt x="0" y="184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79764" y="1077076"/>
            <a:ext cx="4233199" cy="1477771"/>
          </a:xfrm>
          <a:custGeom>
            <a:avLst/>
            <a:gdLst/>
            <a:ahLst/>
            <a:cxnLst/>
            <a:rect r="r" b="b" t="t" l="l"/>
            <a:pathLst>
              <a:path h="1477771" w="4233199">
                <a:moveTo>
                  <a:pt x="0" y="0"/>
                </a:moveTo>
                <a:lnTo>
                  <a:pt x="4233199" y="0"/>
                </a:lnTo>
                <a:lnTo>
                  <a:pt x="4233199" y="1477771"/>
                </a:lnTo>
                <a:lnTo>
                  <a:pt x="0" y="1477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8368497" y="990216"/>
            <a:ext cx="3890591" cy="693233"/>
          </a:xfrm>
          <a:custGeom>
            <a:avLst/>
            <a:gdLst/>
            <a:ahLst/>
            <a:cxnLst/>
            <a:rect r="r" b="b" t="t" l="l"/>
            <a:pathLst>
              <a:path h="693233" w="3890591">
                <a:moveTo>
                  <a:pt x="3890591" y="0"/>
                </a:moveTo>
                <a:lnTo>
                  <a:pt x="0" y="0"/>
                </a:lnTo>
                <a:lnTo>
                  <a:pt x="0" y="693233"/>
                </a:lnTo>
                <a:lnTo>
                  <a:pt x="3890591" y="693233"/>
                </a:lnTo>
                <a:lnTo>
                  <a:pt x="38905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6536" y="4153994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0" y="0"/>
                </a:moveTo>
                <a:lnTo>
                  <a:pt x="11187007" y="0"/>
                </a:lnTo>
                <a:lnTo>
                  <a:pt x="11187007" y="6128434"/>
                </a:lnTo>
                <a:lnTo>
                  <a:pt x="0" y="61284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1160471" y="4158567"/>
            <a:ext cx="11187008" cy="6128433"/>
          </a:xfrm>
          <a:custGeom>
            <a:avLst/>
            <a:gdLst/>
            <a:ahLst/>
            <a:cxnLst/>
            <a:rect r="r" b="b" t="t" l="l"/>
            <a:pathLst>
              <a:path h="6128433" w="11187008">
                <a:moveTo>
                  <a:pt x="11187008" y="0"/>
                </a:moveTo>
                <a:lnTo>
                  <a:pt x="0" y="0"/>
                </a:lnTo>
                <a:lnTo>
                  <a:pt x="0" y="6128433"/>
                </a:lnTo>
                <a:lnTo>
                  <a:pt x="11187008" y="6128433"/>
                </a:lnTo>
                <a:lnTo>
                  <a:pt x="11187008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825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2960" y="2180640"/>
            <a:ext cx="16539432" cy="30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15"/>
              </a:lnSpc>
            </a:pPr>
            <a:r>
              <a:rPr lang="en-US" sz="17082" spc="17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 ARTE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6289" y="713935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81174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36059" y="734761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65830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72923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27808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1" y="0"/>
                </a:lnTo>
                <a:lnTo>
                  <a:pt x="21097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882694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37579" y="805590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959301" y="69243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97507" y="734761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042622" y="713935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790799" y="8055901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87737" y="7732902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32852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836746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935215" y="79530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965832" y="7522508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-781071" y="6924389"/>
            <a:ext cx="2109770" cy="4114800"/>
          </a:xfrm>
          <a:custGeom>
            <a:avLst/>
            <a:gdLst/>
            <a:ahLst/>
            <a:cxnLst/>
            <a:rect r="r" b="b" t="t" l="l"/>
            <a:pathLst>
              <a:path h="4114800" w="210977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274572" y="731163"/>
            <a:ext cx="608122" cy="608122"/>
          </a:xfrm>
          <a:custGeom>
            <a:avLst/>
            <a:gdLst/>
            <a:ahLst/>
            <a:cxnLst/>
            <a:rect r="r" b="b" t="t" l="l"/>
            <a:pathLst>
              <a:path h="608122" w="608122">
                <a:moveTo>
                  <a:pt x="0" y="0"/>
                </a:moveTo>
                <a:lnTo>
                  <a:pt x="608122" y="0"/>
                </a:lnTo>
                <a:lnTo>
                  <a:pt x="608122" y="608122"/>
                </a:lnTo>
                <a:lnTo>
                  <a:pt x="0" y="6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10837215" y="2375165"/>
            <a:ext cx="402061" cy="402061"/>
          </a:xfrm>
          <a:custGeom>
            <a:avLst/>
            <a:gdLst/>
            <a:ahLst/>
            <a:cxnLst/>
            <a:rect r="r" b="b" t="t" l="l"/>
            <a:pathLst>
              <a:path h="402061" w="402061">
                <a:moveTo>
                  <a:pt x="402061" y="0"/>
                </a:moveTo>
                <a:lnTo>
                  <a:pt x="0" y="0"/>
                </a:lnTo>
                <a:lnTo>
                  <a:pt x="0" y="402061"/>
                </a:lnTo>
                <a:lnTo>
                  <a:pt x="402061" y="402061"/>
                </a:lnTo>
                <a:lnTo>
                  <a:pt x="40206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998564" y="7111332"/>
            <a:ext cx="384761" cy="384761"/>
          </a:xfrm>
          <a:custGeom>
            <a:avLst/>
            <a:gdLst/>
            <a:ahLst/>
            <a:cxnLst/>
            <a:rect r="r" b="b" t="t" l="l"/>
            <a:pathLst>
              <a:path h="384761" w="384761">
                <a:moveTo>
                  <a:pt x="0" y="0"/>
                </a:moveTo>
                <a:lnTo>
                  <a:pt x="384761" y="0"/>
                </a:lnTo>
                <a:lnTo>
                  <a:pt x="384761" y="384761"/>
                </a:lnTo>
                <a:lnTo>
                  <a:pt x="0" y="384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0">
            <a:off x="6539238" y="6456659"/>
            <a:ext cx="577141" cy="577141"/>
          </a:xfrm>
          <a:custGeom>
            <a:avLst/>
            <a:gdLst/>
            <a:ahLst/>
            <a:cxnLst/>
            <a:rect r="r" b="b" t="t" l="l"/>
            <a:pathLst>
              <a:path h="577141" w="577141">
                <a:moveTo>
                  <a:pt x="577141" y="0"/>
                </a:moveTo>
                <a:lnTo>
                  <a:pt x="0" y="0"/>
                </a:lnTo>
                <a:lnTo>
                  <a:pt x="0" y="577142"/>
                </a:lnTo>
                <a:lnTo>
                  <a:pt x="577141" y="577142"/>
                </a:lnTo>
                <a:lnTo>
                  <a:pt x="57714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23424" y="6296550"/>
            <a:ext cx="320218" cy="320218"/>
          </a:xfrm>
          <a:custGeom>
            <a:avLst/>
            <a:gdLst/>
            <a:ahLst/>
            <a:cxnLst/>
            <a:rect r="r" b="b" t="t" l="l"/>
            <a:pathLst>
              <a:path h="320218" w="320218">
                <a:moveTo>
                  <a:pt x="0" y="0"/>
                </a:moveTo>
                <a:lnTo>
                  <a:pt x="320218" y="0"/>
                </a:lnTo>
                <a:lnTo>
                  <a:pt x="320218" y="320218"/>
                </a:lnTo>
                <a:lnTo>
                  <a:pt x="0" y="32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385636" y="6603106"/>
            <a:ext cx="604465" cy="604465"/>
          </a:xfrm>
          <a:custGeom>
            <a:avLst/>
            <a:gdLst/>
            <a:ahLst/>
            <a:cxnLst/>
            <a:rect r="r" b="b" t="t" l="l"/>
            <a:pathLst>
              <a:path h="604465" w="604465">
                <a:moveTo>
                  <a:pt x="0" y="0"/>
                </a:moveTo>
                <a:lnTo>
                  <a:pt x="604464" y="0"/>
                </a:lnTo>
                <a:lnTo>
                  <a:pt x="604464" y="604465"/>
                </a:lnTo>
                <a:lnTo>
                  <a:pt x="0" y="6044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false" rot="0">
            <a:off x="14939873" y="6456659"/>
            <a:ext cx="400106" cy="400106"/>
          </a:xfrm>
          <a:custGeom>
            <a:avLst/>
            <a:gdLst/>
            <a:ahLst/>
            <a:cxnLst/>
            <a:rect r="r" b="b" t="t" l="l"/>
            <a:pathLst>
              <a:path h="400106" w="400106">
                <a:moveTo>
                  <a:pt x="400106" y="0"/>
                </a:moveTo>
                <a:lnTo>
                  <a:pt x="0" y="0"/>
                </a:lnTo>
                <a:lnTo>
                  <a:pt x="0" y="400106"/>
                </a:lnTo>
                <a:lnTo>
                  <a:pt x="400106" y="400106"/>
                </a:lnTo>
                <a:lnTo>
                  <a:pt x="40010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true" rot="0">
            <a:off x="17415184" y="5382672"/>
            <a:ext cx="318643" cy="318643"/>
          </a:xfrm>
          <a:custGeom>
            <a:avLst/>
            <a:gdLst/>
            <a:ahLst/>
            <a:cxnLst/>
            <a:rect r="r" b="b" t="t" l="l"/>
            <a:pathLst>
              <a:path h="318643" w="318643">
                <a:moveTo>
                  <a:pt x="318643" y="318643"/>
                </a:moveTo>
                <a:lnTo>
                  <a:pt x="0" y="318643"/>
                </a:lnTo>
                <a:lnTo>
                  <a:pt x="0" y="0"/>
                </a:lnTo>
                <a:lnTo>
                  <a:pt x="318643" y="0"/>
                </a:lnTo>
                <a:lnTo>
                  <a:pt x="318643" y="318643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566967" y="2571165"/>
            <a:ext cx="412122" cy="412122"/>
          </a:xfrm>
          <a:custGeom>
            <a:avLst/>
            <a:gdLst/>
            <a:ahLst/>
            <a:cxnLst/>
            <a:rect r="r" b="b" t="t" l="l"/>
            <a:pathLst>
              <a:path h="412122" w="412122">
                <a:moveTo>
                  <a:pt x="0" y="0"/>
                </a:moveTo>
                <a:lnTo>
                  <a:pt x="412123" y="0"/>
                </a:lnTo>
                <a:lnTo>
                  <a:pt x="412123" y="412122"/>
                </a:lnTo>
                <a:lnTo>
                  <a:pt x="0" y="4121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742913" y="3137918"/>
            <a:ext cx="367366" cy="367366"/>
          </a:xfrm>
          <a:custGeom>
            <a:avLst/>
            <a:gdLst/>
            <a:ahLst/>
            <a:cxnLst/>
            <a:rect r="r" b="b" t="t" l="l"/>
            <a:pathLst>
              <a:path h="367366" w="367366">
                <a:moveTo>
                  <a:pt x="0" y="0"/>
                </a:moveTo>
                <a:lnTo>
                  <a:pt x="367366" y="0"/>
                </a:lnTo>
                <a:lnTo>
                  <a:pt x="367366" y="367366"/>
                </a:lnTo>
                <a:lnTo>
                  <a:pt x="0" y="367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814131" y="2983287"/>
            <a:ext cx="438006" cy="438006"/>
          </a:xfrm>
          <a:custGeom>
            <a:avLst/>
            <a:gdLst/>
            <a:ahLst/>
            <a:cxnLst/>
            <a:rect r="r" b="b" t="t" l="l"/>
            <a:pathLst>
              <a:path h="438006" w="438006">
                <a:moveTo>
                  <a:pt x="0" y="0"/>
                </a:moveTo>
                <a:lnTo>
                  <a:pt x="438006" y="0"/>
                </a:lnTo>
                <a:lnTo>
                  <a:pt x="438006" y="438007"/>
                </a:lnTo>
                <a:lnTo>
                  <a:pt x="0" y="438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true" flipV="false" rot="0">
            <a:off x="3257161" y="990216"/>
            <a:ext cx="283376" cy="283376"/>
          </a:xfrm>
          <a:custGeom>
            <a:avLst/>
            <a:gdLst/>
            <a:ahLst/>
            <a:cxnLst/>
            <a:rect r="r" b="b" t="t" l="l"/>
            <a:pathLst>
              <a:path h="283376" w="283376">
                <a:moveTo>
                  <a:pt x="283376" y="0"/>
                </a:moveTo>
                <a:lnTo>
                  <a:pt x="0" y="0"/>
                </a:lnTo>
                <a:lnTo>
                  <a:pt x="0" y="283376"/>
                </a:lnTo>
                <a:lnTo>
                  <a:pt x="283376" y="283376"/>
                </a:lnTo>
                <a:lnTo>
                  <a:pt x="28337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DAGW3yn0_nw</dc:identifier>
  <dcterms:modified xsi:type="dcterms:W3CDTF">2011-08-01T06:04:30Z</dcterms:modified>
  <cp:revision>1</cp:revision>
  <dc:title>Colorness</dc:title>
</cp:coreProperties>
</file>