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heroku.com" TargetMode="External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://www.google.com" TargetMode="External"/><Relationship Id="rId4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tmlcolorcodes.com/" TargetMode="Externa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Web Programming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your (first?) business website</a:t>
            </a:r>
          </a:p>
        </p:txBody>
      </p:sp>
      <p:pic>
        <p:nvPicPr>
          <p:cNvPr id="121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it?</a:t>
            </a:r>
          </a:p>
        </p:txBody>
      </p:sp>
      <p:sp>
        <p:nvSpPr>
          <p:cNvPr id="158" name="Shape 15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is really common sense!</a:t>
            </a:r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887" y="-43699"/>
            <a:ext cx="13121331" cy="984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Cool, I know how to code, now what?</a:t>
            </a:r>
          </a:p>
        </p:txBody>
      </p:sp>
      <p:pic>
        <p:nvPicPr>
          <p:cNvPr id="162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 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952500" y="2603500"/>
            <a:ext cx="11099800" cy="5438462"/>
          </a:xfrm>
          <a:prstGeom prst="rect">
            <a:avLst/>
          </a:prstGeom>
        </p:spPr>
        <p:txBody>
          <a:bodyPr/>
          <a:lstStyle/>
          <a:p>
            <a:pPr/>
            <a:r>
              <a:t>Download template: (www.workshop.developersfoundation.ca</a:t>
            </a:r>
          </a:p>
          <a:p>
            <a:pPr>
              <a:defRPr i="1"/>
            </a:pPr>
            <a:r>
              <a:t>Make an account on Heroku (</a:t>
            </a:r>
            <a:r>
              <a:rPr u="sng">
                <a:hlinkClick r:id="rId2" invalidUrl="" action="" tgtFrame="" tooltip="" history="1" highlightClick="0" endSnd="0"/>
              </a:rPr>
              <a:t>www.heroku.com</a:t>
            </a:r>
            <a:r>
              <a:t>)</a:t>
            </a:r>
          </a:p>
          <a:p>
            <a:pPr/>
            <a:r>
              <a:t>Design your website</a:t>
            </a:r>
          </a:p>
          <a:p>
            <a:pPr/>
            <a:r>
              <a:t>Push to Heroku! Website is live!</a:t>
            </a:r>
          </a:p>
        </p:txBody>
      </p:sp>
      <p:pic>
        <p:nvPicPr>
          <p:cNvPr id="166" name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web site? </a:t>
            </a:r>
          </a:p>
          <a:p>
            <a:pPr/>
            <a:r>
              <a:t>Why do I need a website? </a:t>
            </a:r>
          </a:p>
          <a:p>
            <a:pPr/>
            <a:r>
              <a:t>Brief overview of how the internet works</a:t>
            </a:r>
          </a:p>
          <a:p>
            <a:pPr/>
            <a:r>
              <a:t>LET’s START BUILDING!</a:t>
            </a:r>
          </a:p>
        </p:txBody>
      </p:sp>
      <p:pic>
        <p:nvPicPr>
          <p:cNvPr id="125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3613149"/>
            <a:ext cx="5334000" cy="4267202"/>
          </a:xfrm>
          <a:prstGeom prst="rect">
            <a:avLst/>
          </a:prstGeom>
        </p:spPr>
      </p:pic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website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called ‘home page’</a:t>
            </a:r>
          </a:p>
          <a:p>
            <a:pPr/>
            <a:r>
              <a:t>With an address (what’s that?)</a:t>
            </a:r>
          </a:p>
        </p:txBody>
      </p:sp>
      <p:pic>
        <p:nvPicPr>
          <p:cNvPr id="130" name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Why do I need a website?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2603500"/>
            <a:ext cx="11099800" cy="4888087"/>
          </a:xfrm>
          <a:prstGeom prst="rect">
            <a:avLst/>
          </a:prstGeom>
        </p:spPr>
        <p:txBody>
          <a:bodyPr/>
          <a:lstStyle/>
          <a:p>
            <a:pPr/>
            <a:r>
              <a:t>Fastest way to present your business idea to an investor</a:t>
            </a:r>
          </a:p>
          <a:p>
            <a:pPr/>
            <a:r>
              <a:t>Best way to find co-founders</a:t>
            </a:r>
          </a:p>
          <a:p>
            <a:pPr/>
            <a:r>
              <a:t>Test your idea by sharing your website </a:t>
            </a:r>
          </a:p>
          <a:p>
            <a:pPr lvl="1"/>
            <a:r>
              <a:t>Track visitor behaviour</a:t>
            </a:r>
          </a:p>
        </p:txBody>
      </p:sp>
      <p:pic>
        <p:nvPicPr>
          <p:cNvPr id="134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575" t="0" r="75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overview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952500" y="2603500"/>
            <a:ext cx="5334000" cy="4982541"/>
          </a:xfrm>
          <a:prstGeom prst="rect">
            <a:avLst/>
          </a:prstGeom>
        </p:spPr>
        <p:txBody>
          <a:bodyPr/>
          <a:lstStyle/>
          <a:p>
            <a:pPr marL="339470" indent="-339470" defTabSz="578358">
              <a:spcBef>
                <a:spcPts val="3100"/>
              </a:spcBef>
              <a:defRPr sz="2772"/>
            </a:pPr>
            <a:r>
              <a:t>URL: Is text location address (</a:t>
            </a:r>
            <a:r>
              <a:rPr u="sng">
                <a:hlinkClick r:id="rId3" invalidUrl="" action="" tgtFrame="" tooltip="" history="1" highlightClick="0" endSnd="0"/>
              </a:rPr>
              <a:t>www.google.com</a:t>
            </a:r>
            <a:r>
              <a:t>) [need addition setups to have that]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IP: Number address (64.233.191.255)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Each URL website is hosted from servers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Each IP website can be hosted from a computer</a:t>
            </a:r>
          </a:p>
        </p:txBody>
      </p:sp>
      <p:pic>
        <p:nvPicPr>
          <p:cNvPr id="139" name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LET’S START CODING!</a:t>
            </a:r>
          </a:p>
        </p:txBody>
      </p:sp>
      <p:pic>
        <p:nvPicPr>
          <p:cNvPr id="142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3"/>
          </p:nvPr>
        </p:nvSpPr>
        <p:spPr>
          <a:xfrm>
            <a:off x="1270000" y="6007100"/>
            <a:ext cx="10464800" cy="469900"/>
          </a:xfrm>
          <a:prstGeom prst="rect">
            <a:avLst/>
          </a:prstGeom>
        </p:spPr>
        <p:txBody>
          <a:bodyPr/>
          <a:lstStyle/>
          <a:p>
            <a:pPr/>
            <a:r>
              <a:t>–Andy Warhol</a:t>
            </a:r>
          </a:p>
        </p:txBody>
      </p:sp>
      <p:sp>
        <p:nvSpPr>
          <p:cNvPr id="145" name="Shape 145"/>
          <p:cNvSpPr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“The idea of waiting for something makes it more fascinating.” </a:t>
            </a:r>
          </a:p>
        </p:txBody>
      </p:sp>
      <p:pic>
        <p:nvPicPr>
          <p:cNvPr id="14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1755" y="6727053"/>
            <a:ext cx="7239001" cy="302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Paragraphs: &lt;p&gt;Hiiii&lt;/p&gt;</a:t>
            </a:r>
          </a:p>
        </p:txBody>
      </p:sp>
      <p:pic>
        <p:nvPicPr>
          <p:cNvPr id="151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 Hex colors  (#FFFFFF - white, #000000 - black) (</a:t>
            </a:r>
            <a:r>
              <a:rPr u="sng">
                <a:hlinkClick r:id="rId2" invalidUrl="" action="" tgtFrame="" tooltip="" history="1" highlightClick="0" endSnd="0"/>
              </a:rPr>
              <a:t>http://htmlcolorcodes.com/</a:t>
            </a:r>
            <a:r>
              <a:t>)</a:t>
            </a:r>
          </a:p>
        </p:txBody>
      </p:sp>
      <p:pic>
        <p:nvPicPr>
          <p:cNvPr id="155" name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9750" y="8279174"/>
            <a:ext cx="1474427" cy="147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