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8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8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6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0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3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4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12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5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5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8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0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PLANNER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Diana Addo Agyemang &amp; Abigail Addo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SzPct val="70000"/>
              <a:buNone/>
            </a:pPr>
            <a:r>
              <a:rPr lang="en-US" dirty="0" smtClean="0"/>
              <a:t>This website will help people to;</a:t>
            </a:r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Draw up a personalized budget</a:t>
            </a:r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K</a:t>
            </a:r>
            <a:r>
              <a:rPr lang="en-US" dirty="0" smtClean="0"/>
              <a:t>eep track of their income </a:t>
            </a:r>
            <a:r>
              <a:rPr lang="en-US" dirty="0"/>
              <a:t>and expenses for a defined </a:t>
            </a:r>
            <a:r>
              <a:rPr lang="en-US" dirty="0" smtClean="0"/>
              <a:t>period</a:t>
            </a:r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Record their assets and liabilities</a:t>
            </a:r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Focus on their financial goals and prevent unnecessary debt</a:t>
            </a:r>
            <a:endParaRPr lang="en-US" dirty="0"/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0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NAME/LOGO </a:t>
            </a:r>
            <a:r>
              <a:rPr lang="en-US" dirty="0" smtClean="0"/>
              <a:t>OF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b="1" dirty="0" smtClean="0"/>
              <a:t>             </a:t>
            </a:r>
          </a:p>
          <a:p>
            <a:pPr marL="0" indent="0" algn="ctr">
              <a:buClr>
                <a:schemeClr val="tx1"/>
              </a:buClr>
              <a:buNone/>
            </a:pPr>
            <a:endParaRPr lang="en-US" sz="3200" b="1" dirty="0"/>
          </a:p>
          <a:p>
            <a:pPr marL="0" indent="0" algn="ctr">
              <a:buClr>
                <a:schemeClr val="tx1"/>
              </a:buClr>
              <a:buNone/>
            </a:pPr>
            <a:r>
              <a:rPr lang="en-US" sz="4000" b="1" dirty="0" smtClean="0"/>
              <a:t>       BudgetForAll</a:t>
            </a:r>
            <a:endParaRPr lang="en-US" sz="4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11" y="3517418"/>
            <a:ext cx="1419307" cy="13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main purpose of this website is to help people plan, organize</a:t>
            </a:r>
            <a:r>
              <a:rPr lang="en-US" dirty="0"/>
              <a:t> </a:t>
            </a:r>
            <a:r>
              <a:rPr lang="en-US" dirty="0" smtClean="0"/>
              <a:t>and track their finances (income, expenses, savings/investments…)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will also offer them the </a:t>
            </a:r>
            <a:r>
              <a:rPr lang="en-US" dirty="0"/>
              <a:t>opportunity to build up a better understanding of </a:t>
            </a:r>
            <a:r>
              <a:rPr lang="en-US" dirty="0" smtClean="0"/>
              <a:t>their personal finances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Homepage – sign in/create an account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Dashboard – </a:t>
            </a:r>
            <a:r>
              <a:rPr lang="en-US" dirty="0" smtClean="0"/>
              <a:t>budget form calculator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Resources </a:t>
            </a:r>
            <a:r>
              <a:rPr lang="en-US" dirty="0" smtClean="0"/>
              <a:t>– budget planner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User </a:t>
            </a:r>
            <a:r>
              <a:rPr lang="en-US" dirty="0" smtClean="0"/>
              <a:t>profile – add more information about yourself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Financial coaching– meet a financial coach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Quicken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You need a budget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mtClean="0"/>
              <a:t>Mint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3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138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BUDGET PLANNER PROJECT</vt:lpstr>
      <vt:lpstr>OVERVIEW</vt:lpstr>
      <vt:lpstr>NAME/LOGO OF SITE</vt:lpstr>
      <vt:lpstr>PURPOSE</vt:lpstr>
      <vt:lpstr>APPLICATION SCENARIOS</vt:lpstr>
      <vt:lpstr>COMPETITORS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PLANNER PROJECT</dc:title>
  <dc:creator>Microsoft account</dc:creator>
  <cp:lastModifiedBy>Microsoft account</cp:lastModifiedBy>
  <cp:revision>40</cp:revision>
  <dcterms:created xsi:type="dcterms:W3CDTF">2022-06-28T15:46:37Z</dcterms:created>
  <dcterms:modified xsi:type="dcterms:W3CDTF">2022-08-04T12:46:01Z</dcterms:modified>
</cp:coreProperties>
</file>