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21154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3A1C593-65D0-4073-BCC9-577B9352EA97}" type="datetimeFigureOut">
              <a:rPr lang="en-US" smtClean="0"/>
              <a:t>11-Aug-22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3A1C593-65D0-4073-BCC9-577B9352EA97}" type="datetimeFigureOut">
              <a:rPr lang="en-US" smtClean="0"/>
              <a:t>11-Aug-22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3A1C593-65D0-4073-BCC9-577B9352EA97}" type="datetimeFigureOut">
              <a:rPr lang="en-US" smtClean="0"/>
              <a:t>11-Aug-22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3A1C593-65D0-4073-BCC9-577B9352EA97}" type="datetimeFigureOut">
              <a:rPr lang="en-US" smtClean="0"/>
              <a:t>11-Aug-22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t>11-Aug-22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t>11-Aug-22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3A1C593-65D0-4073-BCC9-577B9352EA97}" type="datetimeFigureOut">
              <a:rPr lang="en-US" smtClean="0"/>
              <a:t>11-Aug-22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sz="5400" b="1" dirty="0">
                <a:latin typeface="Times New Roman" panose="02020603050405020304" pitchFamily="18" charset="0"/>
                <a:cs typeface="Times New Roman" panose="02020603050405020304" pitchFamily="18" charset="0"/>
              </a:rPr>
              <a:t>PRICE CONTROLLER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Presented by Prefna and Ewurafua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189" y="903758"/>
            <a:ext cx="1924260" cy="2307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767419"/>
            <a:ext cx="2834640" cy="928859"/>
          </a:xfrm>
        </p:spPr>
        <p:txBody>
          <a:bodyPr/>
          <a:lstStyle/>
          <a:p>
            <a:pPr algn="ctr"/>
            <a:r>
              <a:rPr lang="en-US"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OVERVIEW</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3570644" y="1404087"/>
            <a:ext cx="8115230" cy="4057615"/>
          </a:xfrm>
        </p:spPr>
      </p:pic>
      <p:sp>
        <p:nvSpPr>
          <p:cNvPr id="12" name="TextBox 11"/>
          <p:cNvSpPr txBox="1"/>
          <p:nvPr/>
        </p:nvSpPr>
        <p:spPr>
          <a:xfrm>
            <a:off x="410817" y="2027583"/>
            <a:ext cx="2478157" cy="3730317"/>
          </a:xfrm>
          <a:prstGeom prst="rect">
            <a:avLst/>
          </a:prstGeom>
          <a:noFill/>
        </p:spPr>
        <p:txBody>
          <a:bodyPr wrap="square" rtlCol="0">
            <a:spAutoFit/>
          </a:bodyPr>
          <a:lstStyle/>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What is Price Controller</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Purpose of the website</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Application</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Competitive advantage</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Creative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9659" y="40944"/>
            <a:ext cx="9905998" cy="832514"/>
          </a:xfrm>
        </p:spPr>
        <p:txBody>
          <a:bodyPr>
            <a:normAutofit/>
          </a:bodyPr>
          <a:lstStyle/>
          <a:p>
            <a:pPr algn="ctr"/>
            <a:r>
              <a:rPr lang="en-US" sz="3200"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PRICE </a:t>
            </a:r>
            <a:r>
              <a:rPr lang="en-US" sz="3200" b="1" u="sng"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CONTROLLER</a:t>
            </a:r>
            <a:endParaRPr lang="en-US" sz="3200"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19371" y="489396"/>
            <a:ext cx="7315200" cy="6568227"/>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 People </a:t>
            </a:r>
            <a:r>
              <a:rPr lang="en-US" sz="1800" dirty="0" smtClean="0">
                <a:latin typeface="Times New Roman" panose="02020603050405020304" pitchFamily="18" charset="0"/>
                <a:cs typeface="Times New Roman" panose="02020603050405020304" pitchFamily="18" charset="0"/>
              </a:rPr>
              <a:t>usually struggle </a:t>
            </a:r>
            <a:r>
              <a:rPr lang="en-US" sz="1800" dirty="0">
                <a:latin typeface="Times New Roman" panose="02020603050405020304" pitchFamily="18" charset="0"/>
                <a:cs typeface="Times New Roman" panose="02020603050405020304" pitchFamily="18" charset="0"/>
              </a:rPr>
              <a:t>about where </a:t>
            </a: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get their goods at the most affordable prices.</a:t>
            </a:r>
          </a:p>
          <a:p>
            <a:pPr>
              <a:lnSpc>
                <a:spcPct val="150000"/>
              </a:lnSpc>
            </a:pPr>
            <a:r>
              <a:rPr lang="en-US" sz="1800" dirty="0">
                <a:latin typeface="Times New Roman" panose="02020603050405020304" pitchFamily="18" charset="0"/>
                <a:cs typeface="Times New Roman" panose="02020603050405020304" pitchFamily="18" charset="0"/>
              </a:rPr>
              <a:t>That's why we want to introduce </a:t>
            </a:r>
            <a:r>
              <a:rPr lang="en-US" sz="1800" dirty="0" smtClean="0">
                <a:latin typeface="Times New Roman" panose="02020603050405020304" pitchFamily="18" charset="0"/>
                <a:cs typeface="Times New Roman" panose="02020603050405020304" pitchFamily="18" charset="0"/>
              </a:rPr>
              <a:t> you with Price Controller, a website that </a:t>
            </a:r>
            <a:r>
              <a:rPr lang="en-US" sz="1800" dirty="0">
                <a:latin typeface="Times New Roman" panose="02020603050405020304" pitchFamily="18" charset="0"/>
                <a:cs typeface="Times New Roman" panose="02020603050405020304" pitchFamily="18" charset="0"/>
              </a:rPr>
              <a:t>will track </a:t>
            </a:r>
            <a:r>
              <a:rPr lang="en-US" sz="1800" dirty="0" smtClean="0">
                <a:latin typeface="Times New Roman" panose="02020603050405020304" pitchFamily="18" charset="0"/>
                <a:cs typeface="Times New Roman" panose="02020603050405020304" pitchFamily="18" charset="0"/>
              </a:rPr>
              <a:t>prices of good and services </a:t>
            </a:r>
            <a:r>
              <a:rPr lang="en-US" sz="1800" dirty="0">
                <a:latin typeface="Times New Roman" panose="02020603050405020304" pitchFamily="18" charset="0"/>
                <a:cs typeface="Times New Roman" panose="02020603050405020304" pitchFamily="18" charset="0"/>
              </a:rPr>
              <a:t>in terms of:</a:t>
            </a:r>
          </a:p>
          <a:p>
            <a:pPr marL="514350" indent="-51435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Old and new prices of commodities, </a:t>
            </a:r>
          </a:p>
          <a:p>
            <a:pPr marL="514350" indent="-51435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Identify stores or businesses that </a:t>
            </a:r>
            <a:r>
              <a:rPr lang="en-US" sz="1800" dirty="0">
                <a:latin typeface="Times New Roman" panose="02020603050405020304" pitchFamily="18" charset="0"/>
                <a:cs typeface="Times New Roman" panose="02020603050405020304" pitchFamily="18" charset="0"/>
              </a:rPr>
              <a:t>provide goods and services that are not extremely inflated. To help people choose which market or store they will go to, in order to get whatever it is they want at affordable prices instead of going somewhere and being astonished by the </a:t>
            </a:r>
            <a:r>
              <a:rPr lang="en-US" sz="1800" dirty="0" smtClean="0">
                <a:latin typeface="Times New Roman" panose="02020603050405020304" pitchFamily="18" charset="0"/>
                <a:cs typeface="Times New Roman" panose="02020603050405020304" pitchFamily="18" charset="0"/>
              </a:rPr>
              <a:t>price of a particular product, </a:t>
            </a:r>
            <a:r>
              <a:rPr lang="en-US" sz="1800" dirty="0">
                <a:latin typeface="Times New Roman" panose="02020603050405020304" pitchFamily="18" charset="0"/>
                <a:cs typeface="Times New Roman" panose="02020603050405020304" pitchFamily="18" charset="0"/>
              </a:rPr>
              <a:t>and having no choice but to </a:t>
            </a:r>
            <a:r>
              <a:rPr lang="en-US" sz="1800" dirty="0" smtClean="0">
                <a:latin typeface="Times New Roman" panose="02020603050405020304" pitchFamily="18" charset="0"/>
                <a:cs typeface="Times New Roman" panose="02020603050405020304" pitchFamily="18" charset="0"/>
              </a:rPr>
              <a:t>purchase it </a:t>
            </a:r>
            <a:r>
              <a:rPr lang="en-US" sz="1800" dirty="0">
                <a:latin typeface="Times New Roman" panose="02020603050405020304" pitchFamily="18" charset="0"/>
                <a:cs typeface="Times New Roman" panose="02020603050405020304" pitchFamily="18" charset="0"/>
              </a:rPr>
              <a:t>because they </a:t>
            </a:r>
            <a:r>
              <a:rPr lang="en-US" sz="1800" dirty="0" smtClean="0">
                <a:latin typeface="Times New Roman" panose="02020603050405020304" pitchFamily="18" charset="0"/>
                <a:cs typeface="Times New Roman" panose="02020603050405020304" pitchFamily="18" charset="0"/>
              </a:rPr>
              <a:t>do </a:t>
            </a:r>
            <a:r>
              <a:rPr lang="en-US" sz="1800" dirty="0">
                <a:latin typeface="Times New Roman" panose="02020603050405020304" pitchFamily="18" charset="0"/>
                <a:cs typeface="Times New Roman" panose="02020603050405020304" pitchFamily="18" charset="0"/>
              </a:rPr>
              <a:t>not know if the </a:t>
            </a:r>
            <a:r>
              <a:rPr lang="en-US" sz="1800" dirty="0" smtClean="0">
                <a:latin typeface="Times New Roman" panose="02020603050405020304" pitchFamily="18" charset="0"/>
                <a:cs typeface="Times New Roman" panose="02020603050405020304" pitchFamily="18" charset="0"/>
              </a:rPr>
              <a:t>price </a:t>
            </a:r>
            <a:r>
              <a:rPr lang="en-US" sz="1800" dirty="0">
                <a:latin typeface="Times New Roman" panose="02020603050405020304" pitchFamily="18" charset="0"/>
                <a:cs typeface="Times New Roman" panose="02020603050405020304" pitchFamily="18" charset="0"/>
              </a:rPr>
              <a:t>elsewhere </a:t>
            </a:r>
            <a:r>
              <a:rPr lang="en-US" sz="1800" dirty="0" smtClean="0">
                <a:latin typeface="Times New Roman" panose="02020603050405020304" pitchFamily="18" charset="0"/>
                <a:cs typeface="Times New Roman" panose="02020603050405020304" pitchFamily="18" charset="0"/>
              </a:rPr>
              <a:t>is better or worse </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p>
          <a:p>
            <a:pPr marL="514350" indent="-51435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Therefore, our website will compare the </a:t>
            </a:r>
            <a:r>
              <a:rPr lang="en-US" sz="1800" dirty="0">
                <a:latin typeface="Times New Roman" panose="02020603050405020304" pitchFamily="18" charset="0"/>
                <a:cs typeface="Times New Roman" panose="02020603050405020304" pitchFamily="18" charset="0"/>
              </a:rPr>
              <a:t>different </a:t>
            </a:r>
            <a:r>
              <a:rPr lang="en-US" sz="1800" dirty="0" smtClean="0">
                <a:latin typeface="Times New Roman" panose="02020603050405020304" pitchFamily="18" charset="0"/>
                <a:cs typeface="Times New Roman" panose="02020603050405020304" pitchFamily="18" charset="0"/>
              </a:rPr>
              <a:t>prices of a certain commodity on different (online) stores.</a:t>
            </a: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3031" y="2369713"/>
            <a:ext cx="3245478" cy="2537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037230"/>
          </a:xfrm>
        </p:spPr>
        <p:txBody>
          <a:bodyPr>
            <a:normAutofit/>
          </a:bodyPr>
          <a:lstStyle/>
          <a:p>
            <a:pPr algn="ctr"/>
            <a:r>
              <a:rPr lang="en-US" sz="3200"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 OF WEBSITE</a:t>
            </a:r>
          </a:p>
        </p:txBody>
      </p:sp>
      <p:sp>
        <p:nvSpPr>
          <p:cNvPr id="3" name="Content Placeholder 2"/>
          <p:cNvSpPr>
            <a:spLocks noGrp="1"/>
          </p:cNvSpPr>
          <p:nvPr>
            <p:ph idx="1"/>
          </p:nvPr>
        </p:nvSpPr>
        <p:spPr>
          <a:xfrm>
            <a:off x="3787382" y="858125"/>
            <a:ext cx="7315200" cy="5141747"/>
          </a:xfrm>
        </p:spPr>
        <p:txBody>
          <a:bodyPr>
            <a:normAutofit lnSpcReduction="10000"/>
          </a:bodyPr>
          <a:lstStyle/>
          <a:p>
            <a:pPr>
              <a:lnSpc>
                <a:spcPct val="150000"/>
              </a:lnSpc>
            </a:pPr>
            <a:r>
              <a:rPr lang="en-US" sz="2600" dirty="0">
                <a:latin typeface="Times New Roman" panose="02020603050405020304" pitchFamily="18" charset="0"/>
                <a:cs typeface="Times New Roman" panose="02020603050405020304" pitchFamily="18" charset="0"/>
                <a:sym typeface="+mn-ea"/>
              </a:rPr>
              <a:t>Displaying the affordable prices of commodities.</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sym typeface="+mn-ea"/>
              </a:rPr>
              <a:t>Displaying the average price of commodities so it makes sense to the buyers whenever they find themselves buying those goods.</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sym typeface="+mn-ea"/>
              </a:rPr>
              <a:t>Showing </a:t>
            </a:r>
            <a:r>
              <a:rPr lang="en-US" sz="2600" dirty="0" smtClean="0">
                <a:latin typeface="Times New Roman" panose="02020603050405020304" pitchFamily="18" charset="0"/>
                <a:cs typeface="Times New Roman" panose="02020603050405020304" pitchFamily="18" charset="0"/>
                <a:sym typeface="+mn-ea"/>
              </a:rPr>
              <a:t>locations/ online shopping </a:t>
            </a:r>
            <a:r>
              <a:rPr lang="en-US" sz="2600" dirty="0">
                <a:latin typeface="Times New Roman" panose="02020603050405020304" pitchFamily="18" charset="0"/>
                <a:cs typeface="Times New Roman" panose="02020603050405020304" pitchFamily="18" charset="0"/>
                <a:sym typeface="+mn-ea"/>
              </a:rPr>
              <a:t>in Accra that sell items at reasonable </a:t>
            </a:r>
            <a:r>
              <a:rPr lang="en-US" sz="2600" dirty="0" smtClean="0">
                <a:latin typeface="Times New Roman" panose="02020603050405020304" pitchFamily="18" charset="0"/>
                <a:cs typeface="Times New Roman" panose="02020603050405020304" pitchFamily="18" charset="0"/>
                <a:sym typeface="+mn-ea"/>
              </a:rPr>
              <a:t>prices.</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rPr>
              <a:t>Updating new and old prices  of commodities, to track the change in prices</a:t>
            </a:r>
          </a:p>
          <a:p>
            <a:endParaRPr lang="en-US" sz="24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6080" y="2368954"/>
            <a:ext cx="3131714" cy="2094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91" y="0"/>
            <a:ext cx="9905998" cy="998075"/>
          </a:xfrm>
        </p:spPr>
        <p:txBody>
          <a:bodyPr>
            <a:normAutofit/>
          </a:bodyPr>
          <a:lstStyle/>
          <a:p>
            <a:pPr algn="ctr"/>
            <a:r>
              <a:rPr lang="en-US" sz="3200"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APPPLICATION</a:t>
            </a:r>
            <a:r>
              <a:rPr lang="en-US" sz="32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3842152" y="770232"/>
            <a:ext cx="7315200" cy="5120640"/>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To enable people to know where to get the best selling prices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market.</a:t>
            </a:r>
          </a:p>
          <a:p>
            <a:pPr>
              <a:lnSpc>
                <a:spcPct val="150000"/>
              </a:lnSpc>
            </a:pPr>
            <a:r>
              <a:rPr lang="en-US" dirty="0">
                <a:latin typeface="Times New Roman" panose="02020603050405020304" pitchFamily="18" charset="0"/>
                <a:cs typeface="Times New Roman" panose="02020603050405020304" pitchFamily="18" charset="0"/>
              </a:rPr>
              <a:t>Retailers and suppliers will be able to compare the prices of a certain commodity in order to apply that price with their own goods. </a:t>
            </a:r>
            <a:r>
              <a:rPr lang="en-US" dirty="0" smtClean="0">
                <a:latin typeface="Times New Roman" panose="02020603050405020304" pitchFamily="18" charset="0"/>
                <a:cs typeface="Times New Roman" panose="02020603050405020304" pitchFamily="18" charset="0"/>
              </a:rPr>
              <a:t>This will allow </a:t>
            </a:r>
            <a:r>
              <a:rPr lang="en-US" dirty="0">
                <a:latin typeface="Times New Roman" panose="02020603050405020304" pitchFamily="18" charset="0"/>
                <a:cs typeface="Times New Roman" panose="02020603050405020304" pitchFamily="18" charset="0"/>
              </a:rPr>
              <a:t>them to sell goods at reasonable prices and will reduce inflation.</a:t>
            </a:r>
          </a:p>
          <a:p>
            <a:pPr>
              <a:lnSpc>
                <a:spcPct val="150000"/>
              </a:lnSpc>
            </a:pPr>
            <a:r>
              <a:rPr lang="en-US" dirty="0">
                <a:latin typeface="Times New Roman" panose="02020603050405020304" pitchFamily="18" charset="0"/>
                <a:cs typeface="Times New Roman" panose="02020603050405020304" pitchFamily="18" charset="0"/>
              </a:rPr>
              <a:t>Customers will have a comment session to share their experiences.</a:t>
            </a:r>
          </a:p>
          <a:p>
            <a:pPr>
              <a:lnSpc>
                <a:spcPct val="150000"/>
              </a:lnSpc>
            </a:pPr>
            <a:r>
              <a:rPr lang="en-US" dirty="0">
                <a:latin typeface="Times New Roman" panose="02020603050405020304" pitchFamily="18" charset="0"/>
                <a:cs typeface="Times New Roman" panose="02020603050405020304" pitchFamily="18" charset="0"/>
              </a:rPr>
              <a:t>Policies makers will be informed about what people experience with our comment session.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8636" y="2421228"/>
            <a:ext cx="3335628" cy="20390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869" y="0"/>
            <a:ext cx="9905998" cy="1478570"/>
          </a:xfrm>
        </p:spPr>
        <p:txBody>
          <a:bodyPr/>
          <a:lstStyle/>
          <a:p>
            <a:pPr algn="ctr"/>
            <a:r>
              <a:rPr lang="en-US"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COMPETITIVE ADVANTAGE</a:t>
            </a:r>
          </a:p>
        </p:txBody>
      </p:sp>
      <p:sp>
        <p:nvSpPr>
          <p:cNvPr id="3" name="Content Placeholder 2"/>
          <p:cNvSpPr>
            <a:spLocks noGrp="1"/>
          </p:cNvSpPr>
          <p:nvPr>
            <p:ph idx="1"/>
          </p:nvPr>
        </p:nvSpPr>
        <p:spPr>
          <a:xfrm>
            <a:off x="3869055" y="1245870"/>
            <a:ext cx="7315200" cy="4446592"/>
          </a:xfrm>
        </p:spPr>
        <p:txBody>
          <a:bodyPr>
            <a:noAutofit/>
          </a:bodyPr>
          <a:lstStyle/>
          <a:p>
            <a:pPr>
              <a:lnSpc>
                <a:spcPct val="190000"/>
              </a:lnSpc>
            </a:pPr>
            <a:r>
              <a:rPr lang="en-US" sz="2400" dirty="0">
                <a:latin typeface="Times New Roman" panose="02020603050405020304" pitchFamily="18" charset="0"/>
                <a:cs typeface="Times New Roman" panose="02020603050405020304" pitchFamily="18" charset="0"/>
              </a:rPr>
              <a:t>Our website will compare prices of goods and services.</a:t>
            </a:r>
          </a:p>
          <a:p>
            <a:pPr>
              <a:lnSpc>
                <a:spcPct val="190000"/>
              </a:lnSpc>
            </a:pPr>
            <a:r>
              <a:rPr lang="en-US" sz="2400" dirty="0">
                <a:latin typeface="Times New Roman" panose="02020603050405020304" pitchFamily="18" charset="0"/>
                <a:cs typeface="Times New Roman" panose="02020603050405020304" pitchFamily="18" charset="0"/>
              </a:rPr>
              <a:t>Will predict prices, based on the devaluation of money, rules and regulations, the dollar rate and so on.</a:t>
            </a:r>
          </a:p>
          <a:p>
            <a:pPr>
              <a:lnSpc>
                <a:spcPct val="190000"/>
              </a:lnSpc>
            </a:pPr>
            <a:r>
              <a:rPr lang="en-US" sz="2400" dirty="0">
                <a:latin typeface="Times New Roman" panose="02020603050405020304" pitchFamily="18" charset="0"/>
                <a:cs typeface="Times New Roman" panose="02020603050405020304" pitchFamily="18" charset="0"/>
              </a:rPr>
              <a:t>Enable customers to puchase good at affordable </a:t>
            </a:r>
            <a:r>
              <a:rPr lang="en-US" sz="2400" dirty="0" smtClean="0">
                <a:latin typeface="Times New Roman" panose="02020603050405020304" pitchFamily="18" charset="0"/>
                <a:cs typeface="Times New Roman" panose="02020603050405020304" pitchFamily="18" charset="0"/>
              </a:rPr>
              <a:t>prices </a:t>
            </a:r>
            <a:r>
              <a:rPr lang="en-US" sz="2400" dirty="0" smtClean="0">
                <a:latin typeface="Times New Roman" panose="02020603050405020304" pitchFamily="18" charset="0"/>
                <a:cs typeface="Times New Roman" panose="02020603050405020304" pitchFamily="18" charset="0"/>
              </a:rPr>
              <a:t>by comparing </a:t>
            </a:r>
            <a:r>
              <a:rPr lang="en-US" sz="2400" dirty="0" smtClean="0">
                <a:latin typeface="Times New Roman" panose="02020603050405020304" pitchFamily="18" charset="0"/>
                <a:cs typeface="Times New Roman" panose="02020603050405020304" pitchFamily="18" charset="0"/>
              </a:rPr>
              <a:t>the prices </a:t>
            </a:r>
            <a:r>
              <a:rPr lang="en-US" sz="2400" dirty="0" smtClean="0">
                <a:latin typeface="Times New Roman" panose="02020603050405020304" pitchFamily="18" charset="0"/>
                <a:cs typeface="Times New Roman" panose="02020603050405020304" pitchFamily="18" charset="0"/>
              </a:rPr>
              <a:t>of a </a:t>
            </a:r>
            <a:r>
              <a:rPr lang="en-US" sz="2400" dirty="0" smtClean="0">
                <a:latin typeface="Times New Roman" panose="02020603050405020304" pitchFamily="18" charset="0"/>
                <a:cs typeface="Times New Roman" panose="02020603050405020304" pitchFamily="18" charset="0"/>
              </a:rPr>
              <a:t>specific good </a:t>
            </a:r>
            <a:r>
              <a:rPr lang="en-US" sz="2400" dirty="0" smtClean="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different </a:t>
            </a:r>
            <a:r>
              <a:rPr lang="en-US" sz="2400" dirty="0" smtClean="0">
                <a:latin typeface="Times New Roman" panose="02020603050405020304" pitchFamily="18" charset="0"/>
                <a:cs typeface="Times New Roman" panose="02020603050405020304" pitchFamily="18" charset="0"/>
              </a:rPr>
              <a:t>stores.</a:t>
            </a:r>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537136"/>
            <a:ext cx="3387144" cy="2256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433" y="-347730"/>
            <a:ext cx="5284998" cy="1751526"/>
          </a:xfrm>
        </p:spPr>
        <p:txBody>
          <a:bodyPr/>
          <a:lstStyle/>
          <a:p>
            <a:pPr algn="ctr"/>
            <a:r>
              <a:rPr lang="en-US" b="1"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CREATIVITY</a:t>
            </a:r>
          </a:p>
        </p:txBody>
      </p:sp>
      <p:sp>
        <p:nvSpPr>
          <p:cNvPr id="3" name="Content Placeholder 2"/>
          <p:cNvSpPr>
            <a:spLocks noGrp="1"/>
          </p:cNvSpPr>
          <p:nvPr>
            <p:ph idx="4294967295"/>
          </p:nvPr>
        </p:nvSpPr>
        <p:spPr>
          <a:xfrm>
            <a:off x="3541690" y="785455"/>
            <a:ext cx="8023538" cy="6452472"/>
          </a:xfrm>
        </p:spPr>
        <p:txBody>
          <a:bodyPr>
            <a:normAutofit fontScale="25000" lnSpcReduction="20000"/>
          </a:bodyPr>
          <a:lstStyle/>
          <a:p>
            <a:pPr>
              <a:lnSpc>
                <a:spcPct val="60000"/>
              </a:lnSpc>
            </a:pPr>
            <a:endParaRPr lang="en-US" sz="2400" dirty="0"/>
          </a:p>
          <a:p>
            <a:pPr>
              <a:lnSpc>
                <a:spcPct val="150000"/>
              </a:lnSpc>
            </a:pPr>
            <a:r>
              <a:rPr lang="en-US" sz="7400" dirty="0">
                <a:latin typeface="Times New Roman" panose="02020603050405020304" pitchFamily="18" charset="0"/>
                <a:cs typeface="Times New Roman" panose="02020603050405020304" pitchFamily="18" charset="0"/>
              </a:rPr>
              <a:t>CUSTOMER CARE: A comment section will be available for people to drop their experiences, this will enable the citizens and the government agencies to be informed about shops or companies who </a:t>
            </a:r>
            <a:r>
              <a:rPr lang="en-US" sz="7400" dirty="0" smtClean="0">
                <a:latin typeface="Times New Roman" panose="02020603050405020304" pitchFamily="18" charset="0"/>
                <a:cs typeface="Times New Roman" panose="02020603050405020304" pitchFamily="18" charset="0"/>
              </a:rPr>
              <a:t>abnormally increase </a:t>
            </a:r>
            <a:r>
              <a:rPr lang="en-US" sz="7400" dirty="0">
                <a:latin typeface="Times New Roman" panose="02020603050405020304" pitchFamily="18" charset="0"/>
                <a:cs typeface="Times New Roman" panose="02020603050405020304" pitchFamily="18" charset="0"/>
              </a:rPr>
              <a:t>their itemizes and those whose prices are reasonable.</a:t>
            </a:r>
          </a:p>
          <a:p>
            <a:pPr>
              <a:lnSpc>
                <a:spcPct val="150000"/>
              </a:lnSpc>
            </a:pPr>
            <a:r>
              <a:rPr lang="en-US" sz="7400" dirty="0">
                <a:latin typeface="Times New Roman" panose="02020603050405020304" pitchFamily="18" charset="0"/>
                <a:cs typeface="Times New Roman" panose="02020603050405020304" pitchFamily="18" charset="0"/>
              </a:rPr>
              <a:t>ONLINE SHOPPING: Various itemizes will be displayed on our website with their prices and detailed information about the products.</a:t>
            </a:r>
          </a:p>
          <a:p>
            <a:pPr>
              <a:lnSpc>
                <a:spcPct val="150000"/>
              </a:lnSpc>
            </a:pPr>
            <a:r>
              <a:rPr lang="en-US" sz="7400" dirty="0">
                <a:latin typeface="Times New Roman" panose="02020603050405020304" pitchFamily="18" charset="0"/>
                <a:cs typeface="Times New Roman" panose="02020603050405020304" pitchFamily="18" charset="0"/>
              </a:rPr>
              <a:t>FIXED DELIVERY SERVICES: Moderate delivery prices </a:t>
            </a:r>
            <a:r>
              <a:rPr lang="en-US" sz="7400" dirty="0" smtClean="0">
                <a:latin typeface="Times New Roman" panose="02020603050405020304" pitchFamily="18" charset="0"/>
                <a:cs typeface="Times New Roman" panose="02020603050405020304" pitchFamily="18" charset="0"/>
              </a:rPr>
              <a:t>or free</a:t>
            </a:r>
            <a:r>
              <a:rPr lang="en-US" sz="7400" dirty="0" smtClean="0">
                <a:latin typeface="Times New Roman" panose="02020603050405020304" pitchFamily="18" charset="0"/>
                <a:cs typeface="Times New Roman" panose="02020603050405020304" pitchFamily="18" charset="0"/>
              </a:rPr>
              <a:t>.</a:t>
            </a:r>
            <a:endParaRPr lang="en-US" sz="7400" dirty="0">
              <a:latin typeface="Times New Roman" panose="02020603050405020304" pitchFamily="18" charset="0"/>
              <a:cs typeface="Times New Roman" panose="02020603050405020304" pitchFamily="18" charset="0"/>
            </a:endParaRPr>
          </a:p>
          <a:p>
            <a:pPr>
              <a:lnSpc>
                <a:spcPct val="150000"/>
              </a:lnSpc>
            </a:pPr>
            <a:r>
              <a:rPr lang="en-US" sz="7400" dirty="0">
                <a:latin typeface="Times New Roman" panose="02020603050405020304" pitchFamily="18" charset="0"/>
                <a:cs typeface="Times New Roman" panose="02020603050405020304" pitchFamily="18" charset="0"/>
              </a:rPr>
              <a:t>To partner with all the Policy </a:t>
            </a:r>
            <a:r>
              <a:rPr lang="en-US" sz="7400" dirty="0" smtClean="0">
                <a:latin typeface="Times New Roman" panose="02020603050405020304" pitchFamily="18" charset="0"/>
                <a:cs typeface="Times New Roman" panose="02020603050405020304" pitchFamily="18" charset="0"/>
              </a:rPr>
              <a:t>Makers in the long run, </a:t>
            </a:r>
            <a:r>
              <a:rPr lang="en-US" sz="7400" dirty="0">
                <a:latin typeface="Times New Roman" panose="02020603050405020304" pitchFamily="18" charset="0"/>
                <a:cs typeface="Times New Roman" panose="02020603050405020304" pitchFamily="18" charset="0"/>
              </a:rPr>
              <a:t>so to have PRICING CONTROL POLICE OFFICERS  who will be employed to check price inflations in the </a:t>
            </a:r>
            <a:r>
              <a:rPr lang="en-US" sz="7400" dirty="0" smtClean="0">
                <a:latin typeface="Times New Roman" panose="02020603050405020304" pitchFamily="18" charset="0"/>
                <a:cs typeface="Times New Roman" panose="02020603050405020304" pitchFamily="18" charset="0"/>
              </a:rPr>
              <a:t>country, based on the experiences people will share on our webpage.  </a:t>
            </a:r>
            <a:endParaRPr lang="en-US" sz="7400"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228045"/>
            <a:ext cx="3412902" cy="276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116</TotalTime>
  <Words>477</Words>
  <Application>Microsoft Office PowerPoint</Application>
  <PresentationFormat>Custom</PresentationFormat>
  <Paragraphs>34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Frame</vt:lpstr>
      <vt:lpstr>PRICE CONTROLLER Presented by Prefna and Ewurafua</vt:lpstr>
      <vt:lpstr>OVERVIEW</vt:lpstr>
      <vt:lpstr>PRICE CONTROLLER</vt:lpstr>
      <vt:lpstr>PURPOSE OF WEBSITE</vt:lpstr>
      <vt:lpstr>APPPLICATION </vt:lpstr>
      <vt:lpstr>OUR COMPETITIVE ADVANTAGE</vt:lpstr>
      <vt:lpstr>CREATIVITY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
  <cp:lastModifiedBy>Prefna</cp:lastModifiedBy>
  <cp:revision>122</cp:revision>
  <dcterms:created xsi:type="dcterms:W3CDTF">2022-06-28T23:07:00Z</dcterms:created>
  <dcterms:modified xsi:type="dcterms:W3CDTF">2022-08-11T20:41:34Z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FFC9F512536C433EB09E11BB60D09645</vt:lpwstr>
  </property>
  <property fmtid="{D5CDD505-2E9C-101B-9397-08002B2CF9AE}" pid="3" name="KSOProductBuildVer">
    <vt:lpwstr>1033-11.2.0.11156</vt:lpwstr>
  </property>
</Properties>
</file>