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0823-0488-475D-BB96-D51F6C037896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A443-FCAA-4B92-8E7D-C99FC8D7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900" y="1771649"/>
            <a:ext cx="3614738" cy="1328739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14912"/>
            <a:ext cx="12192000" cy="18430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"/>
            <a:ext cx="6715125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457199"/>
            <a:ext cx="10333037" cy="2714625"/>
          </a:xfrm>
        </p:spPr>
        <p:txBody>
          <a:bodyPr/>
          <a:lstStyle/>
          <a:p>
            <a:r>
              <a:rPr lang="en-US" dirty="0" smtClean="0"/>
              <a:t>                           TINY HUG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/>
        </p:blipFill>
        <p:spPr>
          <a:xfrm>
            <a:off x="-728663" y="-1864944"/>
            <a:ext cx="12920663" cy="8822164"/>
          </a:xfrm>
        </p:spPr>
      </p:pic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1352212" cy="381158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71814" y="2967335"/>
            <a:ext cx="66865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TINY HUG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612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 smtClean="0"/>
              <a:t>       TINY HUG</a:t>
            </a:r>
            <a:endParaRPr lang="en-US" sz="9600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430" y="-1430703"/>
            <a:ext cx="12577763" cy="75171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642938"/>
            <a:ext cx="457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PURPOSE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575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83187" cy="20574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0" b="23680"/>
          <a:stretch>
            <a:fillRect/>
          </a:stretch>
        </p:blipFill>
        <p:spPr>
          <a:xfrm>
            <a:off x="5183188" y="0"/>
            <a:ext cx="7008812" cy="68579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057399"/>
            <a:ext cx="5183187" cy="4800599"/>
          </a:xfrm>
        </p:spPr>
        <p:txBody>
          <a:bodyPr/>
          <a:lstStyle/>
          <a:p>
            <a:r>
              <a:rPr lang="en-US" dirty="0" smtClean="0"/>
              <a:t>To Give Voice to kids</a:t>
            </a:r>
          </a:p>
          <a:p>
            <a:endParaRPr lang="en-US" dirty="0"/>
          </a:p>
          <a:p>
            <a:r>
              <a:rPr lang="en-US" dirty="0" smtClean="0"/>
              <a:t>Save money</a:t>
            </a:r>
          </a:p>
          <a:p>
            <a:endParaRPr lang="en-US" dirty="0"/>
          </a:p>
          <a:p>
            <a:r>
              <a:rPr lang="en-US" dirty="0" err="1" smtClean="0"/>
              <a:t>Greate</a:t>
            </a:r>
            <a:r>
              <a:rPr lang="en-US" dirty="0" smtClean="0"/>
              <a:t> large sales</a:t>
            </a:r>
          </a:p>
          <a:p>
            <a:endParaRPr lang="en-US" dirty="0"/>
          </a:p>
          <a:p>
            <a:r>
              <a:rPr lang="en-US" dirty="0" smtClean="0"/>
              <a:t>encouragement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8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TO GIVE PARENTS AND KIDS VOICE IN THE FASHION INUDSTRY</a:t>
            </a:r>
            <a:endParaRPr lang="en-US" sz="1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3" b="14433"/>
          <a:stretch>
            <a:fillRect/>
          </a:stretch>
        </p:blipFill>
        <p:spPr>
          <a:xfrm>
            <a:off x="4772025" y="0"/>
            <a:ext cx="8287986" cy="7918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58610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More parents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fashion websites for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for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114426"/>
            <a:ext cx="3929062" cy="4429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3" y="2000250"/>
            <a:ext cx="3467100" cy="285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676275"/>
            <a:ext cx="4667249" cy="3124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43338" y="207824"/>
            <a:ext cx="38290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competitors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5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1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0"/>
            <a:ext cx="1229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50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CONTENTS</vt:lpstr>
      <vt:lpstr>                           TINY HUG</vt:lpstr>
      <vt:lpstr>       TINY HUG</vt:lpstr>
      <vt:lpstr>PURPOSE</vt:lpstr>
      <vt:lpstr>TO GIVE PARENTS AND KIDS VOICE IN THE FASHION INUDSTRY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mzula</dc:creator>
  <cp:lastModifiedBy>mzula</cp:lastModifiedBy>
  <cp:revision>11</cp:revision>
  <dcterms:created xsi:type="dcterms:W3CDTF">2022-06-29T21:55:39Z</dcterms:created>
  <dcterms:modified xsi:type="dcterms:W3CDTF">2022-06-29T23:22:46Z</dcterms:modified>
</cp:coreProperties>
</file>