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3204-209C-2F5A-7AEA-61377AB9E4A6}"/>
              </a:ext>
            </a:extLst>
          </p:cNvPr>
          <p:cNvSpPr>
            <a:spLocks noGrp="1"/>
          </p:cNvSpPr>
          <p:nvPr>
            <p:ph type="ctrTitle"/>
          </p:nvPr>
        </p:nvSpPr>
        <p:spPr/>
        <p:txBody>
          <a:bodyPr/>
          <a:lstStyle/>
          <a:p>
            <a:r>
              <a:rPr lang="en-GB" dirty="0"/>
              <a:t>Project work presented by</a:t>
            </a:r>
            <a:br>
              <a:rPr lang="en-GB" dirty="0"/>
            </a:br>
            <a:br>
              <a:rPr lang="en-GB" dirty="0"/>
            </a:br>
            <a:endParaRPr lang="en-GB" dirty="0"/>
          </a:p>
        </p:txBody>
      </p:sp>
      <p:sp>
        <p:nvSpPr>
          <p:cNvPr id="3" name="Subtitle 2">
            <a:extLst>
              <a:ext uri="{FF2B5EF4-FFF2-40B4-BE49-F238E27FC236}">
                <a16:creationId xmlns:a16="http://schemas.microsoft.com/office/drawing/2014/main" id="{A7F5AE81-736D-0715-DEB0-F3E53A8034CC}"/>
              </a:ext>
            </a:extLst>
          </p:cNvPr>
          <p:cNvSpPr>
            <a:spLocks noGrp="1"/>
          </p:cNvSpPr>
          <p:nvPr>
            <p:ph type="subTitle" idx="1"/>
          </p:nvPr>
        </p:nvSpPr>
        <p:spPr/>
        <p:txBody>
          <a:bodyPr/>
          <a:lstStyle/>
          <a:p>
            <a:r>
              <a:rPr lang="en-GB" dirty="0"/>
              <a:t>                    SANGO ASEKE DEBORAH</a:t>
            </a:r>
          </a:p>
          <a:p>
            <a:r>
              <a:rPr lang="en-GB" dirty="0"/>
              <a:t>                    MAAME KWAMBA </a:t>
            </a:r>
          </a:p>
        </p:txBody>
      </p:sp>
    </p:spTree>
    <p:extLst>
      <p:ext uri="{BB962C8B-B14F-4D97-AF65-F5344CB8AC3E}">
        <p14:creationId xmlns:p14="http://schemas.microsoft.com/office/powerpoint/2010/main" val="3379148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99ED-6F80-BC0D-7DE5-699190AA7A44}"/>
              </a:ext>
            </a:extLst>
          </p:cNvPr>
          <p:cNvSpPr>
            <a:spLocks noGrp="1"/>
          </p:cNvSpPr>
          <p:nvPr>
            <p:ph type="title"/>
          </p:nvPr>
        </p:nvSpPr>
        <p:spPr/>
        <p:txBody>
          <a:bodyPr/>
          <a:lstStyle/>
          <a:p>
            <a:r>
              <a:rPr lang="en-GB" dirty="0"/>
              <a:t>                 Objectives</a:t>
            </a:r>
          </a:p>
        </p:txBody>
      </p:sp>
      <p:sp>
        <p:nvSpPr>
          <p:cNvPr id="3" name="Content Placeholder 2">
            <a:extLst>
              <a:ext uri="{FF2B5EF4-FFF2-40B4-BE49-F238E27FC236}">
                <a16:creationId xmlns:a16="http://schemas.microsoft.com/office/drawing/2014/main" id="{CF0AEE18-6B57-CD36-FEF7-3A35C2516FD0}"/>
              </a:ext>
            </a:extLst>
          </p:cNvPr>
          <p:cNvSpPr>
            <a:spLocks noGrp="1"/>
          </p:cNvSpPr>
          <p:nvPr>
            <p:ph idx="1"/>
          </p:nvPr>
        </p:nvSpPr>
        <p:spPr/>
        <p:txBody>
          <a:bodyPr/>
          <a:lstStyle/>
          <a:p>
            <a:pPr marL="342900" indent="-342900">
              <a:buFont typeface="Arial" panose="020B0604020202020204" pitchFamily="34" charset="0"/>
              <a:buChar char="•"/>
            </a:pPr>
            <a:r>
              <a:rPr lang="en-GB" dirty="0"/>
              <a:t>Overview</a:t>
            </a:r>
          </a:p>
          <a:p>
            <a:pPr marL="342900" indent="-342900">
              <a:buFont typeface="Arial" panose="020B0604020202020204" pitchFamily="34" charset="0"/>
              <a:buChar char="•"/>
            </a:pPr>
            <a:r>
              <a:rPr lang="en-GB" dirty="0"/>
              <a:t>Name of the business</a:t>
            </a:r>
          </a:p>
          <a:p>
            <a:pPr marL="342900" indent="-342900">
              <a:buFont typeface="Arial" panose="020B0604020202020204" pitchFamily="34" charset="0"/>
              <a:buChar char="•"/>
            </a:pPr>
            <a:r>
              <a:rPr lang="en-GB" dirty="0"/>
              <a:t>What is the purpose of the website</a:t>
            </a:r>
          </a:p>
          <a:p>
            <a:pPr marL="342900" indent="-342900">
              <a:buFont typeface="Arial" panose="020B0604020202020204" pitchFamily="34" charset="0"/>
              <a:buChar char="•"/>
            </a:pPr>
            <a:r>
              <a:rPr lang="en-GB" dirty="0"/>
              <a:t>Applications scenarios</a:t>
            </a:r>
          </a:p>
          <a:p>
            <a:pPr marL="342900" indent="-342900">
              <a:buFont typeface="Arial" panose="020B0604020202020204" pitchFamily="34" charset="0"/>
              <a:buChar char="•"/>
            </a:pPr>
            <a:r>
              <a:rPr lang="en-GB" dirty="0"/>
              <a:t>Competitors(what makes your site different from other ones)</a:t>
            </a:r>
          </a:p>
          <a:p>
            <a:endParaRPr lang="en-GB" dirty="0"/>
          </a:p>
        </p:txBody>
      </p:sp>
    </p:spTree>
    <p:extLst>
      <p:ext uri="{BB962C8B-B14F-4D97-AF65-F5344CB8AC3E}">
        <p14:creationId xmlns:p14="http://schemas.microsoft.com/office/powerpoint/2010/main" val="421422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4DA92-1618-BBDC-26EB-1630B8E568E5}"/>
              </a:ext>
            </a:extLst>
          </p:cNvPr>
          <p:cNvSpPr>
            <a:spLocks noGrp="1"/>
          </p:cNvSpPr>
          <p:nvPr>
            <p:ph type="title"/>
          </p:nvPr>
        </p:nvSpPr>
        <p:spPr/>
        <p:txBody>
          <a:bodyPr/>
          <a:lstStyle/>
          <a:p>
            <a:r>
              <a:rPr lang="en-GB" dirty="0"/>
              <a:t>                Overview</a:t>
            </a:r>
          </a:p>
        </p:txBody>
      </p:sp>
      <p:sp>
        <p:nvSpPr>
          <p:cNvPr id="3" name="Content Placeholder 2">
            <a:extLst>
              <a:ext uri="{FF2B5EF4-FFF2-40B4-BE49-F238E27FC236}">
                <a16:creationId xmlns:a16="http://schemas.microsoft.com/office/drawing/2014/main" id="{C1EBED78-0D98-615A-31A0-399385D08DD7}"/>
              </a:ext>
            </a:extLst>
          </p:cNvPr>
          <p:cNvSpPr>
            <a:spLocks noGrp="1"/>
          </p:cNvSpPr>
          <p:nvPr>
            <p:ph idx="1"/>
          </p:nvPr>
        </p:nvSpPr>
        <p:spPr/>
        <p:txBody>
          <a:bodyPr/>
          <a:lstStyle/>
          <a:p>
            <a:pPr marL="0" indent="0">
              <a:buNone/>
            </a:pPr>
            <a:r>
              <a:rPr lang="en-GB" dirty="0"/>
              <a:t>The project aims to create a webpage to assist people from French speaking countries who come to Ghana to learn English for diverse purposes. The page will assist in finding the best and affordable school of languages in Accra, also the suitable accommodation and in case they want to make their stay memorable we are willing to show them some beautiful places they can visit. All the above in only one webpage. Furthermore , they can make the choice from their countries before coming to Accra.</a:t>
            </a:r>
          </a:p>
        </p:txBody>
      </p:sp>
    </p:spTree>
    <p:extLst>
      <p:ext uri="{BB962C8B-B14F-4D97-AF65-F5344CB8AC3E}">
        <p14:creationId xmlns:p14="http://schemas.microsoft.com/office/powerpoint/2010/main" val="92080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1C4B-D56C-143F-B094-4073EBB9F0E4}"/>
              </a:ext>
            </a:extLst>
          </p:cNvPr>
          <p:cNvSpPr>
            <a:spLocks noGrp="1"/>
          </p:cNvSpPr>
          <p:nvPr>
            <p:ph type="title"/>
          </p:nvPr>
        </p:nvSpPr>
        <p:spPr/>
        <p:txBody>
          <a:bodyPr/>
          <a:lstStyle/>
          <a:p>
            <a:r>
              <a:rPr lang="en-GB" dirty="0"/>
              <a:t>             Name of the business</a:t>
            </a:r>
          </a:p>
        </p:txBody>
      </p:sp>
      <p:sp>
        <p:nvSpPr>
          <p:cNvPr id="3" name="Content Placeholder 2">
            <a:extLst>
              <a:ext uri="{FF2B5EF4-FFF2-40B4-BE49-F238E27FC236}">
                <a16:creationId xmlns:a16="http://schemas.microsoft.com/office/drawing/2014/main" id="{EE4D01FE-61B1-A8B3-6C7E-5F2D7082415B}"/>
              </a:ext>
            </a:extLst>
          </p:cNvPr>
          <p:cNvSpPr>
            <a:spLocks noGrp="1"/>
          </p:cNvSpPr>
          <p:nvPr>
            <p:ph idx="1"/>
          </p:nvPr>
        </p:nvSpPr>
        <p:spPr/>
        <p:txBody>
          <a:bodyPr/>
          <a:lstStyle/>
          <a:p>
            <a:pPr marL="0" indent="0">
              <a:buNone/>
            </a:pPr>
            <a:r>
              <a:rPr lang="en-GB" dirty="0"/>
              <a:t>                                  </a:t>
            </a:r>
          </a:p>
          <a:p>
            <a:pPr marL="0" indent="0">
              <a:buNone/>
            </a:pPr>
            <a:endParaRPr lang="en-GB" dirty="0"/>
          </a:p>
          <a:p>
            <a:pPr marL="0" indent="0">
              <a:buNone/>
            </a:pPr>
            <a:r>
              <a:rPr lang="en-GB" dirty="0"/>
              <a:t>                            </a:t>
            </a:r>
            <a:r>
              <a:rPr lang="en-GB" b="1" dirty="0"/>
              <a:t>FRANCOPHONE JOURNEY </a:t>
            </a:r>
            <a:r>
              <a:rPr lang="en-GB" dirty="0"/>
              <a:t>           </a:t>
            </a:r>
          </a:p>
        </p:txBody>
      </p:sp>
    </p:spTree>
    <p:extLst>
      <p:ext uri="{BB962C8B-B14F-4D97-AF65-F5344CB8AC3E}">
        <p14:creationId xmlns:p14="http://schemas.microsoft.com/office/powerpoint/2010/main" val="3879263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304A1-873C-87AD-260B-8E591BC7DE57}"/>
              </a:ext>
            </a:extLst>
          </p:cNvPr>
          <p:cNvSpPr>
            <a:spLocks noGrp="1"/>
          </p:cNvSpPr>
          <p:nvPr>
            <p:ph type="title"/>
          </p:nvPr>
        </p:nvSpPr>
        <p:spPr/>
        <p:txBody>
          <a:bodyPr/>
          <a:lstStyle/>
          <a:p>
            <a:r>
              <a:rPr lang="en-GB" dirty="0"/>
              <a:t>What is the purpose of the website?</a:t>
            </a:r>
          </a:p>
        </p:txBody>
      </p:sp>
      <p:sp>
        <p:nvSpPr>
          <p:cNvPr id="3" name="Content Placeholder 2">
            <a:extLst>
              <a:ext uri="{FF2B5EF4-FFF2-40B4-BE49-F238E27FC236}">
                <a16:creationId xmlns:a16="http://schemas.microsoft.com/office/drawing/2014/main" id="{C5AEE485-596B-EA42-3964-BA7F17E5C22D}"/>
              </a:ext>
            </a:extLst>
          </p:cNvPr>
          <p:cNvSpPr>
            <a:spLocks noGrp="1"/>
          </p:cNvSpPr>
          <p:nvPr>
            <p:ph idx="1"/>
          </p:nvPr>
        </p:nvSpPr>
        <p:spPr/>
        <p:txBody>
          <a:bodyPr/>
          <a:lstStyle/>
          <a:p>
            <a:pPr marL="0" indent="0">
              <a:buNone/>
            </a:pPr>
            <a:r>
              <a:rPr lang="en-GB" dirty="0"/>
              <a:t>  First of all knowing the challenges that is to migrate to a foreign country mostly when that country speaks a different language the pressure is much. Therefore, we came up with the idea to facilitate the searching of school of languages and accommodation to francophones coming to Ghana.</a:t>
            </a:r>
          </a:p>
        </p:txBody>
      </p:sp>
    </p:spTree>
    <p:extLst>
      <p:ext uri="{BB962C8B-B14F-4D97-AF65-F5344CB8AC3E}">
        <p14:creationId xmlns:p14="http://schemas.microsoft.com/office/powerpoint/2010/main" val="3495893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B9236-D53D-6CCA-F1D0-25F1251973EC}"/>
              </a:ext>
            </a:extLst>
          </p:cNvPr>
          <p:cNvSpPr>
            <a:spLocks noGrp="1"/>
          </p:cNvSpPr>
          <p:nvPr>
            <p:ph type="title"/>
          </p:nvPr>
        </p:nvSpPr>
        <p:spPr/>
        <p:txBody>
          <a:bodyPr/>
          <a:lstStyle/>
          <a:p>
            <a:r>
              <a:rPr lang="en-GB" dirty="0"/>
              <a:t>APPLICATIONS SCENARIOS</a:t>
            </a:r>
          </a:p>
        </p:txBody>
      </p:sp>
      <p:sp>
        <p:nvSpPr>
          <p:cNvPr id="3" name="Content Placeholder 2">
            <a:extLst>
              <a:ext uri="{FF2B5EF4-FFF2-40B4-BE49-F238E27FC236}">
                <a16:creationId xmlns:a16="http://schemas.microsoft.com/office/drawing/2014/main" id="{73856CC0-E848-CD2C-C2D2-64830491E392}"/>
              </a:ext>
            </a:extLst>
          </p:cNvPr>
          <p:cNvSpPr>
            <a:spLocks noGrp="1"/>
          </p:cNvSpPr>
          <p:nvPr>
            <p:ph idx="1"/>
          </p:nvPr>
        </p:nvSpPr>
        <p:spPr/>
        <p:txBody>
          <a:bodyPr>
            <a:normAutofit lnSpcReduction="10000"/>
          </a:bodyPr>
          <a:lstStyle/>
          <a:p>
            <a:pPr>
              <a:buFont typeface="Wingdings" panose="05000000000000000000" pitchFamily="2" charset="2"/>
              <a:buChar char="Ø"/>
            </a:pPr>
            <a:r>
              <a:rPr lang="en-GB" dirty="0"/>
              <a:t> You search for “ Francophone Journey” on your browser</a:t>
            </a:r>
          </a:p>
          <a:p>
            <a:pPr>
              <a:buFont typeface="Wingdings" panose="05000000000000000000" pitchFamily="2" charset="2"/>
              <a:buChar char="Ø"/>
            </a:pPr>
            <a:r>
              <a:rPr lang="en-GB" dirty="0"/>
              <a:t>You go through the school of languages and accommodation, and see the one you are interested on</a:t>
            </a:r>
          </a:p>
          <a:p>
            <a:pPr>
              <a:buFont typeface="Wingdings" panose="05000000000000000000" pitchFamily="2" charset="2"/>
              <a:buChar char="Ø"/>
            </a:pPr>
            <a:r>
              <a:rPr lang="en-GB" dirty="0"/>
              <a:t>Also ,you will site some tourist sites if interested let us know so we can even be your guide and take you there( we will tell you all the costs included in going)</a:t>
            </a:r>
          </a:p>
          <a:p>
            <a:pPr>
              <a:buFont typeface="Wingdings" panose="05000000000000000000" pitchFamily="2" charset="2"/>
              <a:buChar char="Ø"/>
            </a:pPr>
            <a:r>
              <a:rPr lang="en-GB" dirty="0"/>
              <a:t>For more information you can contact us on our diverse social medias platform.</a:t>
            </a:r>
          </a:p>
          <a:p>
            <a:pPr>
              <a:buFont typeface="Wingdings" panose="05000000000000000000" pitchFamily="2" charset="2"/>
              <a:buChar char="Ø"/>
            </a:pPr>
            <a:endParaRPr lang="en-GB" dirty="0"/>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3867926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3E4A-9E83-8558-708A-99157CA72910}"/>
              </a:ext>
            </a:extLst>
          </p:cNvPr>
          <p:cNvSpPr>
            <a:spLocks noGrp="1"/>
          </p:cNvSpPr>
          <p:nvPr>
            <p:ph type="title"/>
          </p:nvPr>
        </p:nvSpPr>
        <p:spPr/>
        <p:txBody>
          <a:bodyPr>
            <a:normAutofit/>
          </a:bodyPr>
          <a:lstStyle/>
          <a:p>
            <a:r>
              <a:rPr lang="en-GB" dirty="0"/>
              <a:t>What different thing are you bringing on board compared to others?</a:t>
            </a:r>
          </a:p>
        </p:txBody>
      </p:sp>
      <p:sp>
        <p:nvSpPr>
          <p:cNvPr id="3" name="Content Placeholder 2">
            <a:extLst>
              <a:ext uri="{FF2B5EF4-FFF2-40B4-BE49-F238E27FC236}">
                <a16:creationId xmlns:a16="http://schemas.microsoft.com/office/drawing/2014/main" id="{99A8B2F2-972C-7367-EDB6-D463A53F2F26}"/>
              </a:ext>
            </a:extLst>
          </p:cNvPr>
          <p:cNvSpPr>
            <a:spLocks noGrp="1"/>
          </p:cNvSpPr>
          <p:nvPr>
            <p:ph idx="1"/>
          </p:nvPr>
        </p:nvSpPr>
        <p:spPr/>
        <p:txBody>
          <a:bodyPr/>
          <a:lstStyle/>
          <a:p>
            <a:pPr>
              <a:buFont typeface="Wingdings" panose="05000000000000000000" pitchFamily="2" charset="2"/>
              <a:buChar char="ü"/>
            </a:pPr>
            <a:r>
              <a:rPr lang="en-GB" dirty="0"/>
              <a:t>  One webpage containing three concepts all together (school of languages, accommodation and tourism.</a:t>
            </a:r>
          </a:p>
          <a:p>
            <a:pPr>
              <a:buFont typeface="Wingdings" panose="05000000000000000000" pitchFamily="2" charset="2"/>
              <a:buChar char="ü"/>
            </a:pPr>
            <a:r>
              <a:rPr lang="en-GB" dirty="0"/>
              <a:t> The page is both run by one francophone and one Ghanaian(diversity of culture to best meet your needs)</a:t>
            </a:r>
          </a:p>
          <a:p>
            <a:pPr marL="0" indent="0">
              <a:buNone/>
            </a:pPr>
            <a:endParaRPr lang="en-GB" dirty="0"/>
          </a:p>
        </p:txBody>
      </p:sp>
    </p:spTree>
    <p:extLst>
      <p:ext uri="{BB962C8B-B14F-4D97-AF65-F5344CB8AC3E}">
        <p14:creationId xmlns:p14="http://schemas.microsoft.com/office/powerpoint/2010/main" val="28780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B8B1-B603-4702-66D3-2E774FBB2974}"/>
              </a:ext>
            </a:extLst>
          </p:cNvPr>
          <p:cNvSpPr>
            <a:spLocks noGrp="1"/>
          </p:cNvSpPr>
          <p:nvPr>
            <p:ph type="title"/>
          </p:nvPr>
        </p:nvSpPr>
        <p:spPr>
          <a:xfrm>
            <a:off x="1141413" y="618517"/>
            <a:ext cx="9905998" cy="5968713"/>
          </a:xfrm>
        </p:spPr>
        <p:txBody>
          <a:bodyPr/>
          <a:lstStyle/>
          <a:p>
            <a:br>
              <a:rPr lang="en-GB" dirty="0"/>
            </a:br>
            <a:br>
              <a:rPr lang="en-GB" dirty="0"/>
            </a:br>
            <a:br>
              <a:rPr lang="en-GB" dirty="0"/>
            </a:br>
            <a:br>
              <a:rPr lang="en-GB" dirty="0"/>
            </a:br>
            <a:r>
              <a:rPr lang="en-GB" dirty="0"/>
              <a:t>                                        THANK YOU</a:t>
            </a:r>
          </a:p>
        </p:txBody>
      </p:sp>
    </p:spTree>
    <p:extLst>
      <p:ext uri="{BB962C8B-B14F-4D97-AF65-F5344CB8AC3E}">
        <p14:creationId xmlns:p14="http://schemas.microsoft.com/office/powerpoint/2010/main" val="21406639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331</TotalTime>
  <Words>341</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Tw Cen MT</vt:lpstr>
      <vt:lpstr>Wingdings</vt:lpstr>
      <vt:lpstr>Circuit</vt:lpstr>
      <vt:lpstr>Project work presented by  </vt:lpstr>
      <vt:lpstr>                 Objectives</vt:lpstr>
      <vt:lpstr>                Overview</vt:lpstr>
      <vt:lpstr>             Name of the business</vt:lpstr>
      <vt:lpstr>What is the purpose of the website?</vt:lpstr>
      <vt:lpstr>APPLICATIONS SCENARIOS</vt:lpstr>
      <vt:lpstr>What different thing are you bringing on board compared to others?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 presented by  </dc:title>
  <dc:creator>deby</dc:creator>
  <cp:lastModifiedBy>deby</cp:lastModifiedBy>
  <cp:revision>2</cp:revision>
  <dcterms:created xsi:type="dcterms:W3CDTF">2022-07-29T20:42:03Z</dcterms:created>
  <dcterms:modified xsi:type="dcterms:W3CDTF">2022-08-03T16:39:23Z</dcterms:modified>
</cp:coreProperties>
</file>