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726" r:id="rId2"/>
  </p:sldMasterIdLst>
  <p:sldIdLst>
    <p:sldId id="256" r:id="rId3"/>
    <p:sldId id="257" r:id="rId4"/>
    <p:sldId id="259" r:id="rId5"/>
    <p:sldId id="260" r:id="rId6"/>
    <p:sldId id="295" r:id="rId7"/>
    <p:sldId id="299" r:id="rId8"/>
    <p:sldId id="292" r:id="rId9"/>
    <p:sldId id="296" r:id="rId10"/>
    <p:sldId id="297" r:id="rId11"/>
    <p:sldId id="264" r:id="rId12"/>
    <p:sldId id="265" r:id="rId13"/>
    <p:sldId id="266" r:id="rId14"/>
    <p:sldId id="288" r:id="rId15"/>
    <p:sldId id="289" r:id="rId16"/>
    <p:sldId id="290" r:id="rId17"/>
    <p:sldId id="293" r:id="rId18"/>
    <p:sldId id="267" r:id="rId19"/>
    <p:sldId id="268" r:id="rId20"/>
    <p:sldId id="269" r:id="rId21"/>
    <p:sldId id="270" r:id="rId22"/>
    <p:sldId id="294" r:id="rId23"/>
    <p:sldId id="271" r:id="rId24"/>
    <p:sldId id="272" r:id="rId25"/>
    <p:sldId id="273" r:id="rId26"/>
    <p:sldId id="274" r:id="rId27"/>
    <p:sldId id="303" r:id="rId28"/>
    <p:sldId id="304" r:id="rId29"/>
    <p:sldId id="300" r:id="rId30"/>
    <p:sldId id="302" r:id="rId31"/>
    <p:sldId id="301"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7" r:id="rId55"/>
    <p:sldId id="329" r:id="rId56"/>
    <p:sldId id="330" r:id="rId57"/>
    <p:sldId id="331" r:id="rId58"/>
    <p:sldId id="328" r:id="rId59"/>
    <p:sldId id="332" r:id="rId60"/>
    <p:sldId id="333" r:id="rId61"/>
    <p:sldId id="334" r:id="rId62"/>
    <p:sldId id="335" r:id="rId63"/>
    <p:sldId id="336" r:id="rId64"/>
    <p:sldId id="337" r:id="rId65"/>
    <p:sldId id="338" r:id="rId66"/>
    <p:sldId id="339" r:id="rId67"/>
    <p:sldId id="340" r:id="rId68"/>
    <p:sldId id="343" r:id="rId69"/>
    <p:sldId id="347" r:id="rId70"/>
    <p:sldId id="348" r:id="rId71"/>
    <p:sldId id="349" r:id="rId72"/>
    <p:sldId id="350" r:id="rId73"/>
    <p:sldId id="351" r:id="rId74"/>
    <p:sldId id="352" r:id="rId75"/>
    <p:sldId id="353" r:id="rId76"/>
    <p:sldId id="354" r:id="rId77"/>
    <p:sldId id="341" r:id="rId78"/>
    <p:sldId id="342" r:id="rId79"/>
    <p:sldId id="344" r:id="rId80"/>
    <p:sldId id="345" r:id="rId81"/>
    <p:sldId id="356" r:id="rId82"/>
    <p:sldId id="346" r:id="rId83"/>
    <p:sldId id="355" r:id="rId84"/>
    <p:sldId id="357" r:id="rId85"/>
    <p:sldId id="358" r:id="rId86"/>
    <p:sldId id="359" r:id="rId87"/>
    <p:sldId id="360" r:id="rId88"/>
    <p:sldId id="361" r:id="rId89"/>
    <p:sldId id="362" r:id="rId90"/>
    <p:sldId id="363" r:id="rId91"/>
    <p:sldId id="364" r:id="rId92"/>
    <p:sldId id="365" r:id="rId93"/>
    <p:sldId id="366" r:id="rId94"/>
    <p:sldId id="367" r:id="rId95"/>
    <p:sldId id="369" r:id="rId96"/>
    <p:sldId id="370" r:id="rId97"/>
    <p:sldId id="368" r:id="rId98"/>
    <p:sldId id="371" r:id="rId99"/>
    <p:sldId id="372" r:id="rId100"/>
    <p:sldId id="373" r:id="rId101"/>
    <p:sldId id="374" r:id="rId102"/>
    <p:sldId id="375" r:id="rId103"/>
    <p:sldId id="377" r:id="rId104"/>
    <p:sldId id="378" r:id="rId105"/>
    <p:sldId id="379" r:id="rId106"/>
    <p:sldId id="376" r:id="rId107"/>
    <p:sldId id="380" r:id="rId108"/>
    <p:sldId id="381" r:id="rId109"/>
    <p:sldId id="382" r:id="rId110"/>
    <p:sldId id="383" r:id="rId111"/>
    <p:sldId id="384" r:id="rId112"/>
    <p:sldId id="385" r:id="rId113"/>
    <p:sldId id="386" r:id="rId114"/>
    <p:sldId id="387" r:id="rId115"/>
    <p:sldId id="388" r:id="rId116"/>
    <p:sldId id="389" r:id="rId117"/>
    <p:sldId id="390" r:id="rId118"/>
    <p:sldId id="391" r:id="rId119"/>
    <p:sldId id="392" r:id="rId120"/>
    <p:sldId id="393" r:id="rId121"/>
    <p:sldId id="394" r:id="rId122"/>
    <p:sldId id="395" r:id="rId123"/>
    <p:sldId id="396" r:id="rId124"/>
    <p:sldId id="397" r:id="rId125"/>
    <p:sldId id="399" r:id="rId126"/>
    <p:sldId id="400" r:id="rId127"/>
    <p:sldId id="401" r:id="rId128"/>
    <p:sldId id="402" r:id="rId129"/>
    <p:sldId id="403" r:id="rId130"/>
    <p:sldId id="398" r:id="rId131"/>
    <p:sldId id="404" r:id="rId132"/>
    <p:sldId id="405" r:id="rId133"/>
    <p:sldId id="406" r:id="rId134"/>
    <p:sldId id="407" r:id="rId135"/>
    <p:sldId id="408" r:id="rId136"/>
    <p:sldId id="283" r:id="rId137"/>
    <p:sldId id="284" r:id="rId138"/>
    <p:sldId id="285" r:id="rId139"/>
    <p:sldId id="286" r:id="rId140"/>
    <p:sldId id="287" r:id="rId141"/>
    <p:sldId id="291" r:id="rId142"/>
    <p:sldId id="258" r:id="rId1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4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sorterViewPr>
    <p:cViewPr>
      <p:scale>
        <a:sx n="100" d="100"/>
        <a:sy n="100" d="100"/>
      </p:scale>
      <p:origin x="0" y="-7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55544D-622E-44F0-B1DE-9BF7EE88DA4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F1D086A0-A8DA-48F9-B654-C079332A5A25}">
      <dgm:prSet phldrT="[Text]"/>
      <dgm:spPr/>
      <dgm:t>
        <a:bodyPr/>
        <a:lstStyle/>
        <a:p>
          <a:r>
            <a:rPr lang="es-MX" dirty="0" smtClean="0"/>
            <a:t>Error </a:t>
          </a:r>
          <a:r>
            <a:rPr lang="es-MX" dirty="0" err="1" smtClean="0"/>
            <a:t>prone</a:t>
          </a:r>
          <a:endParaRPr lang="en-US" dirty="0"/>
        </a:p>
      </dgm:t>
    </dgm:pt>
    <dgm:pt modelId="{F24F9123-CFB5-4B2E-AF0D-6297E0AA0742}" type="parTrans" cxnId="{19F2B5AF-5193-48AC-8A9E-B03906DEA1CE}">
      <dgm:prSet/>
      <dgm:spPr/>
      <dgm:t>
        <a:bodyPr/>
        <a:lstStyle/>
        <a:p>
          <a:endParaRPr lang="en-US"/>
        </a:p>
      </dgm:t>
    </dgm:pt>
    <dgm:pt modelId="{8ADDC95B-CAB3-4427-B27C-2591BC225B54}" type="sibTrans" cxnId="{19F2B5AF-5193-48AC-8A9E-B03906DEA1CE}">
      <dgm:prSet/>
      <dgm:spPr/>
      <dgm:t>
        <a:bodyPr/>
        <a:lstStyle/>
        <a:p>
          <a:endParaRPr lang="en-US"/>
        </a:p>
      </dgm:t>
    </dgm:pt>
    <dgm:pt modelId="{2FF0EF7C-948A-4C98-BA61-4A84932C8200}">
      <dgm:prSet phldrT="[Text]"/>
      <dgm:spPr/>
      <dgm:t>
        <a:bodyPr/>
        <a:lstStyle/>
        <a:p>
          <a:r>
            <a:rPr lang="es-MX" dirty="0" err="1" smtClean="0"/>
            <a:t>Difficult</a:t>
          </a:r>
          <a:r>
            <a:rPr lang="es-MX" dirty="0" smtClean="0"/>
            <a:t> to </a:t>
          </a:r>
          <a:r>
            <a:rPr lang="es-MX" dirty="0" err="1" smtClean="0"/>
            <a:t>repeat</a:t>
          </a:r>
          <a:r>
            <a:rPr lang="es-MX" dirty="0" smtClean="0"/>
            <a:t> </a:t>
          </a:r>
          <a:endParaRPr lang="en-US" dirty="0"/>
        </a:p>
      </dgm:t>
    </dgm:pt>
    <dgm:pt modelId="{AFEAA7A7-C26E-48CD-92F2-C4B96255E8EF}" type="parTrans" cxnId="{36EA7052-CEA4-47C6-8353-2396032A4B41}">
      <dgm:prSet/>
      <dgm:spPr/>
      <dgm:t>
        <a:bodyPr/>
        <a:lstStyle/>
        <a:p>
          <a:endParaRPr lang="en-US"/>
        </a:p>
      </dgm:t>
    </dgm:pt>
    <dgm:pt modelId="{A8BBCB2A-1342-406A-A453-0C231F03F68B}" type="sibTrans" cxnId="{36EA7052-CEA4-47C6-8353-2396032A4B41}">
      <dgm:prSet/>
      <dgm:spPr/>
      <dgm:t>
        <a:bodyPr/>
        <a:lstStyle/>
        <a:p>
          <a:endParaRPr lang="en-US"/>
        </a:p>
      </dgm:t>
    </dgm:pt>
    <dgm:pt modelId="{543BE4D9-3ED0-446A-967E-7B0E0D5E2114}">
      <dgm:prSet phldrT="[Text]"/>
      <dgm:spPr/>
      <dgm:t>
        <a:bodyPr/>
        <a:lstStyle/>
        <a:p>
          <a:r>
            <a:rPr lang="es-MX" dirty="0" err="1" smtClean="0"/>
            <a:t>Depends</a:t>
          </a:r>
          <a:r>
            <a:rPr lang="es-MX" dirty="0" smtClean="0"/>
            <a:t> </a:t>
          </a:r>
          <a:r>
            <a:rPr lang="es-MX" dirty="0" err="1" smtClean="0"/>
            <a:t>on</a:t>
          </a:r>
          <a:r>
            <a:rPr lang="es-MX" dirty="0" smtClean="0"/>
            <a:t> Human </a:t>
          </a:r>
          <a:r>
            <a:rPr lang="es-MX" dirty="0" err="1" smtClean="0"/>
            <a:t>Interaction</a:t>
          </a:r>
          <a:endParaRPr lang="en-US" dirty="0"/>
        </a:p>
      </dgm:t>
    </dgm:pt>
    <dgm:pt modelId="{74D83FEB-F630-4683-9FAC-4F2B2E7587D1}" type="parTrans" cxnId="{279A6C65-FC0C-4101-A74E-2E5DE4736718}">
      <dgm:prSet/>
      <dgm:spPr/>
      <dgm:t>
        <a:bodyPr/>
        <a:lstStyle/>
        <a:p>
          <a:endParaRPr lang="en-US"/>
        </a:p>
      </dgm:t>
    </dgm:pt>
    <dgm:pt modelId="{0648B847-865F-4593-B0C3-DCEE85C44572}" type="sibTrans" cxnId="{279A6C65-FC0C-4101-A74E-2E5DE4736718}">
      <dgm:prSet/>
      <dgm:spPr/>
      <dgm:t>
        <a:bodyPr/>
        <a:lstStyle/>
        <a:p>
          <a:endParaRPr lang="en-US"/>
        </a:p>
      </dgm:t>
    </dgm:pt>
    <dgm:pt modelId="{B619FAC5-BC27-4C26-86A3-0FD87FBAC975}">
      <dgm:prSet phldrT="[Text]"/>
      <dgm:spPr/>
      <dgm:t>
        <a:bodyPr/>
        <a:lstStyle/>
        <a:p>
          <a:r>
            <a:rPr lang="es-MX" dirty="0" err="1" smtClean="0"/>
            <a:t>Tedious</a:t>
          </a:r>
          <a:endParaRPr lang="en-US" dirty="0"/>
        </a:p>
      </dgm:t>
    </dgm:pt>
    <dgm:pt modelId="{F718E227-E0AD-4FE3-9AC3-6E4044C4BE1F}" type="parTrans" cxnId="{53ED61F3-0AC9-4B0B-AB87-391678D105C3}">
      <dgm:prSet/>
      <dgm:spPr/>
      <dgm:t>
        <a:bodyPr/>
        <a:lstStyle/>
        <a:p>
          <a:endParaRPr lang="en-US"/>
        </a:p>
      </dgm:t>
    </dgm:pt>
    <dgm:pt modelId="{6CE4641F-56F0-41BB-838E-DEEB7713E635}" type="sibTrans" cxnId="{53ED61F3-0AC9-4B0B-AB87-391678D105C3}">
      <dgm:prSet/>
      <dgm:spPr/>
      <dgm:t>
        <a:bodyPr/>
        <a:lstStyle/>
        <a:p>
          <a:endParaRPr lang="en-US"/>
        </a:p>
      </dgm:t>
    </dgm:pt>
    <dgm:pt modelId="{F021B271-D954-4854-8AEE-3F086C1C0F17}">
      <dgm:prSet phldrT="[Text]"/>
      <dgm:spPr/>
      <dgm:t>
        <a:bodyPr/>
        <a:lstStyle/>
        <a:p>
          <a:r>
            <a:rPr lang="es-MX" dirty="0" smtClean="0"/>
            <a:t>Time </a:t>
          </a:r>
          <a:r>
            <a:rPr lang="es-MX" dirty="0" err="1" smtClean="0"/>
            <a:t>consuming</a:t>
          </a:r>
          <a:endParaRPr lang="en-US" dirty="0"/>
        </a:p>
      </dgm:t>
    </dgm:pt>
    <dgm:pt modelId="{5D03A8F7-71CC-4242-A710-D4CB1B3A2588}" type="parTrans" cxnId="{134235EA-6BFD-488C-A594-1DEA207823EF}">
      <dgm:prSet/>
      <dgm:spPr/>
      <dgm:t>
        <a:bodyPr/>
        <a:lstStyle/>
        <a:p>
          <a:endParaRPr lang="en-US"/>
        </a:p>
      </dgm:t>
    </dgm:pt>
    <dgm:pt modelId="{B13C93D2-6973-4E69-82A4-762105788709}" type="sibTrans" cxnId="{134235EA-6BFD-488C-A594-1DEA207823EF}">
      <dgm:prSet/>
      <dgm:spPr/>
      <dgm:t>
        <a:bodyPr/>
        <a:lstStyle/>
        <a:p>
          <a:endParaRPr lang="en-US"/>
        </a:p>
      </dgm:t>
    </dgm:pt>
    <dgm:pt modelId="{82DBEB95-7016-4DF8-8CE8-6616C5CFBB10}">
      <dgm:prSet phldrT="[Text]"/>
      <dgm:spPr/>
      <dgm:t>
        <a:bodyPr/>
        <a:lstStyle/>
        <a:p>
          <a:r>
            <a:rPr lang="es-MX" dirty="0" err="1" smtClean="0"/>
            <a:t>Not</a:t>
          </a:r>
          <a:r>
            <a:rPr lang="es-MX" dirty="0" smtClean="0"/>
            <a:t> </a:t>
          </a:r>
          <a:r>
            <a:rPr lang="es-MX" dirty="0" err="1" smtClean="0"/>
            <a:t>documented</a:t>
          </a:r>
          <a:r>
            <a:rPr lang="es-MX" dirty="0" smtClean="0"/>
            <a:t> </a:t>
          </a:r>
          <a:r>
            <a:rPr lang="es-MX" dirty="0" err="1" smtClean="0"/>
            <a:t>the</a:t>
          </a:r>
          <a:r>
            <a:rPr lang="es-MX" dirty="0" smtClean="0"/>
            <a:t> </a:t>
          </a:r>
          <a:r>
            <a:rPr lang="es-MX" dirty="0" err="1" smtClean="0"/>
            <a:t>most</a:t>
          </a:r>
          <a:r>
            <a:rPr lang="es-MX" dirty="0" smtClean="0"/>
            <a:t> of </a:t>
          </a:r>
          <a:r>
            <a:rPr lang="es-MX" dirty="0" err="1" smtClean="0"/>
            <a:t>the</a:t>
          </a:r>
          <a:r>
            <a:rPr lang="es-MX" dirty="0" smtClean="0"/>
            <a:t> times</a:t>
          </a:r>
          <a:endParaRPr lang="en-US" dirty="0"/>
        </a:p>
      </dgm:t>
    </dgm:pt>
    <dgm:pt modelId="{E63AC838-9226-4089-907B-48D7988F0C93}" type="parTrans" cxnId="{0B37EF44-4DEC-417E-955D-917988363C33}">
      <dgm:prSet/>
      <dgm:spPr/>
      <dgm:t>
        <a:bodyPr/>
        <a:lstStyle/>
        <a:p>
          <a:endParaRPr lang="en-US"/>
        </a:p>
      </dgm:t>
    </dgm:pt>
    <dgm:pt modelId="{3870E1EE-6B8C-43CE-820F-BCD8FD3BBB89}" type="sibTrans" cxnId="{0B37EF44-4DEC-417E-955D-917988363C33}">
      <dgm:prSet/>
      <dgm:spPr/>
      <dgm:t>
        <a:bodyPr/>
        <a:lstStyle/>
        <a:p>
          <a:endParaRPr lang="en-US"/>
        </a:p>
      </dgm:t>
    </dgm:pt>
    <dgm:pt modelId="{213D4D84-469F-4129-8797-9171AF662AD2}">
      <dgm:prSet phldrT="[Text]"/>
      <dgm:spPr/>
      <dgm:t>
        <a:bodyPr/>
        <a:lstStyle/>
        <a:p>
          <a:r>
            <a:rPr lang="es-MX" dirty="0" smtClean="0"/>
            <a:t>Bugs </a:t>
          </a:r>
          <a:r>
            <a:rPr lang="es-MX" dirty="0" err="1" smtClean="0"/>
            <a:t>could</a:t>
          </a:r>
          <a:r>
            <a:rPr lang="es-MX" dirty="0" smtClean="0"/>
            <a:t> be introduce </a:t>
          </a:r>
          <a:r>
            <a:rPr lang="es-MX" dirty="0" err="1" smtClean="0"/>
            <a:t>easily</a:t>
          </a:r>
          <a:endParaRPr lang="en-US" dirty="0"/>
        </a:p>
      </dgm:t>
    </dgm:pt>
    <dgm:pt modelId="{AB7FF02E-85C6-40E5-917C-ED1E3CA56D9C}" type="parTrans" cxnId="{A704A3E2-B1F1-4546-8513-4982A998748A}">
      <dgm:prSet/>
      <dgm:spPr/>
      <dgm:t>
        <a:bodyPr/>
        <a:lstStyle/>
        <a:p>
          <a:endParaRPr lang="en-US"/>
        </a:p>
      </dgm:t>
    </dgm:pt>
    <dgm:pt modelId="{04DF3338-200D-413A-ACCA-8F1C0EA30A9A}" type="sibTrans" cxnId="{A704A3E2-B1F1-4546-8513-4982A998748A}">
      <dgm:prSet/>
      <dgm:spPr/>
      <dgm:t>
        <a:bodyPr/>
        <a:lstStyle/>
        <a:p>
          <a:endParaRPr lang="en-US"/>
        </a:p>
      </dgm:t>
    </dgm:pt>
    <dgm:pt modelId="{A87793FD-5B6B-48CA-A7AA-32F050686ADB}" type="pres">
      <dgm:prSet presAssocID="{4655544D-622E-44F0-B1DE-9BF7EE88DA40}" presName="diagram" presStyleCnt="0">
        <dgm:presLayoutVars>
          <dgm:dir/>
          <dgm:resizeHandles val="exact"/>
        </dgm:presLayoutVars>
      </dgm:prSet>
      <dgm:spPr/>
      <dgm:t>
        <a:bodyPr/>
        <a:lstStyle/>
        <a:p>
          <a:endParaRPr lang="en-US"/>
        </a:p>
      </dgm:t>
    </dgm:pt>
    <dgm:pt modelId="{D533B62A-0B41-42F6-A11E-CBF3FFFE24B3}" type="pres">
      <dgm:prSet presAssocID="{F1D086A0-A8DA-48F9-B654-C079332A5A25}" presName="node" presStyleLbl="node1" presStyleIdx="0" presStyleCnt="7">
        <dgm:presLayoutVars>
          <dgm:bulletEnabled val="1"/>
        </dgm:presLayoutVars>
      </dgm:prSet>
      <dgm:spPr/>
      <dgm:t>
        <a:bodyPr/>
        <a:lstStyle/>
        <a:p>
          <a:endParaRPr lang="en-US"/>
        </a:p>
      </dgm:t>
    </dgm:pt>
    <dgm:pt modelId="{6B3370F9-1670-4B6C-90EE-7225CB1BD4D0}" type="pres">
      <dgm:prSet presAssocID="{8ADDC95B-CAB3-4427-B27C-2591BC225B54}" presName="sibTrans" presStyleCnt="0"/>
      <dgm:spPr/>
    </dgm:pt>
    <dgm:pt modelId="{42F95BA6-2F45-400D-BBEB-3947DE42764E}" type="pres">
      <dgm:prSet presAssocID="{2FF0EF7C-948A-4C98-BA61-4A84932C8200}" presName="node" presStyleLbl="node1" presStyleIdx="1" presStyleCnt="7">
        <dgm:presLayoutVars>
          <dgm:bulletEnabled val="1"/>
        </dgm:presLayoutVars>
      </dgm:prSet>
      <dgm:spPr/>
      <dgm:t>
        <a:bodyPr/>
        <a:lstStyle/>
        <a:p>
          <a:endParaRPr lang="en-US"/>
        </a:p>
      </dgm:t>
    </dgm:pt>
    <dgm:pt modelId="{36A6E4E8-BE22-426D-BC74-6940095251FD}" type="pres">
      <dgm:prSet presAssocID="{A8BBCB2A-1342-406A-A453-0C231F03F68B}" presName="sibTrans" presStyleCnt="0"/>
      <dgm:spPr/>
    </dgm:pt>
    <dgm:pt modelId="{6D6FD276-2AE7-47BF-A852-330D2D26D84E}" type="pres">
      <dgm:prSet presAssocID="{543BE4D9-3ED0-446A-967E-7B0E0D5E2114}" presName="node" presStyleLbl="node1" presStyleIdx="2" presStyleCnt="7">
        <dgm:presLayoutVars>
          <dgm:bulletEnabled val="1"/>
        </dgm:presLayoutVars>
      </dgm:prSet>
      <dgm:spPr/>
      <dgm:t>
        <a:bodyPr/>
        <a:lstStyle/>
        <a:p>
          <a:endParaRPr lang="en-US"/>
        </a:p>
      </dgm:t>
    </dgm:pt>
    <dgm:pt modelId="{663534D3-F386-4D51-A572-167ECD24B946}" type="pres">
      <dgm:prSet presAssocID="{0648B847-865F-4593-B0C3-DCEE85C44572}" presName="sibTrans" presStyleCnt="0"/>
      <dgm:spPr/>
    </dgm:pt>
    <dgm:pt modelId="{CE5ED8A3-70D3-454A-B505-2369FA62FF74}" type="pres">
      <dgm:prSet presAssocID="{B619FAC5-BC27-4C26-86A3-0FD87FBAC975}" presName="node" presStyleLbl="node1" presStyleIdx="3" presStyleCnt="7">
        <dgm:presLayoutVars>
          <dgm:bulletEnabled val="1"/>
        </dgm:presLayoutVars>
      </dgm:prSet>
      <dgm:spPr/>
      <dgm:t>
        <a:bodyPr/>
        <a:lstStyle/>
        <a:p>
          <a:endParaRPr lang="en-US"/>
        </a:p>
      </dgm:t>
    </dgm:pt>
    <dgm:pt modelId="{CE6F2620-E721-4D30-94DA-03A558A93392}" type="pres">
      <dgm:prSet presAssocID="{6CE4641F-56F0-41BB-838E-DEEB7713E635}" presName="sibTrans" presStyleCnt="0"/>
      <dgm:spPr/>
    </dgm:pt>
    <dgm:pt modelId="{AE526B84-F418-4AB3-8AFC-1E202D6352B8}" type="pres">
      <dgm:prSet presAssocID="{F021B271-D954-4854-8AEE-3F086C1C0F17}" presName="node" presStyleLbl="node1" presStyleIdx="4" presStyleCnt="7">
        <dgm:presLayoutVars>
          <dgm:bulletEnabled val="1"/>
        </dgm:presLayoutVars>
      </dgm:prSet>
      <dgm:spPr/>
      <dgm:t>
        <a:bodyPr/>
        <a:lstStyle/>
        <a:p>
          <a:endParaRPr lang="en-US"/>
        </a:p>
      </dgm:t>
    </dgm:pt>
    <dgm:pt modelId="{F897459C-1501-4BE8-BEC9-F3A7888D5240}" type="pres">
      <dgm:prSet presAssocID="{B13C93D2-6973-4E69-82A4-762105788709}" presName="sibTrans" presStyleCnt="0"/>
      <dgm:spPr/>
    </dgm:pt>
    <dgm:pt modelId="{CA4BED0D-C13B-4E98-A43A-9B8D32C089EA}" type="pres">
      <dgm:prSet presAssocID="{82DBEB95-7016-4DF8-8CE8-6616C5CFBB10}" presName="node" presStyleLbl="node1" presStyleIdx="5" presStyleCnt="7">
        <dgm:presLayoutVars>
          <dgm:bulletEnabled val="1"/>
        </dgm:presLayoutVars>
      </dgm:prSet>
      <dgm:spPr/>
      <dgm:t>
        <a:bodyPr/>
        <a:lstStyle/>
        <a:p>
          <a:endParaRPr lang="en-US"/>
        </a:p>
      </dgm:t>
    </dgm:pt>
    <dgm:pt modelId="{C068D60A-755F-4556-A5F4-4B4CB91927B6}" type="pres">
      <dgm:prSet presAssocID="{3870E1EE-6B8C-43CE-820F-BCD8FD3BBB89}" presName="sibTrans" presStyleCnt="0"/>
      <dgm:spPr/>
    </dgm:pt>
    <dgm:pt modelId="{787CC815-6841-4719-BCB6-7FDE49109BD5}" type="pres">
      <dgm:prSet presAssocID="{213D4D84-469F-4129-8797-9171AF662AD2}" presName="node" presStyleLbl="node1" presStyleIdx="6" presStyleCnt="7">
        <dgm:presLayoutVars>
          <dgm:bulletEnabled val="1"/>
        </dgm:presLayoutVars>
      </dgm:prSet>
      <dgm:spPr/>
      <dgm:t>
        <a:bodyPr/>
        <a:lstStyle/>
        <a:p>
          <a:endParaRPr lang="en-US"/>
        </a:p>
      </dgm:t>
    </dgm:pt>
  </dgm:ptLst>
  <dgm:cxnLst>
    <dgm:cxn modelId="{C915DCC9-F4DF-42BC-885C-6131C3159914}" type="presOf" srcId="{82DBEB95-7016-4DF8-8CE8-6616C5CFBB10}" destId="{CA4BED0D-C13B-4E98-A43A-9B8D32C089EA}" srcOrd="0" destOrd="0" presId="urn:microsoft.com/office/officeart/2005/8/layout/default"/>
    <dgm:cxn modelId="{63642ABD-7F3B-478B-9705-F588EA598914}" type="presOf" srcId="{F021B271-D954-4854-8AEE-3F086C1C0F17}" destId="{AE526B84-F418-4AB3-8AFC-1E202D6352B8}" srcOrd="0" destOrd="0" presId="urn:microsoft.com/office/officeart/2005/8/layout/default"/>
    <dgm:cxn modelId="{279A6C65-FC0C-4101-A74E-2E5DE4736718}" srcId="{4655544D-622E-44F0-B1DE-9BF7EE88DA40}" destId="{543BE4D9-3ED0-446A-967E-7B0E0D5E2114}" srcOrd="2" destOrd="0" parTransId="{74D83FEB-F630-4683-9FAC-4F2B2E7587D1}" sibTransId="{0648B847-865F-4593-B0C3-DCEE85C44572}"/>
    <dgm:cxn modelId="{36EA7052-CEA4-47C6-8353-2396032A4B41}" srcId="{4655544D-622E-44F0-B1DE-9BF7EE88DA40}" destId="{2FF0EF7C-948A-4C98-BA61-4A84932C8200}" srcOrd="1" destOrd="0" parTransId="{AFEAA7A7-C26E-48CD-92F2-C4B96255E8EF}" sibTransId="{A8BBCB2A-1342-406A-A453-0C231F03F68B}"/>
    <dgm:cxn modelId="{19F2B5AF-5193-48AC-8A9E-B03906DEA1CE}" srcId="{4655544D-622E-44F0-B1DE-9BF7EE88DA40}" destId="{F1D086A0-A8DA-48F9-B654-C079332A5A25}" srcOrd="0" destOrd="0" parTransId="{F24F9123-CFB5-4B2E-AF0D-6297E0AA0742}" sibTransId="{8ADDC95B-CAB3-4427-B27C-2591BC225B54}"/>
    <dgm:cxn modelId="{0B37EF44-4DEC-417E-955D-917988363C33}" srcId="{4655544D-622E-44F0-B1DE-9BF7EE88DA40}" destId="{82DBEB95-7016-4DF8-8CE8-6616C5CFBB10}" srcOrd="5" destOrd="0" parTransId="{E63AC838-9226-4089-907B-48D7988F0C93}" sibTransId="{3870E1EE-6B8C-43CE-820F-BCD8FD3BBB89}"/>
    <dgm:cxn modelId="{134235EA-6BFD-488C-A594-1DEA207823EF}" srcId="{4655544D-622E-44F0-B1DE-9BF7EE88DA40}" destId="{F021B271-D954-4854-8AEE-3F086C1C0F17}" srcOrd="4" destOrd="0" parTransId="{5D03A8F7-71CC-4242-A710-D4CB1B3A2588}" sibTransId="{B13C93D2-6973-4E69-82A4-762105788709}"/>
    <dgm:cxn modelId="{876D5975-4459-4A34-9C79-21729F5416FC}" type="presOf" srcId="{F1D086A0-A8DA-48F9-B654-C079332A5A25}" destId="{D533B62A-0B41-42F6-A11E-CBF3FFFE24B3}" srcOrd="0" destOrd="0" presId="urn:microsoft.com/office/officeart/2005/8/layout/default"/>
    <dgm:cxn modelId="{9698A355-0DA5-46A3-BB2C-D3C37E71D56C}" type="presOf" srcId="{4655544D-622E-44F0-B1DE-9BF7EE88DA40}" destId="{A87793FD-5B6B-48CA-A7AA-32F050686ADB}" srcOrd="0" destOrd="0" presId="urn:microsoft.com/office/officeart/2005/8/layout/default"/>
    <dgm:cxn modelId="{53ED61F3-0AC9-4B0B-AB87-391678D105C3}" srcId="{4655544D-622E-44F0-B1DE-9BF7EE88DA40}" destId="{B619FAC5-BC27-4C26-86A3-0FD87FBAC975}" srcOrd="3" destOrd="0" parTransId="{F718E227-E0AD-4FE3-9AC3-6E4044C4BE1F}" sibTransId="{6CE4641F-56F0-41BB-838E-DEEB7713E635}"/>
    <dgm:cxn modelId="{02C73DEC-311B-473E-9149-CB12B303F657}" type="presOf" srcId="{213D4D84-469F-4129-8797-9171AF662AD2}" destId="{787CC815-6841-4719-BCB6-7FDE49109BD5}" srcOrd="0" destOrd="0" presId="urn:microsoft.com/office/officeart/2005/8/layout/default"/>
    <dgm:cxn modelId="{C1930207-5830-4573-8500-057B790110CA}" type="presOf" srcId="{2FF0EF7C-948A-4C98-BA61-4A84932C8200}" destId="{42F95BA6-2F45-400D-BBEB-3947DE42764E}" srcOrd="0" destOrd="0" presId="urn:microsoft.com/office/officeart/2005/8/layout/default"/>
    <dgm:cxn modelId="{133023C5-6606-4145-98EB-9E9D277EC62E}" type="presOf" srcId="{543BE4D9-3ED0-446A-967E-7B0E0D5E2114}" destId="{6D6FD276-2AE7-47BF-A852-330D2D26D84E}" srcOrd="0" destOrd="0" presId="urn:microsoft.com/office/officeart/2005/8/layout/default"/>
    <dgm:cxn modelId="{F69ABAD6-7A16-495F-BBA6-90450442FAC8}" type="presOf" srcId="{B619FAC5-BC27-4C26-86A3-0FD87FBAC975}" destId="{CE5ED8A3-70D3-454A-B505-2369FA62FF74}" srcOrd="0" destOrd="0" presId="urn:microsoft.com/office/officeart/2005/8/layout/default"/>
    <dgm:cxn modelId="{A704A3E2-B1F1-4546-8513-4982A998748A}" srcId="{4655544D-622E-44F0-B1DE-9BF7EE88DA40}" destId="{213D4D84-469F-4129-8797-9171AF662AD2}" srcOrd="6" destOrd="0" parTransId="{AB7FF02E-85C6-40E5-917C-ED1E3CA56D9C}" sibTransId="{04DF3338-200D-413A-ACCA-8F1C0EA30A9A}"/>
    <dgm:cxn modelId="{850F7A0A-7BB5-4671-B43F-A7A8A0E2FE1A}" type="presParOf" srcId="{A87793FD-5B6B-48CA-A7AA-32F050686ADB}" destId="{D533B62A-0B41-42F6-A11E-CBF3FFFE24B3}" srcOrd="0" destOrd="0" presId="urn:microsoft.com/office/officeart/2005/8/layout/default"/>
    <dgm:cxn modelId="{769CE3B7-8E49-4EBA-B08B-E2339509EE90}" type="presParOf" srcId="{A87793FD-5B6B-48CA-A7AA-32F050686ADB}" destId="{6B3370F9-1670-4B6C-90EE-7225CB1BD4D0}" srcOrd="1" destOrd="0" presId="urn:microsoft.com/office/officeart/2005/8/layout/default"/>
    <dgm:cxn modelId="{BAB7FBB8-75A0-40A1-A0DF-8836EA3D2C84}" type="presParOf" srcId="{A87793FD-5B6B-48CA-A7AA-32F050686ADB}" destId="{42F95BA6-2F45-400D-BBEB-3947DE42764E}" srcOrd="2" destOrd="0" presId="urn:microsoft.com/office/officeart/2005/8/layout/default"/>
    <dgm:cxn modelId="{E77144DF-4F94-4D95-AAFF-B0FA625F9027}" type="presParOf" srcId="{A87793FD-5B6B-48CA-A7AA-32F050686ADB}" destId="{36A6E4E8-BE22-426D-BC74-6940095251FD}" srcOrd="3" destOrd="0" presId="urn:microsoft.com/office/officeart/2005/8/layout/default"/>
    <dgm:cxn modelId="{724ED183-EA04-4E91-8B15-183D73B1ADC0}" type="presParOf" srcId="{A87793FD-5B6B-48CA-A7AA-32F050686ADB}" destId="{6D6FD276-2AE7-47BF-A852-330D2D26D84E}" srcOrd="4" destOrd="0" presId="urn:microsoft.com/office/officeart/2005/8/layout/default"/>
    <dgm:cxn modelId="{C6EA318C-A474-4AEF-8A66-8C1F830D6BD6}" type="presParOf" srcId="{A87793FD-5B6B-48CA-A7AA-32F050686ADB}" destId="{663534D3-F386-4D51-A572-167ECD24B946}" srcOrd="5" destOrd="0" presId="urn:microsoft.com/office/officeart/2005/8/layout/default"/>
    <dgm:cxn modelId="{CEA4283E-9ECA-4E2B-9DFA-205A4BD67C88}" type="presParOf" srcId="{A87793FD-5B6B-48CA-A7AA-32F050686ADB}" destId="{CE5ED8A3-70D3-454A-B505-2369FA62FF74}" srcOrd="6" destOrd="0" presId="urn:microsoft.com/office/officeart/2005/8/layout/default"/>
    <dgm:cxn modelId="{E2FB182A-B60F-46BF-9828-02AAFA91EA70}" type="presParOf" srcId="{A87793FD-5B6B-48CA-A7AA-32F050686ADB}" destId="{CE6F2620-E721-4D30-94DA-03A558A93392}" srcOrd="7" destOrd="0" presId="urn:microsoft.com/office/officeart/2005/8/layout/default"/>
    <dgm:cxn modelId="{B1175EE0-167F-44B3-BEDB-0649F8541949}" type="presParOf" srcId="{A87793FD-5B6B-48CA-A7AA-32F050686ADB}" destId="{AE526B84-F418-4AB3-8AFC-1E202D6352B8}" srcOrd="8" destOrd="0" presId="urn:microsoft.com/office/officeart/2005/8/layout/default"/>
    <dgm:cxn modelId="{B477F164-883B-4127-A4C5-71BB195E935B}" type="presParOf" srcId="{A87793FD-5B6B-48CA-A7AA-32F050686ADB}" destId="{F897459C-1501-4BE8-BEC9-F3A7888D5240}" srcOrd="9" destOrd="0" presId="urn:microsoft.com/office/officeart/2005/8/layout/default"/>
    <dgm:cxn modelId="{51058321-0FF8-42D9-B7DD-A2E6FFB78B01}" type="presParOf" srcId="{A87793FD-5B6B-48CA-A7AA-32F050686ADB}" destId="{CA4BED0D-C13B-4E98-A43A-9B8D32C089EA}" srcOrd="10" destOrd="0" presId="urn:microsoft.com/office/officeart/2005/8/layout/default"/>
    <dgm:cxn modelId="{506B94C6-4DE6-48FF-BEC2-271BAC274792}" type="presParOf" srcId="{A87793FD-5B6B-48CA-A7AA-32F050686ADB}" destId="{C068D60A-755F-4556-A5F4-4B4CB91927B6}" srcOrd="11" destOrd="0" presId="urn:microsoft.com/office/officeart/2005/8/layout/default"/>
    <dgm:cxn modelId="{8F6269FF-79EE-4886-A4DC-2A3B2992F0B7}" type="presParOf" srcId="{A87793FD-5B6B-48CA-A7AA-32F050686ADB}" destId="{787CC815-6841-4719-BCB6-7FDE49109BD5}"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056501-7FA1-451C-96CB-639076584C46}" type="doc">
      <dgm:prSet loTypeId="urn:microsoft.com/office/officeart/2005/8/layout/vList5" loCatId="list" qsTypeId="urn:microsoft.com/office/officeart/2005/8/quickstyle/simple5" qsCatId="simple" csTypeId="urn:microsoft.com/office/officeart/2005/8/colors/accent0_3" csCatId="mainScheme" phldr="1"/>
      <dgm:spPr/>
      <dgm:t>
        <a:bodyPr/>
        <a:lstStyle/>
        <a:p>
          <a:endParaRPr lang="en-US"/>
        </a:p>
      </dgm:t>
    </dgm:pt>
    <dgm:pt modelId="{9A179465-F0B6-4CC2-8A1E-7FDF4F6A3213}">
      <dgm:prSet phldrT="[Text]" custT="1"/>
      <dgm:spPr/>
      <dgm:t>
        <a:bodyPr/>
        <a:lstStyle/>
        <a:p>
          <a:r>
            <a:rPr lang="es-MX" sz="1600" dirty="0" err="1" smtClean="0"/>
            <a:t>Automated</a:t>
          </a:r>
          <a:endParaRPr lang="en-US" sz="1600" dirty="0"/>
        </a:p>
      </dgm:t>
    </dgm:pt>
    <dgm:pt modelId="{ED2CB6BA-EA58-4FB4-9F3D-F343C33F9923}" type="parTrans" cxnId="{A0DA8C2F-52A6-49D9-95C9-8B4B3943979A}">
      <dgm:prSet/>
      <dgm:spPr/>
      <dgm:t>
        <a:bodyPr/>
        <a:lstStyle/>
        <a:p>
          <a:endParaRPr lang="en-US"/>
        </a:p>
      </dgm:t>
    </dgm:pt>
    <dgm:pt modelId="{A215276B-363F-4F26-B00C-19B9F18FE83B}" type="sibTrans" cxnId="{A0DA8C2F-52A6-49D9-95C9-8B4B3943979A}">
      <dgm:prSet/>
      <dgm:spPr/>
      <dgm:t>
        <a:bodyPr/>
        <a:lstStyle/>
        <a:p>
          <a:endParaRPr lang="en-US"/>
        </a:p>
      </dgm:t>
    </dgm:pt>
    <dgm:pt modelId="{AC667D60-9866-453D-A6FF-AD6ACA6D8E84}">
      <dgm:prSet phldrT="[Text]"/>
      <dgm:spPr/>
      <dgm:t>
        <a:bodyPr/>
        <a:lstStyle/>
        <a:p>
          <a:r>
            <a:rPr lang="es-MX" dirty="0" err="1" smtClean="0"/>
            <a:t>It</a:t>
          </a:r>
          <a:r>
            <a:rPr lang="es-MX" dirty="0" smtClean="0"/>
            <a:t> </a:t>
          </a:r>
          <a:r>
            <a:rPr lang="es-MX" dirty="0" err="1" smtClean="0"/>
            <a:t>should</a:t>
          </a:r>
          <a:r>
            <a:rPr lang="es-MX" dirty="0" smtClean="0"/>
            <a:t> </a:t>
          </a:r>
          <a:r>
            <a:rPr lang="es-MX" dirty="0" err="1" smtClean="0"/>
            <a:t>checks</a:t>
          </a:r>
          <a:r>
            <a:rPr lang="es-MX" dirty="0" smtClean="0"/>
            <a:t> </a:t>
          </a:r>
          <a:r>
            <a:rPr lang="es-MX" dirty="0" err="1" smtClean="0"/>
            <a:t>automatically</a:t>
          </a:r>
          <a:r>
            <a:rPr lang="es-MX" dirty="0" smtClean="0"/>
            <a:t> </a:t>
          </a:r>
          <a:r>
            <a:rPr lang="es-MX" dirty="0" err="1" smtClean="0"/>
            <a:t>the</a:t>
          </a:r>
          <a:r>
            <a:rPr lang="es-MX" dirty="0" smtClean="0"/>
            <a:t> </a:t>
          </a:r>
          <a:r>
            <a:rPr lang="es-MX" dirty="0" err="1" smtClean="0"/>
            <a:t>result</a:t>
          </a:r>
          <a:endParaRPr lang="en-US" dirty="0"/>
        </a:p>
      </dgm:t>
    </dgm:pt>
    <dgm:pt modelId="{E36AE6A5-9D63-46A3-ADC0-12E784675270}" type="parTrans" cxnId="{24F772E2-A342-4E7D-B939-E1781D40F37F}">
      <dgm:prSet/>
      <dgm:spPr/>
      <dgm:t>
        <a:bodyPr/>
        <a:lstStyle/>
        <a:p>
          <a:endParaRPr lang="en-US"/>
        </a:p>
      </dgm:t>
    </dgm:pt>
    <dgm:pt modelId="{931A49D3-D653-4657-AA9E-660A88C0EABE}" type="sibTrans" cxnId="{24F772E2-A342-4E7D-B939-E1781D40F37F}">
      <dgm:prSet/>
      <dgm:spPr/>
      <dgm:t>
        <a:bodyPr/>
        <a:lstStyle/>
        <a:p>
          <a:endParaRPr lang="en-US"/>
        </a:p>
      </dgm:t>
    </dgm:pt>
    <dgm:pt modelId="{5F0C9EC3-3655-42ED-A15F-EC3B96EA4972}">
      <dgm:prSet phldrT="[Text]" custT="1"/>
      <dgm:spPr/>
      <dgm:t>
        <a:bodyPr/>
        <a:lstStyle/>
        <a:p>
          <a:r>
            <a:rPr lang="es-MX" sz="1600" dirty="0" err="1" smtClean="0"/>
            <a:t>Repeateble</a:t>
          </a:r>
          <a:endParaRPr lang="en-US" sz="1600" dirty="0"/>
        </a:p>
      </dgm:t>
    </dgm:pt>
    <dgm:pt modelId="{A2F342A4-03ED-4B6A-BFBE-1EB797A6F86D}" type="parTrans" cxnId="{93B93B47-D96B-4686-8936-D4085B10A943}">
      <dgm:prSet/>
      <dgm:spPr/>
      <dgm:t>
        <a:bodyPr/>
        <a:lstStyle/>
        <a:p>
          <a:endParaRPr lang="en-US"/>
        </a:p>
      </dgm:t>
    </dgm:pt>
    <dgm:pt modelId="{886E8155-352A-4DDC-A87C-E57AA1BDD787}" type="sibTrans" cxnId="{93B93B47-D96B-4686-8936-D4085B10A943}">
      <dgm:prSet/>
      <dgm:spPr/>
      <dgm:t>
        <a:bodyPr/>
        <a:lstStyle/>
        <a:p>
          <a:endParaRPr lang="en-US"/>
        </a:p>
      </dgm:t>
    </dgm:pt>
    <dgm:pt modelId="{5C2D4DE9-77AA-427E-A7D9-EDE4B402EE33}">
      <dgm:prSet phldrT="[Text]"/>
      <dgm:spPr/>
      <dgm:t>
        <a:bodyPr/>
        <a:lstStyle/>
        <a:p>
          <a:r>
            <a:rPr lang="es-MX" dirty="0" err="1" smtClean="0"/>
            <a:t>It</a:t>
          </a:r>
          <a:r>
            <a:rPr lang="es-MX" dirty="0" smtClean="0"/>
            <a:t> </a:t>
          </a:r>
          <a:r>
            <a:rPr lang="es-MX" dirty="0" err="1" smtClean="0"/>
            <a:t>should</a:t>
          </a:r>
          <a:r>
            <a:rPr lang="es-MX" dirty="0" smtClean="0"/>
            <a:t> be </a:t>
          </a:r>
          <a:r>
            <a:rPr lang="es-MX" dirty="0" err="1" smtClean="0"/>
            <a:t>repeateble</a:t>
          </a:r>
          <a:r>
            <a:rPr lang="es-MX" dirty="0" smtClean="0"/>
            <a:t> </a:t>
          </a:r>
          <a:r>
            <a:rPr lang="es-MX" dirty="0" err="1" smtClean="0"/>
            <a:t>for</a:t>
          </a:r>
          <a:r>
            <a:rPr lang="es-MX" dirty="0" smtClean="0"/>
            <a:t> new </a:t>
          </a:r>
          <a:r>
            <a:rPr lang="es-MX" dirty="0" err="1" smtClean="0"/>
            <a:t>executions</a:t>
          </a:r>
          <a:endParaRPr lang="en-US" dirty="0"/>
        </a:p>
      </dgm:t>
    </dgm:pt>
    <dgm:pt modelId="{842EFF61-F83E-438A-8206-2152AD3FB3B8}" type="parTrans" cxnId="{AD55F664-3E64-4C05-99ED-A7F7C02ABE80}">
      <dgm:prSet/>
      <dgm:spPr/>
      <dgm:t>
        <a:bodyPr/>
        <a:lstStyle/>
        <a:p>
          <a:endParaRPr lang="en-US"/>
        </a:p>
      </dgm:t>
    </dgm:pt>
    <dgm:pt modelId="{703FD5A0-1413-494A-8CFF-54A600DBBD52}" type="sibTrans" cxnId="{AD55F664-3E64-4C05-99ED-A7F7C02ABE80}">
      <dgm:prSet/>
      <dgm:spPr/>
      <dgm:t>
        <a:bodyPr/>
        <a:lstStyle/>
        <a:p>
          <a:endParaRPr lang="en-US"/>
        </a:p>
      </dgm:t>
    </dgm:pt>
    <dgm:pt modelId="{EEF69C04-1389-4D68-9E6B-274CD281B448}">
      <dgm:prSet phldrT="[Text]" custT="1"/>
      <dgm:spPr/>
      <dgm:t>
        <a:bodyPr/>
        <a:lstStyle/>
        <a:p>
          <a:r>
            <a:rPr lang="es-MX" sz="1600" dirty="0" err="1" smtClean="0"/>
            <a:t>Accumulative</a:t>
          </a:r>
          <a:endParaRPr lang="en-US" sz="1600" dirty="0"/>
        </a:p>
      </dgm:t>
    </dgm:pt>
    <dgm:pt modelId="{C3F32BFD-1227-4508-BD6D-FD58CE1103BA}" type="parTrans" cxnId="{2EE0FA44-3F1B-4CFA-AADB-C7870447BB96}">
      <dgm:prSet/>
      <dgm:spPr/>
      <dgm:t>
        <a:bodyPr/>
        <a:lstStyle/>
        <a:p>
          <a:endParaRPr lang="en-US"/>
        </a:p>
      </dgm:t>
    </dgm:pt>
    <dgm:pt modelId="{932A426C-5781-48AA-AFCB-983D31A5E9AB}" type="sibTrans" cxnId="{2EE0FA44-3F1B-4CFA-AADB-C7870447BB96}">
      <dgm:prSet/>
      <dgm:spPr/>
      <dgm:t>
        <a:bodyPr/>
        <a:lstStyle/>
        <a:p>
          <a:endParaRPr lang="en-US"/>
        </a:p>
      </dgm:t>
    </dgm:pt>
    <dgm:pt modelId="{3A77227F-2FDB-4A7E-B06C-3BDE36124135}">
      <dgm:prSet phldrT="[Text]" custT="1"/>
      <dgm:spPr/>
      <dgm:t>
        <a:bodyPr/>
        <a:lstStyle/>
        <a:p>
          <a:r>
            <a:rPr lang="es-MX" sz="1600" dirty="0" err="1" smtClean="0"/>
            <a:t>Available</a:t>
          </a:r>
          <a:r>
            <a:rPr lang="es-MX" sz="1600" dirty="0" smtClean="0"/>
            <a:t> </a:t>
          </a:r>
          <a:r>
            <a:rPr lang="es-MX" sz="1600" dirty="0" err="1" smtClean="0"/>
            <a:t>for</a:t>
          </a:r>
          <a:r>
            <a:rPr lang="es-MX" sz="1600" dirty="0" smtClean="0"/>
            <a:t> </a:t>
          </a:r>
          <a:r>
            <a:rPr lang="es-MX" sz="1600" dirty="0" err="1" smtClean="0"/>
            <a:t>anyone</a:t>
          </a:r>
          <a:endParaRPr lang="en-US" sz="1600" dirty="0"/>
        </a:p>
      </dgm:t>
    </dgm:pt>
    <dgm:pt modelId="{491055B6-B32E-46EC-9663-EB1B126547C8}" type="parTrans" cxnId="{58092231-CB43-4739-8758-EDFB24D5B91E}">
      <dgm:prSet/>
      <dgm:spPr/>
      <dgm:t>
        <a:bodyPr/>
        <a:lstStyle/>
        <a:p>
          <a:endParaRPr lang="en-US"/>
        </a:p>
      </dgm:t>
    </dgm:pt>
    <dgm:pt modelId="{C54958FC-5F13-4797-9974-97E2AE29F67A}" type="sibTrans" cxnId="{58092231-CB43-4739-8758-EDFB24D5B91E}">
      <dgm:prSet/>
      <dgm:spPr/>
      <dgm:t>
        <a:bodyPr/>
        <a:lstStyle/>
        <a:p>
          <a:endParaRPr lang="en-US"/>
        </a:p>
      </dgm:t>
    </dgm:pt>
    <dgm:pt modelId="{95D30856-6AFA-47D3-85ED-18AC315D24F8}">
      <dgm:prSet phldrT="[Text]"/>
      <dgm:spPr/>
      <dgm:t>
        <a:bodyPr/>
        <a:lstStyle/>
        <a:p>
          <a:r>
            <a:rPr lang="es-MX" dirty="0" err="1" smtClean="0"/>
            <a:t>Anyone</a:t>
          </a:r>
          <a:r>
            <a:rPr lang="es-MX" dirty="0" smtClean="0"/>
            <a:t> </a:t>
          </a:r>
          <a:r>
            <a:rPr lang="es-MX" dirty="0" err="1" smtClean="0"/>
            <a:t>should</a:t>
          </a:r>
          <a:r>
            <a:rPr lang="es-MX" dirty="0" smtClean="0"/>
            <a:t> be </a:t>
          </a:r>
          <a:r>
            <a:rPr lang="es-MX" dirty="0" err="1" smtClean="0"/>
            <a:t>able</a:t>
          </a:r>
          <a:r>
            <a:rPr lang="es-MX" dirty="0" smtClean="0"/>
            <a:t> to run </a:t>
          </a:r>
          <a:r>
            <a:rPr lang="es-MX" dirty="0" err="1" smtClean="0"/>
            <a:t>it</a:t>
          </a:r>
          <a:endParaRPr lang="en-US" dirty="0"/>
        </a:p>
      </dgm:t>
    </dgm:pt>
    <dgm:pt modelId="{6B280F50-A3A8-4CE9-BBB5-460B2EEBF4B6}" type="parTrans" cxnId="{E730AA12-6F84-4A4F-B44E-21B15CB803F6}">
      <dgm:prSet/>
      <dgm:spPr/>
      <dgm:t>
        <a:bodyPr/>
        <a:lstStyle/>
        <a:p>
          <a:endParaRPr lang="en-US"/>
        </a:p>
      </dgm:t>
    </dgm:pt>
    <dgm:pt modelId="{42754A8F-E72E-4A8E-AF01-B8C6D6DB3DDE}" type="sibTrans" cxnId="{E730AA12-6F84-4A4F-B44E-21B15CB803F6}">
      <dgm:prSet/>
      <dgm:spPr/>
      <dgm:t>
        <a:bodyPr/>
        <a:lstStyle/>
        <a:p>
          <a:endParaRPr lang="en-US"/>
        </a:p>
      </dgm:t>
    </dgm:pt>
    <dgm:pt modelId="{AC646539-F8B1-4D9E-8234-45E5F9671A98}">
      <dgm:prSet phldrT="[Text]" custT="1"/>
      <dgm:spPr/>
      <dgm:t>
        <a:bodyPr/>
        <a:lstStyle/>
        <a:p>
          <a:r>
            <a:rPr lang="es-MX" sz="1600" dirty="0" err="1" smtClean="0"/>
            <a:t>Practical</a:t>
          </a:r>
          <a:endParaRPr lang="en-US" sz="1600" dirty="0"/>
        </a:p>
      </dgm:t>
    </dgm:pt>
    <dgm:pt modelId="{E96B2946-2689-4F00-8356-9F28E576110C}" type="parTrans" cxnId="{FB5F85F6-9231-4202-9648-B04AE038586F}">
      <dgm:prSet/>
      <dgm:spPr/>
      <dgm:t>
        <a:bodyPr/>
        <a:lstStyle/>
        <a:p>
          <a:endParaRPr lang="en-US"/>
        </a:p>
      </dgm:t>
    </dgm:pt>
    <dgm:pt modelId="{E52CD4D0-AD12-4F5D-A64D-1856C6FEAE6B}" type="sibTrans" cxnId="{FB5F85F6-9231-4202-9648-B04AE038586F}">
      <dgm:prSet/>
      <dgm:spPr/>
      <dgm:t>
        <a:bodyPr/>
        <a:lstStyle/>
        <a:p>
          <a:endParaRPr lang="en-US"/>
        </a:p>
      </dgm:t>
    </dgm:pt>
    <dgm:pt modelId="{B1788A40-F516-4585-B6B3-8241F7F29AB4}">
      <dgm:prSet phldrT="[Text]"/>
      <dgm:spPr/>
      <dgm:t>
        <a:bodyPr/>
        <a:lstStyle/>
        <a:p>
          <a:r>
            <a:rPr lang="es-MX" dirty="0" err="1" smtClean="0"/>
            <a:t>Every</a:t>
          </a:r>
          <a:r>
            <a:rPr lang="es-MX" dirty="0" smtClean="0"/>
            <a:t> test </a:t>
          </a:r>
          <a:r>
            <a:rPr lang="es-MX" dirty="0" err="1" smtClean="0"/>
            <a:t>remains</a:t>
          </a:r>
          <a:r>
            <a:rPr lang="es-MX" dirty="0" smtClean="0"/>
            <a:t> </a:t>
          </a:r>
          <a:r>
            <a:rPr lang="es-MX" dirty="0" err="1" smtClean="0"/>
            <a:t>for</a:t>
          </a:r>
          <a:r>
            <a:rPr lang="es-MX" dirty="0" smtClean="0"/>
            <a:t> </a:t>
          </a:r>
          <a:r>
            <a:rPr lang="es-MX" dirty="0" err="1" smtClean="0"/>
            <a:t>future</a:t>
          </a:r>
          <a:r>
            <a:rPr lang="es-MX" dirty="0" smtClean="0"/>
            <a:t> use</a:t>
          </a:r>
          <a:endParaRPr lang="en-US" dirty="0"/>
        </a:p>
      </dgm:t>
    </dgm:pt>
    <dgm:pt modelId="{A644E844-15A6-42F8-BE85-4B66CE0C8BA4}" type="parTrans" cxnId="{0343318E-3E0F-4E3D-B5A5-C875EB2B8557}">
      <dgm:prSet/>
      <dgm:spPr/>
      <dgm:t>
        <a:bodyPr/>
        <a:lstStyle/>
        <a:p>
          <a:endParaRPr lang="en-US"/>
        </a:p>
      </dgm:t>
    </dgm:pt>
    <dgm:pt modelId="{EFEEF778-786C-40A9-A23F-00D33A23F24D}" type="sibTrans" cxnId="{0343318E-3E0F-4E3D-B5A5-C875EB2B8557}">
      <dgm:prSet/>
      <dgm:spPr/>
      <dgm:t>
        <a:bodyPr/>
        <a:lstStyle/>
        <a:p>
          <a:endParaRPr lang="en-US"/>
        </a:p>
      </dgm:t>
    </dgm:pt>
    <dgm:pt modelId="{B5F82ABB-C4CB-4181-8661-011EA4E1F665}">
      <dgm:prSet phldrT="[Text]"/>
      <dgm:spPr/>
      <dgm:t>
        <a:bodyPr/>
        <a:lstStyle/>
        <a:p>
          <a:r>
            <a:rPr lang="es-MX" dirty="0" err="1" smtClean="0"/>
            <a:t>You</a:t>
          </a:r>
          <a:r>
            <a:rPr lang="es-MX" dirty="0" smtClean="0"/>
            <a:t> can run </a:t>
          </a:r>
          <a:r>
            <a:rPr lang="es-MX" dirty="0" err="1" smtClean="0"/>
            <a:t>from</a:t>
          </a:r>
          <a:r>
            <a:rPr lang="es-MX" dirty="0" smtClean="0"/>
            <a:t> </a:t>
          </a:r>
          <a:r>
            <a:rPr lang="es-MX" dirty="0" err="1" smtClean="0"/>
            <a:t>an</a:t>
          </a:r>
          <a:r>
            <a:rPr lang="es-MX" dirty="0" smtClean="0"/>
            <a:t> IDE </a:t>
          </a:r>
          <a:r>
            <a:rPr lang="es-MX" dirty="0" err="1" smtClean="0"/>
            <a:t>button</a:t>
          </a:r>
          <a:r>
            <a:rPr lang="es-MX" dirty="0" smtClean="0"/>
            <a:t> </a:t>
          </a:r>
          <a:r>
            <a:rPr lang="es-MX" dirty="0" err="1" smtClean="0"/>
            <a:t>or</a:t>
          </a:r>
          <a:r>
            <a:rPr lang="es-MX" dirty="0" smtClean="0"/>
            <a:t> a </a:t>
          </a:r>
          <a:r>
            <a:rPr lang="es-MX" dirty="0" err="1" smtClean="0"/>
            <a:t>console</a:t>
          </a:r>
          <a:r>
            <a:rPr lang="es-MX" dirty="0" smtClean="0"/>
            <a:t> </a:t>
          </a:r>
          <a:r>
            <a:rPr lang="es-MX" dirty="0" err="1" smtClean="0"/>
            <a:t>command</a:t>
          </a:r>
          <a:endParaRPr lang="en-US" dirty="0"/>
        </a:p>
      </dgm:t>
    </dgm:pt>
    <dgm:pt modelId="{76B96691-FCD2-4BA9-8ECE-C618C08D4710}" type="parTrans" cxnId="{88EE3C3A-B86B-407E-8AA2-5D3C1634A3C6}">
      <dgm:prSet/>
      <dgm:spPr/>
      <dgm:t>
        <a:bodyPr/>
        <a:lstStyle/>
        <a:p>
          <a:endParaRPr lang="en-US"/>
        </a:p>
      </dgm:t>
    </dgm:pt>
    <dgm:pt modelId="{C0316D39-A8BC-4772-B100-5BAD3BB9D2FA}" type="sibTrans" cxnId="{88EE3C3A-B86B-407E-8AA2-5D3C1634A3C6}">
      <dgm:prSet/>
      <dgm:spPr/>
      <dgm:t>
        <a:bodyPr/>
        <a:lstStyle/>
        <a:p>
          <a:endParaRPr lang="en-US"/>
        </a:p>
      </dgm:t>
    </dgm:pt>
    <dgm:pt modelId="{62369C95-347B-48CC-85BC-AE0CEA88F96E}">
      <dgm:prSet phldrT="[Text]" custT="1"/>
      <dgm:spPr/>
      <dgm:t>
        <a:bodyPr/>
        <a:lstStyle/>
        <a:p>
          <a:r>
            <a:rPr lang="es-MX" sz="1600" dirty="0" err="1" smtClean="0"/>
            <a:t>Fast</a:t>
          </a:r>
          <a:endParaRPr lang="en-US" sz="1600" dirty="0"/>
        </a:p>
      </dgm:t>
    </dgm:pt>
    <dgm:pt modelId="{A587EACA-0346-40C2-8A71-C3E8FEF4730D}" type="parTrans" cxnId="{585593B4-6081-4941-9525-79F25DD5D16D}">
      <dgm:prSet/>
      <dgm:spPr/>
      <dgm:t>
        <a:bodyPr/>
        <a:lstStyle/>
        <a:p>
          <a:endParaRPr lang="en-US"/>
        </a:p>
      </dgm:t>
    </dgm:pt>
    <dgm:pt modelId="{6C1A42BC-E498-40A1-8933-CFD1FC499B70}" type="sibTrans" cxnId="{585593B4-6081-4941-9525-79F25DD5D16D}">
      <dgm:prSet/>
      <dgm:spPr/>
      <dgm:t>
        <a:bodyPr/>
        <a:lstStyle/>
        <a:p>
          <a:endParaRPr lang="en-US"/>
        </a:p>
      </dgm:t>
    </dgm:pt>
    <dgm:pt modelId="{08F0A0CC-B3D2-4EA1-99D1-FD6CA4D48C56}">
      <dgm:prSet phldrT="[Text]"/>
      <dgm:spPr/>
      <dgm:t>
        <a:bodyPr/>
        <a:lstStyle/>
        <a:p>
          <a:r>
            <a:rPr lang="es-MX" dirty="0" err="1" smtClean="0"/>
            <a:t>It</a:t>
          </a:r>
          <a:r>
            <a:rPr lang="es-MX" dirty="0" smtClean="0"/>
            <a:t> </a:t>
          </a:r>
          <a:r>
            <a:rPr lang="es-MX" dirty="0" err="1" smtClean="0"/>
            <a:t>should</a:t>
          </a:r>
          <a:r>
            <a:rPr lang="es-MX" dirty="0" smtClean="0"/>
            <a:t> run </a:t>
          </a:r>
          <a:r>
            <a:rPr lang="es-MX" dirty="0" err="1" smtClean="0"/>
            <a:t>quickly</a:t>
          </a:r>
          <a:endParaRPr lang="en-US" dirty="0"/>
        </a:p>
      </dgm:t>
    </dgm:pt>
    <dgm:pt modelId="{ABE2E40A-011A-4B21-A473-0B995DDE70B9}" type="parTrans" cxnId="{1D34303F-1394-46FC-A320-6766AFE9ED77}">
      <dgm:prSet/>
      <dgm:spPr/>
      <dgm:t>
        <a:bodyPr/>
        <a:lstStyle/>
        <a:p>
          <a:endParaRPr lang="en-US"/>
        </a:p>
      </dgm:t>
    </dgm:pt>
    <dgm:pt modelId="{579827D0-8B71-435C-8035-231132C1D6B4}" type="sibTrans" cxnId="{1D34303F-1394-46FC-A320-6766AFE9ED77}">
      <dgm:prSet/>
      <dgm:spPr/>
      <dgm:t>
        <a:bodyPr/>
        <a:lstStyle/>
        <a:p>
          <a:endParaRPr lang="en-US"/>
        </a:p>
      </dgm:t>
    </dgm:pt>
    <dgm:pt modelId="{706F63A5-25A7-4263-AD94-19AFA9B5FBE5}">
      <dgm:prSet phldrT="[Text]" custT="1"/>
      <dgm:spPr/>
      <dgm:t>
        <a:bodyPr/>
        <a:lstStyle/>
        <a:p>
          <a:r>
            <a:rPr lang="es-MX" sz="1600" dirty="0" err="1" smtClean="0"/>
            <a:t>Independent</a:t>
          </a:r>
          <a:endParaRPr lang="en-US" sz="1600" dirty="0"/>
        </a:p>
      </dgm:t>
    </dgm:pt>
    <dgm:pt modelId="{C490FD7C-1620-4696-8AE8-5395D1FE09CA}" type="parTrans" cxnId="{EDA83F51-5A35-4BD6-B2DA-213C3AFB5EC6}">
      <dgm:prSet/>
      <dgm:spPr/>
      <dgm:t>
        <a:bodyPr/>
        <a:lstStyle/>
        <a:p>
          <a:endParaRPr lang="en-US"/>
        </a:p>
      </dgm:t>
    </dgm:pt>
    <dgm:pt modelId="{89F20329-DF42-4131-B612-4EBB0F2F03CF}" type="sibTrans" cxnId="{EDA83F51-5A35-4BD6-B2DA-213C3AFB5EC6}">
      <dgm:prSet/>
      <dgm:spPr/>
      <dgm:t>
        <a:bodyPr/>
        <a:lstStyle/>
        <a:p>
          <a:endParaRPr lang="en-US"/>
        </a:p>
      </dgm:t>
    </dgm:pt>
    <dgm:pt modelId="{ECCE8B9E-8D29-4707-834E-035B75CE622C}">
      <dgm:prSet phldrT="[Text]"/>
      <dgm:spPr/>
      <dgm:t>
        <a:bodyPr/>
        <a:lstStyle/>
        <a:p>
          <a:r>
            <a:rPr lang="es-MX" dirty="0" err="1" smtClean="0"/>
            <a:t>It</a:t>
          </a:r>
          <a:r>
            <a:rPr lang="es-MX" dirty="0" smtClean="0"/>
            <a:t> </a:t>
          </a:r>
          <a:r>
            <a:rPr lang="es-MX" dirty="0" err="1" smtClean="0"/>
            <a:t>does</a:t>
          </a:r>
          <a:r>
            <a:rPr lang="es-MX" dirty="0" smtClean="0"/>
            <a:t> </a:t>
          </a:r>
          <a:r>
            <a:rPr lang="es-MX" dirty="0" err="1" smtClean="0"/>
            <a:t>not</a:t>
          </a:r>
          <a:r>
            <a:rPr lang="es-MX" dirty="0" smtClean="0"/>
            <a:t> </a:t>
          </a:r>
          <a:r>
            <a:rPr lang="es-MX" dirty="0" err="1" smtClean="0"/>
            <a:t>depends</a:t>
          </a:r>
          <a:r>
            <a:rPr lang="es-MX" dirty="0" smtClean="0"/>
            <a:t> </a:t>
          </a:r>
          <a:r>
            <a:rPr lang="es-MX" dirty="0" err="1" smtClean="0"/>
            <a:t>on</a:t>
          </a:r>
          <a:r>
            <a:rPr lang="es-MX" dirty="0" smtClean="0"/>
            <a:t> </a:t>
          </a:r>
          <a:r>
            <a:rPr lang="es-MX" dirty="0" err="1" smtClean="0"/>
            <a:t>filesystem</a:t>
          </a:r>
          <a:r>
            <a:rPr lang="es-MX" dirty="0" smtClean="0"/>
            <a:t>, </a:t>
          </a:r>
          <a:r>
            <a:rPr lang="es-MX" dirty="0" err="1" smtClean="0"/>
            <a:t>database</a:t>
          </a:r>
          <a:r>
            <a:rPr lang="es-MX" dirty="0" smtClean="0"/>
            <a:t> </a:t>
          </a:r>
          <a:r>
            <a:rPr lang="es-MX" dirty="0" err="1" smtClean="0"/>
            <a:t>or</a:t>
          </a:r>
          <a:r>
            <a:rPr lang="es-MX" dirty="0" smtClean="0"/>
            <a:t> </a:t>
          </a:r>
          <a:r>
            <a:rPr lang="es-MX" dirty="0" err="1" smtClean="0"/>
            <a:t>any</a:t>
          </a:r>
          <a:r>
            <a:rPr lang="es-MX" dirty="0" smtClean="0"/>
            <a:t> </a:t>
          </a:r>
          <a:r>
            <a:rPr lang="es-MX" dirty="0" err="1" smtClean="0"/>
            <a:t>external</a:t>
          </a:r>
          <a:r>
            <a:rPr lang="es-MX" dirty="0" smtClean="0"/>
            <a:t> </a:t>
          </a:r>
          <a:r>
            <a:rPr lang="es-MX" dirty="0" err="1" smtClean="0"/>
            <a:t>resource</a:t>
          </a:r>
          <a:endParaRPr lang="en-US" dirty="0"/>
        </a:p>
      </dgm:t>
    </dgm:pt>
    <dgm:pt modelId="{F0A9BF31-1955-4743-8A91-DF0A276B98FE}" type="parTrans" cxnId="{63674EA3-C19E-4C40-BF53-7ABCC9E6A959}">
      <dgm:prSet/>
      <dgm:spPr/>
      <dgm:t>
        <a:bodyPr/>
        <a:lstStyle/>
        <a:p>
          <a:endParaRPr lang="en-US"/>
        </a:p>
      </dgm:t>
    </dgm:pt>
    <dgm:pt modelId="{07417826-4160-4D08-BF64-3B48715D4AA5}" type="sibTrans" cxnId="{63674EA3-C19E-4C40-BF53-7ABCC9E6A959}">
      <dgm:prSet/>
      <dgm:spPr/>
      <dgm:t>
        <a:bodyPr/>
        <a:lstStyle/>
        <a:p>
          <a:endParaRPr lang="en-US"/>
        </a:p>
      </dgm:t>
    </dgm:pt>
    <dgm:pt modelId="{D90F979A-56FD-4588-8E99-0DF4C01F4233}">
      <dgm:prSet phldrT="[Text]" custT="1"/>
      <dgm:spPr/>
      <dgm:t>
        <a:bodyPr/>
        <a:lstStyle/>
        <a:p>
          <a:r>
            <a:rPr lang="es-MX" sz="1600" dirty="0" err="1" smtClean="0"/>
            <a:t>Reliable</a:t>
          </a:r>
          <a:endParaRPr lang="en-US" sz="1600" dirty="0"/>
        </a:p>
      </dgm:t>
    </dgm:pt>
    <dgm:pt modelId="{22862851-4706-4EDA-9523-CA5DC25504F6}" type="parTrans" cxnId="{ADF74EC3-20EB-4832-AB5A-610C4DD4F907}">
      <dgm:prSet/>
      <dgm:spPr/>
      <dgm:t>
        <a:bodyPr/>
        <a:lstStyle/>
        <a:p>
          <a:endParaRPr lang="en-US"/>
        </a:p>
      </dgm:t>
    </dgm:pt>
    <dgm:pt modelId="{A8B224F8-89AC-4FEA-9783-0FE271016D94}" type="sibTrans" cxnId="{ADF74EC3-20EB-4832-AB5A-610C4DD4F907}">
      <dgm:prSet/>
      <dgm:spPr/>
      <dgm:t>
        <a:bodyPr/>
        <a:lstStyle/>
        <a:p>
          <a:endParaRPr lang="en-US"/>
        </a:p>
      </dgm:t>
    </dgm:pt>
    <dgm:pt modelId="{A77D6DC4-D8F3-414F-A95F-9E6FF492F96F}">
      <dgm:prSet phldrT="[Text]"/>
      <dgm:spPr/>
      <dgm:t>
        <a:bodyPr/>
        <a:lstStyle/>
        <a:p>
          <a:r>
            <a:rPr lang="es-MX" dirty="0" smtClean="0"/>
            <a:t>A test </a:t>
          </a:r>
          <a:r>
            <a:rPr lang="es-MX" dirty="0" err="1" smtClean="0"/>
            <a:t>must</a:t>
          </a:r>
          <a:r>
            <a:rPr lang="es-MX" dirty="0" smtClean="0"/>
            <a:t> </a:t>
          </a:r>
          <a:r>
            <a:rPr lang="es-MX" dirty="0" err="1" smtClean="0"/>
            <a:t>only</a:t>
          </a:r>
          <a:r>
            <a:rPr lang="es-MX" dirty="0" smtClean="0"/>
            <a:t> </a:t>
          </a:r>
          <a:r>
            <a:rPr lang="es-MX" dirty="0" err="1" smtClean="0"/>
            <a:t>fail</a:t>
          </a:r>
          <a:r>
            <a:rPr lang="es-MX" dirty="0" smtClean="0"/>
            <a:t> </a:t>
          </a:r>
          <a:r>
            <a:rPr lang="es-MX" dirty="0" err="1" smtClean="0"/>
            <a:t>by</a:t>
          </a:r>
          <a:r>
            <a:rPr lang="es-MX" dirty="0" smtClean="0"/>
            <a:t> </a:t>
          </a:r>
          <a:r>
            <a:rPr lang="es-MX" dirty="0" err="1" smtClean="0"/>
            <a:t>the</a:t>
          </a:r>
          <a:r>
            <a:rPr lang="es-MX" dirty="0" smtClean="0"/>
            <a:t> </a:t>
          </a:r>
          <a:r>
            <a:rPr lang="es-MX" dirty="0" err="1" smtClean="0"/>
            <a:t>right</a:t>
          </a:r>
          <a:r>
            <a:rPr lang="es-MX" dirty="0" smtClean="0"/>
            <a:t> </a:t>
          </a:r>
          <a:r>
            <a:rPr lang="es-MX" dirty="0" err="1" smtClean="0"/>
            <a:t>reasons</a:t>
          </a:r>
          <a:r>
            <a:rPr lang="es-MX" dirty="0" smtClean="0"/>
            <a:t>. </a:t>
          </a:r>
          <a:endParaRPr lang="en-US" dirty="0"/>
        </a:p>
      </dgm:t>
    </dgm:pt>
    <dgm:pt modelId="{EC96E428-EC98-4989-B762-4319FF2948CF}" type="parTrans" cxnId="{2B94A041-A581-42C3-9569-713B5E1E4DB0}">
      <dgm:prSet/>
      <dgm:spPr/>
      <dgm:t>
        <a:bodyPr/>
        <a:lstStyle/>
        <a:p>
          <a:endParaRPr lang="en-US"/>
        </a:p>
      </dgm:t>
    </dgm:pt>
    <dgm:pt modelId="{C2ED2D73-CDCA-49CD-AE4E-0B1C5B63D66D}" type="sibTrans" cxnId="{2B94A041-A581-42C3-9569-713B5E1E4DB0}">
      <dgm:prSet/>
      <dgm:spPr/>
      <dgm:t>
        <a:bodyPr/>
        <a:lstStyle/>
        <a:p>
          <a:endParaRPr lang="en-US"/>
        </a:p>
      </dgm:t>
    </dgm:pt>
    <dgm:pt modelId="{02536C20-B8C9-4DF9-84FD-70BF45FD490C}" type="pres">
      <dgm:prSet presAssocID="{F0056501-7FA1-451C-96CB-639076584C46}" presName="Name0" presStyleCnt="0">
        <dgm:presLayoutVars>
          <dgm:dir/>
          <dgm:animLvl val="lvl"/>
          <dgm:resizeHandles val="exact"/>
        </dgm:presLayoutVars>
      </dgm:prSet>
      <dgm:spPr/>
      <dgm:t>
        <a:bodyPr/>
        <a:lstStyle/>
        <a:p>
          <a:endParaRPr lang="en-US"/>
        </a:p>
      </dgm:t>
    </dgm:pt>
    <dgm:pt modelId="{0E2DC41C-44DC-4261-B324-2E0FBD663C2F}" type="pres">
      <dgm:prSet presAssocID="{9A179465-F0B6-4CC2-8A1E-7FDF4F6A3213}" presName="linNode" presStyleCnt="0"/>
      <dgm:spPr/>
      <dgm:t>
        <a:bodyPr/>
        <a:lstStyle/>
        <a:p>
          <a:endParaRPr lang="en-US"/>
        </a:p>
      </dgm:t>
    </dgm:pt>
    <dgm:pt modelId="{CA8CD6D5-9622-48E9-9A44-142487C6E7CA}" type="pres">
      <dgm:prSet presAssocID="{9A179465-F0B6-4CC2-8A1E-7FDF4F6A3213}" presName="parentText" presStyleLbl="node1" presStyleIdx="0" presStyleCnt="8">
        <dgm:presLayoutVars>
          <dgm:chMax val="1"/>
          <dgm:bulletEnabled val="1"/>
        </dgm:presLayoutVars>
      </dgm:prSet>
      <dgm:spPr/>
      <dgm:t>
        <a:bodyPr/>
        <a:lstStyle/>
        <a:p>
          <a:endParaRPr lang="en-US"/>
        </a:p>
      </dgm:t>
    </dgm:pt>
    <dgm:pt modelId="{6F1411A4-19B8-47E4-8C8A-0B0538BF2ED1}" type="pres">
      <dgm:prSet presAssocID="{9A179465-F0B6-4CC2-8A1E-7FDF4F6A3213}" presName="descendantText" presStyleLbl="alignAccFollowNode1" presStyleIdx="0" presStyleCnt="8">
        <dgm:presLayoutVars>
          <dgm:bulletEnabled val="1"/>
        </dgm:presLayoutVars>
      </dgm:prSet>
      <dgm:spPr/>
      <dgm:t>
        <a:bodyPr/>
        <a:lstStyle/>
        <a:p>
          <a:endParaRPr lang="en-US"/>
        </a:p>
      </dgm:t>
    </dgm:pt>
    <dgm:pt modelId="{3C72DA43-B07D-431B-9854-1DE23B633D07}" type="pres">
      <dgm:prSet presAssocID="{A215276B-363F-4F26-B00C-19B9F18FE83B}" presName="sp" presStyleCnt="0"/>
      <dgm:spPr/>
      <dgm:t>
        <a:bodyPr/>
        <a:lstStyle/>
        <a:p>
          <a:endParaRPr lang="en-US"/>
        </a:p>
      </dgm:t>
    </dgm:pt>
    <dgm:pt modelId="{E2F8FAA5-A93C-44E9-85E2-00E3CEB4E065}" type="pres">
      <dgm:prSet presAssocID="{5F0C9EC3-3655-42ED-A15F-EC3B96EA4972}" presName="linNode" presStyleCnt="0"/>
      <dgm:spPr/>
      <dgm:t>
        <a:bodyPr/>
        <a:lstStyle/>
        <a:p>
          <a:endParaRPr lang="en-US"/>
        </a:p>
      </dgm:t>
    </dgm:pt>
    <dgm:pt modelId="{116B7674-9643-4817-A49F-82140EF2364B}" type="pres">
      <dgm:prSet presAssocID="{5F0C9EC3-3655-42ED-A15F-EC3B96EA4972}" presName="parentText" presStyleLbl="node1" presStyleIdx="1" presStyleCnt="8">
        <dgm:presLayoutVars>
          <dgm:chMax val="1"/>
          <dgm:bulletEnabled val="1"/>
        </dgm:presLayoutVars>
      </dgm:prSet>
      <dgm:spPr/>
      <dgm:t>
        <a:bodyPr/>
        <a:lstStyle/>
        <a:p>
          <a:endParaRPr lang="en-US"/>
        </a:p>
      </dgm:t>
    </dgm:pt>
    <dgm:pt modelId="{FFB10B18-3F68-421A-A375-6C8F3E1C454A}" type="pres">
      <dgm:prSet presAssocID="{5F0C9EC3-3655-42ED-A15F-EC3B96EA4972}" presName="descendantText" presStyleLbl="alignAccFollowNode1" presStyleIdx="1" presStyleCnt="8">
        <dgm:presLayoutVars>
          <dgm:bulletEnabled val="1"/>
        </dgm:presLayoutVars>
      </dgm:prSet>
      <dgm:spPr/>
      <dgm:t>
        <a:bodyPr/>
        <a:lstStyle/>
        <a:p>
          <a:endParaRPr lang="en-US"/>
        </a:p>
      </dgm:t>
    </dgm:pt>
    <dgm:pt modelId="{6F7F0F9D-7B28-4F4C-94AC-745EF990AC46}" type="pres">
      <dgm:prSet presAssocID="{886E8155-352A-4DDC-A87C-E57AA1BDD787}" presName="sp" presStyleCnt="0"/>
      <dgm:spPr/>
      <dgm:t>
        <a:bodyPr/>
        <a:lstStyle/>
        <a:p>
          <a:endParaRPr lang="en-US"/>
        </a:p>
      </dgm:t>
    </dgm:pt>
    <dgm:pt modelId="{AB62B919-6656-4E4C-8B5A-50EF7DDBF8D9}" type="pres">
      <dgm:prSet presAssocID="{EEF69C04-1389-4D68-9E6B-274CD281B448}" presName="linNode" presStyleCnt="0"/>
      <dgm:spPr/>
      <dgm:t>
        <a:bodyPr/>
        <a:lstStyle/>
        <a:p>
          <a:endParaRPr lang="en-US"/>
        </a:p>
      </dgm:t>
    </dgm:pt>
    <dgm:pt modelId="{5559B04B-64E3-4BB3-AB03-D4ED3990CD5E}" type="pres">
      <dgm:prSet presAssocID="{EEF69C04-1389-4D68-9E6B-274CD281B448}" presName="parentText" presStyleLbl="node1" presStyleIdx="2" presStyleCnt="8">
        <dgm:presLayoutVars>
          <dgm:chMax val="1"/>
          <dgm:bulletEnabled val="1"/>
        </dgm:presLayoutVars>
      </dgm:prSet>
      <dgm:spPr/>
      <dgm:t>
        <a:bodyPr/>
        <a:lstStyle/>
        <a:p>
          <a:endParaRPr lang="en-US"/>
        </a:p>
      </dgm:t>
    </dgm:pt>
    <dgm:pt modelId="{A4AF48E6-8425-4128-B2F0-82767C675FCA}" type="pres">
      <dgm:prSet presAssocID="{EEF69C04-1389-4D68-9E6B-274CD281B448}" presName="descendantText" presStyleLbl="alignAccFollowNode1" presStyleIdx="2" presStyleCnt="8">
        <dgm:presLayoutVars>
          <dgm:bulletEnabled val="1"/>
        </dgm:presLayoutVars>
      </dgm:prSet>
      <dgm:spPr/>
      <dgm:t>
        <a:bodyPr/>
        <a:lstStyle/>
        <a:p>
          <a:endParaRPr lang="en-US"/>
        </a:p>
      </dgm:t>
    </dgm:pt>
    <dgm:pt modelId="{EBF2E8D9-146E-496E-B878-31B0DAAFE1F2}" type="pres">
      <dgm:prSet presAssocID="{932A426C-5781-48AA-AFCB-983D31A5E9AB}" presName="sp" presStyleCnt="0"/>
      <dgm:spPr/>
      <dgm:t>
        <a:bodyPr/>
        <a:lstStyle/>
        <a:p>
          <a:endParaRPr lang="en-US"/>
        </a:p>
      </dgm:t>
    </dgm:pt>
    <dgm:pt modelId="{AC7AF204-D8EF-4390-8F0B-105513CFFC46}" type="pres">
      <dgm:prSet presAssocID="{3A77227F-2FDB-4A7E-B06C-3BDE36124135}" presName="linNode" presStyleCnt="0"/>
      <dgm:spPr/>
      <dgm:t>
        <a:bodyPr/>
        <a:lstStyle/>
        <a:p>
          <a:endParaRPr lang="en-US"/>
        </a:p>
      </dgm:t>
    </dgm:pt>
    <dgm:pt modelId="{692555B3-CD2A-4782-AABE-0139D0C77B45}" type="pres">
      <dgm:prSet presAssocID="{3A77227F-2FDB-4A7E-B06C-3BDE36124135}" presName="parentText" presStyleLbl="node1" presStyleIdx="3" presStyleCnt="8">
        <dgm:presLayoutVars>
          <dgm:chMax val="1"/>
          <dgm:bulletEnabled val="1"/>
        </dgm:presLayoutVars>
      </dgm:prSet>
      <dgm:spPr/>
      <dgm:t>
        <a:bodyPr/>
        <a:lstStyle/>
        <a:p>
          <a:endParaRPr lang="en-US"/>
        </a:p>
      </dgm:t>
    </dgm:pt>
    <dgm:pt modelId="{CAEE77E9-C17C-4652-B1C3-22A513737696}" type="pres">
      <dgm:prSet presAssocID="{3A77227F-2FDB-4A7E-B06C-3BDE36124135}" presName="descendantText" presStyleLbl="alignAccFollowNode1" presStyleIdx="3" presStyleCnt="8">
        <dgm:presLayoutVars>
          <dgm:bulletEnabled val="1"/>
        </dgm:presLayoutVars>
      </dgm:prSet>
      <dgm:spPr/>
      <dgm:t>
        <a:bodyPr/>
        <a:lstStyle/>
        <a:p>
          <a:endParaRPr lang="en-US"/>
        </a:p>
      </dgm:t>
    </dgm:pt>
    <dgm:pt modelId="{75580767-55D6-4A59-A6EF-D2B8F473CE14}" type="pres">
      <dgm:prSet presAssocID="{C54958FC-5F13-4797-9974-97E2AE29F67A}" presName="sp" presStyleCnt="0"/>
      <dgm:spPr/>
      <dgm:t>
        <a:bodyPr/>
        <a:lstStyle/>
        <a:p>
          <a:endParaRPr lang="en-US"/>
        </a:p>
      </dgm:t>
    </dgm:pt>
    <dgm:pt modelId="{0D97FCBB-04D1-4E62-86F4-5F26C601DF27}" type="pres">
      <dgm:prSet presAssocID="{AC646539-F8B1-4D9E-8234-45E5F9671A98}" presName="linNode" presStyleCnt="0"/>
      <dgm:spPr/>
      <dgm:t>
        <a:bodyPr/>
        <a:lstStyle/>
        <a:p>
          <a:endParaRPr lang="en-US"/>
        </a:p>
      </dgm:t>
    </dgm:pt>
    <dgm:pt modelId="{DF7E1C82-F2DE-4287-8CCB-7B5A35F64A61}" type="pres">
      <dgm:prSet presAssocID="{AC646539-F8B1-4D9E-8234-45E5F9671A98}" presName="parentText" presStyleLbl="node1" presStyleIdx="4" presStyleCnt="8">
        <dgm:presLayoutVars>
          <dgm:chMax val="1"/>
          <dgm:bulletEnabled val="1"/>
        </dgm:presLayoutVars>
      </dgm:prSet>
      <dgm:spPr/>
      <dgm:t>
        <a:bodyPr/>
        <a:lstStyle/>
        <a:p>
          <a:endParaRPr lang="en-US"/>
        </a:p>
      </dgm:t>
    </dgm:pt>
    <dgm:pt modelId="{C122E5AE-8AB3-4240-BB98-331418991614}" type="pres">
      <dgm:prSet presAssocID="{AC646539-F8B1-4D9E-8234-45E5F9671A98}" presName="descendantText" presStyleLbl="alignAccFollowNode1" presStyleIdx="4" presStyleCnt="8">
        <dgm:presLayoutVars>
          <dgm:bulletEnabled val="1"/>
        </dgm:presLayoutVars>
      </dgm:prSet>
      <dgm:spPr/>
      <dgm:t>
        <a:bodyPr/>
        <a:lstStyle/>
        <a:p>
          <a:endParaRPr lang="en-US"/>
        </a:p>
      </dgm:t>
    </dgm:pt>
    <dgm:pt modelId="{2139D015-AA18-43C3-B9F3-C752A52A2A69}" type="pres">
      <dgm:prSet presAssocID="{E52CD4D0-AD12-4F5D-A64D-1856C6FEAE6B}" presName="sp" presStyleCnt="0"/>
      <dgm:spPr/>
      <dgm:t>
        <a:bodyPr/>
        <a:lstStyle/>
        <a:p>
          <a:endParaRPr lang="en-US"/>
        </a:p>
      </dgm:t>
    </dgm:pt>
    <dgm:pt modelId="{78216AD5-A81D-4B85-84C1-48D414520B0A}" type="pres">
      <dgm:prSet presAssocID="{62369C95-347B-48CC-85BC-AE0CEA88F96E}" presName="linNode" presStyleCnt="0"/>
      <dgm:spPr/>
      <dgm:t>
        <a:bodyPr/>
        <a:lstStyle/>
        <a:p>
          <a:endParaRPr lang="en-US"/>
        </a:p>
      </dgm:t>
    </dgm:pt>
    <dgm:pt modelId="{44CD661A-16DC-43A6-ABAD-7EAD9E88017B}" type="pres">
      <dgm:prSet presAssocID="{62369C95-347B-48CC-85BC-AE0CEA88F96E}" presName="parentText" presStyleLbl="node1" presStyleIdx="5" presStyleCnt="8">
        <dgm:presLayoutVars>
          <dgm:chMax val="1"/>
          <dgm:bulletEnabled val="1"/>
        </dgm:presLayoutVars>
      </dgm:prSet>
      <dgm:spPr/>
      <dgm:t>
        <a:bodyPr/>
        <a:lstStyle/>
        <a:p>
          <a:endParaRPr lang="en-US"/>
        </a:p>
      </dgm:t>
    </dgm:pt>
    <dgm:pt modelId="{7A538F63-F8CE-40DE-9731-56777F1A2D6D}" type="pres">
      <dgm:prSet presAssocID="{62369C95-347B-48CC-85BC-AE0CEA88F96E}" presName="descendantText" presStyleLbl="alignAccFollowNode1" presStyleIdx="5" presStyleCnt="8">
        <dgm:presLayoutVars>
          <dgm:bulletEnabled val="1"/>
        </dgm:presLayoutVars>
      </dgm:prSet>
      <dgm:spPr/>
      <dgm:t>
        <a:bodyPr/>
        <a:lstStyle/>
        <a:p>
          <a:endParaRPr lang="en-US"/>
        </a:p>
      </dgm:t>
    </dgm:pt>
    <dgm:pt modelId="{3C884001-283D-4E4F-A031-592A7C33252F}" type="pres">
      <dgm:prSet presAssocID="{6C1A42BC-E498-40A1-8933-CFD1FC499B70}" presName="sp" presStyleCnt="0"/>
      <dgm:spPr/>
      <dgm:t>
        <a:bodyPr/>
        <a:lstStyle/>
        <a:p>
          <a:endParaRPr lang="en-US"/>
        </a:p>
      </dgm:t>
    </dgm:pt>
    <dgm:pt modelId="{8F9D2F86-A4A6-4B15-8677-D8819C05D771}" type="pres">
      <dgm:prSet presAssocID="{706F63A5-25A7-4263-AD94-19AFA9B5FBE5}" presName="linNode" presStyleCnt="0"/>
      <dgm:spPr/>
      <dgm:t>
        <a:bodyPr/>
        <a:lstStyle/>
        <a:p>
          <a:endParaRPr lang="en-US"/>
        </a:p>
      </dgm:t>
    </dgm:pt>
    <dgm:pt modelId="{B01D5D30-D50F-4266-8359-FD7FC8D1F3FB}" type="pres">
      <dgm:prSet presAssocID="{706F63A5-25A7-4263-AD94-19AFA9B5FBE5}" presName="parentText" presStyleLbl="node1" presStyleIdx="6" presStyleCnt="8">
        <dgm:presLayoutVars>
          <dgm:chMax val="1"/>
          <dgm:bulletEnabled val="1"/>
        </dgm:presLayoutVars>
      </dgm:prSet>
      <dgm:spPr/>
      <dgm:t>
        <a:bodyPr/>
        <a:lstStyle/>
        <a:p>
          <a:endParaRPr lang="en-US"/>
        </a:p>
      </dgm:t>
    </dgm:pt>
    <dgm:pt modelId="{3E8B663E-4AE5-4D4F-BB5B-9D095D82F504}" type="pres">
      <dgm:prSet presAssocID="{706F63A5-25A7-4263-AD94-19AFA9B5FBE5}" presName="descendantText" presStyleLbl="alignAccFollowNode1" presStyleIdx="6" presStyleCnt="8">
        <dgm:presLayoutVars>
          <dgm:bulletEnabled val="1"/>
        </dgm:presLayoutVars>
      </dgm:prSet>
      <dgm:spPr/>
      <dgm:t>
        <a:bodyPr/>
        <a:lstStyle/>
        <a:p>
          <a:endParaRPr lang="en-US"/>
        </a:p>
      </dgm:t>
    </dgm:pt>
    <dgm:pt modelId="{C0334E0B-B748-4373-9E9D-4431B77205EB}" type="pres">
      <dgm:prSet presAssocID="{89F20329-DF42-4131-B612-4EBB0F2F03CF}" presName="sp" presStyleCnt="0"/>
      <dgm:spPr/>
      <dgm:t>
        <a:bodyPr/>
        <a:lstStyle/>
        <a:p>
          <a:endParaRPr lang="en-US"/>
        </a:p>
      </dgm:t>
    </dgm:pt>
    <dgm:pt modelId="{BF7B1512-8EA2-4E87-BA12-DF4E2F6E3BE0}" type="pres">
      <dgm:prSet presAssocID="{D90F979A-56FD-4588-8E99-0DF4C01F4233}" presName="linNode" presStyleCnt="0"/>
      <dgm:spPr/>
      <dgm:t>
        <a:bodyPr/>
        <a:lstStyle/>
        <a:p>
          <a:endParaRPr lang="en-US"/>
        </a:p>
      </dgm:t>
    </dgm:pt>
    <dgm:pt modelId="{D32514C3-2E68-43A5-A51E-303F6DCF9A64}" type="pres">
      <dgm:prSet presAssocID="{D90F979A-56FD-4588-8E99-0DF4C01F4233}" presName="parentText" presStyleLbl="node1" presStyleIdx="7" presStyleCnt="8">
        <dgm:presLayoutVars>
          <dgm:chMax val="1"/>
          <dgm:bulletEnabled val="1"/>
        </dgm:presLayoutVars>
      </dgm:prSet>
      <dgm:spPr/>
      <dgm:t>
        <a:bodyPr/>
        <a:lstStyle/>
        <a:p>
          <a:endParaRPr lang="en-US"/>
        </a:p>
      </dgm:t>
    </dgm:pt>
    <dgm:pt modelId="{5DF5616D-0610-43E7-8990-581D13833532}" type="pres">
      <dgm:prSet presAssocID="{D90F979A-56FD-4588-8E99-0DF4C01F4233}" presName="descendantText" presStyleLbl="alignAccFollowNode1" presStyleIdx="7" presStyleCnt="8">
        <dgm:presLayoutVars>
          <dgm:bulletEnabled val="1"/>
        </dgm:presLayoutVars>
      </dgm:prSet>
      <dgm:spPr/>
      <dgm:t>
        <a:bodyPr/>
        <a:lstStyle/>
        <a:p>
          <a:endParaRPr lang="en-US"/>
        </a:p>
      </dgm:t>
    </dgm:pt>
  </dgm:ptLst>
  <dgm:cxnLst>
    <dgm:cxn modelId="{DA539177-1364-460D-A59E-745D7A80F8D3}" type="presOf" srcId="{5C2D4DE9-77AA-427E-A7D9-EDE4B402EE33}" destId="{FFB10B18-3F68-421A-A375-6C8F3E1C454A}" srcOrd="0" destOrd="0" presId="urn:microsoft.com/office/officeart/2005/8/layout/vList5"/>
    <dgm:cxn modelId="{2B94A041-A581-42C3-9569-713B5E1E4DB0}" srcId="{D90F979A-56FD-4588-8E99-0DF4C01F4233}" destId="{A77D6DC4-D8F3-414F-A95F-9E6FF492F96F}" srcOrd="0" destOrd="0" parTransId="{EC96E428-EC98-4989-B762-4319FF2948CF}" sibTransId="{C2ED2D73-CDCA-49CD-AE4E-0B1C5B63D66D}"/>
    <dgm:cxn modelId="{57ADA598-FFB2-4E3A-BBB8-FEF597F91E4A}" type="presOf" srcId="{3A77227F-2FDB-4A7E-B06C-3BDE36124135}" destId="{692555B3-CD2A-4782-AABE-0139D0C77B45}" srcOrd="0" destOrd="0" presId="urn:microsoft.com/office/officeart/2005/8/layout/vList5"/>
    <dgm:cxn modelId="{E2749731-DFBE-4B11-B30C-48C369636A92}" type="presOf" srcId="{D90F979A-56FD-4588-8E99-0DF4C01F4233}" destId="{D32514C3-2E68-43A5-A51E-303F6DCF9A64}" srcOrd="0" destOrd="0" presId="urn:microsoft.com/office/officeart/2005/8/layout/vList5"/>
    <dgm:cxn modelId="{F9807322-98BC-462E-A540-BB6613E785E4}" type="presOf" srcId="{ECCE8B9E-8D29-4707-834E-035B75CE622C}" destId="{3E8B663E-4AE5-4D4F-BB5B-9D095D82F504}" srcOrd="0" destOrd="0" presId="urn:microsoft.com/office/officeart/2005/8/layout/vList5"/>
    <dgm:cxn modelId="{A0DA8C2F-52A6-49D9-95C9-8B4B3943979A}" srcId="{F0056501-7FA1-451C-96CB-639076584C46}" destId="{9A179465-F0B6-4CC2-8A1E-7FDF4F6A3213}" srcOrd="0" destOrd="0" parTransId="{ED2CB6BA-EA58-4FB4-9F3D-F343C33F9923}" sibTransId="{A215276B-363F-4F26-B00C-19B9F18FE83B}"/>
    <dgm:cxn modelId="{93B93B47-D96B-4686-8936-D4085B10A943}" srcId="{F0056501-7FA1-451C-96CB-639076584C46}" destId="{5F0C9EC3-3655-42ED-A15F-EC3B96EA4972}" srcOrd="1" destOrd="0" parTransId="{A2F342A4-03ED-4B6A-BFBE-1EB797A6F86D}" sibTransId="{886E8155-352A-4DDC-A87C-E57AA1BDD787}"/>
    <dgm:cxn modelId="{E730AA12-6F84-4A4F-B44E-21B15CB803F6}" srcId="{3A77227F-2FDB-4A7E-B06C-3BDE36124135}" destId="{95D30856-6AFA-47D3-85ED-18AC315D24F8}" srcOrd="0" destOrd="0" parTransId="{6B280F50-A3A8-4CE9-BBB5-460B2EEBF4B6}" sibTransId="{42754A8F-E72E-4A8E-AF01-B8C6D6DB3DDE}"/>
    <dgm:cxn modelId="{2DCC4963-3139-4142-B211-EA7927F098DB}" type="presOf" srcId="{95D30856-6AFA-47D3-85ED-18AC315D24F8}" destId="{CAEE77E9-C17C-4652-B1C3-22A513737696}" srcOrd="0" destOrd="0" presId="urn:microsoft.com/office/officeart/2005/8/layout/vList5"/>
    <dgm:cxn modelId="{A0F5C505-5CFD-41DE-8F19-9C1F7BA9FCA2}" type="presOf" srcId="{AC646539-F8B1-4D9E-8234-45E5F9671A98}" destId="{DF7E1C82-F2DE-4287-8CCB-7B5A35F64A61}" srcOrd="0" destOrd="0" presId="urn:microsoft.com/office/officeart/2005/8/layout/vList5"/>
    <dgm:cxn modelId="{0343318E-3E0F-4E3D-B5A5-C875EB2B8557}" srcId="{EEF69C04-1389-4D68-9E6B-274CD281B448}" destId="{B1788A40-F516-4585-B6B3-8241F7F29AB4}" srcOrd="0" destOrd="0" parTransId="{A644E844-15A6-42F8-BE85-4B66CE0C8BA4}" sibTransId="{EFEEF778-786C-40A9-A23F-00D33A23F24D}"/>
    <dgm:cxn modelId="{58092231-CB43-4739-8758-EDFB24D5B91E}" srcId="{F0056501-7FA1-451C-96CB-639076584C46}" destId="{3A77227F-2FDB-4A7E-B06C-3BDE36124135}" srcOrd="3" destOrd="0" parTransId="{491055B6-B32E-46EC-9663-EB1B126547C8}" sibTransId="{C54958FC-5F13-4797-9974-97E2AE29F67A}"/>
    <dgm:cxn modelId="{6701A5BC-3EC5-4682-91C8-F0A1E863574B}" type="presOf" srcId="{B1788A40-F516-4585-B6B3-8241F7F29AB4}" destId="{A4AF48E6-8425-4128-B2F0-82767C675FCA}" srcOrd="0" destOrd="0" presId="urn:microsoft.com/office/officeart/2005/8/layout/vList5"/>
    <dgm:cxn modelId="{436A71D4-926A-41D6-A52F-072A60172619}" type="presOf" srcId="{EEF69C04-1389-4D68-9E6B-274CD281B448}" destId="{5559B04B-64E3-4BB3-AB03-D4ED3990CD5E}" srcOrd="0" destOrd="0" presId="urn:microsoft.com/office/officeart/2005/8/layout/vList5"/>
    <dgm:cxn modelId="{A0AFBD9E-5945-4B6E-A797-BF26C1A34B08}" type="presOf" srcId="{62369C95-347B-48CC-85BC-AE0CEA88F96E}" destId="{44CD661A-16DC-43A6-ABAD-7EAD9E88017B}" srcOrd="0" destOrd="0" presId="urn:microsoft.com/office/officeart/2005/8/layout/vList5"/>
    <dgm:cxn modelId="{2EE0FA44-3F1B-4CFA-AADB-C7870447BB96}" srcId="{F0056501-7FA1-451C-96CB-639076584C46}" destId="{EEF69C04-1389-4D68-9E6B-274CD281B448}" srcOrd="2" destOrd="0" parTransId="{C3F32BFD-1227-4508-BD6D-FD58CE1103BA}" sibTransId="{932A426C-5781-48AA-AFCB-983D31A5E9AB}"/>
    <dgm:cxn modelId="{EDA83F51-5A35-4BD6-B2DA-213C3AFB5EC6}" srcId="{F0056501-7FA1-451C-96CB-639076584C46}" destId="{706F63A5-25A7-4263-AD94-19AFA9B5FBE5}" srcOrd="6" destOrd="0" parTransId="{C490FD7C-1620-4696-8AE8-5395D1FE09CA}" sibTransId="{89F20329-DF42-4131-B612-4EBB0F2F03CF}"/>
    <dgm:cxn modelId="{ADF74EC3-20EB-4832-AB5A-610C4DD4F907}" srcId="{F0056501-7FA1-451C-96CB-639076584C46}" destId="{D90F979A-56FD-4588-8E99-0DF4C01F4233}" srcOrd="7" destOrd="0" parTransId="{22862851-4706-4EDA-9523-CA5DC25504F6}" sibTransId="{A8B224F8-89AC-4FEA-9783-0FE271016D94}"/>
    <dgm:cxn modelId="{1D34303F-1394-46FC-A320-6766AFE9ED77}" srcId="{62369C95-347B-48CC-85BC-AE0CEA88F96E}" destId="{08F0A0CC-B3D2-4EA1-99D1-FD6CA4D48C56}" srcOrd="0" destOrd="0" parTransId="{ABE2E40A-011A-4B21-A473-0B995DDE70B9}" sibTransId="{579827D0-8B71-435C-8035-231132C1D6B4}"/>
    <dgm:cxn modelId="{E19D657E-8FB4-4964-8EC3-8E264DFF42AB}" type="presOf" srcId="{706F63A5-25A7-4263-AD94-19AFA9B5FBE5}" destId="{B01D5D30-D50F-4266-8359-FD7FC8D1F3FB}" srcOrd="0" destOrd="0" presId="urn:microsoft.com/office/officeart/2005/8/layout/vList5"/>
    <dgm:cxn modelId="{CFD8CDE1-CAA0-46CE-A015-EA2BB5EAB82B}" type="presOf" srcId="{08F0A0CC-B3D2-4EA1-99D1-FD6CA4D48C56}" destId="{7A538F63-F8CE-40DE-9731-56777F1A2D6D}" srcOrd="0" destOrd="0" presId="urn:microsoft.com/office/officeart/2005/8/layout/vList5"/>
    <dgm:cxn modelId="{88EE3C3A-B86B-407E-8AA2-5D3C1634A3C6}" srcId="{AC646539-F8B1-4D9E-8234-45E5F9671A98}" destId="{B5F82ABB-C4CB-4181-8661-011EA4E1F665}" srcOrd="0" destOrd="0" parTransId="{76B96691-FCD2-4BA9-8ECE-C618C08D4710}" sibTransId="{C0316D39-A8BC-4772-B100-5BAD3BB9D2FA}"/>
    <dgm:cxn modelId="{4D995F95-CB55-4055-A8DA-A0D45E251A6D}" type="presOf" srcId="{B5F82ABB-C4CB-4181-8661-011EA4E1F665}" destId="{C122E5AE-8AB3-4240-BB98-331418991614}" srcOrd="0" destOrd="0" presId="urn:microsoft.com/office/officeart/2005/8/layout/vList5"/>
    <dgm:cxn modelId="{24F772E2-A342-4E7D-B939-E1781D40F37F}" srcId="{9A179465-F0B6-4CC2-8A1E-7FDF4F6A3213}" destId="{AC667D60-9866-453D-A6FF-AD6ACA6D8E84}" srcOrd="0" destOrd="0" parTransId="{E36AE6A5-9D63-46A3-ADC0-12E784675270}" sibTransId="{931A49D3-D653-4657-AA9E-660A88C0EABE}"/>
    <dgm:cxn modelId="{9F8AC854-C641-4ECC-8A4C-7E348DE7CFE9}" type="presOf" srcId="{AC667D60-9866-453D-A6FF-AD6ACA6D8E84}" destId="{6F1411A4-19B8-47E4-8C8A-0B0538BF2ED1}" srcOrd="0" destOrd="0" presId="urn:microsoft.com/office/officeart/2005/8/layout/vList5"/>
    <dgm:cxn modelId="{A744C68E-7282-45CB-8B06-F7C94BE55FA3}" type="presOf" srcId="{F0056501-7FA1-451C-96CB-639076584C46}" destId="{02536C20-B8C9-4DF9-84FD-70BF45FD490C}" srcOrd="0" destOrd="0" presId="urn:microsoft.com/office/officeart/2005/8/layout/vList5"/>
    <dgm:cxn modelId="{0BB7B733-A67E-4F07-A69D-6BBF54375CD4}" type="presOf" srcId="{5F0C9EC3-3655-42ED-A15F-EC3B96EA4972}" destId="{116B7674-9643-4817-A49F-82140EF2364B}" srcOrd="0" destOrd="0" presId="urn:microsoft.com/office/officeart/2005/8/layout/vList5"/>
    <dgm:cxn modelId="{6E4F45DF-9964-4535-BA5C-F571DF9D8BED}" type="presOf" srcId="{A77D6DC4-D8F3-414F-A95F-9E6FF492F96F}" destId="{5DF5616D-0610-43E7-8990-581D13833532}" srcOrd="0" destOrd="0" presId="urn:microsoft.com/office/officeart/2005/8/layout/vList5"/>
    <dgm:cxn modelId="{82CCB4A8-C4A7-42F5-95E0-0785BC5161A9}" type="presOf" srcId="{9A179465-F0B6-4CC2-8A1E-7FDF4F6A3213}" destId="{CA8CD6D5-9622-48E9-9A44-142487C6E7CA}" srcOrd="0" destOrd="0" presId="urn:microsoft.com/office/officeart/2005/8/layout/vList5"/>
    <dgm:cxn modelId="{585593B4-6081-4941-9525-79F25DD5D16D}" srcId="{F0056501-7FA1-451C-96CB-639076584C46}" destId="{62369C95-347B-48CC-85BC-AE0CEA88F96E}" srcOrd="5" destOrd="0" parTransId="{A587EACA-0346-40C2-8A71-C3E8FEF4730D}" sibTransId="{6C1A42BC-E498-40A1-8933-CFD1FC499B70}"/>
    <dgm:cxn modelId="{FB5F85F6-9231-4202-9648-B04AE038586F}" srcId="{F0056501-7FA1-451C-96CB-639076584C46}" destId="{AC646539-F8B1-4D9E-8234-45E5F9671A98}" srcOrd="4" destOrd="0" parTransId="{E96B2946-2689-4F00-8356-9F28E576110C}" sibTransId="{E52CD4D0-AD12-4F5D-A64D-1856C6FEAE6B}"/>
    <dgm:cxn modelId="{63674EA3-C19E-4C40-BF53-7ABCC9E6A959}" srcId="{706F63A5-25A7-4263-AD94-19AFA9B5FBE5}" destId="{ECCE8B9E-8D29-4707-834E-035B75CE622C}" srcOrd="0" destOrd="0" parTransId="{F0A9BF31-1955-4743-8A91-DF0A276B98FE}" sibTransId="{07417826-4160-4D08-BF64-3B48715D4AA5}"/>
    <dgm:cxn modelId="{AD55F664-3E64-4C05-99ED-A7F7C02ABE80}" srcId="{5F0C9EC3-3655-42ED-A15F-EC3B96EA4972}" destId="{5C2D4DE9-77AA-427E-A7D9-EDE4B402EE33}" srcOrd="0" destOrd="0" parTransId="{842EFF61-F83E-438A-8206-2152AD3FB3B8}" sibTransId="{703FD5A0-1413-494A-8CFF-54A600DBBD52}"/>
    <dgm:cxn modelId="{E5BAFE8E-EC5A-43F5-BFC0-DF1F889D98A1}" type="presParOf" srcId="{02536C20-B8C9-4DF9-84FD-70BF45FD490C}" destId="{0E2DC41C-44DC-4261-B324-2E0FBD663C2F}" srcOrd="0" destOrd="0" presId="urn:microsoft.com/office/officeart/2005/8/layout/vList5"/>
    <dgm:cxn modelId="{06AF4F1D-FE1A-4D73-9269-BA71B7B6E76E}" type="presParOf" srcId="{0E2DC41C-44DC-4261-B324-2E0FBD663C2F}" destId="{CA8CD6D5-9622-48E9-9A44-142487C6E7CA}" srcOrd="0" destOrd="0" presId="urn:microsoft.com/office/officeart/2005/8/layout/vList5"/>
    <dgm:cxn modelId="{9D873095-0228-4DF4-9384-5AFC3453E37D}" type="presParOf" srcId="{0E2DC41C-44DC-4261-B324-2E0FBD663C2F}" destId="{6F1411A4-19B8-47E4-8C8A-0B0538BF2ED1}" srcOrd="1" destOrd="0" presId="urn:microsoft.com/office/officeart/2005/8/layout/vList5"/>
    <dgm:cxn modelId="{F98E496D-6A92-410C-801C-B3E44FD65DB2}" type="presParOf" srcId="{02536C20-B8C9-4DF9-84FD-70BF45FD490C}" destId="{3C72DA43-B07D-431B-9854-1DE23B633D07}" srcOrd="1" destOrd="0" presId="urn:microsoft.com/office/officeart/2005/8/layout/vList5"/>
    <dgm:cxn modelId="{93AAC0DC-E7AD-4ACA-BE03-68BC25BC6B82}" type="presParOf" srcId="{02536C20-B8C9-4DF9-84FD-70BF45FD490C}" destId="{E2F8FAA5-A93C-44E9-85E2-00E3CEB4E065}" srcOrd="2" destOrd="0" presId="urn:microsoft.com/office/officeart/2005/8/layout/vList5"/>
    <dgm:cxn modelId="{893A8006-BC9C-48BB-9BFB-E499F089F736}" type="presParOf" srcId="{E2F8FAA5-A93C-44E9-85E2-00E3CEB4E065}" destId="{116B7674-9643-4817-A49F-82140EF2364B}" srcOrd="0" destOrd="0" presId="urn:microsoft.com/office/officeart/2005/8/layout/vList5"/>
    <dgm:cxn modelId="{2F68C56D-26D4-4C82-B808-15F601409329}" type="presParOf" srcId="{E2F8FAA5-A93C-44E9-85E2-00E3CEB4E065}" destId="{FFB10B18-3F68-421A-A375-6C8F3E1C454A}" srcOrd="1" destOrd="0" presId="urn:microsoft.com/office/officeart/2005/8/layout/vList5"/>
    <dgm:cxn modelId="{027F67DB-EF06-4D54-B429-4C71EFC278C2}" type="presParOf" srcId="{02536C20-B8C9-4DF9-84FD-70BF45FD490C}" destId="{6F7F0F9D-7B28-4F4C-94AC-745EF990AC46}" srcOrd="3" destOrd="0" presId="urn:microsoft.com/office/officeart/2005/8/layout/vList5"/>
    <dgm:cxn modelId="{DEDD553D-0303-4C86-8D23-06C99E8311E0}" type="presParOf" srcId="{02536C20-B8C9-4DF9-84FD-70BF45FD490C}" destId="{AB62B919-6656-4E4C-8B5A-50EF7DDBF8D9}" srcOrd="4" destOrd="0" presId="urn:microsoft.com/office/officeart/2005/8/layout/vList5"/>
    <dgm:cxn modelId="{A27378D0-F75C-4316-89D4-62045FD6609D}" type="presParOf" srcId="{AB62B919-6656-4E4C-8B5A-50EF7DDBF8D9}" destId="{5559B04B-64E3-4BB3-AB03-D4ED3990CD5E}" srcOrd="0" destOrd="0" presId="urn:microsoft.com/office/officeart/2005/8/layout/vList5"/>
    <dgm:cxn modelId="{121A21B7-8F11-4204-8BC2-1BAC05DB5366}" type="presParOf" srcId="{AB62B919-6656-4E4C-8B5A-50EF7DDBF8D9}" destId="{A4AF48E6-8425-4128-B2F0-82767C675FCA}" srcOrd="1" destOrd="0" presId="urn:microsoft.com/office/officeart/2005/8/layout/vList5"/>
    <dgm:cxn modelId="{F8F30353-5192-46BB-B7A8-DEF3E47D6FF1}" type="presParOf" srcId="{02536C20-B8C9-4DF9-84FD-70BF45FD490C}" destId="{EBF2E8D9-146E-496E-B878-31B0DAAFE1F2}" srcOrd="5" destOrd="0" presId="urn:microsoft.com/office/officeart/2005/8/layout/vList5"/>
    <dgm:cxn modelId="{5AC99902-4556-4652-A6F9-EB8D1229FA22}" type="presParOf" srcId="{02536C20-B8C9-4DF9-84FD-70BF45FD490C}" destId="{AC7AF204-D8EF-4390-8F0B-105513CFFC46}" srcOrd="6" destOrd="0" presId="urn:microsoft.com/office/officeart/2005/8/layout/vList5"/>
    <dgm:cxn modelId="{E2451F9B-4A1A-45F6-B904-701432AC104E}" type="presParOf" srcId="{AC7AF204-D8EF-4390-8F0B-105513CFFC46}" destId="{692555B3-CD2A-4782-AABE-0139D0C77B45}" srcOrd="0" destOrd="0" presId="urn:microsoft.com/office/officeart/2005/8/layout/vList5"/>
    <dgm:cxn modelId="{5A56D766-8C1E-491B-ABB9-9F3CD64A7D5D}" type="presParOf" srcId="{AC7AF204-D8EF-4390-8F0B-105513CFFC46}" destId="{CAEE77E9-C17C-4652-B1C3-22A513737696}" srcOrd="1" destOrd="0" presId="urn:microsoft.com/office/officeart/2005/8/layout/vList5"/>
    <dgm:cxn modelId="{16943270-E0E0-423C-95FF-A8476269A188}" type="presParOf" srcId="{02536C20-B8C9-4DF9-84FD-70BF45FD490C}" destId="{75580767-55D6-4A59-A6EF-D2B8F473CE14}" srcOrd="7" destOrd="0" presId="urn:microsoft.com/office/officeart/2005/8/layout/vList5"/>
    <dgm:cxn modelId="{7E4C3D44-7B58-4CCB-BA15-579BD8053870}" type="presParOf" srcId="{02536C20-B8C9-4DF9-84FD-70BF45FD490C}" destId="{0D97FCBB-04D1-4E62-86F4-5F26C601DF27}" srcOrd="8" destOrd="0" presId="urn:microsoft.com/office/officeart/2005/8/layout/vList5"/>
    <dgm:cxn modelId="{E6718052-5F08-4065-9955-21B4421F0A8A}" type="presParOf" srcId="{0D97FCBB-04D1-4E62-86F4-5F26C601DF27}" destId="{DF7E1C82-F2DE-4287-8CCB-7B5A35F64A61}" srcOrd="0" destOrd="0" presId="urn:microsoft.com/office/officeart/2005/8/layout/vList5"/>
    <dgm:cxn modelId="{3A86CE5F-8C3D-4830-A876-9F5CAC3D4E8C}" type="presParOf" srcId="{0D97FCBB-04D1-4E62-86F4-5F26C601DF27}" destId="{C122E5AE-8AB3-4240-BB98-331418991614}" srcOrd="1" destOrd="0" presId="urn:microsoft.com/office/officeart/2005/8/layout/vList5"/>
    <dgm:cxn modelId="{7EBCA5A7-B5BA-4C44-9869-BBF17207D57A}" type="presParOf" srcId="{02536C20-B8C9-4DF9-84FD-70BF45FD490C}" destId="{2139D015-AA18-43C3-B9F3-C752A52A2A69}" srcOrd="9" destOrd="0" presId="urn:microsoft.com/office/officeart/2005/8/layout/vList5"/>
    <dgm:cxn modelId="{359A99A7-FA2F-4313-A96A-A4492DCF4AC1}" type="presParOf" srcId="{02536C20-B8C9-4DF9-84FD-70BF45FD490C}" destId="{78216AD5-A81D-4B85-84C1-48D414520B0A}" srcOrd="10" destOrd="0" presId="urn:microsoft.com/office/officeart/2005/8/layout/vList5"/>
    <dgm:cxn modelId="{912A737A-661A-48F0-9AAE-E373EB0C6C4E}" type="presParOf" srcId="{78216AD5-A81D-4B85-84C1-48D414520B0A}" destId="{44CD661A-16DC-43A6-ABAD-7EAD9E88017B}" srcOrd="0" destOrd="0" presId="urn:microsoft.com/office/officeart/2005/8/layout/vList5"/>
    <dgm:cxn modelId="{A6B132AC-D48E-42C2-8791-5632CD0D2B2E}" type="presParOf" srcId="{78216AD5-A81D-4B85-84C1-48D414520B0A}" destId="{7A538F63-F8CE-40DE-9731-56777F1A2D6D}" srcOrd="1" destOrd="0" presId="urn:microsoft.com/office/officeart/2005/8/layout/vList5"/>
    <dgm:cxn modelId="{A7B27AAA-A321-4261-9557-FE522B76F941}" type="presParOf" srcId="{02536C20-B8C9-4DF9-84FD-70BF45FD490C}" destId="{3C884001-283D-4E4F-A031-592A7C33252F}" srcOrd="11" destOrd="0" presId="urn:microsoft.com/office/officeart/2005/8/layout/vList5"/>
    <dgm:cxn modelId="{6B0A96BA-0FDE-4155-8D64-660F3AF90DFD}" type="presParOf" srcId="{02536C20-B8C9-4DF9-84FD-70BF45FD490C}" destId="{8F9D2F86-A4A6-4B15-8677-D8819C05D771}" srcOrd="12" destOrd="0" presId="urn:microsoft.com/office/officeart/2005/8/layout/vList5"/>
    <dgm:cxn modelId="{74BCDA71-7A40-4CFA-AC9E-999D83EBEF4F}" type="presParOf" srcId="{8F9D2F86-A4A6-4B15-8677-D8819C05D771}" destId="{B01D5D30-D50F-4266-8359-FD7FC8D1F3FB}" srcOrd="0" destOrd="0" presId="urn:microsoft.com/office/officeart/2005/8/layout/vList5"/>
    <dgm:cxn modelId="{6B9843E0-E916-4E96-A972-7B97203BA403}" type="presParOf" srcId="{8F9D2F86-A4A6-4B15-8677-D8819C05D771}" destId="{3E8B663E-4AE5-4D4F-BB5B-9D095D82F504}" srcOrd="1" destOrd="0" presId="urn:microsoft.com/office/officeart/2005/8/layout/vList5"/>
    <dgm:cxn modelId="{F64E4D6A-1615-498F-9D72-A8B85592A832}" type="presParOf" srcId="{02536C20-B8C9-4DF9-84FD-70BF45FD490C}" destId="{C0334E0B-B748-4373-9E9D-4431B77205EB}" srcOrd="13" destOrd="0" presId="urn:microsoft.com/office/officeart/2005/8/layout/vList5"/>
    <dgm:cxn modelId="{98AF6785-0C33-49D3-8D03-4961F7ACD570}" type="presParOf" srcId="{02536C20-B8C9-4DF9-84FD-70BF45FD490C}" destId="{BF7B1512-8EA2-4E87-BA12-DF4E2F6E3BE0}" srcOrd="14" destOrd="0" presId="urn:microsoft.com/office/officeart/2005/8/layout/vList5"/>
    <dgm:cxn modelId="{863E138D-2191-4F1E-8754-A6BECB7659D5}" type="presParOf" srcId="{BF7B1512-8EA2-4E87-BA12-DF4E2F6E3BE0}" destId="{D32514C3-2E68-43A5-A51E-303F6DCF9A64}" srcOrd="0" destOrd="0" presId="urn:microsoft.com/office/officeart/2005/8/layout/vList5"/>
    <dgm:cxn modelId="{DEDF6A54-10EE-44C9-AE3F-07B31FB8CE01}" type="presParOf" srcId="{BF7B1512-8EA2-4E87-BA12-DF4E2F6E3BE0}" destId="{5DF5616D-0610-43E7-8990-581D1383353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6A45326-CD94-402E-9519-9089D39EDA86}" type="doc">
      <dgm:prSet loTypeId="urn:microsoft.com/office/officeart/2008/layout/VerticalCurvedList" loCatId="list" qsTypeId="urn:microsoft.com/office/officeart/2005/8/quickstyle/simple1" qsCatId="simple" csTypeId="urn:microsoft.com/office/officeart/2005/8/colors/colorful2" csCatId="colorful" phldr="1"/>
      <dgm:spPr/>
    </dgm:pt>
    <dgm:pt modelId="{889A3A84-4067-4512-8902-30A12820F291}">
      <dgm:prSet phldrT="[Text]"/>
      <dgm:spPr/>
      <dgm:t>
        <a:bodyPr/>
        <a:lstStyle/>
        <a:p>
          <a:r>
            <a:rPr lang="es-MX" dirty="0" err="1" smtClean="0"/>
            <a:t>Modify</a:t>
          </a:r>
          <a:r>
            <a:rPr lang="es-MX" dirty="0" smtClean="0"/>
            <a:t> </a:t>
          </a:r>
          <a:r>
            <a:rPr lang="es-MX" dirty="0" err="1" smtClean="0"/>
            <a:t>your</a:t>
          </a:r>
          <a:r>
            <a:rPr lang="es-MX" dirty="0" smtClean="0"/>
            <a:t> </a:t>
          </a:r>
          <a:r>
            <a:rPr lang="es-MX" dirty="0" err="1" smtClean="0"/>
            <a:t>production</a:t>
          </a:r>
          <a:r>
            <a:rPr lang="es-MX" dirty="0" smtClean="0"/>
            <a:t> </a:t>
          </a:r>
          <a:r>
            <a:rPr lang="es-MX" dirty="0" err="1" smtClean="0"/>
            <a:t>code</a:t>
          </a:r>
          <a:r>
            <a:rPr lang="es-MX" dirty="0" smtClean="0"/>
            <a:t> and </a:t>
          </a:r>
          <a:r>
            <a:rPr lang="es-MX" dirty="0" err="1" smtClean="0"/>
            <a:t>resuse</a:t>
          </a:r>
          <a:r>
            <a:rPr lang="es-MX" dirty="0" smtClean="0"/>
            <a:t> </a:t>
          </a:r>
          <a:r>
            <a:rPr lang="es-MX" dirty="0" err="1" smtClean="0"/>
            <a:t>the</a:t>
          </a:r>
          <a:r>
            <a:rPr lang="es-MX" dirty="0" smtClean="0"/>
            <a:t> test </a:t>
          </a:r>
          <a:r>
            <a:rPr lang="es-MX" dirty="0" err="1" smtClean="0"/>
            <a:t>you</a:t>
          </a:r>
          <a:r>
            <a:rPr lang="es-MX" dirty="0" smtClean="0"/>
            <a:t> </a:t>
          </a:r>
          <a:r>
            <a:rPr lang="es-MX" dirty="0" err="1" smtClean="0"/>
            <a:t>write</a:t>
          </a:r>
          <a:r>
            <a:rPr lang="es-MX" dirty="0" smtClean="0"/>
            <a:t> </a:t>
          </a:r>
          <a:r>
            <a:rPr lang="es-MX" dirty="0" err="1" smtClean="0"/>
            <a:t>before</a:t>
          </a:r>
          <a:r>
            <a:rPr lang="es-MX" dirty="0" smtClean="0"/>
            <a:t> and test</a:t>
          </a:r>
          <a:endParaRPr lang="en-US" dirty="0"/>
        </a:p>
      </dgm:t>
    </dgm:pt>
    <dgm:pt modelId="{575FFE6F-A793-4438-A048-50B2C352BFF4}" type="parTrans" cxnId="{139492E9-D11A-4F40-A49F-7E95392BA0E8}">
      <dgm:prSet/>
      <dgm:spPr/>
      <dgm:t>
        <a:bodyPr/>
        <a:lstStyle/>
        <a:p>
          <a:endParaRPr lang="en-US"/>
        </a:p>
      </dgm:t>
    </dgm:pt>
    <dgm:pt modelId="{3740CC53-FEC2-4C47-AD0D-36747E28C83A}" type="sibTrans" cxnId="{139492E9-D11A-4F40-A49F-7E95392BA0E8}">
      <dgm:prSet/>
      <dgm:spPr/>
      <dgm:t>
        <a:bodyPr/>
        <a:lstStyle/>
        <a:p>
          <a:endParaRPr lang="en-US"/>
        </a:p>
      </dgm:t>
    </dgm:pt>
    <dgm:pt modelId="{9799B53E-3B02-4EF2-8445-062C6B33CB13}">
      <dgm:prSet phldrT="[Text]"/>
      <dgm:spPr/>
      <dgm:t>
        <a:bodyPr/>
        <a:lstStyle/>
        <a:p>
          <a:r>
            <a:rPr lang="es-MX" dirty="0" err="1" smtClean="0"/>
            <a:t>Modify</a:t>
          </a:r>
          <a:r>
            <a:rPr lang="es-MX" dirty="0" smtClean="0"/>
            <a:t> </a:t>
          </a:r>
          <a:r>
            <a:rPr lang="es-MX" dirty="0" err="1" smtClean="0"/>
            <a:t>your</a:t>
          </a:r>
          <a:r>
            <a:rPr lang="es-MX" dirty="0" smtClean="0"/>
            <a:t> </a:t>
          </a:r>
          <a:r>
            <a:rPr lang="es-MX" dirty="0" err="1" smtClean="0"/>
            <a:t>production</a:t>
          </a:r>
          <a:r>
            <a:rPr lang="es-MX" dirty="0" smtClean="0"/>
            <a:t> </a:t>
          </a:r>
          <a:r>
            <a:rPr lang="es-MX" dirty="0" err="1" smtClean="0"/>
            <a:t>code</a:t>
          </a:r>
          <a:r>
            <a:rPr lang="es-MX" dirty="0" smtClean="0"/>
            <a:t> and a new test </a:t>
          </a:r>
          <a:r>
            <a:rPr lang="es-MX" dirty="0" err="1" smtClean="0"/>
            <a:t>method</a:t>
          </a:r>
          <a:r>
            <a:rPr lang="es-MX" dirty="0" smtClean="0"/>
            <a:t> to </a:t>
          </a:r>
          <a:r>
            <a:rPr lang="es-MX" dirty="0" err="1" smtClean="0"/>
            <a:t>check</a:t>
          </a:r>
          <a:r>
            <a:rPr lang="es-MX" dirty="0" smtClean="0"/>
            <a:t> </a:t>
          </a:r>
          <a:r>
            <a:rPr lang="es-MX" dirty="0" err="1" smtClean="0"/>
            <a:t>this</a:t>
          </a:r>
          <a:r>
            <a:rPr lang="es-MX" dirty="0" smtClean="0"/>
            <a:t> new </a:t>
          </a:r>
          <a:r>
            <a:rPr lang="es-MX" dirty="0" err="1" smtClean="0"/>
            <a:t>requirement</a:t>
          </a:r>
          <a:endParaRPr lang="en-US" dirty="0"/>
        </a:p>
      </dgm:t>
    </dgm:pt>
    <dgm:pt modelId="{1D913F22-62C2-4758-85AA-50503B6C21BD}" type="parTrans" cxnId="{99BCBC7A-16D5-4791-A6D5-37BC6495D87A}">
      <dgm:prSet/>
      <dgm:spPr/>
      <dgm:t>
        <a:bodyPr/>
        <a:lstStyle/>
        <a:p>
          <a:endParaRPr lang="en-US"/>
        </a:p>
      </dgm:t>
    </dgm:pt>
    <dgm:pt modelId="{B7EFF053-610B-4FF3-ABAA-B2F546846604}" type="sibTrans" cxnId="{99BCBC7A-16D5-4791-A6D5-37BC6495D87A}">
      <dgm:prSet/>
      <dgm:spPr/>
      <dgm:t>
        <a:bodyPr/>
        <a:lstStyle/>
        <a:p>
          <a:endParaRPr lang="en-US"/>
        </a:p>
      </dgm:t>
    </dgm:pt>
    <dgm:pt modelId="{7436D562-DEF6-40D1-8D25-796968AD01CD}">
      <dgm:prSet phldrT="[Text]"/>
      <dgm:spPr/>
      <dgm:t>
        <a:bodyPr/>
        <a:lstStyle/>
        <a:p>
          <a:r>
            <a:rPr lang="es-MX" dirty="0" err="1" smtClean="0"/>
            <a:t>Forget</a:t>
          </a:r>
          <a:r>
            <a:rPr lang="es-MX" dirty="0" smtClean="0"/>
            <a:t> </a:t>
          </a:r>
          <a:r>
            <a:rPr lang="es-MX" dirty="0" err="1" smtClean="0"/>
            <a:t>it</a:t>
          </a:r>
          <a:r>
            <a:rPr lang="es-MX" dirty="0" smtClean="0"/>
            <a:t>. </a:t>
          </a:r>
          <a:r>
            <a:rPr lang="es-MX" dirty="0" err="1" smtClean="0"/>
            <a:t>Null</a:t>
          </a:r>
          <a:r>
            <a:rPr lang="es-MX" dirty="0" smtClean="0"/>
            <a:t> </a:t>
          </a:r>
          <a:r>
            <a:rPr lang="es-MX" dirty="0" err="1" smtClean="0"/>
            <a:t>value</a:t>
          </a:r>
          <a:r>
            <a:rPr lang="es-MX" dirty="0" smtClean="0"/>
            <a:t> </a:t>
          </a:r>
          <a:r>
            <a:rPr lang="es-MX" dirty="0" err="1" smtClean="0"/>
            <a:t>won’t</a:t>
          </a:r>
          <a:r>
            <a:rPr lang="es-MX" dirty="0" smtClean="0"/>
            <a:t> be </a:t>
          </a:r>
          <a:r>
            <a:rPr lang="es-MX" dirty="0" err="1" smtClean="0"/>
            <a:t>passed</a:t>
          </a:r>
          <a:r>
            <a:rPr lang="es-MX" dirty="0" smtClean="0"/>
            <a:t> </a:t>
          </a:r>
          <a:r>
            <a:rPr lang="es-MX" dirty="0" err="1" smtClean="0"/>
            <a:t>because</a:t>
          </a:r>
          <a:r>
            <a:rPr lang="es-MX" dirty="0" smtClean="0"/>
            <a:t> </a:t>
          </a:r>
          <a:r>
            <a:rPr lang="es-MX" dirty="0" err="1" smtClean="0"/>
            <a:t>we</a:t>
          </a:r>
          <a:r>
            <a:rPr lang="es-MX" dirty="0" smtClean="0"/>
            <a:t> </a:t>
          </a:r>
          <a:r>
            <a:rPr lang="es-MX" dirty="0" err="1" smtClean="0"/>
            <a:t>validated</a:t>
          </a:r>
          <a:r>
            <a:rPr lang="es-MX" dirty="0" smtClean="0"/>
            <a:t> </a:t>
          </a:r>
          <a:r>
            <a:rPr lang="es-MX" dirty="0" err="1" smtClean="0"/>
            <a:t>the</a:t>
          </a:r>
          <a:r>
            <a:rPr lang="es-MX" dirty="0" smtClean="0"/>
            <a:t> </a:t>
          </a:r>
          <a:r>
            <a:rPr lang="es-MX" dirty="0" err="1" smtClean="0"/>
            <a:t>entry</a:t>
          </a:r>
          <a:endParaRPr lang="en-US" dirty="0"/>
        </a:p>
      </dgm:t>
    </dgm:pt>
    <dgm:pt modelId="{A252CF17-0E3F-4BED-B7D7-02456DCF11E3}" type="parTrans" cxnId="{F26032AA-4822-4B2B-9085-3ADA4A8FCD5B}">
      <dgm:prSet/>
      <dgm:spPr/>
      <dgm:t>
        <a:bodyPr/>
        <a:lstStyle/>
        <a:p>
          <a:endParaRPr lang="en-US"/>
        </a:p>
      </dgm:t>
    </dgm:pt>
    <dgm:pt modelId="{1337D6E8-C9E9-4DA1-80A8-C1A7EC7F8432}" type="sibTrans" cxnId="{F26032AA-4822-4B2B-9085-3ADA4A8FCD5B}">
      <dgm:prSet/>
      <dgm:spPr/>
      <dgm:t>
        <a:bodyPr/>
        <a:lstStyle/>
        <a:p>
          <a:endParaRPr lang="en-US"/>
        </a:p>
      </dgm:t>
    </dgm:pt>
    <dgm:pt modelId="{1F7D2405-8210-4539-B26B-B24749C1982E}">
      <dgm:prSet phldrT="[Text]"/>
      <dgm:spPr/>
      <dgm:t>
        <a:bodyPr/>
        <a:lstStyle/>
        <a:p>
          <a:r>
            <a:rPr lang="es-MX" dirty="0" err="1" smtClean="0"/>
            <a:t>Another</a:t>
          </a:r>
          <a:r>
            <a:rPr lang="es-MX" dirty="0" smtClean="0"/>
            <a:t> idea…?</a:t>
          </a:r>
          <a:endParaRPr lang="en-US" dirty="0"/>
        </a:p>
      </dgm:t>
    </dgm:pt>
    <dgm:pt modelId="{741E24EB-06A0-4587-AC2E-FED3C2A0D316}" type="parTrans" cxnId="{85A81814-DAA9-4040-8547-615C2E231746}">
      <dgm:prSet/>
      <dgm:spPr/>
      <dgm:t>
        <a:bodyPr/>
        <a:lstStyle/>
        <a:p>
          <a:endParaRPr lang="en-US"/>
        </a:p>
      </dgm:t>
    </dgm:pt>
    <dgm:pt modelId="{BE0CD813-A111-46C2-8769-6DD82A8ECA01}" type="sibTrans" cxnId="{85A81814-DAA9-4040-8547-615C2E231746}">
      <dgm:prSet/>
      <dgm:spPr/>
      <dgm:t>
        <a:bodyPr/>
        <a:lstStyle/>
        <a:p>
          <a:endParaRPr lang="en-US"/>
        </a:p>
      </dgm:t>
    </dgm:pt>
    <dgm:pt modelId="{2DBE546A-D3E2-478F-BF62-0D411E3BA49F}" type="pres">
      <dgm:prSet presAssocID="{76A45326-CD94-402E-9519-9089D39EDA86}" presName="Name0" presStyleCnt="0">
        <dgm:presLayoutVars>
          <dgm:chMax val="7"/>
          <dgm:chPref val="7"/>
          <dgm:dir/>
        </dgm:presLayoutVars>
      </dgm:prSet>
      <dgm:spPr/>
    </dgm:pt>
    <dgm:pt modelId="{43AAE430-572C-40D4-8813-186984C93723}" type="pres">
      <dgm:prSet presAssocID="{76A45326-CD94-402E-9519-9089D39EDA86}" presName="Name1" presStyleCnt="0"/>
      <dgm:spPr/>
    </dgm:pt>
    <dgm:pt modelId="{B03B8714-B392-4329-8DFD-5BAA1F7972AC}" type="pres">
      <dgm:prSet presAssocID="{76A45326-CD94-402E-9519-9089D39EDA86}" presName="cycle" presStyleCnt="0"/>
      <dgm:spPr/>
    </dgm:pt>
    <dgm:pt modelId="{06F6ACB6-411D-4B27-A070-791B5A44AF1E}" type="pres">
      <dgm:prSet presAssocID="{76A45326-CD94-402E-9519-9089D39EDA86}" presName="srcNode" presStyleLbl="node1" presStyleIdx="0" presStyleCnt="4"/>
      <dgm:spPr/>
    </dgm:pt>
    <dgm:pt modelId="{7B6CB808-BE95-4F1B-84B1-A0F38F1F030B}" type="pres">
      <dgm:prSet presAssocID="{76A45326-CD94-402E-9519-9089D39EDA86}" presName="conn" presStyleLbl="parChTrans1D2" presStyleIdx="0" presStyleCnt="1"/>
      <dgm:spPr/>
      <dgm:t>
        <a:bodyPr/>
        <a:lstStyle/>
        <a:p>
          <a:endParaRPr lang="en-US"/>
        </a:p>
      </dgm:t>
    </dgm:pt>
    <dgm:pt modelId="{11024AE5-4E42-4E31-8F90-C25172A60F2C}" type="pres">
      <dgm:prSet presAssocID="{76A45326-CD94-402E-9519-9089D39EDA86}" presName="extraNode" presStyleLbl="node1" presStyleIdx="0" presStyleCnt="4"/>
      <dgm:spPr/>
    </dgm:pt>
    <dgm:pt modelId="{88F4DFB4-1C97-4E27-87B6-34DC4A063B09}" type="pres">
      <dgm:prSet presAssocID="{76A45326-CD94-402E-9519-9089D39EDA86}" presName="dstNode" presStyleLbl="node1" presStyleIdx="0" presStyleCnt="4"/>
      <dgm:spPr/>
    </dgm:pt>
    <dgm:pt modelId="{9DB2A942-1B49-4D60-8AFF-E47ABC3B3184}" type="pres">
      <dgm:prSet presAssocID="{889A3A84-4067-4512-8902-30A12820F291}" presName="text_1" presStyleLbl="node1" presStyleIdx="0" presStyleCnt="4">
        <dgm:presLayoutVars>
          <dgm:bulletEnabled val="1"/>
        </dgm:presLayoutVars>
      </dgm:prSet>
      <dgm:spPr/>
      <dgm:t>
        <a:bodyPr/>
        <a:lstStyle/>
        <a:p>
          <a:endParaRPr lang="en-US"/>
        </a:p>
      </dgm:t>
    </dgm:pt>
    <dgm:pt modelId="{050A6B32-3E1A-4613-A776-6707D93DDBFB}" type="pres">
      <dgm:prSet presAssocID="{889A3A84-4067-4512-8902-30A12820F291}" presName="accent_1" presStyleCnt="0"/>
      <dgm:spPr/>
    </dgm:pt>
    <dgm:pt modelId="{55633349-1ACF-4FB1-97C2-D568A3F50EAC}" type="pres">
      <dgm:prSet presAssocID="{889A3A84-4067-4512-8902-30A12820F291}" presName="accentRepeatNode" presStyleLbl="solidFgAcc1" presStyleIdx="0" presStyleCnt="4"/>
      <dgm:spPr/>
    </dgm:pt>
    <dgm:pt modelId="{6D8034F2-278C-485B-8BA9-21DEC61779F9}" type="pres">
      <dgm:prSet presAssocID="{9799B53E-3B02-4EF2-8445-062C6B33CB13}" presName="text_2" presStyleLbl="node1" presStyleIdx="1" presStyleCnt="4">
        <dgm:presLayoutVars>
          <dgm:bulletEnabled val="1"/>
        </dgm:presLayoutVars>
      </dgm:prSet>
      <dgm:spPr/>
      <dgm:t>
        <a:bodyPr/>
        <a:lstStyle/>
        <a:p>
          <a:endParaRPr lang="en-US"/>
        </a:p>
      </dgm:t>
    </dgm:pt>
    <dgm:pt modelId="{F128A332-A0ED-4349-BFD3-A18B1EF88DAF}" type="pres">
      <dgm:prSet presAssocID="{9799B53E-3B02-4EF2-8445-062C6B33CB13}" presName="accent_2" presStyleCnt="0"/>
      <dgm:spPr/>
    </dgm:pt>
    <dgm:pt modelId="{2AD90528-0379-43D5-B274-D181ABB4D595}" type="pres">
      <dgm:prSet presAssocID="{9799B53E-3B02-4EF2-8445-062C6B33CB13}" presName="accentRepeatNode" presStyleLbl="solidFgAcc1" presStyleIdx="1" presStyleCnt="4"/>
      <dgm:spPr/>
    </dgm:pt>
    <dgm:pt modelId="{28DCD5C4-9463-4439-B621-27A900DAA733}" type="pres">
      <dgm:prSet presAssocID="{7436D562-DEF6-40D1-8D25-796968AD01CD}" presName="text_3" presStyleLbl="node1" presStyleIdx="2" presStyleCnt="4">
        <dgm:presLayoutVars>
          <dgm:bulletEnabled val="1"/>
        </dgm:presLayoutVars>
      </dgm:prSet>
      <dgm:spPr/>
      <dgm:t>
        <a:bodyPr/>
        <a:lstStyle/>
        <a:p>
          <a:endParaRPr lang="en-US"/>
        </a:p>
      </dgm:t>
    </dgm:pt>
    <dgm:pt modelId="{54876F93-85A2-431B-BF53-D9F57B694563}" type="pres">
      <dgm:prSet presAssocID="{7436D562-DEF6-40D1-8D25-796968AD01CD}" presName="accent_3" presStyleCnt="0"/>
      <dgm:spPr/>
    </dgm:pt>
    <dgm:pt modelId="{1AA8EA88-B145-4C3D-8686-39C0A49FF700}" type="pres">
      <dgm:prSet presAssocID="{7436D562-DEF6-40D1-8D25-796968AD01CD}" presName="accentRepeatNode" presStyleLbl="solidFgAcc1" presStyleIdx="2" presStyleCnt="4"/>
      <dgm:spPr/>
    </dgm:pt>
    <dgm:pt modelId="{AC71D61F-B9F5-48C2-B196-4C4AE38762E3}" type="pres">
      <dgm:prSet presAssocID="{1F7D2405-8210-4539-B26B-B24749C1982E}" presName="text_4" presStyleLbl="node1" presStyleIdx="3" presStyleCnt="4">
        <dgm:presLayoutVars>
          <dgm:bulletEnabled val="1"/>
        </dgm:presLayoutVars>
      </dgm:prSet>
      <dgm:spPr/>
      <dgm:t>
        <a:bodyPr/>
        <a:lstStyle/>
        <a:p>
          <a:endParaRPr lang="en-US"/>
        </a:p>
      </dgm:t>
    </dgm:pt>
    <dgm:pt modelId="{2DAFA0C0-8399-4B25-AEA0-54E892DBF374}" type="pres">
      <dgm:prSet presAssocID="{1F7D2405-8210-4539-B26B-B24749C1982E}" presName="accent_4" presStyleCnt="0"/>
      <dgm:spPr/>
    </dgm:pt>
    <dgm:pt modelId="{115E77C6-9D7B-4956-963D-759576CBAD78}" type="pres">
      <dgm:prSet presAssocID="{1F7D2405-8210-4539-B26B-B24749C1982E}" presName="accentRepeatNode" presStyleLbl="solidFgAcc1" presStyleIdx="3" presStyleCnt="4"/>
      <dgm:spPr/>
    </dgm:pt>
  </dgm:ptLst>
  <dgm:cxnLst>
    <dgm:cxn modelId="{FD8A777B-548C-44D9-B42B-480C0E0C374D}" type="presOf" srcId="{76A45326-CD94-402E-9519-9089D39EDA86}" destId="{2DBE546A-D3E2-478F-BF62-0D411E3BA49F}" srcOrd="0" destOrd="0" presId="urn:microsoft.com/office/officeart/2008/layout/VerticalCurvedList"/>
    <dgm:cxn modelId="{7169F372-04A9-44DA-946A-85A465B3DECF}" type="presOf" srcId="{9799B53E-3B02-4EF2-8445-062C6B33CB13}" destId="{6D8034F2-278C-485B-8BA9-21DEC61779F9}" srcOrd="0" destOrd="0" presId="urn:microsoft.com/office/officeart/2008/layout/VerticalCurvedList"/>
    <dgm:cxn modelId="{99BCBC7A-16D5-4791-A6D5-37BC6495D87A}" srcId="{76A45326-CD94-402E-9519-9089D39EDA86}" destId="{9799B53E-3B02-4EF2-8445-062C6B33CB13}" srcOrd="1" destOrd="0" parTransId="{1D913F22-62C2-4758-85AA-50503B6C21BD}" sibTransId="{B7EFF053-610B-4FF3-ABAA-B2F546846604}"/>
    <dgm:cxn modelId="{F19CD135-A490-48D4-A554-65F49D6873C1}" type="presOf" srcId="{7436D562-DEF6-40D1-8D25-796968AD01CD}" destId="{28DCD5C4-9463-4439-B621-27A900DAA733}" srcOrd="0" destOrd="0" presId="urn:microsoft.com/office/officeart/2008/layout/VerticalCurvedList"/>
    <dgm:cxn modelId="{85A81814-DAA9-4040-8547-615C2E231746}" srcId="{76A45326-CD94-402E-9519-9089D39EDA86}" destId="{1F7D2405-8210-4539-B26B-B24749C1982E}" srcOrd="3" destOrd="0" parTransId="{741E24EB-06A0-4587-AC2E-FED3C2A0D316}" sibTransId="{BE0CD813-A111-46C2-8769-6DD82A8ECA01}"/>
    <dgm:cxn modelId="{2A77C796-AD05-4C5E-A1E5-04BDFF78BE79}" type="presOf" srcId="{3740CC53-FEC2-4C47-AD0D-36747E28C83A}" destId="{7B6CB808-BE95-4F1B-84B1-A0F38F1F030B}" srcOrd="0" destOrd="0" presId="urn:microsoft.com/office/officeart/2008/layout/VerticalCurvedList"/>
    <dgm:cxn modelId="{F720D566-F097-49EA-B1F8-92140DF031AF}" type="presOf" srcId="{1F7D2405-8210-4539-B26B-B24749C1982E}" destId="{AC71D61F-B9F5-48C2-B196-4C4AE38762E3}" srcOrd="0" destOrd="0" presId="urn:microsoft.com/office/officeart/2008/layout/VerticalCurvedList"/>
    <dgm:cxn modelId="{F26032AA-4822-4B2B-9085-3ADA4A8FCD5B}" srcId="{76A45326-CD94-402E-9519-9089D39EDA86}" destId="{7436D562-DEF6-40D1-8D25-796968AD01CD}" srcOrd="2" destOrd="0" parTransId="{A252CF17-0E3F-4BED-B7D7-02456DCF11E3}" sibTransId="{1337D6E8-C9E9-4DA1-80A8-C1A7EC7F8432}"/>
    <dgm:cxn modelId="{139492E9-D11A-4F40-A49F-7E95392BA0E8}" srcId="{76A45326-CD94-402E-9519-9089D39EDA86}" destId="{889A3A84-4067-4512-8902-30A12820F291}" srcOrd="0" destOrd="0" parTransId="{575FFE6F-A793-4438-A048-50B2C352BFF4}" sibTransId="{3740CC53-FEC2-4C47-AD0D-36747E28C83A}"/>
    <dgm:cxn modelId="{D414E98E-47D4-4F4F-8923-778C47B3E81F}" type="presOf" srcId="{889A3A84-4067-4512-8902-30A12820F291}" destId="{9DB2A942-1B49-4D60-8AFF-E47ABC3B3184}" srcOrd="0" destOrd="0" presId="urn:microsoft.com/office/officeart/2008/layout/VerticalCurvedList"/>
    <dgm:cxn modelId="{B7EEC875-2026-43DC-A67E-91121CD8EEA4}" type="presParOf" srcId="{2DBE546A-D3E2-478F-BF62-0D411E3BA49F}" destId="{43AAE430-572C-40D4-8813-186984C93723}" srcOrd="0" destOrd="0" presId="urn:microsoft.com/office/officeart/2008/layout/VerticalCurvedList"/>
    <dgm:cxn modelId="{9B0528CC-4ED2-43BB-87FD-07DEE8D93E43}" type="presParOf" srcId="{43AAE430-572C-40D4-8813-186984C93723}" destId="{B03B8714-B392-4329-8DFD-5BAA1F7972AC}" srcOrd="0" destOrd="0" presId="urn:microsoft.com/office/officeart/2008/layout/VerticalCurvedList"/>
    <dgm:cxn modelId="{46C8E620-CF5E-493C-AEA5-43AC82FCC1D3}" type="presParOf" srcId="{B03B8714-B392-4329-8DFD-5BAA1F7972AC}" destId="{06F6ACB6-411D-4B27-A070-791B5A44AF1E}" srcOrd="0" destOrd="0" presId="urn:microsoft.com/office/officeart/2008/layout/VerticalCurvedList"/>
    <dgm:cxn modelId="{F2F09E9A-4923-4A0E-B5F3-21E7D0DB78ED}" type="presParOf" srcId="{B03B8714-B392-4329-8DFD-5BAA1F7972AC}" destId="{7B6CB808-BE95-4F1B-84B1-A0F38F1F030B}" srcOrd="1" destOrd="0" presId="urn:microsoft.com/office/officeart/2008/layout/VerticalCurvedList"/>
    <dgm:cxn modelId="{D7E6033F-E67E-4A98-BC65-37B57876E1D7}" type="presParOf" srcId="{B03B8714-B392-4329-8DFD-5BAA1F7972AC}" destId="{11024AE5-4E42-4E31-8F90-C25172A60F2C}" srcOrd="2" destOrd="0" presId="urn:microsoft.com/office/officeart/2008/layout/VerticalCurvedList"/>
    <dgm:cxn modelId="{E7BC7F8C-D8E5-4868-A8BE-9E946134A57B}" type="presParOf" srcId="{B03B8714-B392-4329-8DFD-5BAA1F7972AC}" destId="{88F4DFB4-1C97-4E27-87B6-34DC4A063B09}" srcOrd="3" destOrd="0" presId="urn:microsoft.com/office/officeart/2008/layout/VerticalCurvedList"/>
    <dgm:cxn modelId="{9F818756-35FA-49FA-AB1F-86A8A645A7FA}" type="presParOf" srcId="{43AAE430-572C-40D4-8813-186984C93723}" destId="{9DB2A942-1B49-4D60-8AFF-E47ABC3B3184}" srcOrd="1" destOrd="0" presId="urn:microsoft.com/office/officeart/2008/layout/VerticalCurvedList"/>
    <dgm:cxn modelId="{B14A2826-35D7-4B36-8E30-AA10CC11C669}" type="presParOf" srcId="{43AAE430-572C-40D4-8813-186984C93723}" destId="{050A6B32-3E1A-4613-A776-6707D93DDBFB}" srcOrd="2" destOrd="0" presId="urn:microsoft.com/office/officeart/2008/layout/VerticalCurvedList"/>
    <dgm:cxn modelId="{00E9A7C3-AA93-4E24-8BB2-7D6DB5D2C635}" type="presParOf" srcId="{050A6B32-3E1A-4613-A776-6707D93DDBFB}" destId="{55633349-1ACF-4FB1-97C2-D568A3F50EAC}" srcOrd="0" destOrd="0" presId="urn:microsoft.com/office/officeart/2008/layout/VerticalCurvedList"/>
    <dgm:cxn modelId="{60B4171F-6143-4747-ACD6-2C54CB71641F}" type="presParOf" srcId="{43AAE430-572C-40D4-8813-186984C93723}" destId="{6D8034F2-278C-485B-8BA9-21DEC61779F9}" srcOrd="3" destOrd="0" presId="urn:microsoft.com/office/officeart/2008/layout/VerticalCurvedList"/>
    <dgm:cxn modelId="{4EAB4B78-D1DD-4874-AD04-586F3CE1B19E}" type="presParOf" srcId="{43AAE430-572C-40D4-8813-186984C93723}" destId="{F128A332-A0ED-4349-BFD3-A18B1EF88DAF}" srcOrd="4" destOrd="0" presId="urn:microsoft.com/office/officeart/2008/layout/VerticalCurvedList"/>
    <dgm:cxn modelId="{0393D942-422B-4EBA-AE29-1BB2A1ED5FF5}" type="presParOf" srcId="{F128A332-A0ED-4349-BFD3-A18B1EF88DAF}" destId="{2AD90528-0379-43D5-B274-D181ABB4D595}" srcOrd="0" destOrd="0" presId="urn:microsoft.com/office/officeart/2008/layout/VerticalCurvedList"/>
    <dgm:cxn modelId="{C0405B51-CC1C-4183-8183-141675CB5F23}" type="presParOf" srcId="{43AAE430-572C-40D4-8813-186984C93723}" destId="{28DCD5C4-9463-4439-B621-27A900DAA733}" srcOrd="5" destOrd="0" presId="urn:microsoft.com/office/officeart/2008/layout/VerticalCurvedList"/>
    <dgm:cxn modelId="{F1F575AE-ECE3-4A13-BAE8-CD8BA97E430F}" type="presParOf" srcId="{43AAE430-572C-40D4-8813-186984C93723}" destId="{54876F93-85A2-431B-BF53-D9F57B694563}" srcOrd="6" destOrd="0" presId="urn:microsoft.com/office/officeart/2008/layout/VerticalCurvedList"/>
    <dgm:cxn modelId="{DFEF6590-1C0E-4C7E-9833-C4C1BD0E6CFC}" type="presParOf" srcId="{54876F93-85A2-431B-BF53-D9F57B694563}" destId="{1AA8EA88-B145-4C3D-8686-39C0A49FF700}" srcOrd="0" destOrd="0" presId="urn:microsoft.com/office/officeart/2008/layout/VerticalCurvedList"/>
    <dgm:cxn modelId="{874A26AF-4664-43CA-A949-C999C058F631}" type="presParOf" srcId="{43AAE430-572C-40D4-8813-186984C93723}" destId="{AC71D61F-B9F5-48C2-B196-4C4AE38762E3}" srcOrd="7" destOrd="0" presId="urn:microsoft.com/office/officeart/2008/layout/VerticalCurvedList"/>
    <dgm:cxn modelId="{B509B359-7E8E-4F47-AA6A-064026CBD4EB}" type="presParOf" srcId="{43AAE430-572C-40D4-8813-186984C93723}" destId="{2DAFA0C0-8399-4B25-AEA0-54E892DBF374}" srcOrd="8" destOrd="0" presId="urn:microsoft.com/office/officeart/2008/layout/VerticalCurvedList"/>
    <dgm:cxn modelId="{27157D3D-FFA8-462C-AA99-EE8DDBCC736D}" type="presParOf" srcId="{2DAFA0C0-8399-4B25-AEA0-54E892DBF374}" destId="{115E77C6-9D7B-4956-963D-759576CBAD7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8C13CA-A271-4458-8DA5-A20061D1A440}"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292881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8C13CA-A271-4458-8DA5-A20061D1A440}"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1960164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8C13CA-A271-4458-8DA5-A20061D1A440}"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2680246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08C13CA-A271-4458-8DA5-A20061D1A440}"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8CD18-08AA-4C7D-B537-86827EFFDABD}"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9468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8C13CA-A271-4458-8DA5-A20061D1A440}"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353395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8C13CA-A271-4458-8DA5-A20061D1A440}"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8CD18-08AA-4C7D-B537-86827EFFDAB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2035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8C13CA-A271-4458-8DA5-A20061D1A440}"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601078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8C13CA-A271-4458-8DA5-A20061D1A440}" type="datetimeFigureOut">
              <a:rPr lang="en-US" smtClean="0"/>
              <a:t>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3851137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8C13CA-A271-4458-8DA5-A20061D1A440}" type="datetimeFigureOut">
              <a:rPr lang="en-US" smtClean="0"/>
              <a:t>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27671031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C13CA-A271-4458-8DA5-A20061D1A440}" type="datetimeFigureOut">
              <a:rPr lang="en-US" smtClean="0"/>
              <a:t>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4279042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8C13CA-A271-4458-8DA5-A20061D1A440}"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30994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8C13CA-A271-4458-8DA5-A20061D1A440}"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13569580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8C13CA-A271-4458-8DA5-A20061D1A440}"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8CD18-08AA-4C7D-B537-86827EFFDAB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7578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8C13CA-A271-4458-8DA5-A20061D1A440}"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290520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8C13CA-A271-4458-8DA5-A20061D1A440}"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8CD18-08AA-4C7D-B537-86827EFFDABD}"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517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8C13CA-A271-4458-8DA5-A20061D1A440}"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298228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8C13CA-A271-4458-8DA5-A20061D1A440}"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125177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8C13CA-A271-4458-8DA5-A20061D1A440}" type="datetimeFigureOut">
              <a:rPr lang="en-US" smtClean="0"/>
              <a:t>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E8CD18-08AA-4C7D-B537-86827EFFDAB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67095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08C13CA-A271-4458-8DA5-A20061D1A440}" type="datetimeFigureOut">
              <a:rPr lang="en-US" smtClean="0"/>
              <a:t>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E8CD18-08AA-4C7D-B537-86827EFFDABD}"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87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C13CA-A271-4458-8DA5-A20061D1A440}" type="datetimeFigureOut">
              <a:rPr lang="en-US" smtClean="0"/>
              <a:t>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316390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8C13CA-A271-4458-8DA5-A20061D1A440}"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215486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8C13CA-A271-4458-8DA5-A20061D1A440}"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8CD18-08AA-4C7D-B537-86827EFFDABD}" type="slidenum">
              <a:rPr lang="en-US" smtClean="0"/>
              <a:t>‹#›</a:t>
            </a:fld>
            <a:endParaRPr lang="en-US"/>
          </a:p>
        </p:txBody>
      </p:sp>
    </p:spTree>
    <p:extLst>
      <p:ext uri="{BB962C8B-B14F-4D97-AF65-F5344CB8AC3E}">
        <p14:creationId xmlns:p14="http://schemas.microsoft.com/office/powerpoint/2010/main" val="1659379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08C13CA-A271-4458-8DA5-A20061D1A440}" type="datetimeFigureOut">
              <a:rPr lang="en-US" smtClean="0"/>
              <a:t>1/22/2016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8E8CD18-08AA-4C7D-B537-86827EFFDABD}" type="slidenum">
              <a:rPr lang="en-US" smtClean="0"/>
              <a:t>‹#›</a:t>
            </a:fld>
            <a:endParaRPr lang="en-US"/>
          </a:p>
        </p:txBody>
      </p:sp>
    </p:spTree>
    <p:extLst>
      <p:ext uri="{BB962C8B-B14F-4D97-AF65-F5344CB8AC3E}">
        <p14:creationId xmlns:p14="http://schemas.microsoft.com/office/powerpoint/2010/main" val="35187250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08C13CA-A271-4458-8DA5-A20061D1A440}" type="datetimeFigureOut">
              <a:rPr lang="en-US" smtClean="0"/>
              <a:t>1/22/2016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8E8CD18-08AA-4C7D-B537-86827EFFDABD}"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921883"/>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hyperlink" Target="https://www.manning.com/books/junit-in-action-second-edition" TargetMode="External"/><Relationship Id="rId2" Type="http://schemas.openxmlformats.org/officeDocument/2006/relationships/hyperlink" Target="http://www.vogella.com/tutorials/JUnit/article.html" TargetMode="External"/><Relationship Id="rId1" Type="http://schemas.openxmlformats.org/officeDocument/2006/relationships/slideLayout" Target="../slideLayouts/slideLayout13.xml"/><Relationship Id="rId4" Type="http://schemas.openxmlformats.org/officeDocument/2006/relationships/hyperlink" Target="https://www.youtube.com/user/osherove/videos" TargetMode="External"/></Relationships>
</file>

<file path=ppt/slides/_rels/slide141.xml.rels><?xml version="1.0" encoding="UTF-8" standalone="yes"?>
<Relationships xmlns="http://schemas.openxmlformats.org/package/2006/relationships"><Relationship Id="rId2" Type="http://schemas.openxmlformats.org/officeDocument/2006/relationships/image" Target="../media/image121.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3.xml"/><Relationship Id="rId4" Type="http://schemas.openxmlformats.org/officeDocument/2006/relationships/image" Target="../media/image7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s-MX" dirty="0" err="1" smtClean="0"/>
              <a:t>Unit</a:t>
            </a:r>
            <a:r>
              <a:rPr lang="es-MX" dirty="0" smtClean="0"/>
              <a:t> </a:t>
            </a:r>
            <a:r>
              <a:rPr lang="es-MX" dirty="0" err="1" smtClean="0"/>
              <a:t>Testing</a:t>
            </a:r>
            <a:r>
              <a:rPr lang="es-MX" dirty="0" smtClean="0"/>
              <a:t> workshop</a:t>
            </a:r>
            <a:endParaRPr lang="en-US" dirty="0"/>
          </a:p>
        </p:txBody>
      </p:sp>
      <p:sp>
        <p:nvSpPr>
          <p:cNvPr id="7" name="Subtitle 6"/>
          <p:cNvSpPr>
            <a:spLocks noGrp="1"/>
          </p:cNvSpPr>
          <p:nvPr>
            <p:ph type="subTitle" idx="1"/>
          </p:nvPr>
        </p:nvSpPr>
        <p:spPr/>
        <p:txBody>
          <a:bodyPr/>
          <a:lstStyle/>
          <a:p>
            <a:r>
              <a:rPr lang="es-MX" dirty="0" smtClean="0"/>
              <a:t>TDD, </a:t>
            </a:r>
            <a:r>
              <a:rPr lang="es-MX" dirty="0" err="1" smtClean="0"/>
              <a:t>Mocking</a:t>
            </a:r>
            <a:r>
              <a:rPr lang="es-MX" dirty="0" smtClean="0"/>
              <a:t> and </a:t>
            </a:r>
            <a:r>
              <a:rPr lang="es-MX" dirty="0" err="1" smtClean="0"/>
              <a:t>something</a:t>
            </a:r>
            <a:r>
              <a:rPr lang="es-MX" dirty="0" smtClean="0"/>
              <a:t> </a:t>
            </a:r>
            <a:r>
              <a:rPr lang="es-MX" dirty="0" err="1" smtClean="0"/>
              <a:t>else</a:t>
            </a:r>
            <a:r>
              <a:rPr lang="es-MX" dirty="0" smtClean="0"/>
              <a:t>…</a:t>
            </a:r>
            <a:endParaRPr lang="en-US" dirty="0"/>
          </a:p>
        </p:txBody>
      </p:sp>
      <p:pic>
        <p:nvPicPr>
          <p:cNvPr id="1028" name="Picture 4" descr="http://junit.org/images/junit-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091" y="2835929"/>
            <a:ext cx="3005890" cy="1202356"/>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descr="Resultado de imagen para maven logo"/>
          <p:cNvSpPr>
            <a:spLocks noChangeAspect="1" noChangeArrowheads="1"/>
          </p:cNvSpPr>
          <p:nvPr/>
        </p:nvSpPr>
        <p:spPr bwMode="auto">
          <a:xfrm>
            <a:off x="4887996" y="1316255"/>
            <a:ext cx="3341604" cy="334161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http://2.bp.blogspot.com/-lbB4CjxfNfI/VT86Ec-mdYI/AAAAAAAAGww/jBCbLJziGJI/s1600/apache_mav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402" y="1013988"/>
            <a:ext cx="3468334" cy="120235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git-scm.com/images/logos/downloads/Git-Logo-1788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01518" y="1013988"/>
            <a:ext cx="2879326" cy="120235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aha.io/assets/integration_logos/github-bb449e0ffbacbcb7f9c703db85b1cf0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047" y="2670764"/>
            <a:ext cx="4090537" cy="151622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i.blogs.es/e7b69c/java_logo/origina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9410" y="206329"/>
            <a:ext cx="2077861" cy="207786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raw.githubusercontent.com/mockito/mockito/master/src/javadoc/org/mockito/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1000" y="2284190"/>
            <a:ext cx="3810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106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Write</a:t>
            </a:r>
            <a:r>
              <a:rPr lang="es-MX" dirty="0" smtClean="0"/>
              <a:t> a single </a:t>
            </a:r>
            <a:r>
              <a:rPr lang="es-MX" dirty="0" err="1" smtClean="0"/>
              <a:t>unit</a:t>
            </a:r>
            <a:r>
              <a:rPr lang="es-MX" dirty="0" smtClean="0"/>
              <a:t> test </a:t>
            </a:r>
            <a:r>
              <a:rPr lang="es-MX" dirty="0" err="1" smtClean="0"/>
              <a:t>using</a:t>
            </a:r>
            <a:r>
              <a:rPr lang="es-MX" dirty="0" smtClean="0"/>
              <a:t> </a:t>
            </a:r>
            <a:r>
              <a:rPr lang="es-MX" dirty="0" err="1" smtClean="0"/>
              <a:t>junit</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rotWithShape="1">
          <a:blip r:embed="rId2"/>
          <a:srcRect t="3765"/>
          <a:stretch/>
        </p:blipFill>
        <p:spPr>
          <a:xfrm>
            <a:off x="1024128" y="1954529"/>
            <a:ext cx="10051541" cy="4674871"/>
          </a:xfrm>
          <a:prstGeom prst="rect">
            <a:avLst/>
          </a:prstGeom>
        </p:spPr>
      </p:pic>
    </p:spTree>
    <p:extLst>
      <p:ext uri="{BB962C8B-B14F-4D97-AF65-F5344CB8AC3E}">
        <p14:creationId xmlns:p14="http://schemas.microsoft.com/office/powerpoint/2010/main" val="156208210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21697" y="3331741"/>
            <a:ext cx="11188750" cy="1188304"/>
          </a:xfrm>
          <a:prstGeom prst="rect">
            <a:avLst/>
          </a:prstGeom>
        </p:spPr>
      </p:pic>
    </p:spTree>
    <p:extLst>
      <p:ext uri="{BB962C8B-B14F-4D97-AF65-F5344CB8AC3E}">
        <p14:creationId xmlns:p14="http://schemas.microsoft.com/office/powerpoint/2010/main" val="6052890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PAY DAY</a:t>
            </a:r>
            <a:endParaRPr lang="en-US" dirty="0"/>
          </a:p>
        </p:txBody>
      </p:sp>
      <p:sp>
        <p:nvSpPr>
          <p:cNvPr id="3" name="Content Placeholder 2"/>
          <p:cNvSpPr>
            <a:spLocks noGrp="1"/>
          </p:cNvSpPr>
          <p:nvPr>
            <p:ph idx="1"/>
          </p:nvPr>
        </p:nvSpPr>
        <p:spPr/>
        <p:txBody>
          <a:bodyPr>
            <a:normAutofit fontScale="92500" lnSpcReduction="10000"/>
          </a:bodyPr>
          <a:lstStyle/>
          <a:p>
            <a:r>
              <a:rPr lang="es-MX" dirty="0" err="1" smtClean="0"/>
              <a:t>This</a:t>
            </a:r>
            <a:r>
              <a:rPr lang="es-MX" dirty="0" smtClean="0"/>
              <a:t> </a:t>
            </a:r>
            <a:r>
              <a:rPr lang="es-MX" dirty="0" err="1" smtClean="0"/>
              <a:t>is</a:t>
            </a:r>
            <a:r>
              <a:rPr lang="es-MX" dirty="0" smtClean="0"/>
              <a:t> </a:t>
            </a:r>
            <a:r>
              <a:rPr lang="es-MX" dirty="0" err="1" smtClean="0"/>
              <a:t>the</a:t>
            </a:r>
            <a:r>
              <a:rPr lang="es-MX" dirty="0" smtClean="0"/>
              <a:t> </a:t>
            </a:r>
            <a:r>
              <a:rPr lang="es-MX" dirty="0" err="1" smtClean="0"/>
              <a:t>pay</a:t>
            </a:r>
            <a:r>
              <a:rPr lang="es-MX" dirty="0" smtClean="0"/>
              <a:t> </a:t>
            </a:r>
            <a:r>
              <a:rPr lang="es-MX" dirty="0" err="1" smtClean="0"/>
              <a:t>day</a:t>
            </a:r>
            <a:r>
              <a:rPr lang="es-MX" dirty="0" smtClean="0"/>
              <a:t>. </a:t>
            </a:r>
            <a:r>
              <a:rPr lang="es-MX" dirty="0" err="1" smtClean="0"/>
              <a:t>We</a:t>
            </a:r>
            <a:r>
              <a:rPr lang="es-MX" dirty="0" smtClean="0"/>
              <a:t> show </a:t>
            </a:r>
            <a:r>
              <a:rPr lang="es-MX" dirty="0" err="1" smtClean="0"/>
              <a:t>Natan</a:t>
            </a:r>
            <a:r>
              <a:rPr lang="es-MX" dirty="0" smtClean="0"/>
              <a:t> </a:t>
            </a:r>
            <a:r>
              <a:rPr lang="es-MX" dirty="0" err="1" smtClean="0"/>
              <a:t>our</a:t>
            </a:r>
            <a:endParaRPr lang="es-MX" dirty="0" smtClean="0"/>
          </a:p>
          <a:p>
            <a:r>
              <a:rPr lang="es-MX" dirty="0" err="1" smtClean="0"/>
              <a:t>Fantastic</a:t>
            </a:r>
            <a:r>
              <a:rPr lang="es-MX" dirty="0" smtClean="0"/>
              <a:t> </a:t>
            </a:r>
            <a:r>
              <a:rPr lang="es-MX" dirty="0" err="1" smtClean="0"/>
              <a:t>PalindromeAnalyzer</a:t>
            </a:r>
            <a:r>
              <a:rPr lang="es-MX" dirty="0" smtClean="0"/>
              <a:t> and he </a:t>
            </a:r>
            <a:r>
              <a:rPr lang="es-MX" dirty="0" err="1" smtClean="0"/>
              <a:t>is</a:t>
            </a:r>
            <a:r>
              <a:rPr lang="es-MX" dirty="0" smtClean="0"/>
              <a:t> </a:t>
            </a:r>
            <a:r>
              <a:rPr lang="es-MX" dirty="0" err="1" smtClean="0"/>
              <a:t>very</a:t>
            </a:r>
            <a:endParaRPr lang="es-MX" dirty="0" smtClean="0"/>
          </a:p>
          <a:p>
            <a:r>
              <a:rPr lang="es-MX" dirty="0" err="1" smtClean="0"/>
              <a:t>Excited</a:t>
            </a:r>
            <a:r>
              <a:rPr lang="es-MX" dirty="0" smtClean="0"/>
              <a:t>.</a:t>
            </a:r>
          </a:p>
          <a:p>
            <a:endParaRPr lang="es-MX" dirty="0"/>
          </a:p>
          <a:p>
            <a:r>
              <a:rPr lang="es-MX" dirty="0" smtClean="0"/>
              <a:t>And he </a:t>
            </a:r>
            <a:r>
              <a:rPr lang="es-MX" dirty="0" err="1" smtClean="0"/>
              <a:t>tells</a:t>
            </a:r>
            <a:r>
              <a:rPr lang="es-MX" dirty="0" smtClean="0"/>
              <a:t> a short </a:t>
            </a:r>
            <a:r>
              <a:rPr lang="es-MX" dirty="0" err="1" smtClean="0"/>
              <a:t>story</a:t>
            </a:r>
            <a:r>
              <a:rPr lang="es-MX" dirty="0" smtClean="0"/>
              <a:t> </a:t>
            </a:r>
            <a:r>
              <a:rPr lang="es-MX" dirty="0" err="1" smtClean="0"/>
              <a:t>about</a:t>
            </a:r>
            <a:r>
              <a:rPr lang="es-MX" dirty="0" smtClean="0"/>
              <a:t> </a:t>
            </a:r>
            <a:r>
              <a:rPr lang="es-MX" dirty="0" err="1" smtClean="0"/>
              <a:t>his</a:t>
            </a:r>
            <a:r>
              <a:rPr lang="es-MX" dirty="0" smtClean="0"/>
              <a:t> </a:t>
            </a:r>
            <a:r>
              <a:rPr lang="es-MX" dirty="0" err="1" smtClean="0"/>
              <a:t>fascination</a:t>
            </a:r>
            <a:r>
              <a:rPr lang="es-MX" dirty="0" smtClean="0"/>
              <a:t> </a:t>
            </a:r>
            <a:r>
              <a:rPr lang="es-MX" dirty="0" err="1" smtClean="0"/>
              <a:t>with</a:t>
            </a:r>
            <a:r>
              <a:rPr lang="es-MX" dirty="0" smtClean="0"/>
              <a:t> </a:t>
            </a:r>
            <a:r>
              <a:rPr lang="es-MX" dirty="0" err="1" smtClean="0"/>
              <a:t>Palindromes</a:t>
            </a:r>
            <a:r>
              <a:rPr lang="es-MX" dirty="0" smtClean="0"/>
              <a:t>.</a:t>
            </a:r>
          </a:p>
          <a:p>
            <a:endParaRPr lang="es-MX" dirty="0"/>
          </a:p>
          <a:p>
            <a:r>
              <a:rPr lang="es-MX" dirty="0" smtClean="0"/>
              <a:t>“</a:t>
            </a:r>
            <a:r>
              <a:rPr lang="es-MX" dirty="0" err="1" smtClean="0"/>
              <a:t>First</a:t>
            </a:r>
            <a:r>
              <a:rPr lang="es-MX" dirty="0" smtClean="0"/>
              <a:t> </a:t>
            </a:r>
            <a:r>
              <a:rPr lang="es-MX" dirty="0" err="1" smtClean="0"/>
              <a:t>my</a:t>
            </a:r>
            <a:r>
              <a:rPr lang="es-MX" dirty="0" smtClean="0"/>
              <a:t> </a:t>
            </a:r>
            <a:r>
              <a:rPr lang="es-MX" dirty="0" err="1" smtClean="0"/>
              <a:t>name</a:t>
            </a:r>
            <a:r>
              <a:rPr lang="es-MX" dirty="0" smtClean="0"/>
              <a:t> </a:t>
            </a:r>
            <a:r>
              <a:rPr lang="es-MX" dirty="0" err="1" smtClean="0"/>
              <a:t>is</a:t>
            </a:r>
            <a:r>
              <a:rPr lang="es-MX" dirty="0" smtClean="0"/>
              <a:t> </a:t>
            </a:r>
            <a:r>
              <a:rPr lang="es-MX" dirty="0" err="1"/>
              <a:t>a</a:t>
            </a:r>
            <a:r>
              <a:rPr lang="es-MX" dirty="0" err="1" smtClean="0"/>
              <a:t>lso</a:t>
            </a:r>
            <a:r>
              <a:rPr lang="es-MX" dirty="0" smtClean="0"/>
              <a:t> a </a:t>
            </a:r>
            <a:r>
              <a:rPr lang="es-MX" dirty="0" err="1" smtClean="0"/>
              <a:t>Palindrome</a:t>
            </a:r>
            <a:r>
              <a:rPr lang="es-MX" dirty="0" smtClean="0"/>
              <a:t>. </a:t>
            </a:r>
            <a:r>
              <a:rPr lang="es-MX" dirty="0" err="1" smtClean="0"/>
              <a:t>My</a:t>
            </a:r>
            <a:r>
              <a:rPr lang="es-MX" dirty="0" smtClean="0"/>
              <a:t> </a:t>
            </a:r>
            <a:r>
              <a:rPr lang="es-MX" dirty="0" err="1" smtClean="0"/>
              <a:t>mother’s</a:t>
            </a:r>
            <a:r>
              <a:rPr lang="es-MX" dirty="0" smtClean="0"/>
              <a:t> </a:t>
            </a:r>
            <a:r>
              <a:rPr lang="es-MX" dirty="0" err="1" smtClean="0"/>
              <a:t>name</a:t>
            </a:r>
            <a:r>
              <a:rPr lang="es-MX" dirty="0" smtClean="0"/>
              <a:t> </a:t>
            </a:r>
            <a:r>
              <a:rPr lang="es-MX" dirty="0" err="1" smtClean="0"/>
              <a:t>is</a:t>
            </a:r>
            <a:r>
              <a:rPr lang="es-MX" dirty="0" smtClean="0"/>
              <a:t> Ana and </a:t>
            </a:r>
            <a:r>
              <a:rPr lang="es-MX" dirty="0" err="1" smtClean="0"/>
              <a:t>my</a:t>
            </a:r>
            <a:r>
              <a:rPr lang="es-MX" dirty="0" smtClean="0"/>
              <a:t> </a:t>
            </a:r>
            <a:r>
              <a:rPr lang="es-MX" dirty="0" err="1" smtClean="0"/>
              <a:t>Father’s</a:t>
            </a:r>
            <a:r>
              <a:rPr lang="es-MX" dirty="0" smtClean="0"/>
              <a:t> </a:t>
            </a:r>
            <a:r>
              <a:rPr lang="es-MX" dirty="0" err="1" smtClean="0"/>
              <a:t>name</a:t>
            </a:r>
            <a:r>
              <a:rPr lang="es-MX" dirty="0" smtClean="0"/>
              <a:t> </a:t>
            </a:r>
            <a:r>
              <a:rPr lang="es-MX" dirty="0" err="1" smtClean="0"/>
              <a:t>is</a:t>
            </a:r>
            <a:r>
              <a:rPr lang="es-MX" dirty="0" smtClean="0"/>
              <a:t> Otto. </a:t>
            </a:r>
            <a:r>
              <a:rPr lang="es-MX" dirty="0" err="1" smtClean="0"/>
              <a:t>My</a:t>
            </a:r>
            <a:r>
              <a:rPr lang="es-MX" dirty="0" smtClean="0"/>
              <a:t> </a:t>
            </a:r>
            <a:r>
              <a:rPr lang="es-MX" dirty="0" err="1" smtClean="0"/>
              <a:t>first</a:t>
            </a:r>
            <a:r>
              <a:rPr lang="es-MX" dirty="0" smtClean="0"/>
              <a:t> car </a:t>
            </a:r>
            <a:r>
              <a:rPr lang="es-MX" dirty="0" err="1" smtClean="0"/>
              <a:t>was</a:t>
            </a:r>
            <a:r>
              <a:rPr lang="es-MX" dirty="0" smtClean="0"/>
              <a:t> “A Toyota!” and </a:t>
            </a:r>
            <a:r>
              <a:rPr lang="es-MX" dirty="0" err="1" smtClean="0"/>
              <a:t>my</a:t>
            </a:r>
            <a:r>
              <a:rPr lang="es-MX" dirty="0" smtClean="0"/>
              <a:t> </a:t>
            </a:r>
            <a:r>
              <a:rPr lang="es-MX" dirty="0" err="1" smtClean="0"/>
              <a:t>wife’s</a:t>
            </a:r>
            <a:r>
              <a:rPr lang="es-MX" dirty="0" smtClean="0"/>
              <a:t> </a:t>
            </a:r>
            <a:r>
              <a:rPr lang="es-MX" dirty="0" err="1" smtClean="0"/>
              <a:t>name</a:t>
            </a:r>
            <a:r>
              <a:rPr lang="es-MX" dirty="0" smtClean="0"/>
              <a:t> </a:t>
            </a:r>
            <a:r>
              <a:rPr lang="es-MX" dirty="0" err="1" smtClean="0"/>
              <a:t>is</a:t>
            </a:r>
            <a:r>
              <a:rPr lang="es-MX" dirty="0" smtClean="0"/>
              <a:t> Emily Lime. </a:t>
            </a:r>
            <a:r>
              <a:rPr lang="es-MX" dirty="0" err="1" smtClean="0"/>
              <a:t>Everywhere</a:t>
            </a:r>
            <a:r>
              <a:rPr lang="es-MX" dirty="0" smtClean="0"/>
              <a:t> I am I </a:t>
            </a:r>
            <a:r>
              <a:rPr lang="es-MX" dirty="0" err="1" smtClean="0"/>
              <a:t>see</a:t>
            </a:r>
            <a:r>
              <a:rPr lang="es-MX" dirty="0" smtClean="0"/>
              <a:t> </a:t>
            </a:r>
            <a:r>
              <a:rPr lang="es-MX" dirty="0" err="1" smtClean="0"/>
              <a:t>palindromes</a:t>
            </a:r>
            <a:r>
              <a:rPr lang="es-MX" dirty="0" smtClean="0"/>
              <a:t>. </a:t>
            </a:r>
            <a:r>
              <a:rPr lang="es-MX" dirty="0" err="1" smtClean="0"/>
              <a:t>Also</a:t>
            </a:r>
            <a:r>
              <a:rPr lang="es-MX" dirty="0" smtClean="0"/>
              <a:t> </a:t>
            </a:r>
            <a:r>
              <a:rPr lang="es-MX" dirty="0" err="1" smtClean="0"/>
              <a:t>when</a:t>
            </a:r>
            <a:r>
              <a:rPr lang="es-MX" dirty="0" smtClean="0"/>
              <a:t> </a:t>
            </a:r>
            <a:r>
              <a:rPr lang="es-MX" dirty="0" err="1" smtClean="0"/>
              <a:t>my</a:t>
            </a:r>
            <a:r>
              <a:rPr lang="es-MX" dirty="0" smtClean="0"/>
              <a:t> </a:t>
            </a:r>
            <a:r>
              <a:rPr lang="es-MX" dirty="0" err="1" smtClean="0"/>
              <a:t>daugther</a:t>
            </a:r>
            <a:r>
              <a:rPr lang="es-MX" dirty="0" smtClean="0"/>
              <a:t> </a:t>
            </a:r>
            <a:r>
              <a:rPr lang="es-MX" dirty="0" err="1" smtClean="0"/>
              <a:t>was</a:t>
            </a:r>
            <a:r>
              <a:rPr lang="es-MX" dirty="0" smtClean="0"/>
              <a:t> </a:t>
            </a:r>
            <a:r>
              <a:rPr lang="es-MX" dirty="0" err="1" smtClean="0"/>
              <a:t>born</a:t>
            </a:r>
            <a:r>
              <a:rPr lang="es-MX" dirty="0" smtClean="0"/>
              <a:t> </a:t>
            </a:r>
            <a:r>
              <a:rPr lang="es-MX" dirty="0" err="1" smtClean="0"/>
              <a:t>was</a:t>
            </a:r>
            <a:r>
              <a:rPr lang="es-MX" dirty="0" smtClean="0"/>
              <a:t> a </a:t>
            </a:r>
            <a:r>
              <a:rPr lang="es-MX" dirty="0" err="1" smtClean="0"/>
              <a:t>palindrome</a:t>
            </a:r>
            <a:r>
              <a:rPr lang="es-MX" dirty="0" smtClean="0"/>
              <a:t>: </a:t>
            </a:r>
            <a:r>
              <a:rPr lang="es-MX" dirty="0" err="1" smtClean="0"/>
              <a:t>January</a:t>
            </a:r>
            <a:r>
              <a:rPr lang="es-MX" dirty="0" smtClean="0"/>
              <a:t> 2nd of 2010 (01-02-2010). </a:t>
            </a:r>
            <a:r>
              <a:rPr lang="es-MX" dirty="0" err="1" smtClean="0"/>
              <a:t>Is</a:t>
            </a:r>
            <a:r>
              <a:rPr lang="es-MX" dirty="0" smtClean="0"/>
              <a:t> so </a:t>
            </a:r>
            <a:r>
              <a:rPr lang="es-MX" dirty="0" err="1" smtClean="0"/>
              <a:t>big</a:t>
            </a:r>
            <a:r>
              <a:rPr lang="es-MX" dirty="0" smtClean="0"/>
              <a:t> </a:t>
            </a:r>
            <a:r>
              <a:rPr lang="es-MX" dirty="0" err="1" smtClean="0"/>
              <a:t>my</a:t>
            </a:r>
            <a:r>
              <a:rPr lang="es-MX" dirty="0" smtClean="0"/>
              <a:t> </a:t>
            </a:r>
            <a:r>
              <a:rPr lang="es-MX" dirty="0" err="1" smtClean="0"/>
              <a:t>fascination</a:t>
            </a:r>
            <a:r>
              <a:rPr lang="es-MX" dirty="0" smtClean="0"/>
              <a:t> </a:t>
            </a:r>
            <a:r>
              <a:rPr lang="es-MX" dirty="0" err="1" smtClean="0"/>
              <a:t>with</a:t>
            </a:r>
            <a:r>
              <a:rPr lang="es-MX" dirty="0" smtClean="0"/>
              <a:t> </a:t>
            </a:r>
            <a:r>
              <a:rPr lang="es-MX" dirty="0" err="1" smtClean="0"/>
              <a:t>palindromes</a:t>
            </a:r>
            <a:r>
              <a:rPr lang="es-MX" dirty="0" smtClean="0"/>
              <a:t> </a:t>
            </a:r>
            <a:r>
              <a:rPr lang="es-MX" dirty="0" err="1" smtClean="0"/>
              <a:t>that</a:t>
            </a:r>
            <a:r>
              <a:rPr lang="es-MX" dirty="0" smtClean="0"/>
              <a:t> </a:t>
            </a:r>
            <a:r>
              <a:rPr lang="es-MX" dirty="0" err="1" smtClean="0"/>
              <a:t>always</a:t>
            </a:r>
            <a:r>
              <a:rPr lang="es-MX" dirty="0" smtClean="0"/>
              <a:t> I </a:t>
            </a:r>
            <a:r>
              <a:rPr lang="es-MX" dirty="0" err="1" smtClean="0"/>
              <a:t>check</a:t>
            </a:r>
            <a:r>
              <a:rPr lang="es-MX" dirty="0" smtClean="0"/>
              <a:t> in </a:t>
            </a:r>
            <a:r>
              <a:rPr lang="es-MX" dirty="0" err="1" smtClean="0"/>
              <a:t>my</a:t>
            </a:r>
            <a:r>
              <a:rPr lang="es-MX" dirty="0" smtClean="0"/>
              <a:t> car </a:t>
            </a:r>
            <a:r>
              <a:rPr lang="es-MX" dirty="0" err="1" smtClean="0"/>
              <a:t>if</a:t>
            </a:r>
            <a:r>
              <a:rPr lang="es-MX" dirty="0" smtClean="0"/>
              <a:t> </a:t>
            </a:r>
            <a:r>
              <a:rPr lang="es-MX" dirty="0" err="1" smtClean="0"/>
              <a:t>the</a:t>
            </a:r>
            <a:r>
              <a:rPr lang="es-MX" dirty="0" smtClean="0"/>
              <a:t> </a:t>
            </a:r>
            <a:r>
              <a:rPr lang="es-MX" dirty="0" err="1" smtClean="0"/>
              <a:t>current</a:t>
            </a:r>
            <a:r>
              <a:rPr lang="es-MX" dirty="0" smtClean="0"/>
              <a:t> miles </a:t>
            </a:r>
            <a:r>
              <a:rPr lang="es-MX" dirty="0" err="1" smtClean="0"/>
              <a:t>is</a:t>
            </a:r>
            <a:r>
              <a:rPr lang="es-MX" dirty="0" smtClean="0"/>
              <a:t> a </a:t>
            </a:r>
            <a:r>
              <a:rPr lang="es-MX" dirty="0" err="1" smtClean="0"/>
              <a:t>palindrome</a:t>
            </a:r>
            <a:r>
              <a:rPr lang="es-MX" dirty="0" smtClean="0"/>
              <a:t>. In </a:t>
            </a:r>
            <a:r>
              <a:rPr lang="es-MX" dirty="0" err="1" smtClean="0"/>
              <a:t>fact</a:t>
            </a:r>
            <a:r>
              <a:rPr lang="es-MX" dirty="0" smtClean="0"/>
              <a:t>, </a:t>
            </a:r>
            <a:r>
              <a:rPr lang="es-MX" dirty="0" err="1" smtClean="0"/>
              <a:t>number</a:t>
            </a:r>
            <a:r>
              <a:rPr lang="es-MX" dirty="0" smtClean="0"/>
              <a:t> </a:t>
            </a:r>
            <a:r>
              <a:rPr lang="es-MX" dirty="0" err="1" smtClean="0"/>
              <a:t>palindromes</a:t>
            </a:r>
            <a:r>
              <a:rPr lang="es-MX" dirty="0" smtClean="0"/>
              <a:t> has </a:t>
            </a:r>
            <a:r>
              <a:rPr lang="es-MX" dirty="0" err="1" smtClean="0"/>
              <a:t>different</a:t>
            </a:r>
            <a:r>
              <a:rPr lang="es-MX" dirty="0" smtClean="0"/>
              <a:t> </a:t>
            </a:r>
            <a:r>
              <a:rPr lang="es-MX" dirty="0" err="1" smtClean="0"/>
              <a:t>complexity</a:t>
            </a:r>
            <a:r>
              <a:rPr lang="es-MX" dirty="0" smtClean="0"/>
              <a:t>…”</a:t>
            </a:r>
            <a:endParaRPr lang="en-US" dirty="0"/>
          </a:p>
        </p:txBody>
      </p:sp>
      <p:pic>
        <p:nvPicPr>
          <p:cNvPr id="1026" name="Picture 2" descr="http://moneyunmuddled.co.uk/wp-content/uploads/2013/09/payday-calendar-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3248" y="359941"/>
            <a:ext cx="5136384" cy="365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7964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Natan</a:t>
            </a:r>
            <a:r>
              <a:rPr lang="es-MX" dirty="0" smtClean="0"/>
              <a:t> </a:t>
            </a:r>
            <a:r>
              <a:rPr lang="es-MX" dirty="0" err="1" smtClean="0"/>
              <a:t>give</a:t>
            </a:r>
            <a:r>
              <a:rPr lang="es-MX" dirty="0" smtClean="0"/>
              <a:t> </a:t>
            </a:r>
            <a:r>
              <a:rPr lang="es-MX" dirty="0" err="1" smtClean="0"/>
              <a:t>us</a:t>
            </a:r>
            <a:r>
              <a:rPr lang="es-MX" dirty="0" smtClean="0"/>
              <a:t> a new </a:t>
            </a:r>
            <a:r>
              <a:rPr lang="es-MX" dirty="0" err="1" smtClean="0"/>
              <a:t>definition</a:t>
            </a:r>
            <a:r>
              <a:rPr lang="es-MX" dirty="0" smtClean="0"/>
              <a:t> </a:t>
            </a:r>
            <a:r>
              <a:rPr lang="es-MX" dirty="0" err="1" smtClean="0"/>
              <a:t>about</a:t>
            </a:r>
            <a:r>
              <a:rPr lang="es-MX" dirty="0" smtClean="0"/>
              <a:t> </a:t>
            </a:r>
            <a:r>
              <a:rPr lang="es-MX" dirty="0" err="1" smtClean="0"/>
              <a:t>number</a:t>
            </a:r>
            <a:r>
              <a:rPr lang="es-MX" dirty="0" smtClean="0"/>
              <a:t> </a:t>
            </a:r>
            <a:r>
              <a:rPr lang="es-MX" dirty="0" err="1" smtClean="0"/>
              <a:t>palindromes</a:t>
            </a:r>
            <a:r>
              <a:rPr lang="es-MX"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9968703"/>
              </p:ext>
            </p:extLst>
          </p:nvPr>
        </p:nvGraphicFramePr>
        <p:xfrm>
          <a:off x="1024128" y="3016057"/>
          <a:ext cx="8128000" cy="1483360"/>
        </p:xfrm>
        <a:graphic>
          <a:graphicData uri="http://schemas.openxmlformats.org/drawingml/2006/table">
            <a:tbl>
              <a:tblPr firstRow="1" bandRow="1">
                <a:tableStyleId>{21E4AEA4-8DFA-4A89-87EB-49C32662AFE0}</a:tableStyleId>
              </a:tblPr>
              <a:tblGrid>
                <a:gridCol w="4064000"/>
                <a:gridCol w="4064000"/>
              </a:tblGrid>
              <a:tr h="370840">
                <a:tc>
                  <a:txBody>
                    <a:bodyPr/>
                    <a:lstStyle/>
                    <a:p>
                      <a:r>
                        <a:rPr lang="es-MX" dirty="0" err="1" smtClean="0"/>
                        <a:t>Number</a:t>
                      </a:r>
                      <a:r>
                        <a:rPr lang="es-MX" dirty="0" smtClean="0"/>
                        <a:t> of </a:t>
                      </a:r>
                      <a:r>
                        <a:rPr lang="es-MX" dirty="0" err="1" smtClean="0"/>
                        <a:t>digits</a:t>
                      </a:r>
                      <a:endParaRPr lang="en-US" dirty="0"/>
                    </a:p>
                  </a:txBody>
                  <a:tcPr/>
                </a:tc>
                <a:tc>
                  <a:txBody>
                    <a:bodyPr/>
                    <a:lstStyle/>
                    <a:p>
                      <a:r>
                        <a:rPr lang="es-MX" dirty="0" err="1" smtClean="0"/>
                        <a:t>Complexity</a:t>
                      </a:r>
                      <a:endParaRPr lang="en-US" dirty="0"/>
                    </a:p>
                  </a:txBody>
                  <a:tcPr/>
                </a:tc>
              </a:tr>
              <a:tr h="370840">
                <a:tc>
                  <a:txBody>
                    <a:bodyPr/>
                    <a:lstStyle/>
                    <a:p>
                      <a:r>
                        <a:rPr lang="es-MX" dirty="0" smtClean="0"/>
                        <a:t>1-10</a:t>
                      </a:r>
                      <a:endParaRPr lang="en-US" dirty="0"/>
                    </a:p>
                  </a:txBody>
                  <a:tcPr/>
                </a:tc>
                <a:tc>
                  <a:txBody>
                    <a:bodyPr/>
                    <a:lstStyle/>
                    <a:p>
                      <a:r>
                        <a:rPr lang="es-MX" dirty="0" err="1" smtClean="0"/>
                        <a:t>Low</a:t>
                      </a:r>
                      <a:endParaRPr lang="en-US" dirty="0"/>
                    </a:p>
                  </a:txBody>
                  <a:tcPr/>
                </a:tc>
              </a:tr>
              <a:tr h="370840">
                <a:tc>
                  <a:txBody>
                    <a:bodyPr/>
                    <a:lstStyle/>
                    <a:p>
                      <a:r>
                        <a:rPr lang="es-MX" dirty="0" smtClean="0"/>
                        <a:t>11-20</a:t>
                      </a:r>
                      <a:endParaRPr lang="en-US" dirty="0"/>
                    </a:p>
                  </a:txBody>
                  <a:tcPr/>
                </a:tc>
                <a:tc>
                  <a:txBody>
                    <a:bodyPr/>
                    <a:lstStyle/>
                    <a:p>
                      <a:r>
                        <a:rPr lang="es-MX" dirty="0" smtClean="0"/>
                        <a:t>Medium</a:t>
                      </a:r>
                      <a:endParaRPr lang="en-US" dirty="0"/>
                    </a:p>
                  </a:txBody>
                  <a:tcPr/>
                </a:tc>
              </a:tr>
              <a:tr h="370840">
                <a:tc>
                  <a:txBody>
                    <a:bodyPr/>
                    <a:lstStyle/>
                    <a:p>
                      <a:r>
                        <a:rPr lang="es-MX" dirty="0" smtClean="0"/>
                        <a:t>21 </a:t>
                      </a:r>
                      <a:r>
                        <a:rPr lang="es-MX" dirty="0" err="1" smtClean="0"/>
                        <a:t>or</a:t>
                      </a:r>
                      <a:r>
                        <a:rPr lang="es-MX" dirty="0" smtClean="0"/>
                        <a:t> more</a:t>
                      </a:r>
                      <a:endParaRPr lang="en-US" dirty="0"/>
                    </a:p>
                  </a:txBody>
                  <a:tcPr/>
                </a:tc>
                <a:tc>
                  <a:txBody>
                    <a:bodyPr/>
                    <a:lstStyle/>
                    <a:p>
                      <a:r>
                        <a:rPr lang="es-MX" dirty="0" err="1" smtClean="0"/>
                        <a:t>Low</a:t>
                      </a:r>
                      <a:endParaRPr lang="en-US" dirty="0"/>
                    </a:p>
                  </a:txBody>
                  <a:tcPr/>
                </a:tc>
              </a:tr>
            </a:tbl>
          </a:graphicData>
        </a:graphic>
      </p:graphicFrame>
    </p:spTree>
    <p:extLst>
      <p:ext uri="{BB962C8B-B14F-4D97-AF65-F5344CB8AC3E}">
        <p14:creationId xmlns:p14="http://schemas.microsoft.com/office/powerpoint/2010/main" val="17468036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smtClean="0"/>
              <a:t>So </a:t>
            </a:r>
            <a:r>
              <a:rPr lang="es-MX" dirty="0" err="1" smtClean="0"/>
              <a:t>we</a:t>
            </a:r>
            <a:r>
              <a:rPr lang="es-MX" dirty="0" smtClean="0"/>
              <a:t> </a:t>
            </a:r>
            <a:r>
              <a:rPr lang="es-MX" dirty="0" err="1" smtClean="0"/>
              <a:t>add</a:t>
            </a:r>
            <a:r>
              <a:rPr lang="es-MX" dirty="0" smtClean="0"/>
              <a:t> a new test </a:t>
            </a:r>
            <a:r>
              <a:rPr lang="es-MX" dirty="0" err="1" smtClean="0"/>
              <a:t>obviously</a:t>
            </a:r>
            <a:endParaRPr lang="en-US" dirty="0"/>
          </a:p>
        </p:txBody>
      </p:sp>
      <p:pic>
        <p:nvPicPr>
          <p:cNvPr id="4" name="Picture 3"/>
          <p:cNvPicPr>
            <a:picLocks noChangeAspect="1"/>
          </p:cNvPicPr>
          <p:nvPr/>
        </p:nvPicPr>
        <p:blipFill>
          <a:blip r:embed="rId2"/>
          <a:stretch>
            <a:fillRect/>
          </a:stretch>
        </p:blipFill>
        <p:spPr>
          <a:xfrm>
            <a:off x="484476" y="2931101"/>
            <a:ext cx="10964328" cy="1630507"/>
          </a:xfrm>
          <a:prstGeom prst="rect">
            <a:avLst/>
          </a:prstGeom>
        </p:spPr>
      </p:pic>
    </p:spTree>
    <p:extLst>
      <p:ext uri="{BB962C8B-B14F-4D97-AF65-F5344CB8AC3E}">
        <p14:creationId xmlns:p14="http://schemas.microsoft.com/office/powerpoint/2010/main" val="15943758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It</a:t>
            </a:r>
            <a:r>
              <a:rPr lang="es-MX" dirty="0" smtClean="0"/>
              <a:t> </a:t>
            </a:r>
            <a:r>
              <a:rPr lang="es-MX" dirty="0" err="1" smtClean="0"/>
              <a:t>fails</a:t>
            </a:r>
            <a:r>
              <a:rPr lang="es-MX" dirty="0" smtClean="0"/>
              <a:t> </a:t>
            </a:r>
            <a:r>
              <a:rPr lang="es-MX" dirty="0" err="1" smtClean="0"/>
              <a:t>because</a:t>
            </a:r>
            <a:r>
              <a:rPr lang="es-MX" dirty="0" smtClean="0"/>
              <a:t> </a:t>
            </a:r>
            <a:r>
              <a:rPr lang="es-MX" dirty="0" err="1" smtClean="0"/>
              <a:t>we</a:t>
            </a:r>
            <a:r>
              <a:rPr lang="es-MX" dirty="0" smtClean="0"/>
              <a:t> do </a:t>
            </a:r>
            <a:r>
              <a:rPr lang="es-MX" dirty="0" err="1" smtClean="0"/>
              <a:t>not</a:t>
            </a:r>
            <a:r>
              <a:rPr lang="es-MX" dirty="0" smtClean="0"/>
              <a:t> </a:t>
            </a:r>
            <a:r>
              <a:rPr lang="es-MX" dirty="0" err="1" smtClean="0"/>
              <a:t>considered</a:t>
            </a:r>
            <a:r>
              <a:rPr lang="es-MX" dirty="0" smtClean="0"/>
              <a:t> </a:t>
            </a:r>
            <a:r>
              <a:rPr lang="es-MX" dirty="0" err="1" smtClean="0"/>
              <a:t>number</a:t>
            </a:r>
            <a:r>
              <a:rPr lang="es-MX" dirty="0" smtClean="0"/>
              <a:t> as </a:t>
            </a:r>
            <a:r>
              <a:rPr lang="es-MX" dirty="0" err="1" smtClean="0"/>
              <a:t>palindromes</a:t>
            </a:r>
            <a:r>
              <a:rPr lang="es-MX" dirty="0" smtClean="0"/>
              <a:t>.</a:t>
            </a:r>
            <a:endParaRPr lang="en-US" dirty="0"/>
          </a:p>
        </p:txBody>
      </p:sp>
      <p:pic>
        <p:nvPicPr>
          <p:cNvPr id="4" name="Picture 3"/>
          <p:cNvPicPr>
            <a:picLocks noChangeAspect="1"/>
          </p:cNvPicPr>
          <p:nvPr/>
        </p:nvPicPr>
        <p:blipFill>
          <a:blip r:embed="rId2"/>
          <a:stretch>
            <a:fillRect/>
          </a:stretch>
        </p:blipFill>
        <p:spPr>
          <a:xfrm>
            <a:off x="518086" y="3104707"/>
            <a:ext cx="11157460" cy="2657289"/>
          </a:xfrm>
          <a:prstGeom prst="rect">
            <a:avLst/>
          </a:prstGeom>
        </p:spPr>
      </p:pic>
    </p:spTree>
    <p:extLst>
      <p:ext uri="{BB962C8B-B14F-4D97-AF65-F5344CB8AC3E}">
        <p14:creationId xmlns:p14="http://schemas.microsoft.com/office/powerpoint/2010/main" val="39318451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s-MX" dirty="0" smtClean="0"/>
              <a:t>As </a:t>
            </a:r>
            <a:r>
              <a:rPr lang="es-MX" dirty="0" err="1" smtClean="0"/>
              <a:t>you</a:t>
            </a:r>
            <a:r>
              <a:rPr lang="es-MX" dirty="0" smtClean="0"/>
              <a:t> </a:t>
            </a:r>
            <a:r>
              <a:rPr lang="es-MX" dirty="0" err="1" smtClean="0"/>
              <a:t>see</a:t>
            </a:r>
            <a:r>
              <a:rPr lang="es-MX" dirty="0" smtClean="0"/>
              <a:t> </a:t>
            </a:r>
            <a:r>
              <a:rPr lang="es-MX" dirty="0" err="1" smtClean="0"/>
              <a:t>is</a:t>
            </a:r>
            <a:r>
              <a:rPr lang="es-MX" dirty="0" smtClean="0"/>
              <a:t> </a:t>
            </a:r>
            <a:r>
              <a:rPr lang="es-MX" dirty="0" err="1" smtClean="0"/>
              <a:t>easy</a:t>
            </a:r>
            <a:r>
              <a:rPr lang="es-MX" dirty="0" smtClean="0"/>
              <a:t> to </a:t>
            </a:r>
            <a:r>
              <a:rPr lang="es-MX" dirty="0" err="1" smtClean="0"/>
              <a:t>change</a:t>
            </a:r>
            <a:r>
              <a:rPr lang="es-MX" dirty="0" smtClean="0"/>
              <a:t> </a:t>
            </a:r>
            <a:r>
              <a:rPr lang="es-MX" dirty="0" err="1" smtClean="0"/>
              <a:t>the</a:t>
            </a:r>
            <a:r>
              <a:rPr lang="es-MX" dirty="0" smtClean="0"/>
              <a:t> </a:t>
            </a:r>
            <a:r>
              <a:rPr lang="es-MX" dirty="0" err="1" smtClean="0"/>
              <a:t>PalindromeAnalyzer</a:t>
            </a:r>
            <a:r>
              <a:rPr lang="es-MX" dirty="0" smtClean="0"/>
              <a:t> </a:t>
            </a:r>
            <a:r>
              <a:rPr lang="es-MX" dirty="0" err="1" smtClean="0"/>
              <a:t>implementation</a:t>
            </a:r>
            <a:r>
              <a:rPr lang="es-MX" dirty="0" smtClean="0"/>
              <a:t> and </a:t>
            </a:r>
            <a:r>
              <a:rPr lang="es-MX" dirty="0" err="1" smtClean="0"/>
              <a:t>resolve</a:t>
            </a:r>
            <a:r>
              <a:rPr lang="es-MX" dirty="0" smtClean="0"/>
              <a:t> </a:t>
            </a:r>
            <a:r>
              <a:rPr lang="es-MX" dirty="0" err="1" smtClean="0"/>
              <a:t>this</a:t>
            </a:r>
            <a:r>
              <a:rPr lang="es-MX" dirty="0" smtClean="0"/>
              <a:t>. </a:t>
            </a:r>
            <a:r>
              <a:rPr lang="es-MX" dirty="0" err="1" smtClean="0"/>
              <a:t>But</a:t>
            </a:r>
            <a:r>
              <a:rPr lang="es-MX" dirty="0" smtClean="0"/>
              <a:t> </a:t>
            </a:r>
            <a:r>
              <a:rPr lang="es-MX" dirty="0" err="1" smtClean="0"/>
              <a:t>we</a:t>
            </a:r>
            <a:r>
              <a:rPr lang="es-MX" dirty="0" smtClean="0"/>
              <a:t> </a:t>
            </a:r>
            <a:r>
              <a:rPr lang="es-MX" dirty="0" err="1" smtClean="0"/>
              <a:t>have</a:t>
            </a:r>
            <a:r>
              <a:rPr lang="es-MX" dirty="0" smtClean="0"/>
              <a:t> a </a:t>
            </a:r>
            <a:r>
              <a:rPr lang="es-MX" dirty="0" err="1" smtClean="0"/>
              <a:t>problem</a:t>
            </a:r>
            <a:r>
              <a:rPr lang="es-MX" dirty="0" smtClean="0"/>
              <a:t>..</a:t>
            </a:r>
          </a:p>
          <a:p>
            <a:endParaRPr lang="es-MX" dirty="0"/>
          </a:p>
          <a:p>
            <a:r>
              <a:rPr lang="es-MX" dirty="0" err="1" smtClean="0"/>
              <a:t>First</a:t>
            </a:r>
            <a:r>
              <a:rPr lang="es-MX" dirty="0" smtClean="0"/>
              <a:t> </a:t>
            </a:r>
            <a:r>
              <a:rPr lang="es-MX" dirty="0" err="1" smtClean="0"/>
              <a:t>we</a:t>
            </a:r>
            <a:r>
              <a:rPr lang="es-MX" dirty="0" smtClean="0"/>
              <a:t> </a:t>
            </a:r>
            <a:r>
              <a:rPr lang="es-MX" dirty="0" err="1" smtClean="0"/>
              <a:t>have</a:t>
            </a:r>
            <a:r>
              <a:rPr lang="es-MX" dirty="0" smtClean="0"/>
              <a:t> a </a:t>
            </a:r>
            <a:r>
              <a:rPr lang="es-MX" dirty="0" err="1" smtClean="0"/>
              <a:t>direct</a:t>
            </a:r>
            <a:r>
              <a:rPr lang="es-MX" dirty="0" smtClean="0"/>
              <a:t> </a:t>
            </a:r>
            <a:r>
              <a:rPr lang="es-MX" dirty="0" err="1" smtClean="0"/>
              <a:t>dependency</a:t>
            </a:r>
            <a:r>
              <a:rPr lang="es-MX" dirty="0" smtClean="0"/>
              <a:t> </a:t>
            </a:r>
            <a:r>
              <a:rPr lang="es-MX" dirty="0" err="1" smtClean="0"/>
              <a:t>with</a:t>
            </a:r>
            <a:r>
              <a:rPr lang="es-MX" dirty="0" smtClean="0"/>
              <a:t> </a:t>
            </a:r>
            <a:r>
              <a:rPr lang="es-MX" dirty="0" err="1" smtClean="0"/>
              <a:t>BenjaminPalindromeAnalyzer</a:t>
            </a:r>
            <a:r>
              <a:rPr lang="es-MX" dirty="0" smtClean="0"/>
              <a:t> and </a:t>
            </a:r>
            <a:r>
              <a:rPr lang="es-MX" dirty="0" err="1" smtClean="0"/>
              <a:t>it</a:t>
            </a:r>
            <a:r>
              <a:rPr lang="es-MX" dirty="0" smtClean="0"/>
              <a:t> </a:t>
            </a:r>
            <a:r>
              <a:rPr lang="es-MX" dirty="0" err="1" smtClean="0"/>
              <a:t>occurs</a:t>
            </a:r>
            <a:r>
              <a:rPr lang="es-MX" dirty="0" smtClean="0"/>
              <a:t> </a:t>
            </a:r>
            <a:r>
              <a:rPr lang="es-MX" dirty="0" err="1" smtClean="0"/>
              <a:t>when</a:t>
            </a:r>
            <a:r>
              <a:rPr lang="es-MX" dirty="0" smtClean="0"/>
              <a:t> </a:t>
            </a:r>
            <a:r>
              <a:rPr lang="es-MX" dirty="0" err="1" smtClean="0"/>
              <a:t>we</a:t>
            </a:r>
            <a:r>
              <a:rPr lang="es-MX" dirty="0" smtClean="0"/>
              <a:t> </a:t>
            </a:r>
            <a:r>
              <a:rPr lang="es-MX" dirty="0" err="1" smtClean="0"/>
              <a:t>create</a:t>
            </a:r>
            <a:r>
              <a:rPr lang="es-MX" dirty="0" smtClean="0"/>
              <a:t> </a:t>
            </a:r>
            <a:r>
              <a:rPr lang="es-MX" dirty="0" err="1" smtClean="0"/>
              <a:t>the</a:t>
            </a:r>
            <a:r>
              <a:rPr lang="es-MX" dirty="0" smtClean="0"/>
              <a:t> </a:t>
            </a:r>
            <a:r>
              <a:rPr lang="es-MX" dirty="0" err="1" smtClean="0"/>
              <a:t>instance</a:t>
            </a:r>
            <a:r>
              <a:rPr lang="es-MX" dirty="0" smtClean="0"/>
              <a:t> </a:t>
            </a:r>
            <a:r>
              <a:rPr lang="es-MX" dirty="0" err="1" smtClean="0"/>
              <a:t>inside</a:t>
            </a:r>
            <a:r>
              <a:rPr lang="es-MX" dirty="0" smtClean="0"/>
              <a:t> </a:t>
            </a:r>
            <a:r>
              <a:rPr lang="es-MX" dirty="0" err="1" smtClean="0"/>
              <a:t>the</a:t>
            </a:r>
            <a:r>
              <a:rPr lang="es-MX" dirty="0" smtClean="0"/>
              <a:t> </a:t>
            </a:r>
            <a:r>
              <a:rPr lang="es-MX" dirty="0" err="1" smtClean="0"/>
              <a:t>calculate</a:t>
            </a:r>
            <a:r>
              <a:rPr lang="es-MX" dirty="0" smtClean="0"/>
              <a:t> </a:t>
            </a:r>
            <a:r>
              <a:rPr lang="es-MX" dirty="0" err="1" smtClean="0"/>
              <a:t>method</a:t>
            </a:r>
            <a:endParaRPr lang="es-MX" dirty="0" smtClean="0"/>
          </a:p>
          <a:p>
            <a:endParaRPr lang="es-MX" dirty="0"/>
          </a:p>
          <a:p>
            <a:endParaRPr lang="es-MX" dirty="0" smtClean="0"/>
          </a:p>
          <a:p>
            <a:endParaRPr lang="es-MX" dirty="0"/>
          </a:p>
          <a:p>
            <a:r>
              <a:rPr lang="es-MX" dirty="0" err="1" smtClean="0"/>
              <a:t>What</a:t>
            </a:r>
            <a:r>
              <a:rPr lang="es-MX" dirty="0" smtClean="0"/>
              <a:t> </a:t>
            </a:r>
            <a:r>
              <a:rPr lang="es-MX" dirty="0" err="1" smtClean="0"/>
              <a:t>happen</a:t>
            </a:r>
            <a:r>
              <a:rPr lang="es-MX" dirty="0" smtClean="0"/>
              <a:t> </a:t>
            </a:r>
            <a:r>
              <a:rPr lang="es-MX" dirty="0" err="1" smtClean="0"/>
              <a:t>if</a:t>
            </a:r>
            <a:r>
              <a:rPr lang="es-MX" dirty="0" smtClean="0"/>
              <a:t> </a:t>
            </a:r>
            <a:r>
              <a:rPr lang="es-MX" dirty="0" err="1" smtClean="0"/>
              <a:t>we</a:t>
            </a:r>
            <a:r>
              <a:rPr lang="es-MX" dirty="0" smtClean="0"/>
              <a:t> </a:t>
            </a:r>
            <a:r>
              <a:rPr lang="es-MX" dirty="0" err="1" smtClean="0"/>
              <a:t>want</a:t>
            </a:r>
            <a:r>
              <a:rPr lang="es-MX" dirty="0" smtClean="0"/>
              <a:t> to </a:t>
            </a:r>
            <a:r>
              <a:rPr lang="es-MX" dirty="0" err="1" smtClean="0"/>
              <a:t>change</a:t>
            </a:r>
            <a:r>
              <a:rPr lang="es-MX" dirty="0" smtClean="0"/>
              <a:t> </a:t>
            </a:r>
            <a:r>
              <a:rPr lang="es-MX" dirty="0" err="1" smtClean="0"/>
              <a:t>for</a:t>
            </a:r>
            <a:r>
              <a:rPr lang="es-MX" dirty="0" smtClean="0"/>
              <a:t> </a:t>
            </a:r>
            <a:r>
              <a:rPr lang="es-MX" dirty="0" err="1" smtClean="0"/>
              <a:t>another</a:t>
            </a:r>
            <a:r>
              <a:rPr lang="es-MX" dirty="0" smtClean="0"/>
              <a:t> </a:t>
            </a:r>
            <a:r>
              <a:rPr lang="es-MX" dirty="0" err="1" smtClean="0"/>
              <a:t>implementation</a:t>
            </a:r>
            <a:r>
              <a:rPr lang="es-MX" dirty="0" smtClean="0"/>
              <a:t>?</a:t>
            </a:r>
          </a:p>
        </p:txBody>
      </p:sp>
      <p:pic>
        <p:nvPicPr>
          <p:cNvPr id="4" name="Picture 3"/>
          <p:cNvPicPr>
            <a:picLocks noChangeAspect="1"/>
          </p:cNvPicPr>
          <p:nvPr/>
        </p:nvPicPr>
        <p:blipFill>
          <a:blip r:embed="rId2"/>
          <a:stretch>
            <a:fillRect/>
          </a:stretch>
        </p:blipFill>
        <p:spPr>
          <a:xfrm>
            <a:off x="675942" y="4464677"/>
            <a:ext cx="10977699" cy="1234374"/>
          </a:xfrm>
          <a:prstGeom prst="rect">
            <a:avLst/>
          </a:prstGeom>
        </p:spPr>
      </p:pic>
    </p:spTree>
    <p:extLst>
      <p:ext uri="{BB962C8B-B14F-4D97-AF65-F5344CB8AC3E}">
        <p14:creationId xmlns:p14="http://schemas.microsoft.com/office/powerpoint/2010/main" val="121257153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We</a:t>
            </a:r>
            <a:r>
              <a:rPr lang="es-MX" dirty="0" smtClean="0"/>
              <a:t> are </a:t>
            </a:r>
            <a:r>
              <a:rPr lang="es-MX" dirty="0" err="1" smtClean="0"/>
              <a:t>going</a:t>
            </a:r>
            <a:r>
              <a:rPr lang="es-MX" dirty="0" smtClean="0"/>
              <a:t> to “</a:t>
            </a:r>
            <a:r>
              <a:rPr lang="es-MX" dirty="0" err="1" smtClean="0"/>
              <a:t>Inject</a:t>
            </a:r>
            <a:r>
              <a:rPr lang="es-MX" dirty="0" smtClean="0"/>
              <a:t>” </a:t>
            </a:r>
            <a:r>
              <a:rPr lang="es-MX" dirty="0" err="1" smtClean="0"/>
              <a:t>this</a:t>
            </a:r>
            <a:r>
              <a:rPr lang="es-MX" dirty="0" smtClean="0"/>
              <a:t> </a:t>
            </a:r>
            <a:r>
              <a:rPr lang="es-MX" dirty="0" err="1" smtClean="0"/>
              <a:t>dependency</a:t>
            </a:r>
            <a:endParaRPr lang="en-US" dirty="0"/>
          </a:p>
        </p:txBody>
      </p:sp>
      <p:pic>
        <p:nvPicPr>
          <p:cNvPr id="4" name="Picture 3"/>
          <p:cNvPicPr>
            <a:picLocks noChangeAspect="1"/>
          </p:cNvPicPr>
          <p:nvPr/>
        </p:nvPicPr>
        <p:blipFill>
          <a:blip r:embed="rId2"/>
          <a:stretch>
            <a:fillRect/>
          </a:stretch>
        </p:blipFill>
        <p:spPr>
          <a:xfrm>
            <a:off x="534265" y="3096490"/>
            <a:ext cx="10967973" cy="2670463"/>
          </a:xfrm>
          <a:prstGeom prst="rect">
            <a:avLst/>
          </a:prstGeom>
        </p:spPr>
      </p:pic>
    </p:spTree>
    <p:extLst>
      <p:ext uri="{BB962C8B-B14F-4D97-AF65-F5344CB8AC3E}">
        <p14:creationId xmlns:p14="http://schemas.microsoft.com/office/powerpoint/2010/main" val="20671389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Now</a:t>
            </a:r>
            <a:r>
              <a:rPr lang="es-MX" dirty="0" smtClean="0"/>
              <a:t> </a:t>
            </a:r>
            <a:r>
              <a:rPr lang="es-MX" dirty="0" err="1" smtClean="0"/>
              <a:t>we</a:t>
            </a:r>
            <a:r>
              <a:rPr lang="es-MX" dirty="0" smtClean="0"/>
              <a:t> </a:t>
            </a:r>
            <a:r>
              <a:rPr lang="es-MX" dirty="0" err="1" smtClean="0"/>
              <a:t>fix</a:t>
            </a:r>
            <a:r>
              <a:rPr lang="es-MX" dirty="0" smtClean="0"/>
              <a:t> </a:t>
            </a:r>
            <a:r>
              <a:rPr lang="es-MX" dirty="0" err="1" smtClean="0"/>
              <a:t>our</a:t>
            </a:r>
            <a:r>
              <a:rPr lang="es-MX" dirty="0" smtClean="0"/>
              <a:t> test </a:t>
            </a:r>
            <a:r>
              <a:rPr lang="es-MX" dirty="0" err="1" smtClean="0"/>
              <a:t>because</a:t>
            </a:r>
            <a:r>
              <a:rPr lang="es-MX" dirty="0" smtClean="0"/>
              <a:t> </a:t>
            </a:r>
            <a:r>
              <a:rPr lang="es-MX" dirty="0" err="1" smtClean="0"/>
              <a:t>it</a:t>
            </a:r>
            <a:r>
              <a:rPr lang="es-MX" dirty="0" smtClean="0"/>
              <a:t> </a:t>
            </a:r>
            <a:r>
              <a:rPr lang="es-MX" dirty="0" err="1" smtClean="0"/>
              <a:t>does</a:t>
            </a:r>
            <a:r>
              <a:rPr lang="es-MX" dirty="0" smtClean="0"/>
              <a:t> </a:t>
            </a:r>
            <a:r>
              <a:rPr lang="es-MX" dirty="0" err="1" smtClean="0"/>
              <a:t>not</a:t>
            </a:r>
            <a:r>
              <a:rPr lang="es-MX" dirty="0" smtClean="0"/>
              <a:t> compiles </a:t>
            </a:r>
            <a:r>
              <a:rPr lang="es-MX" dirty="0" err="1" smtClean="0"/>
              <a:t>anymore</a:t>
            </a:r>
            <a:endParaRPr lang="en-US" dirty="0"/>
          </a:p>
        </p:txBody>
      </p:sp>
      <p:pic>
        <p:nvPicPr>
          <p:cNvPr id="4" name="Picture 3"/>
          <p:cNvPicPr>
            <a:picLocks noChangeAspect="1"/>
          </p:cNvPicPr>
          <p:nvPr/>
        </p:nvPicPr>
        <p:blipFill>
          <a:blip r:embed="rId2"/>
          <a:stretch>
            <a:fillRect/>
          </a:stretch>
        </p:blipFill>
        <p:spPr>
          <a:xfrm>
            <a:off x="509587" y="3553864"/>
            <a:ext cx="11593828" cy="1487632"/>
          </a:xfrm>
          <a:prstGeom prst="rect">
            <a:avLst/>
          </a:prstGeom>
        </p:spPr>
      </p:pic>
    </p:spTree>
    <p:extLst>
      <p:ext uri="{BB962C8B-B14F-4D97-AF65-F5344CB8AC3E}">
        <p14:creationId xmlns:p14="http://schemas.microsoft.com/office/powerpoint/2010/main" val="84967561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But</a:t>
            </a:r>
            <a:r>
              <a:rPr lang="es-MX" dirty="0" smtClean="0"/>
              <a:t> </a:t>
            </a:r>
            <a:r>
              <a:rPr lang="es-MX" dirty="0" err="1" smtClean="0"/>
              <a:t>doing</a:t>
            </a:r>
            <a:r>
              <a:rPr lang="es-MX" dirty="0" smtClean="0"/>
              <a:t> </a:t>
            </a:r>
            <a:r>
              <a:rPr lang="es-MX" dirty="0" err="1" smtClean="0"/>
              <a:t>this</a:t>
            </a:r>
            <a:r>
              <a:rPr lang="es-MX" dirty="0" smtClean="0"/>
              <a:t> </a:t>
            </a:r>
            <a:r>
              <a:rPr lang="es-MX" dirty="0" err="1" smtClean="0"/>
              <a:t>is</a:t>
            </a:r>
            <a:r>
              <a:rPr lang="es-MX" dirty="0" smtClean="0"/>
              <a:t> </a:t>
            </a:r>
            <a:r>
              <a:rPr lang="es-MX" dirty="0" err="1" smtClean="0"/>
              <a:t>almost</a:t>
            </a:r>
            <a:r>
              <a:rPr lang="es-MX" dirty="0" smtClean="0"/>
              <a:t> </a:t>
            </a:r>
            <a:r>
              <a:rPr lang="es-MX" dirty="0" err="1" smtClean="0"/>
              <a:t>the</a:t>
            </a:r>
            <a:r>
              <a:rPr lang="es-MX" dirty="0" smtClean="0"/>
              <a:t> </a:t>
            </a:r>
            <a:r>
              <a:rPr lang="es-MX" dirty="0" err="1" smtClean="0"/>
              <a:t>same</a:t>
            </a:r>
            <a:r>
              <a:rPr lang="es-MX" dirty="0" smtClean="0"/>
              <a:t> </a:t>
            </a:r>
            <a:r>
              <a:rPr lang="es-MX" dirty="0" err="1" smtClean="0"/>
              <a:t>we</a:t>
            </a:r>
            <a:r>
              <a:rPr lang="es-MX" dirty="0" smtClean="0"/>
              <a:t> try to </a:t>
            </a:r>
            <a:r>
              <a:rPr lang="es-MX" dirty="0" err="1" smtClean="0"/>
              <a:t>avoid</a:t>
            </a:r>
            <a:r>
              <a:rPr lang="es-MX" dirty="0" smtClean="0"/>
              <a:t>, </a:t>
            </a:r>
            <a:r>
              <a:rPr lang="es-MX" dirty="0" err="1" smtClean="0"/>
              <a:t>because</a:t>
            </a:r>
            <a:r>
              <a:rPr lang="es-MX" dirty="0" smtClean="0"/>
              <a:t> </a:t>
            </a:r>
            <a:r>
              <a:rPr lang="es-MX" dirty="0" err="1" smtClean="0"/>
              <a:t>your</a:t>
            </a:r>
            <a:r>
              <a:rPr lang="es-MX" dirty="0" smtClean="0"/>
              <a:t> test </a:t>
            </a:r>
            <a:r>
              <a:rPr lang="es-MX" dirty="0" err="1" smtClean="0"/>
              <a:t>is</a:t>
            </a:r>
            <a:r>
              <a:rPr lang="es-MX" dirty="0" smtClean="0"/>
              <a:t> </a:t>
            </a:r>
            <a:r>
              <a:rPr lang="es-MX" dirty="0" err="1" smtClean="0"/>
              <a:t>depending</a:t>
            </a:r>
            <a:r>
              <a:rPr lang="es-MX" dirty="0" smtClean="0"/>
              <a:t> </a:t>
            </a:r>
            <a:r>
              <a:rPr lang="es-MX" dirty="0" err="1" smtClean="0"/>
              <a:t>on</a:t>
            </a:r>
            <a:r>
              <a:rPr lang="es-MX" dirty="0" smtClean="0"/>
              <a:t> </a:t>
            </a:r>
            <a:r>
              <a:rPr lang="es-MX" dirty="0" err="1" smtClean="0"/>
              <a:t>two</a:t>
            </a:r>
            <a:r>
              <a:rPr lang="es-MX" dirty="0" smtClean="0"/>
              <a:t> </a:t>
            </a:r>
            <a:r>
              <a:rPr lang="es-MX" dirty="0" err="1" smtClean="0"/>
              <a:t>different</a:t>
            </a:r>
            <a:r>
              <a:rPr lang="es-MX" dirty="0" smtClean="0"/>
              <a:t> </a:t>
            </a:r>
            <a:r>
              <a:rPr lang="es-MX" dirty="0" err="1" smtClean="0"/>
              <a:t>implementations</a:t>
            </a:r>
            <a:r>
              <a:rPr lang="es-MX" dirty="0" smtClean="0"/>
              <a:t>.</a:t>
            </a:r>
          </a:p>
          <a:p>
            <a:endParaRPr lang="es-MX" dirty="0"/>
          </a:p>
          <a:p>
            <a:r>
              <a:rPr lang="es-MX" dirty="0" err="1" smtClean="0"/>
              <a:t>We</a:t>
            </a:r>
            <a:r>
              <a:rPr lang="es-MX" dirty="0" smtClean="0"/>
              <a:t> </a:t>
            </a:r>
            <a:r>
              <a:rPr lang="es-MX" dirty="0" err="1" smtClean="0"/>
              <a:t>need</a:t>
            </a:r>
            <a:r>
              <a:rPr lang="es-MX" dirty="0" smtClean="0"/>
              <a:t> to </a:t>
            </a:r>
            <a:r>
              <a:rPr lang="es-MX" dirty="0" err="1" smtClean="0"/>
              <a:t>isolate</a:t>
            </a:r>
            <a:r>
              <a:rPr lang="es-MX" dirty="0" smtClean="0"/>
              <a:t> </a:t>
            </a:r>
            <a:r>
              <a:rPr lang="es-MX" dirty="0" err="1" smtClean="0"/>
              <a:t>the</a:t>
            </a:r>
            <a:r>
              <a:rPr lang="es-MX" dirty="0" smtClean="0"/>
              <a:t> test </a:t>
            </a:r>
            <a:r>
              <a:rPr lang="es-MX" dirty="0" err="1" smtClean="0"/>
              <a:t>for</a:t>
            </a:r>
            <a:r>
              <a:rPr lang="es-MX" dirty="0" smtClean="0"/>
              <a:t> </a:t>
            </a:r>
            <a:r>
              <a:rPr lang="es-MX" dirty="0" err="1" smtClean="0"/>
              <a:t>the</a:t>
            </a:r>
            <a:r>
              <a:rPr lang="es-MX" dirty="0" smtClean="0"/>
              <a:t> </a:t>
            </a:r>
            <a:r>
              <a:rPr lang="es-MX" dirty="0" err="1" smtClean="0"/>
              <a:t>ComplexityCalculator</a:t>
            </a:r>
            <a:r>
              <a:rPr lang="es-MX" dirty="0" smtClean="0"/>
              <a:t> and </a:t>
            </a:r>
            <a:r>
              <a:rPr lang="es-MX" dirty="0" err="1" smtClean="0"/>
              <a:t>the</a:t>
            </a:r>
            <a:r>
              <a:rPr lang="es-MX" dirty="0" smtClean="0"/>
              <a:t> </a:t>
            </a:r>
            <a:r>
              <a:rPr lang="es-MX" dirty="0" err="1" smtClean="0"/>
              <a:t>Analyzer</a:t>
            </a:r>
            <a:r>
              <a:rPr lang="es-MX" dirty="0" smtClean="0"/>
              <a:t>.</a:t>
            </a:r>
          </a:p>
          <a:p>
            <a:endParaRPr lang="es-MX" dirty="0"/>
          </a:p>
          <a:p>
            <a:r>
              <a:rPr lang="es-MX" dirty="0" err="1" smtClean="0"/>
              <a:t>We</a:t>
            </a:r>
            <a:r>
              <a:rPr lang="es-MX" dirty="0" smtClean="0"/>
              <a:t> </a:t>
            </a:r>
            <a:r>
              <a:rPr lang="es-MX" dirty="0" err="1" smtClean="0"/>
              <a:t>need</a:t>
            </a:r>
            <a:r>
              <a:rPr lang="es-MX" dirty="0" smtClean="0"/>
              <a:t> </a:t>
            </a:r>
            <a:r>
              <a:rPr lang="es-MX" dirty="0" err="1" smtClean="0"/>
              <a:t>Mock</a:t>
            </a:r>
            <a:r>
              <a:rPr lang="es-MX" dirty="0" smtClean="0"/>
              <a:t> </a:t>
            </a:r>
            <a:r>
              <a:rPr lang="es-MX" dirty="0" err="1" smtClean="0"/>
              <a:t>Objects</a:t>
            </a:r>
            <a:r>
              <a:rPr lang="es-MX" dirty="0" smtClean="0"/>
              <a:t>!</a:t>
            </a:r>
            <a:endParaRPr lang="en-US" dirty="0"/>
          </a:p>
        </p:txBody>
      </p:sp>
    </p:spTree>
    <p:extLst>
      <p:ext uri="{BB962C8B-B14F-4D97-AF65-F5344CB8AC3E}">
        <p14:creationId xmlns:p14="http://schemas.microsoft.com/office/powerpoint/2010/main" val="40167790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MOCK OBJECTS</a:t>
            </a:r>
            <a:endParaRPr lang="en-US" dirty="0"/>
          </a:p>
        </p:txBody>
      </p:sp>
      <p:sp>
        <p:nvSpPr>
          <p:cNvPr id="3" name="Content Placeholder 2"/>
          <p:cNvSpPr>
            <a:spLocks noGrp="1"/>
          </p:cNvSpPr>
          <p:nvPr>
            <p:ph idx="1"/>
          </p:nvPr>
        </p:nvSpPr>
        <p:spPr/>
        <p:txBody>
          <a:bodyPr/>
          <a:lstStyle/>
          <a:p>
            <a:r>
              <a:rPr lang="es-MX" dirty="0" smtClean="0"/>
              <a:t>A </a:t>
            </a:r>
            <a:r>
              <a:rPr lang="es-MX" dirty="0" err="1" smtClean="0"/>
              <a:t>Mock</a:t>
            </a:r>
            <a:r>
              <a:rPr lang="es-MX" dirty="0" smtClean="0"/>
              <a:t> </a:t>
            </a:r>
            <a:r>
              <a:rPr lang="es-MX" dirty="0" err="1" smtClean="0"/>
              <a:t>object</a:t>
            </a:r>
            <a:r>
              <a:rPr lang="es-MX" dirty="0" smtClean="0"/>
              <a:t> </a:t>
            </a:r>
            <a:r>
              <a:rPr lang="es-MX" dirty="0" err="1" smtClean="0"/>
              <a:t>is</a:t>
            </a:r>
            <a:r>
              <a:rPr lang="es-MX" dirty="0" smtClean="0"/>
              <a:t> </a:t>
            </a:r>
            <a:r>
              <a:rPr lang="es-MX" dirty="0" err="1" smtClean="0"/>
              <a:t>an</a:t>
            </a:r>
            <a:r>
              <a:rPr lang="es-MX" dirty="0" smtClean="0"/>
              <a:t> </a:t>
            </a:r>
            <a:r>
              <a:rPr lang="es-MX" dirty="0" err="1" smtClean="0"/>
              <a:t>object</a:t>
            </a:r>
            <a:r>
              <a:rPr lang="es-MX" dirty="0" smtClean="0"/>
              <a:t> </a:t>
            </a:r>
            <a:r>
              <a:rPr lang="es-MX" dirty="0" err="1" smtClean="0"/>
              <a:t>that</a:t>
            </a:r>
            <a:r>
              <a:rPr lang="es-MX" dirty="0" smtClean="0"/>
              <a:t> </a:t>
            </a:r>
            <a:r>
              <a:rPr lang="es-MX" dirty="0" err="1" smtClean="0"/>
              <a:t>simulates</a:t>
            </a:r>
            <a:r>
              <a:rPr lang="es-MX" dirty="0" smtClean="0"/>
              <a:t> </a:t>
            </a:r>
            <a:r>
              <a:rPr lang="es-MX" dirty="0" err="1" smtClean="0"/>
              <a:t>an</a:t>
            </a:r>
            <a:r>
              <a:rPr lang="es-MX" dirty="0" smtClean="0"/>
              <a:t> </a:t>
            </a:r>
            <a:r>
              <a:rPr lang="es-MX" dirty="0" err="1" smtClean="0"/>
              <a:t>implementation</a:t>
            </a:r>
            <a:r>
              <a:rPr lang="es-MX" dirty="0" smtClean="0"/>
              <a:t> of </a:t>
            </a:r>
            <a:r>
              <a:rPr lang="es-MX" dirty="0" err="1" smtClean="0"/>
              <a:t>determined</a:t>
            </a:r>
            <a:r>
              <a:rPr lang="es-MX" dirty="0" smtClean="0"/>
              <a:t> </a:t>
            </a:r>
            <a:r>
              <a:rPr lang="es-MX" dirty="0" err="1" smtClean="0"/>
              <a:t>service</a:t>
            </a:r>
            <a:r>
              <a:rPr lang="es-MX" dirty="0" smtClean="0"/>
              <a:t> </a:t>
            </a:r>
            <a:r>
              <a:rPr lang="es-MX" dirty="0" err="1" smtClean="0"/>
              <a:t>but</a:t>
            </a:r>
            <a:r>
              <a:rPr lang="es-MX" dirty="0" smtClean="0"/>
              <a:t> </a:t>
            </a:r>
            <a:r>
              <a:rPr lang="es-MX" dirty="0" err="1" smtClean="0"/>
              <a:t>it</a:t>
            </a:r>
            <a:r>
              <a:rPr lang="es-MX" dirty="0" smtClean="0"/>
              <a:t> </a:t>
            </a:r>
            <a:r>
              <a:rPr lang="es-MX" dirty="0" err="1" smtClean="0"/>
              <a:t>does</a:t>
            </a:r>
            <a:r>
              <a:rPr lang="es-MX" dirty="0" smtClean="0"/>
              <a:t> </a:t>
            </a:r>
            <a:r>
              <a:rPr lang="es-MX" dirty="0" err="1" smtClean="0"/>
              <a:t>not</a:t>
            </a:r>
            <a:r>
              <a:rPr lang="es-MX" dirty="0" smtClean="0"/>
              <a:t> </a:t>
            </a:r>
            <a:r>
              <a:rPr lang="es-MX" dirty="0" err="1" smtClean="0"/>
              <a:t>provide</a:t>
            </a:r>
            <a:r>
              <a:rPr lang="es-MX" dirty="0" smtClean="0"/>
              <a:t> </a:t>
            </a:r>
            <a:r>
              <a:rPr lang="es-MX" dirty="0" err="1" smtClean="0"/>
              <a:t>the</a:t>
            </a:r>
            <a:r>
              <a:rPr lang="es-MX" dirty="0" smtClean="0"/>
              <a:t> real </a:t>
            </a:r>
            <a:r>
              <a:rPr lang="es-MX" dirty="0" err="1" smtClean="0"/>
              <a:t>implementation</a:t>
            </a:r>
            <a:r>
              <a:rPr lang="es-MX" dirty="0" smtClean="0"/>
              <a:t>. </a:t>
            </a:r>
            <a:r>
              <a:rPr lang="es-MX" dirty="0" err="1" smtClean="0"/>
              <a:t>You</a:t>
            </a:r>
            <a:r>
              <a:rPr lang="es-MX" dirty="0" smtClean="0"/>
              <a:t> can use in </a:t>
            </a:r>
            <a:r>
              <a:rPr lang="es-MX" dirty="0" err="1" smtClean="0"/>
              <a:t>your</a:t>
            </a:r>
            <a:r>
              <a:rPr lang="es-MX" dirty="0" smtClean="0"/>
              <a:t> test </a:t>
            </a:r>
            <a:r>
              <a:rPr lang="es-MX" dirty="0" err="1" smtClean="0"/>
              <a:t>safely</a:t>
            </a:r>
            <a:r>
              <a:rPr lang="es-MX" dirty="0" smtClean="0"/>
              <a:t> </a:t>
            </a:r>
            <a:r>
              <a:rPr lang="es-MX" dirty="0" err="1" smtClean="0"/>
              <a:t>because</a:t>
            </a:r>
            <a:r>
              <a:rPr lang="es-MX" dirty="0" smtClean="0"/>
              <a:t> </a:t>
            </a:r>
            <a:r>
              <a:rPr lang="es-MX" dirty="0" err="1" smtClean="0"/>
              <a:t>you</a:t>
            </a:r>
            <a:r>
              <a:rPr lang="es-MX" dirty="0" smtClean="0"/>
              <a:t> control </a:t>
            </a:r>
            <a:r>
              <a:rPr lang="es-MX" dirty="0" err="1" smtClean="0"/>
              <a:t>the</a:t>
            </a:r>
            <a:r>
              <a:rPr lang="es-MX" dirty="0" smtClean="0"/>
              <a:t> </a:t>
            </a:r>
            <a:r>
              <a:rPr lang="es-MX" dirty="0" err="1" smtClean="0"/>
              <a:t>results</a:t>
            </a:r>
            <a:r>
              <a:rPr lang="es-MX" dirty="0" smtClean="0"/>
              <a:t> </a:t>
            </a:r>
            <a:r>
              <a:rPr lang="es-MX" dirty="0" err="1" smtClean="0"/>
              <a:t>an</a:t>
            </a:r>
            <a:r>
              <a:rPr lang="es-MX" dirty="0" smtClean="0"/>
              <a:t> </a:t>
            </a:r>
            <a:r>
              <a:rPr lang="es-MX" dirty="0" err="1" smtClean="0"/>
              <a:t>behaviour</a:t>
            </a:r>
            <a:r>
              <a:rPr lang="es-MX" dirty="0" smtClean="0"/>
              <a:t> </a:t>
            </a:r>
            <a:r>
              <a:rPr lang="es-MX" dirty="0" err="1" smtClean="0"/>
              <a:t>they</a:t>
            </a:r>
            <a:r>
              <a:rPr lang="es-MX" dirty="0" smtClean="0"/>
              <a:t> </a:t>
            </a:r>
            <a:r>
              <a:rPr lang="es-MX" dirty="0" err="1" smtClean="0"/>
              <a:t>have</a:t>
            </a:r>
            <a:r>
              <a:rPr lang="es-MX" dirty="0" smtClean="0"/>
              <a:t>.</a:t>
            </a:r>
          </a:p>
          <a:p>
            <a:endParaRPr lang="es-MX" dirty="0"/>
          </a:p>
          <a:p>
            <a:r>
              <a:rPr lang="es-MX" dirty="0" err="1" smtClean="0"/>
              <a:t>ComplexityCalculator</a:t>
            </a:r>
            <a:r>
              <a:rPr lang="es-MX" dirty="0" smtClean="0"/>
              <a:t> </a:t>
            </a:r>
            <a:r>
              <a:rPr lang="es-MX" dirty="0" err="1" smtClean="0"/>
              <a:t>does</a:t>
            </a:r>
            <a:r>
              <a:rPr lang="es-MX" dirty="0" smtClean="0"/>
              <a:t> </a:t>
            </a:r>
            <a:r>
              <a:rPr lang="es-MX" dirty="0" err="1" smtClean="0"/>
              <a:t>not</a:t>
            </a:r>
            <a:r>
              <a:rPr lang="es-MX" dirty="0" smtClean="0"/>
              <a:t> </a:t>
            </a:r>
            <a:r>
              <a:rPr lang="es-MX" dirty="0" err="1" smtClean="0"/>
              <a:t>need</a:t>
            </a:r>
            <a:r>
              <a:rPr lang="es-MX" dirty="0" smtClean="0"/>
              <a:t> to </a:t>
            </a:r>
            <a:r>
              <a:rPr lang="es-MX" dirty="0" err="1" smtClean="0"/>
              <a:t>know</a:t>
            </a:r>
            <a:r>
              <a:rPr lang="es-MX" dirty="0" smtClean="0"/>
              <a:t> </a:t>
            </a:r>
            <a:r>
              <a:rPr lang="es-MX" dirty="0" err="1" smtClean="0"/>
              <a:t>if</a:t>
            </a:r>
            <a:r>
              <a:rPr lang="es-MX" dirty="0" smtClean="0"/>
              <a:t> a </a:t>
            </a:r>
            <a:r>
              <a:rPr lang="es-MX" dirty="0" err="1" smtClean="0"/>
              <a:t>determined</a:t>
            </a:r>
            <a:r>
              <a:rPr lang="es-MX" dirty="0" smtClean="0"/>
              <a:t> </a:t>
            </a:r>
            <a:r>
              <a:rPr lang="es-MX" dirty="0" err="1" smtClean="0"/>
              <a:t>String</a:t>
            </a:r>
            <a:r>
              <a:rPr lang="es-MX" dirty="0" smtClean="0"/>
              <a:t> </a:t>
            </a:r>
            <a:r>
              <a:rPr lang="es-MX" dirty="0" err="1" smtClean="0"/>
              <a:t>is</a:t>
            </a:r>
            <a:r>
              <a:rPr lang="es-MX" dirty="0" smtClean="0"/>
              <a:t> a </a:t>
            </a:r>
            <a:r>
              <a:rPr lang="es-MX" dirty="0" err="1" smtClean="0"/>
              <a:t>Palindrome</a:t>
            </a:r>
            <a:r>
              <a:rPr lang="es-MX" dirty="0" smtClean="0"/>
              <a:t> </a:t>
            </a:r>
            <a:r>
              <a:rPr lang="es-MX" dirty="0" err="1" smtClean="0"/>
              <a:t>because</a:t>
            </a:r>
            <a:r>
              <a:rPr lang="es-MX" dirty="0" smtClean="0"/>
              <a:t> </a:t>
            </a:r>
            <a:r>
              <a:rPr lang="es-MX" dirty="0" err="1" smtClean="0"/>
              <a:t>it</a:t>
            </a:r>
            <a:r>
              <a:rPr lang="es-MX" dirty="0" smtClean="0"/>
              <a:t> </a:t>
            </a:r>
            <a:r>
              <a:rPr lang="es-MX" dirty="0" err="1" smtClean="0"/>
              <a:t>is</a:t>
            </a:r>
            <a:r>
              <a:rPr lang="es-MX" dirty="0" smtClean="0"/>
              <a:t> </a:t>
            </a:r>
            <a:r>
              <a:rPr lang="es-MX" dirty="0" err="1" smtClean="0"/>
              <a:t>the</a:t>
            </a:r>
            <a:r>
              <a:rPr lang="es-MX" dirty="0" smtClean="0"/>
              <a:t> </a:t>
            </a:r>
            <a:r>
              <a:rPr lang="es-MX" dirty="0" err="1" smtClean="0"/>
              <a:t>Analyzer</a:t>
            </a:r>
            <a:r>
              <a:rPr lang="es-MX" dirty="0" smtClean="0"/>
              <a:t> </a:t>
            </a:r>
            <a:r>
              <a:rPr lang="es-MX" dirty="0" err="1" smtClean="0"/>
              <a:t>work</a:t>
            </a:r>
            <a:r>
              <a:rPr lang="es-MX" dirty="0" smtClean="0"/>
              <a:t>.</a:t>
            </a:r>
          </a:p>
          <a:p>
            <a:endParaRPr lang="es-MX" dirty="0"/>
          </a:p>
          <a:p>
            <a:r>
              <a:rPr lang="es-MX" dirty="0" err="1" smtClean="0"/>
              <a:t>It</a:t>
            </a:r>
            <a:r>
              <a:rPr lang="es-MX" dirty="0" smtClean="0"/>
              <a:t> </a:t>
            </a:r>
            <a:r>
              <a:rPr lang="es-MX" dirty="0" err="1" smtClean="0"/>
              <a:t>supposed</a:t>
            </a:r>
            <a:r>
              <a:rPr lang="es-MX" dirty="0" smtClean="0"/>
              <a:t> </a:t>
            </a:r>
            <a:r>
              <a:rPr lang="es-MX" dirty="0" err="1" smtClean="0"/>
              <a:t>this</a:t>
            </a:r>
            <a:r>
              <a:rPr lang="es-MX" dirty="0" smtClean="0"/>
              <a:t> </a:t>
            </a:r>
            <a:r>
              <a:rPr lang="es-MX" dirty="0" err="1" smtClean="0"/>
              <a:t>class</a:t>
            </a:r>
            <a:r>
              <a:rPr lang="es-MX" dirty="0" smtClean="0"/>
              <a:t> </a:t>
            </a:r>
            <a:r>
              <a:rPr lang="es-MX" dirty="0" err="1" smtClean="0"/>
              <a:t>work</a:t>
            </a:r>
            <a:r>
              <a:rPr lang="es-MX" dirty="0" smtClean="0"/>
              <a:t> fine and </a:t>
            </a:r>
            <a:r>
              <a:rPr lang="es-MX" dirty="0" err="1" smtClean="0"/>
              <a:t>the</a:t>
            </a:r>
            <a:r>
              <a:rPr lang="es-MX" dirty="0" smtClean="0"/>
              <a:t> test </a:t>
            </a:r>
            <a:r>
              <a:rPr lang="es-MX" dirty="0" err="1" smtClean="0"/>
              <a:t>need</a:t>
            </a:r>
            <a:r>
              <a:rPr lang="es-MX" dirty="0" smtClean="0"/>
              <a:t> to be </a:t>
            </a:r>
            <a:r>
              <a:rPr lang="es-MX" dirty="0" err="1" smtClean="0"/>
              <a:t>aimed</a:t>
            </a:r>
            <a:r>
              <a:rPr lang="es-MX" dirty="0" smtClean="0"/>
              <a:t> to </a:t>
            </a:r>
            <a:r>
              <a:rPr lang="es-MX" dirty="0" err="1" smtClean="0"/>
              <a:t>dermeine</a:t>
            </a:r>
            <a:r>
              <a:rPr lang="es-MX" dirty="0" smtClean="0"/>
              <a:t> </a:t>
            </a:r>
            <a:r>
              <a:rPr lang="es-MX" dirty="0" err="1" smtClean="0"/>
              <a:t>only</a:t>
            </a:r>
            <a:r>
              <a:rPr lang="es-MX" dirty="0" smtClean="0"/>
              <a:t> </a:t>
            </a:r>
            <a:r>
              <a:rPr lang="es-MX" dirty="0" err="1" smtClean="0"/>
              <a:t>the</a:t>
            </a:r>
            <a:r>
              <a:rPr lang="es-MX" dirty="0" smtClean="0"/>
              <a:t> </a:t>
            </a:r>
            <a:r>
              <a:rPr lang="es-MX" dirty="0" err="1" smtClean="0"/>
              <a:t>complexity</a:t>
            </a:r>
            <a:r>
              <a:rPr lang="es-MX" dirty="0" smtClean="0"/>
              <a:t>.</a:t>
            </a:r>
            <a:endParaRPr lang="en-US" dirty="0"/>
          </a:p>
        </p:txBody>
      </p:sp>
    </p:spTree>
    <p:extLst>
      <p:ext uri="{BB962C8B-B14F-4D97-AF65-F5344CB8AC3E}">
        <p14:creationId xmlns:p14="http://schemas.microsoft.com/office/powerpoint/2010/main" val="509531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RUNNING THE TEST</a:t>
            </a:r>
            <a:endParaRPr lang="en-US" dirty="0"/>
          </a:p>
        </p:txBody>
      </p:sp>
      <p:sp>
        <p:nvSpPr>
          <p:cNvPr id="3" name="Content Placeholder 2"/>
          <p:cNvSpPr>
            <a:spLocks noGrp="1"/>
          </p:cNvSpPr>
          <p:nvPr>
            <p:ph idx="1"/>
          </p:nvPr>
        </p:nvSpPr>
        <p:spPr/>
        <p:txBody>
          <a:bodyPr/>
          <a:lstStyle/>
          <a:p>
            <a:r>
              <a:rPr lang="es-MX" dirty="0" smtClean="0"/>
              <a:t>Open </a:t>
            </a:r>
            <a:r>
              <a:rPr lang="es-MX" dirty="0" err="1" smtClean="0"/>
              <a:t>context</a:t>
            </a:r>
            <a:r>
              <a:rPr lang="es-MX" dirty="0" smtClean="0"/>
              <a:t> </a:t>
            </a:r>
            <a:r>
              <a:rPr lang="es-MX" dirty="0" err="1" smtClean="0"/>
              <a:t>menu</a:t>
            </a:r>
            <a:r>
              <a:rPr lang="es-MX" dirty="0" smtClean="0"/>
              <a:t> </a:t>
            </a:r>
            <a:r>
              <a:rPr lang="es-MX" dirty="0" err="1" smtClean="0"/>
              <a:t>on</a:t>
            </a:r>
            <a:r>
              <a:rPr lang="es-MX" dirty="0" smtClean="0"/>
              <a:t> </a:t>
            </a:r>
            <a:r>
              <a:rPr lang="es-MX" dirty="0" err="1" smtClean="0"/>
              <a:t>the</a:t>
            </a:r>
            <a:r>
              <a:rPr lang="es-MX" dirty="0" smtClean="0"/>
              <a:t> file </a:t>
            </a:r>
            <a:r>
              <a:rPr lang="es-MX" dirty="0" err="1" smtClean="0"/>
              <a:t>class</a:t>
            </a:r>
            <a:r>
              <a:rPr lang="es-MX" dirty="0" smtClean="0"/>
              <a:t> and </a:t>
            </a:r>
            <a:r>
              <a:rPr lang="es-MX" dirty="0" err="1" smtClean="0"/>
              <a:t>select</a:t>
            </a:r>
            <a:r>
              <a:rPr lang="es-MX" dirty="0" smtClean="0"/>
              <a:t>:</a:t>
            </a:r>
            <a:endParaRPr lang="en-US" dirty="0"/>
          </a:p>
        </p:txBody>
      </p:sp>
      <p:pic>
        <p:nvPicPr>
          <p:cNvPr id="5" name="Picture 4"/>
          <p:cNvPicPr>
            <a:picLocks noChangeAspect="1"/>
          </p:cNvPicPr>
          <p:nvPr/>
        </p:nvPicPr>
        <p:blipFill>
          <a:blip r:embed="rId2"/>
          <a:stretch>
            <a:fillRect/>
          </a:stretch>
        </p:blipFill>
        <p:spPr>
          <a:xfrm>
            <a:off x="1109662" y="2714815"/>
            <a:ext cx="10409702" cy="3795713"/>
          </a:xfrm>
          <a:prstGeom prst="rect">
            <a:avLst/>
          </a:prstGeom>
        </p:spPr>
      </p:pic>
    </p:spTree>
    <p:extLst>
      <p:ext uri="{BB962C8B-B14F-4D97-AF65-F5344CB8AC3E}">
        <p14:creationId xmlns:p14="http://schemas.microsoft.com/office/powerpoint/2010/main" val="315216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Mock</a:t>
            </a:r>
            <a:r>
              <a:rPr lang="es-MX" dirty="0" smtClean="0"/>
              <a:t> FRAMEWORKS</a:t>
            </a:r>
            <a:endParaRPr lang="en-US" dirty="0"/>
          </a:p>
        </p:txBody>
      </p:sp>
      <p:sp>
        <p:nvSpPr>
          <p:cNvPr id="3" name="Content Placeholder 2"/>
          <p:cNvSpPr>
            <a:spLocks noGrp="1"/>
          </p:cNvSpPr>
          <p:nvPr>
            <p:ph idx="1"/>
          </p:nvPr>
        </p:nvSpPr>
        <p:spPr/>
        <p:txBody>
          <a:bodyPr/>
          <a:lstStyle/>
          <a:p>
            <a:r>
              <a:rPr lang="es-MX" dirty="0" err="1" smtClean="0"/>
              <a:t>There</a:t>
            </a:r>
            <a:r>
              <a:rPr lang="es-MX" dirty="0" smtClean="0"/>
              <a:t> are a </a:t>
            </a:r>
            <a:r>
              <a:rPr lang="es-MX" dirty="0" err="1" smtClean="0"/>
              <a:t>lot</a:t>
            </a:r>
            <a:r>
              <a:rPr lang="es-MX" dirty="0" smtClean="0"/>
              <a:t> of </a:t>
            </a:r>
            <a:r>
              <a:rPr lang="es-MX" dirty="0" err="1" smtClean="0"/>
              <a:t>Mock</a:t>
            </a:r>
            <a:r>
              <a:rPr lang="es-MX" dirty="0" smtClean="0"/>
              <a:t> </a:t>
            </a:r>
            <a:r>
              <a:rPr lang="es-MX" dirty="0" err="1" smtClean="0"/>
              <a:t>Frameworks</a:t>
            </a:r>
            <a:r>
              <a:rPr lang="es-MX" dirty="0" smtClean="0"/>
              <a:t> </a:t>
            </a:r>
            <a:r>
              <a:rPr lang="es-MX" dirty="0" err="1" smtClean="0"/>
              <a:t>for</a:t>
            </a:r>
            <a:r>
              <a:rPr lang="es-MX" dirty="0" smtClean="0"/>
              <a:t> Java</a:t>
            </a:r>
            <a:endParaRPr lang="es-MX" dirty="0"/>
          </a:p>
          <a:p>
            <a:r>
              <a:rPr lang="es-MX" dirty="0" err="1" smtClean="0"/>
              <a:t>Most</a:t>
            </a:r>
            <a:r>
              <a:rPr lang="es-MX" dirty="0" smtClean="0"/>
              <a:t> popular are:</a:t>
            </a:r>
          </a:p>
          <a:p>
            <a:pPr>
              <a:buFont typeface="Wingdings" panose="05000000000000000000" pitchFamily="2" charset="2"/>
              <a:buChar char="ü"/>
            </a:pPr>
            <a:r>
              <a:rPr lang="es-MX" dirty="0" err="1" smtClean="0"/>
              <a:t>Jmock</a:t>
            </a:r>
            <a:endParaRPr lang="es-MX" dirty="0" smtClean="0"/>
          </a:p>
          <a:p>
            <a:pPr>
              <a:buFont typeface="Wingdings" panose="05000000000000000000" pitchFamily="2" charset="2"/>
              <a:buChar char="ü"/>
            </a:pPr>
            <a:r>
              <a:rPr lang="es-MX" dirty="0" err="1" smtClean="0"/>
              <a:t>EasyMock</a:t>
            </a:r>
            <a:endParaRPr lang="es-MX" dirty="0" smtClean="0"/>
          </a:p>
          <a:p>
            <a:pPr>
              <a:buFont typeface="Wingdings" panose="05000000000000000000" pitchFamily="2" charset="2"/>
              <a:buChar char="ü"/>
            </a:pPr>
            <a:r>
              <a:rPr lang="es-MX" dirty="0" err="1" smtClean="0"/>
              <a:t>Mockito</a:t>
            </a:r>
            <a:endParaRPr lang="es-MX" dirty="0" smtClean="0"/>
          </a:p>
          <a:p>
            <a:endParaRPr lang="es-MX" dirty="0"/>
          </a:p>
          <a:p>
            <a:r>
              <a:rPr lang="es-MX" dirty="0" err="1" smtClean="0"/>
              <a:t>We</a:t>
            </a:r>
            <a:r>
              <a:rPr lang="es-MX" dirty="0" smtClean="0"/>
              <a:t> are </a:t>
            </a:r>
            <a:r>
              <a:rPr lang="es-MX" dirty="0" err="1" smtClean="0"/>
              <a:t>going</a:t>
            </a:r>
            <a:r>
              <a:rPr lang="es-MX" dirty="0" smtClean="0"/>
              <a:t> to use </a:t>
            </a:r>
            <a:r>
              <a:rPr lang="es-MX" dirty="0" err="1" smtClean="0"/>
              <a:t>Mockito</a:t>
            </a:r>
            <a:endParaRPr lang="en-US" dirty="0"/>
          </a:p>
        </p:txBody>
      </p:sp>
    </p:spTree>
    <p:extLst>
      <p:ext uri="{BB962C8B-B14F-4D97-AF65-F5344CB8AC3E}">
        <p14:creationId xmlns:p14="http://schemas.microsoft.com/office/powerpoint/2010/main" val="220409761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s-MX" dirty="0" err="1" smtClean="0"/>
              <a:t>Add</a:t>
            </a:r>
            <a:r>
              <a:rPr lang="es-MX" dirty="0" smtClean="0"/>
              <a:t> </a:t>
            </a:r>
            <a:r>
              <a:rPr lang="es-MX" dirty="0" err="1" smtClean="0"/>
              <a:t>Mockito</a:t>
            </a:r>
            <a:r>
              <a:rPr lang="es-MX" dirty="0" smtClean="0"/>
              <a:t> to </a:t>
            </a:r>
            <a:r>
              <a:rPr lang="es-MX" dirty="0" err="1" smtClean="0"/>
              <a:t>your</a:t>
            </a:r>
            <a:r>
              <a:rPr lang="es-MX" dirty="0" smtClean="0"/>
              <a:t> </a:t>
            </a:r>
            <a:r>
              <a:rPr lang="es-MX" dirty="0" err="1" smtClean="0"/>
              <a:t>dependencies</a:t>
            </a:r>
            <a:endParaRPr lang="en-US" dirty="0"/>
          </a:p>
        </p:txBody>
      </p:sp>
      <p:pic>
        <p:nvPicPr>
          <p:cNvPr id="4" name="Picture 3"/>
          <p:cNvPicPr>
            <a:picLocks noChangeAspect="1"/>
          </p:cNvPicPr>
          <p:nvPr/>
        </p:nvPicPr>
        <p:blipFill>
          <a:blip r:embed="rId2"/>
          <a:stretch>
            <a:fillRect/>
          </a:stretch>
        </p:blipFill>
        <p:spPr>
          <a:xfrm>
            <a:off x="1807152" y="3133032"/>
            <a:ext cx="8435786" cy="2935259"/>
          </a:xfrm>
          <a:prstGeom prst="rect">
            <a:avLst/>
          </a:prstGeom>
        </p:spPr>
      </p:pic>
    </p:spTree>
    <p:extLst>
      <p:ext uri="{BB962C8B-B14F-4D97-AF65-F5344CB8AC3E}">
        <p14:creationId xmlns:p14="http://schemas.microsoft.com/office/powerpoint/2010/main" val="296675642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We</a:t>
            </a:r>
            <a:r>
              <a:rPr lang="es-MX" dirty="0" smtClean="0"/>
              <a:t> </a:t>
            </a:r>
            <a:r>
              <a:rPr lang="es-MX" dirty="0" err="1" smtClean="0"/>
              <a:t>create</a:t>
            </a:r>
            <a:r>
              <a:rPr lang="es-MX" dirty="0" smtClean="0"/>
              <a:t> a </a:t>
            </a:r>
            <a:r>
              <a:rPr lang="es-MX" dirty="0" err="1" smtClean="0"/>
              <a:t>mock</a:t>
            </a:r>
            <a:r>
              <a:rPr lang="es-MX" dirty="0" smtClean="0"/>
              <a:t> </a:t>
            </a:r>
            <a:r>
              <a:rPr lang="es-MX" dirty="0" err="1" smtClean="0"/>
              <a:t>object</a:t>
            </a:r>
            <a:r>
              <a:rPr lang="es-MX" dirty="0" smtClean="0"/>
              <a:t> and </a:t>
            </a:r>
            <a:r>
              <a:rPr lang="es-MX" dirty="0" err="1" smtClean="0"/>
              <a:t>pass</a:t>
            </a:r>
            <a:r>
              <a:rPr lang="es-MX" dirty="0" smtClean="0"/>
              <a:t> </a:t>
            </a:r>
            <a:r>
              <a:rPr lang="es-MX" dirty="0" err="1" smtClean="0"/>
              <a:t>it</a:t>
            </a:r>
            <a:r>
              <a:rPr lang="es-MX" dirty="0" smtClean="0"/>
              <a:t> to </a:t>
            </a:r>
            <a:r>
              <a:rPr lang="es-MX" dirty="0" err="1" smtClean="0"/>
              <a:t>our</a:t>
            </a:r>
            <a:r>
              <a:rPr lang="es-MX" dirty="0" smtClean="0"/>
              <a:t> </a:t>
            </a:r>
            <a:r>
              <a:rPr lang="es-MX" dirty="0" err="1" smtClean="0"/>
              <a:t>ComplexityCalculator</a:t>
            </a:r>
            <a:r>
              <a:rPr lang="es-MX" dirty="0" smtClean="0"/>
              <a:t>.</a:t>
            </a:r>
          </a:p>
          <a:p>
            <a:pPr marL="0" indent="0">
              <a:buNone/>
            </a:pPr>
            <a:endParaRPr lang="en-US" dirty="0"/>
          </a:p>
        </p:txBody>
      </p:sp>
      <p:pic>
        <p:nvPicPr>
          <p:cNvPr id="5" name="Picture 4"/>
          <p:cNvPicPr>
            <a:picLocks noChangeAspect="1"/>
          </p:cNvPicPr>
          <p:nvPr/>
        </p:nvPicPr>
        <p:blipFill>
          <a:blip r:embed="rId2"/>
          <a:stretch>
            <a:fillRect/>
          </a:stretch>
        </p:blipFill>
        <p:spPr>
          <a:xfrm>
            <a:off x="577127" y="3073543"/>
            <a:ext cx="11048086" cy="2942793"/>
          </a:xfrm>
          <a:prstGeom prst="rect">
            <a:avLst/>
          </a:prstGeom>
        </p:spPr>
      </p:pic>
    </p:spTree>
    <p:extLst>
      <p:ext uri="{BB962C8B-B14F-4D97-AF65-F5344CB8AC3E}">
        <p14:creationId xmlns:p14="http://schemas.microsoft.com/office/powerpoint/2010/main" val="31776396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If</a:t>
            </a:r>
            <a:r>
              <a:rPr lang="es-MX" dirty="0" smtClean="0"/>
              <a:t> </a:t>
            </a:r>
            <a:r>
              <a:rPr lang="es-MX" dirty="0" err="1" smtClean="0"/>
              <a:t>you</a:t>
            </a:r>
            <a:r>
              <a:rPr lang="es-MX" dirty="0" smtClean="0"/>
              <a:t> run </a:t>
            </a:r>
            <a:r>
              <a:rPr lang="es-MX" dirty="0" err="1" smtClean="0"/>
              <a:t>the</a:t>
            </a:r>
            <a:r>
              <a:rPr lang="es-MX" dirty="0" smtClean="0"/>
              <a:t> test </a:t>
            </a:r>
            <a:r>
              <a:rPr lang="es-MX" dirty="0" err="1" smtClean="0"/>
              <a:t>you</a:t>
            </a:r>
            <a:r>
              <a:rPr lang="es-MX" dirty="0" smtClean="0"/>
              <a:t> can </a:t>
            </a:r>
            <a:r>
              <a:rPr lang="es-MX" dirty="0" err="1" smtClean="0"/>
              <a:t>check</a:t>
            </a:r>
            <a:r>
              <a:rPr lang="es-MX" dirty="0" smtClean="0"/>
              <a:t> </a:t>
            </a:r>
            <a:r>
              <a:rPr lang="es-MX" dirty="0" err="1" smtClean="0"/>
              <a:t>that</a:t>
            </a:r>
            <a:r>
              <a:rPr lang="es-MX" dirty="0" smtClean="0"/>
              <a:t> </a:t>
            </a:r>
            <a:r>
              <a:rPr lang="es-MX" dirty="0" err="1" smtClean="0"/>
              <a:t>almost</a:t>
            </a:r>
            <a:r>
              <a:rPr lang="es-MX" dirty="0" smtClean="0"/>
              <a:t> </a:t>
            </a:r>
            <a:r>
              <a:rPr lang="es-MX" dirty="0" err="1" smtClean="0"/>
              <a:t>the</a:t>
            </a:r>
            <a:r>
              <a:rPr lang="es-MX" dirty="0" smtClean="0"/>
              <a:t> test </a:t>
            </a:r>
            <a:r>
              <a:rPr lang="es-MX" dirty="0" err="1" smtClean="0"/>
              <a:t>fails</a:t>
            </a:r>
            <a:r>
              <a:rPr lang="es-MX" dirty="0" smtClean="0"/>
              <a:t> </a:t>
            </a:r>
            <a:r>
              <a:rPr lang="es-MX" dirty="0" err="1" smtClean="0"/>
              <a:t>only</a:t>
            </a:r>
            <a:r>
              <a:rPr lang="es-MX" dirty="0" smtClean="0"/>
              <a:t> </a:t>
            </a:r>
            <a:r>
              <a:rPr lang="es-MX" dirty="0" err="1" smtClean="0"/>
              <a:t>with</a:t>
            </a:r>
            <a:r>
              <a:rPr lang="es-MX" dirty="0" smtClean="0"/>
              <a:t> </a:t>
            </a:r>
            <a:r>
              <a:rPr lang="es-MX" dirty="0" err="1" smtClean="0"/>
              <a:t>invalid</a:t>
            </a:r>
            <a:r>
              <a:rPr lang="es-MX" dirty="0" smtClean="0"/>
              <a:t> </a:t>
            </a:r>
            <a:r>
              <a:rPr lang="es-MX" dirty="0" err="1" smtClean="0"/>
              <a:t>palindromes</a:t>
            </a:r>
            <a:r>
              <a:rPr lang="es-MX" dirty="0" smtClean="0"/>
              <a:t> </a:t>
            </a:r>
            <a:r>
              <a:rPr lang="es-MX" dirty="0" err="1" smtClean="0"/>
              <a:t>passed</a:t>
            </a:r>
            <a:r>
              <a:rPr lang="es-MX" dirty="0" smtClean="0"/>
              <a:t>. </a:t>
            </a:r>
            <a:r>
              <a:rPr lang="es-MX" dirty="0" err="1" smtClean="0"/>
              <a:t>It</a:t>
            </a:r>
            <a:r>
              <a:rPr lang="es-MX" dirty="0" smtClean="0"/>
              <a:t> </a:t>
            </a:r>
            <a:r>
              <a:rPr lang="es-MX" dirty="0" err="1" smtClean="0"/>
              <a:t>is</a:t>
            </a:r>
            <a:r>
              <a:rPr lang="es-MX" dirty="0" smtClean="0"/>
              <a:t> </a:t>
            </a:r>
            <a:r>
              <a:rPr lang="es-MX" dirty="0" err="1" smtClean="0"/>
              <a:t>because</a:t>
            </a:r>
            <a:r>
              <a:rPr lang="es-MX" dirty="0" smtClean="0"/>
              <a:t> </a:t>
            </a:r>
            <a:r>
              <a:rPr lang="es-MX" dirty="0" err="1" smtClean="0"/>
              <a:t>mockito</a:t>
            </a:r>
            <a:r>
              <a:rPr lang="es-MX" dirty="0" smtClean="0"/>
              <a:t> </a:t>
            </a:r>
            <a:r>
              <a:rPr lang="es-MX" dirty="0" err="1" smtClean="0"/>
              <a:t>provides</a:t>
            </a:r>
            <a:r>
              <a:rPr lang="es-MX" dirty="0" smtClean="0"/>
              <a:t> a default </a:t>
            </a:r>
            <a:r>
              <a:rPr lang="es-MX" dirty="0" err="1" smtClean="0"/>
              <a:t>implementation</a:t>
            </a:r>
            <a:r>
              <a:rPr lang="es-MX" dirty="0" smtClean="0"/>
              <a:t>, </a:t>
            </a:r>
            <a:r>
              <a:rPr lang="es-MX" dirty="0" err="1" smtClean="0"/>
              <a:t>but</a:t>
            </a:r>
            <a:r>
              <a:rPr lang="es-MX" dirty="0" smtClean="0"/>
              <a:t> </a:t>
            </a:r>
            <a:r>
              <a:rPr lang="es-MX" dirty="0" err="1" smtClean="0"/>
              <a:t>we</a:t>
            </a:r>
            <a:r>
              <a:rPr lang="es-MX" dirty="0" smtClean="0"/>
              <a:t> are </a:t>
            </a:r>
            <a:r>
              <a:rPr lang="es-MX" dirty="0" err="1" smtClean="0"/>
              <a:t>going</a:t>
            </a:r>
            <a:r>
              <a:rPr lang="es-MX" dirty="0" smtClean="0"/>
              <a:t> to </a:t>
            </a:r>
            <a:r>
              <a:rPr lang="es-MX" dirty="0" err="1" smtClean="0"/>
              <a:t>change</a:t>
            </a:r>
            <a:r>
              <a:rPr lang="es-MX" dirty="0" smtClean="0"/>
              <a:t> </a:t>
            </a:r>
            <a:r>
              <a:rPr lang="es-MX" dirty="0" err="1" smtClean="0"/>
              <a:t>it</a:t>
            </a:r>
            <a:r>
              <a:rPr lang="es-MX" dirty="0" smtClean="0"/>
              <a:t>.</a:t>
            </a:r>
            <a:endParaRPr lang="en-US" dirty="0"/>
          </a:p>
        </p:txBody>
      </p:sp>
      <p:pic>
        <p:nvPicPr>
          <p:cNvPr id="4" name="Picture 3"/>
          <p:cNvPicPr>
            <a:picLocks noChangeAspect="1"/>
          </p:cNvPicPr>
          <p:nvPr/>
        </p:nvPicPr>
        <p:blipFill>
          <a:blip r:embed="rId2"/>
          <a:stretch>
            <a:fillRect/>
          </a:stretch>
        </p:blipFill>
        <p:spPr>
          <a:xfrm>
            <a:off x="135081" y="3429000"/>
            <a:ext cx="11752119" cy="2410691"/>
          </a:xfrm>
          <a:prstGeom prst="rect">
            <a:avLst/>
          </a:prstGeom>
        </p:spPr>
      </p:pic>
    </p:spTree>
    <p:extLst>
      <p:ext uri="{BB962C8B-B14F-4D97-AF65-F5344CB8AC3E}">
        <p14:creationId xmlns:p14="http://schemas.microsoft.com/office/powerpoint/2010/main" val="27644660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31535" y="3099089"/>
            <a:ext cx="10757035" cy="2730212"/>
          </a:xfrm>
          <a:prstGeom prst="rect">
            <a:avLst/>
          </a:prstGeom>
        </p:spPr>
      </p:pic>
      <p:pic>
        <p:nvPicPr>
          <p:cNvPr id="5" name="Picture 4"/>
          <p:cNvPicPr>
            <a:picLocks noChangeAspect="1"/>
          </p:cNvPicPr>
          <p:nvPr/>
        </p:nvPicPr>
        <p:blipFill>
          <a:blip r:embed="rId3"/>
          <a:stretch>
            <a:fillRect/>
          </a:stretch>
        </p:blipFill>
        <p:spPr>
          <a:xfrm>
            <a:off x="753653" y="1266479"/>
            <a:ext cx="9040609" cy="1165514"/>
          </a:xfrm>
          <a:prstGeom prst="rect">
            <a:avLst/>
          </a:prstGeom>
        </p:spPr>
      </p:pic>
    </p:spTree>
    <p:extLst>
      <p:ext uri="{BB962C8B-B14F-4D97-AF65-F5344CB8AC3E}">
        <p14:creationId xmlns:p14="http://schemas.microsoft.com/office/powerpoint/2010/main" val="414285571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90117" y="2722418"/>
            <a:ext cx="10829966" cy="1797627"/>
          </a:xfrm>
          <a:prstGeom prst="rect">
            <a:avLst/>
          </a:prstGeom>
        </p:spPr>
      </p:pic>
    </p:spTree>
    <p:extLst>
      <p:ext uri="{BB962C8B-B14F-4D97-AF65-F5344CB8AC3E}">
        <p14:creationId xmlns:p14="http://schemas.microsoft.com/office/powerpoint/2010/main" val="419134760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We</a:t>
            </a:r>
            <a:r>
              <a:rPr lang="es-MX" dirty="0" smtClean="0"/>
              <a:t> configure </a:t>
            </a:r>
            <a:r>
              <a:rPr lang="es-MX" dirty="0" err="1" smtClean="0"/>
              <a:t>all</a:t>
            </a:r>
            <a:r>
              <a:rPr lang="es-MX" dirty="0" smtClean="0"/>
              <a:t> </a:t>
            </a:r>
            <a:r>
              <a:rPr lang="es-MX" dirty="0" err="1" smtClean="0"/>
              <a:t>for</a:t>
            </a:r>
            <a:r>
              <a:rPr lang="es-MX" dirty="0" smtClean="0"/>
              <a:t> </a:t>
            </a:r>
            <a:r>
              <a:rPr lang="es-MX" dirty="0" err="1" smtClean="0"/>
              <a:t>low</a:t>
            </a:r>
            <a:r>
              <a:rPr lang="es-MX" dirty="0" smtClean="0"/>
              <a:t> </a:t>
            </a:r>
            <a:r>
              <a:rPr lang="es-MX" dirty="0" err="1" smtClean="0"/>
              <a:t>complexity</a:t>
            </a:r>
            <a:endParaRPr lang="en-US" dirty="0"/>
          </a:p>
        </p:txBody>
      </p:sp>
      <p:pic>
        <p:nvPicPr>
          <p:cNvPr id="4" name="Picture 3"/>
          <p:cNvPicPr>
            <a:picLocks noChangeAspect="1"/>
          </p:cNvPicPr>
          <p:nvPr/>
        </p:nvPicPr>
        <p:blipFill>
          <a:blip r:embed="rId2"/>
          <a:stretch>
            <a:fillRect/>
          </a:stretch>
        </p:blipFill>
        <p:spPr>
          <a:xfrm>
            <a:off x="299604" y="3584864"/>
            <a:ext cx="11707355" cy="2015836"/>
          </a:xfrm>
          <a:prstGeom prst="rect">
            <a:avLst/>
          </a:prstGeom>
        </p:spPr>
      </p:pic>
    </p:spTree>
    <p:extLst>
      <p:ext uri="{BB962C8B-B14F-4D97-AF65-F5344CB8AC3E}">
        <p14:creationId xmlns:p14="http://schemas.microsoft.com/office/powerpoint/2010/main" val="280220654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We</a:t>
            </a:r>
            <a:r>
              <a:rPr lang="es-MX" dirty="0" smtClean="0"/>
              <a:t> can </a:t>
            </a:r>
            <a:r>
              <a:rPr lang="es-MX" dirty="0" err="1" smtClean="0"/>
              <a:t>continue</a:t>
            </a:r>
            <a:r>
              <a:rPr lang="es-MX" dirty="0" smtClean="0"/>
              <a:t> </a:t>
            </a:r>
            <a:r>
              <a:rPr lang="es-MX" dirty="0" err="1" smtClean="0"/>
              <a:t>with</a:t>
            </a:r>
            <a:r>
              <a:rPr lang="es-MX" dirty="0" smtClean="0"/>
              <a:t> </a:t>
            </a:r>
            <a:r>
              <a:rPr lang="es-MX" dirty="0" err="1" smtClean="0"/>
              <a:t>the</a:t>
            </a:r>
            <a:r>
              <a:rPr lang="es-MX" dirty="0" smtClean="0"/>
              <a:t> </a:t>
            </a:r>
            <a:r>
              <a:rPr lang="es-MX" dirty="0" err="1" smtClean="0"/>
              <a:t>other</a:t>
            </a:r>
            <a:r>
              <a:rPr lang="es-MX" dirty="0" smtClean="0"/>
              <a:t> </a:t>
            </a:r>
            <a:r>
              <a:rPr lang="es-MX" dirty="0" err="1" smtClean="0"/>
              <a:t>but</a:t>
            </a:r>
            <a:r>
              <a:rPr lang="es-MX" dirty="0" smtClean="0"/>
              <a:t> as </a:t>
            </a:r>
            <a:r>
              <a:rPr lang="es-MX" dirty="0" err="1" smtClean="0"/>
              <a:t>you</a:t>
            </a:r>
            <a:r>
              <a:rPr lang="es-MX" dirty="0" smtClean="0"/>
              <a:t> </a:t>
            </a:r>
            <a:r>
              <a:rPr lang="es-MX" dirty="0" err="1" smtClean="0"/>
              <a:t>see</a:t>
            </a:r>
            <a:r>
              <a:rPr lang="es-MX" dirty="0" smtClean="0"/>
              <a:t> </a:t>
            </a:r>
            <a:r>
              <a:rPr lang="es-MX" dirty="0" err="1" smtClean="0"/>
              <a:t>we</a:t>
            </a:r>
            <a:r>
              <a:rPr lang="es-MX" dirty="0" smtClean="0"/>
              <a:t> are </a:t>
            </a:r>
            <a:r>
              <a:rPr lang="es-MX" dirty="0" err="1" smtClean="0"/>
              <a:t>duplicating</a:t>
            </a:r>
            <a:r>
              <a:rPr lang="es-MX" dirty="0" smtClean="0"/>
              <a:t> </a:t>
            </a:r>
            <a:r>
              <a:rPr lang="es-MX" dirty="0" err="1" smtClean="0"/>
              <a:t>code</a:t>
            </a:r>
            <a:r>
              <a:rPr lang="es-MX" dirty="0" smtClean="0"/>
              <a:t>, so </a:t>
            </a:r>
            <a:r>
              <a:rPr lang="es-MX" dirty="0" err="1" smtClean="0"/>
              <a:t>it</a:t>
            </a:r>
            <a:r>
              <a:rPr lang="es-MX" dirty="0" smtClean="0"/>
              <a:t> </a:t>
            </a:r>
            <a:r>
              <a:rPr lang="es-MX" dirty="0" err="1" smtClean="0"/>
              <a:t>is</a:t>
            </a:r>
            <a:r>
              <a:rPr lang="es-MX" dirty="0" smtClean="0"/>
              <a:t> time to </a:t>
            </a:r>
            <a:r>
              <a:rPr lang="es-MX" dirty="0" err="1" smtClean="0"/>
              <a:t>refactor</a:t>
            </a:r>
            <a:endParaRPr lang="es-MX" dirty="0" smtClean="0"/>
          </a:p>
          <a:p>
            <a:endParaRPr lang="es-MX" dirty="0"/>
          </a:p>
          <a:p>
            <a:r>
              <a:rPr lang="es-MX" dirty="0" err="1" smtClean="0"/>
              <a:t>First</a:t>
            </a:r>
            <a:r>
              <a:rPr lang="es-MX" dirty="0" smtClean="0"/>
              <a:t> </a:t>
            </a:r>
            <a:r>
              <a:rPr lang="es-MX" dirty="0" err="1" smtClean="0"/>
              <a:t>we</a:t>
            </a:r>
            <a:r>
              <a:rPr lang="es-MX" dirty="0" smtClean="0"/>
              <a:t> are </a:t>
            </a:r>
            <a:r>
              <a:rPr lang="es-MX" dirty="0" err="1" smtClean="0"/>
              <a:t>going</a:t>
            </a:r>
            <a:r>
              <a:rPr lang="es-MX" dirty="0" smtClean="0"/>
              <a:t> to </a:t>
            </a:r>
            <a:r>
              <a:rPr lang="es-MX" dirty="0" err="1" smtClean="0"/>
              <a:t>create</a:t>
            </a:r>
            <a:r>
              <a:rPr lang="es-MX" dirty="0" smtClean="0"/>
              <a:t> a </a:t>
            </a:r>
            <a:r>
              <a:rPr lang="es-MX" dirty="0" err="1" smtClean="0"/>
              <a:t>Utility</a:t>
            </a:r>
            <a:r>
              <a:rPr lang="es-MX" dirty="0" smtClean="0"/>
              <a:t> </a:t>
            </a:r>
            <a:r>
              <a:rPr lang="es-MX" dirty="0" err="1" smtClean="0"/>
              <a:t>class</a:t>
            </a:r>
            <a:r>
              <a:rPr lang="es-MX" dirty="0" smtClean="0"/>
              <a:t> </a:t>
            </a:r>
            <a:r>
              <a:rPr lang="es-MX" dirty="0" err="1" smtClean="0"/>
              <a:t>that</a:t>
            </a:r>
            <a:r>
              <a:rPr lang="es-MX" dirty="0" smtClean="0"/>
              <a:t> </a:t>
            </a:r>
            <a:r>
              <a:rPr lang="es-MX" dirty="0" err="1" smtClean="0"/>
              <a:t>provides</a:t>
            </a:r>
            <a:r>
              <a:rPr lang="es-MX" dirty="0" smtClean="0"/>
              <a:t> </a:t>
            </a:r>
            <a:r>
              <a:rPr lang="es-MX" dirty="0" err="1" smtClean="0"/>
              <a:t>Palindromes</a:t>
            </a:r>
            <a:r>
              <a:rPr lang="es-MX" dirty="0" smtClean="0"/>
              <a:t>. </a:t>
            </a:r>
            <a:r>
              <a:rPr lang="es-MX" dirty="0" err="1" smtClean="0"/>
              <a:t>This</a:t>
            </a:r>
            <a:r>
              <a:rPr lang="es-MX" dirty="0" smtClean="0"/>
              <a:t> </a:t>
            </a:r>
            <a:r>
              <a:rPr lang="es-MX" dirty="0" err="1" smtClean="0"/>
              <a:t>class</a:t>
            </a:r>
            <a:r>
              <a:rPr lang="es-MX" dirty="0" smtClean="0"/>
              <a:t> </a:t>
            </a:r>
            <a:r>
              <a:rPr lang="es-MX" dirty="0" err="1" smtClean="0"/>
              <a:t>is</a:t>
            </a:r>
            <a:r>
              <a:rPr lang="es-MX" dirty="0" smtClean="0"/>
              <a:t> </a:t>
            </a:r>
            <a:r>
              <a:rPr lang="es-MX" dirty="0" err="1" smtClean="0"/>
              <a:t>for</a:t>
            </a:r>
            <a:r>
              <a:rPr lang="es-MX" dirty="0" smtClean="0"/>
              <a:t> test </a:t>
            </a:r>
            <a:r>
              <a:rPr lang="es-MX" dirty="0" err="1" smtClean="0"/>
              <a:t>purpososes</a:t>
            </a:r>
            <a:r>
              <a:rPr lang="es-MX" dirty="0" smtClean="0"/>
              <a:t> </a:t>
            </a:r>
            <a:r>
              <a:rPr lang="es-MX" dirty="0" err="1" smtClean="0"/>
              <a:t>only</a:t>
            </a:r>
            <a:r>
              <a:rPr lang="es-MX" dirty="0" smtClean="0"/>
              <a:t> so </a:t>
            </a:r>
            <a:r>
              <a:rPr lang="es-MX" dirty="0" err="1" smtClean="0"/>
              <a:t>it</a:t>
            </a:r>
            <a:r>
              <a:rPr lang="es-MX" dirty="0" smtClean="0"/>
              <a:t> </a:t>
            </a:r>
            <a:r>
              <a:rPr lang="es-MX" dirty="0" err="1" smtClean="0"/>
              <a:t>is</a:t>
            </a:r>
            <a:r>
              <a:rPr lang="es-MX" dirty="0" smtClean="0"/>
              <a:t> </a:t>
            </a:r>
            <a:r>
              <a:rPr lang="es-MX" dirty="0" err="1" smtClean="0"/>
              <a:t>going</a:t>
            </a:r>
            <a:r>
              <a:rPr lang="es-MX" dirty="0" smtClean="0"/>
              <a:t> </a:t>
            </a:r>
            <a:r>
              <a:rPr lang="es-MX" dirty="0" err="1" smtClean="0"/>
              <a:t>under</a:t>
            </a:r>
            <a:r>
              <a:rPr lang="es-MX" dirty="0" smtClean="0"/>
              <a:t> test </a:t>
            </a:r>
            <a:r>
              <a:rPr lang="es-MX" dirty="0" err="1" smtClean="0"/>
              <a:t>directory</a:t>
            </a:r>
            <a:r>
              <a:rPr lang="es-MX" dirty="0" smtClean="0"/>
              <a:t> folder</a:t>
            </a:r>
          </a:p>
          <a:p>
            <a:endParaRPr lang="es-MX" dirty="0"/>
          </a:p>
          <a:p>
            <a:endParaRPr lang="es-MX" dirty="0" smtClean="0"/>
          </a:p>
        </p:txBody>
      </p:sp>
    </p:spTree>
    <p:extLst>
      <p:ext uri="{BB962C8B-B14F-4D97-AF65-F5344CB8AC3E}">
        <p14:creationId xmlns:p14="http://schemas.microsoft.com/office/powerpoint/2010/main" val="188238958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47799" y="446376"/>
            <a:ext cx="9930245" cy="6082275"/>
          </a:xfrm>
          <a:prstGeom prst="rect">
            <a:avLst/>
          </a:prstGeom>
        </p:spPr>
      </p:pic>
    </p:spTree>
    <p:extLst>
      <p:ext uri="{BB962C8B-B14F-4D97-AF65-F5344CB8AC3E}">
        <p14:creationId xmlns:p14="http://schemas.microsoft.com/office/powerpoint/2010/main" val="38077105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35972" y="1796190"/>
            <a:ext cx="11291702" cy="3690210"/>
          </a:xfrm>
          <a:prstGeom prst="rect">
            <a:avLst/>
          </a:prstGeom>
        </p:spPr>
      </p:pic>
    </p:spTree>
    <p:extLst>
      <p:ext uri="{BB962C8B-B14F-4D97-AF65-F5344CB8AC3E}">
        <p14:creationId xmlns:p14="http://schemas.microsoft.com/office/powerpoint/2010/main" val="2321436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CHECK TEST RESULTS</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640081" y="2084832"/>
            <a:ext cx="10865044" cy="4053078"/>
          </a:xfrm>
          <a:prstGeom prst="rect">
            <a:avLst/>
          </a:prstGeom>
        </p:spPr>
      </p:pic>
    </p:spTree>
    <p:extLst>
      <p:ext uri="{BB962C8B-B14F-4D97-AF65-F5344CB8AC3E}">
        <p14:creationId xmlns:p14="http://schemas.microsoft.com/office/powerpoint/2010/main" val="10843248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If</a:t>
            </a:r>
            <a:r>
              <a:rPr lang="es-MX" dirty="0" smtClean="0"/>
              <a:t> </a:t>
            </a:r>
            <a:r>
              <a:rPr lang="es-MX" dirty="0" err="1" smtClean="0"/>
              <a:t>you</a:t>
            </a:r>
            <a:r>
              <a:rPr lang="es-MX" dirty="0" smtClean="0"/>
              <a:t> run </a:t>
            </a:r>
            <a:r>
              <a:rPr lang="es-MX" dirty="0" err="1" smtClean="0"/>
              <a:t>your</a:t>
            </a:r>
            <a:r>
              <a:rPr lang="es-MX" dirty="0" smtClean="0"/>
              <a:t> test </a:t>
            </a:r>
            <a:r>
              <a:rPr lang="es-MX" dirty="0" err="1" smtClean="0"/>
              <a:t>now</a:t>
            </a:r>
            <a:r>
              <a:rPr lang="es-MX" dirty="0" smtClean="0"/>
              <a:t> “</a:t>
            </a:r>
            <a:r>
              <a:rPr lang="es-MX" dirty="0" err="1" smtClean="0"/>
              <a:t>magically</a:t>
            </a:r>
            <a:r>
              <a:rPr lang="es-MX" dirty="0" smtClean="0"/>
              <a:t>” </a:t>
            </a:r>
            <a:r>
              <a:rPr lang="es-MX" dirty="0" err="1" smtClean="0"/>
              <a:t>they</a:t>
            </a:r>
            <a:r>
              <a:rPr lang="es-MX" dirty="0" smtClean="0"/>
              <a:t> </a:t>
            </a:r>
            <a:r>
              <a:rPr lang="es-MX" dirty="0" err="1" smtClean="0"/>
              <a:t>pass</a:t>
            </a:r>
            <a:endParaRPr lang="en-US" dirty="0"/>
          </a:p>
        </p:txBody>
      </p:sp>
      <p:pic>
        <p:nvPicPr>
          <p:cNvPr id="4" name="Picture 3"/>
          <p:cNvPicPr>
            <a:picLocks noChangeAspect="1"/>
          </p:cNvPicPr>
          <p:nvPr/>
        </p:nvPicPr>
        <p:blipFill>
          <a:blip r:embed="rId2"/>
          <a:stretch>
            <a:fillRect/>
          </a:stretch>
        </p:blipFill>
        <p:spPr>
          <a:xfrm>
            <a:off x="1024128" y="3257550"/>
            <a:ext cx="9439835" cy="1543050"/>
          </a:xfrm>
          <a:prstGeom prst="rect">
            <a:avLst/>
          </a:prstGeom>
        </p:spPr>
      </p:pic>
    </p:spTree>
    <p:extLst>
      <p:ext uri="{BB962C8B-B14F-4D97-AF65-F5344CB8AC3E}">
        <p14:creationId xmlns:p14="http://schemas.microsoft.com/office/powerpoint/2010/main" val="353213563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But</a:t>
            </a:r>
            <a:r>
              <a:rPr lang="es-MX" dirty="0" smtClean="0"/>
              <a:t> </a:t>
            </a:r>
            <a:r>
              <a:rPr lang="es-MX" dirty="0" err="1" smtClean="0"/>
              <a:t>we</a:t>
            </a:r>
            <a:r>
              <a:rPr lang="es-MX" dirty="0" smtClean="0"/>
              <a:t> </a:t>
            </a:r>
            <a:r>
              <a:rPr lang="es-MX" dirty="0" err="1" smtClean="0"/>
              <a:t>still</a:t>
            </a:r>
            <a:r>
              <a:rPr lang="es-MX" dirty="0" smtClean="0"/>
              <a:t> </a:t>
            </a:r>
            <a:r>
              <a:rPr lang="es-MX" dirty="0" err="1" smtClean="0"/>
              <a:t>have</a:t>
            </a:r>
            <a:r>
              <a:rPr lang="es-MX" dirty="0" smtClean="0"/>
              <a:t> </a:t>
            </a:r>
            <a:r>
              <a:rPr lang="es-MX" dirty="0" err="1" smtClean="0"/>
              <a:t>problems</a:t>
            </a:r>
            <a:r>
              <a:rPr lang="es-MX" dirty="0" smtClean="0"/>
              <a:t> </a:t>
            </a:r>
            <a:r>
              <a:rPr lang="es-MX" dirty="0" err="1" smtClean="0"/>
              <a:t>with</a:t>
            </a:r>
            <a:r>
              <a:rPr lang="es-MX" dirty="0" smtClean="0"/>
              <a:t> </a:t>
            </a:r>
            <a:r>
              <a:rPr lang="es-MX" dirty="0" err="1" smtClean="0"/>
              <a:t>code</a:t>
            </a:r>
            <a:r>
              <a:rPr lang="es-MX" dirty="0" smtClean="0"/>
              <a:t> </a:t>
            </a:r>
            <a:r>
              <a:rPr lang="es-MX" dirty="0" err="1" smtClean="0"/>
              <a:t>duplication</a:t>
            </a:r>
            <a:endParaRPr lang="es-MX" dirty="0" smtClean="0"/>
          </a:p>
          <a:p>
            <a:endParaRPr lang="es-MX" dirty="0"/>
          </a:p>
          <a:p>
            <a:r>
              <a:rPr lang="es-MX" dirty="0" err="1" smtClean="0"/>
              <a:t>We</a:t>
            </a:r>
            <a:r>
              <a:rPr lang="es-MX" dirty="0" smtClean="0"/>
              <a:t> are </a:t>
            </a:r>
            <a:r>
              <a:rPr lang="es-MX" dirty="0" err="1" smtClean="0"/>
              <a:t>going</a:t>
            </a:r>
            <a:r>
              <a:rPr lang="es-MX" dirty="0" smtClean="0"/>
              <a:t> to </a:t>
            </a:r>
            <a:r>
              <a:rPr lang="es-MX" dirty="0" err="1" smtClean="0"/>
              <a:t>refactor</a:t>
            </a:r>
            <a:r>
              <a:rPr lang="es-MX" dirty="0" smtClean="0"/>
              <a:t> </a:t>
            </a:r>
            <a:r>
              <a:rPr lang="es-MX" dirty="0" err="1" smtClean="0"/>
              <a:t>our</a:t>
            </a:r>
            <a:r>
              <a:rPr lang="es-MX" dirty="0" smtClean="0"/>
              <a:t> test to use </a:t>
            </a:r>
            <a:r>
              <a:rPr lang="es-MX" dirty="0" err="1" smtClean="0"/>
              <a:t>the</a:t>
            </a:r>
            <a:r>
              <a:rPr lang="es-MX" dirty="0" smtClean="0"/>
              <a:t> new </a:t>
            </a:r>
            <a:r>
              <a:rPr lang="es-MX" dirty="0" err="1" smtClean="0"/>
              <a:t>TestPalindromeProvider</a:t>
            </a:r>
            <a:r>
              <a:rPr lang="es-MX" dirty="0" smtClean="0"/>
              <a:t> in </a:t>
            </a:r>
            <a:r>
              <a:rPr lang="es-MX" dirty="0" err="1" smtClean="0"/>
              <a:t>ComplexityCalculatorTest</a:t>
            </a:r>
            <a:endParaRPr lang="es-MX" dirty="0" smtClean="0"/>
          </a:p>
        </p:txBody>
      </p:sp>
    </p:spTree>
    <p:extLst>
      <p:ext uri="{BB962C8B-B14F-4D97-AF65-F5344CB8AC3E}">
        <p14:creationId xmlns:p14="http://schemas.microsoft.com/office/powerpoint/2010/main" val="2205511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Change</a:t>
            </a:r>
            <a:r>
              <a:rPr lang="es-MX" dirty="0" smtClean="0"/>
              <a:t> </a:t>
            </a:r>
            <a:r>
              <a:rPr lang="es-MX" dirty="0" err="1" smtClean="0"/>
              <a:t>your</a:t>
            </a:r>
            <a:r>
              <a:rPr lang="es-MX" dirty="0" smtClean="0"/>
              <a:t> </a:t>
            </a:r>
            <a:r>
              <a:rPr lang="es-MX" dirty="0" err="1" smtClean="0"/>
              <a:t>Palindrome</a:t>
            </a:r>
            <a:r>
              <a:rPr lang="es-MX" dirty="0" smtClean="0"/>
              <a:t> </a:t>
            </a:r>
            <a:r>
              <a:rPr lang="es-MX" dirty="0" err="1" smtClean="0"/>
              <a:t>provider</a:t>
            </a:r>
            <a:r>
              <a:rPr lang="es-MX" dirty="0" smtClean="0"/>
              <a:t> to </a:t>
            </a:r>
            <a:r>
              <a:rPr lang="es-MX" dirty="0" err="1" smtClean="0"/>
              <a:t>add</a:t>
            </a:r>
            <a:r>
              <a:rPr lang="es-MX" dirty="0" smtClean="0"/>
              <a:t> a new </a:t>
            </a:r>
            <a:r>
              <a:rPr lang="es-MX" dirty="0" err="1" smtClean="0"/>
              <a:t>method</a:t>
            </a:r>
            <a:r>
              <a:rPr lang="es-MX" dirty="0" smtClean="0"/>
              <a:t> </a:t>
            </a:r>
            <a:r>
              <a:rPr lang="es-MX" dirty="0" err="1" smtClean="0"/>
              <a:t>for</a:t>
            </a:r>
            <a:r>
              <a:rPr lang="es-MX" dirty="0" smtClean="0"/>
              <a:t> </a:t>
            </a:r>
            <a:r>
              <a:rPr lang="es-MX" dirty="0" err="1" smtClean="0"/>
              <a:t>low</a:t>
            </a:r>
            <a:r>
              <a:rPr lang="es-MX" dirty="0" smtClean="0"/>
              <a:t> </a:t>
            </a:r>
            <a:r>
              <a:rPr lang="es-MX" dirty="0" err="1" smtClean="0"/>
              <a:t>complexityPalindromes</a:t>
            </a:r>
            <a:endParaRPr lang="en-US" dirty="0"/>
          </a:p>
        </p:txBody>
      </p:sp>
      <p:pic>
        <p:nvPicPr>
          <p:cNvPr id="4" name="Picture 3"/>
          <p:cNvPicPr>
            <a:picLocks noChangeAspect="1"/>
          </p:cNvPicPr>
          <p:nvPr/>
        </p:nvPicPr>
        <p:blipFill>
          <a:blip r:embed="rId2"/>
          <a:stretch>
            <a:fillRect/>
          </a:stretch>
        </p:blipFill>
        <p:spPr>
          <a:xfrm>
            <a:off x="2130136" y="3046378"/>
            <a:ext cx="6967333" cy="3262982"/>
          </a:xfrm>
          <a:prstGeom prst="rect">
            <a:avLst/>
          </a:prstGeom>
        </p:spPr>
      </p:pic>
    </p:spTree>
    <p:extLst>
      <p:ext uri="{BB962C8B-B14F-4D97-AF65-F5344CB8AC3E}">
        <p14:creationId xmlns:p14="http://schemas.microsoft.com/office/powerpoint/2010/main" val="37797584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11319" y="2999232"/>
            <a:ext cx="11214105" cy="1666286"/>
          </a:xfrm>
          <a:prstGeom prst="rect">
            <a:avLst/>
          </a:prstGeom>
        </p:spPr>
      </p:pic>
    </p:spTree>
    <p:extLst>
      <p:ext uri="{BB962C8B-B14F-4D97-AF65-F5344CB8AC3E}">
        <p14:creationId xmlns:p14="http://schemas.microsoft.com/office/powerpoint/2010/main" val="197973073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62508" y="296047"/>
            <a:ext cx="8820584" cy="6379247"/>
          </a:xfrm>
          <a:prstGeom prst="rect">
            <a:avLst/>
          </a:prstGeom>
        </p:spPr>
      </p:pic>
    </p:spTree>
    <p:extLst>
      <p:ext uri="{BB962C8B-B14F-4D97-AF65-F5344CB8AC3E}">
        <p14:creationId xmlns:p14="http://schemas.microsoft.com/office/powerpoint/2010/main" val="23608972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Now</a:t>
            </a:r>
            <a:r>
              <a:rPr lang="es-MX" dirty="0" smtClean="0"/>
              <a:t> </a:t>
            </a:r>
            <a:r>
              <a:rPr lang="es-MX" dirty="0" err="1" smtClean="0"/>
              <a:t>all</a:t>
            </a:r>
            <a:r>
              <a:rPr lang="es-MX" dirty="0" smtClean="0"/>
              <a:t> </a:t>
            </a:r>
            <a:r>
              <a:rPr lang="es-MX" dirty="0" err="1" smtClean="0"/>
              <a:t>our</a:t>
            </a:r>
            <a:r>
              <a:rPr lang="es-MX" dirty="0" smtClean="0"/>
              <a:t> test </a:t>
            </a:r>
            <a:r>
              <a:rPr lang="es-MX" dirty="0" err="1" smtClean="0"/>
              <a:t>pass</a:t>
            </a:r>
            <a:r>
              <a:rPr lang="es-MX" dirty="0" smtClean="0"/>
              <a:t>. </a:t>
            </a:r>
            <a:r>
              <a:rPr lang="es-MX" dirty="0" err="1" smtClean="0"/>
              <a:t>We</a:t>
            </a:r>
            <a:r>
              <a:rPr lang="es-MX" dirty="0" smtClean="0"/>
              <a:t> are </a:t>
            </a:r>
            <a:r>
              <a:rPr lang="es-MX" dirty="0" err="1" smtClean="0"/>
              <a:t>doing</a:t>
            </a:r>
            <a:r>
              <a:rPr lang="es-MX" dirty="0" smtClean="0"/>
              <a:t> a </a:t>
            </a:r>
            <a:r>
              <a:rPr lang="es-MX" dirty="0" err="1" smtClean="0"/>
              <a:t>great</a:t>
            </a:r>
            <a:r>
              <a:rPr lang="es-MX" dirty="0" smtClean="0"/>
              <a:t> </a:t>
            </a:r>
            <a:r>
              <a:rPr lang="es-MX" dirty="0" err="1" smtClean="0"/>
              <a:t>job</a:t>
            </a:r>
            <a:r>
              <a:rPr lang="es-MX" dirty="0" smtClean="0"/>
              <a:t>!</a:t>
            </a:r>
          </a:p>
          <a:p>
            <a:endParaRPr lang="es-MX" dirty="0"/>
          </a:p>
          <a:p>
            <a:r>
              <a:rPr lang="es-MX" dirty="0" err="1" smtClean="0"/>
              <a:t>But</a:t>
            </a:r>
            <a:r>
              <a:rPr lang="es-MX" dirty="0" smtClean="0"/>
              <a:t> </a:t>
            </a:r>
            <a:r>
              <a:rPr lang="es-MX" dirty="0" err="1" smtClean="0"/>
              <a:t>we</a:t>
            </a:r>
            <a:r>
              <a:rPr lang="es-MX" dirty="0" smtClean="0"/>
              <a:t> </a:t>
            </a:r>
            <a:r>
              <a:rPr lang="es-MX" dirty="0" err="1" smtClean="0"/>
              <a:t>still</a:t>
            </a:r>
            <a:r>
              <a:rPr lang="es-MX" dirty="0" smtClean="0"/>
              <a:t> </a:t>
            </a:r>
            <a:r>
              <a:rPr lang="es-MX" dirty="0" err="1" smtClean="0"/>
              <a:t>duplicate</a:t>
            </a:r>
            <a:r>
              <a:rPr lang="es-MX" dirty="0" smtClean="0"/>
              <a:t> </a:t>
            </a:r>
            <a:r>
              <a:rPr lang="es-MX" dirty="0" err="1" smtClean="0"/>
              <a:t>code</a:t>
            </a:r>
            <a:r>
              <a:rPr lang="es-MX" dirty="0" smtClean="0"/>
              <a:t> </a:t>
            </a:r>
            <a:r>
              <a:rPr lang="es-MX" dirty="0" err="1" smtClean="0"/>
              <a:t>because</a:t>
            </a:r>
            <a:r>
              <a:rPr lang="es-MX" dirty="0" smtClean="0"/>
              <a:t> in </a:t>
            </a:r>
            <a:r>
              <a:rPr lang="es-MX" dirty="0" err="1" smtClean="0"/>
              <a:t>PalindromeAnalyzer</a:t>
            </a:r>
            <a:r>
              <a:rPr lang="es-MX" dirty="0" smtClean="0"/>
              <a:t> </a:t>
            </a:r>
            <a:r>
              <a:rPr lang="es-MX" dirty="0" err="1" smtClean="0"/>
              <a:t>because</a:t>
            </a:r>
            <a:r>
              <a:rPr lang="es-MX" dirty="0" smtClean="0"/>
              <a:t> </a:t>
            </a:r>
            <a:r>
              <a:rPr lang="es-MX" dirty="0" err="1" smtClean="0"/>
              <a:t>there</a:t>
            </a:r>
            <a:r>
              <a:rPr lang="es-MX" dirty="0" smtClean="0"/>
              <a:t> are </a:t>
            </a:r>
            <a:r>
              <a:rPr lang="es-MX" dirty="0" err="1" smtClean="0"/>
              <a:t>still</a:t>
            </a:r>
            <a:r>
              <a:rPr lang="es-MX" dirty="0" smtClean="0"/>
              <a:t> </a:t>
            </a:r>
            <a:r>
              <a:rPr lang="es-MX" dirty="0" err="1" smtClean="0"/>
              <a:t>duplicated</a:t>
            </a:r>
            <a:r>
              <a:rPr lang="es-MX" dirty="0" smtClean="0"/>
              <a:t> </a:t>
            </a:r>
            <a:r>
              <a:rPr lang="es-MX" dirty="0" err="1" smtClean="0"/>
              <a:t>palindromes</a:t>
            </a:r>
            <a:r>
              <a:rPr lang="es-MX" dirty="0" smtClean="0"/>
              <a:t>.</a:t>
            </a:r>
          </a:p>
          <a:p>
            <a:endParaRPr lang="es-MX" dirty="0"/>
          </a:p>
          <a:p>
            <a:r>
              <a:rPr lang="es-MX" dirty="0" err="1" smtClean="0"/>
              <a:t>If</a:t>
            </a:r>
            <a:r>
              <a:rPr lang="es-MX" dirty="0" smtClean="0"/>
              <a:t> </a:t>
            </a:r>
            <a:r>
              <a:rPr lang="es-MX" dirty="0" err="1" smtClean="0"/>
              <a:t>you</a:t>
            </a:r>
            <a:r>
              <a:rPr lang="es-MX" dirty="0" smtClean="0"/>
              <a:t> </a:t>
            </a:r>
            <a:r>
              <a:rPr lang="es-MX" dirty="0" err="1" smtClean="0"/>
              <a:t>see</a:t>
            </a:r>
            <a:r>
              <a:rPr lang="es-MX" dirty="0" smtClean="0"/>
              <a:t> </a:t>
            </a:r>
            <a:r>
              <a:rPr lang="es-MX" dirty="0" err="1" smtClean="0"/>
              <a:t>we</a:t>
            </a:r>
            <a:r>
              <a:rPr lang="es-MX" dirty="0" smtClean="0"/>
              <a:t> </a:t>
            </a:r>
            <a:r>
              <a:rPr lang="es-MX" dirty="0" err="1" smtClean="0"/>
              <a:t>create</a:t>
            </a:r>
            <a:r>
              <a:rPr lang="es-MX" dirty="0" smtClean="0"/>
              <a:t> </a:t>
            </a:r>
            <a:r>
              <a:rPr lang="es-MX" dirty="0" err="1" smtClean="0"/>
              <a:t>very</a:t>
            </a:r>
            <a:r>
              <a:rPr lang="es-MX" dirty="0" smtClean="0"/>
              <a:t> </a:t>
            </a:r>
            <a:r>
              <a:rPr lang="es-MX" dirty="0" err="1" smtClean="0"/>
              <a:t>descriptive</a:t>
            </a:r>
            <a:r>
              <a:rPr lang="es-MX" dirty="0" smtClean="0"/>
              <a:t> test </a:t>
            </a:r>
            <a:r>
              <a:rPr lang="es-MX" dirty="0" err="1" smtClean="0"/>
              <a:t>for</a:t>
            </a:r>
            <a:r>
              <a:rPr lang="es-MX" dirty="0" smtClean="0"/>
              <a:t> </a:t>
            </a:r>
            <a:r>
              <a:rPr lang="es-MX" dirty="0" err="1" smtClean="0"/>
              <a:t>this</a:t>
            </a:r>
            <a:r>
              <a:rPr lang="es-MX" dirty="0" smtClean="0"/>
              <a:t> </a:t>
            </a:r>
            <a:r>
              <a:rPr lang="es-MX" dirty="0" err="1" smtClean="0"/>
              <a:t>class</a:t>
            </a:r>
            <a:r>
              <a:rPr lang="es-MX" dirty="0" smtClean="0"/>
              <a:t>,</a:t>
            </a:r>
            <a:r>
              <a:rPr lang="es-MX" dirty="0"/>
              <a:t> </a:t>
            </a:r>
            <a:r>
              <a:rPr lang="es-MX" dirty="0" err="1" smtClean="0"/>
              <a:t>but</a:t>
            </a:r>
            <a:r>
              <a:rPr lang="es-MX" dirty="0" smtClean="0"/>
              <a:t> </a:t>
            </a:r>
            <a:r>
              <a:rPr lang="es-MX" dirty="0" err="1" smtClean="0"/>
              <a:t>if</a:t>
            </a:r>
            <a:r>
              <a:rPr lang="es-MX" dirty="0" smtClean="0"/>
              <a:t> </a:t>
            </a:r>
            <a:r>
              <a:rPr lang="es-MX" dirty="0" err="1" smtClean="0"/>
              <a:t>we</a:t>
            </a:r>
            <a:r>
              <a:rPr lang="es-MX" dirty="0" smtClean="0"/>
              <a:t> </a:t>
            </a:r>
            <a:r>
              <a:rPr lang="es-MX" dirty="0" err="1" smtClean="0"/>
              <a:t>want</a:t>
            </a:r>
            <a:r>
              <a:rPr lang="es-MX" dirty="0" smtClean="0"/>
              <a:t> to </a:t>
            </a:r>
            <a:r>
              <a:rPr lang="es-MX" dirty="0" err="1" smtClean="0"/>
              <a:t>refactor</a:t>
            </a:r>
            <a:r>
              <a:rPr lang="es-MX" dirty="0" smtClean="0"/>
              <a:t> </a:t>
            </a:r>
            <a:r>
              <a:rPr lang="es-MX" dirty="0" err="1" smtClean="0"/>
              <a:t>we</a:t>
            </a:r>
            <a:r>
              <a:rPr lang="es-MX" dirty="0" smtClean="0"/>
              <a:t> </a:t>
            </a:r>
            <a:r>
              <a:rPr lang="es-MX" dirty="0" err="1" smtClean="0"/>
              <a:t>loss</a:t>
            </a:r>
            <a:r>
              <a:rPr lang="es-MX" dirty="0" smtClean="0"/>
              <a:t> </a:t>
            </a:r>
            <a:r>
              <a:rPr lang="es-MX" dirty="0" err="1" smtClean="0"/>
              <a:t>this</a:t>
            </a:r>
            <a:r>
              <a:rPr lang="es-MX" dirty="0" smtClean="0"/>
              <a:t> </a:t>
            </a:r>
            <a:r>
              <a:rPr lang="es-MX" dirty="0" err="1" smtClean="0"/>
              <a:t>description</a:t>
            </a:r>
            <a:r>
              <a:rPr lang="es-MX" dirty="0" smtClean="0"/>
              <a:t> of </a:t>
            </a:r>
            <a:r>
              <a:rPr lang="es-MX" dirty="0" err="1" smtClean="0"/>
              <a:t>the</a:t>
            </a:r>
            <a:r>
              <a:rPr lang="es-MX" dirty="0" smtClean="0"/>
              <a:t> test. </a:t>
            </a:r>
            <a:r>
              <a:rPr lang="es-MX" dirty="0" err="1" smtClean="0"/>
              <a:t>We</a:t>
            </a:r>
            <a:r>
              <a:rPr lang="es-MX" dirty="0" smtClean="0"/>
              <a:t> are </a:t>
            </a:r>
            <a:r>
              <a:rPr lang="es-MX" dirty="0" err="1" smtClean="0"/>
              <a:t>going</a:t>
            </a:r>
            <a:r>
              <a:rPr lang="es-MX" dirty="0" smtClean="0"/>
              <a:t> to use </a:t>
            </a:r>
            <a:r>
              <a:rPr lang="es-MX" dirty="0" err="1" smtClean="0"/>
              <a:t>an</a:t>
            </a:r>
            <a:r>
              <a:rPr lang="es-MX" dirty="0" smtClean="0"/>
              <a:t> </a:t>
            </a:r>
            <a:r>
              <a:rPr lang="es-MX" dirty="0" err="1" smtClean="0"/>
              <a:t>overloaded</a:t>
            </a:r>
            <a:r>
              <a:rPr lang="es-MX" dirty="0" smtClean="0"/>
              <a:t> versión of </a:t>
            </a:r>
            <a:r>
              <a:rPr lang="es-MX" dirty="0" err="1" smtClean="0"/>
              <a:t>assertions</a:t>
            </a:r>
            <a:r>
              <a:rPr lang="es-MX" dirty="0" smtClean="0"/>
              <a:t> to </a:t>
            </a:r>
            <a:r>
              <a:rPr lang="es-MX" dirty="0" err="1" smtClean="0"/>
              <a:t>provide</a:t>
            </a:r>
            <a:r>
              <a:rPr lang="es-MX" dirty="0" smtClean="0"/>
              <a:t> </a:t>
            </a:r>
            <a:r>
              <a:rPr lang="es-MX" dirty="0" err="1" smtClean="0"/>
              <a:t>this</a:t>
            </a:r>
            <a:r>
              <a:rPr lang="es-MX" dirty="0" smtClean="0"/>
              <a:t> </a:t>
            </a:r>
            <a:r>
              <a:rPr lang="es-MX" dirty="0" err="1" smtClean="0"/>
              <a:t>description</a:t>
            </a:r>
            <a:r>
              <a:rPr lang="es-MX" dirty="0" smtClean="0"/>
              <a:t>.</a:t>
            </a:r>
          </a:p>
        </p:txBody>
      </p:sp>
    </p:spTree>
    <p:extLst>
      <p:ext uri="{BB962C8B-B14F-4D97-AF65-F5344CB8AC3E}">
        <p14:creationId xmlns:p14="http://schemas.microsoft.com/office/powerpoint/2010/main" val="126051519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Create</a:t>
            </a:r>
            <a:r>
              <a:rPr lang="es-MX" dirty="0" smtClean="0"/>
              <a:t> a more </a:t>
            </a:r>
            <a:r>
              <a:rPr lang="es-MX" dirty="0" err="1" smtClean="0"/>
              <a:t>generic</a:t>
            </a:r>
            <a:r>
              <a:rPr lang="es-MX" dirty="0" smtClean="0"/>
              <a:t> test </a:t>
            </a:r>
            <a:r>
              <a:rPr lang="es-MX" dirty="0" err="1" smtClean="0"/>
              <a:t>method</a:t>
            </a:r>
            <a:endParaRPr lang="en-US" dirty="0"/>
          </a:p>
        </p:txBody>
      </p:sp>
      <p:pic>
        <p:nvPicPr>
          <p:cNvPr id="4" name="Picture 3"/>
          <p:cNvPicPr>
            <a:picLocks noChangeAspect="1"/>
          </p:cNvPicPr>
          <p:nvPr/>
        </p:nvPicPr>
        <p:blipFill>
          <a:blip r:embed="rId2"/>
          <a:stretch>
            <a:fillRect/>
          </a:stretch>
        </p:blipFill>
        <p:spPr>
          <a:xfrm>
            <a:off x="306533" y="3094758"/>
            <a:ext cx="11619432" cy="2859232"/>
          </a:xfrm>
          <a:prstGeom prst="rect">
            <a:avLst/>
          </a:prstGeom>
        </p:spPr>
      </p:pic>
    </p:spTree>
    <p:extLst>
      <p:ext uri="{BB962C8B-B14F-4D97-AF65-F5344CB8AC3E}">
        <p14:creationId xmlns:p14="http://schemas.microsoft.com/office/powerpoint/2010/main" val="27423602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smtClean="0"/>
              <a:t>And </a:t>
            </a:r>
            <a:r>
              <a:rPr lang="es-MX" dirty="0" err="1" smtClean="0"/>
              <a:t>we</a:t>
            </a:r>
            <a:r>
              <a:rPr lang="es-MX" dirty="0" smtClean="0"/>
              <a:t> </a:t>
            </a:r>
            <a:r>
              <a:rPr lang="es-MX" dirty="0" err="1" smtClean="0"/>
              <a:t>see</a:t>
            </a:r>
            <a:r>
              <a:rPr lang="es-MX" dirty="0" smtClean="0"/>
              <a:t> </a:t>
            </a:r>
            <a:r>
              <a:rPr lang="es-MX" dirty="0" err="1" smtClean="0"/>
              <a:t>the</a:t>
            </a:r>
            <a:r>
              <a:rPr lang="es-MX" dirty="0" smtClean="0"/>
              <a:t> error </a:t>
            </a:r>
            <a:r>
              <a:rPr lang="es-MX" dirty="0" err="1" smtClean="0"/>
              <a:t>because</a:t>
            </a:r>
            <a:r>
              <a:rPr lang="es-MX" dirty="0" smtClean="0"/>
              <a:t> </a:t>
            </a:r>
            <a:r>
              <a:rPr lang="es-MX" dirty="0" err="1" smtClean="0"/>
              <a:t>we</a:t>
            </a:r>
            <a:r>
              <a:rPr lang="es-MX" dirty="0" smtClean="0"/>
              <a:t> </a:t>
            </a:r>
            <a:r>
              <a:rPr lang="es-MX" dirty="0" err="1" smtClean="0"/>
              <a:t>have</a:t>
            </a:r>
            <a:r>
              <a:rPr lang="es-MX" dirty="0" smtClean="0"/>
              <a:t> </a:t>
            </a:r>
            <a:r>
              <a:rPr lang="es-MX" dirty="0" err="1" smtClean="0"/>
              <a:t>not</a:t>
            </a:r>
            <a:r>
              <a:rPr lang="es-MX" dirty="0" smtClean="0"/>
              <a:t> </a:t>
            </a:r>
            <a:r>
              <a:rPr lang="es-MX" dirty="0" err="1" smtClean="0"/>
              <a:t>fixed</a:t>
            </a:r>
            <a:r>
              <a:rPr lang="es-MX" dirty="0" smtClean="0"/>
              <a:t> </a:t>
            </a:r>
            <a:r>
              <a:rPr lang="es-MX" dirty="0" err="1" smtClean="0"/>
              <a:t>the</a:t>
            </a:r>
            <a:r>
              <a:rPr lang="es-MX" dirty="0" smtClean="0"/>
              <a:t> new </a:t>
            </a:r>
            <a:r>
              <a:rPr lang="es-MX" dirty="0" err="1" smtClean="0"/>
              <a:t>requirement</a:t>
            </a:r>
            <a:r>
              <a:rPr lang="es-MX" dirty="0" smtClean="0"/>
              <a:t> </a:t>
            </a:r>
            <a:r>
              <a:rPr lang="es-MX" dirty="0" err="1" smtClean="0"/>
              <a:t>yet</a:t>
            </a:r>
            <a:r>
              <a:rPr lang="es-MX" dirty="0" smtClean="0"/>
              <a:t>.</a:t>
            </a:r>
            <a:endParaRPr lang="en-US" dirty="0"/>
          </a:p>
        </p:txBody>
      </p:sp>
      <p:pic>
        <p:nvPicPr>
          <p:cNvPr id="4" name="Picture 3"/>
          <p:cNvPicPr>
            <a:picLocks noChangeAspect="1"/>
          </p:cNvPicPr>
          <p:nvPr/>
        </p:nvPicPr>
        <p:blipFill>
          <a:blip r:embed="rId2"/>
          <a:stretch>
            <a:fillRect/>
          </a:stretch>
        </p:blipFill>
        <p:spPr>
          <a:xfrm>
            <a:off x="630909" y="3134631"/>
            <a:ext cx="10651981" cy="2326097"/>
          </a:xfrm>
          <a:prstGeom prst="rect">
            <a:avLst/>
          </a:prstGeom>
        </p:spPr>
      </p:pic>
    </p:spTree>
    <p:extLst>
      <p:ext uri="{BB962C8B-B14F-4D97-AF65-F5344CB8AC3E}">
        <p14:creationId xmlns:p14="http://schemas.microsoft.com/office/powerpoint/2010/main" val="21092329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We</a:t>
            </a:r>
            <a:r>
              <a:rPr lang="es-MX" dirty="0" smtClean="0"/>
              <a:t> are </a:t>
            </a:r>
            <a:r>
              <a:rPr lang="es-MX" dirty="0" err="1" smtClean="0"/>
              <a:t>going</a:t>
            </a:r>
            <a:r>
              <a:rPr lang="es-MX" dirty="0" smtClean="0"/>
              <a:t> to </a:t>
            </a:r>
            <a:r>
              <a:rPr lang="es-MX" dirty="0" err="1" smtClean="0"/>
              <a:t>add</a:t>
            </a:r>
            <a:r>
              <a:rPr lang="es-MX" dirty="0" smtClean="0"/>
              <a:t> </a:t>
            </a:r>
            <a:r>
              <a:rPr lang="es-MX" dirty="0" err="1" smtClean="0"/>
              <a:t>now</a:t>
            </a:r>
            <a:r>
              <a:rPr lang="es-MX" dirty="0" smtClean="0"/>
              <a:t> </a:t>
            </a:r>
            <a:r>
              <a:rPr lang="es-MX" dirty="0" err="1" smtClean="0"/>
              <a:t>all</a:t>
            </a:r>
            <a:r>
              <a:rPr lang="es-MX" dirty="0" smtClean="0"/>
              <a:t> </a:t>
            </a:r>
            <a:r>
              <a:rPr lang="es-MX" dirty="0" err="1" smtClean="0"/>
              <a:t>our</a:t>
            </a:r>
            <a:r>
              <a:rPr lang="es-MX" dirty="0" smtClean="0"/>
              <a:t> test cases and </a:t>
            </a:r>
            <a:r>
              <a:rPr lang="es-MX" dirty="0" err="1" smtClean="0"/>
              <a:t>clean</a:t>
            </a:r>
            <a:r>
              <a:rPr lang="es-MX" dirty="0" smtClean="0"/>
              <a:t> up </a:t>
            </a:r>
            <a:r>
              <a:rPr lang="es-MX" dirty="0" err="1" smtClean="0"/>
              <a:t>our</a:t>
            </a:r>
            <a:r>
              <a:rPr lang="es-MX" dirty="0" smtClean="0"/>
              <a:t> test</a:t>
            </a:r>
            <a:endParaRPr lang="en-US" dirty="0"/>
          </a:p>
        </p:txBody>
      </p:sp>
      <p:pic>
        <p:nvPicPr>
          <p:cNvPr id="4" name="Picture 3"/>
          <p:cNvPicPr>
            <a:picLocks noChangeAspect="1"/>
          </p:cNvPicPr>
          <p:nvPr/>
        </p:nvPicPr>
        <p:blipFill>
          <a:blip r:embed="rId2"/>
          <a:stretch>
            <a:fillRect/>
          </a:stretch>
        </p:blipFill>
        <p:spPr>
          <a:xfrm>
            <a:off x="1749135" y="2786062"/>
            <a:ext cx="8569037" cy="3836393"/>
          </a:xfrm>
          <a:prstGeom prst="rect">
            <a:avLst/>
          </a:prstGeom>
        </p:spPr>
      </p:pic>
    </p:spTree>
    <p:extLst>
      <p:ext uri="{BB962C8B-B14F-4D97-AF65-F5344CB8AC3E}">
        <p14:creationId xmlns:p14="http://schemas.microsoft.com/office/powerpoint/2010/main" val="24273716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55926" y="299171"/>
            <a:ext cx="11054629" cy="6416692"/>
          </a:xfrm>
          <a:prstGeom prst="rect">
            <a:avLst/>
          </a:prstGeom>
        </p:spPr>
      </p:pic>
    </p:spTree>
    <p:extLst>
      <p:ext uri="{BB962C8B-B14F-4D97-AF65-F5344CB8AC3E}">
        <p14:creationId xmlns:p14="http://schemas.microsoft.com/office/powerpoint/2010/main" val="579995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Junit</a:t>
            </a:r>
            <a:r>
              <a:rPr lang="es-MX" dirty="0" smtClean="0"/>
              <a:t> 4 </a:t>
            </a:r>
            <a:r>
              <a:rPr lang="es-MX" dirty="0" err="1" smtClean="0"/>
              <a:t>annotations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8894844"/>
              </p:ext>
            </p:extLst>
          </p:nvPr>
        </p:nvGraphicFramePr>
        <p:xfrm>
          <a:off x="137160" y="1851661"/>
          <a:ext cx="12054840" cy="4754880"/>
        </p:xfrm>
        <a:graphic>
          <a:graphicData uri="http://schemas.openxmlformats.org/drawingml/2006/table">
            <a:tbl>
              <a:tblPr firstRow="1" bandRow="1">
                <a:tableStyleId>{21E4AEA4-8DFA-4A89-87EB-49C32662AFE0}</a:tableStyleId>
              </a:tblPr>
              <a:tblGrid>
                <a:gridCol w="1695027"/>
                <a:gridCol w="10359813"/>
              </a:tblGrid>
              <a:tr h="333425">
                <a:tc>
                  <a:txBody>
                    <a:bodyPr/>
                    <a:lstStyle/>
                    <a:p>
                      <a:r>
                        <a:rPr lang="es-MX" dirty="0" err="1" smtClean="0"/>
                        <a:t>Annotation</a:t>
                      </a:r>
                      <a:endParaRPr lang="en-US" dirty="0"/>
                    </a:p>
                  </a:txBody>
                  <a:tcPr/>
                </a:tc>
                <a:tc>
                  <a:txBody>
                    <a:bodyPr/>
                    <a:lstStyle/>
                    <a:p>
                      <a:r>
                        <a:rPr lang="es-MX" dirty="0" smtClean="0"/>
                        <a:t>Use</a:t>
                      </a:r>
                      <a:endParaRPr lang="en-US" dirty="0"/>
                    </a:p>
                  </a:txBody>
                  <a:tcPr/>
                </a:tc>
              </a:tr>
              <a:tr h="333425">
                <a:tc>
                  <a:txBody>
                    <a:bodyPr/>
                    <a:lstStyle/>
                    <a:p>
                      <a:r>
                        <a:rPr lang="es-MX" dirty="0" smtClean="0"/>
                        <a:t>@Test</a:t>
                      </a:r>
                      <a:endParaRPr lang="en-US" dirty="0"/>
                    </a:p>
                  </a:txBody>
                  <a:tcPr/>
                </a:tc>
                <a:tc>
                  <a:txBody>
                    <a:bodyPr/>
                    <a:lstStyle/>
                    <a:p>
                      <a:r>
                        <a:rPr lang="es-MX" dirty="0" err="1" smtClean="0"/>
                        <a:t>Identifies</a:t>
                      </a:r>
                      <a:r>
                        <a:rPr lang="es-MX" dirty="0" smtClean="0"/>
                        <a:t> a test </a:t>
                      </a:r>
                      <a:r>
                        <a:rPr lang="es-MX" dirty="0" err="1" smtClean="0"/>
                        <a:t>method</a:t>
                      </a:r>
                      <a:endParaRPr lang="en-US" dirty="0"/>
                    </a:p>
                  </a:txBody>
                  <a:tcPr/>
                </a:tc>
              </a:tr>
              <a:tr h="583494">
                <a:tc>
                  <a:txBody>
                    <a:bodyPr/>
                    <a:lstStyle/>
                    <a:p>
                      <a:r>
                        <a:rPr lang="es-MX" dirty="0" smtClean="0"/>
                        <a:t>@</a:t>
                      </a:r>
                      <a:r>
                        <a:rPr lang="es-MX" dirty="0" err="1" smtClean="0"/>
                        <a:t>Before</a:t>
                      </a:r>
                      <a:endParaRPr lang="en-US" dirty="0"/>
                    </a:p>
                  </a:txBody>
                  <a:tcPr/>
                </a:tc>
                <a:tc>
                  <a:txBody>
                    <a:bodyPr/>
                    <a:lstStyle/>
                    <a:p>
                      <a:r>
                        <a:rPr lang="en-US" sz="1800" kern="1200" dirty="0" smtClean="0">
                          <a:effectLst/>
                        </a:rPr>
                        <a:t>This method is executed before each test. It is used to prepare the test environment (e.g., read input data, initialize the class).</a:t>
                      </a:r>
                      <a:endParaRPr lang="en-US" dirty="0"/>
                    </a:p>
                  </a:txBody>
                  <a:tcPr/>
                </a:tc>
              </a:tr>
              <a:tr h="833562">
                <a:tc>
                  <a:txBody>
                    <a:bodyPr/>
                    <a:lstStyle/>
                    <a:p>
                      <a:r>
                        <a:rPr lang="es-MX" dirty="0" smtClean="0"/>
                        <a:t>@</a:t>
                      </a:r>
                      <a:r>
                        <a:rPr lang="es-MX" dirty="0" err="1" smtClean="0"/>
                        <a:t>BeforeClass</a:t>
                      </a:r>
                      <a:endParaRPr lang="en-US" dirty="0"/>
                    </a:p>
                  </a:txBody>
                  <a:tcPr/>
                </a:tc>
                <a:tc>
                  <a:txBody>
                    <a:bodyPr/>
                    <a:lstStyle/>
                    <a:p>
                      <a:r>
                        <a:rPr lang="en-US" sz="1800" kern="1200" dirty="0" smtClean="0">
                          <a:effectLst/>
                        </a:rPr>
                        <a:t>This method is executed once, before the start of all tests. It is used to perform time intensive activities, for example, to connect to a database. Methods marked with this annotation need to be defined as </a:t>
                      </a:r>
                      <a:r>
                        <a:rPr lang="en-US" dirty="0" smtClean="0"/>
                        <a:t>static</a:t>
                      </a:r>
                      <a:r>
                        <a:rPr lang="en-US" sz="1800" kern="1200" dirty="0" smtClean="0">
                          <a:effectLst/>
                        </a:rPr>
                        <a:t> to work with </a:t>
                      </a:r>
                      <a:r>
                        <a:rPr lang="en-US" sz="1800" kern="1200" dirty="0" err="1" smtClean="0">
                          <a:effectLst/>
                        </a:rPr>
                        <a:t>JUnit</a:t>
                      </a:r>
                      <a:r>
                        <a:rPr lang="en-US" sz="1800" kern="1200" dirty="0" smtClean="0">
                          <a:effectLst/>
                        </a:rPr>
                        <a:t>.</a:t>
                      </a:r>
                      <a:endParaRPr lang="en-US" dirty="0"/>
                    </a:p>
                  </a:txBody>
                  <a:tcPr/>
                </a:tc>
              </a:tr>
              <a:tr h="578718">
                <a:tc>
                  <a:txBody>
                    <a:bodyPr/>
                    <a:lstStyle/>
                    <a:p>
                      <a:r>
                        <a:rPr lang="es-MX" dirty="0" smtClean="0"/>
                        <a:t>@</a:t>
                      </a:r>
                      <a:r>
                        <a:rPr lang="es-MX" dirty="0" err="1" smtClean="0"/>
                        <a:t>After</a:t>
                      </a:r>
                      <a:endParaRPr lang="en-US" dirty="0"/>
                    </a:p>
                  </a:txBody>
                  <a:tcPr/>
                </a:tc>
                <a:tc>
                  <a:txBody>
                    <a:bodyPr/>
                    <a:lstStyle/>
                    <a:p>
                      <a:r>
                        <a:rPr lang="en-US" sz="1800" kern="1200" dirty="0" smtClean="0">
                          <a:effectLst/>
                        </a:rPr>
                        <a:t>This method is executed after each test. It is used to cleanup the test environment (e.g., delete temporary data, restore defaults). It can also save memory by cleaning up expensive memory structures.</a:t>
                      </a:r>
                      <a:endParaRPr lang="en-US" dirty="0"/>
                    </a:p>
                  </a:txBody>
                  <a:tcPr/>
                </a:tc>
              </a:tr>
              <a:tr h="833562">
                <a:tc>
                  <a:txBody>
                    <a:bodyPr/>
                    <a:lstStyle/>
                    <a:p>
                      <a:r>
                        <a:rPr lang="es-MX" dirty="0" smtClean="0"/>
                        <a:t>@</a:t>
                      </a:r>
                      <a:r>
                        <a:rPr lang="es-MX" dirty="0" err="1" smtClean="0"/>
                        <a:t>AfterClass</a:t>
                      </a:r>
                      <a:endParaRPr lang="en-US" dirty="0"/>
                    </a:p>
                  </a:txBody>
                  <a:tcPr/>
                </a:tc>
                <a:tc>
                  <a:txBody>
                    <a:bodyPr/>
                    <a:lstStyle/>
                    <a:p>
                      <a:r>
                        <a:rPr lang="en-US" sz="1800" kern="1200" dirty="0" smtClean="0">
                          <a:effectLst/>
                        </a:rPr>
                        <a:t>This method is executed once, after all tests have been finished. It is used to perform clean-up activities, for example, to disconnect from a database. Methods annotated with this annotation need to be defined as </a:t>
                      </a:r>
                      <a:r>
                        <a:rPr lang="en-US" dirty="0" smtClean="0"/>
                        <a:t>static</a:t>
                      </a:r>
                      <a:r>
                        <a:rPr lang="en-US" sz="1800" kern="1200" dirty="0" smtClean="0">
                          <a:effectLst/>
                        </a:rPr>
                        <a:t> to work with </a:t>
                      </a:r>
                      <a:r>
                        <a:rPr lang="en-US" sz="1800" kern="1200" dirty="0" err="1" smtClean="0">
                          <a:effectLst/>
                        </a:rPr>
                        <a:t>JUnit</a:t>
                      </a:r>
                      <a:r>
                        <a:rPr lang="en-US" sz="1800" kern="1200" dirty="0" smtClean="0">
                          <a:effectLst/>
                        </a:rPr>
                        <a:t>.</a:t>
                      </a:r>
                      <a:endParaRPr lang="en-US" dirty="0"/>
                    </a:p>
                  </a:txBody>
                  <a:tcPr/>
                </a:tc>
              </a:tr>
              <a:tr h="833562">
                <a:tc>
                  <a:txBody>
                    <a:bodyPr/>
                    <a:lstStyle/>
                    <a:p>
                      <a:r>
                        <a:rPr lang="es-MX" dirty="0" smtClean="0"/>
                        <a:t>@Ignore</a:t>
                      </a:r>
                      <a:endParaRPr lang="en-US" dirty="0"/>
                    </a:p>
                  </a:txBody>
                  <a:tcPr/>
                </a:tc>
                <a:tc>
                  <a:txBody>
                    <a:bodyPr/>
                    <a:lstStyle/>
                    <a:p>
                      <a:r>
                        <a:rPr lang="en-US" sz="1800" kern="1200" dirty="0" smtClean="0">
                          <a:effectLst/>
                        </a:rPr>
                        <a:t>Ignores the test method. This is useful when the underlying code has been changed and the test case has not yet been adapted. Or if the execution time of this test is too long to be included. It is best practice to provide the optional description, why the test is disabled.</a:t>
                      </a:r>
                      <a:endParaRPr lang="en-US" dirty="0"/>
                    </a:p>
                  </a:txBody>
                  <a:tcPr/>
                </a:tc>
              </a:tr>
            </a:tbl>
          </a:graphicData>
        </a:graphic>
      </p:graphicFrame>
    </p:spTree>
    <p:extLst>
      <p:ext uri="{BB962C8B-B14F-4D97-AF65-F5344CB8AC3E}">
        <p14:creationId xmlns:p14="http://schemas.microsoft.com/office/powerpoint/2010/main" val="118334946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68473" y="825410"/>
            <a:ext cx="8631382" cy="5411213"/>
          </a:xfrm>
          <a:prstGeom prst="rect">
            <a:avLst/>
          </a:prstGeom>
        </p:spPr>
      </p:pic>
    </p:spTree>
    <p:extLst>
      <p:ext uri="{BB962C8B-B14F-4D97-AF65-F5344CB8AC3E}">
        <p14:creationId xmlns:p14="http://schemas.microsoft.com/office/powerpoint/2010/main" val="38717575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Now</a:t>
            </a:r>
            <a:r>
              <a:rPr lang="es-MX" dirty="0" smtClean="0"/>
              <a:t> </a:t>
            </a:r>
            <a:r>
              <a:rPr lang="es-MX" dirty="0" err="1" smtClean="0"/>
              <a:t>we</a:t>
            </a:r>
            <a:r>
              <a:rPr lang="es-MX" dirty="0" smtClean="0"/>
              <a:t> </a:t>
            </a:r>
            <a:r>
              <a:rPr lang="es-MX" dirty="0" err="1" smtClean="0"/>
              <a:t>fix</a:t>
            </a:r>
            <a:r>
              <a:rPr lang="es-MX" dirty="0" smtClean="0"/>
              <a:t> </a:t>
            </a:r>
            <a:r>
              <a:rPr lang="es-MX" dirty="0" err="1" smtClean="0"/>
              <a:t>our</a:t>
            </a:r>
            <a:r>
              <a:rPr lang="es-MX" dirty="0" smtClean="0"/>
              <a:t> </a:t>
            </a:r>
            <a:r>
              <a:rPr lang="es-MX" dirty="0" err="1" smtClean="0"/>
              <a:t>code</a:t>
            </a:r>
            <a:endParaRPr lang="en-US" dirty="0"/>
          </a:p>
        </p:txBody>
      </p:sp>
      <p:pic>
        <p:nvPicPr>
          <p:cNvPr id="4" name="Picture 3"/>
          <p:cNvPicPr>
            <a:picLocks noChangeAspect="1"/>
          </p:cNvPicPr>
          <p:nvPr/>
        </p:nvPicPr>
        <p:blipFill>
          <a:blip r:embed="rId2"/>
          <a:stretch>
            <a:fillRect/>
          </a:stretch>
        </p:blipFill>
        <p:spPr>
          <a:xfrm>
            <a:off x="753652" y="3620366"/>
            <a:ext cx="10519852" cy="1149061"/>
          </a:xfrm>
          <a:prstGeom prst="rect">
            <a:avLst/>
          </a:prstGeom>
        </p:spPr>
      </p:pic>
    </p:spTree>
    <p:extLst>
      <p:ext uri="{BB962C8B-B14F-4D97-AF65-F5344CB8AC3E}">
        <p14:creationId xmlns:p14="http://schemas.microsoft.com/office/powerpoint/2010/main" val="348291867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Now</a:t>
            </a:r>
            <a:r>
              <a:rPr lang="es-MX" dirty="0" smtClean="0"/>
              <a:t> </a:t>
            </a:r>
            <a:r>
              <a:rPr lang="es-MX" dirty="0" err="1" smtClean="0"/>
              <a:t>we</a:t>
            </a:r>
            <a:r>
              <a:rPr lang="es-MX" dirty="0" smtClean="0"/>
              <a:t> </a:t>
            </a:r>
            <a:r>
              <a:rPr lang="es-MX" dirty="0" err="1" smtClean="0"/>
              <a:t>concentrate</a:t>
            </a:r>
            <a:r>
              <a:rPr lang="es-MX" dirty="0" smtClean="0"/>
              <a:t> in </a:t>
            </a:r>
            <a:r>
              <a:rPr lang="es-MX" dirty="0" err="1" smtClean="0"/>
              <a:t>our</a:t>
            </a:r>
            <a:r>
              <a:rPr lang="es-MX" dirty="0" smtClean="0"/>
              <a:t> new </a:t>
            </a:r>
            <a:r>
              <a:rPr lang="es-MX" dirty="0" err="1" smtClean="0"/>
              <a:t>definitions</a:t>
            </a:r>
            <a:endParaRPr lang="es-MX" dirty="0" smtClean="0"/>
          </a:p>
          <a:p>
            <a:endParaRPr lang="es-MX" dirty="0"/>
          </a:p>
          <a:p>
            <a:r>
              <a:rPr lang="es-MX" dirty="0" err="1" smtClean="0"/>
              <a:t>Add</a:t>
            </a:r>
            <a:r>
              <a:rPr lang="es-MX" dirty="0" smtClean="0"/>
              <a:t> test </a:t>
            </a:r>
            <a:r>
              <a:rPr lang="es-MX" dirty="0" err="1" smtClean="0"/>
              <a:t>for</a:t>
            </a:r>
            <a:r>
              <a:rPr lang="es-MX" dirty="0" smtClean="0"/>
              <a:t> </a:t>
            </a:r>
            <a:r>
              <a:rPr lang="es-MX" dirty="0" err="1" smtClean="0"/>
              <a:t>number</a:t>
            </a:r>
            <a:r>
              <a:rPr lang="es-MX" dirty="0" smtClean="0"/>
              <a:t> </a:t>
            </a:r>
            <a:r>
              <a:rPr lang="es-MX" dirty="0" err="1" smtClean="0"/>
              <a:t>palindrome</a:t>
            </a:r>
            <a:r>
              <a:rPr lang="es-MX" dirty="0" smtClean="0"/>
              <a:t> </a:t>
            </a:r>
            <a:r>
              <a:rPr lang="es-MX" dirty="0" err="1" smtClean="0"/>
              <a:t>complexity</a:t>
            </a:r>
            <a:endParaRPr lang="en-US" dirty="0"/>
          </a:p>
        </p:txBody>
      </p:sp>
    </p:spTree>
    <p:extLst>
      <p:ext uri="{BB962C8B-B14F-4D97-AF65-F5344CB8AC3E}">
        <p14:creationId xmlns:p14="http://schemas.microsoft.com/office/powerpoint/2010/main" val="383000509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63053" y="439743"/>
            <a:ext cx="8356457" cy="6052849"/>
          </a:xfrm>
          <a:prstGeom prst="rect">
            <a:avLst/>
          </a:prstGeom>
        </p:spPr>
      </p:pic>
    </p:spTree>
    <p:extLst>
      <p:ext uri="{BB962C8B-B14F-4D97-AF65-F5344CB8AC3E}">
        <p14:creationId xmlns:p14="http://schemas.microsoft.com/office/powerpoint/2010/main" val="319665588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Refactoring</a:t>
            </a:r>
            <a:r>
              <a:rPr lang="es-MX" dirty="0" smtClean="0"/>
              <a:t> </a:t>
            </a:r>
            <a:r>
              <a:rPr lang="es-MX" dirty="0" err="1" smtClean="0"/>
              <a:t>our</a:t>
            </a:r>
            <a:r>
              <a:rPr lang="es-MX" dirty="0" smtClean="0"/>
              <a:t> </a:t>
            </a:r>
            <a:r>
              <a:rPr lang="es-MX" dirty="0" err="1" smtClean="0"/>
              <a:t>code</a:t>
            </a:r>
            <a:endParaRPr lang="en-US" dirty="0"/>
          </a:p>
        </p:txBody>
      </p:sp>
      <p:pic>
        <p:nvPicPr>
          <p:cNvPr id="4" name="Picture 3"/>
          <p:cNvPicPr>
            <a:picLocks noChangeAspect="1"/>
          </p:cNvPicPr>
          <p:nvPr/>
        </p:nvPicPr>
        <p:blipFill>
          <a:blip r:embed="rId2"/>
          <a:stretch>
            <a:fillRect/>
          </a:stretch>
        </p:blipFill>
        <p:spPr>
          <a:xfrm>
            <a:off x="5125672" y="1335024"/>
            <a:ext cx="6762035" cy="5360150"/>
          </a:xfrm>
          <a:prstGeom prst="rect">
            <a:avLst/>
          </a:prstGeom>
        </p:spPr>
      </p:pic>
    </p:spTree>
    <p:extLst>
      <p:ext uri="{BB962C8B-B14F-4D97-AF65-F5344CB8AC3E}">
        <p14:creationId xmlns:p14="http://schemas.microsoft.com/office/powerpoint/2010/main" val="267367334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unit</a:t>
            </a:r>
            <a:r>
              <a:rPr lang="es-MX" dirty="0" smtClean="0"/>
              <a:t> </a:t>
            </a:r>
            <a:r>
              <a:rPr lang="es-MX" dirty="0" err="1" smtClean="0"/>
              <a:t>tests</a:t>
            </a:r>
            <a:r>
              <a:rPr lang="es-MX" dirty="0" smtClean="0"/>
              <a:t> </a:t>
            </a:r>
            <a:r>
              <a:rPr lang="es-MX" dirty="0" err="1" smtClean="0"/>
              <a:t>best</a:t>
            </a:r>
            <a:r>
              <a:rPr lang="es-MX" dirty="0" smtClean="0"/>
              <a:t> </a:t>
            </a:r>
            <a:r>
              <a:rPr lang="es-MX" dirty="0" err="1" smtClean="0"/>
              <a:t>practices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s-MX" dirty="0" smtClean="0"/>
              <a:t>Use TDD </a:t>
            </a:r>
            <a:r>
              <a:rPr lang="es-MX" dirty="0" err="1" smtClean="0"/>
              <a:t>approach</a:t>
            </a:r>
            <a:endParaRPr lang="es-MX" dirty="0" smtClean="0"/>
          </a:p>
          <a:p>
            <a:pPr marL="457200" indent="-457200">
              <a:buFont typeface="+mj-lt"/>
              <a:buAutoNum type="arabicPeriod"/>
            </a:pPr>
            <a:r>
              <a:rPr lang="es-MX" dirty="0" err="1" smtClean="0"/>
              <a:t>Avoid</a:t>
            </a:r>
            <a:r>
              <a:rPr lang="es-MX" dirty="0" smtClean="0"/>
              <a:t> </a:t>
            </a:r>
            <a:r>
              <a:rPr lang="es-MX" dirty="0" err="1" smtClean="0"/>
              <a:t>tests</a:t>
            </a:r>
            <a:r>
              <a:rPr lang="es-MX" dirty="0" smtClean="0"/>
              <a:t> </a:t>
            </a:r>
            <a:r>
              <a:rPr lang="es-MX" dirty="0" err="1" smtClean="0"/>
              <a:t>with</a:t>
            </a:r>
            <a:r>
              <a:rPr lang="es-MX" dirty="0" smtClean="0"/>
              <a:t> real (</a:t>
            </a:r>
            <a:r>
              <a:rPr lang="es-MX" dirty="0" err="1" smtClean="0"/>
              <a:t>production</a:t>
            </a:r>
            <a:r>
              <a:rPr lang="es-MX" dirty="0" smtClean="0"/>
              <a:t>) data</a:t>
            </a:r>
          </a:p>
          <a:p>
            <a:pPr marL="457200" indent="-457200">
              <a:buFont typeface="+mj-lt"/>
              <a:buAutoNum type="arabicPeriod"/>
            </a:pPr>
            <a:r>
              <a:rPr lang="es-MX" dirty="0" err="1" smtClean="0"/>
              <a:t>Never</a:t>
            </a:r>
            <a:r>
              <a:rPr lang="es-MX" dirty="0" smtClean="0"/>
              <a:t> </a:t>
            </a:r>
            <a:r>
              <a:rPr lang="es-MX" dirty="0" err="1" smtClean="0"/>
              <a:t>skip</a:t>
            </a:r>
            <a:r>
              <a:rPr lang="es-MX" dirty="0" smtClean="0"/>
              <a:t> </a:t>
            </a:r>
            <a:r>
              <a:rPr lang="es-MX" dirty="0" err="1" smtClean="0"/>
              <a:t>tests</a:t>
            </a:r>
            <a:endParaRPr lang="es-MX" dirty="0" smtClean="0"/>
          </a:p>
          <a:p>
            <a:pPr marL="457200" indent="-457200">
              <a:buFont typeface="+mj-lt"/>
              <a:buAutoNum type="arabicPeriod"/>
            </a:pPr>
            <a:r>
              <a:rPr lang="es-MX" dirty="0" err="1" smtClean="0"/>
              <a:t>Just</a:t>
            </a:r>
            <a:r>
              <a:rPr lang="es-MX" dirty="0" smtClean="0"/>
              <a:t> </a:t>
            </a:r>
            <a:r>
              <a:rPr lang="es-MX" dirty="0" err="1" smtClean="0"/>
              <a:t>one</a:t>
            </a:r>
            <a:r>
              <a:rPr lang="es-MX" dirty="0" smtClean="0"/>
              <a:t> </a:t>
            </a:r>
            <a:r>
              <a:rPr lang="es-MX" dirty="0" err="1" smtClean="0"/>
              <a:t>assertion</a:t>
            </a:r>
            <a:r>
              <a:rPr lang="es-MX" dirty="0" smtClean="0"/>
              <a:t> per test </a:t>
            </a:r>
            <a:r>
              <a:rPr lang="es-MX" dirty="0" err="1" smtClean="0"/>
              <a:t>method</a:t>
            </a:r>
            <a:endParaRPr lang="es-MX" dirty="0" smtClean="0"/>
          </a:p>
          <a:p>
            <a:pPr marL="457200" indent="-457200">
              <a:buFont typeface="+mj-lt"/>
              <a:buAutoNum type="arabicPeriod"/>
            </a:pPr>
            <a:r>
              <a:rPr lang="es-MX" dirty="0" smtClean="0"/>
              <a:t>Use </a:t>
            </a:r>
            <a:r>
              <a:rPr lang="es-MX" dirty="0" err="1" smtClean="0"/>
              <a:t>the</a:t>
            </a:r>
            <a:r>
              <a:rPr lang="es-MX" dirty="0" smtClean="0"/>
              <a:t> </a:t>
            </a:r>
            <a:r>
              <a:rPr lang="es-MX" dirty="0" err="1" smtClean="0"/>
              <a:t>same</a:t>
            </a:r>
            <a:r>
              <a:rPr lang="es-MX" dirty="0" smtClean="0"/>
              <a:t> </a:t>
            </a:r>
            <a:r>
              <a:rPr lang="es-MX" dirty="0" err="1" smtClean="0"/>
              <a:t>package</a:t>
            </a:r>
            <a:r>
              <a:rPr lang="es-MX" dirty="0" smtClean="0"/>
              <a:t> as </a:t>
            </a:r>
            <a:r>
              <a:rPr lang="es-MX" dirty="0" err="1" smtClean="0"/>
              <a:t>the</a:t>
            </a:r>
            <a:r>
              <a:rPr lang="es-MX" dirty="0" smtClean="0"/>
              <a:t> </a:t>
            </a:r>
            <a:r>
              <a:rPr lang="es-MX" dirty="0" err="1" smtClean="0"/>
              <a:t>Class</a:t>
            </a:r>
            <a:r>
              <a:rPr lang="es-MX" dirty="0" smtClean="0"/>
              <a:t> </a:t>
            </a:r>
            <a:r>
              <a:rPr lang="es-MX" dirty="0" err="1" smtClean="0"/>
              <a:t>under</a:t>
            </a:r>
            <a:r>
              <a:rPr lang="es-MX" dirty="0" smtClean="0"/>
              <a:t> test</a:t>
            </a:r>
          </a:p>
          <a:p>
            <a:pPr marL="457200" indent="-457200">
              <a:buFont typeface="+mj-lt"/>
              <a:buAutoNum type="arabicPeriod"/>
            </a:pPr>
            <a:r>
              <a:rPr lang="es-MX" dirty="0" smtClean="0"/>
              <a:t>Use </a:t>
            </a:r>
            <a:r>
              <a:rPr lang="es-MX" dirty="0" err="1" smtClean="0"/>
              <a:t>separate</a:t>
            </a:r>
            <a:r>
              <a:rPr lang="es-MX" dirty="0" smtClean="0"/>
              <a:t> </a:t>
            </a:r>
            <a:r>
              <a:rPr lang="es-MX" dirty="0" err="1" smtClean="0"/>
              <a:t>directory</a:t>
            </a:r>
            <a:r>
              <a:rPr lang="es-MX" dirty="0" smtClean="0"/>
              <a:t> </a:t>
            </a:r>
            <a:r>
              <a:rPr lang="es-MX" dirty="0" err="1" smtClean="0"/>
              <a:t>for</a:t>
            </a:r>
            <a:r>
              <a:rPr lang="es-MX" dirty="0" smtClean="0"/>
              <a:t> </a:t>
            </a:r>
            <a:r>
              <a:rPr lang="es-MX" dirty="0" err="1" smtClean="0"/>
              <a:t>tests</a:t>
            </a:r>
            <a:endParaRPr lang="es-MX" dirty="0" smtClean="0"/>
          </a:p>
          <a:p>
            <a:pPr marL="457200" indent="-457200">
              <a:buFont typeface="+mj-lt"/>
              <a:buAutoNum type="arabicPeriod"/>
            </a:pPr>
            <a:r>
              <a:rPr lang="es-MX" dirty="0" err="1" smtClean="0"/>
              <a:t>Write</a:t>
            </a:r>
            <a:r>
              <a:rPr lang="es-MX" dirty="0" smtClean="0"/>
              <a:t> as </a:t>
            </a:r>
            <a:r>
              <a:rPr lang="es-MX" dirty="0" err="1" smtClean="0"/>
              <a:t>many</a:t>
            </a:r>
            <a:r>
              <a:rPr lang="es-MX" dirty="0" smtClean="0"/>
              <a:t> </a:t>
            </a:r>
            <a:r>
              <a:rPr lang="es-MX" dirty="0" err="1" smtClean="0"/>
              <a:t>different</a:t>
            </a:r>
            <a:r>
              <a:rPr lang="es-MX" dirty="0" smtClean="0"/>
              <a:t> </a:t>
            </a:r>
            <a:r>
              <a:rPr lang="es-MX" dirty="0" err="1" smtClean="0"/>
              <a:t>scenarios</a:t>
            </a:r>
            <a:r>
              <a:rPr lang="es-MX" dirty="0" smtClean="0"/>
              <a:t> </a:t>
            </a:r>
            <a:r>
              <a:rPr lang="es-MX" dirty="0" err="1" smtClean="0"/>
              <a:t>you</a:t>
            </a:r>
            <a:r>
              <a:rPr lang="es-MX" dirty="0" smtClean="0"/>
              <a:t> can </a:t>
            </a:r>
            <a:r>
              <a:rPr lang="es-MX" dirty="0" err="1" smtClean="0"/>
              <a:t>have</a:t>
            </a:r>
            <a:r>
              <a:rPr lang="es-MX" dirty="0" smtClean="0"/>
              <a:t> (Do </a:t>
            </a:r>
            <a:r>
              <a:rPr lang="es-MX" dirty="0" err="1" smtClean="0"/>
              <a:t>not</a:t>
            </a:r>
            <a:r>
              <a:rPr lang="es-MX" dirty="0" smtClean="0"/>
              <a:t> </a:t>
            </a:r>
            <a:r>
              <a:rPr lang="es-MX" dirty="0" err="1" smtClean="0"/>
              <a:t>repeat</a:t>
            </a:r>
            <a:r>
              <a:rPr lang="es-MX" dirty="0" smtClean="0"/>
              <a:t> </a:t>
            </a:r>
            <a:r>
              <a:rPr lang="es-MX" dirty="0" err="1" smtClean="0"/>
              <a:t>the</a:t>
            </a:r>
            <a:r>
              <a:rPr lang="es-MX" dirty="0" smtClean="0"/>
              <a:t> </a:t>
            </a:r>
            <a:r>
              <a:rPr lang="es-MX" dirty="0" err="1" smtClean="0"/>
              <a:t>same</a:t>
            </a:r>
            <a:r>
              <a:rPr lang="es-MX" dirty="0" smtClean="0"/>
              <a:t> test)</a:t>
            </a:r>
          </a:p>
          <a:p>
            <a:pPr marL="457200" indent="-457200">
              <a:buFont typeface="+mj-lt"/>
              <a:buAutoNum type="arabicPeriod"/>
            </a:pPr>
            <a:endParaRPr lang="es-MX"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416900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unit</a:t>
            </a:r>
            <a:r>
              <a:rPr lang="es-MX" dirty="0" smtClean="0"/>
              <a:t> </a:t>
            </a:r>
            <a:r>
              <a:rPr lang="es-MX" dirty="0" err="1" smtClean="0"/>
              <a:t>tests</a:t>
            </a:r>
            <a:r>
              <a:rPr lang="es-MX" dirty="0" smtClean="0"/>
              <a:t> </a:t>
            </a:r>
            <a:r>
              <a:rPr lang="es-MX" dirty="0" err="1" smtClean="0"/>
              <a:t>best</a:t>
            </a:r>
            <a:r>
              <a:rPr lang="es-MX" dirty="0" smtClean="0"/>
              <a:t> </a:t>
            </a:r>
            <a:r>
              <a:rPr lang="es-MX" dirty="0" err="1" smtClean="0"/>
              <a:t>practices</a:t>
            </a:r>
            <a:r>
              <a:rPr lang="es-MX" dirty="0" smtClean="0"/>
              <a:t> (</a:t>
            </a:r>
            <a:r>
              <a:rPr lang="es-MX" dirty="0" err="1" smtClean="0"/>
              <a:t>continues</a:t>
            </a:r>
            <a:r>
              <a:rPr lang="es-MX" dirty="0" smtClean="0"/>
              <a:t>)</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8"/>
            </a:pPr>
            <a:r>
              <a:rPr lang="es-MX" dirty="0"/>
              <a:t>Do </a:t>
            </a:r>
            <a:r>
              <a:rPr lang="es-MX" dirty="0" err="1"/>
              <a:t>not</a:t>
            </a:r>
            <a:r>
              <a:rPr lang="es-MX" dirty="0"/>
              <a:t> catch </a:t>
            </a:r>
            <a:r>
              <a:rPr lang="es-MX" dirty="0" err="1"/>
              <a:t>exceptions</a:t>
            </a:r>
            <a:r>
              <a:rPr lang="es-MX" dirty="0"/>
              <a:t> to </a:t>
            </a:r>
            <a:r>
              <a:rPr lang="es-MX" dirty="0" err="1"/>
              <a:t>check</a:t>
            </a:r>
            <a:r>
              <a:rPr lang="es-MX" dirty="0"/>
              <a:t> </a:t>
            </a:r>
            <a:r>
              <a:rPr lang="es-MX" dirty="0" err="1"/>
              <a:t>if</a:t>
            </a:r>
            <a:r>
              <a:rPr lang="es-MX" dirty="0"/>
              <a:t> </a:t>
            </a:r>
            <a:r>
              <a:rPr lang="es-MX" dirty="0" err="1"/>
              <a:t>an</a:t>
            </a:r>
            <a:r>
              <a:rPr lang="es-MX" dirty="0"/>
              <a:t> </a:t>
            </a:r>
            <a:r>
              <a:rPr lang="es-MX" dirty="0" err="1"/>
              <a:t>exception</a:t>
            </a:r>
            <a:r>
              <a:rPr lang="es-MX" dirty="0"/>
              <a:t> </a:t>
            </a:r>
            <a:r>
              <a:rPr lang="es-MX" dirty="0" err="1"/>
              <a:t>is</a:t>
            </a:r>
            <a:r>
              <a:rPr lang="es-MX" dirty="0"/>
              <a:t> </a:t>
            </a:r>
            <a:r>
              <a:rPr lang="es-MX" dirty="0" err="1"/>
              <a:t>thrown</a:t>
            </a:r>
            <a:endParaRPr lang="es-MX" dirty="0"/>
          </a:p>
          <a:p>
            <a:pPr marL="457200" indent="-457200">
              <a:buFont typeface="+mj-lt"/>
              <a:buAutoNum type="arabicPeriod" startAt="8"/>
            </a:pPr>
            <a:r>
              <a:rPr lang="es-MX" dirty="0"/>
              <a:t>Use </a:t>
            </a:r>
            <a:r>
              <a:rPr lang="es-MX" dirty="0" err="1" smtClean="0"/>
              <a:t>Loggers</a:t>
            </a:r>
            <a:r>
              <a:rPr lang="es-MX" dirty="0" smtClean="0"/>
              <a:t> in </a:t>
            </a:r>
            <a:r>
              <a:rPr lang="es-MX" dirty="0" err="1" smtClean="0"/>
              <a:t>your</a:t>
            </a:r>
            <a:r>
              <a:rPr lang="es-MX" dirty="0" smtClean="0"/>
              <a:t> </a:t>
            </a:r>
            <a:r>
              <a:rPr lang="es-MX" dirty="0" err="1" smtClean="0"/>
              <a:t>production</a:t>
            </a:r>
            <a:r>
              <a:rPr lang="es-MX" dirty="0" smtClean="0"/>
              <a:t> </a:t>
            </a:r>
            <a:r>
              <a:rPr lang="es-MX" dirty="0" err="1" smtClean="0"/>
              <a:t>code</a:t>
            </a:r>
            <a:r>
              <a:rPr lang="es-MX" dirty="0" smtClean="0"/>
              <a:t> </a:t>
            </a:r>
            <a:r>
              <a:rPr lang="es-MX" dirty="0" err="1" smtClean="0"/>
              <a:t>only</a:t>
            </a:r>
            <a:endParaRPr lang="es-MX" dirty="0"/>
          </a:p>
          <a:p>
            <a:pPr marL="457200" indent="-457200">
              <a:buFont typeface="+mj-lt"/>
              <a:buAutoNum type="arabicPeriod" startAt="8"/>
            </a:pPr>
            <a:r>
              <a:rPr lang="es-MX" dirty="0"/>
              <a:t>Use </a:t>
            </a:r>
            <a:r>
              <a:rPr lang="es-MX" dirty="0" err="1"/>
              <a:t>Build</a:t>
            </a:r>
            <a:r>
              <a:rPr lang="es-MX" dirty="0"/>
              <a:t> </a:t>
            </a:r>
            <a:r>
              <a:rPr lang="es-MX" dirty="0" err="1"/>
              <a:t>tools</a:t>
            </a:r>
            <a:r>
              <a:rPr lang="es-MX" dirty="0"/>
              <a:t> </a:t>
            </a:r>
            <a:r>
              <a:rPr lang="es-MX" dirty="0" err="1"/>
              <a:t>like</a:t>
            </a:r>
            <a:r>
              <a:rPr lang="es-MX" dirty="0"/>
              <a:t> </a:t>
            </a:r>
            <a:r>
              <a:rPr lang="es-MX" dirty="0" err="1"/>
              <a:t>Maven</a:t>
            </a:r>
            <a:r>
              <a:rPr lang="es-MX" dirty="0"/>
              <a:t> </a:t>
            </a:r>
            <a:r>
              <a:rPr lang="es-MX" dirty="0" err="1"/>
              <a:t>or</a:t>
            </a:r>
            <a:r>
              <a:rPr lang="es-MX" dirty="0"/>
              <a:t> </a:t>
            </a:r>
            <a:r>
              <a:rPr lang="es-MX" dirty="0" err="1"/>
              <a:t>Gradle</a:t>
            </a:r>
            <a:endParaRPr lang="es-MX" dirty="0"/>
          </a:p>
          <a:p>
            <a:pPr marL="457200" indent="-457200">
              <a:buFont typeface="+mj-lt"/>
              <a:buAutoNum type="arabicPeriod" startAt="8"/>
            </a:pPr>
            <a:r>
              <a:rPr lang="es-MX" dirty="0" err="1"/>
              <a:t>Check</a:t>
            </a:r>
            <a:r>
              <a:rPr lang="es-MX" dirty="0"/>
              <a:t> test </a:t>
            </a:r>
            <a:r>
              <a:rPr lang="es-MX" dirty="0" err="1"/>
              <a:t>coverage</a:t>
            </a:r>
            <a:endParaRPr lang="es-MX" dirty="0"/>
          </a:p>
          <a:p>
            <a:pPr marL="457200" indent="-457200">
              <a:buFont typeface="+mj-lt"/>
              <a:buAutoNum type="arabicPeriod" startAt="8"/>
            </a:pPr>
            <a:r>
              <a:rPr lang="es-MX" dirty="0" err="1"/>
              <a:t>Isolate</a:t>
            </a:r>
            <a:r>
              <a:rPr lang="es-MX" dirty="0"/>
              <a:t> </a:t>
            </a:r>
            <a:r>
              <a:rPr lang="es-MX" dirty="0" err="1"/>
              <a:t>your</a:t>
            </a:r>
            <a:r>
              <a:rPr lang="es-MX" dirty="0"/>
              <a:t> test </a:t>
            </a:r>
            <a:r>
              <a:rPr lang="es-MX" dirty="0" err="1"/>
              <a:t>using</a:t>
            </a:r>
            <a:r>
              <a:rPr lang="es-MX" dirty="0"/>
              <a:t> </a:t>
            </a:r>
            <a:r>
              <a:rPr lang="es-MX" dirty="0" err="1"/>
              <a:t>Mock</a:t>
            </a:r>
            <a:r>
              <a:rPr lang="es-MX" dirty="0"/>
              <a:t> </a:t>
            </a:r>
            <a:r>
              <a:rPr lang="es-MX" dirty="0" err="1"/>
              <a:t>frameworks</a:t>
            </a:r>
            <a:endParaRPr lang="es-MX" dirty="0"/>
          </a:p>
          <a:p>
            <a:pPr marL="457200" indent="-457200">
              <a:buFont typeface="+mj-lt"/>
              <a:buAutoNum type="arabicPeriod" startAt="8"/>
            </a:pPr>
            <a:r>
              <a:rPr lang="es-MX" dirty="0" err="1"/>
              <a:t>Keep</a:t>
            </a:r>
            <a:r>
              <a:rPr lang="es-MX" dirty="0"/>
              <a:t> </a:t>
            </a:r>
            <a:r>
              <a:rPr lang="es-MX" dirty="0" err="1"/>
              <a:t>tests</a:t>
            </a:r>
            <a:r>
              <a:rPr lang="es-MX" dirty="0"/>
              <a:t> </a:t>
            </a:r>
            <a:r>
              <a:rPr lang="es-MX" dirty="0" err="1"/>
              <a:t>small</a:t>
            </a:r>
            <a:r>
              <a:rPr lang="es-MX" dirty="0"/>
              <a:t> and </a:t>
            </a:r>
            <a:r>
              <a:rPr lang="es-MX" dirty="0" err="1" smtClean="0"/>
              <a:t>fast</a:t>
            </a:r>
            <a:endParaRPr lang="es-MX" dirty="0" smtClean="0"/>
          </a:p>
          <a:p>
            <a:pPr marL="457200" indent="-457200">
              <a:buFont typeface="+mj-lt"/>
              <a:buAutoNum type="arabicPeriod" startAt="8"/>
            </a:pPr>
            <a:r>
              <a:rPr lang="es-MX" dirty="0" smtClean="0"/>
              <a:t>Use </a:t>
            </a:r>
            <a:r>
              <a:rPr lang="es-MX" dirty="0" err="1" smtClean="0"/>
              <a:t>meaningfull</a:t>
            </a:r>
            <a:r>
              <a:rPr lang="es-MX" dirty="0" smtClean="0"/>
              <a:t> test </a:t>
            </a:r>
            <a:r>
              <a:rPr lang="es-MX" dirty="0" err="1" smtClean="0"/>
              <a:t>method</a:t>
            </a:r>
            <a:r>
              <a:rPr lang="es-MX" dirty="0" smtClean="0"/>
              <a:t> </a:t>
            </a:r>
            <a:r>
              <a:rPr lang="es-MX" dirty="0" err="1" smtClean="0"/>
              <a:t>names</a:t>
            </a:r>
            <a:r>
              <a:rPr lang="es-MX" dirty="0" smtClean="0"/>
              <a:t>: </a:t>
            </a:r>
            <a:r>
              <a:rPr lang="es-MX" dirty="0" err="1" smtClean="0"/>
              <a:t>See</a:t>
            </a:r>
            <a:r>
              <a:rPr lang="es-MX" dirty="0" smtClean="0"/>
              <a:t> </a:t>
            </a:r>
            <a:r>
              <a:rPr lang="es-MX" dirty="0" err="1" smtClean="0"/>
              <a:t>convention</a:t>
            </a:r>
            <a:r>
              <a:rPr lang="es-MX" dirty="0" smtClean="0"/>
              <a:t> I </a:t>
            </a:r>
            <a:r>
              <a:rPr lang="es-MX" dirty="0" err="1" smtClean="0"/>
              <a:t>suggest</a:t>
            </a:r>
            <a:endParaRPr lang="es-MX" dirty="0" smtClean="0"/>
          </a:p>
          <a:p>
            <a:pPr marL="457200" indent="-457200">
              <a:buFont typeface="+mj-lt"/>
              <a:buAutoNum type="arabicPeriod" startAt="8"/>
            </a:pPr>
            <a:r>
              <a:rPr lang="en-US" dirty="0"/>
              <a:t>Ensure that unit tests run completely in-memory</a:t>
            </a:r>
          </a:p>
          <a:p>
            <a:pPr marL="457200" indent="-457200">
              <a:buFont typeface="+mj-lt"/>
              <a:buAutoNum type="arabicPeriod" startAt="8"/>
            </a:pPr>
            <a:endParaRPr lang="es-MX" dirty="0"/>
          </a:p>
          <a:p>
            <a:pPr marL="457200" indent="-457200">
              <a:buFont typeface="+mj-lt"/>
              <a:buAutoNum type="arabicPeriod" startAt="8"/>
            </a:pPr>
            <a:endParaRPr lang="es-MX" dirty="0" smtClean="0"/>
          </a:p>
          <a:p>
            <a:pPr marL="457200" indent="-457200">
              <a:buFont typeface="+mj-lt"/>
              <a:buAutoNum type="arabicPeriod" startAt="8"/>
            </a:pPr>
            <a:endParaRPr lang="en-US" dirty="0"/>
          </a:p>
        </p:txBody>
      </p:sp>
    </p:spTree>
    <p:extLst>
      <p:ext uri="{BB962C8B-B14F-4D97-AF65-F5344CB8AC3E}">
        <p14:creationId xmlns:p14="http://schemas.microsoft.com/office/powerpoint/2010/main" val="419522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unit</a:t>
            </a:r>
            <a:r>
              <a:rPr lang="es-MX" dirty="0" smtClean="0"/>
              <a:t> </a:t>
            </a:r>
            <a:r>
              <a:rPr lang="es-MX" dirty="0" err="1" smtClean="0"/>
              <a:t>tests</a:t>
            </a:r>
            <a:r>
              <a:rPr lang="es-MX" dirty="0" smtClean="0"/>
              <a:t> </a:t>
            </a:r>
            <a:r>
              <a:rPr lang="es-MX" dirty="0" err="1" smtClean="0"/>
              <a:t>best</a:t>
            </a:r>
            <a:r>
              <a:rPr lang="es-MX" dirty="0" smtClean="0"/>
              <a:t> </a:t>
            </a:r>
            <a:r>
              <a:rPr lang="es-MX" dirty="0" err="1" smtClean="0"/>
              <a:t>practices</a:t>
            </a:r>
            <a:r>
              <a:rPr lang="es-MX" dirty="0" smtClean="0"/>
              <a:t> (</a:t>
            </a:r>
            <a:r>
              <a:rPr lang="es-MX" dirty="0" err="1" smtClean="0"/>
              <a:t>continues</a:t>
            </a:r>
            <a:r>
              <a:rPr lang="es-MX" dirty="0" smtClean="0"/>
              <a:t>)</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16"/>
            </a:pPr>
            <a:r>
              <a:rPr lang="en-US" dirty="0" smtClean="0"/>
              <a:t>Use </a:t>
            </a:r>
            <a:r>
              <a:rPr lang="en-US" dirty="0"/>
              <a:t>the most appropriate assertion </a:t>
            </a:r>
            <a:r>
              <a:rPr lang="en-US" dirty="0" smtClean="0"/>
              <a:t>methods</a:t>
            </a:r>
            <a:endParaRPr lang="es-MX" dirty="0"/>
          </a:p>
          <a:p>
            <a:pPr marL="457200" indent="-457200">
              <a:buFont typeface="+mj-lt"/>
              <a:buAutoNum type="arabicPeriod" startAt="16"/>
            </a:pPr>
            <a:r>
              <a:rPr lang="en-US" dirty="0" smtClean="0"/>
              <a:t>Put </a:t>
            </a:r>
            <a:r>
              <a:rPr lang="en-US" dirty="0"/>
              <a:t>assertion parameters in the proper </a:t>
            </a:r>
            <a:r>
              <a:rPr lang="en-US" dirty="0" smtClean="0"/>
              <a:t>order</a:t>
            </a:r>
          </a:p>
          <a:p>
            <a:pPr marL="457200" indent="-457200">
              <a:buFont typeface="+mj-lt"/>
              <a:buAutoNum type="arabicPeriod" startAt="16"/>
            </a:pPr>
            <a:r>
              <a:rPr lang="es-MX" dirty="0" smtClean="0"/>
              <a:t>Use </a:t>
            </a:r>
            <a:r>
              <a:rPr lang="es-MX" dirty="0" err="1" smtClean="0"/>
              <a:t>initialization</a:t>
            </a:r>
            <a:r>
              <a:rPr lang="es-MX" dirty="0" smtClean="0"/>
              <a:t> </a:t>
            </a:r>
            <a:r>
              <a:rPr lang="es-MX" dirty="0" err="1" smtClean="0"/>
              <a:t>Annotations</a:t>
            </a:r>
            <a:r>
              <a:rPr lang="es-MX" dirty="0" smtClean="0"/>
              <a:t> (@</a:t>
            </a:r>
            <a:r>
              <a:rPr lang="es-MX" dirty="0" err="1" smtClean="0"/>
              <a:t>Before</a:t>
            </a:r>
            <a:r>
              <a:rPr lang="es-MX" dirty="0" smtClean="0"/>
              <a:t>, @</a:t>
            </a:r>
            <a:r>
              <a:rPr lang="es-MX" dirty="0" err="1" smtClean="0"/>
              <a:t>BeforeClass</a:t>
            </a:r>
            <a:r>
              <a:rPr lang="es-MX" dirty="0" smtClean="0"/>
              <a:t>)</a:t>
            </a:r>
          </a:p>
          <a:p>
            <a:pPr marL="457200" indent="-457200">
              <a:buFont typeface="+mj-lt"/>
              <a:buAutoNum type="arabicPeriod" startAt="16"/>
            </a:pPr>
            <a:r>
              <a:rPr lang="es-MX" dirty="0" err="1" smtClean="0"/>
              <a:t>Write</a:t>
            </a:r>
            <a:r>
              <a:rPr lang="es-MX" dirty="0" smtClean="0"/>
              <a:t> </a:t>
            </a:r>
            <a:r>
              <a:rPr lang="es-MX" dirty="0" err="1" smtClean="0"/>
              <a:t>independent</a:t>
            </a:r>
            <a:r>
              <a:rPr lang="es-MX" dirty="0" smtClean="0"/>
              <a:t> </a:t>
            </a:r>
            <a:r>
              <a:rPr lang="es-MX" dirty="0" err="1" smtClean="0"/>
              <a:t>tests</a:t>
            </a:r>
            <a:endParaRPr lang="es-MX" dirty="0" smtClean="0"/>
          </a:p>
          <a:p>
            <a:pPr marL="457200" indent="-457200">
              <a:buFont typeface="+mj-lt"/>
              <a:buAutoNum type="arabicPeriod" startAt="16"/>
            </a:pPr>
            <a:r>
              <a:rPr lang="es-MX" dirty="0" err="1" smtClean="0"/>
              <a:t>Refactor</a:t>
            </a:r>
            <a:r>
              <a:rPr lang="es-MX" dirty="0" smtClean="0"/>
              <a:t> </a:t>
            </a:r>
            <a:r>
              <a:rPr lang="es-MX" dirty="0" err="1" smtClean="0"/>
              <a:t>your</a:t>
            </a:r>
            <a:r>
              <a:rPr lang="es-MX" dirty="0" smtClean="0"/>
              <a:t> test </a:t>
            </a:r>
            <a:r>
              <a:rPr lang="es-MX" dirty="0" err="1" smtClean="0"/>
              <a:t>code</a:t>
            </a:r>
            <a:endParaRPr lang="es-MX" dirty="0" smtClean="0"/>
          </a:p>
          <a:p>
            <a:pPr marL="457200" indent="-457200">
              <a:buFont typeface="+mj-lt"/>
              <a:buAutoNum type="arabicPeriod" startAt="16"/>
            </a:pPr>
            <a:r>
              <a:rPr lang="es-MX" dirty="0" smtClean="0"/>
              <a:t>Do </a:t>
            </a:r>
            <a:r>
              <a:rPr lang="es-MX" dirty="0" err="1" smtClean="0"/>
              <a:t>not</a:t>
            </a:r>
            <a:r>
              <a:rPr lang="es-MX" dirty="0" smtClean="0"/>
              <a:t> </a:t>
            </a:r>
            <a:r>
              <a:rPr lang="es-MX" dirty="0" err="1" smtClean="0"/>
              <a:t>commit</a:t>
            </a:r>
            <a:r>
              <a:rPr lang="es-MX" dirty="0" smtClean="0"/>
              <a:t> </a:t>
            </a:r>
            <a:r>
              <a:rPr lang="es-MX" dirty="0" err="1" smtClean="0"/>
              <a:t>failed</a:t>
            </a:r>
            <a:r>
              <a:rPr lang="es-MX" dirty="0" smtClean="0"/>
              <a:t> </a:t>
            </a:r>
            <a:r>
              <a:rPr lang="es-MX" dirty="0" err="1" smtClean="0"/>
              <a:t>tests</a:t>
            </a:r>
            <a:endParaRPr lang="es-MX" dirty="0" smtClean="0"/>
          </a:p>
          <a:p>
            <a:pPr marL="457200" indent="-457200">
              <a:buFont typeface="+mj-lt"/>
              <a:buAutoNum type="arabicPeriod" startAt="16"/>
            </a:pPr>
            <a:r>
              <a:rPr lang="es-MX" dirty="0" err="1" smtClean="0"/>
              <a:t>Create</a:t>
            </a:r>
            <a:r>
              <a:rPr lang="es-MX" dirty="0" smtClean="0"/>
              <a:t> </a:t>
            </a:r>
            <a:r>
              <a:rPr lang="es-MX" dirty="0" err="1" smtClean="0"/>
              <a:t>abstract</a:t>
            </a:r>
            <a:r>
              <a:rPr lang="es-MX" dirty="0" smtClean="0"/>
              <a:t> </a:t>
            </a:r>
            <a:r>
              <a:rPr lang="es-MX" dirty="0" err="1" smtClean="0"/>
              <a:t>tests</a:t>
            </a:r>
            <a:r>
              <a:rPr lang="es-MX" dirty="0" smtClean="0"/>
              <a:t> </a:t>
            </a:r>
            <a:r>
              <a:rPr lang="es-MX" dirty="0" err="1" smtClean="0"/>
              <a:t>for</a:t>
            </a:r>
            <a:r>
              <a:rPr lang="es-MX" dirty="0" smtClean="0"/>
              <a:t> interfaces </a:t>
            </a:r>
            <a:r>
              <a:rPr lang="es-MX" dirty="0" err="1" smtClean="0"/>
              <a:t>or</a:t>
            </a:r>
            <a:r>
              <a:rPr lang="es-MX" dirty="0" smtClean="0"/>
              <a:t> </a:t>
            </a:r>
            <a:r>
              <a:rPr lang="es-MX" dirty="0" err="1" smtClean="0"/>
              <a:t>abstract</a:t>
            </a:r>
            <a:r>
              <a:rPr lang="es-MX" dirty="0" smtClean="0"/>
              <a:t> </a:t>
            </a:r>
            <a:r>
              <a:rPr lang="es-MX" dirty="0" err="1" smtClean="0"/>
              <a:t>classes</a:t>
            </a:r>
            <a:endParaRPr lang="en-US" dirty="0"/>
          </a:p>
          <a:p>
            <a:pPr marL="457200" indent="-457200">
              <a:buFont typeface="+mj-lt"/>
              <a:buAutoNum type="arabicPeriod" startAt="16"/>
            </a:pPr>
            <a:endParaRPr lang="es-MX" dirty="0"/>
          </a:p>
          <a:p>
            <a:pPr marL="457200" indent="-457200">
              <a:buFont typeface="+mj-lt"/>
              <a:buAutoNum type="arabicPeriod" startAt="16"/>
            </a:pPr>
            <a:endParaRPr lang="es-MX" dirty="0" smtClean="0"/>
          </a:p>
          <a:p>
            <a:pPr marL="457200" indent="-457200">
              <a:buFont typeface="+mj-lt"/>
              <a:buAutoNum type="arabicPeriod" startAt="16"/>
            </a:pPr>
            <a:endParaRPr lang="en-US" dirty="0"/>
          </a:p>
        </p:txBody>
      </p:sp>
    </p:spTree>
    <p:extLst>
      <p:ext uri="{BB962C8B-B14F-4D97-AF65-F5344CB8AC3E}">
        <p14:creationId xmlns:p14="http://schemas.microsoft.com/office/powerpoint/2010/main" val="382095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MYTHS OF UNIT TESTING (AUTOMATIC)</a:t>
            </a:r>
            <a:endParaRPr lang="en-US" dirty="0"/>
          </a:p>
        </p:txBody>
      </p:sp>
      <p:sp>
        <p:nvSpPr>
          <p:cNvPr id="3" name="Content Placeholder 2"/>
          <p:cNvSpPr>
            <a:spLocks noGrp="1"/>
          </p:cNvSpPr>
          <p:nvPr>
            <p:ph idx="1"/>
          </p:nvPr>
        </p:nvSpPr>
        <p:spPr/>
        <p:txBody>
          <a:bodyPr/>
          <a:lstStyle/>
          <a:p>
            <a:r>
              <a:rPr lang="en-US" b="1" dirty="0"/>
              <a:t>Myth 1: </a:t>
            </a:r>
            <a:r>
              <a:rPr lang="en-US" dirty="0"/>
              <a:t>It makes changes more difficult to </a:t>
            </a:r>
            <a:r>
              <a:rPr lang="en-US" dirty="0" smtClean="0"/>
              <a:t>make</a:t>
            </a:r>
            <a:endParaRPr lang="es-MX" dirty="0" smtClean="0"/>
          </a:p>
          <a:p>
            <a:r>
              <a:rPr lang="en-US" b="1" dirty="0"/>
              <a:t>Myth 2</a:t>
            </a:r>
            <a:r>
              <a:rPr lang="en-US" dirty="0"/>
              <a:t>: It slows down the development </a:t>
            </a:r>
            <a:r>
              <a:rPr lang="en-US" dirty="0" smtClean="0"/>
              <a:t>process</a:t>
            </a:r>
          </a:p>
          <a:p>
            <a:r>
              <a:rPr lang="en-US" b="1" dirty="0"/>
              <a:t>Myth 3: </a:t>
            </a:r>
            <a:r>
              <a:rPr lang="en-US" dirty="0"/>
              <a:t>It disconnects the developers from the </a:t>
            </a:r>
            <a:r>
              <a:rPr lang="en-US" dirty="0" smtClean="0"/>
              <a:t>code</a:t>
            </a:r>
          </a:p>
          <a:p>
            <a:r>
              <a:rPr lang="en-US" b="1" dirty="0"/>
              <a:t>Myth 4: </a:t>
            </a:r>
            <a:r>
              <a:rPr lang="en-US" dirty="0"/>
              <a:t>It makes documentation more </a:t>
            </a:r>
            <a:r>
              <a:rPr lang="en-US" dirty="0" smtClean="0"/>
              <a:t>difficult</a:t>
            </a:r>
          </a:p>
          <a:p>
            <a:r>
              <a:rPr lang="en-US" b="1" dirty="0"/>
              <a:t>Myth 5: </a:t>
            </a:r>
            <a:r>
              <a:rPr lang="en-US" dirty="0"/>
              <a:t>The work gone into making unit tests is wasted once the project is </a:t>
            </a:r>
            <a:r>
              <a:rPr lang="en-US" dirty="0" smtClean="0"/>
              <a:t>finished</a:t>
            </a:r>
          </a:p>
          <a:p>
            <a:r>
              <a:rPr lang="en-US" b="1" dirty="0"/>
              <a:t>Myth 6: </a:t>
            </a:r>
            <a:r>
              <a:rPr lang="en-US" dirty="0"/>
              <a:t>It’s a waste of time</a:t>
            </a:r>
          </a:p>
          <a:p>
            <a:endParaRPr lang="en-US" dirty="0" smtClean="0"/>
          </a:p>
          <a:p>
            <a:endParaRPr lang="en-US" dirty="0"/>
          </a:p>
          <a:p>
            <a:endParaRPr lang="en-US" dirty="0"/>
          </a:p>
          <a:p>
            <a:endParaRPr lang="en-US" dirty="0"/>
          </a:p>
          <a:p>
            <a:endParaRPr lang="en-US" dirty="0"/>
          </a:p>
          <a:p>
            <a:endParaRPr lang="en-US" dirty="0" smtClean="0"/>
          </a:p>
          <a:p>
            <a:endParaRPr lang="en-US" dirty="0"/>
          </a:p>
          <a:p>
            <a:endParaRPr lang="en-US" dirty="0"/>
          </a:p>
          <a:p>
            <a:endParaRPr lang="es-MX" dirty="0" smtClean="0"/>
          </a:p>
        </p:txBody>
      </p:sp>
    </p:spTree>
    <p:extLst>
      <p:ext uri="{BB962C8B-B14F-4D97-AF65-F5344CB8AC3E}">
        <p14:creationId xmlns:p14="http://schemas.microsoft.com/office/powerpoint/2010/main" val="192758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MYTHS OF UNIT TESTING (AUTOMATIC)</a:t>
            </a:r>
            <a:r>
              <a:rPr lang="es-MX" dirty="0"/>
              <a:t> </a:t>
            </a:r>
            <a:r>
              <a:rPr lang="es-MX" dirty="0" err="1" smtClean="0"/>
              <a:t>part</a:t>
            </a:r>
            <a:r>
              <a:rPr lang="es-MX" dirty="0" smtClean="0"/>
              <a:t> 2</a:t>
            </a:r>
            <a:endParaRPr lang="en-US" dirty="0"/>
          </a:p>
        </p:txBody>
      </p:sp>
      <p:sp>
        <p:nvSpPr>
          <p:cNvPr id="3" name="Content Placeholder 2"/>
          <p:cNvSpPr>
            <a:spLocks noGrp="1"/>
          </p:cNvSpPr>
          <p:nvPr>
            <p:ph idx="1"/>
          </p:nvPr>
        </p:nvSpPr>
        <p:spPr/>
        <p:txBody>
          <a:bodyPr/>
          <a:lstStyle/>
          <a:p>
            <a:r>
              <a:rPr lang="en-US" b="1" dirty="0" smtClean="0"/>
              <a:t>Myth </a:t>
            </a:r>
            <a:r>
              <a:rPr lang="en-US" b="1" dirty="0"/>
              <a:t>7: </a:t>
            </a:r>
            <a:r>
              <a:rPr lang="en-US" dirty="0"/>
              <a:t>But it’s such simple code, why write a test?</a:t>
            </a:r>
          </a:p>
          <a:p>
            <a:r>
              <a:rPr lang="en-US" b="1" dirty="0"/>
              <a:t>Myth 8: </a:t>
            </a:r>
            <a:r>
              <a:rPr lang="en-US" dirty="0"/>
              <a:t>You only need unit testing when there are many </a:t>
            </a:r>
            <a:r>
              <a:rPr lang="en-US" dirty="0" smtClean="0"/>
              <a:t>developers</a:t>
            </a:r>
            <a:endParaRPr lang="en-US" b="1" dirty="0" smtClean="0"/>
          </a:p>
          <a:p>
            <a:r>
              <a:rPr lang="en-US" b="1" dirty="0" smtClean="0"/>
              <a:t>Myth </a:t>
            </a:r>
            <a:r>
              <a:rPr lang="es-MX" b="1" dirty="0" smtClean="0"/>
              <a:t>9: </a:t>
            </a:r>
            <a:r>
              <a:rPr lang="en-US" dirty="0"/>
              <a:t>It doesn’t help debugging or prevent bugs</a:t>
            </a:r>
          </a:p>
          <a:p>
            <a:r>
              <a:rPr lang="en-US" b="1" dirty="0"/>
              <a:t>Myth 10: </a:t>
            </a:r>
            <a:r>
              <a:rPr lang="en-US" dirty="0"/>
              <a:t>Unit testing makes you code </a:t>
            </a:r>
            <a:r>
              <a:rPr lang="en-US" dirty="0" smtClean="0"/>
              <a:t>differently</a:t>
            </a:r>
          </a:p>
          <a:p>
            <a:r>
              <a:rPr lang="en-US" b="1" dirty="0"/>
              <a:t>Myth 11: </a:t>
            </a:r>
            <a:r>
              <a:rPr lang="en-US" dirty="0"/>
              <a:t>Debugging isn’t complete</a:t>
            </a:r>
          </a:p>
          <a:p>
            <a:r>
              <a:rPr lang="en-US" b="1" dirty="0"/>
              <a:t>Myth 12: </a:t>
            </a:r>
            <a:r>
              <a:rPr lang="en-US" dirty="0"/>
              <a:t>Unit testing increases development costs</a:t>
            </a:r>
          </a:p>
          <a:p>
            <a:endParaRPr lang="en-US" dirty="0"/>
          </a:p>
          <a:p>
            <a:endParaRPr lang="en-US" dirty="0" smtClean="0"/>
          </a:p>
          <a:p>
            <a:endParaRPr lang="en-US" dirty="0"/>
          </a:p>
          <a:p>
            <a:endParaRPr lang="en-US" dirty="0"/>
          </a:p>
          <a:p>
            <a:endParaRPr lang="en-US" dirty="0"/>
          </a:p>
          <a:p>
            <a:endParaRPr lang="en-US" dirty="0"/>
          </a:p>
          <a:p>
            <a:endParaRPr lang="en-US" dirty="0" smtClean="0"/>
          </a:p>
          <a:p>
            <a:endParaRPr lang="en-US" dirty="0"/>
          </a:p>
          <a:p>
            <a:endParaRPr lang="en-US" dirty="0"/>
          </a:p>
          <a:p>
            <a:endParaRPr lang="es-MX" dirty="0" smtClean="0"/>
          </a:p>
        </p:txBody>
      </p:sp>
    </p:spTree>
    <p:extLst>
      <p:ext uri="{BB962C8B-B14F-4D97-AF65-F5344CB8AC3E}">
        <p14:creationId xmlns:p14="http://schemas.microsoft.com/office/powerpoint/2010/main" val="43883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assertions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02371615"/>
              </p:ext>
            </p:extLst>
          </p:nvPr>
        </p:nvGraphicFramePr>
        <p:xfrm>
          <a:off x="176464" y="1876926"/>
          <a:ext cx="11855116" cy="4832835"/>
        </p:xfrm>
        <a:graphic>
          <a:graphicData uri="http://schemas.openxmlformats.org/drawingml/2006/table">
            <a:tbl>
              <a:tblPr firstRow="1" bandRow="1">
                <a:tableStyleId>{21E4AEA4-8DFA-4A89-87EB-49C32662AFE0}</a:tableStyleId>
              </a:tblPr>
              <a:tblGrid>
                <a:gridCol w="6464968"/>
                <a:gridCol w="5390148"/>
              </a:tblGrid>
              <a:tr h="429850">
                <a:tc>
                  <a:txBody>
                    <a:bodyPr/>
                    <a:lstStyle/>
                    <a:p>
                      <a:pPr algn="l" fontAlgn="ctr"/>
                      <a:r>
                        <a:rPr lang="en-US" dirty="0">
                          <a:effectLst/>
                        </a:rPr>
                        <a:t>Statement</a:t>
                      </a:r>
                      <a:endParaRPr lang="en-US" b="1" dirty="0">
                        <a:effectLst/>
                      </a:endParaRPr>
                    </a:p>
                  </a:txBody>
                  <a:tcPr marL="95250" marR="95250" marT="85725" marB="85725" anchor="ctr"/>
                </a:tc>
                <a:tc>
                  <a:txBody>
                    <a:bodyPr/>
                    <a:lstStyle/>
                    <a:p>
                      <a:pPr algn="l" fontAlgn="ctr"/>
                      <a:r>
                        <a:rPr lang="en-US">
                          <a:effectLst/>
                        </a:rPr>
                        <a:t>Description</a:t>
                      </a:r>
                      <a:endParaRPr lang="en-US" b="1">
                        <a:effectLst/>
                      </a:endParaRPr>
                    </a:p>
                  </a:txBody>
                  <a:tcPr marL="95250" marR="95250" marT="85725" marB="85725" anchor="ctr"/>
                </a:tc>
              </a:tr>
              <a:tr h="1232604">
                <a:tc>
                  <a:txBody>
                    <a:bodyPr/>
                    <a:lstStyle/>
                    <a:p>
                      <a:pPr algn="l" fontAlgn="t"/>
                      <a:r>
                        <a:rPr lang="en-US" dirty="0" smtClean="0">
                          <a:effectLst/>
                          <a:latin typeface="Consolas" panose="020B0609020204030204" pitchFamily="49" charset="0"/>
                          <a:cs typeface="Consolas" panose="020B0609020204030204" pitchFamily="49" charset="0"/>
                        </a:rPr>
                        <a:t>void fail(String message</a:t>
                      </a:r>
                      <a:r>
                        <a:rPr lang="en-US" dirty="0">
                          <a:effectLst/>
                          <a:latin typeface="Consolas" panose="020B0609020204030204" pitchFamily="49" charset="0"/>
                          <a:cs typeface="Consolas" panose="020B0609020204030204" pitchFamily="49" charset="0"/>
                        </a:rPr>
                        <a:t>)</a:t>
                      </a:r>
                    </a:p>
                  </a:txBody>
                  <a:tcPr marL="95250" marR="95250" marT="95250" marB="85725"/>
                </a:tc>
                <a:tc>
                  <a:txBody>
                    <a:bodyPr/>
                    <a:lstStyle/>
                    <a:p>
                      <a:pPr algn="l" fontAlgn="t"/>
                      <a:r>
                        <a:rPr lang="en-US" dirty="0">
                          <a:effectLst/>
                        </a:rPr>
                        <a:t>Let the method fail. Might be used to check that a certain part of the code is not reached or to have a failing test before the test code is implemented. The message parameter is optional.</a:t>
                      </a:r>
                    </a:p>
                  </a:txBody>
                  <a:tcPr marL="95250" marR="95250" marT="95250" marB="85725"/>
                </a:tc>
              </a:tr>
              <a:tr h="448538">
                <a:tc>
                  <a:txBody>
                    <a:bodyPr/>
                    <a:lstStyle/>
                    <a:p>
                      <a:pPr algn="l" fontAlgn="t"/>
                      <a:r>
                        <a:rPr lang="en-US" sz="1800" kern="1200" dirty="0" err="1" smtClean="0">
                          <a:effectLst/>
                          <a:latin typeface="Consolas" panose="020B0609020204030204" pitchFamily="49" charset="0"/>
                          <a:cs typeface="Consolas" panose="020B0609020204030204" pitchFamily="49" charset="0"/>
                        </a:rPr>
                        <a:t>assertTrue</a:t>
                      </a:r>
                      <a:r>
                        <a:rPr lang="en-US" sz="1800" kern="1200" dirty="0" smtClean="0">
                          <a:effectLst/>
                          <a:latin typeface="Consolas" panose="020B0609020204030204" pitchFamily="49" charset="0"/>
                          <a:cs typeface="Consolas" panose="020B0609020204030204" pitchFamily="49" charset="0"/>
                        </a:rPr>
                        <a:t>([String message,] </a:t>
                      </a:r>
                      <a:r>
                        <a:rPr lang="en-US" sz="1800" kern="1200" dirty="0" err="1" smtClean="0">
                          <a:effectLst/>
                          <a:latin typeface="Consolas" panose="020B0609020204030204" pitchFamily="49" charset="0"/>
                          <a:cs typeface="Consolas" panose="020B0609020204030204" pitchFamily="49" charset="0"/>
                        </a:rPr>
                        <a:t>boolean</a:t>
                      </a:r>
                      <a:r>
                        <a:rPr lang="en-US" sz="1800" kern="1200" dirty="0" smtClean="0">
                          <a:effectLst/>
                          <a:latin typeface="Consolas" panose="020B0609020204030204" pitchFamily="49" charset="0"/>
                          <a:cs typeface="Consolas" panose="020B0609020204030204" pitchFamily="49" charset="0"/>
                        </a:rPr>
                        <a:t> condition)</a:t>
                      </a:r>
                      <a:endParaRPr lang="en-US" dirty="0">
                        <a:effectLst/>
                        <a:latin typeface="Consolas" panose="020B0609020204030204" pitchFamily="49" charset="0"/>
                        <a:cs typeface="Consolas" panose="020B0609020204030204" pitchFamily="49" charset="0"/>
                      </a:endParaRPr>
                    </a:p>
                  </a:txBody>
                  <a:tcPr marL="95250" marR="95250" marT="95250" marB="85725"/>
                </a:tc>
                <a:tc>
                  <a:txBody>
                    <a:bodyPr/>
                    <a:lstStyle/>
                    <a:p>
                      <a:pPr algn="l" fontAlgn="t"/>
                      <a:r>
                        <a:rPr lang="en-US" dirty="0">
                          <a:effectLst/>
                        </a:rPr>
                        <a:t>Checks that the </a:t>
                      </a:r>
                      <a:r>
                        <a:rPr lang="en-US" dirty="0" err="1">
                          <a:effectLst/>
                          <a:latin typeface="Consolas" panose="020B0609020204030204" pitchFamily="49" charset="0"/>
                          <a:cs typeface="Consolas" panose="020B0609020204030204" pitchFamily="49" charset="0"/>
                        </a:rPr>
                        <a:t>boolean</a:t>
                      </a:r>
                      <a:r>
                        <a:rPr lang="en-US" dirty="0">
                          <a:effectLst/>
                        </a:rPr>
                        <a:t> condition is </a:t>
                      </a:r>
                      <a:r>
                        <a:rPr lang="en-US" dirty="0">
                          <a:effectLst/>
                          <a:latin typeface="Consolas" panose="020B0609020204030204" pitchFamily="49" charset="0"/>
                          <a:cs typeface="Consolas" panose="020B0609020204030204" pitchFamily="49" charset="0"/>
                        </a:rPr>
                        <a:t>true</a:t>
                      </a:r>
                      <a:r>
                        <a:rPr lang="en-US" dirty="0">
                          <a:effectLst/>
                        </a:rPr>
                        <a:t>.</a:t>
                      </a:r>
                    </a:p>
                  </a:txBody>
                  <a:tcPr marL="95250" marR="95250" marT="95250" marB="85725"/>
                </a:tc>
              </a:tr>
              <a:tr h="884505">
                <a:tc>
                  <a:txBody>
                    <a:bodyPr/>
                    <a:lstStyle/>
                    <a:p>
                      <a:pPr algn="l" fontAlgn="t"/>
                      <a:r>
                        <a:rPr lang="en-US" sz="1800" kern="1200" dirty="0" err="1" smtClean="0">
                          <a:effectLst/>
                          <a:latin typeface="Consolas" panose="020B0609020204030204" pitchFamily="49" charset="0"/>
                          <a:cs typeface="Consolas" panose="020B0609020204030204" pitchFamily="49" charset="0"/>
                        </a:rPr>
                        <a:t>assertFalse</a:t>
                      </a:r>
                      <a:r>
                        <a:rPr lang="en-US" sz="1800" kern="1200" dirty="0" smtClean="0">
                          <a:effectLst/>
                          <a:latin typeface="Consolas" panose="020B0609020204030204" pitchFamily="49" charset="0"/>
                          <a:cs typeface="Consolas" panose="020B0609020204030204" pitchFamily="49" charset="0"/>
                        </a:rPr>
                        <a:t>([String message,] </a:t>
                      </a:r>
                      <a:r>
                        <a:rPr lang="en-US" sz="1800" kern="1200" dirty="0" err="1" smtClean="0">
                          <a:effectLst/>
                          <a:latin typeface="Consolas" panose="020B0609020204030204" pitchFamily="49" charset="0"/>
                          <a:cs typeface="Consolas" panose="020B0609020204030204" pitchFamily="49" charset="0"/>
                        </a:rPr>
                        <a:t>boolean</a:t>
                      </a:r>
                      <a:r>
                        <a:rPr lang="en-US" sz="1800" kern="1200" dirty="0" smtClean="0">
                          <a:effectLst/>
                          <a:latin typeface="Consolas" panose="020B0609020204030204" pitchFamily="49" charset="0"/>
                          <a:cs typeface="Consolas" panose="020B0609020204030204" pitchFamily="49" charset="0"/>
                        </a:rPr>
                        <a:t> condition)</a:t>
                      </a:r>
                      <a:endParaRPr lang="en-US" dirty="0">
                        <a:effectLst/>
                        <a:latin typeface="Consolas" panose="020B0609020204030204" pitchFamily="49" charset="0"/>
                        <a:cs typeface="Consolas" panose="020B0609020204030204" pitchFamily="49" charset="0"/>
                      </a:endParaRPr>
                    </a:p>
                  </a:txBody>
                  <a:tcPr marL="95250" marR="95250" marT="95250" marB="85725"/>
                </a:tc>
                <a:tc>
                  <a:txBody>
                    <a:bodyPr/>
                    <a:lstStyle/>
                    <a:p>
                      <a:pPr algn="l" fontAlgn="t"/>
                      <a:r>
                        <a:rPr lang="en-US" dirty="0">
                          <a:effectLst/>
                        </a:rPr>
                        <a:t>Checks that the </a:t>
                      </a:r>
                      <a:r>
                        <a:rPr lang="en-US" dirty="0" err="1">
                          <a:effectLst/>
                          <a:latin typeface="Consolas" panose="020B0609020204030204" pitchFamily="49" charset="0"/>
                          <a:cs typeface="Consolas" panose="020B0609020204030204" pitchFamily="49" charset="0"/>
                        </a:rPr>
                        <a:t>boolean</a:t>
                      </a:r>
                      <a:r>
                        <a:rPr lang="en-US" dirty="0">
                          <a:effectLst/>
                        </a:rPr>
                        <a:t> condition is </a:t>
                      </a:r>
                      <a:r>
                        <a:rPr lang="en-US" dirty="0" smtClean="0">
                          <a:effectLst/>
                          <a:latin typeface="Consolas" panose="020B0609020204030204" pitchFamily="49" charset="0"/>
                          <a:cs typeface="Consolas" panose="020B0609020204030204" pitchFamily="49" charset="0"/>
                        </a:rPr>
                        <a:t>false</a:t>
                      </a:r>
                      <a:r>
                        <a:rPr lang="en-US" dirty="0" smtClean="0">
                          <a:effectLst/>
                        </a:rPr>
                        <a:t>.</a:t>
                      </a:r>
                      <a:endParaRPr lang="en-US" dirty="0">
                        <a:effectLst/>
                      </a:endParaRPr>
                    </a:p>
                  </a:txBody>
                  <a:tcPr marL="95250" marR="95250" marT="95250" marB="85725"/>
                </a:tc>
              </a:tr>
              <a:tr h="884505">
                <a:tc>
                  <a:txBody>
                    <a:bodyPr/>
                    <a:lstStyle/>
                    <a:p>
                      <a:pPr algn="l" fontAlgn="t"/>
                      <a:r>
                        <a:rPr lang="en-US" sz="1800" b="0" i="0" kern="1200" dirty="0" err="1" smtClean="0">
                          <a:solidFill>
                            <a:schemeClr val="dk1"/>
                          </a:solidFill>
                          <a:effectLst/>
                          <a:latin typeface="Consolas" panose="020B0609020204030204" pitchFamily="49" charset="0"/>
                          <a:ea typeface="+mn-ea"/>
                          <a:cs typeface="Consolas" panose="020B0609020204030204" pitchFamily="49" charset="0"/>
                        </a:rPr>
                        <a:t>assertSame</a:t>
                      </a:r>
                      <a:r>
                        <a:rPr lang="en-US" sz="1800" b="0" i="0" kern="1200" dirty="0" smtClean="0">
                          <a:solidFill>
                            <a:schemeClr val="dk1"/>
                          </a:solidFill>
                          <a:effectLst/>
                          <a:latin typeface="Consolas" panose="020B0609020204030204" pitchFamily="49" charset="0"/>
                          <a:ea typeface="+mn-ea"/>
                          <a:cs typeface="Consolas" panose="020B0609020204030204" pitchFamily="49" charset="0"/>
                        </a:rPr>
                        <a:t>([String message,] Object expected, Object actual)</a:t>
                      </a:r>
                      <a:endParaRPr lang="en-US" dirty="0">
                        <a:effectLst/>
                        <a:latin typeface="Consolas" panose="020B0609020204030204" pitchFamily="49" charset="0"/>
                        <a:cs typeface="Consolas" panose="020B0609020204030204" pitchFamily="49" charset="0"/>
                      </a:endParaRPr>
                    </a:p>
                  </a:txBody>
                  <a:tcPr marL="95250" marR="95250" marT="95250" marB="85725"/>
                </a:tc>
                <a:tc>
                  <a:txBody>
                    <a:bodyPr/>
                    <a:lstStyle/>
                    <a:p>
                      <a:pPr algn="l" fontAlgn="t"/>
                      <a:r>
                        <a:rPr lang="en-US" sz="1800" b="0" i="0" kern="1200" dirty="0" smtClean="0">
                          <a:solidFill>
                            <a:schemeClr val="dk1"/>
                          </a:solidFill>
                          <a:effectLst/>
                          <a:latin typeface="+mn-lt"/>
                          <a:ea typeface="+mn-ea"/>
                          <a:cs typeface="+mn-cs"/>
                        </a:rPr>
                        <a:t>Checks that both variables refer to the same object.</a:t>
                      </a:r>
                      <a:endParaRPr lang="en-US" dirty="0">
                        <a:effectLst/>
                      </a:endParaRPr>
                    </a:p>
                  </a:txBody>
                  <a:tcPr marL="95250" marR="95250" marT="95250" marB="85725"/>
                </a:tc>
              </a:tr>
              <a:tr h="884505">
                <a:tc>
                  <a:txBody>
                    <a:bodyPr/>
                    <a:lstStyle/>
                    <a:p>
                      <a:pPr algn="l" fontAlgn="t"/>
                      <a:r>
                        <a:rPr lang="en-US" sz="1800" b="0" i="0" kern="1200" dirty="0" err="1" smtClean="0">
                          <a:solidFill>
                            <a:schemeClr val="dk1"/>
                          </a:solidFill>
                          <a:effectLst/>
                          <a:latin typeface="Consolas" panose="020B0609020204030204" pitchFamily="49" charset="0"/>
                          <a:ea typeface="+mn-ea"/>
                          <a:cs typeface="Consolas" panose="020B0609020204030204" pitchFamily="49" charset="0"/>
                        </a:rPr>
                        <a:t>assertNotSame</a:t>
                      </a:r>
                      <a:r>
                        <a:rPr lang="en-US" sz="1800" b="0" i="0" kern="1200" dirty="0" smtClean="0">
                          <a:solidFill>
                            <a:schemeClr val="dk1"/>
                          </a:solidFill>
                          <a:effectLst/>
                          <a:latin typeface="Consolas" panose="020B0609020204030204" pitchFamily="49" charset="0"/>
                          <a:ea typeface="+mn-ea"/>
                          <a:cs typeface="Consolas" panose="020B0609020204030204" pitchFamily="49" charset="0"/>
                        </a:rPr>
                        <a:t>([String message,] Object expected, Object actual)</a:t>
                      </a:r>
                      <a:endParaRPr lang="en-US" dirty="0">
                        <a:effectLst/>
                        <a:latin typeface="Consolas" panose="020B0609020204030204" pitchFamily="49" charset="0"/>
                        <a:cs typeface="Consolas" panose="020B0609020204030204" pitchFamily="49" charset="0"/>
                      </a:endParaRPr>
                    </a:p>
                  </a:txBody>
                  <a:tcPr marL="95250" marR="95250" marT="95250" marB="85725"/>
                </a:tc>
                <a:tc>
                  <a:txBody>
                    <a:bodyPr/>
                    <a:lstStyle/>
                    <a:p>
                      <a:pPr algn="l" fontAlgn="t"/>
                      <a:r>
                        <a:rPr lang="en-US" sz="1800" b="0" i="0" kern="1200" dirty="0" smtClean="0">
                          <a:solidFill>
                            <a:schemeClr val="dk1"/>
                          </a:solidFill>
                          <a:effectLst/>
                          <a:latin typeface="+mn-lt"/>
                          <a:ea typeface="+mn-ea"/>
                          <a:cs typeface="+mn-cs"/>
                        </a:rPr>
                        <a:t>Checks that both variables refer to different objects.</a:t>
                      </a:r>
                      <a:endParaRPr lang="en-US" dirty="0">
                        <a:effectLst/>
                      </a:endParaRPr>
                    </a:p>
                  </a:txBody>
                  <a:tcPr marL="95250" marR="95250" marT="95250" marB="85725"/>
                </a:tc>
              </a:tr>
            </a:tbl>
          </a:graphicData>
        </a:graphic>
      </p:graphicFrame>
    </p:spTree>
    <p:extLst>
      <p:ext uri="{BB962C8B-B14F-4D97-AF65-F5344CB8AC3E}">
        <p14:creationId xmlns:p14="http://schemas.microsoft.com/office/powerpoint/2010/main" val="217565191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RECOMMENDED RESOURCES</a:t>
            </a:r>
            <a:endParaRPr lang="en-US" dirty="0"/>
          </a:p>
        </p:txBody>
      </p:sp>
      <p:sp>
        <p:nvSpPr>
          <p:cNvPr id="3" name="Content Placeholder 2"/>
          <p:cNvSpPr>
            <a:spLocks noGrp="1"/>
          </p:cNvSpPr>
          <p:nvPr>
            <p:ph idx="1"/>
          </p:nvPr>
        </p:nvSpPr>
        <p:spPr/>
        <p:txBody>
          <a:bodyPr>
            <a:normAutofit lnSpcReduction="10000"/>
          </a:bodyPr>
          <a:lstStyle/>
          <a:p>
            <a:r>
              <a:rPr lang="es-MX" dirty="0" err="1" smtClean="0"/>
              <a:t>Tutorials</a:t>
            </a:r>
            <a:endParaRPr lang="en-US" dirty="0" smtClean="0"/>
          </a:p>
          <a:p>
            <a:r>
              <a:rPr lang="en-US" dirty="0" smtClean="0">
                <a:hlinkClick r:id="rId2"/>
              </a:rPr>
              <a:t>http</a:t>
            </a:r>
            <a:r>
              <a:rPr lang="en-US" dirty="0">
                <a:hlinkClick r:id="rId2"/>
              </a:rPr>
              <a:t>://</a:t>
            </a:r>
            <a:r>
              <a:rPr lang="en-US" dirty="0" smtClean="0">
                <a:hlinkClick r:id="rId2"/>
              </a:rPr>
              <a:t>www.vogella.com/tutorials/JUnit/article.html</a:t>
            </a:r>
            <a:endParaRPr lang="en-US" dirty="0" smtClean="0"/>
          </a:p>
          <a:p>
            <a:endParaRPr lang="es-MX" dirty="0"/>
          </a:p>
          <a:p>
            <a:r>
              <a:rPr lang="es-MX" dirty="0" err="1" smtClean="0"/>
              <a:t>Books</a:t>
            </a:r>
            <a:endParaRPr lang="es-MX" dirty="0" smtClean="0"/>
          </a:p>
          <a:p>
            <a:r>
              <a:rPr lang="en-US" dirty="0">
                <a:hlinkClick r:id="rId3"/>
              </a:rPr>
              <a:t>https://</a:t>
            </a:r>
            <a:r>
              <a:rPr lang="en-US" dirty="0" smtClean="0">
                <a:hlinkClick r:id="rId3"/>
              </a:rPr>
              <a:t>www.manning.com/books/junit-in-action-second-edition</a:t>
            </a:r>
            <a:endParaRPr lang="en-US" dirty="0" smtClean="0"/>
          </a:p>
          <a:p>
            <a:r>
              <a:rPr lang="es-MX" dirty="0" err="1" smtClean="0"/>
              <a:t>The</a:t>
            </a:r>
            <a:r>
              <a:rPr lang="es-MX" dirty="0" smtClean="0"/>
              <a:t> Art of </a:t>
            </a:r>
            <a:r>
              <a:rPr lang="es-MX" dirty="0" err="1" smtClean="0"/>
              <a:t>Unit</a:t>
            </a:r>
            <a:r>
              <a:rPr lang="es-MX" dirty="0" smtClean="0"/>
              <a:t> </a:t>
            </a:r>
            <a:r>
              <a:rPr lang="es-MX" dirty="0" err="1" smtClean="0"/>
              <a:t>Testing</a:t>
            </a:r>
            <a:r>
              <a:rPr lang="es-MX" dirty="0" smtClean="0"/>
              <a:t> </a:t>
            </a:r>
            <a:r>
              <a:rPr lang="es-MX" dirty="0" err="1" smtClean="0"/>
              <a:t>with</a:t>
            </a:r>
            <a:r>
              <a:rPr lang="es-MX" dirty="0" smtClean="0"/>
              <a:t> </a:t>
            </a:r>
            <a:r>
              <a:rPr lang="es-MX" dirty="0" err="1" smtClean="0"/>
              <a:t>examples</a:t>
            </a:r>
            <a:r>
              <a:rPr lang="es-MX" dirty="0" smtClean="0"/>
              <a:t> in .NET – Roy </a:t>
            </a:r>
            <a:r>
              <a:rPr lang="es-MX" dirty="0" err="1" smtClean="0"/>
              <a:t>Osherove</a:t>
            </a:r>
            <a:r>
              <a:rPr lang="es-MX" dirty="0" smtClean="0"/>
              <a:t> – </a:t>
            </a:r>
            <a:r>
              <a:rPr lang="es-MX" dirty="0" err="1" smtClean="0"/>
              <a:t>Manning</a:t>
            </a:r>
            <a:r>
              <a:rPr lang="es-MX" dirty="0" smtClean="0"/>
              <a:t> 2009</a:t>
            </a:r>
            <a:endParaRPr lang="en-US" dirty="0"/>
          </a:p>
          <a:p>
            <a:endParaRPr lang="en-US" dirty="0" smtClean="0"/>
          </a:p>
          <a:p>
            <a:r>
              <a:rPr lang="es-MX" dirty="0" smtClean="0"/>
              <a:t>Videos</a:t>
            </a:r>
          </a:p>
          <a:p>
            <a:r>
              <a:rPr lang="en-US" dirty="0">
                <a:hlinkClick r:id="rId4"/>
              </a:rPr>
              <a:t>https://</a:t>
            </a:r>
            <a:r>
              <a:rPr lang="en-US" dirty="0" smtClean="0">
                <a:hlinkClick r:id="rId4"/>
              </a:rPr>
              <a:t>www.youtube.com/user/osherove/videos</a:t>
            </a:r>
            <a:endParaRPr lang="en-US" dirty="0" smtClean="0"/>
          </a:p>
        </p:txBody>
      </p:sp>
    </p:spTree>
    <p:extLst>
      <p:ext uri="{BB962C8B-B14F-4D97-AF65-F5344CB8AC3E}">
        <p14:creationId xmlns:p14="http://schemas.microsoft.com/office/powerpoint/2010/main" val="301378999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About</a:t>
            </a:r>
            <a:r>
              <a:rPr lang="es-MX" dirty="0" smtClean="0"/>
              <a:t> ME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s-MX" dirty="0" smtClean="0"/>
              <a:t>Benjamín Cisneros (cisnerosbarraza@gmail.com)</a:t>
            </a:r>
          </a:p>
          <a:p>
            <a:pPr marL="0" indent="0">
              <a:buNone/>
            </a:pPr>
            <a:endParaRPr lang="es-MX" dirty="0"/>
          </a:p>
          <a:p>
            <a:pPr marL="0" indent="0">
              <a:buNone/>
            </a:pPr>
            <a:r>
              <a:rPr lang="es-MX" dirty="0" smtClean="0"/>
              <a:t>Java </a:t>
            </a:r>
            <a:r>
              <a:rPr lang="es-MX" dirty="0" err="1" smtClean="0"/>
              <a:t>Developer</a:t>
            </a:r>
            <a:r>
              <a:rPr lang="es-MX" dirty="0" smtClean="0"/>
              <a:t> </a:t>
            </a:r>
            <a:r>
              <a:rPr lang="es-MX" dirty="0" err="1" smtClean="0"/>
              <a:t>with</a:t>
            </a:r>
            <a:r>
              <a:rPr lang="es-MX" dirty="0" smtClean="0"/>
              <a:t> 4 </a:t>
            </a:r>
            <a:r>
              <a:rPr lang="es-MX" dirty="0" err="1" smtClean="0"/>
              <a:t>years</a:t>
            </a:r>
            <a:r>
              <a:rPr lang="es-MX" dirty="0" smtClean="0"/>
              <a:t> of </a:t>
            </a:r>
            <a:r>
              <a:rPr lang="es-MX" dirty="0" err="1" smtClean="0"/>
              <a:t>experience</a:t>
            </a:r>
            <a:endParaRPr lang="es-MX" dirty="0" smtClean="0"/>
          </a:p>
          <a:p>
            <a:pPr marL="0" indent="0">
              <a:buNone/>
            </a:pPr>
            <a:endParaRPr lang="es-MX" dirty="0"/>
          </a:p>
          <a:p>
            <a:pPr marL="0" indent="0">
              <a:buNone/>
            </a:pPr>
            <a:r>
              <a:rPr lang="es-MX" dirty="0" err="1" smtClean="0"/>
              <a:t>From</a:t>
            </a:r>
            <a:r>
              <a:rPr lang="es-MX" dirty="0" smtClean="0"/>
              <a:t> Delicias Chihuahua and </a:t>
            </a:r>
            <a:r>
              <a:rPr lang="es-MX" dirty="0" err="1" smtClean="0"/>
              <a:t>very</a:t>
            </a:r>
            <a:r>
              <a:rPr lang="es-MX" dirty="0" smtClean="0"/>
              <a:t> </a:t>
            </a:r>
            <a:r>
              <a:rPr lang="es-MX" dirty="0" err="1" smtClean="0"/>
              <a:t>proud</a:t>
            </a:r>
            <a:r>
              <a:rPr lang="es-MX" dirty="0" smtClean="0"/>
              <a:t> to be ITD Halcón</a:t>
            </a:r>
          </a:p>
          <a:p>
            <a:pPr marL="0" indent="0">
              <a:buNone/>
            </a:pPr>
            <a:endParaRPr lang="es-MX" dirty="0"/>
          </a:p>
          <a:p>
            <a:pPr marL="0" indent="0">
              <a:buNone/>
            </a:pPr>
            <a:r>
              <a:rPr lang="es-MX" dirty="0" err="1" smtClean="0"/>
              <a:t>Very</a:t>
            </a:r>
            <a:r>
              <a:rPr lang="es-MX" dirty="0" smtClean="0"/>
              <a:t> </a:t>
            </a:r>
            <a:r>
              <a:rPr lang="es-MX" dirty="0" err="1" smtClean="0"/>
              <a:t>passionated</a:t>
            </a:r>
            <a:r>
              <a:rPr lang="es-MX" dirty="0" smtClean="0"/>
              <a:t> </a:t>
            </a:r>
            <a:r>
              <a:rPr lang="es-MX" dirty="0" err="1" smtClean="0"/>
              <a:t>about</a:t>
            </a:r>
            <a:r>
              <a:rPr lang="es-MX" dirty="0" smtClean="0"/>
              <a:t> Software </a:t>
            </a:r>
            <a:r>
              <a:rPr lang="es-MX" dirty="0" err="1" smtClean="0"/>
              <a:t>Development</a:t>
            </a:r>
            <a:r>
              <a:rPr lang="es-MX" dirty="0"/>
              <a:t> </a:t>
            </a:r>
            <a:r>
              <a:rPr lang="es-MX" dirty="0" err="1" smtClean="0"/>
              <a:t>using</a:t>
            </a:r>
            <a:r>
              <a:rPr lang="es-MX" dirty="0" smtClean="0"/>
              <a:t> </a:t>
            </a:r>
            <a:r>
              <a:rPr lang="es-MX" dirty="0" err="1" smtClean="0"/>
              <a:t>the</a:t>
            </a:r>
            <a:r>
              <a:rPr lang="es-MX" dirty="0" smtClean="0"/>
              <a:t> </a:t>
            </a:r>
            <a:r>
              <a:rPr lang="es-MX" dirty="0" err="1" smtClean="0"/>
              <a:t>Best</a:t>
            </a:r>
            <a:r>
              <a:rPr lang="es-MX" dirty="0" smtClean="0"/>
              <a:t> </a:t>
            </a:r>
            <a:r>
              <a:rPr lang="es-MX" dirty="0" err="1" smtClean="0"/>
              <a:t>Practices</a:t>
            </a:r>
            <a:endParaRPr lang="es-MX" dirty="0" smtClean="0"/>
          </a:p>
          <a:p>
            <a:pPr marL="0" indent="0">
              <a:buNone/>
            </a:pPr>
            <a:endParaRPr lang="es-MX" dirty="0"/>
          </a:p>
          <a:p>
            <a:pPr marL="0" indent="0">
              <a:buNone/>
            </a:pPr>
            <a:r>
              <a:rPr lang="es-MX" dirty="0" err="1" smtClean="0"/>
              <a:t>Always</a:t>
            </a:r>
            <a:r>
              <a:rPr lang="es-MX" dirty="0" smtClean="0"/>
              <a:t> </a:t>
            </a:r>
            <a:r>
              <a:rPr lang="es-MX" dirty="0" err="1" smtClean="0"/>
              <a:t>looking</a:t>
            </a:r>
            <a:r>
              <a:rPr lang="es-MX" dirty="0" smtClean="0"/>
              <a:t> </a:t>
            </a:r>
            <a:r>
              <a:rPr lang="es-MX" dirty="0" err="1" smtClean="0"/>
              <a:t>for</a:t>
            </a:r>
            <a:r>
              <a:rPr lang="es-MX" dirty="0" smtClean="0"/>
              <a:t> </a:t>
            </a:r>
            <a:r>
              <a:rPr lang="es-MX" dirty="0" err="1" smtClean="0"/>
              <a:t>challenging</a:t>
            </a:r>
            <a:r>
              <a:rPr lang="es-MX" dirty="0" smtClean="0"/>
              <a:t> </a:t>
            </a:r>
            <a:r>
              <a:rPr lang="es-MX" dirty="0" err="1" smtClean="0"/>
              <a:t>projects</a:t>
            </a:r>
            <a:endParaRPr lang="es-MX" dirty="0" smtClean="0"/>
          </a:p>
        </p:txBody>
      </p:sp>
      <p:pic>
        <p:nvPicPr>
          <p:cNvPr id="2052" name="Picture 4" descr="https://scontent-dfw1-1.xx.fbcdn.net/hphotos-xfa1/v/t1.0-9/10346645_1181904328504170_6734636918648422216_n.jpg?oh=c47a7384df92354eeeeb051b5be81a34&amp;oe=573FC7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175" y="585216"/>
            <a:ext cx="3056255" cy="406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795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assertions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813812116"/>
              </p:ext>
            </p:extLst>
          </p:nvPr>
        </p:nvGraphicFramePr>
        <p:xfrm>
          <a:off x="176464" y="1876926"/>
          <a:ext cx="11855116" cy="4586624"/>
        </p:xfrm>
        <a:graphic>
          <a:graphicData uri="http://schemas.openxmlformats.org/drawingml/2006/table">
            <a:tbl>
              <a:tblPr firstRow="1" bandRow="1">
                <a:tableStyleId>{21E4AEA4-8DFA-4A89-87EB-49C32662AFE0}</a:tableStyleId>
              </a:tblPr>
              <a:tblGrid>
                <a:gridCol w="6464968"/>
                <a:gridCol w="5390148"/>
              </a:tblGrid>
              <a:tr h="497267">
                <a:tc>
                  <a:txBody>
                    <a:bodyPr/>
                    <a:lstStyle/>
                    <a:p>
                      <a:pPr algn="l" fontAlgn="ctr"/>
                      <a:r>
                        <a:rPr lang="en-US" dirty="0">
                          <a:effectLst/>
                        </a:rPr>
                        <a:t>Statement</a:t>
                      </a:r>
                      <a:endParaRPr lang="en-US" b="1" dirty="0">
                        <a:effectLst/>
                      </a:endParaRPr>
                    </a:p>
                  </a:txBody>
                  <a:tcPr marL="95250" marR="95250" marT="85725" marB="85725" anchor="ctr"/>
                </a:tc>
                <a:tc>
                  <a:txBody>
                    <a:bodyPr/>
                    <a:lstStyle/>
                    <a:p>
                      <a:pPr algn="l" fontAlgn="ctr"/>
                      <a:r>
                        <a:rPr lang="en-US">
                          <a:effectLst/>
                        </a:rPr>
                        <a:t>Description</a:t>
                      </a:r>
                      <a:endParaRPr lang="en-US" b="1">
                        <a:effectLst/>
                      </a:endParaRPr>
                    </a:p>
                  </a:txBody>
                  <a:tcPr marL="95250" marR="95250" marT="85725" marB="85725" anchor="ctr"/>
                </a:tc>
              </a:tr>
              <a:tr h="634782">
                <a:tc>
                  <a:txBody>
                    <a:bodyPr/>
                    <a:lstStyle/>
                    <a:p>
                      <a:pPr algn="l" fontAlgn="t"/>
                      <a:r>
                        <a:rPr lang="en-US" sz="1800" b="0" i="0" kern="1200" dirty="0" err="1" smtClean="0">
                          <a:solidFill>
                            <a:schemeClr val="dk1"/>
                          </a:solidFill>
                          <a:effectLst/>
                          <a:latin typeface="Consolas" panose="020B0609020204030204" pitchFamily="49" charset="0"/>
                          <a:ea typeface="+mn-ea"/>
                          <a:cs typeface="Consolas" panose="020B0609020204030204" pitchFamily="49" charset="0"/>
                        </a:rPr>
                        <a:t>assertEquals</a:t>
                      </a:r>
                      <a:r>
                        <a:rPr lang="en-US" sz="1800" b="0" i="0" kern="1200" dirty="0" smtClean="0">
                          <a:solidFill>
                            <a:schemeClr val="dk1"/>
                          </a:solidFill>
                          <a:effectLst/>
                          <a:latin typeface="Consolas" panose="020B0609020204030204" pitchFamily="49" charset="0"/>
                          <a:ea typeface="+mn-ea"/>
                          <a:cs typeface="Consolas" panose="020B0609020204030204" pitchFamily="49" charset="0"/>
                        </a:rPr>
                        <a:t>([String message,] Object expected, Object actual)</a:t>
                      </a:r>
                      <a:endParaRPr lang="en-US" dirty="0">
                        <a:effectLst/>
                        <a:latin typeface="Consolas" panose="020B0609020204030204" pitchFamily="49" charset="0"/>
                        <a:cs typeface="Consolas" panose="020B0609020204030204" pitchFamily="49" charset="0"/>
                      </a:endParaRPr>
                    </a:p>
                  </a:txBody>
                  <a:tcPr marL="95250" marR="95250" marT="95250" marB="85725"/>
                </a:tc>
                <a:tc>
                  <a:txBody>
                    <a:bodyPr/>
                    <a:lstStyle/>
                    <a:p>
                      <a:pPr algn="l" fontAlgn="t"/>
                      <a:r>
                        <a:rPr lang="en-US" sz="1800" b="0" i="0" kern="1200" dirty="0" smtClean="0">
                          <a:solidFill>
                            <a:schemeClr val="dk1"/>
                          </a:solidFill>
                          <a:effectLst/>
                          <a:latin typeface="+mn-lt"/>
                          <a:ea typeface="+mn-ea"/>
                          <a:cs typeface="+mn-cs"/>
                        </a:rPr>
                        <a:t>Tests that two values are the same. Note: for arrays the reference is checked not the content of the arrays.</a:t>
                      </a:r>
                      <a:endParaRPr lang="en-US" dirty="0">
                        <a:effectLst/>
                      </a:endParaRPr>
                    </a:p>
                  </a:txBody>
                  <a:tcPr marL="95250" marR="95250" marT="95250" marB="85725"/>
                </a:tc>
              </a:tr>
              <a:tr h="1119914">
                <a:tc>
                  <a:txBody>
                    <a:bodyPr/>
                    <a:lstStyle/>
                    <a:p>
                      <a:pPr algn="l" fontAlgn="t"/>
                      <a:r>
                        <a:rPr lang="en-US" sz="1800" b="0" i="0" kern="1200" dirty="0" err="1" smtClean="0">
                          <a:solidFill>
                            <a:schemeClr val="dk1"/>
                          </a:solidFill>
                          <a:effectLst/>
                          <a:latin typeface="Consolas" panose="020B0609020204030204" pitchFamily="49" charset="0"/>
                          <a:ea typeface="+mn-ea"/>
                          <a:cs typeface="Consolas" panose="020B0609020204030204" pitchFamily="49" charset="0"/>
                        </a:rPr>
                        <a:t>assertEquals</a:t>
                      </a:r>
                      <a:r>
                        <a:rPr lang="en-US" sz="1800" b="0" i="0" kern="1200" dirty="0" smtClean="0">
                          <a:solidFill>
                            <a:schemeClr val="dk1"/>
                          </a:solidFill>
                          <a:effectLst/>
                          <a:latin typeface="Consolas" panose="020B0609020204030204" pitchFamily="49" charset="0"/>
                          <a:ea typeface="+mn-ea"/>
                          <a:cs typeface="Consolas" panose="020B0609020204030204" pitchFamily="49" charset="0"/>
                        </a:rPr>
                        <a:t>([String message,] Object expected, Object actual, </a:t>
                      </a:r>
                      <a:r>
                        <a:rPr lang="en-US" sz="1800" b="0" i="0" kern="1200" dirty="0" err="1" smtClean="0">
                          <a:solidFill>
                            <a:schemeClr val="dk1"/>
                          </a:solidFill>
                          <a:effectLst/>
                          <a:latin typeface="Consolas" panose="020B0609020204030204" pitchFamily="49" charset="0"/>
                          <a:ea typeface="+mn-ea"/>
                          <a:cs typeface="Consolas" panose="020B0609020204030204" pitchFamily="49" charset="0"/>
                        </a:rPr>
                        <a:t>int</a:t>
                      </a:r>
                      <a:r>
                        <a:rPr lang="en-US" sz="1800" b="0" i="0" kern="1200" dirty="0" smtClean="0">
                          <a:solidFill>
                            <a:schemeClr val="dk1"/>
                          </a:solidFill>
                          <a:effectLst/>
                          <a:latin typeface="Consolas" panose="020B0609020204030204" pitchFamily="49" charset="0"/>
                          <a:ea typeface="+mn-ea"/>
                          <a:cs typeface="Consolas" panose="020B0609020204030204" pitchFamily="49" charset="0"/>
                        </a:rPr>
                        <a:t> tolerance)</a:t>
                      </a:r>
                      <a:endParaRPr lang="en-US" dirty="0">
                        <a:effectLst/>
                        <a:latin typeface="Consolas" panose="020B0609020204030204" pitchFamily="49" charset="0"/>
                        <a:cs typeface="Consolas" panose="020B0609020204030204" pitchFamily="49" charset="0"/>
                      </a:endParaRPr>
                    </a:p>
                  </a:txBody>
                  <a:tcPr marL="95250" marR="95250" marT="95250" marB="85725"/>
                </a:tc>
                <a:tc>
                  <a:txBody>
                    <a:bodyPr/>
                    <a:lstStyle/>
                    <a:p>
                      <a:pPr algn="l" fontAlgn="t"/>
                      <a:r>
                        <a:rPr lang="en-US" sz="1800" b="0" i="0" kern="1200" dirty="0" smtClean="0">
                          <a:solidFill>
                            <a:schemeClr val="dk1"/>
                          </a:solidFill>
                          <a:effectLst/>
                          <a:latin typeface="+mn-lt"/>
                          <a:ea typeface="+mn-ea"/>
                          <a:cs typeface="+mn-cs"/>
                        </a:rPr>
                        <a:t>Test that </a:t>
                      </a:r>
                      <a:r>
                        <a:rPr lang="en-US" sz="1800" b="0" i="0" kern="1200" dirty="0" smtClean="0">
                          <a:solidFill>
                            <a:schemeClr val="dk1"/>
                          </a:solidFill>
                          <a:effectLst/>
                          <a:latin typeface="Consolas" panose="020B0609020204030204" pitchFamily="49" charset="0"/>
                          <a:ea typeface="+mn-ea"/>
                          <a:cs typeface="Consolas" panose="020B0609020204030204" pitchFamily="49" charset="0"/>
                        </a:rPr>
                        <a:t>float</a:t>
                      </a:r>
                      <a:r>
                        <a:rPr lang="en-US" sz="1800" b="0" i="0" kern="1200" dirty="0" smtClean="0">
                          <a:solidFill>
                            <a:schemeClr val="dk1"/>
                          </a:solidFill>
                          <a:effectLst/>
                          <a:latin typeface="+mn-lt"/>
                          <a:ea typeface="+mn-ea"/>
                          <a:cs typeface="+mn-cs"/>
                        </a:rPr>
                        <a:t> or </a:t>
                      </a:r>
                      <a:r>
                        <a:rPr lang="en-US" sz="1800" b="0" i="0" kern="1200" dirty="0" smtClean="0">
                          <a:solidFill>
                            <a:schemeClr val="dk1"/>
                          </a:solidFill>
                          <a:effectLst/>
                          <a:latin typeface="Consolas" panose="020B0609020204030204" pitchFamily="49" charset="0"/>
                          <a:ea typeface="+mn-ea"/>
                          <a:cs typeface="Consolas" panose="020B0609020204030204" pitchFamily="49" charset="0"/>
                        </a:rPr>
                        <a:t>double</a:t>
                      </a:r>
                      <a:r>
                        <a:rPr lang="en-US" sz="1800" b="0" i="0" kern="1200" dirty="0" smtClean="0">
                          <a:solidFill>
                            <a:schemeClr val="dk1"/>
                          </a:solidFill>
                          <a:effectLst/>
                          <a:latin typeface="+mn-lt"/>
                          <a:ea typeface="+mn-ea"/>
                          <a:cs typeface="+mn-cs"/>
                        </a:rPr>
                        <a:t> values match. The tolerance is the number of decimals which must be the same.</a:t>
                      </a:r>
                      <a:endParaRPr lang="en-US" dirty="0">
                        <a:effectLst/>
                      </a:endParaRPr>
                    </a:p>
                  </a:txBody>
                  <a:tcPr marL="95250" marR="95250" marT="95250" marB="85725"/>
                </a:tc>
              </a:tr>
              <a:tr h="1119914">
                <a:tc>
                  <a:txBody>
                    <a:bodyPr/>
                    <a:lstStyle/>
                    <a:p>
                      <a:pPr algn="l" fontAlgn="t"/>
                      <a:r>
                        <a:rPr lang="en-US" sz="1800" b="0" i="0" kern="1200" dirty="0" err="1" smtClean="0">
                          <a:solidFill>
                            <a:schemeClr val="dk1"/>
                          </a:solidFill>
                          <a:effectLst/>
                          <a:latin typeface="Consolas" panose="020B0609020204030204" pitchFamily="49" charset="0"/>
                          <a:ea typeface="+mn-ea"/>
                          <a:cs typeface="Consolas" panose="020B0609020204030204" pitchFamily="49" charset="0"/>
                        </a:rPr>
                        <a:t>assertNull</a:t>
                      </a:r>
                      <a:r>
                        <a:rPr lang="en-US" sz="1800" b="0" i="0" kern="1200" dirty="0" smtClean="0">
                          <a:solidFill>
                            <a:schemeClr val="dk1"/>
                          </a:solidFill>
                          <a:effectLst/>
                          <a:latin typeface="Consolas" panose="020B0609020204030204" pitchFamily="49" charset="0"/>
                          <a:ea typeface="+mn-ea"/>
                          <a:cs typeface="Consolas" panose="020B0609020204030204" pitchFamily="49" charset="0"/>
                        </a:rPr>
                        <a:t>([String message,] Object object)</a:t>
                      </a:r>
                      <a:endParaRPr lang="en-US" dirty="0">
                        <a:effectLst/>
                        <a:latin typeface="Consolas" panose="020B0609020204030204" pitchFamily="49" charset="0"/>
                        <a:cs typeface="Consolas" panose="020B0609020204030204" pitchFamily="49" charset="0"/>
                      </a:endParaRPr>
                    </a:p>
                  </a:txBody>
                  <a:tcPr marL="95250" marR="95250" marT="95250" marB="85725"/>
                </a:tc>
                <a:tc>
                  <a:txBody>
                    <a:bodyPr/>
                    <a:lstStyle/>
                    <a:p>
                      <a:pPr algn="l" fontAlgn="t"/>
                      <a:r>
                        <a:rPr lang="en-US" sz="1800" b="0" i="0" kern="1200" dirty="0" smtClean="0">
                          <a:solidFill>
                            <a:schemeClr val="dk1"/>
                          </a:solidFill>
                          <a:effectLst/>
                          <a:latin typeface="+mn-lt"/>
                          <a:ea typeface="+mn-ea"/>
                          <a:cs typeface="+mn-cs"/>
                        </a:rPr>
                        <a:t>Checks that the object is </a:t>
                      </a:r>
                      <a:r>
                        <a:rPr lang="en-US" sz="1800" b="0" i="0" kern="1200" dirty="0" smtClean="0">
                          <a:solidFill>
                            <a:schemeClr val="dk1"/>
                          </a:solidFill>
                          <a:effectLst/>
                          <a:latin typeface="Consolas" panose="020B0609020204030204" pitchFamily="49" charset="0"/>
                          <a:ea typeface="+mn-ea"/>
                          <a:cs typeface="Consolas" panose="020B0609020204030204" pitchFamily="49" charset="0"/>
                        </a:rPr>
                        <a:t>null</a:t>
                      </a:r>
                      <a:r>
                        <a:rPr lang="en-US" sz="1800" b="0" i="0" kern="1200" dirty="0" smtClean="0">
                          <a:solidFill>
                            <a:schemeClr val="dk1"/>
                          </a:solidFill>
                          <a:effectLst/>
                          <a:latin typeface="+mn-lt"/>
                          <a:ea typeface="+mn-ea"/>
                          <a:cs typeface="+mn-cs"/>
                        </a:rPr>
                        <a:t>.</a:t>
                      </a:r>
                      <a:endParaRPr lang="en-US" dirty="0">
                        <a:effectLst/>
                      </a:endParaRPr>
                    </a:p>
                  </a:txBody>
                  <a:tcPr marL="95250" marR="95250" marT="95250" marB="85725"/>
                </a:tc>
              </a:tr>
              <a:tr h="1119914">
                <a:tc>
                  <a:txBody>
                    <a:bodyPr/>
                    <a:lstStyle/>
                    <a:p>
                      <a:pPr algn="l" fontAlgn="t"/>
                      <a:r>
                        <a:rPr lang="en-US" sz="1800" b="0" i="0" kern="1200" dirty="0" err="1" smtClean="0">
                          <a:solidFill>
                            <a:schemeClr val="dk1"/>
                          </a:solidFill>
                          <a:effectLst/>
                          <a:latin typeface="Consolas" panose="020B0609020204030204" pitchFamily="49" charset="0"/>
                          <a:ea typeface="+mn-ea"/>
                          <a:cs typeface="Consolas" panose="020B0609020204030204" pitchFamily="49" charset="0"/>
                        </a:rPr>
                        <a:t>assertNotNull</a:t>
                      </a:r>
                      <a:r>
                        <a:rPr lang="en-US" sz="1800" b="0" i="0" kern="1200" dirty="0" smtClean="0">
                          <a:solidFill>
                            <a:schemeClr val="dk1"/>
                          </a:solidFill>
                          <a:effectLst/>
                          <a:latin typeface="Consolas" panose="020B0609020204030204" pitchFamily="49" charset="0"/>
                          <a:ea typeface="+mn-ea"/>
                          <a:cs typeface="Consolas" panose="020B0609020204030204" pitchFamily="49" charset="0"/>
                        </a:rPr>
                        <a:t>([String message,] Object object)</a:t>
                      </a:r>
                      <a:endParaRPr lang="en-US" dirty="0">
                        <a:effectLst/>
                        <a:latin typeface="Consolas" panose="020B0609020204030204" pitchFamily="49" charset="0"/>
                        <a:cs typeface="Consolas" panose="020B0609020204030204" pitchFamily="49" charset="0"/>
                      </a:endParaRPr>
                    </a:p>
                  </a:txBody>
                  <a:tcPr marL="95250" marR="95250" marT="95250" marB="85725"/>
                </a:tc>
                <a:tc>
                  <a:txBody>
                    <a:bodyPr/>
                    <a:lstStyle/>
                    <a:p>
                      <a:pPr algn="l" fontAlgn="t"/>
                      <a:r>
                        <a:rPr lang="en-US" dirty="0">
                          <a:effectLst/>
                        </a:rPr>
                        <a:t>Checks that the object is not </a:t>
                      </a:r>
                      <a:r>
                        <a:rPr lang="en-US" dirty="0">
                          <a:effectLst/>
                          <a:latin typeface="Consolas" panose="020B0609020204030204" pitchFamily="49" charset="0"/>
                          <a:cs typeface="Consolas" panose="020B0609020204030204" pitchFamily="49" charset="0"/>
                        </a:rPr>
                        <a:t>null</a:t>
                      </a:r>
                      <a:r>
                        <a:rPr lang="en-US" dirty="0">
                          <a:effectLst/>
                        </a:rPr>
                        <a:t>.</a:t>
                      </a:r>
                    </a:p>
                  </a:txBody>
                  <a:tcPr marL="95250" marR="95250" marT="95250" marB="85725"/>
                </a:tc>
              </a:tr>
            </a:tbl>
          </a:graphicData>
        </a:graphic>
      </p:graphicFrame>
    </p:spTree>
    <p:extLst>
      <p:ext uri="{BB962C8B-B14F-4D97-AF65-F5344CB8AC3E}">
        <p14:creationId xmlns:p14="http://schemas.microsoft.com/office/powerpoint/2010/main" val="2135362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http://cdn.slidesharecdn.com/ss_thumbnails/code-smells-130917082754-phpapp01-thumbnail-4.jpg?cb=14097609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502" y="585216"/>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004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CODE SMELLS</a:t>
            </a:r>
            <a:endParaRPr lang="en-US" dirty="0"/>
          </a:p>
        </p:txBody>
      </p:sp>
      <p:sp>
        <p:nvSpPr>
          <p:cNvPr id="3" name="Content Placeholder 2"/>
          <p:cNvSpPr>
            <a:spLocks noGrp="1"/>
          </p:cNvSpPr>
          <p:nvPr>
            <p:ph idx="1"/>
          </p:nvPr>
        </p:nvSpPr>
        <p:spPr>
          <a:xfrm>
            <a:off x="334317" y="2228850"/>
            <a:ext cx="8520925" cy="4023360"/>
          </a:xfrm>
        </p:spPr>
        <p:txBody>
          <a:bodyPr/>
          <a:lstStyle/>
          <a:p>
            <a:pPr marL="0" indent="0">
              <a:buNone/>
            </a:pPr>
            <a:r>
              <a:rPr lang="es-MX" dirty="0" err="1" smtClean="0"/>
              <a:t>We</a:t>
            </a:r>
            <a:r>
              <a:rPr lang="es-MX" dirty="0" smtClean="0"/>
              <a:t> </a:t>
            </a:r>
            <a:r>
              <a:rPr lang="es-MX" dirty="0" err="1" smtClean="0"/>
              <a:t>now</a:t>
            </a:r>
            <a:r>
              <a:rPr lang="es-MX" dirty="0" smtClean="0"/>
              <a:t> </a:t>
            </a:r>
            <a:r>
              <a:rPr lang="es-MX" dirty="0" err="1" smtClean="0"/>
              <a:t>have</a:t>
            </a:r>
            <a:r>
              <a:rPr lang="es-MX" dirty="0" smtClean="0"/>
              <a:t> </a:t>
            </a:r>
            <a:r>
              <a:rPr lang="es-MX" dirty="0" err="1" smtClean="0"/>
              <a:t>all</a:t>
            </a:r>
            <a:r>
              <a:rPr lang="es-MX" dirty="0" smtClean="0"/>
              <a:t> (</a:t>
            </a:r>
            <a:r>
              <a:rPr lang="es-MX" dirty="0" err="1" smtClean="0"/>
              <a:t>just</a:t>
            </a:r>
            <a:r>
              <a:rPr lang="es-MX" dirty="0" smtClean="0"/>
              <a:t> </a:t>
            </a:r>
            <a:r>
              <a:rPr lang="es-MX" dirty="0" err="1" smtClean="0"/>
              <a:t>one</a:t>
            </a:r>
            <a:r>
              <a:rPr lang="es-MX" dirty="0" smtClean="0"/>
              <a:t>) </a:t>
            </a:r>
            <a:r>
              <a:rPr lang="es-MX" dirty="0" err="1" smtClean="0"/>
              <a:t>requirements</a:t>
            </a:r>
            <a:r>
              <a:rPr lang="es-MX" dirty="0" smtClean="0"/>
              <a:t> </a:t>
            </a:r>
            <a:r>
              <a:rPr lang="es-MX" dirty="0" err="1" smtClean="0"/>
              <a:t>passed</a:t>
            </a:r>
            <a:r>
              <a:rPr lang="es-MX" dirty="0" smtClean="0"/>
              <a:t>. </a:t>
            </a:r>
          </a:p>
          <a:p>
            <a:endParaRPr lang="es-MX" dirty="0" smtClean="0"/>
          </a:p>
          <a:p>
            <a:pPr marL="0" indent="0">
              <a:buNone/>
            </a:pPr>
            <a:r>
              <a:rPr lang="es-MX" dirty="0" err="1" smtClean="0"/>
              <a:t>But</a:t>
            </a:r>
            <a:r>
              <a:rPr lang="es-MX" dirty="0" smtClean="0"/>
              <a:t> </a:t>
            </a:r>
            <a:r>
              <a:rPr lang="es-MX" dirty="0" err="1" smtClean="0"/>
              <a:t>you’ve</a:t>
            </a:r>
            <a:r>
              <a:rPr lang="es-MX" dirty="0" smtClean="0"/>
              <a:t> </a:t>
            </a:r>
            <a:r>
              <a:rPr lang="es-MX" dirty="0" err="1" smtClean="0"/>
              <a:t>realised</a:t>
            </a:r>
            <a:r>
              <a:rPr lang="es-MX" dirty="0" smtClean="0"/>
              <a:t> </a:t>
            </a:r>
            <a:r>
              <a:rPr lang="es-MX" dirty="0" err="1" smtClean="0"/>
              <a:t>that</a:t>
            </a:r>
            <a:r>
              <a:rPr lang="es-MX" dirty="0" smtClean="0"/>
              <a:t> a </a:t>
            </a:r>
            <a:r>
              <a:rPr lang="es-MX" dirty="0" err="1" smtClean="0">
                <a:solidFill>
                  <a:srgbClr val="0070C0"/>
                </a:solidFill>
                <a:latin typeface="Consolas" panose="020B0609020204030204" pitchFamily="49" charset="0"/>
                <a:cs typeface="Consolas" panose="020B0609020204030204" pitchFamily="49" charset="0"/>
              </a:rPr>
              <a:t>null</a:t>
            </a:r>
            <a:r>
              <a:rPr lang="es-MX" dirty="0" smtClean="0">
                <a:solidFill>
                  <a:srgbClr val="0070C0"/>
                </a:solidFill>
              </a:rPr>
              <a:t> </a:t>
            </a:r>
            <a:r>
              <a:rPr lang="es-MX" dirty="0" err="1" smtClean="0"/>
              <a:t>value</a:t>
            </a:r>
            <a:r>
              <a:rPr lang="es-MX" dirty="0" smtClean="0"/>
              <a:t> can be </a:t>
            </a:r>
            <a:r>
              <a:rPr lang="es-MX" dirty="0" err="1" smtClean="0"/>
              <a:t>passed</a:t>
            </a:r>
            <a:r>
              <a:rPr lang="es-MX" dirty="0" smtClean="0"/>
              <a:t>. </a:t>
            </a:r>
            <a:endParaRPr lang="es-MX" dirty="0"/>
          </a:p>
          <a:p>
            <a:pPr marL="0" indent="0">
              <a:buNone/>
            </a:pPr>
            <a:endParaRPr lang="es-MX" dirty="0" smtClean="0"/>
          </a:p>
          <a:p>
            <a:pPr marL="0" indent="0">
              <a:buNone/>
            </a:pPr>
            <a:r>
              <a:rPr lang="es-MX" dirty="0" err="1" smtClean="0"/>
              <a:t>You</a:t>
            </a:r>
            <a:r>
              <a:rPr lang="es-MX" dirty="0" smtClean="0"/>
              <a:t> are </a:t>
            </a:r>
            <a:r>
              <a:rPr lang="es-MX" dirty="0" err="1" smtClean="0"/>
              <a:t>not</a:t>
            </a:r>
            <a:r>
              <a:rPr lang="es-MX" dirty="0" smtClean="0"/>
              <a:t> </a:t>
            </a:r>
            <a:r>
              <a:rPr lang="es-MX" dirty="0" err="1" smtClean="0"/>
              <a:t>sure</a:t>
            </a:r>
            <a:r>
              <a:rPr lang="es-MX" dirty="0" smtClean="0"/>
              <a:t> </a:t>
            </a:r>
            <a:r>
              <a:rPr lang="es-MX" dirty="0" err="1" smtClean="0"/>
              <a:t>how</a:t>
            </a:r>
            <a:r>
              <a:rPr lang="es-MX" dirty="0" smtClean="0"/>
              <a:t> </a:t>
            </a:r>
            <a:r>
              <a:rPr lang="es-MX" dirty="0" err="1" smtClean="0"/>
              <a:t>the</a:t>
            </a:r>
            <a:r>
              <a:rPr lang="es-MX" dirty="0" smtClean="0"/>
              <a:t> </a:t>
            </a:r>
            <a:r>
              <a:rPr lang="es-MX" dirty="0" err="1" smtClean="0"/>
              <a:t>method</a:t>
            </a:r>
            <a:r>
              <a:rPr lang="es-MX" dirty="0" smtClean="0"/>
              <a:t> </a:t>
            </a:r>
            <a:r>
              <a:rPr lang="es-MX" dirty="0" err="1" smtClean="0"/>
              <a:t>needs</a:t>
            </a:r>
            <a:r>
              <a:rPr lang="es-MX" dirty="0" smtClean="0"/>
              <a:t> to </a:t>
            </a:r>
            <a:r>
              <a:rPr lang="es-MX" dirty="0" err="1" smtClean="0"/>
              <a:t>manage</a:t>
            </a:r>
            <a:r>
              <a:rPr lang="es-MX" dirty="0" smtClean="0"/>
              <a:t> </a:t>
            </a:r>
            <a:r>
              <a:rPr lang="es-MX" dirty="0" err="1" smtClean="0"/>
              <a:t>this</a:t>
            </a:r>
            <a:r>
              <a:rPr lang="es-MX" dirty="0" smtClean="0"/>
              <a:t> input so </a:t>
            </a:r>
            <a:r>
              <a:rPr lang="es-MX" dirty="0" err="1" smtClean="0"/>
              <a:t>you</a:t>
            </a:r>
            <a:r>
              <a:rPr lang="es-MX" dirty="0" smtClean="0"/>
              <a:t> </a:t>
            </a:r>
            <a:r>
              <a:rPr lang="es-MX" dirty="0" err="1" smtClean="0"/>
              <a:t>asked</a:t>
            </a:r>
            <a:r>
              <a:rPr lang="es-MX" dirty="0" smtClean="0"/>
              <a:t> </a:t>
            </a:r>
            <a:r>
              <a:rPr lang="es-MX" dirty="0" err="1" smtClean="0"/>
              <a:t>your</a:t>
            </a:r>
            <a:r>
              <a:rPr lang="es-MX" dirty="0" smtClean="0"/>
              <a:t> manager/lead.</a:t>
            </a:r>
          </a:p>
          <a:p>
            <a:pPr marL="0" indent="0">
              <a:buNone/>
            </a:pPr>
            <a:endParaRPr lang="es-MX" dirty="0"/>
          </a:p>
          <a:p>
            <a:pPr marL="0" indent="0">
              <a:buNone/>
            </a:pPr>
            <a:r>
              <a:rPr lang="es-MX" dirty="0" err="1" smtClean="0"/>
              <a:t>She</a:t>
            </a:r>
            <a:r>
              <a:rPr lang="es-MX" dirty="0" smtClean="0"/>
              <a:t>/He </a:t>
            </a:r>
            <a:r>
              <a:rPr lang="es-MX" dirty="0" err="1" smtClean="0"/>
              <a:t>said</a:t>
            </a:r>
            <a:r>
              <a:rPr lang="es-MX" dirty="0" smtClean="0"/>
              <a:t> </a:t>
            </a:r>
            <a:r>
              <a:rPr lang="es-MX" dirty="0" err="1" smtClean="0"/>
              <a:t>you</a:t>
            </a:r>
            <a:r>
              <a:rPr lang="es-MX" dirty="0" smtClean="0"/>
              <a:t> </a:t>
            </a:r>
            <a:r>
              <a:rPr lang="es-MX" dirty="0" err="1" smtClean="0"/>
              <a:t>if</a:t>
            </a:r>
            <a:r>
              <a:rPr lang="es-MX" dirty="0" smtClean="0"/>
              <a:t> </a:t>
            </a:r>
            <a:r>
              <a:rPr lang="es-MX" dirty="0" err="1" smtClean="0"/>
              <a:t>there</a:t>
            </a:r>
            <a:r>
              <a:rPr lang="es-MX" dirty="0" smtClean="0"/>
              <a:t> </a:t>
            </a:r>
            <a:r>
              <a:rPr lang="es-MX" dirty="0" err="1" smtClean="0"/>
              <a:t>is</a:t>
            </a:r>
            <a:r>
              <a:rPr lang="es-MX" dirty="0" smtClean="0"/>
              <a:t> a </a:t>
            </a:r>
            <a:r>
              <a:rPr lang="es-MX" dirty="0" err="1" smtClean="0"/>
              <a:t>null</a:t>
            </a:r>
            <a:r>
              <a:rPr lang="es-MX" dirty="0" smtClean="0"/>
              <a:t> </a:t>
            </a:r>
            <a:r>
              <a:rPr lang="es-MX" dirty="0" err="1" smtClean="0"/>
              <a:t>value</a:t>
            </a:r>
            <a:r>
              <a:rPr lang="es-MX" dirty="0" smtClean="0"/>
              <a:t> </a:t>
            </a:r>
            <a:r>
              <a:rPr lang="es-MX" dirty="0" err="1" smtClean="0"/>
              <a:t>you</a:t>
            </a:r>
            <a:r>
              <a:rPr lang="es-MX" dirty="0" smtClean="0"/>
              <a:t> </a:t>
            </a:r>
            <a:r>
              <a:rPr lang="es-MX" dirty="0" err="1" smtClean="0"/>
              <a:t>must</a:t>
            </a:r>
            <a:r>
              <a:rPr lang="es-MX" dirty="0" smtClean="0"/>
              <a:t> </a:t>
            </a:r>
            <a:r>
              <a:rPr lang="es-MX" dirty="0" err="1" smtClean="0"/>
              <a:t>return</a:t>
            </a:r>
            <a:r>
              <a:rPr lang="es-MX" dirty="0" smtClean="0"/>
              <a:t> </a:t>
            </a:r>
            <a:r>
              <a:rPr lang="es-MX" dirty="0" err="1" smtClean="0"/>
              <a:t>the</a:t>
            </a:r>
            <a:r>
              <a:rPr lang="es-MX" dirty="0" smtClean="0"/>
              <a:t> default </a:t>
            </a:r>
            <a:r>
              <a:rPr lang="es-MX" dirty="0" err="1" smtClean="0"/>
              <a:t>value</a:t>
            </a:r>
            <a:r>
              <a:rPr lang="es-MX" dirty="0" smtClean="0"/>
              <a:t> </a:t>
            </a:r>
            <a:r>
              <a:rPr lang="es-MX" dirty="0" smtClean="0">
                <a:solidFill>
                  <a:srgbClr val="FFFF00"/>
                </a:solidFill>
                <a:latin typeface="Consolas" panose="020B0609020204030204" pitchFamily="49" charset="0"/>
                <a:cs typeface="Consolas" panose="020B0609020204030204" pitchFamily="49" charset="0"/>
              </a:rPr>
              <a:t>“</a:t>
            </a:r>
            <a:r>
              <a:rPr lang="es-MX" dirty="0" err="1" smtClean="0">
                <a:solidFill>
                  <a:srgbClr val="FFFF00"/>
                </a:solidFill>
                <a:latin typeface="Consolas" panose="020B0609020204030204" pitchFamily="49" charset="0"/>
                <a:cs typeface="Consolas" panose="020B0609020204030204" pitchFamily="49" charset="0"/>
              </a:rPr>
              <a:t>Hello</a:t>
            </a:r>
            <a:r>
              <a:rPr lang="es-MX" dirty="0" smtClean="0">
                <a:solidFill>
                  <a:srgbClr val="FFFF00"/>
                </a:solidFill>
                <a:latin typeface="Consolas" panose="020B0609020204030204" pitchFamily="49" charset="0"/>
                <a:cs typeface="Consolas" panose="020B0609020204030204" pitchFamily="49" charset="0"/>
              </a:rPr>
              <a:t> </a:t>
            </a:r>
            <a:r>
              <a:rPr lang="es-MX" dirty="0" err="1" smtClean="0">
                <a:solidFill>
                  <a:srgbClr val="FFFF00"/>
                </a:solidFill>
                <a:latin typeface="Consolas" panose="020B0609020204030204" pitchFamily="49" charset="0"/>
                <a:cs typeface="Consolas" panose="020B0609020204030204" pitchFamily="49" charset="0"/>
              </a:rPr>
              <a:t>World</a:t>
            </a:r>
            <a:r>
              <a:rPr lang="es-MX" dirty="0" smtClean="0">
                <a:solidFill>
                  <a:srgbClr val="FFFF00"/>
                </a:solidFill>
                <a:latin typeface="Consolas" panose="020B0609020204030204" pitchFamily="49" charset="0"/>
                <a:cs typeface="Consolas" panose="020B0609020204030204" pitchFamily="49" charset="0"/>
              </a:rPr>
              <a:t>!”</a:t>
            </a:r>
            <a:endParaRPr lang="en-US" dirty="0">
              <a:solidFill>
                <a:srgbClr val="FFFF00"/>
              </a:solidFill>
              <a:latin typeface="Consolas" panose="020B0609020204030204" pitchFamily="49" charset="0"/>
              <a:cs typeface="Consolas" panose="020B0609020204030204" pitchFamily="49" charset="0"/>
            </a:endParaRPr>
          </a:p>
        </p:txBody>
      </p:sp>
      <p:pic>
        <p:nvPicPr>
          <p:cNvPr id="10242" name="Picture 2" descr="https://lh3.ggpht.com/EDtqA1VCeZlAbp2d9IxSePGy2QKAMjEEnER8TJrhxmDA443kLmlDZFMOJqtvY8JRrEo=w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1916" y="1335024"/>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020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What</a:t>
            </a:r>
            <a:r>
              <a:rPr lang="es-MX" dirty="0"/>
              <a:t> </a:t>
            </a:r>
            <a:r>
              <a:rPr lang="es-MX" dirty="0" err="1"/>
              <a:t>should</a:t>
            </a:r>
            <a:r>
              <a:rPr lang="es-MX" dirty="0"/>
              <a:t> </a:t>
            </a:r>
            <a:r>
              <a:rPr lang="es-MX" dirty="0" err="1"/>
              <a:t>you</a:t>
            </a:r>
            <a:r>
              <a:rPr lang="es-MX" dirty="0"/>
              <a:t> do </a:t>
            </a:r>
            <a:r>
              <a:rPr lang="es-MX" dirty="0" err="1"/>
              <a:t>next</a:t>
            </a:r>
            <a:r>
              <a:rPr lang="es-MX" dirty="0"/>
              <a:t>?</a:t>
            </a:r>
            <a:endParaRPr lang="en-US" dirty="0"/>
          </a:p>
        </p:txBody>
      </p:sp>
      <p:graphicFrame>
        <p:nvGraphicFramePr>
          <p:cNvPr id="4" name="Diagram 3"/>
          <p:cNvGraphicFramePr/>
          <p:nvPr>
            <p:extLst>
              <p:ext uri="{D42A27DB-BD31-4B8C-83A1-F6EECF244321}">
                <p14:modId xmlns:p14="http://schemas.microsoft.com/office/powerpoint/2010/main" val="2778403067"/>
              </p:ext>
            </p:extLst>
          </p:nvPr>
        </p:nvGraphicFramePr>
        <p:xfrm>
          <a:off x="297594" y="2286000"/>
          <a:ext cx="11173140" cy="3492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3651924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INTRODUCE TO TEST DRIVEN DEVELOPMENT</a:t>
            </a:r>
            <a:endParaRPr lang="en-US" dirty="0"/>
          </a:p>
        </p:txBody>
      </p:sp>
      <p:sp>
        <p:nvSpPr>
          <p:cNvPr id="3" name="Content Placeholder 2"/>
          <p:cNvSpPr>
            <a:spLocks noGrp="1"/>
          </p:cNvSpPr>
          <p:nvPr>
            <p:ph idx="1"/>
          </p:nvPr>
        </p:nvSpPr>
        <p:spPr>
          <a:xfrm>
            <a:off x="1024128" y="2084832"/>
            <a:ext cx="7381935" cy="4224528"/>
          </a:xfrm>
        </p:spPr>
        <p:txBody>
          <a:bodyPr>
            <a:normAutofit lnSpcReduction="10000"/>
          </a:bodyPr>
          <a:lstStyle/>
          <a:p>
            <a:r>
              <a:rPr lang="es-MX" dirty="0" smtClean="0"/>
              <a:t>Test </a:t>
            </a:r>
            <a:r>
              <a:rPr lang="es-MX" dirty="0" err="1" smtClean="0"/>
              <a:t>Driven</a:t>
            </a:r>
            <a:r>
              <a:rPr lang="es-MX" dirty="0" smtClean="0"/>
              <a:t> </a:t>
            </a:r>
            <a:r>
              <a:rPr lang="es-MX" dirty="0" err="1" smtClean="0"/>
              <a:t>Development</a:t>
            </a:r>
            <a:r>
              <a:rPr lang="es-MX" dirty="0" smtClean="0"/>
              <a:t> </a:t>
            </a:r>
            <a:r>
              <a:rPr lang="es-MX" dirty="0" err="1" smtClean="0"/>
              <a:t>or</a:t>
            </a:r>
            <a:r>
              <a:rPr lang="es-MX" dirty="0" smtClean="0"/>
              <a:t> TDD </a:t>
            </a:r>
            <a:r>
              <a:rPr lang="es-MX" dirty="0" err="1" smtClean="0"/>
              <a:t>is</a:t>
            </a:r>
            <a:r>
              <a:rPr lang="es-MX" dirty="0" smtClean="0"/>
              <a:t> a discipline </a:t>
            </a:r>
            <a:r>
              <a:rPr lang="es-MX" dirty="0" err="1" smtClean="0"/>
              <a:t>who</a:t>
            </a:r>
            <a:r>
              <a:rPr lang="es-MX" dirty="0" smtClean="0"/>
              <a:t> </a:t>
            </a:r>
            <a:r>
              <a:rPr lang="es-MX" dirty="0" err="1" smtClean="0"/>
              <a:t>enforce</a:t>
            </a:r>
            <a:r>
              <a:rPr lang="es-MX" dirty="0" smtClean="0"/>
              <a:t> </a:t>
            </a:r>
            <a:r>
              <a:rPr lang="es-MX" dirty="0" err="1" smtClean="0"/>
              <a:t>Testing</a:t>
            </a:r>
            <a:r>
              <a:rPr lang="es-MX" dirty="0" smtClean="0"/>
              <a:t> as </a:t>
            </a:r>
            <a:r>
              <a:rPr lang="es-MX" dirty="0" err="1" smtClean="0"/>
              <a:t>the</a:t>
            </a:r>
            <a:r>
              <a:rPr lang="es-MX" dirty="0" smtClean="0"/>
              <a:t> base of </a:t>
            </a:r>
            <a:r>
              <a:rPr lang="es-MX" dirty="0" err="1" smtClean="0"/>
              <a:t>the</a:t>
            </a:r>
            <a:r>
              <a:rPr lang="es-MX" dirty="0" smtClean="0"/>
              <a:t> software </a:t>
            </a:r>
            <a:r>
              <a:rPr lang="es-MX" dirty="0" err="1" smtClean="0"/>
              <a:t>development</a:t>
            </a:r>
            <a:r>
              <a:rPr lang="es-MX" dirty="0" smtClean="0"/>
              <a:t>.</a:t>
            </a:r>
          </a:p>
          <a:p>
            <a:endParaRPr lang="es-MX" dirty="0"/>
          </a:p>
          <a:p>
            <a:r>
              <a:rPr lang="es-MX" dirty="0" err="1" smtClean="0"/>
              <a:t>Basically</a:t>
            </a:r>
            <a:r>
              <a:rPr lang="es-MX" dirty="0" smtClean="0"/>
              <a:t> </a:t>
            </a:r>
            <a:r>
              <a:rPr lang="es-MX" dirty="0" err="1" smtClean="0"/>
              <a:t>it</a:t>
            </a:r>
            <a:r>
              <a:rPr lang="es-MX" dirty="0" smtClean="0"/>
              <a:t> </a:t>
            </a:r>
            <a:r>
              <a:rPr lang="es-MX" dirty="0" err="1" smtClean="0"/>
              <a:t>say</a:t>
            </a:r>
            <a:r>
              <a:rPr lang="es-MX" dirty="0" smtClean="0"/>
              <a:t> </a:t>
            </a:r>
            <a:r>
              <a:rPr lang="es-MX" dirty="0" err="1" smtClean="0"/>
              <a:t>that</a:t>
            </a:r>
            <a:r>
              <a:rPr lang="es-MX" dirty="0" smtClean="0"/>
              <a:t> </a:t>
            </a:r>
            <a:r>
              <a:rPr lang="es-MX" dirty="0" err="1" smtClean="0"/>
              <a:t>you</a:t>
            </a:r>
            <a:r>
              <a:rPr lang="es-MX" dirty="0" smtClean="0"/>
              <a:t> </a:t>
            </a:r>
            <a:r>
              <a:rPr lang="es-MX" dirty="0" err="1" smtClean="0"/>
              <a:t>need</a:t>
            </a:r>
            <a:r>
              <a:rPr lang="es-MX" dirty="0" smtClean="0"/>
              <a:t> to </a:t>
            </a:r>
            <a:r>
              <a:rPr lang="es-MX" dirty="0" err="1" smtClean="0"/>
              <a:t>write</a:t>
            </a:r>
            <a:r>
              <a:rPr lang="es-MX" dirty="0" smtClean="0"/>
              <a:t> </a:t>
            </a:r>
            <a:r>
              <a:rPr lang="es-MX" dirty="0" err="1" smtClean="0"/>
              <a:t>the</a:t>
            </a:r>
            <a:r>
              <a:rPr lang="es-MX" dirty="0" smtClean="0"/>
              <a:t> </a:t>
            </a:r>
            <a:r>
              <a:rPr lang="es-MX" dirty="0" err="1" smtClean="0"/>
              <a:t>tests</a:t>
            </a:r>
            <a:r>
              <a:rPr lang="es-MX" dirty="0" smtClean="0"/>
              <a:t> </a:t>
            </a:r>
            <a:r>
              <a:rPr lang="es-MX" dirty="0" err="1" smtClean="0"/>
              <a:t>before</a:t>
            </a:r>
            <a:r>
              <a:rPr lang="es-MX" dirty="0" smtClean="0"/>
              <a:t> </a:t>
            </a:r>
            <a:r>
              <a:rPr lang="es-MX" dirty="0" err="1" smtClean="0"/>
              <a:t>you</a:t>
            </a:r>
            <a:r>
              <a:rPr lang="es-MX" dirty="0" smtClean="0"/>
              <a:t> </a:t>
            </a:r>
            <a:r>
              <a:rPr lang="es-MX" dirty="0" err="1" smtClean="0"/>
              <a:t>write</a:t>
            </a:r>
            <a:r>
              <a:rPr lang="es-MX" dirty="0" smtClean="0"/>
              <a:t> </a:t>
            </a:r>
            <a:r>
              <a:rPr lang="es-MX" dirty="0" err="1" smtClean="0"/>
              <a:t>any</a:t>
            </a:r>
            <a:r>
              <a:rPr lang="es-MX" dirty="0" smtClean="0"/>
              <a:t> </a:t>
            </a:r>
            <a:r>
              <a:rPr lang="es-MX" dirty="0" err="1" smtClean="0"/>
              <a:t>production</a:t>
            </a:r>
            <a:r>
              <a:rPr lang="es-MX" dirty="0" smtClean="0"/>
              <a:t> </a:t>
            </a:r>
            <a:r>
              <a:rPr lang="es-MX" dirty="0" err="1" smtClean="0"/>
              <a:t>code</a:t>
            </a:r>
            <a:r>
              <a:rPr lang="es-MX" dirty="0" smtClean="0"/>
              <a:t>.</a:t>
            </a:r>
          </a:p>
          <a:p>
            <a:endParaRPr lang="es-MX" dirty="0"/>
          </a:p>
          <a:p>
            <a:r>
              <a:rPr lang="es-MX" dirty="0" err="1" smtClean="0"/>
              <a:t>It</a:t>
            </a:r>
            <a:r>
              <a:rPr lang="es-MX" dirty="0" smtClean="0"/>
              <a:t> </a:t>
            </a:r>
            <a:r>
              <a:rPr lang="es-MX" dirty="0" err="1" smtClean="0"/>
              <a:t>improves</a:t>
            </a:r>
            <a:r>
              <a:rPr lang="es-MX" dirty="0" smtClean="0"/>
              <a:t> </a:t>
            </a:r>
            <a:r>
              <a:rPr lang="es-MX" dirty="0" err="1" smtClean="0"/>
              <a:t>your</a:t>
            </a:r>
            <a:r>
              <a:rPr lang="es-MX" dirty="0" smtClean="0"/>
              <a:t> software </a:t>
            </a:r>
            <a:r>
              <a:rPr lang="es-MX" dirty="0" err="1" smtClean="0"/>
              <a:t>development</a:t>
            </a:r>
            <a:r>
              <a:rPr lang="es-MX" dirty="0" smtClean="0"/>
              <a:t> </a:t>
            </a:r>
            <a:r>
              <a:rPr lang="es-MX" dirty="0" err="1" smtClean="0"/>
              <a:t>because</a:t>
            </a:r>
            <a:r>
              <a:rPr lang="es-MX" dirty="0" smtClean="0"/>
              <a:t> </a:t>
            </a:r>
            <a:r>
              <a:rPr lang="es-MX" dirty="0" err="1" smtClean="0"/>
              <a:t>every</a:t>
            </a:r>
            <a:r>
              <a:rPr lang="es-MX" dirty="0" smtClean="0"/>
              <a:t> </a:t>
            </a:r>
            <a:r>
              <a:rPr lang="es-MX" dirty="0" err="1" smtClean="0"/>
              <a:t>scenario</a:t>
            </a:r>
            <a:r>
              <a:rPr lang="es-MX" dirty="0" smtClean="0"/>
              <a:t> </a:t>
            </a:r>
            <a:r>
              <a:rPr lang="es-MX" dirty="0" err="1" smtClean="0"/>
              <a:t>is</a:t>
            </a:r>
            <a:r>
              <a:rPr lang="es-MX" dirty="0" smtClean="0"/>
              <a:t> </a:t>
            </a:r>
            <a:r>
              <a:rPr lang="es-MX" dirty="0" err="1" smtClean="0"/>
              <a:t>covered</a:t>
            </a:r>
            <a:r>
              <a:rPr lang="es-MX" dirty="0" smtClean="0"/>
              <a:t> </a:t>
            </a:r>
            <a:r>
              <a:rPr lang="es-MX" dirty="0" err="1" smtClean="0"/>
              <a:t>by</a:t>
            </a:r>
            <a:r>
              <a:rPr lang="es-MX" dirty="0" smtClean="0"/>
              <a:t> a </a:t>
            </a:r>
            <a:r>
              <a:rPr lang="es-MX" dirty="0" err="1" smtClean="0"/>
              <a:t>unit</a:t>
            </a:r>
            <a:r>
              <a:rPr lang="es-MX" dirty="0" smtClean="0"/>
              <a:t> test, so </a:t>
            </a:r>
            <a:r>
              <a:rPr lang="es-MX" dirty="0" err="1" smtClean="0"/>
              <a:t>you</a:t>
            </a:r>
            <a:r>
              <a:rPr lang="es-MX" dirty="0" smtClean="0"/>
              <a:t> </a:t>
            </a:r>
            <a:r>
              <a:rPr lang="es-MX" dirty="0" err="1" smtClean="0"/>
              <a:t>gain</a:t>
            </a:r>
            <a:r>
              <a:rPr lang="es-MX" dirty="0" smtClean="0"/>
              <a:t> </a:t>
            </a:r>
            <a:r>
              <a:rPr lang="es-MX" dirty="0" err="1" smtClean="0"/>
              <a:t>confidence</a:t>
            </a:r>
            <a:r>
              <a:rPr lang="es-MX" dirty="0" smtClean="0"/>
              <a:t> </a:t>
            </a:r>
            <a:r>
              <a:rPr lang="es-MX" dirty="0" err="1" smtClean="0"/>
              <a:t>about</a:t>
            </a:r>
            <a:r>
              <a:rPr lang="es-MX" dirty="0" smtClean="0"/>
              <a:t> </a:t>
            </a:r>
            <a:r>
              <a:rPr lang="es-MX" dirty="0" err="1" smtClean="0"/>
              <a:t>your</a:t>
            </a:r>
            <a:r>
              <a:rPr lang="es-MX" dirty="0" smtClean="0"/>
              <a:t> </a:t>
            </a:r>
            <a:r>
              <a:rPr lang="es-MX" dirty="0" err="1" smtClean="0"/>
              <a:t>code</a:t>
            </a:r>
            <a:r>
              <a:rPr lang="es-MX" dirty="0" smtClean="0"/>
              <a:t>.</a:t>
            </a:r>
          </a:p>
          <a:p>
            <a:endParaRPr lang="es-MX" dirty="0" smtClean="0"/>
          </a:p>
          <a:p>
            <a:r>
              <a:rPr lang="es-MX" dirty="0" smtClean="0"/>
              <a:t>A </a:t>
            </a:r>
            <a:r>
              <a:rPr lang="es-MX" dirty="0" err="1" smtClean="0"/>
              <a:t>principle</a:t>
            </a:r>
            <a:r>
              <a:rPr lang="es-MX" dirty="0" smtClean="0"/>
              <a:t> of TDD </a:t>
            </a:r>
            <a:r>
              <a:rPr lang="es-MX" dirty="0" err="1" smtClean="0"/>
              <a:t>is</a:t>
            </a:r>
            <a:r>
              <a:rPr lang="es-MX" dirty="0" smtClean="0"/>
              <a:t> “Small </a:t>
            </a:r>
            <a:r>
              <a:rPr lang="es-MX" dirty="0" err="1" smtClean="0"/>
              <a:t>is</a:t>
            </a:r>
            <a:r>
              <a:rPr lang="es-MX" dirty="0" smtClean="0"/>
              <a:t> </a:t>
            </a:r>
            <a:r>
              <a:rPr lang="es-MX" dirty="0" err="1" smtClean="0"/>
              <a:t>better</a:t>
            </a:r>
            <a:r>
              <a:rPr lang="es-MX" dirty="0" smtClean="0"/>
              <a:t>”</a:t>
            </a:r>
            <a:endParaRPr lang="es-MX" dirty="0"/>
          </a:p>
        </p:txBody>
      </p:sp>
      <p:pic>
        <p:nvPicPr>
          <p:cNvPr id="9218" name="Picture 2" descr="https://cdn.tutsplus.com/net/uploads/legacy/767_testDrivenDev/td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5346" y="2374231"/>
            <a:ext cx="2983831" cy="2983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897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s-MX" dirty="0" smtClean="0"/>
              <a:t>Introduce to </a:t>
            </a:r>
            <a:r>
              <a:rPr lang="es-MX" dirty="0" err="1" smtClean="0"/>
              <a:t>Unit</a:t>
            </a:r>
            <a:r>
              <a:rPr lang="es-MX" dirty="0" smtClean="0"/>
              <a:t> </a:t>
            </a:r>
            <a:r>
              <a:rPr lang="es-MX" dirty="0" err="1" smtClean="0"/>
              <a:t>Testing</a:t>
            </a:r>
            <a:endParaRPr lang="es-MX" dirty="0" smtClean="0"/>
          </a:p>
          <a:p>
            <a:pPr marL="457200" indent="-457200">
              <a:buFont typeface="+mj-lt"/>
              <a:buAutoNum type="arabicPeriod"/>
            </a:pPr>
            <a:r>
              <a:rPr lang="es-MX" dirty="0" err="1" smtClean="0"/>
              <a:t>Create</a:t>
            </a:r>
            <a:r>
              <a:rPr lang="es-MX" dirty="0" smtClean="0"/>
              <a:t> Basic </a:t>
            </a:r>
            <a:r>
              <a:rPr lang="es-MX" dirty="0" err="1" smtClean="0"/>
              <a:t>Unit</a:t>
            </a:r>
            <a:r>
              <a:rPr lang="es-MX" dirty="0" smtClean="0"/>
              <a:t> </a:t>
            </a:r>
            <a:r>
              <a:rPr lang="es-MX" dirty="0" err="1" smtClean="0"/>
              <a:t>tests</a:t>
            </a:r>
            <a:r>
              <a:rPr lang="es-MX" dirty="0" smtClean="0"/>
              <a:t> </a:t>
            </a:r>
            <a:r>
              <a:rPr lang="es-MX" dirty="0" err="1" smtClean="0"/>
              <a:t>with</a:t>
            </a:r>
            <a:r>
              <a:rPr lang="es-MX" dirty="0" smtClean="0"/>
              <a:t> </a:t>
            </a:r>
            <a:r>
              <a:rPr lang="es-MX" dirty="0" err="1" smtClean="0"/>
              <a:t>JUnit</a:t>
            </a:r>
            <a:endParaRPr lang="es-MX" dirty="0" smtClean="0"/>
          </a:p>
          <a:p>
            <a:pPr marL="457200" indent="-457200">
              <a:buFont typeface="+mj-lt"/>
              <a:buAutoNum type="arabicPeriod"/>
            </a:pPr>
            <a:r>
              <a:rPr lang="es-MX" dirty="0" smtClean="0"/>
              <a:t>Introduce to Test </a:t>
            </a:r>
            <a:r>
              <a:rPr lang="es-MX" dirty="0" err="1" smtClean="0"/>
              <a:t>Driven</a:t>
            </a:r>
            <a:r>
              <a:rPr lang="es-MX" dirty="0" smtClean="0"/>
              <a:t> </a:t>
            </a:r>
            <a:r>
              <a:rPr lang="es-MX" dirty="0" err="1" smtClean="0"/>
              <a:t>Development</a:t>
            </a:r>
            <a:endParaRPr lang="es-MX" dirty="0" smtClean="0"/>
          </a:p>
          <a:p>
            <a:pPr marL="457200" indent="-457200">
              <a:buFont typeface="+mj-lt"/>
              <a:buAutoNum type="arabicPeriod"/>
            </a:pPr>
            <a:r>
              <a:rPr lang="es-MX" dirty="0" smtClean="0"/>
              <a:t>Use </a:t>
            </a:r>
            <a:r>
              <a:rPr lang="es-MX" dirty="0" err="1" smtClean="0"/>
              <a:t>mock</a:t>
            </a:r>
            <a:r>
              <a:rPr lang="es-MX" dirty="0" smtClean="0"/>
              <a:t> </a:t>
            </a:r>
            <a:r>
              <a:rPr lang="es-MX" dirty="0" err="1" smtClean="0"/>
              <a:t>objects</a:t>
            </a:r>
            <a:r>
              <a:rPr lang="es-MX" dirty="0" smtClean="0"/>
              <a:t> to </a:t>
            </a:r>
            <a:r>
              <a:rPr lang="es-MX" dirty="0" err="1" smtClean="0"/>
              <a:t>isolate</a:t>
            </a:r>
            <a:r>
              <a:rPr lang="es-MX" dirty="0" smtClean="0"/>
              <a:t> </a:t>
            </a:r>
            <a:r>
              <a:rPr lang="es-MX" dirty="0" err="1" smtClean="0"/>
              <a:t>our</a:t>
            </a:r>
            <a:r>
              <a:rPr lang="es-MX" dirty="0" smtClean="0"/>
              <a:t> </a:t>
            </a:r>
            <a:r>
              <a:rPr lang="es-MX" dirty="0" err="1" smtClean="0"/>
              <a:t>tests</a:t>
            </a:r>
            <a:endParaRPr lang="es-MX" dirty="0" smtClean="0"/>
          </a:p>
          <a:p>
            <a:pPr marL="457200" indent="-457200">
              <a:buFont typeface="+mj-lt"/>
              <a:buAutoNum type="arabicPeriod"/>
            </a:pPr>
            <a:r>
              <a:rPr lang="es-MX" dirty="0" err="1" smtClean="0"/>
              <a:t>Know</a:t>
            </a:r>
            <a:r>
              <a:rPr lang="es-MX" dirty="0" smtClean="0"/>
              <a:t> and </a:t>
            </a:r>
            <a:r>
              <a:rPr lang="es-MX" dirty="0" err="1" smtClean="0"/>
              <a:t>apply</a:t>
            </a:r>
            <a:r>
              <a:rPr lang="es-MX" dirty="0" smtClean="0"/>
              <a:t> </a:t>
            </a:r>
            <a:r>
              <a:rPr lang="es-MX" dirty="0" err="1" smtClean="0"/>
              <a:t>some</a:t>
            </a:r>
            <a:r>
              <a:rPr lang="es-MX" dirty="0" smtClean="0"/>
              <a:t> </a:t>
            </a:r>
            <a:r>
              <a:rPr lang="es-MX" dirty="0" err="1" smtClean="0"/>
              <a:t>best</a:t>
            </a:r>
            <a:r>
              <a:rPr lang="es-MX" dirty="0" smtClean="0"/>
              <a:t> </a:t>
            </a:r>
            <a:r>
              <a:rPr lang="es-MX" dirty="0" err="1" smtClean="0"/>
              <a:t>practices</a:t>
            </a:r>
            <a:r>
              <a:rPr lang="es-MX" dirty="0" smtClean="0"/>
              <a:t> </a:t>
            </a:r>
            <a:r>
              <a:rPr lang="es-MX" dirty="0" err="1" smtClean="0"/>
              <a:t>writing</a:t>
            </a:r>
            <a:r>
              <a:rPr lang="es-MX" dirty="0" smtClean="0"/>
              <a:t> </a:t>
            </a:r>
            <a:r>
              <a:rPr lang="es-MX" dirty="0" err="1" smtClean="0"/>
              <a:t>unit</a:t>
            </a:r>
            <a:r>
              <a:rPr lang="es-MX" dirty="0" smtClean="0"/>
              <a:t> </a:t>
            </a:r>
            <a:r>
              <a:rPr lang="es-MX" dirty="0" err="1" smtClean="0"/>
              <a:t>tests</a:t>
            </a:r>
            <a:endParaRPr lang="es-MX" dirty="0" smtClean="0"/>
          </a:p>
          <a:p>
            <a:pPr marL="457200" indent="-457200">
              <a:buFont typeface="+mj-lt"/>
              <a:buAutoNum type="arabicPeriod"/>
            </a:pPr>
            <a:r>
              <a:rPr lang="es-MX" dirty="0" err="1" smtClean="0"/>
              <a:t>Integration</a:t>
            </a:r>
            <a:r>
              <a:rPr lang="es-MX" dirty="0" smtClean="0"/>
              <a:t> </a:t>
            </a:r>
            <a:r>
              <a:rPr lang="es-MX" dirty="0" err="1" smtClean="0"/>
              <a:t>exercises</a:t>
            </a:r>
            <a:endParaRPr lang="es-MX" dirty="0" smtClean="0"/>
          </a:p>
          <a:p>
            <a:pPr marL="457200" indent="-457200">
              <a:buFont typeface="+mj-lt"/>
              <a:buAutoNum type="arabicPeriod"/>
            </a:pPr>
            <a:r>
              <a:rPr lang="es-MX" dirty="0" err="1" smtClean="0"/>
              <a:t>Convert</a:t>
            </a:r>
            <a:r>
              <a:rPr lang="es-MX" dirty="0" smtClean="0"/>
              <a:t> </a:t>
            </a:r>
            <a:r>
              <a:rPr lang="es-MX" dirty="0" err="1" smtClean="0"/>
              <a:t>you</a:t>
            </a:r>
            <a:r>
              <a:rPr lang="es-MX" dirty="0" smtClean="0"/>
              <a:t> to </a:t>
            </a:r>
            <a:r>
              <a:rPr lang="es-MX" dirty="0" err="1" smtClean="0"/>
              <a:t>the</a:t>
            </a:r>
            <a:r>
              <a:rPr lang="es-MX" dirty="0" smtClean="0"/>
              <a:t> TDD </a:t>
            </a:r>
            <a:r>
              <a:rPr lang="es-MX" dirty="0" err="1" smtClean="0"/>
              <a:t>religion</a:t>
            </a:r>
            <a:r>
              <a:rPr lang="es-MX" dirty="0" smtClean="0"/>
              <a:t> and </a:t>
            </a:r>
            <a:r>
              <a:rPr lang="es-MX" dirty="0" err="1" smtClean="0"/>
              <a:t>give</a:t>
            </a:r>
            <a:r>
              <a:rPr lang="es-MX" dirty="0" smtClean="0"/>
              <a:t> me </a:t>
            </a:r>
            <a:r>
              <a:rPr lang="es-MX" dirty="0" err="1" smtClean="0"/>
              <a:t>all</a:t>
            </a:r>
            <a:r>
              <a:rPr lang="es-MX" dirty="0" smtClean="0"/>
              <a:t> </a:t>
            </a:r>
            <a:r>
              <a:rPr lang="es-MX" dirty="0" err="1" smtClean="0"/>
              <a:t>your</a:t>
            </a:r>
            <a:r>
              <a:rPr lang="es-MX" dirty="0" smtClean="0"/>
              <a:t> </a:t>
            </a:r>
            <a:r>
              <a:rPr lang="es-MX" dirty="0" err="1" smtClean="0"/>
              <a:t>belongings</a:t>
            </a:r>
            <a:r>
              <a:rPr lang="es-MX" dirty="0" smtClean="0"/>
              <a:t>… </a:t>
            </a:r>
            <a:r>
              <a:rPr lang="es-MX" dirty="0" smtClean="0">
                <a:sym typeface="Wingdings" panose="05000000000000000000" pitchFamily="2" charset="2"/>
              </a:rPr>
              <a:t></a:t>
            </a:r>
            <a:endParaRPr lang="es-MX" dirty="0" smtClean="0"/>
          </a:p>
          <a:p>
            <a:endParaRPr lang="en-US" dirty="0"/>
          </a:p>
        </p:txBody>
      </p:sp>
    </p:spTree>
    <p:extLst>
      <p:ext uri="{BB962C8B-B14F-4D97-AF65-F5344CB8AC3E}">
        <p14:creationId xmlns:p14="http://schemas.microsoft.com/office/powerpoint/2010/main" val="14707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TDD PROCESS</a:t>
            </a:r>
            <a:endParaRPr lang="en-US" dirty="0"/>
          </a:p>
        </p:txBody>
      </p:sp>
      <p:pic>
        <p:nvPicPr>
          <p:cNvPr id="4098" name="Picture 2" descr="http://vitalflux.com/wp-content/uploads/2014/04/Test-driven_developmen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8" y="1691640"/>
            <a:ext cx="10508742" cy="49491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03120" y="2903220"/>
            <a:ext cx="593432" cy="369332"/>
          </a:xfrm>
          <a:prstGeom prst="rect">
            <a:avLst/>
          </a:prstGeom>
          <a:noFill/>
        </p:spPr>
        <p:txBody>
          <a:bodyPr wrap="none" rtlCol="0">
            <a:spAutoFit/>
          </a:bodyPr>
          <a:lstStyle/>
          <a:p>
            <a:r>
              <a:rPr lang="es-MX" dirty="0" smtClean="0">
                <a:solidFill>
                  <a:schemeClr val="bg1"/>
                </a:solidFill>
              </a:rPr>
              <a:t>RUN</a:t>
            </a:r>
            <a:endParaRPr lang="en-US" dirty="0">
              <a:solidFill>
                <a:schemeClr val="bg1"/>
              </a:solidFill>
            </a:endParaRPr>
          </a:p>
        </p:txBody>
      </p:sp>
      <p:sp>
        <p:nvSpPr>
          <p:cNvPr id="3" name="TextBox 2"/>
          <p:cNvSpPr txBox="1"/>
          <p:nvPr/>
        </p:nvSpPr>
        <p:spPr>
          <a:xfrm>
            <a:off x="2857501" y="1940028"/>
            <a:ext cx="4104409" cy="369332"/>
          </a:xfrm>
          <a:prstGeom prst="rect">
            <a:avLst/>
          </a:prstGeom>
          <a:noFill/>
        </p:spPr>
        <p:txBody>
          <a:bodyPr wrap="square" rtlCol="0">
            <a:spAutoFit/>
          </a:bodyPr>
          <a:lstStyle/>
          <a:p>
            <a:r>
              <a:rPr lang="es-MX" b="1" dirty="0" smtClean="0">
                <a:solidFill>
                  <a:srgbClr val="FF0000"/>
                </a:solidFill>
              </a:rPr>
              <a:t>Note: </a:t>
            </a:r>
            <a:r>
              <a:rPr lang="es-MX" dirty="0" err="1" smtClean="0">
                <a:solidFill>
                  <a:srgbClr val="FF0000"/>
                </a:solidFill>
              </a:rPr>
              <a:t>Even</a:t>
            </a:r>
            <a:r>
              <a:rPr lang="es-MX" dirty="0" smtClean="0">
                <a:solidFill>
                  <a:srgbClr val="FF0000"/>
                </a:solidFill>
              </a:rPr>
              <a:t> </a:t>
            </a:r>
            <a:r>
              <a:rPr lang="es-MX" dirty="0" err="1" smtClean="0">
                <a:solidFill>
                  <a:srgbClr val="FF0000"/>
                </a:solidFill>
              </a:rPr>
              <a:t>code</a:t>
            </a:r>
            <a:r>
              <a:rPr lang="es-MX" dirty="0" smtClean="0">
                <a:solidFill>
                  <a:srgbClr val="FF0000"/>
                </a:solidFill>
              </a:rPr>
              <a:t> </a:t>
            </a:r>
            <a:r>
              <a:rPr lang="es-MX" dirty="0" err="1" smtClean="0">
                <a:solidFill>
                  <a:srgbClr val="FF0000"/>
                </a:solidFill>
              </a:rPr>
              <a:t>does</a:t>
            </a:r>
            <a:r>
              <a:rPr lang="es-MX" dirty="0" smtClean="0">
                <a:solidFill>
                  <a:srgbClr val="FF0000"/>
                </a:solidFill>
              </a:rPr>
              <a:t> </a:t>
            </a:r>
            <a:r>
              <a:rPr lang="es-MX" dirty="0" err="1" smtClean="0">
                <a:solidFill>
                  <a:srgbClr val="FF0000"/>
                </a:solidFill>
              </a:rPr>
              <a:t>not</a:t>
            </a:r>
            <a:r>
              <a:rPr lang="es-MX" dirty="0" smtClean="0">
                <a:solidFill>
                  <a:srgbClr val="FF0000"/>
                </a:solidFill>
              </a:rPr>
              <a:t> compile</a:t>
            </a:r>
            <a:endParaRPr lang="en-US" dirty="0">
              <a:solidFill>
                <a:srgbClr val="FF0000"/>
              </a:solidFill>
            </a:endParaRPr>
          </a:p>
        </p:txBody>
      </p:sp>
      <p:sp>
        <p:nvSpPr>
          <p:cNvPr id="6" name="TextBox 5"/>
          <p:cNvSpPr txBox="1"/>
          <p:nvPr/>
        </p:nvSpPr>
        <p:spPr>
          <a:xfrm>
            <a:off x="9157856" y="4475409"/>
            <a:ext cx="1586344" cy="646331"/>
          </a:xfrm>
          <a:prstGeom prst="rect">
            <a:avLst/>
          </a:prstGeom>
          <a:noFill/>
        </p:spPr>
        <p:txBody>
          <a:bodyPr wrap="square" rtlCol="0">
            <a:spAutoFit/>
          </a:bodyPr>
          <a:lstStyle/>
          <a:p>
            <a:r>
              <a:rPr lang="es-MX" b="1" dirty="0" err="1" smtClean="0">
                <a:solidFill>
                  <a:srgbClr val="FF0000"/>
                </a:solidFill>
              </a:rPr>
              <a:t>Refactor</a:t>
            </a:r>
            <a:r>
              <a:rPr lang="es-MX" b="1" dirty="0" smtClean="0">
                <a:solidFill>
                  <a:srgbClr val="FF0000"/>
                </a:solidFill>
              </a:rPr>
              <a:t> and test </a:t>
            </a:r>
            <a:r>
              <a:rPr lang="es-MX" b="1" dirty="0" err="1" smtClean="0">
                <a:solidFill>
                  <a:srgbClr val="FF0000"/>
                </a:solidFill>
              </a:rPr>
              <a:t>if</a:t>
            </a:r>
            <a:r>
              <a:rPr lang="es-MX" b="1" dirty="0" smtClean="0">
                <a:solidFill>
                  <a:srgbClr val="FF0000"/>
                </a:solidFill>
              </a:rPr>
              <a:t> </a:t>
            </a:r>
            <a:r>
              <a:rPr lang="es-MX" b="1" dirty="0" err="1" smtClean="0">
                <a:solidFill>
                  <a:srgbClr val="FF0000"/>
                </a:solidFill>
              </a:rPr>
              <a:t>possible</a:t>
            </a:r>
            <a:endParaRPr lang="en-US" dirty="0">
              <a:solidFill>
                <a:srgbClr val="FF0000"/>
              </a:solidFill>
            </a:endParaRPr>
          </a:p>
        </p:txBody>
      </p:sp>
    </p:spTree>
    <p:extLst>
      <p:ext uri="{BB962C8B-B14F-4D97-AF65-F5344CB8AC3E}">
        <p14:creationId xmlns:p14="http://schemas.microsoft.com/office/powerpoint/2010/main" val="3256974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Or</a:t>
            </a:r>
            <a:r>
              <a:rPr lang="es-MX" dirty="0" smtClean="0"/>
              <a:t> </a:t>
            </a:r>
            <a:r>
              <a:rPr lang="es-MX" dirty="0" err="1" smtClean="0"/>
              <a:t>simpler</a:t>
            </a:r>
            <a:r>
              <a:rPr lang="es-MX" dirty="0" smtClean="0"/>
              <a:t>…</a:t>
            </a:r>
            <a:endParaRPr lang="en-US" dirty="0"/>
          </a:p>
        </p:txBody>
      </p:sp>
      <p:sp>
        <p:nvSpPr>
          <p:cNvPr id="4" name="Content Placeholder 3"/>
          <p:cNvSpPr>
            <a:spLocks noGrp="1"/>
          </p:cNvSpPr>
          <p:nvPr>
            <p:ph idx="1"/>
          </p:nvPr>
        </p:nvSpPr>
        <p:spPr/>
        <p:txBody>
          <a:bodyPr/>
          <a:lstStyle/>
          <a:p>
            <a:endParaRPr lang="en-US"/>
          </a:p>
        </p:txBody>
      </p:sp>
      <p:pic>
        <p:nvPicPr>
          <p:cNvPr id="8194" name="Picture 2" descr="http://rtigger.com/images/posts/td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362" y="2084832"/>
            <a:ext cx="7115212" cy="4428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170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APPLYING TDD TO OUR new </a:t>
            </a:r>
            <a:r>
              <a:rPr lang="es-MX" dirty="0" err="1" smtClean="0"/>
              <a:t>requirement</a:t>
            </a:r>
            <a:endParaRPr lang="en-US" dirty="0"/>
          </a:p>
        </p:txBody>
      </p:sp>
      <p:sp>
        <p:nvSpPr>
          <p:cNvPr id="3" name="Content Placeholder 2"/>
          <p:cNvSpPr>
            <a:spLocks noGrp="1"/>
          </p:cNvSpPr>
          <p:nvPr>
            <p:ph idx="1"/>
          </p:nvPr>
        </p:nvSpPr>
        <p:spPr/>
        <p:txBody>
          <a:bodyPr/>
          <a:lstStyle/>
          <a:p>
            <a:r>
              <a:rPr lang="es-MX" dirty="0" smtClean="0"/>
              <a:t>1. </a:t>
            </a:r>
            <a:r>
              <a:rPr lang="es-MX" dirty="0" err="1" smtClean="0"/>
              <a:t>Write</a:t>
            </a:r>
            <a:r>
              <a:rPr lang="es-MX" dirty="0" smtClean="0"/>
              <a:t> a test</a:t>
            </a:r>
            <a:endParaRPr lang="en-US" dirty="0"/>
          </a:p>
        </p:txBody>
      </p:sp>
      <p:pic>
        <p:nvPicPr>
          <p:cNvPr id="4" name="Picture 3"/>
          <p:cNvPicPr>
            <a:picLocks noChangeAspect="1"/>
          </p:cNvPicPr>
          <p:nvPr/>
        </p:nvPicPr>
        <p:blipFill>
          <a:blip r:embed="rId2"/>
          <a:stretch>
            <a:fillRect/>
          </a:stretch>
        </p:blipFill>
        <p:spPr>
          <a:xfrm>
            <a:off x="2005012" y="2854250"/>
            <a:ext cx="8567738" cy="3455110"/>
          </a:xfrm>
          <a:prstGeom prst="rect">
            <a:avLst/>
          </a:prstGeom>
        </p:spPr>
      </p:pic>
    </p:spTree>
    <p:extLst>
      <p:ext uri="{BB962C8B-B14F-4D97-AF65-F5344CB8AC3E}">
        <p14:creationId xmlns:p14="http://schemas.microsoft.com/office/powerpoint/2010/main" val="3131617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smtClean="0"/>
              <a:t>2. Run </a:t>
            </a:r>
            <a:r>
              <a:rPr lang="es-MX" dirty="0" err="1" smtClean="0"/>
              <a:t>the</a:t>
            </a:r>
            <a:r>
              <a:rPr lang="es-MX" dirty="0" smtClean="0"/>
              <a:t> </a:t>
            </a:r>
            <a:r>
              <a:rPr lang="es-MX" dirty="0" err="1" smtClean="0"/>
              <a:t>tests</a:t>
            </a:r>
            <a:endParaRPr lang="en-US" dirty="0"/>
          </a:p>
        </p:txBody>
      </p:sp>
      <p:pic>
        <p:nvPicPr>
          <p:cNvPr id="4" name="Picture 3"/>
          <p:cNvPicPr>
            <a:picLocks noChangeAspect="1"/>
          </p:cNvPicPr>
          <p:nvPr/>
        </p:nvPicPr>
        <p:blipFill>
          <a:blip r:embed="rId2"/>
          <a:stretch>
            <a:fillRect/>
          </a:stretch>
        </p:blipFill>
        <p:spPr>
          <a:xfrm>
            <a:off x="422909" y="2940926"/>
            <a:ext cx="11378272" cy="3569602"/>
          </a:xfrm>
          <a:prstGeom prst="rect">
            <a:avLst/>
          </a:prstGeom>
        </p:spPr>
      </p:pic>
    </p:spTree>
    <p:extLst>
      <p:ext uri="{BB962C8B-B14F-4D97-AF65-F5344CB8AC3E}">
        <p14:creationId xmlns:p14="http://schemas.microsoft.com/office/powerpoint/2010/main" val="20411113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smtClean="0"/>
              <a:t>3. </a:t>
            </a:r>
            <a:r>
              <a:rPr lang="es-MX" dirty="0" err="1" smtClean="0"/>
              <a:t>Modify</a:t>
            </a:r>
            <a:r>
              <a:rPr lang="es-MX" dirty="0" smtClean="0"/>
              <a:t> </a:t>
            </a:r>
            <a:r>
              <a:rPr lang="es-MX" dirty="0" err="1" smtClean="0"/>
              <a:t>the</a:t>
            </a:r>
            <a:r>
              <a:rPr lang="es-MX" dirty="0" smtClean="0"/>
              <a:t> </a:t>
            </a:r>
            <a:r>
              <a:rPr lang="es-MX" dirty="0" err="1" smtClean="0"/>
              <a:t>production</a:t>
            </a:r>
            <a:r>
              <a:rPr lang="es-MX" dirty="0" smtClean="0"/>
              <a:t> </a:t>
            </a:r>
            <a:r>
              <a:rPr lang="es-MX" dirty="0" err="1" smtClean="0"/>
              <a:t>code</a:t>
            </a:r>
            <a:endParaRPr lang="en-US" dirty="0"/>
          </a:p>
        </p:txBody>
      </p:sp>
      <p:pic>
        <p:nvPicPr>
          <p:cNvPr id="4" name="Picture 3"/>
          <p:cNvPicPr>
            <a:picLocks noChangeAspect="1"/>
          </p:cNvPicPr>
          <p:nvPr/>
        </p:nvPicPr>
        <p:blipFill>
          <a:blip r:embed="rId2"/>
          <a:stretch>
            <a:fillRect/>
          </a:stretch>
        </p:blipFill>
        <p:spPr>
          <a:xfrm>
            <a:off x="734377" y="2706052"/>
            <a:ext cx="10692743" cy="3603308"/>
          </a:xfrm>
          <a:prstGeom prst="rect">
            <a:avLst/>
          </a:prstGeom>
        </p:spPr>
      </p:pic>
    </p:spTree>
    <p:extLst>
      <p:ext uri="{BB962C8B-B14F-4D97-AF65-F5344CB8AC3E}">
        <p14:creationId xmlns:p14="http://schemas.microsoft.com/office/powerpoint/2010/main" val="12752242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s-MX" dirty="0" smtClean="0"/>
              <a:t>4. Run </a:t>
            </a:r>
            <a:r>
              <a:rPr lang="es-MX" dirty="0" err="1" smtClean="0"/>
              <a:t>the</a:t>
            </a:r>
            <a:r>
              <a:rPr lang="es-MX" dirty="0" smtClean="0"/>
              <a:t> test </a:t>
            </a:r>
            <a:r>
              <a:rPr lang="es-MX" dirty="0" err="1" smtClean="0"/>
              <a:t>again</a:t>
            </a:r>
            <a:endParaRPr lang="en-US" dirty="0"/>
          </a:p>
        </p:txBody>
      </p:sp>
      <p:pic>
        <p:nvPicPr>
          <p:cNvPr id="4" name="Picture 3"/>
          <p:cNvPicPr>
            <a:picLocks noChangeAspect="1"/>
          </p:cNvPicPr>
          <p:nvPr/>
        </p:nvPicPr>
        <p:blipFill>
          <a:blip r:embed="rId2"/>
          <a:stretch>
            <a:fillRect/>
          </a:stretch>
        </p:blipFill>
        <p:spPr>
          <a:xfrm>
            <a:off x="388620" y="2834150"/>
            <a:ext cx="11327129" cy="3383770"/>
          </a:xfrm>
          <a:prstGeom prst="rect">
            <a:avLst/>
          </a:prstGeom>
        </p:spPr>
      </p:pic>
    </p:spTree>
    <p:extLst>
      <p:ext uri="{BB962C8B-B14F-4D97-AF65-F5344CB8AC3E}">
        <p14:creationId xmlns:p14="http://schemas.microsoft.com/office/powerpoint/2010/main" val="3326313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INTEGRATION PRACTICE</a:t>
            </a:r>
            <a:endParaRPr lang="en-US" dirty="0"/>
          </a:p>
        </p:txBody>
      </p:sp>
      <p:sp>
        <p:nvSpPr>
          <p:cNvPr id="3" name="Content Placeholder 2"/>
          <p:cNvSpPr>
            <a:spLocks noGrp="1"/>
          </p:cNvSpPr>
          <p:nvPr>
            <p:ph idx="1"/>
          </p:nvPr>
        </p:nvSpPr>
        <p:spPr/>
        <p:txBody>
          <a:bodyPr/>
          <a:lstStyle/>
          <a:p>
            <a:r>
              <a:rPr lang="es-MX" dirty="0" err="1" smtClean="0"/>
              <a:t>Problem</a:t>
            </a:r>
            <a:r>
              <a:rPr lang="es-MX" dirty="0" smtClean="0"/>
              <a:t> </a:t>
            </a:r>
            <a:r>
              <a:rPr lang="es-MX" dirty="0" err="1" smtClean="0"/>
              <a:t>Statement</a:t>
            </a:r>
            <a:r>
              <a:rPr lang="es-MX" dirty="0" smtClean="0"/>
              <a:t>:</a:t>
            </a:r>
          </a:p>
          <a:p>
            <a:r>
              <a:rPr lang="es-MX" dirty="0" err="1" smtClean="0"/>
              <a:t>Natan</a:t>
            </a:r>
            <a:r>
              <a:rPr lang="es-MX" dirty="0" smtClean="0"/>
              <a:t> </a:t>
            </a:r>
            <a:r>
              <a:rPr lang="es-MX" dirty="0" err="1" smtClean="0"/>
              <a:t>is</a:t>
            </a:r>
            <a:r>
              <a:rPr lang="es-MX" dirty="0" smtClean="0"/>
              <a:t> a </a:t>
            </a:r>
            <a:r>
              <a:rPr lang="es-MX" dirty="0" err="1" smtClean="0"/>
              <a:t>Palindrome</a:t>
            </a:r>
            <a:r>
              <a:rPr lang="es-MX" dirty="0" smtClean="0"/>
              <a:t> </a:t>
            </a:r>
            <a:r>
              <a:rPr lang="es-MX" dirty="0" err="1" smtClean="0"/>
              <a:t>fanatic</a:t>
            </a:r>
            <a:r>
              <a:rPr lang="es-MX" dirty="0" smtClean="0"/>
              <a:t> and he </a:t>
            </a:r>
            <a:r>
              <a:rPr lang="es-MX" dirty="0" err="1" smtClean="0"/>
              <a:t>spends</a:t>
            </a:r>
            <a:r>
              <a:rPr lang="es-MX" dirty="0" smtClean="0"/>
              <a:t> a </a:t>
            </a:r>
            <a:r>
              <a:rPr lang="es-MX" dirty="0" err="1" smtClean="0"/>
              <a:t>lot</a:t>
            </a:r>
            <a:r>
              <a:rPr lang="es-MX" dirty="0" smtClean="0"/>
              <a:t> of time </a:t>
            </a:r>
            <a:r>
              <a:rPr lang="es-MX" dirty="0" err="1" smtClean="0"/>
              <a:t>creating</a:t>
            </a:r>
            <a:r>
              <a:rPr lang="es-MX" dirty="0" smtClean="0"/>
              <a:t> new and </a:t>
            </a:r>
            <a:r>
              <a:rPr lang="es-MX" dirty="0" err="1" smtClean="0"/>
              <a:t>complex</a:t>
            </a:r>
            <a:r>
              <a:rPr lang="es-MX" dirty="0" smtClean="0"/>
              <a:t> </a:t>
            </a:r>
            <a:r>
              <a:rPr lang="es-MX" dirty="0" err="1" smtClean="0"/>
              <a:t>palindromes</a:t>
            </a:r>
            <a:r>
              <a:rPr lang="es-MX" dirty="0" smtClean="0"/>
              <a:t> in </a:t>
            </a:r>
            <a:r>
              <a:rPr lang="es-MX" dirty="0" err="1" smtClean="0"/>
              <a:t>his</a:t>
            </a:r>
            <a:r>
              <a:rPr lang="es-MX" dirty="0" smtClean="0"/>
              <a:t> free time.</a:t>
            </a:r>
          </a:p>
          <a:p>
            <a:endParaRPr lang="es-MX" dirty="0"/>
          </a:p>
          <a:p>
            <a:r>
              <a:rPr lang="es-MX" dirty="0" err="1" smtClean="0"/>
              <a:t>But</a:t>
            </a:r>
            <a:r>
              <a:rPr lang="es-MX" dirty="0" smtClean="0"/>
              <a:t> he </a:t>
            </a:r>
            <a:r>
              <a:rPr lang="es-MX" dirty="0" err="1" smtClean="0"/>
              <a:t>wants</a:t>
            </a:r>
            <a:r>
              <a:rPr lang="es-MX" dirty="0" smtClean="0"/>
              <a:t> </a:t>
            </a:r>
            <a:r>
              <a:rPr lang="es-MX" dirty="0" err="1" smtClean="0"/>
              <a:t>an</a:t>
            </a:r>
            <a:r>
              <a:rPr lang="es-MX" dirty="0" smtClean="0"/>
              <a:t> </a:t>
            </a:r>
            <a:r>
              <a:rPr lang="es-MX" dirty="0" err="1" smtClean="0"/>
              <a:t>application</a:t>
            </a:r>
            <a:r>
              <a:rPr lang="es-MX" dirty="0" smtClean="0"/>
              <a:t> </a:t>
            </a:r>
            <a:r>
              <a:rPr lang="es-MX" dirty="0" err="1" smtClean="0"/>
              <a:t>where</a:t>
            </a:r>
            <a:r>
              <a:rPr lang="es-MX" dirty="0" smtClean="0"/>
              <a:t> he can </a:t>
            </a:r>
            <a:r>
              <a:rPr lang="es-MX" dirty="0" err="1" smtClean="0"/>
              <a:t>type</a:t>
            </a:r>
            <a:r>
              <a:rPr lang="es-MX" dirty="0" smtClean="0"/>
              <a:t> a </a:t>
            </a:r>
            <a:r>
              <a:rPr lang="es-MX" dirty="0" err="1" smtClean="0"/>
              <a:t>phrase</a:t>
            </a:r>
            <a:r>
              <a:rPr lang="es-MX" dirty="0" smtClean="0"/>
              <a:t> and </a:t>
            </a:r>
            <a:r>
              <a:rPr lang="es-MX" dirty="0" err="1" smtClean="0"/>
              <a:t>it</a:t>
            </a:r>
            <a:r>
              <a:rPr lang="es-MX" dirty="0" smtClean="0"/>
              <a:t> can determine </a:t>
            </a:r>
            <a:r>
              <a:rPr lang="es-MX" dirty="0" err="1" smtClean="0"/>
              <a:t>if</a:t>
            </a:r>
            <a:r>
              <a:rPr lang="es-MX" dirty="0" smtClean="0"/>
              <a:t> </a:t>
            </a:r>
            <a:r>
              <a:rPr lang="es-MX" dirty="0" err="1" smtClean="0"/>
              <a:t>it</a:t>
            </a:r>
            <a:r>
              <a:rPr lang="es-MX" dirty="0" smtClean="0"/>
              <a:t> </a:t>
            </a:r>
            <a:r>
              <a:rPr lang="es-MX" dirty="0" err="1" smtClean="0"/>
              <a:t>is</a:t>
            </a:r>
            <a:r>
              <a:rPr lang="es-MX" dirty="0" smtClean="0"/>
              <a:t> a </a:t>
            </a:r>
            <a:r>
              <a:rPr lang="es-MX" dirty="0" err="1" smtClean="0"/>
              <a:t>palindrome</a:t>
            </a:r>
            <a:r>
              <a:rPr lang="es-MX" dirty="0" smtClean="0"/>
              <a:t> and </a:t>
            </a:r>
            <a:r>
              <a:rPr lang="es-MX" dirty="0" err="1" smtClean="0"/>
              <a:t>also</a:t>
            </a:r>
            <a:r>
              <a:rPr lang="es-MX" dirty="0" smtClean="0"/>
              <a:t> </a:t>
            </a:r>
            <a:r>
              <a:rPr lang="es-MX" dirty="0" err="1" smtClean="0"/>
              <a:t>calculate</a:t>
            </a:r>
            <a:r>
              <a:rPr lang="es-MX" dirty="0" smtClean="0"/>
              <a:t> </a:t>
            </a:r>
            <a:r>
              <a:rPr lang="es-MX" dirty="0" err="1" smtClean="0"/>
              <a:t>tthe</a:t>
            </a:r>
            <a:r>
              <a:rPr lang="es-MX" dirty="0" smtClean="0"/>
              <a:t> </a:t>
            </a:r>
            <a:r>
              <a:rPr lang="es-MX" dirty="0" err="1" smtClean="0"/>
              <a:t>palindrome</a:t>
            </a:r>
            <a:r>
              <a:rPr lang="es-MX" dirty="0" smtClean="0"/>
              <a:t> </a:t>
            </a:r>
            <a:r>
              <a:rPr lang="es-MX" dirty="0" err="1" smtClean="0"/>
              <a:t>complexity</a:t>
            </a:r>
            <a:r>
              <a:rPr lang="es-MX" dirty="0" smtClean="0"/>
              <a:t>.</a:t>
            </a:r>
          </a:p>
          <a:p>
            <a:endParaRPr lang="es-MX" dirty="0" smtClean="0"/>
          </a:p>
          <a:p>
            <a:r>
              <a:rPr lang="es-MX" dirty="0" err="1" smtClean="0"/>
              <a:t>If</a:t>
            </a:r>
            <a:r>
              <a:rPr lang="es-MX" dirty="0" smtClean="0"/>
              <a:t> </a:t>
            </a:r>
            <a:r>
              <a:rPr lang="es-MX" dirty="0" err="1" smtClean="0"/>
              <a:t>you</a:t>
            </a:r>
            <a:r>
              <a:rPr lang="es-MX" dirty="0" smtClean="0"/>
              <a:t> are </a:t>
            </a:r>
            <a:r>
              <a:rPr lang="es-MX" dirty="0" err="1" smtClean="0"/>
              <a:t>wondering</a:t>
            </a:r>
            <a:r>
              <a:rPr lang="es-MX" dirty="0" smtClean="0"/>
              <a:t> </a:t>
            </a:r>
            <a:r>
              <a:rPr lang="es-MX" dirty="0" err="1" smtClean="0"/>
              <a:t>what</a:t>
            </a:r>
            <a:r>
              <a:rPr lang="es-MX" dirty="0" smtClean="0"/>
              <a:t> </a:t>
            </a:r>
            <a:r>
              <a:rPr lang="es-MX" dirty="0" err="1" smtClean="0"/>
              <a:t>is</a:t>
            </a:r>
            <a:r>
              <a:rPr lang="es-MX" dirty="0" smtClean="0"/>
              <a:t> a </a:t>
            </a:r>
            <a:r>
              <a:rPr lang="es-MX" dirty="0" err="1" smtClean="0"/>
              <a:t>palindrome</a:t>
            </a:r>
            <a:r>
              <a:rPr lang="es-MX" dirty="0" smtClean="0"/>
              <a:t>, </a:t>
            </a:r>
            <a:r>
              <a:rPr lang="es-MX" dirty="0" err="1" smtClean="0"/>
              <a:t>it</a:t>
            </a:r>
            <a:r>
              <a:rPr lang="es-MX" dirty="0" smtClean="0"/>
              <a:t> </a:t>
            </a:r>
            <a:r>
              <a:rPr lang="es-MX" dirty="0" err="1" smtClean="0"/>
              <a:t>is</a:t>
            </a:r>
            <a:r>
              <a:rPr lang="es-MX" dirty="0" smtClean="0"/>
              <a:t> </a:t>
            </a:r>
            <a:r>
              <a:rPr lang="es-MX" dirty="0" err="1" smtClean="0"/>
              <a:t>just</a:t>
            </a:r>
            <a:r>
              <a:rPr lang="es-MX" dirty="0" smtClean="0"/>
              <a:t> a </a:t>
            </a:r>
            <a:r>
              <a:rPr lang="es-MX" dirty="0" err="1" smtClean="0"/>
              <a:t>phrase</a:t>
            </a:r>
            <a:r>
              <a:rPr lang="es-MX" dirty="0" smtClean="0"/>
              <a:t> </a:t>
            </a:r>
            <a:r>
              <a:rPr lang="es-MX" dirty="0" err="1" smtClean="0"/>
              <a:t>that</a:t>
            </a:r>
            <a:r>
              <a:rPr lang="es-MX" dirty="0" smtClean="0"/>
              <a:t> </a:t>
            </a:r>
            <a:r>
              <a:rPr lang="es-MX" dirty="0" err="1" smtClean="0"/>
              <a:t>have</a:t>
            </a:r>
            <a:r>
              <a:rPr lang="es-MX" dirty="0" smtClean="0"/>
              <a:t> </a:t>
            </a:r>
            <a:r>
              <a:rPr lang="es-MX" dirty="0" err="1" smtClean="0"/>
              <a:t>the</a:t>
            </a:r>
            <a:r>
              <a:rPr lang="es-MX" dirty="0" smtClean="0"/>
              <a:t> </a:t>
            </a:r>
            <a:r>
              <a:rPr lang="es-MX" dirty="0" err="1" smtClean="0"/>
              <a:t>same</a:t>
            </a:r>
            <a:r>
              <a:rPr lang="es-MX" dirty="0" smtClean="0"/>
              <a:t> </a:t>
            </a:r>
            <a:r>
              <a:rPr lang="es-MX" dirty="0" err="1" smtClean="0"/>
              <a:t>letters</a:t>
            </a:r>
            <a:r>
              <a:rPr lang="es-MX" dirty="0" smtClean="0"/>
              <a:t> </a:t>
            </a:r>
            <a:r>
              <a:rPr lang="es-MX" dirty="0" err="1" smtClean="0"/>
              <a:t>when</a:t>
            </a:r>
            <a:r>
              <a:rPr lang="es-MX" dirty="0" smtClean="0"/>
              <a:t> </a:t>
            </a:r>
            <a:r>
              <a:rPr lang="es-MX" dirty="0" err="1" smtClean="0"/>
              <a:t>you</a:t>
            </a:r>
            <a:r>
              <a:rPr lang="es-MX" dirty="0" smtClean="0"/>
              <a:t> </a:t>
            </a:r>
            <a:r>
              <a:rPr lang="es-MX" dirty="0" err="1" smtClean="0"/>
              <a:t>read</a:t>
            </a:r>
            <a:r>
              <a:rPr lang="es-MX" dirty="0" smtClean="0"/>
              <a:t> </a:t>
            </a:r>
            <a:r>
              <a:rPr lang="es-MX" dirty="0" err="1" smtClean="0"/>
              <a:t>from</a:t>
            </a:r>
            <a:r>
              <a:rPr lang="es-MX" dirty="0" smtClean="0"/>
              <a:t> </a:t>
            </a:r>
            <a:r>
              <a:rPr lang="es-MX" dirty="0" err="1" smtClean="0"/>
              <a:t>left</a:t>
            </a:r>
            <a:r>
              <a:rPr lang="es-MX" dirty="0" smtClean="0"/>
              <a:t> to </a:t>
            </a:r>
            <a:r>
              <a:rPr lang="es-MX" dirty="0" err="1" smtClean="0"/>
              <a:t>right</a:t>
            </a:r>
            <a:r>
              <a:rPr lang="es-MX" dirty="0" smtClean="0"/>
              <a:t> and viceversa.</a:t>
            </a:r>
            <a:endParaRPr lang="es-MX" dirty="0"/>
          </a:p>
        </p:txBody>
      </p:sp>
    </p:spTree>
    <p:extLst>
      <p:ext uri="{BB962C8B-B14F-4D97-AF65-F5344CB8AC3E}">
        <p14:creationId xmlns:p14="http://schemas.microsoft.com/office/powerpoint/2010/main" val="40348230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INTEGRATION PRACTICE-</a:t>
            </a:r>
            <a:r>
              <a:rPr lang="es-MX" dirty="0" err="1" smtClean="0"/>
              <a:t>examples</a:t>
            </a:r>
            <a:endParaRPr lang="en-US" dirty="0"/>
          </a:p>
        </p:txBody>
      </p:sp>
      <p:sp>
        <p:nvSpPr>
          <p:cNvPr id="3" name="Content Placeholder 2"/>
          <p:cNvSpPr>
            <a:spLocks noGrp="1"/>
          </p:cNvSpPr>
          <p:nvPr>
            <p:ph idx="1"/>
          </p:nvPr>
        </p:nvSpPr>
        <p:spPr/>
        <p:txBody>
          <a:bodyPr numCol="2"/>
          <a:lstStyle/>
          <a:p>
            <a:pPr>
              <a:buFont typeface="Wingdings" panose="05000000000000000000" pitchFamily="2" charset="2"/>
              <a:buChar char="§"/>
            </a:pPr>
            <a:r>
              <a:rPr lang="es-MX" dirty="0" smtClean="0"/>
              <a:t>oso</a:t>
            </a:r>
          </a:p>
          <a:p>
            <a:pPr>
              <a:buFont typeface="Wingdings" panose="05000000000000000000" pitchFamily="2" charset="2"/>
              <a:buChar char="§"/>
            </a:pPr>
            <a:r>
              <a:rPr lang="es-MX" dirty="0"/>
              <a:t>t</a:t>
            </a:r>
            <a:r>
              <a:rPr lang="es-MX" dirty="0" smtClean="0"/>
              <a:t>aco </a:t>
            </a:r>
            <a:r>
              <a:rPr lang="es-MX" dirty="0" err="1" smtClean="0"/>
              <a:t>cat</a:t>
            </a:r>
            <a:endParaRPr lang="es-MX" dirty="0" smtClean="0"/>
          </a:p>
          <a:p>
            <a:pPr>
              <a:buFont typeface="Wingdings" panose="05000000000000000000" pitchFamily="2" charset="2"/>
              <a:buChar char="§"/>
            </a:pPr>
            <a:r>
              <a:rPr lang="en-US" dirty="0"/>
              <a:t>Race </a:t>
            </a:r>
            <a:r>
              <a:rPr lang="en-US" dirty="0" smtClean="0"/>
              <a:t>car</a:t>
            </a:r>
          </a:p>
          <a:p>
            <a:pPr>
              <a:buFont typeface="Wingdings" panose="05000000000000000000" pitchFamily="2" charset="2"/>
              <a:buChar char="§"/>
            </a:pPr>
            <a:r>
              <a:rPr lang="es-MX" dirty="0" smtClean="0"/>
              <a:t>Amor, Roma</a:t>
            </a:r>
          </a:p>
          <a:p>
            <a:pPr>
              <a:buFont typeface="Wingdings" panose="05000000000000000000" pitchFamily="2" charset="2"/>
              <a:buChar char="§"/>
            </a:pPr>
            <a:r>
              <a:rPr lang="en-US" dirty="0"/>
              <a:t>Was it a car or a cat I saw</a:t>
            </a:r>
            <a:r>
              <a:rPr lang="en-US" dirty="0" smtClean="0"/>
              <a:t>?</a:t>
            </a:r>
          </a:p>
          <a:p>
            <a:pPr>
              <a:buFont typeface="Wingdings" panose="05000000000000000000" pitchFamily="2" charset="2"/>
              <a:buChar char="§"/>
            </a:pPr>
            <a:r>
              <a:rPr lang="en-US" dirty="0"/>
              <a:t>No 'x' in </a:t>
            </a:r>
            <a:r>
              <a:rPr lang="en-US" dirty="0" smtClean="0"/>
              <a:t>Nixon</a:t>
            </a:r>
          </a:p>
          <a:p>
            <a:pPr>
              <a:buFont typeface="Wingdings" panose="05000000000000000000" pitchFamily="2" charset="2"/>
              <a:buChar char="§"/>
            </a:pPr>
            <a:r>
              <a:rPr lang="en-US" dirty="0"/>
              <a:t>Campus motto: Bottoms up Mac</a:t>
            </a:r>
            <a:r>
              <a:rPr lang="en-US" dirty="0" smtClean="0"/>
              <a:t>.</a:t>
            </a:r>
          </a:p>
          <a:p>
            <a:pPr>
              <a:buFont typeface="Wingdings" panose="05000000000000000000" pitchFamily="2" charset="2"/>
              <a:buChar char="§"/>
            </a:pPr>
            <a:r>
              <a:rPr lang="en-US" dirty="0"/>
              <a:t>Marge lets Norah see Sharon’s telegram</a:t>
            </a:r>
            <a:r>
              <a:rPr lang="en-US" dirty="0" smtClean="0"/>
              <a:t>.</a:t>
            </a:r>
          </a:p>
          <a:p>
            <a:pPr>
              <a:buFont typeface="Wingdings" panose="05000000000000000000" pitchFamily="2" charset="2"/>
              <a:buChar char="§"/>
            </a:pPr>
            <a:r>
              <a:rPr lang="es-ES" dirty="0"/>
              <a:t>A </a:t>
            </a:r>
            <a:r>
              <a:rPr lang="es-ES" dirty="0" err="1"/>
              <a:t>man</a:t>
            </a:r>
            <a:r>
              <a:rPr lang="es-ES" dirty="0"/>
              <a:t>, a plan, a canal, </a:t>
            </a:r>
            <a:r>
              <a:rPr lang="es-ES" dirty="0" err="1"/>
              <a:t>Panama</a:t>
            </a:r>
            <a:r>
              <a:rPr lang="es-ES" dirty="0" smtClean="0"/>
              <a:t>!</a:t>
            </a:r>
          </a:p>
          <a:p>
            <a:pPr>
              <a:buFont typeface="Wingdings" panose="05000000000000000000" pitchFamily="2" charset="2"/>
              <a:buChar char="§"/>
            </a:pPr>
            <a:r>
              <a:rPr lang="en-US" dirty="0"/>
              <a:t>Are we not pure? “No sir!” Panama’s moody Noriega brags. “It is garbage!” Irony dooms a man; a prisoner up to new era.</a:t>
            </a:r>
            <a:endParaRPr lang="en-US" dirty="0" smtClean="0"/>
          </a:p>
          <a:p>
            <a:pPr>
              <a:buFont typeface="Wingdings" panose="05000000000000000000" pitchFamily="2" charset="2"/>
              <a:buChar char="§"/>
            </a:pPr>
            <a:endParaRPr lang="es-MX" dirty="0" smtClean="0"/>
          </a:p>
          <a:p>
            <a:pPr>
              <a:buFont typeface="Wingdings" panose="05000000000000000000" pitchFamily="2" charset="2"/>
              <a:buChar char="§"/>
            </a:pPr>
            <a:endParaRPr lang="es-MX" dirty="0"/>
          </a:p>
        </p:txBody>
      </p:sp>
      <p:sp>
        <p:nvSpPr>
          <p:cNvPr id="4" name="Rectangle 3"/>
          <p:cNvSpPr/>
          <p:nvPr/>
        </p:nvSpPr>
        <p:spPr>
          <a:xfrm>
            <a:off x="6484529" y="4636715"/>
            <a:ext cx="3046796" cy="646331"/>
          </a:xfrm>
          <a:prstGeom prst="rect">
            <a:avLst/>
          </a:prstGeom>
        </p:spPr>
        <p:txBody>
          <a:bodyPr wrap="none">
            <a:spAutoFit/>
          </a:bodyPr>
          <a:lstStyle/>
          <a:p>
            <a:r>
              <a:rPr lang="es-MX" dirty="0" smtClean="0">
                <a:solidFill>
                  <a:srgbClr val="FFFF00"/>
                </a:solidFill>
              </a:rPr>
              <a:t>More </a:t>
            </a:r>
            <a:r>
              <a:rPr lang="es-MX" dirty="0" err="1" smtClean="0">
                <a:solidFill>
                  <a:srgbClr val="FFFF00"/>
                </a:solidFill>
              </a:rPr>
              <a:t>examples</a:t>
            </a:r>
            <a:r>
              <a:rPr lang="es-MX" dirty="0" smtClean="0">
                <a:solidFill>
                  <a:srgbClr val="FFFF00"/>
                </a:solidFill>
              </a:rPr>
              <a:t> at:</a:t>
            </a:r>
            <a:endParaRPr lang="en-US" dirty="0" smtClean="0">
              <a:solidFill>
                <a:srgbClr val="FFFF00"/>
              </a:solidFill>
            </a:endParaRPr>
          </a:p>
          <a:p>
            <a:r>
              <a:rPr lang="en-US" dirty="0" smtClean="0">
                <a:solidFill>
                  <a:srgbClr val="FFFF00"/>
                </a:solidFill>
              </a:rPr>
              <a:t>http</a:t>
            </a:r>
            <a:r>
              <a:rPr lang="en-US" dirty="0">
                <a:solidFill>
                  <a:srgbClr val="FFFF00"/>
                </a:solidFill>
              </a:rPr>
              <a:t>://www.palindromelist.net/</a:t>
            </a:r>
          </a:p>
        </p:txBody>
      </p:sp>
    </p:spTree>
    <p:extLst>
      <p:ext uri="{BB962C8B-B14F-4D97-AF65-F5344CB8AC3E}">
        <p14:creationId xmlns:p14="http://schemas.microsoft.com/office/powerpoint/2010/main" val="32411407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INTEGRATION PRACTICE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s-MX" dirty="0" smtClean="0"/>
              <a:t>Open </a:t>
            </a:r>
            <a:r>
              <a:rPr lang="es-MX" dirty="0" err="1" smtClean="0"/>
              <a:t>your</a:t>
            </a:r>
            <a:r>
              <a:rPr lang="es-MX" dirty="0" smtClean="0"/>
              <a:t> </a:t>
            </a:r>
            <a:r>
              <a:rPr lang="es-MX" dirty="0" err="1" smtClean="0"/>
              <a:t>git</a:t>
            </a:r>
            <a:r>
              <a:rPr lang="es-MX" dirty="0" smtClean="0"/>
              <a:t> </a:t>
            </a:r>
            <a:r>
              <a:rPr lang="es-MX" dirty="0" err="1" smtClean="0"/>
              <a:t>console</a:t>
            </a:r>
            <a:r>
              <a:rPr lang="es-MX" dirty="0" smtClean="0"/>
              <a:t> and </a:t>
            </a:r>
            <a:r>
              <a:rPr lang="es-MX" dirty="0" err="1" smtClean="0"/>
              <a:t>move</a:t>
            </a:r>
            <a:r>
              <a:rPr lang="es-MX" dirty="0" smtClean="0"/>
              <a:t> to </a:t>
            </a:r>
            <a:r>
              <a:rPr lang="es-MX" dirty="0" err="1" smtClean="0"/>
              <a:t>your</a:t>
            </a:r>
            <a:r>
              <a:rPr lang="es-MX" dirty="0" smtClean="0"/>
              <a:t> </a:t>
            </a:r>
            <a:r>
              <a:rPr lang="es-MX" dirty="0" err="1" smtClean="0"/>
              <a:t>projects</a:t>
            </a:r>
            <a:r>
              <a:rPr lang="es-MX" dirty="0" smtClean="0"/>
              <a:t> folder:</a:t>
            </a:r>
          </a:p>
          <a:p>
            <a:pPr marL="173736" lvl="1" indent="0">
              <a:buNone/>
            </a:pPr>
            <a:r>
              <a:rPr lang="es-MX" dirty="0" smtClean="0">
                <a:latin typeface="Consolas" panose="020B0609020204030204" pitchFamily="49" charset="0"/>
                <a:cs typeface="Consolas" panose="020B0609020204030204" pitchFamily="49" charset="0"/>
              </a:rPr>
              <a:t>cd /</a:t>
            </a:r>
            <a:r>
              <a:rPr lang="es-MX" dirty="0" err="1" smtClean="0">
                <a:latin typeface="Consolas" panose="020B0609020204030204" pitchFamily="49" charset="0"/>
                <a:cs typeface="Consolas" panose="020B0609020204030204" pitchFamily="49" charset="0"/>
              </a:rPr>
              <a:t>path</a:t>
            </a:r>
            <a:r>
              <a:rPr lang="es-MX" dirty="0" smtClean="0">
                <a:latin typeface="Consolas" panose="020B0609020204030204" pitchFamily="49" charset="0"/>
                <a:cs typeface="Consolas" panose="020B0609020204030204" pitchFamily="49" charset="0"/>
              </a:rPr>
              <a:t>/to/</a:t>
            </a:r>
            <a:r>
              <a:rPr lang="es-MX" dirty="0" err="1" smtClean="0">
                <a:latin typeface="Consolas" panose="020B0609020204030204" pitchFamily="49" charset="0"/>
                <a:cs typeface="Consolas" panose="020B0609020204030204" pitchFamily="49" charset="0"/>
              </a:rPr>
              <a:t>your</a:t>
            </a:r>
            <a:r>
              <a:rPr lang="es-MX" dirty="0" smtClean="0">
                <a:latin typeface="Consolas" panose="020B0609020204030204" pitchFamily="49" charset="0"/>
                <a:cs typeface="Consolas" panose="020B0609020204030204" pitchFamily="49" charset="0"/>
              </a:rPr>
              <a:t>/</a:t>
            </a:r>
            <a:r>
              <a:rPr lang="es-MX" dirty="0" err="1" smtClean="0">
                <a:latin typeface="Consolas" panose="020B0609020204030204" pitchFamily="49" charset="0"/>
                <a:cs typeface="Consolas" panose="020B0609020204030204" pitchFamily="49" charset="0"/>
              </a:rPr>
              <a:t>projects</a:t>
            </a:r>
            <a:endParaRPr lang="es-MX" dirty="0" smtClean="0">
              <a:latin typeface="Consolas" panose="020B0609020204030204" pitchFamily="49" charset="0"/>
              <a:cs typeface="Consolas" panose="020B0609020204030204" pitchFamily="49" charset="0"/>
            </a:endParaRPr>
          </a:p>
          <a:p>
            <a:pPr marL="173736" lvl="1" indent="0">
              <a:buNone/>
            </a:pPr>
            <a:endParaRPr lang="es-MX" dirty="0"/>
          </a:p>
          <a:p>
            <a:pPr marL="342900" indent="-342900">
              <a:buFont typeface="+mj-lt"/>
              <a:buAutoNum type="arabicPeriod"/>
            </a:pPr>
            <a:r>
              <a:rPr lang="es-MX" dirty="0" smtClean="0"/>
              <a:t>Clone </a:t>
            </a:r>
            <a:r>
              <a:rPr lang="es-MX" dirty="0" err="1" smtClean="0"/>
              <a:t>the</a:t>
            </a:r>
            <a:r>
              <a:rPr lang="es-MX" dirty="0" smtClean="0"/>
              <a:t> </a:t>
            </a:r>
            <a:r>
              <a:rPr lang="es-MX" dirty="0" err="1" smtClean="0"/>
              <a:t>repository</a:t>
            </a:r>
            <a:endParaRPr lang="es-MX" dirty="0" smtClean="0"/>
          </a:p>
          <a:p>
            <a:pPr marL="173736" lvl="1" indent="0">
              <a:buNone/>
            </a:pP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clone https://github.com/bcisneros/tdd_workshop.git</a:t>
            </a:r>
          </a:p>
          <a:p>
            <a:pPr marL="516636" lvl="1" indent="-342900">
              <a:buFont typeface="+mj-lt"/>
              <a:buAutoNum type="arabicPeriod"/>
            </a:pPr>
            <a:endParaRPr lang="es-MX" dirty="0" smtClean="0"/>
          </a:p>
          <a:p>
            <a:pPr marL="342900" indent="-342900">
              <a:buFont typeface="+mj-lt"/>
              <a:buAutoNum type="arabicPeriod"/>
            </a:pPr>
            <a:r>
              <a:rPr lang="es-MX" dirty="0" smtClean="0"/>
              <a:t>Configure </a:t>
            </a:r>
            <a:r>
              <a:rPr lang="es-MX" dirty="0" err="1" smtClean="0"/>
              <a:t>your</a:t>
            </a:r>
            <a:r>
              <a:rPr lang="es-MX" dirty="0" smtClean="0"/>
              <a:t> </a:t>
            </a:r>
            <a:r>
              <a:rPr lang="es-MX" dirty="0" err="1" smtClean="0"/>
              <a:t>repository</a:t>
            </a:r>
            <a:endParaRPr lang="es-MX" dirty="0" smtClean="0"/>
          </a:p>
          <a:p>
            <a:pPr marL="173736" lvl="1" indent="0">
              <a:buNone/>
            </a:pPr>
            <a:r>
              <a:rPr lang="es-MX" dirty="0" err="1">
                <a:latin typeface="Consolas" panose="020B0609020204030204" pitchFamily="49" charset="0"/>
                <a:cs typeface="Consolas" panose="020B0609020204030204" pitchFamily="49" charset="0"/>
              </a:rPr>
              <a:t>git</a:t>
            </a:r>
            <a:r>
              <a:rPr lang="es-MX" dirty="0">
                <a:latin typeface="Consolas" panose="020B0609020204030204" pitchFamily="49" charset="0"/>
                <a:cs typeface="Consolas" panose="020B0609020204030204" pitchFamily="49" charset="0"/>
              </a:rPr>
              <a:t> </a:t>
            </a:r>
            <a:r>
              <a:rPr lang="es-MX" dirty="0" err="1">
                <a:latin typeface="Consolas" panose="020B0609020204030204" pitchFamily="49" charset="0"/>
                <a:cs typeface="Consolas" panose="020B0609020204030204" pitchFamily="49" charset="0"/>
              </a:rPr>
              <a:t>config</a:t>
            </a:r>
            <a:r>
              <a:rPr lang="es-MX" dirty="0">
                <a:latin typeface="Consolas" panose="020B0609020204030204" pitchFamily="49" charset="0"/>
                <a:cs typeface="Consolas" panose="020B0609020204030204" pitchFamily="49" charset="0"/>
              </a:rPr>
              <a:t> user.name “</a:t>
            </a:r>
            <a:r>
              <a:rPr lang="es-MX" dirty="0" err="1">
                <a:latin typeface="Consolas" panose="020B0609020204030204" pitchFamily="49" charset="0"/>
                <a:cs typeface="Consolas" panose="020B0609020204030204" pitchFamily="49" charset="0"/>
              </a:rPr>
              <a:t>Benjamin</a:t>
            </a:r>
            <a:r>
              <a:rPr lang="es-MX" dirty="0">
                <a:latin typeface="Consolas" panose="020B0609020204030204" pitchFamily="49" charset="0"/>
                <a:cs typeface="Consolas" panose="020B0609020204030204" pitchFamily="49" charset="0"/>
              </a:rPr>
              <a:t> Cisneros”</a:t>
            </a:r>
          </a:p>
          <a:p>
            <a:pPr marL="173736" lvl="1" indent="0">
              <a:buNone/>
            </a:pPr>
            <a:r>
              <a:rPr lang="es-MX" dirty="0" err="1">
                <a:latin typeface="Consolas" panose="020B0609020204030204" pitchFamily="49" charset="0"/>
                <a:cs typeface="Consolas" panose="020B0609020204030204" pitchFamily="49" charset="0"/>
              </a:rPr>
              <a:t>git</a:t>
            </a:r>
            <a:r>
              <a:rPr lang="es-MX" dirty="0">
                <a:latin typeface="Consolas" panose="020B0609020204030204" pitchFamily="49" charset="0"/>
                <a:cs typeface="Consolas" panose="020B0609020204030204" pitchFamily="49" charset="0"/>
              </a:rPr>
              <a:t> </a:t>
            </a:r>
            <a:r>
              <a:rPr lang="es-MX" dirty="0" err="1">
                <a:latin typeface="Consolas" panose="020B0609020204030204" pitchFamily="49" charset="0"/>
                <a:cs typeface="Consolas" panose="020B0609020204030204" pitchFamily="49" charset="0"/>
              </a:rPr>
              <a:t>config</a:t>
            </a:r>
            <a:r>
              <a:rPr lang="es-MX" dirty="0">
                <a:latin typeface="Consolas" panose="020B0609020204030204" pitchFamily="49" charset="0"/>
                <a:cs typeface="Consolas" panose="020B0609020204030204" pitchFamily="49" charset="0"/>
              </a:rPr>
              <a:t> </a:t>
            </a:r>
            <a:r>
              <a:rPr lang="es-MX" dirty="0" err="1">
                <a:latin typeface="Consolas" panose="020B0609020204030204" pitchFamily="49" charset="0"/>
                <a:cs typeface="Consolas" panose="020B0609020204030204" pitchFamily="49" charset="0"/>
              </a:rPr>
              <a:t>user.email</a:t>
            </a:r>
            <a:r>
              <a:rPr lang="es-MX" dirty="0">
                <a:latin typeface="Consolas" panose="020B0609020204030204" pitchFamily="49" charset="0"/>
                <a:cs typeface="Consolas" panose="020B0609020204030204" pitchFamily="49" charset="0"/>
              </a:rPr>
              <a:t> “cisnerosbarraza@gmail.com”</a:t>
            </a:r>
          </a:p>
          <a:p>
            <a:pPr marL="0" indent="0">
              <a:buNone/>
            </a:pPr>
            <a:endParaRPr lang="es-MX" dirty="0"/>
          </a:p>
        </p:txBody>
      </p:sp>
    </p:spTree>
    <p:extLst>
      <p:ext uri="{BB962C8B-B14F-4D97-AF65-F5344CB8AC3E}">
        <p14:creationId xmlns:p14="http://schemas.microsoft.com/office/powerpoint/2010/main" val="23166442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INTEGRATION PRACTICE</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4"/>
            </a:pPr>
            <a:r>
              <a:rPr lang="es-MX" dirty="0" smtClean="0"/>
              <a:t>Open </a:t>
            </a:r>
            <a:r>
              <a:rPr lang="es-MX" dirty="0" err="1" smtClean="0"/>
              <a:t>your</a:t>
            </a:r>
            <a:r>
              <a:rPr lang="es-MX" dirty="0" smtClean="0"/>
              <a:t> </a:t>
            </a:r>
            <a:r>
              <a:rPr lang="es-MX" dirty="0" err="1" smtClean="0"/>
              <a:t>project</a:t>
            </a:r>
            <a:r>
              <a:rPr lang="es-MX" dirty="0" smtClean="0"/>
              <a:t> in Eclipse</a:t>
            </a:r>
          </a:p>
          <a:p>
            <a:pPr marL="0" indent="0">
              <a:buNone/>
            </a:pPr>
            <a:r>
              <a:rPr lang="es-MX" dirty="0" smtClean="0">
                <a:latin typeface="Consolas" panose="020B0609020204030204" pitchFamily="49" charset="0"/>
                <a:cs typeface="Consolas" panose="020B0609020204030204" pitchFamily="49" charset="0"/>
              </a:rPr>
              <a:t>File / </a:t>
            </a:r>
            <a:r>
              <a:rPr lang="es-MX" dirty="0" err="1" smtClean="0">
                <a:latin typeface="Consolas" panose="020B0609020204030204" pitchFamily="49" charset="0"/>
                <a:cs typeface="Consolas" panose="020B0609020204030204" pitchFamily="49" charset="0"/>
              </a:rPr>
              <a:t>Import</a:t>
            </a:r>
            <a:r>
              <a:rPr lang="es-MX" dirty="0" smtClean="0">
                <a:latin typeface="Consolas" panose="020B0609020204030204" pitchFamily="49" charset="0"/>
                <a:cs typeface="Consolas" panose="020B0609020204030204" pitchFamily="49" charset="0"/>
              </a:rPr>
              <a:t>..</a:t>
            </a:r>
            <a:endParaRPr lang="es-MX" dirty="0">
              <a:latin typeface="Consolas" panose="020B0609020204030204" pitchFamily="49" charset="0"/>
              <a:cs typeface="Consolas" panose="020B0609020204030204" pitchFamily="49" charset="0"/>
            </a:endParaRPr>
          </a:p>
          <a:p>
            <a:pPr marL="0" indent="0">
              <a:buNone/>
            </a:pPr>
            <a:endParaRPr lang="es-MX" dirty="0"/>
          </a:p>
        </p:txBody>
      </p:sp>
      <p:pic>
        <p:nvPicPr>
          <p:cNvPr id="5" name="Picture 4"/>
          <p:cNvPicPr>
            <a:picLocks noChangeAspect="1"/>
          </p:cNvPicPr>
          <p:nvPr/>
        </p:nvPicPr>
        <p:blipFill>
          <a:blip r:embed="rId2"/>
          <a:stretch>
            <a:fillRect/>
          </a:stretch>
        </p:blipFill>
        <p:spPr>
          <a:xfrm>
            <a:off x="6266151" y="1173307"/>
            <a:ext cx="5000625" cy="5238750"/>
          </a:xfrm>
          <a:prstGeom prst="rect">
            <a:avLst/>
          </a:prstGeom>
        </p:spPr>
      </p:pic>
      <p:sp>
        <p:nvSpPr>
          <p:cNvPr id="4" name="Oval 3"/>
          <p:cNvSpPr/>
          <p:nvPr/>
        </p:nvSpPr>
        <p:spPr>
          <a:xfrm>
            <a:off x="8125691" y="5787736"/>
            <a:ext cx="1340427" cy="62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621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Why</a:t>
            </a:r>
            <a:r>
              <a:rPr lang="es-MX" dirty="0"/>
              <a:t> </a:t>
            </a:r>
            <a:r>
              <a:rPr lang="es-MX" dirty="0" err="1"/>
              <a:t>is</a:t>
            </a:r>
            <a:r>
              <a:rPr lang="es-MX" dirty="0"/>
              <a:t> </a:t>
            </a:r>
            <a:r>
              <a:rPr lang="es-MX" dirty="0" err="1"/>
              <a:t>important</a:t>
            </a:r>
            <a:r>
              <a:rPr lang="es-MX" dirty="0"/>
              <a:t> to test </a:t>
            </a:r>
            <a:r>
              <a:rPr lang="es-MX" dirty="0" err="1"/>
              <a:t>your</a:t>
            </a:r>
            <a:r>
              <a:rPr lang="es-MX" dirty="0"/>
              <a:t> software?</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Resultado de imagen para software t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75" y="3440430"/>
            <a:ext cx="2286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software t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0022" y="3440430"/>
            <a:ext cx="2628900" cy="17430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19300" y="5377101"/>
            <a:ext cx="2890343" cy="369332"/>
          </a:xfrm>
          <a:prstGeom prst="rect">
            <a:avLst/>
          </a:prstGeom>
          <a:noFill/>
        </p:spPr>
        <p:txBody>
          <a:bodyPr wrap="none" rtlCol="0">
            <a:spAutoFit/>
          </a:bodyPr>
          <a:lstStyle/>
          <a:p>
            <a:r>
              <a:rPr lang="es-MX" dirty="0" err="1" smtClean="0"/>
              <a:t>Check</a:t>
            </a:r>
            <a:r>
              <a:rPr lang="es-MX" dirty="0" smtClean="0"/>
              <a:t> </a:t>
            </a:r>
            <a:r>
              <a:rPr lang="es-MX" dirty="0" err="1" smtClean="0"/>
              <a:t>if</a:t>
            </a:r>
            <a:r>
              <a:rPr lang="es-MX" dirty="0" smtClean="0"/>
              <a:t> </a:t>
            </a:r>
            <a:r>
              <a:rPr lang="es-MX" dirty="0" err="1" smtClean="0"/>
              <a:t>it</a:t>
            </a:r>
            <a:r>
              <a:rPr lang="es-MX" dirty="0" smtClean="0"/>
              <a:t> </a:t>
            </a:r>
            <a:r>
              <a:rPr lang="es-MX" dirty="0" err="1" smtClean="0"/>
              <a:t>works</a:t>
            </a:r>
            <a:r>
              <a:rPr lang="es-MX" dirty="0" smtClean="0"/>
              <a:t> as </a:t>
            </a:r>
            <a:r>
              <a:rPr lang="es-MX" dirty="0" err="1" smtClean="0"/>
              <a:t>expected</a:t>
            </a:r>
            <a:endParaRPr lang="en-US" dirty="0"/>
          </a:p>
        </p:txBody>
      </p:sp>
      <p:sp>
        <p:nvSpPr>
          <p:cNvPr id="7" name="TextBox 6"/>
          <p:cNvSpPr txBox="1"/>
          <p:nvPr/>
        </p:nvSpPr>
        <p:spPr>
          <a:xfrm>
            <a:off x="7785823" y="5356098"/>
            <a:ext cx="2282997" cy="369332"/>
          </a:xfrm>
          <a:prstGeom prst="rect">
            <a:avLst/>
          </a:prstGeom>
          <a:noFill/>
        </p:spPr>
        <p:txBody>
          <a:bodyPr wrap="none" rtlCol="0">
            <a:spAutoFit/>
          </a:bodyPr>
          <a:lstStyle/>
          <a:p>
            <a:r>
              <a:rPr lang="es-MX" dirty="0" err="1" smtClean="0"/>
              <a:t>Find</a:t>
            </a:r>
            <a:r>
              <a:rPr lang="es-MX" dirty="0" smtClean="0"/>
              <a:t> bugs and </a:t>
            </a:r>
            <a:r>
              <a:rPr lang="es-MX" dirty="0" err="1" smtClean="0"/>
              <a:t>fix</a:t>
            </a:r>
            <a:r>
              <a:rPr lang="es-MX" dirty="0" smtClean="0"/>
              <a:t> </a:t>
            </a:r>
            <a:r>
              <a:rPr lang="es-MX" dirty="0" err="1" smtClean="0"/>
              <a:t>them</a:t>
            </a:r>
            <a:endParaRPr lang="en-US" dirty="0"/>
          </a:p>
        </p:txBody>
      </p:sp>
    </p:spTree>
    <p:extLst>
      <p:ext uri="{BB962C8B-B14F-4D97-AF65-F5344CB8AC3E}">
        <p14:creationId xmlns:p14="http://schemas.microsoft.com/office/powerpoint/2010/main" val="254020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ppt_x"/>
                                          </p:val>
                                        </p:tav>
                                        <p:tav tm="100000">
                                          <p:val>
                                            <p:strVal val="#ppt_x"/>
                                          </p:val>
                                        </p:tav>
                                      </p:tavLst>
                                    </p:anim>
                                    <p:anim calcmode="lin" valueType="num">
                                      <p:cBhvr additive="base">
                                        <p:cTn id="8"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INTEGRATION PRACTICE</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5"/>
            </a:pPr>
            <a:r>
              <a:rPr lang="es-MX" dirty="0" err="1" smtClean="0"/>
              <a:t>Select</a:t>
            </a:r>
            <a:r>
              <a:rPr lang="es-MX" dirty="0" smtClean="0"/>
              <a:t> </a:t>
            </a:r>
            <a:r>
              <a:rPr lang="es-MX" dirty="0" err="1" smtClean="0"/>
              <a:t>your</a:t>
            </a:r>
            <a:r>
              <a:rPr lang="es-MX" dirty="0" smtClean="0"/>
              <a:t> Project folder </a:t>
            </a:r>
          </a:p>
          <a:p>
            <a:pPr marL="0" indent="0">
              <a:buNone/>
            </a:pPr>
            <a:r>
              <a:rPr lang="es-MX" dirty="0" smtClean="0"/>
              <a:t>and </a:t>
            </a:r>
            <a:r>
              <a:rPr lang="es-MX" dirty="0" err="1" smtClean="0"/>
              <a:t>select</a:t>
            </a:r>
            <a:r>
              <a:rPr lang="es-MX" dirty="0" smtClean="0"/>
              <a:t> </a:t>
            </a:r>
            <a:r>
              <a:rPr lang="es-MX" dirty="0" err="1" smtClean="0"/>
              <a:t>the</a:t>
            </a:r>
            <a:r>
              <a:rPr lang="es-MX" dirty="0" smtClean="0"/>
              <a:t> pom.xml</a:t>
            </a:r>
          </a:p>
          <a:p>
            <a:pPr marL="0" indent="0">
              <a:buNone/>
            </a:pPr>
            <a:endParaRPr lang="es-MX" dirty="0"/>
          </a:p>
        </p:txBody>
      </p:sp>
      <p:pic>
        <p:nvPicPr>
          <p:cNvPr id="6" name="Picture 5"/>
          <p:cNvPicPr>
            <a:picLocks noChangeAspect="1"/>
          </p:cNvPicPr>
          <p:nvPr/>
        </p:nvPicPr>
        <p:blipFill>
          <a:blip r:embed="rId2"/>
          <a:stretch>
            <a:fillRect/>
          </a:stretch>
        </p:blipFill>
        <p:spPr>
          <a:xfrm>
            <a:off x="5884164" y="585216"/>
            <a:ext cx="6134100" cy="5953125"/>
          </a:xfrm>
          <a:prstGeom prst="rect">
            <a:avLst/>
          </a:prstGeom>
        </p:spPr>
      </p:pic>
      <p:sp>
        <p:nvSpPr>
          <p:cNvPr id="7" name="Rectangle 6"/>
          <p:cNvSpPr/>
          <p:nvPr/>
        </p:nvSpPr>
        <p:spPr>
          <a:xfrm>
            <a:off x="6026727" y="1465118"/>
            <a:ext cx="5860473" cy="4260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57792" y="2039529"/>
            <a:ext cx="3890218" cy="4260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26727" y="4689211"/>
            <a:ext cx="3890218" cy="4260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048010" y="6013791"/>
            <a:ext cx="935182" cy="4260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2240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s-MX" dirty="0" err="1" smtClean="0"/>
              <a:t>Add</a:t>
            </a:r>
            <a:r>
              <a:rPr lang="es-MX" dirty="0" smtClean="0"/>
              <a:t> </a:t>
            </a:r>
            <a:r>
              <a:rPr lang="es-MX" dirty="0" err="1" smtClean="0"/>
              <a:t>PalindromeAnalyzer</a:t>
            </a:r>
            <a:r>
              <a:rPr lang="es-MX" dirty="0" smtClean="0"/>
              <a:t> interface</a:t>
            </a:r>
            <a:endParaRPr lang="en-US" dirty="0"/>
          </a:p>
        </p:txBody>
      </p:sp>
      <p:pic>
        <p:nvPicPr>
          <p:cNvPr id="4" name="Picture 3"/>
          <p:cNvPicPr>
            <a:picLocks noChangeAspect="1"/>
          </p:cNvPicPr>
          <p:nvPr/>
        </p:nvPicPr>
        <p:blipFill>
          <a:blip r:embed="rId2"/>
          <a:stretch>
            <a:fillRect/>
          </a:stretch>
        </p:blipFill>
        <p:spPr>
          <a:xfrm>
            <a:off x="733423" y="2753591"/>
            <a:ext cx="11063618" cy="3651539"/>
          </a:xfrm>
          <a:prstGeom prst="rect">
            <a:avLst/>
          </a:prstGeom>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40329713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Create</a:t>
            </a:r>
            <a:r>
              <a:rPr lang="es-MX" dirty="0" smtClean="0"/>
              <a:t> </a:t>
            </a:r>
            <a:r>
              <a:rPr lang="es-MX" dirty="0" err="1" smtClean="0"/>
              <a:t>an</a:t>
            </a:r>
            <a:r>
              <a:rPr lang="es-MX" dirty="0" smtClean="0"/>
              <a:t> </a:t>
            </a:r>
            <a:r>
              <a:rPr lang="es-MX" dirty="0" err="1" smtClean="0"/>
              <a:t>abstract</a:t>
            </a:r>
            <a:r>
              <a:rPr lang="es-MX" dirty="0" smtClean="0"/>
              <a:t> test </a:t>
            </a:r>
            <a:r>
              <a:rPr lang="es-MX" dirty="0" err="1" smtClean="0"/>
              <a:t>class</a:t>
            </a:r>
            <a:endParaRPr lang="en-US" dirty="0"/>
          </a:p>
        </p:txBody>
      </p:sp>
      <p:pic>
        <p:nvPicPr>
          <p:cNvPr id="4" name="Picture 3"/>
          <p:cNvPicPr>
            <a:picLocks noChangeAspect="1"/>
          </p:cNvPicPr>
          <p:nvPr/>
        </p:nvPicPr>
        <p:blipFill>
          <a:blip r:embed="rId2"/>
          <a:stretch>
            <a:fillRect/>
          </a:stretch>
        </p:blipFill>
        <p:spPr>
          <a:xfrm>
            <a:off x="1782041" y="2757283"/>
            <a:ext cx="7746424" cy="3753245"/>
          </a:xfrm>
          <a:prstGeom prst="rect">
            <a:avLst/>
          </a:prstGeom>
        </p:spPr>
      </p:pic>
    </p:spTree>
    <p:extLst>
      <p:ext uri="{BB962C8B-B14F-4D97-AF65-F5344CB8AC3E}">
        <p14:creationId xmlns:p14="http://schemas.microsoft.com/office/powerpoint/2010/main" val="17779780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Create</a:t>
            </a:r>
            <a:r>
              <a:rPr lang="es-MX" dirty="0" smtClean="0"/>
              <a:t> </a:t>
            </a:r>
            <a:r>
              <a:rPr lang="es-MX" dirty="0" err="1" smtClean="0"/>
              <a:t>your</a:t>
            </a:r>
            <a:r>
              <a:rPr lang="es-MX" dirty="0" smtClean="0"/>
              <a:t> </a:t>
            </a:r>
            <a:r>
              <a:rPr lang="es-MX" dirty="0" err="1" smtClean="0"/>
              <a:t>own</a:t>
            </a:r>
            <a:r>
              <a:rPr lang="es-MX" dirty="0" smtClean="0"/>
              <a:t> </a:t>
            </a:r>
            <a:r>
              <a:rPr lang="es-MX" dirty="0" err="1" smtClean="0"/>
              <a:t>implementation</a:t>
            </a:r>
            <a:r>
              <a:rPr lang="es-MX" dirty="0" smtClean="0"/>
              <a:t> test </a:t>
            </a:r>
            <a:r>
              <a:rPr lang="es-MX" dirty="0" err="1" smtClean="0"/>
              <a:t>class</a:t>
            </a:r>
            <a:endParaRPr lang="en-US" dirty="0"/>
          </a:p>
        </p:txBody>
      </p:sp>
      <p:pic>
        <p:nvPicPr>
          <p:cNvPr id="4" name="Picture 3"/>
          <p:cNvPicPr>
            <a:picLocks noChangeAspect="1"/>
          </p:cNvPicPr>
          <p:nvPr/>
        </p:nvPicPr>
        <p:blipFill>
          <a:blip r:embed="rId2"/>
          <a:stretch>
            <a:fillRect/>
          </a:stretch>
        </p:blipFill>
        <p:spPr>
          <a:xfrm>
            <a:off x="1024128" y="2812039"/>
            <a:ext cx="9927890" cy="3264652"/>
          </a:xfrm>
          <a:prstGeom prst="rect">
            <a:avLst/>
          </a:prstGeom>
        </p:spPr>
      </p:pic>
    </p:spTree>
    <p:extLst>
      <p:ext uri="{BB962C8B-B14F-4D97-AF65-F5344CB8AC3E}">
        <p14:creationId xmlns:p14="http://schemas.microsoft.com/office/powerpoint/2010/main" val="22435368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smtClean="0"/>
              <a:t>And </a:t>
            </a:r>
            <a:r>
              <a:rPr lang="es-MX" dirty="0" err="1" smtClean="0"/>
              <a:t>create</a:t>
            </a:r>
            <a:r>
              <a:rPr lang="es-MX" dirty="0" smtClean="0"/>
              <a:t> </a:t>
            </a:r>
            <a:r>
              <a:rPr lang="es-MX" dirty="0" err="1" smtClean="0"/>
              <a:t>your</a:t>
            </a:r>
            <a:r>
              <a:rPr lang="es-MX" dirty="0" smtClean="0"/>
              <a:t> </a:t>
            </a:r>
            <a:r>
              <a:rPr lang="es-MX" dirty="0" err="1" smtClean="0"/>
              <a:t>own</a:t>
            </a:r>
            <a:r>
              <a:rPr lang="es-MX" dirty="0" smtClean="0"/>
              <a:t> </a:t>
            </a:r>
            <a:r>
              <a:rPr lang="es-MX" dirty="0" err="1" smtClean="0"/>
              <a:t>implementation</a:t>
            </a:r>
            <a:r>
              <a:rPr lang="es-MX" dirty="0" smtClean="0"/>
              <a:t> of </a:t>
            </a:r>
            <a:r>
              <a:rPr lang="es-MX" dirty="0" err="1" smtClean="0"/>
              <a:t>PalindromeAnalyzer</a:t>
            </a:r>
            <a:endParaRPr lang="en-US" dirty="0"/>
          </a:p>
        </p:txBody>
      </p:sp>
      <p:pic>
        <p:nvPicPr>
          <p:cNvPr id="4" name="Picture 3"/>
          <p:cNvPicPr>
            <a:picLocks noChangeAspect="1"/>
          </p:cNvPicPr>
          <p:nvPr/>
        </p:nvPicPr>
        <p:blipFill>
          <a:blip r:embed="rId2"/>
          <a:stretch>
            <a:fillRect/>
          </a:stretch>
        </p:blipFill>
        <p:spPr>
          <a:xfrm>
            <a:off x="1024127" y="2726055"/>
            <a:ext cx="10768263" cy="3207154"/>
          </a:xfrm>
          <a:prstGeom prst="rect">
            <a:avLst/>
          </a:prstGeom>
        </p:spPr>
      </p:pic>
    </p:spTree>
    <p:extLst>
      <p:ext uri="{BB962C8B-B14F-4D97-AF65-F5344CB8AC3E}">
        <p14:creationId xmlns:p14="http://schemas.microsoft.com/office/powerpoint/2010/main" val="3877290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smtClean="0"/>
              <a:t>Run </a:t>
            </a:r>
            <a:r>
              <a:rPr lang="es-MX" dirty="0" err="1" smtClean="0"/>
              <a:t>the</a:t>
            </a:r>
            <a:r>
              <a:rPr lang="es-MX" dirty="0" smtClean="0"/>
              <a:t> test</a:t>
            </a:r>
            <a:endParaRPr lang="en-US" dirty="0"/>
          </a:p>
        </p:txBody>
      </p:sp>
      <p:pic>
        <p:nvPicPr>
          <p:cNvPr id="4" name="Picture 3"/>
          <p:cNvPicPr>
            <a:picLocks noChangeAspect="1"/>
          </p:cNvPicPr>
          <p:nvPr/>
        </p:nvPicPr>
        <p:blipFill>
          <a:blip r:embed="rId2"/>
          <a:stretch>
            <a:fillRect/>
          </a:stretch>
        </p:blipFill>
        <p:spPr>
          <a:xfrm>
            <a:off x="234661" y="3303443"/>
            <a:ext cx="11548630" cy="2525857"/>
          </a:xfrm>
          <a:prstGeom prst="rect">
            <a:avLst/>
          </a:prstGeom>
        </p:spPr>
      </p:pic>
    </p:spTree>
    <p:extLst>
      <p:ext uri="{BB962C8B-B14F-4D97-AF65-F5344CB8AC3E}">
        <p14:creationId xmlns:p14="http://schemas.microsoft.com/office/powerpoint/2010/main" val="23078541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Change</a:t>
            </a:r>
            <a:r>
              <a:rPr lang="es-MX" dirty="0" smtClean="0"/>
              <a:t> </a:t>
            </a:r>
            <a:r>
              <a:rPr lang="es-MX" dirty="0" err="1" smtClean="0"/>
              <a:t>the</a:t>
            </a:r>
            <a:r>
              <a:rPr lang="es-MX" dirty="0" smtClean="0"/>
              <a:t> mínimum </a:t>
            </a:r>
            <a:r>
              <a:rPr lang="es-MX" dirty="0" err="1" smtClean="0"/>
              <a:t>code</a:t>
            </a:r>
            <a:r>
              <a:rPr lang="es-MX" dirty="0" smtClean="0"/>
              <a:t> to </a:t>
            </a:r>
            <a:r>
              <a:rPr lang="es-MX" dirty="0" err="1" smtClean="0"/>
              <a:t>pass</a:t>
            </a:r>
            <a:r>
              <a:rPr lang="es-MX" dirty="0" smtClean="0"/>
              <a:t> </a:t>
            </a:r>
            <a:r>
              <a:rPr lang="es-MX" dirty="0" err="1" smtClean="0"/>
              <a:t>this</a:t>
            </a:r>
            <a:r>
              <a:rPr lang="es-MX" dirty="0" smtClean="0"/>
              <a:t> test</a:t>
            </a:r>
          </a:p>
          <a:p>
            <a:endParaRPr lang="es-MX" dirty="0"/>
          </a:p>
          <a:p>
            <a:endParaRPr lang="en-US" dirty="0"/>
          </a:p>
        </p:txBody>
      </p:sp>
      <p:pic>
        <p:nvPicPr>
          <p:cNvPr id="4" name="Picture 3"/>
          <p:cNvPicPr>
            <a:picLocks noChangeAspect="1"/>
          </p:cNvPicPr>
          <p:nvPr/>
        </p:nvPicPr>
        <p:blipFill>
          <a:blip r:embed="rId2"/>
          <a:stretch>
            <a:fillRect/>
          </a:stretch>
        </p:blipFill>
        <p:spPr>
          <a:xfrm>
            <a:off x="1099704" y="2932834"/>
            <a:ext cx="9967809" cy="3260148"/>
          </a:xfrm>
          <a:prstGeom prst="rect">
            <a:avLst/>
          </a:prstGeom>
        </p:spPr>
      </p:pic>
    </p:spTree>
    <p:extLst>
      <p:ext uri="{BB962C8B-B14F-4D97-AF65-F5344CB8AC3E}">
        <p14:creationId xmlns:p14="http://schemas.microsoft.com/office/powerpoint/2010/main" val="39248497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smtClean="0"/>
              <a:t>Run </a:t>
            </a:r>
            <a:r>
              <a:rPr lang="es-MX" dirty="0" err="1" smtClean="0"/>
              <a:t>the</a:t>
            </a:r>
            <a:r>
              <a:rPr lang="es-MX" dirty="0" smtClean="0"/>
              <a:t> test </a:t>
            </a:r>
            <a:r>
              <a:rPr lang="es-MX" dirty="0" err="1" smtClean="0"/>
              <a:t>again</a:t>
            </a:r>
            <a:endParaRPr lang="en-US" dirty="0"/>
          </a:p>
        </p:txBody>
      </p:sp>
      <p:pic>
        <p:nvPicPr>
          <p:cNvPr id="4" name="Picture 3"/>
          <p:cNvPicPr>
            <a:picLocks noChangeAspect="1"/>
          </p:cNvPicPr>
          <p:nvPr/>
        </p:nvPicPr>
        <p:blipFill>
          <a:blip r:embed="rId2"/>
          <a:stretch>
            <a:fillRect/>
          </a:stretch>
        </p:blipFill>
        <p:spPr>
          <a:xfrm>
            <a:off x="431846" y="3179617"/>
            <a:ext cx="11023024" cy="1974273"/>
          </a:xfrm>
          <a:prstGeom prst="rect">
            <a:avLst/>
          </a:prstGeom>
        </p:spPr>
      </p:pic>
    </p:spTree>
    <p:extLst>
      <p:ext uri="{BB962C8B-B14F-4D97-AF65-F5344CB8AC3E}">
        <p14:creationId xmlns:p14="http://schemas.microsoft.com/office/powerpoint/2010/main" val="38145073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Add</a:t>
            </a:r>
            <a:r>
              <a:rPr lang="es-MX" dirty="0" smtClean="0"/>
              <a:t> a new test, In </a:t>
            </a:r>
            <a:r>
              <a:rPr lang="es-MX" dirty="0" err="1" smtClean="0"/>
              <a:t>this</a:t>
            </a:r>
            <a:r>
              <a:rPr lang="es-MX" dirty="0" smtClean="0"/>
              <a:t> case </a:t>
            </a:r>
            <a:r>
              <a:rPr lang="es-MX" dirty="0" err="1" smtClean="0"/>
              <a:t>we</a:t>
            </a:r>
            <a:r>
              <a:rPr lang="es-MX" dirty="0" smtClean="0"/>
              <a:t> test </a:t>
            </a:r>
            <a:r>
              <a:rPr lang="es-MX" dirty="0" err="1" smtClean="0"/>
              <a:t>the</a:t>
            </a:r>
            <a:r>
              <a:rPr lang="es-MX" dirty="0" smtClean="0"/>
              <a:t> </a:t>
            </a:r>
            <a:r>
              <a:rPr lang="es-MX" dirty="0" err="1" smtClean="0"/>
              <a:t>other</a:t>
            </a:r>
            <a:r>
              <a:rPr lang="es-MX" dirty="0" smtClean="0"/>
              <a:t> </a:t>
            </a:r>
            <a:r>
              <a:rPr lang="es-MX" dirty="0" err="1" smtClean="0"/>
              <a:t>scenario</a:t>
            </a:r>
            <a:r>
              <a:rPr lang="es-MX" dirty="0" smtClean="0"/>
              <a:t> to créate a test </a:t>
            </a:r>
            <a:r>
              <a:rPr lang="es-MX" dirty="0" err="1" smtClean="0"/>
              <a:t>that</a:t>
            </a:r>
            <a:r>
              <a:rPr lang="es-MX" dirty="0" smtClean="0"/>
              <a:t> </a:t>
            </a:r>
            <a:r>
              <a:rPr lang="es-MX" dirty="0" err="1" smtClean="0"/>
              <a:t>fails</a:t>
            </a:r>
            <a:endParaRPr lang="en-US" dirty="0"/>
          </a:p>
        </p:txBody>
      </p:sp>
      <p:pic>
        <p:nvPicPr>
          <p:cNvPr id="4" name="Picture 3"/>
          <p:cNvPicPr>
            <a:picLocks noChangeAspect="1"/>
          </p:cNvPicPr>
          <p:nvPr/>
        </p:nvPicPr>
        <p:blipFill>
          <a:blip r:embed="rId2"/>
          <a:stretch>
            <a:fillRect/>
          </a:stretch>
        </p:blipFill>
        <p:spPr>
          <a:xfrm>
            <a:off x="2104782" y="2786609"/>
            <a:ext cx="7558763" cy="3723919"/>
          </a:xfrm>
          <a:prstGeom prst="rect">
            <a:avLst/>
          </a:prstGeom>
        </p:spPr>
      </p:pic>
    </p:spTree>
    <p:extLst>
      <p:ext uri="{BB962C8B-B14F-4D97-AF65-F5344CB8AC3E}">
        <p14:creationId xmlns:p14="http://schemas.microsoft.com/office/powerpoint/2010/main" val="15732063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Add</a:t>
            </a:r>
            <a:r>
              <a:rPr lang="es-MX" dirty="0" smtClean="0"/>
              <a:t> mínimum </a:t>
            </a:r>
            <a:r>
              <a:rPr lang="es-MX" dirty="0" err="1" smtClean="0"/>
              <a:t>code</a:t>
            </a:r>
            <a:r>
              <a:rPr lang="es-MX" dirty="0" smtClean="0"/>
              <a:t> to </a:t>
            </a:r>
            <a:r>
              <a:rPr lang="es-MX" dirty="0" err="1" smtClean="0"/>
              <a:t>pass</a:t>
            </a:r>
            <a:r>
              <a:rPr lang="es-MX" dirty="0" smtClean="0"/>
              <a:t> </a:t>
            </a:r>
            <a:r>
              <a:rPr lang="es-MX" dirty="0" err="1" smtClean="0"/>
              <a:t>this</a:t>
            </a:r>
            <a:r>
              <a:rPr lang="es-MX" dirty="0" smtClean="0"/>
              <a:t> test</a:t>
            </a:r>
            <a:endParaRPr lang="en-US" dirty="0"/>
          </a:p>
        </p:txBody>
      </p:sp>
      <p:pic>
        <p:nvPicPr>
          <p:cNvPr id="4" name="Picture 3"/>
          <p:cNvPicPr>
            <a:picLocks noChangeAspect="1"/>
          </p:cNvPicPr>
          <p:nvPr/>
        </p:nvPicPr>
        <p:blipFill>
          <a:blip r:embed="rId2"/>
          <a:stretch>
            <a:fillRect/>
          </a:stretch>
        </p:blipFill>
        <p:spPr>
          <a:xfrm>
            <a:off x="1024128" y="2965737"/>
            <a:ext cx="10319586" cy="2853171"/>
          </a:xfrm>
          <a:prstGeom prst="rect">
            <a:avLst/>
          </a:prstGeom>
        </p:spPr>
      </p:pic>
    </p:spTree>
    <p:extLst>
      <p:ext uri="{BB962C8B-B14F-4D97-AF65-F5344CB8AC3E}">
        <p14:creationId xmlns:p14="http://schemas.microsoft.com/office/powerpoint/2010/main" val="2041757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How</a:t>
            </a:r>
            <a:r>
              <a:rPr lang="es-MX" dirty="0" smtClean="0"/>
              <a:t> do </a:t>
            </a:r>
            <a:r>
              <a:rPr lang="es-MX" dirty="0" err="1" smtClean="0"/>
              <a:t>you</a:t>
            </a:r>
            <a:r>
              <a:rPr lang="es-MX" dirty="0" smtClean="0"/>
              <a:t> test </a:t>
            </a:r>
            <a:r>
              <a:rPr lang="es-MX" dirty="0" err="1" smtClean="0"/>
              <a:t>your</a:t>
            </a:r>
            <a:r>
              <a:rPr lang="es-MX" dirty="0" smtClean="0"/>
              <a:t> software?</a:t>
            </a:r>
            <a:endParaRPr lang="en-US" dirty="0"/>
          </a:p>
        </p:txBody>
      </p:sp>
      <p:sp>
        <p:nvSpPr>
          <p:cNvPr id="3" name="Content Placeholder 2"/>
          <p:cNvSpPr>
            <a:spLocks noGrp="1"/>
          </p:cNvSpPr>
          <p:nvPr>
            <p:ph idx="1"/>
          </p:nvPr>
        </p:nvSpPr>
        <p:spPr/>
        <p:txBody>
          <a:bodyPr/>
          <a:lstStyle/>
          <a:p>
            <a:r>
              <a:rPr lang="es-MX" dirty="0" err="1" smtClean="0"/>
              <a:t>Exercise</a:t>
            </a:r>
            <a:endParaRPr lang="es-MX" dirty="0" smtClean="0"/>
          </a:p>
          <a:p>
            <a:r>
              <a:rPr lang="es-MX" dirty="0" err="1" smtClean="0"/>
              <a:t>Write</a:t>
            </a:r>
            <a:r>
              <a:rPr lang="es-MX" dirty="0" smtClean="0"/>
              <a:t> a Java </a:t>
            </a:r>
            <a:r>
              <a:rPr lang="es-MX" dirty="0" err="1" smtClean="0"/>
              <a:t>class</a:t>
            </a:r>
            <a:r>
              <a:rPr lang="es-MX" dirty="0" smtClean="0"/>
              <a:t> </a:t>
            </a:r>
            <a:r>
              <a:rPr lang="es-MX" dirty="0" err="1" smtClean="0"/>
              <a:t>that</a:t>
            </a:r>
            <a:r>
              <a:rPr lang="es-MX" dirty="0" smtClean="0"/>
              <a:t> </a:t>
            </a:r>
            <a:r>
              <a:rPr lang="es-MX" dirty="0" err="1" smtClean="0"/>
              <a:t>have</a:t>
            </a:r>
            <a:r>
              <a:rPr lang="es-MX" dirty="0" smtClean="0"/>
              <a:t> a </a:t>
            </a:r>
            <a:r>
              <a:rPr lang="es-MX" dirty="0" err="1" smtClean="0"/>
              <a:t>method</a:t>
            </a:r>
            <a:r>
              <a:rPr lang="es-MX" dirty="0" smtClean="0"/>
              <a:t> </a:t>
            </a:r>
            <a:r>
              <a:rPr lang="es-MX" dirty="0" err="1" smtClean="0"/>
              <a:t>who</a:t>
            </a:r>
            <a:r>
              <a:rPr lang="es-MX" dirty="0" smtClean="0"/>
              <a:t> </a:t>
            </a:r>
            <a:r>
              <a:rPr lang="es-MX" dirty="0" err="1" smtClean="0"/>
              <a:t>receives</a:t>
            </a:r>
            <a:r>
              <a:rPr lang="es-MX" dirty="0" smtClean="0"/>
              <a:t> a </a:t>
            </a:r>
            <a:r>
              <a:rPr lang="es-MX" dirty="0" err="1" smtClean="0">
                <a:latin typeface="Consolas" panose="020B0609020204030204" pitchFamily="49" charset="0"/>
                <a:cs typeface="Consolas" panose="020B0609020204030204" pitchFamily="49" charset="0"/>
              </a:rPr>
              <a:t>String</a:t>
            </a:r>
            <a:r>
              <a:rPr lang="es-MX" dirty="0"/>
              <a:t> </a:t>
            </a:r>
            <a:r>
              <a:rPr lang="es-MX" dirty="0" err="1" smtClean="0"/>
              <a:t>that</a:t>
            </a:r>
            <a:r>
              <a:rPr lang="es-MX" dirty="0" smtClean="0"/>
              <a:t> </a:t>
            </a:r>
            <a:r>
              <a:rPr lang="es-MX" dirty="0" err="1" smtClean="0"/>
              <a:t>represents</a:t>
            </a:r>
            <a:r>
              <a:rPr lang="es-MX" dirty="0" smtClean="0"/>
              <a:t> a </a:t>
            </a:r>
            <a:r>
              <a:rPr lang="es-MX" dirty="0" err="1" smtClean="0"/>
              <a:t>name</a:t>
            </a:r>
            <a:r>
              <a:rPr lang="es-MX" dirty="0" smtClean="0"/>
              <a:t> and </a:t>
            </a:r>
            <a:r>
              <a:rPr lang="es-MX" dirty="0" err="1" smtClean="0"/>
              <a:t>returns</a:t>
            </a:r>
            <a:r>
              <a:rPr lang="es-MX" dirty="0" smtClean="0"/>
              <a:t> </a:t>
            </a:r>
            <a:r>
              <a:rPr lang="es-MX" dirty="0" err="1" smtClean="0"/>
              <a:t>the</a:t>
            </a:r>
            <a:r>
              <a:rPr lang="es-MX" dirty="0" smtClean="0"/>
              <a:t> </a:t>
            </a:r>
            <a:r>
              <a:rPr lang="es-MX" dirty="0" err="1" smtClean="0"/>
              <a:t>word</a:t>
            </a:r>
            <a:r>
              <a:rPr lang="es-MX" dirty="0" smtClean="0"/>
              <a:t> </a:t>
            </a:r>
            <a:r>
              <a:rPr lang="es-MX" dirty="0" smtClean="0">
                <a:latin typeface="Consolas" panose="020B0609020204030204" pitchFamily="49" charset="0"/>
                <a:cs typeface="Consolas" panose="020B0609020204030204" pitchFamily="49" charset="0"/>
              </a:rPr>
              <a:t>“</a:t>
            </a:r>
            <a:r>
              <a:rPr lang="es-MX" dirty="0" err="1" smtClean="0">
                <a:latin typeface="Consolas" panose="020B0609020204030204" pitchFamily="49" charset="0"/>
                <a:cs typeface="Consolas" panose="020B0609020204030204" pitchFamily="49" charset="0"/>
              </a:rPr>
              <a:t>Hello</a:t>
            </a:r>
            <a:r>
              <a:rPr lang="es-MX" dirty="0" smtClean="0">
                <a:latin typeface="Consolas" panose="020B0609020204030204" pitchFamily="49" charset="0"/>
                <a:cs typeface="Consolas" panose="020B0609020204030204" pitchFamily="49" charset="0"/>
              </a:rPr>
              <a:t>” </a:t>
            </a:r>
            <a:r>
              <a:rPr lang="es-MX" dirty="0" err="1" smtClean="0"/>
              <a:t>concatenated</a:t>
            </a:r>
            <a:r>
              <a:rPr lang="es-MX" dirty="0" smtClean="0"/>
              <a:t> </a:t>
            </a:r>
            <a:r>
              <a:rPr lang="es-MX" dirty="0" err="1" smtClean="0"/>
              <a:t>with</a:t>
            </a:r>
            <a:r>
              <a:rPr lang="es-MX" dirty="0" smtClean="0"/>
              <a:t> </a:t>
            </a:r>
            <a:r>
              <a:rPr lang="es-MX" dirty="0" err="1" smtClean="0"/>
              <a:t>the</a:t>
            </a:r>
            <a:r>
              <a:rPr lang="es-MX" dirty="0" smtClean="0"/>
              <a:t> </a:t>
            </a:r>
            <a:r>
              <a:rPr lang="es-MX" dirty="0" err="1" smtClean="0"/>
              <a:t>name</a:t>
            </a:r>
            <a:r>
              <a:rPr lang="es-MX" dirty="0" smtClean="0"/>
              <a:t> </a:t>
            </a:r>
            <a:r>
              <a:rPr lang="es-MX" dirty="0" err="1" smtClean="0"/>
              <a:t>you</a:t>
            </a:r>
            <a:r>
              <a:rPr lang="es-MX" dirty="0" smtClean="0"/>
              <a:t> </a:t>
            </a:r>
            <a:r>
              <a:rPr lang="es-MX" dirty="0" err="1" smtClean="0"/>
              <a:t>provide</a:t>
            </a:r>
            <a:r>
              <a:rPr lang="es-MX" dirty="0" smtClean="0"/>
              <a:t>.</a:t>
            </a:r>
          </a:p>
          <a:p>
            <a:endParaRPr lang="es-MX" dirty="0"/>
          </a:p>
          <a:p>
            <a:r>
              <a:rPr lang="es-MX" dirty="0" err="1" smtClean="0"/>
              <a:t>Example</a:t>
            </a:r>
            <a:r>
              <a:rPr lang="es-MX" dirty="0" smtClean="0"/>
              <a:t>:</a:t>
            </a:r>
          </a:p>
          <a:p>
            <a:r>
              <a:rPr lang="es-MX" dirty="0" err="1">
                <a:latin typeface="Consolas" panose="020B0609020204030204" pitchFamily="49" charset="0"/>
                <a:cs typeface="Consolas" panose="020B0609020204030204" pitchFamily="49" charset="0"/>
              </a:rPr>
              <a:t>HelloWorld</a:t>
            </a:r>
            <a:r>
              <a:rPr lang="es-MX" dirty="0">
                <a:latin typeface="Consolas" panose="020B0609020204030204" pitchFamily="49" charset="0"/>
                <a:cs typeface="Consolas" panose="020B0609020204030204" pitchFamily="49" charset="0"/>
              </a:rPr>
              <a:t> </a:t>
            </a:r>
            <a:r>
              <a:rPr lang="es-MX" dirty="0" err="1">
                <a:latin typeface="Consolas" panose="020B0609020204030204" pitchFamily="49" charset="0"/>
                <a:cs typeface="Consolas" panose="020B0609020204030204" pitchFamily="49" charset="0"/>
              </a:rPr>
              <a:t>hello</a:t>
            </a:r>
            <a:r>
              <a:rPr lang="es-MX" dirty="0">
                <a:latin typeface="Consolas" panose="020B0609020204030204" pitchFamily="49" charset="0"/>
                <a:cs typeface="Consolas" panose="020B0609020204030204" pitchFamily="49" charset="0"/>
              </a:rPr>
              <a:t> = </a:t>
            </a:r>
            <a:r>
              <a:rPr lang="es-MX" dirty="0">
                <a:solidFill>
                  <a:srgbClr val="0070C0"/>
                </a:solidFill>
                <a:latin typeface="Consolas" panose="020B0609020204030204" pitchFamily="49" charset="0"/>
                <a:cs typeface="Consolas" panose="020B0609020204030204" pitchFamily="49" charset="0"/>
              </a:rPr>
              <a:t>new</a:t>
            </a:r>
            <a:r>
              <a:rPr lang="es-MX" dirty="0">
                <a:latin typeface="Consolas" panose="020B0609020204030204" pitchFamily="49" charset="0"/>
                <a:cs typeface="Consolas" panose="020B0609020204030204" pitchFamily="49" charset="0"/>
              </a:rPr>
              <a:t> </a:t>
            </a:r>
            <a:r>
              <a:rPr lang="es-MX" dirty="0" err="1">
                <a:latin typeface="Consolas" panose="020B0609020204030204" pitchFamily="49" charset="0"/>
                <a:cs typeface="Consolas" panose="020B0609020204030204" pitchFamily="49" charset="0"/>
              </a:rPr>
              <a:t>HelloWorld</a:t>
            </a:r>
            <a:r>
              <a:rPr lang="es-MX" dirty="0">
                <a:latin typeface="Consolas" panose="020B0609020204030204" pitchFamily="49" charset="0"/>
                <a:cs typeface="Consolas" panose="020B0609020204030204" pitchFamily="49" charset="0"/>
              </a:rPr>
              <a:t>();</a:t>
            </a:r>
          </a:p>
          <a:p>
            <a:r>
              <a:rPr lang="es-MX" dirty="0" err="1" smtClean="0">
                <a:latin typeface="Consolas" panose="020B0609020204030204" pitchFamily="49" charset="0"/>
                <a:cs typeface="Consolas" panose="020B0609020204030204" pitchFamily="49" charset="0"/>
              </a:rPr>
              <a:t>String</a:t>
            </a:r>
            <a:r>
              <a:rPr lang="es-MX" dirty="0" smtClean="0">
                <a:latin typeface="Consolas" panose="020B0609020204030204" pitchFamily="49" charset="0"/>
                <a:cs typeface="Consolas" panose="020B0609020204030204" pitchFamily="49" charset="0"/>
              </a:rPr>
              <a:t> </a:t>
            </a:r>
            <a:r>
              <a:rPr lang="es-MX" dirty="0" err="1" smtClean="0">
                <a:latin typeface="Consolas" panose="020B0609020204030204" pitchFamily="49" charset="0"/>
                <a:cs typeface="Consolas" panose="020B0609020204030204" pitchFamily="49" charset="0"/>
              </a:rPr>
              <a:t>result</a:t>
            </a:r>
            <a:r>
              <a:rPr lang="es-MX" dirty="0" smtClean="0">
                <a:latin typeface="Consolas" panose="020B0609020204030204" pitchFamily="49" charset="0"/>
                <a:cs typeface="Consolas" panose="020B0609020204030204" pitchFamily="49" charset="0"/>
              </a:rPr>
              <a:t> = </a:t>
            </a:r>
            <a:r>
              <a:rPr lang="es-MX" dirty="0" err="1" smtClean="0">
                <a:latin typeface="Consolas" panose="020B0609020204030204" pitchFamily="49" charset="0"/>
                <a:cs typeface="Consolas" panose="020B0609020204030204" pitchFamily="49" charset="0"/>
              </a:rPr>
              <a:t>hello.sayHello</a:t>
            </a:r>
            <a:r>
              <a:rPr lang="es-MX" dirty="0" smtClean="0">
                <a:latin typeface="Consolas" panose="020B0609020204030204" pitchFamily="49" charset="0"/>
                <a:cs typeface="Consolas" panose="020B0609020204030204" pitchFamily="49" charset="0"/>
              </a:rPr>
              <a:t>(</a:t>
            </a:r>
            <a:r>
              <a:rPr lang="es-MX" dirty="0" smtClean="0">
                <a:solidFill>
                  <a:srgbClr val="FFFF00"/>
                </a:solidFill>
                <a:latin typeface="Consolas" panose="020B0609020204030204" pitchFamily="49" charset="0"/>
                <a:cs typeface="Consolas" panose="020B0609020204030204" pitchFamily="49" charset="0"/>
              </a:rPr>
              <a:t>“</a:t>
            </a:r>
            <a:r>
              <a:rPr lang="es-MX" dirty="0" err="1" smtClean="0">
                <a:solidFill>
                  <a:srgbClr val="FFFF00"/>
                </a:solidFill>
                <a:latin typeface="Consolas" panose="020B0609020204030204" pitchFamily="49" charset="0"/>
                <a:cs typeface="Consolas" panose="020B0609020204030204" pitchFamily="49" charset="0"/>
              </a:rPr>
              <a:t>Benjamin</a:t>
            </a:r>
            <a:r>
              <a:rPr lang="es-MX" dirty="0" smtClean="0">
                <a:solidFill>
                  <a:srgbClr val="FFFF00"/>
                </a:solidFill>
                <a:latin typeface="Consolas" panose="020B0609020204030204" pitchFamily="49" charset="0"/>
                <a:cs typeface="Consolas" panose="020B0609020204030204" pitchFamily="49" charset="0"/>
              </a:rPr>
              <a:t>”</a:t>
            </a:r>
            <a:r>
              <a:rPr lang="es-MX" dirty="0" smtClean="0">
                <a:latin typeface="Consolas" panose="020B0609020204030204" pitchFamily="49" charset="0"/>
                <a:cs typeface="Consolas" panose="020B0609020204030204" pitchFamily="49" charset="0"/>
              </a:rPr>
              <a:t>);</a:t>
            </a:r>
          </a:p>
          <a:p>
            <a:r>
              <a:rPr lang="es-MX" dirty="0" smtClean="0">
                <a:solidFill>
                  <a:schemeClr val="tx1">
                    <a:lumMod val="50000"/>
                  </a:schemeClr>
                </a:solidFill>
                <a:latin typeface="Consolas" panose="020B0609020204030204" pitchFamily="49" charset="0"/>
                <a:cs typeface="Consolas" panose="020B0609020204030204" pitchFamily="49" charset="0"/>
              </a:rPr>
              <a:t>//</a:t>
            </a:r>
            <a:r>
              <a:rPr lang="es-MX" dirty="0" err="1" smtClean="0">
                <a:solidFill>
                  <a:schemeClr val="tx1">
                    <a:lumMod val="50000"/>
                  </a:schemeClr>
                </a:solidFill>
              </a:rPr>
              <a:t>should</a:t>
            </a:r>
            <a:r>
              <a:rPr lang="es-MX" dirty="0" smtClean="0">
                <a:solidFill>
                  <a:schemeClr val="tx1">
                    <a:lumMod val="50000"/>
                  </a:schemeClr>
                </a:solidFill>
              </a:rPr>
              <a:t> </a:t>
            </a:r>
            <a:r>
              <a:rPr lang="es-MX" dirty="0" err="1" smtClean="0">
                <a:solidFill>
                  <a:schemeClr val="tx1">
                    <a:lumMod val="50000"/>
                  </a:schemeClr>
                </a:solidFill>
              </a:rPr>
              <a:t>return</a:t>
            </a:r>
            <a:r>
              <a:rPr lang="es-MX" dirty="0" smtClean="0">
                <a:solidFill>
                  <a:schemeClr val="tx1">
                    <a:lumMod val="50000"/>
                  </a:schemeClr>
                </a:solidFill>
              </a:rPr>
              <a:t> </a:t>
            </a:r>
            <a:r>
              <a:rPr lang="es-MX" dirty="0" smtClean="0">
                <a:solidFill>
                  <a:schemeClr val="tx1">
                    <a:lumMod val="50000"/>
                  </a:schemeClr>
                </a:solidFill>
                <a:latin typeface="Consolas" panose="020B0609020204030204" pitchFamily="49" charset="0"/>
                <a:cs typeface="Consolas" panose="020B0609020204030204" pitchFamily="49" charset="0"/>
              </a:rPr>
              <a:t>“</a:t>
            </a:r>
            <a:r>
              <a:rPr lang="es-MX" dirty="0" err="1" smtClean="0">
                <a:solidFill>
                  <a:schemeClr val="tx1">
                    <a:lumMod val="50000"/>
                  </a:schemeClr>
                </a:solidFill>
                <a:latin typeface="Consolas" panose="020B0609020204030204" pitchFamily="49" charset="0"/>
                <a:cs typeface="Consolas" panose="020B0609020204030204" pitchFamily="49" charset="0"/>
              </a:rPr>
              <a:t>Hello</a:t>
            </a:r>
            <a:r>
              <a:rPr lang="es-MX" dirty="0" smtClean="0">
                <a:solidFill>
                  <a:schemeClr val="tx1">
                    <a:lumMod val="50000"/>
                  </a:schemeClr>
                </a:solidFill>
                <a:latin typeface="Consolas" panose="020B0609020204030204" pitchFamily="49" charset="0"/>
                <a:cs typeface="Consolas" panose="020B0609020204030204" pitchFamily="49" charset="0"/>
              </a:rPr>
              <a:t> </a:t>
            </a:r>
            <a:r>
              <a:rPr lang="es-MX" dirty="0" err="1" smtClean="0">
                <a:solidFill>
                  <a:schemeClr val="tx1">
                    <a:lumMod val="50000"/>
                  </a:schemeClr>
                </a:solidFill>
                <a:latin typeface="Consolas" panose="020B0609020204030204" pitchFamily="49" charset="0"/>
                <a:cs typeface="Consolas" panose="020B0609020204030204" pitchFamily="49" charset="0"/>
              </a:rPr>
              <a:t>Benjamin</a:t>
            </a:r>
            <a:r>
              <a:rPr lang="es-MX" dirty="0" smtClean="0">
                <a:solidFill>
                  <a:schemeClr val="tx1">
                    <a:lumMod val="50000"/>
                  </a:schemeClr>
                </a:solidFill>
                <a:latin typeface="Consolas" panose="020B0609020204030204" pitchFamily="49" charset="0"/>
                <a:cs typeface="Consolas" panose="020B0609020204030204" pitchFamily="49" charset="0"/>
              </a:rPr>
              <a:t>!”</a:t>
            </a:r>
          </a:p>
          <a:p>
            <a:endParaRPr lang="en-US" dirty="0"/>
          </a:p>
        </p:txBody>
      </p:sp>
    </p:spTree>
    <p:extLst>
      <p:ext uri="{BB962C8B-B14F-4D97-AF65-F5344CB8AC3E}">
        <p14:creationId xmlns:p14="http://schemas.microsoft.com/office/powerpoint/2010/main" val="26771473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Add</a:t>
            </a:r>
            <a:r>
              <a:rPr lang="es-MX" dirty="0" smtClean="0"/>
              <a:t> new test case</a:t>
            </a:r>
            <a:endParaRPr lang="en-US" dirty="0"/>
          </a:p>
        </p:txBody>
      </p:sp>
      <p:pic>
        <p:nvPicPr>
          <p:cNvPr id="4" name="Picture 3"/>
          <p:cNvPicPr>
            <a:picLocks noChangeAspect="1"/>
          </p:cNvPicPr>
          <p:nvPr/>
        </p:nvPicPr>
        <p:blipFill>
          <a:blip r:embed="rId2"/>
          <a:stretch>
            <a:fillRect/>
          </a:stretch>
        </p:blipFill>
        <p:spPr>
          <a:xfrm>
            <a:off x="650055" y="3097356"/>
            <a:ext cx="10948477" cy="2077316"/>
          </a:xfrm>
          <a:prstGeom prst="rect">
            <a:avLst/>
          </a:prstGeom>
        </p:spPr>
      </p:pic>
    </p:spTree>
    <p:extLst>
      <p:ext uri="{BB962C8B-B14F-4D97-AF65-F5344CB8AC3E}">
        <p14:creationId xmlns:p14="http://schemas.microsoft.com/office/powerpoint/2010/main" val="4147088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Change</a:t>
            </a:r>
            <a:r>
              <a:rPr lang="es-MX" dirty="0" smtClean="0"/>
              <a:t> </a:t>
            </a:r>
            <a:r>
              <a:rPr lang="es-MX" dirty="0" err="1" smtClean="0"/>
              <a:t>code</a:t>
            </a:r>
            <a:r>
              <a:rPr lang="es-MX" dirty="0" smtClean="0"/>
              <a:t> to </a:t>
            </a:r>
            <a:r>
              <a:rPr lang="es-MX" dirty="0" err="1" smtClean="0"/>
              <a:t>pass</a:t>
            </a:r>
            <a:endParaRPr lang="en-US" dirty="0"/>
          </a:p>
        </p:txBody>
      </p:sp>
      <p:pic>
        <p:nvPicPr>
          <p:cNvPr id="4" name="Picture 3"/>
          <p:cNvPicPr>
            <a:picLocks noChangeAspect="1"/>
          </p:cNvPicPr>
          <p:nvPr/>
        </p:nvPicPr>
        <p:blipFill>
          <a:blip r:embed="rId2"/>
          <a:stretch>
            <a:fillRect/>
          </a:stretch>
        </p:blipFill>
        <p:spPr>
          <a:xfrm>
            <a:off x="109727" y="2799916"/>
            <a:ext cx="12032223" cy="1969511"/>
          </a:xfrm>
          <a:prstGeom prst="rect">
            <a:avLst/>
          </a:prstGeom>
        </p:spPr>
      </p:pic>
    </p:spTree>
    <p:extLst>
      <p:ext uri="{BB962C8B-B14F-4D97-AF65-F5344CB8AC3E}">
        <p14:creationId xmlns:p14="http://schemas.microsoft.com/office/powerpoint/2010/main" val="15821436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Add</a:t>
            </a:r>
            <a:r>
              <a:rPr lang="es-MX" dirty="0" smtClean="0"/>
              <a:t> new test</a:t>
            </a:r>
            <a:endParaRPr lang="en-US" dirty="0"/>
          </a:p>
        </p:txBody>
      </p:sp>
      <p:pic>
        <p:nvPicPr>
          <p:cNvPr id="4" name="Picture 3"/>
          <p:cNvPicPr>
            <a:picLocks noChangeAspect="1"/>
          </p:cNvPicPr>
          <p:nvPr/>
        </p:nvPicPr>
        <p:blipFill>
          <a:blip r:embed="rId2"/>
          <a:stretch>
            <a:fillRect/>
          </a:stretch>
        </p:blipFill>
        <p:spPr>
          <a:xfrm>
            <a:off x="150234" y="2986520"/>
            <a:ext cx="11893288" cy="1793298"/>
          </a:xfrm>
          <a:prstGeom prst="rect">
            <a:avLst/>
          </a:prstGeom>
        </p:spPr>
      </p:pic>
    </p:spTree>
    <p:extLst>
      <p:ext uri="{BB962C8B-B14F-4D97-AF65-F5344CB8AC3E}">
        <p14:creationId xmlns:p14="http://schemas.microsoft.com/office/powerpoint/2010/main" val="39172459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93377" y="3108036"/>
            <a:ext cx="10781711" cy="2534227"/>
          </a:xfrm>
          <a:prstGeom prst="rect">
            <a:avLst/>
          </a:prstGeom>
        </p:spPr>
      </p:pic>
      <p:sp>
        <p:nvSpPr>
          <p:cNvPr id="3" name="TextBox 2"/>
          <p:cNvSpPr txBox="1"/>
          <p:nvPr/>
        </p:nvSpPr>
        <p:spPr>
          <a:xfrm>
            <a:off x="1024128" y="2670464"/>
            <a:ext cx="4837093" cy="369332"/>
          </a:xfrm>
          <a:prstGeom prst="rect">
            <a:avLst/>
          </a:prstGeom>
          <a:noFill/>
        </p:spPr>
        <p:txBody>
          <a:bodyPr wrap="none" rtlCol="0">
            <a:spAutoFit/>
          </a:bodyPr>
          <a:lstStyle/>
          <a:p>
            <a:r>
              <a:rPr lang="es-MX" dirty="0" err="1" smtClean="0"/>
              <a:t>We</a:t>
            </a:r>
            <a:r>
              <a:rPr lang="es-MX" dirty="0" smtClean="0"/>
              <a:t> </a:t>
            </a:r>
            <a:r>
              <a:rPr lang="es-MX" dirty="0" err="1" smtClean="0"/>
              <a:t>remove</a:t>
            </a:r>
            <a:r>
              <a:rPr lang="es-MX" dirty="0" smtClean="0"/>
              <a:t> </a:t>
            </a:r>
            <a:r>
              <a:rPr lang="es-MX" dirty="0" err="1" smtClean="0"/>
              <a:t>all</a:t>
            </a:r>
            <a:r>
              <a:rPr lang="es-MX" dirty="0" smtClean="0"/>
              <a:t> </a:t>
            </a:r>
            <a:r>
              <a:rPr lang="es-MX" dirty="0" err="1" smtClean="0"/>
              <a:t>the</a:t>
            </a:r>
            <a:r>
              <a:rPr lang="es-MX" dirty="0" smtClean="0"/>
              <a:t> </a:t>
            </a:r>
            <a:r>
              <a:rPr lang="es-MX" dirty="0" err="1" smtClean="0"/>
              <a:t>spaces</a:t>
            </a:r>
            <a:r>
              <a:rPr lang="es-MX" dirty="0" smtClean="0"/>
              <a:t> </a:t>
            </a:r>
            <a:r>
              <a:rPr lang="es-MX" dirty="0" err="1" smtClean="0"/>
              <a:t>from</a:t>
            </a:r>
            <a:r>
              <a:rPr lang="es-MX" dirty="0" smtClean="0"/>
              <a:t> </a:t>
            </a:r>
            <a:r>
              <a:rPr lang="es-MX" dirty="0" err="1" smtClean="0"/>
              <a:t>the</a:t>
            </a:r>
            <a:r>
              <a:rPr lang="es-MX" dirty="0" smtClean="0"/>
              <a:t> original </a:t>
            </a:r>
            <a:r>
              <a:rPr lang="es-MX" dirty="0" err="1" smtClean="0"/>
              <a:t>phrase</a:t>
            </a:r>
            <a:endParaRPr lang="en-US" dirty="0"/>
          </a:p>
        </p:txBody>
      </p:sp>
    </p:spTree>
    <p:extLst>
      <p:ext uri="{BB962C8B-B14F-4D97-AF65-F5344CB8AC3E}">
        <p14:creationId xmlns:p14="http://schemas.microsoft.com/office/powerpoint/2010/main" val="21260163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Add</a:t>
            </a:r>
            <a:r>
              <a:rPr lang="es-MX" dirty="0" smtClean="0"/>
              <a:t> new test</a:t>
            </a:r>
            <a:endParaRPr lang="en-US" dirty="0"/>
          </a:p>
        </p:txBody>
      </p:sp>
      <p:pic>
        <p:nvPicPr>
          <p:cNvPr id="4" name="Picture 3"/>
          <p:cNvPicPr>
            <a:picLocks noChangeAspect="1"/>
          </p:cNvPicPr>
          <p:nvPr/>
        </p:nvPicPr>
        <p:blipFill>
          <a:blip r:embed="rId2"/>
          <a:stretch>
            <a:fillRect/>
          </a:stretch>
        </p:blipFill>
        <p:spPr>
          <a:xfrm>
            <a:off x="205219" y="3339811"/>
            <a:ext cx="11786481" cy="1543916"/>
          </a:xfrm>
          <a:prstGeom prst="rect">
            <a:avLst/>
          </a:prstGeom>
        </p:spPr>
      </p:pic>
    </p:spTree>
    <p:extLst>
      <p:ext uri="{BB962C8B-B14F-4D97-AF65-F5344CB8AC3E}">
        <p14:creationId xmlns:p14="http://schemas.microsoft.com/office/powerpoint/2010/main" val="36541640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For</a:t>
            </a:r>
            <a:r>
              <a:rPr lang="es-MX" dirty="0" smtClean="0"/>
              <a:t> </a:t>
            </a:r>
            <a:r>
              <a:rPr lang="es-MX" dirty="0" err="1" smtClean="0"/>
              <a:t>some</a:t>
            </a:r>
            <a:r>
              <a:rPr lang="es-MX" dirty="0" smtClean="0"/>
              <a:t> </a:t>
            </a:r>
            <a:r>
              <a:rPr lang="es-MX" dirty="0" err="1" smtClean="0"/>
              <a:t>reason</a:t>
            </a:r>
            <a:r>
              <a:rPr lang="es-MX" dirty="0" smtClean="0"/>
              <a:t> no </a:t>
            </a:r>
            <a:r>
              <a:rPr lang="es-MX" dirty="0" err="1" smtClean="0"/>
              <a:t>code</a:t>
            </a:r>
            <a:r>
              <a:rPr lang="es-MX" dirty="0" smtClean="0"/>
              <a:t> </a:t>
            </a:r>
            <a:r>
              <a:rPr lang="es-MX" dirty="0" err="1" smtClean="0"/>
              <a:t>was</a:t>
            </a:r>
            <a:r>
              <a:rPr lang="es-MX" dirty="0" smtClean="0"/>
              <a:t> </a:t>
            </a:r>
            <a:r>
              <a:rPr lang="es-MX" dirty="0" err="1" smtClean="0"/>
              <a:t>needed</a:t>
            </a:r>
            <a:r>
              <a:rPr lang="es-MX" dirty="0" smtClean="0"/>
              <a:t> to </a:t>
            </a:r>
            <a:r>
              <a:rPr lang="es-MX" dirty="0" err="1" smtClean="0"/>
              <a:t>pass</a:t>
            </a:r>
            <a:r>
              <a:rPr lang="es-MX" dirty="0" smtClean="0"/>
              <a:t> </a:t>
            </a:r>
            <a:r>
              <a:rPr lang="es-MX" dirty="0" err="1" smtClean="0"/>
              <a:t>this</a:t>
            </a:r>
            <a:r>
              <a:rPr lang="es-MX" dirty="0" smtClean="0"/>
              <a:t> test</a:t>
            </a:r>
            <a:endParaRPr lang="en-US" dirty="0"/>
          </a:p>
        </p:txBody>
      </p:sp>
      <p:pic>
        <p:nvPicPr>
          <p:cNvPr id="4" name="Picture 3"/>
          <p:cNvPicPr>
            <a:picLocks noChangeAspect="1"/>
          </p:cNvPicPr>
          <p:nvPr/>
        </p:nvPicPr>
        <p:blipFill>
          <a:blip r:embed="rId2"/>
          <a:stretch>
            <a:fillRect/>
          </a:stretch>
        </p:blipFill>
        <p:spPr>
          <a:xfrm>
            <a:off x="733424" y="2868756"/>
            <a:ext cx="10528467" cy="2752726"/>
          </a:xfrm>
          <a:prstGeom prst="rect">
            <a:avLst/>
          </a:prstGeom>
        </p:spPr>
      </p:pic>
      <p:pic>
        <p:nvPicPr>
          <p:cNvPr id="1026" name="Picture 2" descr="https://dragonflytraining.files.wordpress.com/2013/10/man-with-question-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6332" y="505585"/>
            <a:ext cx="2262587" cy="2262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2614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Add</a:t>
            </a:r>
            <a:r>
              <a:rPr lang="es-MX" dirty="0" smtClean="0"/>
              <a:t> new test</a:t>
            </a:r>
            <a:endParaRPr lang="en-US" dirty="0"/>
          </a:p>
        </p:txBody>
      </p:sp>
      <p:pic>
        <p:nvPicPr>
          <p:cNvPr id="4" name="Picture 3"/>
          <p:cNvPicPr>
            <a:picLocks noChangeAspect="1"/>
          </p:cNvPicPr>
          <p:nvPr/>
        </p:nvPicPr>
        <p:blipFill>
          <a:blip r:embed="rId2"/>
          <a:stretch>
            <a:fillRect/>
          </a:stretch>
        </p:blipFill>
        <p:spPr>
          <a:xfrm>
            <a:off x="129453" y="3223346"/>
            <a:ext cx="11650656" cy="2086409"/>
          </a:xfrm>
          <a:prstGeom prst="rect">
            <a:avLst/>
          </a:prstGeom>
        </p:spPr>
      </p:pic>
    </p:spTree>
    <p:extLst>
      <p:ext uri="{BB962C8B-B14F-4D97-AF65-F5344CB8AC3E}">
        <p14:creationId xmlns:p14="http://schemas.microsoft.com/office/powerpoint/2010/main" val="18251743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We</a:t>
            </a:r>
            <a:r>
              <a:rPr lang="es-MX" dirty="0" smtClean="0"/>
              <a:t> </a:t>
            </a:r>
            <a:r>
              <a:rPr lang="es-MX" dirty="0" err="1" smtClean="0"/>
              <a:t>remove</a:t>
            </a:r>
            <a:r>
              <a:rPr lang="es-MX" dirty="0" smtClean="0"/>
              <a:t> </a:t>
            </a:r>
            <a:r>
              <a:rPr lang="es-MX" dirty="0" err="1" smtClean="0"/>
              <a:t>all</a:t>
            </a:r>
            <a:r>
              <a:rPr lang="es-MX" dirty="0" smtClean="0"/>
              <a:t> </a:t>
            </a:r>
            <a:r>
              <a:rPr lang="es-MX" dirty="0" err="1" smtClean="0"/>
              <a:t>the</a:t>
            </a:r>
            <a:r>
              <a:rPr lang="es-MX" dirty="0" smtClean="0"/>
              <a:t> </a:t>
            </a:r>
            <a:r>
              <a:rPr lang="es-MX" dirty="0" err="1" smtClean="0"/>
              <a:t>question</a:t>
            </a:r>
            <a:r>
              <a:rPr lang="es-MX" dirty="0" smtClean="0"/>
              <a:t> </a:t>
            </a:r>
            <a:r>
              <a:rPr lang="es-MX" dirty="0" err="1" smtClean="0"/>
              <a:t>marks</a:t>
            </a:r>
            <a:endParaRPr lang="en-US" dirty="0"/>
          </a:p>
        </p:txBody>
      </p:sp>
      <p:pic>
        <p:nvPicPr>
          <p:cNvPr id="4" name="Picture 3"/>
          <p:cNvPicPr>
            <a:picLocks noChangeAspect="1"/>
          </p:cNvPicPr>
          <p:nvPr/>
        </p:nvPicPr>
        <p:blipFill>
          <a:blip r:embed="rId2"/>
          <a:stretch>
            <a:fillRect/>
          </a:stretch>
        </p:blipFill>
        <p:spPr>
          <a:xfrm>
            <a:off x="500496" y="3221181"/>
            <a:ext cx="11403584" cy="2944368"/>
          </a:xfrm>
          <a:prstGeom prst="rect">
            <a:avLst/>
          </a:prstGeom>
        </p:spPr>
      </p:pic>
    </p:spTree>
    <p:extLst>
      <p:ext uri="{BB962C8B-B14F-4D97-AF65-F5344CB8AC3E}">
        <p14:creationId xmlns:p14="http://schemas.microsoft.com/office/powerpoint/2010/main" val="23200616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Add</a:t>
            </a:r>
            <a:r>
              <a:rPr lang="es-MX" dirty="0" smtClean="0"/>
              <a:t> new test</a:t>
            </a:r>
            <a:endParaRPr lang="en-US" dirty="0"/>
          </a:p>
        </p:txBody>
      </p:sp>
      <p:pic>
        <p:nvPicPr>
          <p:cNvPr id="4" name="Picture 3"/>
          <p:cNvPicPr>
            <a:picLocks noChangeAspect="1"/>
          </p:cNvPicPr>
          <p:nvPr/>
        </p:nvPicPr>
        <p:blipFill>
          <a:blip r:embed="rId2"/>
          <a:stretch>
            <a:fillRect/>
          </a:stretch>
        </p:blipFill>
        <p:spPr>
          <a:xfrm>
            <a:off x="217776" y="3447184"/>
            <a:ext cx="11801505" cy="1592407"/>
          </a:xfrm>
          <a:prstGeom prst="rect">
            <a:avLst/>
          </a:prstGeom>
        </p:spPr>
      </p:pic>
    </p:spTree>
    <p:extLst>
      <p:ext uri="{BB962C8B-B14F-4D97-AF65-F5344CB8AC3E}">
        <p14:creationId xmlns:p14="http://schemas.microsoft.com/office/powerpoint/2010/main" val="3234187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Remove</a:t>
            </a:r>
            <a:r>
              <a:rPr lang="es-MX" dirty="0" smtClean="0"/>
              <a:t> </a:t>
            </a:r>
            <a:r>
              <a:rPr lang="es-MX" dirty="0" err="1" smtClean="0"/>
              <a:t>the</a:t>
            </a:r>
            <a:r>
              <a:rPr lang="es-MX" dirty="0" smtClean="0"/>
              <a:t> </a:t>
            </a:r>
            <a:r>
              <a:rPr lang="es-MX" dirty="0" err="1" smtClean="0"/>
              <a:t>palindromes</a:t>
            </a:r>
            <a:endParaRPr lang="en-US" dirty="0"/>
          </a:p>
        </p:txBody>
      </p:sp>
      <p:pic>
        <p:nvPicPr>
          <p:cNvPr id="4" name="Picture 3"/>
          <p:cNvPicPr>
            <a:picLocks noChangeAspect="1"/>
          </p:cNvPicPr>
          <p:nvPr/>
        </p:nvPicPr>
        <p:blipFill>
          <a:blip r:embed="rId2"/>
          <a:stretch>
            <a:fillRect/>
          </a:stretch>
        </p:blipFill>
        <p:spPr>
          <a:xfrm>
            <a:off x="239423" y="2842952"/>
            <a:ext cx="11652589" cy="2909455"/>
          </a:xfrm>
          <a:prstGeom prst="rect">
            <a:avLst/>
          </a:prstGeom>
        </p:spPr>
      </p:pic>
    </p:spTree>
    <p:extLst>
      <p:ext uri="{BB962C8B-B14F-4D97-AF65-F5344CB8AC3E}">
        <p14:creationId xmlns:p14="http://schemas.microsoft.com/office/powerpoint/2010/main" val="164559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Some</a:t>
            </a:r>
            <a:r>
              <a:rPr lang="es-MX" dirty="0" smtClean="0"/>
              <a:t> </a:t>
            </a:r>
            <a:r>
              <a:rPr lang="es-MX" dirty="0" err="1" smtClean="0"/>
              <a:t>developers</a:t>
            </a:r>
            <a:r>
              <a:rPr lang="es-MX" dirty="0" smtClean="0"/>
              <a:t> and </a:t>
            </a:r>
            <a:r>
              <a:rPr lang="es-MX" dirty="0" err="1" smtClean="0"/>
              <a:t>companies</a:t>
            </a:r>
            <a:r>
              <a:rPr lang="es-MX" dirty="0" smtClean="0"/>
              <a:t> </a:t>
            </a:r>
            <a:r>
              <a:rPr lang="es-MX" dirty="0" err="1" smtClean="0"/>
              <a:t>think</a:t>
            </a:r>
            <a:r>
              <a:rPr lang="es-MX" dirty="0" smtClean="0"/>
              <a:t> </a:t>
            </a:r>
            <a:r>
              <a:rPr lang="es-MX" dirty="0" err="1" smtClean="0"/>
              <a:t>that</a:t>
            </a:r>
            <a:r>
              <a:rPr lang="es-MX" dirty="0" smtClean="0"/>
              <a:t>  UNIT TESTING </a:t>
            </a:r>
            <a:r>
              <a:rPr lang="es-MX" dirty="0" err="1" smtClean="0"/>
              <a:t>is</a:t>
            </a:r>
            <a:r>
              <a:rPr lang="es-MX" dirty="0" smtClean="0"/>
              <a:t>…</a:t>
            </a:r>
            <a:endParaRPr lang="en-US" dirty="0"/>
          </a:p>
        </p:txBody>
      </p:sp>
      <p:sp>
        <p:nvSpPr>
          <p:cNvPr id="4" name="Oval 3"/>
          <p:cNvSpPr/>
          <p:nvPr/>
        </p:nvSpPr>
        <p:spPr>
          <a:xfrm>
            <a:off x="3285343" y="2294021"/>
            <a:ext cx="5197642" cy="3352800"/>
          </a:xfrm>
          <a:prstGeom prst="ellipse">
            <a:avLst/>
          </a:prstGeom>
          <a:solidFill>
            <a:srgbClr val="E34D41"/>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s-MX" sz="4000" dirty="0" smtClean="0"/>
              <a:t>Test </a:t>
            </a:r>
            <a:r>
              <a:rPr lang="es-MX" sz="4000" dirty="0" err="1" smtClean="0"/>
              <a:t>the</a:t>
            </a:r>
            <a:r>
              <a:rPr lang="es-MX" sz="4000" dirty="0" smtClean="0"/>
              <a:t> </a:t>
            </a:r>
            <a:r>
              <a:rPr lang="es-MX" sz="4000" dirty="0" err="1" smtClean="0"/>
              <a:t>whole</a:t>
            </a:r>
            <a:r>
              <a:rPr lang="es-MX" sz="4000" dirty="0" smtClean="0"/>
              <a:t> </a:t>
            </a:r>
            <a:r>
              <a:rPr lang="es-MX" sz="4000" dirty="0" err="1" smtClean="0"/>
              <a:t>system</a:t>
            </a:r>
            <a:r>
              <a:rPr lang="es-MX" sz="4000" dirty="0" smtClean="0"/>
              <a:t> </a:t>
            </a:r>
            <a:r>
              <a:rPr lang="es-MX" sz="4000" dirty="0" err="1" smtClean="0"/>
              <a:t>seeing</a:t>
            </a:r>
            <a:r>
              <a:rPr lang="es-MX" sz="4000" dirty="0" smtClean="0"/>
              <a:t> </a:t>
            </a:r>
            <a:r>
              <a:rPr lang="es-MX" sz="4000" dirty="0" err="1" smtClean="0"/>
              <a:t>the</a:t>
            </a:r>
            <a:r>
              <a:rPr lang="es-MX" sz="4000" dirty="0" smtClean="0"/>
              <a:t> </a:t>
            </a:r>
            <a:r>
              <a:rPr lang="es-MX" sz="4000" dirty="0" err="1" smtClean="0"/>
              <a:t>ouput</a:t>
            </a:r>
            <a:r>
              <a:rPr lang="es-MX" sz="4000" dirty="0" smtClean="0"/>
              <a:t> of </a:t>
            </a:r>
            <a:r>
              <a:rPr lang="es-MX" sz="4000" dirty="0" err="1" smtClean="0"/>
              <a:t>results</a:t>
            </a:r>
            <a:r>
              <a:rPr lang="es-MX" sz="4000" dirty="0" smtClean="0"/>
              <a:t>.</a:t>
            </a:r>
            <a:endParaRPr lang="en-US" sz="4000" dirty="0"/>
          </a:p>
        </p:txBody>
      </p:sp>
    </p:spTree>
    <p:extLst>
      <p:ext uri="{BB962C8B-B14F-4D97-AF65-F5344CB8AC3E}">
        <p14:creationId xmlns:p14="http://schemas.microsoft.com/office/powerpoint/2010/main" val="33243602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Add</a:t>
            </a:r>
            <a:r>
              <a:rPr lang="es-MX" dirty="0" smtClean="0"/>
              <a:t> new test</a:t>
            </a:r>
            <a:endParaRPr lang="en-US" dirty="0"/>
          </a:p>
        </p:txBody>
      </p:sp>
      <p:pic>
        <p:nvPicPr>
          <p:cNvPr id="4" name="Picture 3"/>
          <p:cNvPicPr>
            <a:picLocks noChangeAspect="1"/>
          </p:cNvPicPr>
          <p:nvPr/>
        </p:nvPicPr>
        <p:blipFill>
          <a:blip r:embed="rId2"/>
          <a:stretch>
            <a:fillRect/>
          </a:stretch>
        </p:blipFill>
        <p:spPr>
          <a:xfrm>
            <a:off x="369310" y="3378344"/>
            <a:ext cx="11557787" cy="1588511"/>
          </a:xfrm>
          <a:prstGeom prst="rect">
            <a:avLst/>
          </a:prstGeom>
        </p:spPr>
      </p:pic>
    </p:spTree>
    <p:extLst>
      <p:ext uri="{BB962C8B-B14F-4D97-AF65-F5344CB8AC3E}">
        <p14:creationId xmlns:p14="http://schemas.microsoft.com/office/powerpoint/2010/main" val="33163988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33795" y="2202872"/>
            <a:ext cx="11382134" cy="3470564"/>
          </a:xfrm>
          <a:prstGeom prst="rect">
            <a:avLst/>
          </a:prstGeom>
        </p:spPr>
      </p:pic>
    </p:spTree>
    <p:extLst>
      <p:ext uri="{BB962C8B-B14F-4D97-AF65-F5344CB8AC3E}">
        <p14:creationId xmlns:p14="http://schemas.microsoft.com/office/powerpoint/2010/main" val="20574212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But</a:t>
            </a:r>
            <a:r>
              <a:rPr lang="es-MX" dirty="0" smtClean="0"/>
              <a:t>…</a:t>
            </a:r>
            <a:endParaRPr lang="en-US" dirty="0"/>
          </a:p>
        </p:txBody>
      </p:sp>
      <p:pic>
        <p:nvPicPr>
          <p:cNvPr id="4" name="Picture 3"/>
          <p:cNvPicPr>
            <a:picLocks noChangeAspect="1"/>
          </p:cNvPicPr>
          <p:nvPr/>
        </p:nvPicPr>
        <p:blipFill>
          <a:blip r:embed="rId2"/>
          <a:stretch>
            <a:fillRect/>
          </a:stretch>
        </p:blipFill>
        <p:spPr>
          <a:xfrm>
            <a:off x="183573" y="2884775"/>
            <a:ext cx="11898287" cy="2788661"/>
          </a:xfrm>
          <a:prstGeom prst="rect">
            <a:avLst/>
          </a:prstGeom>
        </p:spPr>
      </p:pic>
      <p:sp>
        <p:nvSpPr>
          <p:cNvPr id="5" name="TextBox 4"/>
          <p:cNvSpPr txBox="1"/>
          <p:nvPr/>
        </p:nvSpPr>
        <p:spPr>
          <a:xfrm>
            <a:off x="4769427" y="4696691"/>
            <a:ext cx="6416437" cy="369332"/>
          </a:xfrm>
          <a:prstGeom prst="rect">
            <a:avLst/>
          </a:prstGeom>
          <a:noFill/>
        </p:spPr>
        <p:txBody>
          <a:bodyPr wrap="none" rtlCol="0">
            <a:spAutoFit/>
          </a:bodyPr>
          <a:lstStyle/>
          <a:p>
            <a:r>
              <a:rPr lang="es-MX" dirty="0" err="1" smtClean="0">
                <a:solidFill>
                  <a:srgbClr val="FF0000"/>
                </a:solidFill>
              </a:rPr>
              <a:t>We</a:t>
            </a:r>
            <a:r>
              <a:rPr lang="es-MX" dirty="0" smtClean="0">
                <a:solidFill>
                  <a:srgbClr val="FF0000"/>
                </a:solidFill>
              </a:rPr>
              <a:t> </a:t>
            </a:r>
            <a:r>
              <a:rPr lang="es-MX" dirty="0" err="1" smtClean="0">
                <a:solidFill>
                  <a:srgbClr val="FF0000"/>
                </a:solidFill>
              </a:rPr>
              <a:t>passed</a:t>
            </a:r>
            <a:r>
              <a:rPr lang="es-MX" dirty="0" smtClean="0">
                <a:solidFill>
                  <a:srgbClr val="FF0000"/>
                </a:solidFill>
              </a:rPr>
              <a:t> </a:t>
            </a:r>
            <a:r>
              <a:rPr lang="es-MX" dirty="0" err="1" smtClean="0">
                <a:solidFill>
                  <a:srgbClr val="FF0000"/>
                </a:solidFill>
              </a:rPr>
              <a:t>the</a:t>
            </a:r>
            <a:r>
              <a:rPr lang="es-MX" dirty="0" smtClean="0">
                <a:solidFill>
                  <a:srgbClr val="FF0000"/>
                </a:solidFill>
              </a:rPr>
              <a:t> new test </a:t>
            </a:r>
            <a:r>
              <a:rPr lang="es-MX" dirty="0" err="1" smtClean="0">
                <a:solidFill>
                  <a:srgbClr val="FF0000"/>
                </a:solidFill>
              </a:rPr>
              <a:t>but</a:t>
            </a:r>
            <a:r>
              <a:rPr lang="es-MX" dirty="0" smtClean="0">
                <a:solidFill>
                  <a:srgbClr val="FF0000"/>
                </a:solidFill>
              </a:rPr>
              <a:t> </a:t>
            </a:r>
            <a:r>
              <a:rPr lang="es-MX" dirty="0" err="1" smtClean="0">
                <a:solidFill>
                  <a:srgbClr val="FF0000"/>
                </a:solidFill>
              </a:rPr>
              <a:t>we</a:t>
            </a:r>
            <a:r>
              <a:rPr lang="es-MX" dirty="0" smtClean="0">
                <a:solidFill>
                  <a:srgbClr val="FF0000"/>
                </a:solidFill>
              </a:rPr>
              <a:t> </a:t>
            </a:r>
            <a:r>
              <a:rPr lang="es-MX" dirty="0" err="1" smtClean="0">
                <a:solidFill>
                  <a:srgbClr val="FF0000"/>
                </a:solidFill>
              </a:rPr>
              <a:t>fail</a:t>
            </a:r>
            <a:r>
              <a:rPr lang="es-MX" dirty="0" smtClean="0">
                <a:solidFill>
                  <a:srgbClr val="FF0000"/>
                </a:solidFill>
              </a:rPr>
              <a:t> </a:t>
            </a:r>
            <a:r>
              <a:rPr lang="es-MX" dirty="0" err="1" smtClean="0">
                <a:solidFill>
                  <a:srgbClr val="FF0000"/>
                </a:solidFill>
              </a:rPr>
              <a:t>another</a:t>
            </a:r>
            <a:r>
              <a:rPr lang="es-MX" dirty="0" smtClean="0">
                <a:solidFill>
                  <a:srgbClr val="FF0000"/>
                </a:solidFill>
              </a:rPr>
              <a:t> test </a:t>
            </a:r>
            <a:r>
              <a:rPr lang="es-MX" dirty="0" err="1" smtClean="0">
                <a:solidFill>
                  <a:srgbClr val="FF0000"/>
                </a:solidFill>
              </a:rPr>
              <a:t>we</a:t>
            </a:r>
            <a:r>
              <a:rPr lang="es-MX" dirty="0" smtClean="0">
                <a:solidFill>
                  <a:srgbClr val="FF0000"/>
                </a:solidFill>
              </a:rPr>
              <a:t> </a:t>
            </a:r>
            <a:r>
              <a:rPr lang="es-MX" dirty="0" err="1" smtClean="0">
                <a:solidFill>
                  <a:srgbClr val="FF0000"/>
                </a:solidFill>
              </a:rPr>
              <a:t>already</a:t>
            </a:r>
            <a:r>
              <a:rPr lang="es-MX" dirty="0" smtClean="0">
                <a:solidFill>
                  <a:srgbClr val="FF0000"/>
                </a:solidFill>
              </a:rPr>
              <a:t> </a:t>
            </a:r>
            <a:r>
              <a:rPr lang="es-MX" dirty="0" err="1" smtClean="0">
                <a:solidFill>
                  <a:srgbClr val="FF0000"/>
                </a:solidFill>
              </a:rPr>
              <a:t>passed</a:t>
            </a:r>
            <a:r>
              <a:rPr lang="es-MX"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9211427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We</a:t>
            </a:r>
            <a:r>
              <a:rPr lang="es-MX" dirty="0" smtClean="0"/>
              <a:t> </a:t>
            </a:r>
            <a:r>
              <a:rPr lang="es-MX" dirty="0" err="1" smtClean="0"/>
              <a:t>need</a:t>
            </a:r>
            <a:r>
              <a:rPr lang="es-MX" dirty="0" smtClean="0"/>
              <a:t> to </a:t>
            </a:r>
            <a:r>
              <a:rPr lang="es-MX" dirty="0" err="1" smtClean="0"/>
              <a:t>debug</a:t>
            </a:r>
            <a:r>
              <a:rPr lang="es-MX" dirty="0" smtClean="0"/>
              <a:t>. </a:t>
            </a:r>
            <a:r>
              <a:rPr lang="es-MX" dirty="0" err="1" smtClean="0"/>
              <a:t>But</a:t>
            </a:r>
            <a:r>
              <a:rPr lang="es-MX" dirty="0" smtClean="0"/>
              <a:t> </a:t>
            </a:r>
            <a:r>
              <a:rPr lang="es-MX" dirty="0" err="1" smtClean="0"/>
              <a:t>we</a:t>
            </a:r>
            <a:r>
              <a:rPr lang="es-MX" dirty="0" smtClean="0"/>
              <a:t> are </a:t>
            </a:r>
            <a:r>
              <a:rPr lang="es-MX" dirty="0" err="1" smtClean="0"/>
              <a:t>going</a:t>
            </a:r>
            <a:r>
              <a:rPr lang="es-MX" dirty="0" smtClean="0"/>
              <a:t> to use </a:t>
            </a:r>
            <a:r>
              <a:rPr lang="es-MX" dirty="0" err="1" smtClean="0"/>
              <a:t>logger</a:t>
            </a:r>
            <a:r>
              <a:rPr lang="es-MX" dirty="0" smtClean="0"/>
              <a:t> </a:t>
            </a:r>
            <a:r>
              <a:rPr lang="es-MX" dirty="0" err="1" smtClean="0"/>
              <a:t>features</a:t>
            </a:r>
            <a:r>
              <a:rPr lang="es-MX" dirty="0" smtClean="0"/>
              <a:t> to créate </a:t>
            </a:r>
            <a:r>
              <a:rPr lang="es-MX" dirty="0" err="1" smtClean="0"/>
              <a:t>ease</a:t>
            </a:r>
            <a:r>
              <a:rPr lang="es-MX" dirty="0" smtClean="0"/>
              <a:t> </a:t>
            </a:r>
            <a:r>
              <a:rPr lang="es-MX" dirty="0" err="1" smtClean="0"/>
              <a:t>this</a:t>
            </a:r>
            <a:r>
              <a:rPr lang="es-MX" dirty="0" smtClean="0"/>
              <a:t>.</a:t>
            </a:r>
          </a:p>
          <a:p>
            <a:r>
              <a:rPr lang="es-MX" dirty="0" err="1" smtClean="0"/>
              <a:t>Add</a:t>
            </a:r>
            <a:r>
              <a:rPr lang="es-MX" dirty="0" smtClean="0"/>
              <a:t> </a:t>
            </a:r>
            <a:r>
              <a:rPr lang="es-MX" dirty="0" err="1" smtClean="0"/>
              <a:t>this</a:t>
            </a:r>
            <a:r>
              <a:rPr lang="es-MX" dirty="0" smtClean="0"/>
              <a:t> </a:t>
            </a:r>
            <a:r>
              <a:rPr lang="es-MX" dirty="0" err="1" smtClean="0"/>
              <a:t>dependency</a:t>
            </a:r>
            <a:r>
              <a:rPr lang="es-MX" dirty="0" smtClean="0"/>
              <a:t> to </a:t>
            </a:r>
            <a:r>
              <a:rPr lang="es-MX" dirty="0" err="1" smtClean="0"/>
              <a:t>your</a:t>
            </a:r>
            <a:r>
              <a:rPr lang="es-MX" dirty="0" smtClean="0"/>
              <a:t> pom.xml </a:t>
            </a:r>
            <a:r>
              <a:rPr lang="es-MX" dirty="0" err="1" smtClean="0"/>
              <a:t>if</a:t>
            </a:r>
            <a:r>
              <a:rPr lang="es-MX" dirty="0" smtClean="0"/>
              <a:t> </a:t>
            </a:r>
            <a:r>
              <a:rPr lang="es-MX" dirty="0" err="1" smtClean="0"/>
              <a:t>not</a:t>
            </a:r>
            <a:r>
              <a:rPr lang="es-MX" dirty="0" smtClean="0"/>
              <a:t> </a:t>
            </a:r>
            <a:r>
              <a:rPr lang="es-MX" dirty="0" err="1" smtClean="0"/>
              <a:t>present</a:t>
            </a:r>
            <a:r>
              <a:rPr lang="es-MX" dirty="0" smtClean="0"/>
              <a:t> </a:t>
            </a:r>
            <a:r>
              <a:rPr lang="es-MX" dirty="0" err="1" smtClean="0"/>
              <a:t>yet</a:t>
            </a:r>
            <a:r>
              <a:rPr lang="es-MX" dirty="0" smtClean="0"/>
              <a:t>.</a:t>
            </a:r>
            <a:endParaRPr lang="en-US" dirty="0"/>
          </a:p>
        </p:txBody>
      </p:sp>
      <p:pic>
        <p:nvPicPr>
          <p:cNvPr id="4" name="Picture 3"/>
          <p:cNvPicPr>
            <a:picLocks noChangeAspect="1"/>
          </p:cNvPicPr>
          <p:nvPr/>
        </p:nvPicPr>
        <p:blipFill>
          <a:blip r:embed="rId2"/>
          <a:stretch>
            <a:fillRect/>
          </a:stretch>
        </p:blipFill>
        <p:spPr>
          <a:xfrm>
            <a:off x="1129903" y="3179619"/>
            <a:ext cx="9614297" cy="2857500"/>
          </a:xfrm>
          <a:prstGeom prst="rect">
            <a:avLst/>
          </a:prstGeom>
        </p:spPr>
      </p:pic>
    </p:spTree>
    <p:extLst>
      <p:ext uri="{BB962C8B-B14F-4D97-AF65-F5344CB8AC3E}">
        <p14:creationId xmlns:p14="http://schemas.microsoft.com/office/powerpoint/2010/main" val="146862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34264" y="2711028"/>
            <a:ext cx="7491628" cy="3937907"/>
          </a:xfrm>
          <a:prstGeom prst="rect">
            <a:avLst/>
          </a:prstGeom>
        </p:spPr>
      </p:pic>
      <p:sp>
        <p:nvSpPr>
          <p:cNvPr id="3" name="TextBox 2"/>
          <p:cNvSpPr txBox="1"/>
          <p:nvPr/>
        </p:nvSpPr>
        <p:spPr>
          <a:xfrm>
            <a:off x="1111827" y="2213264"/>
            <a:ext cx="7092006" cy="369332"/>
          </a:xfrm>
          <a:prstGeom prst="rect">
            <a:avLst/>
          </a:prstGeom>
          <a:noFill/>
        </p:spPr>
        <p:txBody>
          <a:bodyPr wrap="none" rtlCol="0">
            <a:spAutoFit/>
          </a:bodyPr>
          <a:lstStyle/>
          <a:p>
            <a:r>
              <a:rPr lang="es-MX" dirty="0" err="1" smtClean="0"/>
              <a:t>Create</a:t>
            </a:r>
            <a:r>
              <a:rPr lang="es-MX" dirty="0" smtClean="0"/>
              <a:t> a </a:t>
            </a:r>
            <a:r>
              <a:rPr lang="es-MX" dirty="0" smtClean="0">
                <a:latin typeface="Consolas" panose="020B0609020204030204" pitchFamily="49" charset="0"/>
                <a:cs typeface="Consolas" panose="020B0609020204030204" pitchFamily="49" charset="0"/>
              </a:rPr>
              <a:t>log4j.properties</a:t>
            </a:r>
            <a:r>
              <a:rPr lang="es-MX" dirty="0" smtClean="0"/>
              <a:t> file </a:t>
            </a:r>
            <a:r>
              <a:rPr lang="es-MX" dirty="0" err="1" smtClean="0"/>
              <a:t>into</a:t>
            </a:r>
            <a:r>
              <a:rPr lang="es-MX" dirty="0" smtClean="0"/>
              <a:t> </a:t>
            </a:r>
            <a:r>
              <a:rPr lang="es-MX" dirty="0" err="1" smtClean="0">
                <a:latin typeface="Consolas" panose="020B0609020204030204" pitchFamily="49" charset="0"/>
                <a:cs typeface="Consolas" panose="020B0609020204030204" pitchFamily="49" charset="0"/>
              </a:rPr>
              <a:t>src</a:t>
            </a:r>
            <a:r>
              <a:rPr lang="es-MX" dirty="0" smtClean="0">
                <a:latin typeface="Consolas" panose="020B0609020204030204" pitchFamily="49" charset="0"/>
                <a:cs typeface="Consolas" panose="020B0609020204030204" pitchFamily="49" charset="0"/>
              </a:rPr>
              <a:t>/</a:t>
            </a:r>
            <a:r>
              <a:rPr lang="es-MX" dirty="0" err="1" smtClean="0">
                <a:latin typeface="Consolas" panose="020B0609020204030204" pitchFamily="49" charset="0"/>
                <a:cs typeface="Consolas" panose="020B0609020204030204" pitchFamily="49" charset="0"/>
              </a:rPr>
              <a:t>main</a:t>
            </a:r>
            <a:r>
              <a:rPr lang="es-MX" dirty="0" smtClean="0">
                <a:latin typeface="Consolas" panose="020B0609020204030204" pitchFamily="49" charset="0"/>
                <a:cs typeface="Consolas" panose="020B0609020204030204" pitchFamily="49" charset="0"/>
              </a:rPr>
              <a:t>/</a:t>
            </a:r>
            <a:r>
              <a:rPr lang="es-MX" dirty="0" err="1" smtClean="0">
                <a:latin typeface="Consolas" panose="020B0609020204030204" pitchFamily="49" charset="0"/>
                <a:cs typeface="Consolas" panose="020B0609020204030204" pitchFamily="49" charset="0"/>
              </a:rPr>
              <a:t>resources</a:t>
            </a:r>
            <a:r>
              <a:rPr lang="es-MX" dirty="0" smtClean="0"/>
              <a:t> </a:t>
            </a:r>
            <a:r>
              <a:rPr lang="es-MX" dirty="0" err="1" smtClean="0"/>
              <a:t>directory</a:t>
            </a:r>
            <a:endParaRPr lang="en-US" dirty="0"/>
          </a:p>
        </p:txBody>
      </p:sp>
    </p:spTree>
    <p:extLst>
      <p:ext uri="{BB962C8B-B14F-4D97-AF65-F5344CB8AC3E}">
        <p14:creationId xmlns:p14="http://schemas.microsoft.com/office/powerpoint/2010/main" val="20049454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Add</a:t>
            </a:r>
            <a:r>
              <a:rPr lang="es-MX" dirty="0" smtClean="0"/>
              <a:t> </a:t>
            </a:r>
            <a:r>
              <a:rPr lang="es-MX" dirty="0" err="1" smtClean="0"/>
              <a:t>this</a:t>
            </a:r>
            <a:r>
              <a:rPr lang="es-MX" dirty="0" smtClean="0"/>
              <a:t> </a:t>
            </a:r>
            <a:r>
              <a:rPr lang="es-MX" dirty="0" err="1" smtClean="0"/>
              <a:t>properties</a:t>
            </a:r>
            <a:r>
              <a:rPr lang="es-MX" dirty="0" smtClean="0"/>
              <a:t> to </a:t>
            </a:r>
            <a:r>
              <a:rPr lang="es-MX" dirty="0" smtClean="0">
                <a:latin typeface="Consolas" panose="020B0609020204030204" pitchFamily="49" charset="0"/>
                <a:cs typeface="Consolas" panose="020B0609020204030204" pitchFamily="49" charset="0"/>
              </a:rPr>
              <a:t>log4j.properties</a:t>
            </a:r>
            <a:r>
              <a:rPr lang="es-MX" dirty="0" smtClean="0"/>
              <a:t> file</a:t>
            </a:r>
            <a:endParaRPr lang="en-US" dirty="0"/>
          </a:p>
        </p:txBody>
      </p:sp>
      <p:pic>
        <p:nvPicPr>
          <p:cNvPr id="4" name="Picture 3"/>
          <p:cNvPicPr>
            <a:picLocks noChangeAspect="1"/>
          </p:cNvPicPr>
          <p:nvPr/>
        </p:nvPicPr>
        <p:blipFill rotWithShape="1">
          <a:blip r:embed="rId2"/>
          <a:srcRect t="2113" r="8937" b="18611"/>
          <a:stretch/>
        </p:blipFill>
        <p:spPr>
          <a:xfrm>
            <a:off x="640773" y="2753589"/>
            <a:ext cx="11038609" cy="4017011"/>
          </a:xfrm>
          <a:prstGeom prst="rect">
            <a:avLst/>
          </a:prstGeom>
        </p:spPr>
      </p:pic>
    </p:spTree>
    <p:extLst>
      <p:ext uri="{BB962C8B-B14F-4D97-AF65-F5344CB8AC3E}">
        <p14:creationId xmlns:p14="http://schemas.microsoft.com/office/powerpoint/2010/main" val="21003591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smtClean="0"/>
              <a:t>And </a:t>
            </a:r>
            <a:r>
              <a:rPr lang="es-MX" dirty="0" err="1" smtClean="0"/>
              <a:t>create</a:t>
            </a:r>
            <a:r>
              <a:rPr lang="es-MX" dirty="0" smtClean="0"/>
              <a:t> a </a:t>
            </a:r>
            <a:r>
              <a:rPr lang="es-MX" dirty="0" err="1" smtClean="0">
                <a:latin typeface="Consolas" panose="020B0609020204030204" pitchFamily="49" charset="0"/>
                <a:cs typeface="Consolas" panose="020B0609020204030204" pitchFamily="49" charset="0"/>
              </a:rPr>
              <a:t>Logger</a:t>
            </a:r>
            <a:r>
              <a:rPr lang="es-MX" dirty="0" smtClean="0"/>
              <a:t> </a:t>
            </a:r>
            <a:r>
              <a:rPr lang="es-MX" dirty="0" err="1" smtClean="0"/>
              <a:t>instance</a:t>
            </a:r>
            <a:r>
              <a:rPr lang="es-MX" dirty="0" smtClean="0"/>
              <a:t> and </a:t>
            </a:r>
            <a:r>
              <a:rPr lang="es-MX" dirty="0" err="1" smtClean="0"/>
              <a:t>call</a:t>
            </a:r>
            <a:r>
              <a:rPr lang="es-MX" dirty="0" smtClean="0"/>
              <a:t> </a:t>
            </a:r>
            <a:r>
              <a:rPr lang="es-MX" dirty="0" err="1" smtClean="0"/>
              <a:t>the</a:t>
            </a:r>
            <a:r>
              <a:rPr lang="es-MX" dirty="0" smtClean="0"/>
              <a:t> </a:t>
            </a:r>
            <a:r>
              <a:rPr lang="es-MX" dirty="0" err="1" smtClean="0">
                <a:latin typeface="Consolas" panose="020B0609020204030204" pitchFamily="49" charset="0"/>
                <a:cs typeface="Consolas" panose="020B0609020204030204" pitchFamily="49" charset="0"/>
              </a:rPr>
              <a:t>debug</a:t>
            </a:r>
            <a:r>
              <a:rPr lang="es-MX" dirty="0" smtClean="0"/>
              <a:t> </a:t>
            </a:r>
            <a:r>
              <a:rPr lang="es-MX" dirty="0" err="1" smtClean="0"/>
              <a:t>method</a:t>
            </a:r>
            <a:r>
              <a:rPr lang="es-MX" dirty="0"/>
              <a:t> </a:t>
            </a:r>
            <a:r>
              <a:rPr lang="es-MX" dirty="0" smtClean="0"/>
              <a:t>as </a:t>
            </a:r>
            <a:r>
              <a:rPr lang="es-MX" dirty="0" err="1" smtClean="0"/>
              <a:t>you</a:t>
            </a:r>
            <a:r>
              <a:rPr lang="es-MX" dirty="0" smtClean="0"/>
              <a:t> </a:t>
            </a:r>
            <a:r>
              <a:rPr lang="es-MX" dirty="0" err="1" smtClean="0"/>
              <a:t>need</a:t>
            </a:r>
            <a:r>
              <a:rPr lang="es-MX" dirty="0" smtClean="0"/>
              <a:t>.</a:t>
            </a:r>
            <a:endParaRPr lang="en-US" dirty="0"/>
          </a:p>
        </p:txBody>
      </p:sp>
      <p:pic>
        <p:nvPicPr>
          <p:cNvPr id="5" name="Picture 4"/>
          <p:cNvPicPr>
            <a:picLocks noChangeAspect="1"/>
          </p:cNvPicPr>
          <p:nvPr/>
        </p:nvPicPr>
        <p:blipFill>
          <a:blip r:embed="rId2"/>
          <a:stretch>
            <a:fillRect/>
          </a:stretch>
        </p:blipFill>
        <p:spPr>
          <a:xfrm>
            <a:off x="362381" y="2646391"/>
            <a:ext cx="11439838" cy="4211609"/>
          </a:xfrm>
          <a:prstGeom prst="rect">
            <a:avLst/>
          </a:prstGeom>
        </p:spPr>
      </p:pic>
    </p:spTree>
    <p:extLst>
      <p:ext uri="{BB962C8B-B14F-4D97-AF65-F5344CB8AC3E}">
        <p14:creationId xmlns:p14="http://schemas.microsoft.com/office/powerpoint/2010/main" val="790379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Check</a:t>
            </a:r>
            <a:r>
              <a:rPr lang="es-MX" dirty="0" smtClean="0"/>
              <a:t> </a:t>
            </a:r>
            <a:r>
              <a:rPr lang="es-MX" dirty="0" err="1" smtClean="0"/>
              <a:t>the</a:t>
            </a:r>
            <a:r>
              <a:rPr lang="es-MX" dirty="0" smtClean="0"/>
              <a:t> </a:t>
            </a:r>
            <a:r>
              <a:rPr lang="es-MX" dirty="0" err="1" smtClean="0"/>
              <a:t>ouput</a:t>
            </a:r>
            <a:endParaRPr lang="en-US" dirty="0"/>
          </a:p>
        </p:txBody>
      </p:sp>
      <p:pic>
        <p:nvPicPr>
          <p:cNvPr id="4" name="Picture 3"/>
          <p:cNvPicPr>
            <a:picLocks noChangeAspect="1"/>
          </p:cNvPicPr>
          <p:nvPr/>
        </p:nvPicPr>
        <p:blipFill rotWithShape="1">
          <a:blip r:embed="rId2"/>
          <a:srcRect t="3302" b="8278"/>
          <a:stretch/>
        </p:blipFill>
        <p:spPr>
          <a:xfrm>
            <a:off x="1934536" y="2611981"/>
            <a:ext cx="8148638" cy="4104152"/>
          </a:xfrm>
          <a:prstGeom prst="rect">
            <a:avLst/>
          </a:prstGeom>
        </p:spPr>
      </p:pic>
      <p:sp>
        <p:nvSpPr>
          <p:cNvPr id="6" name="TextBox 5"/>
          <p:cNvSpPr txBox="1"/>
          <p:nvPr/>
        </p:nvSpPr>
        <p:spPr>
          <a:xfrm>
            <a:off x="8333508" y="4202392"/>
            <a:ext cx="1631373" cy="923330"/>
          </a:xfrm>
          <a:prstGeom prst="rect">
            <a:avLst/>
          </a:prstGeom>
          <a:noFill/>
        </p:spPr>
        <p:txBody>
          <a:bodyPr wrap="square" rtlCol="0">
            <a:spAutoFit/>
          </a:bodyPr>
          <a:lstStyle/>
          <a:p>
            <a:r>
              <a:rPr lang="es-MX" dirty="0" err="1" smtClean="0">
                <a:solidFill>
                  <a:srgbClr val="FF0000"/>
                </a:solidFill>
              </a:rPr>
              <a:t>All</a:t>
            </a:r>
            <a:r>
              <a:rPr lang="es-MX" dirty="0" smtClean="0">
                <a:solidFill>
                  <a:srgbClr val="FF0000"/>
                </a:solidFill>
              </a:rPr>
              <a:t> </a:t>
            </a:r>
            <a:r>
              <a:rPr lang="es-MX" dirty="0" err="1" smtClean="0">
                <a:solidFill>
                  <a:srgbClr val="FF0000"/>
                </a:solidFill>
              </a:rPr>
              <a:t>characters</a:t>
            </a:r>
            <a:r>
              <a:rPr lang="es-MX" dirty="0" smtClean="0">
                <a:solidFill>
                  <a:srgbClr val="FF0000"/>
                </a:solidFill>
              </a:rPr>
              <a:t> </a:t>
            </a:r>
            <a:r>
              <a:rPr lang="es-MX" dirty="0" err="1" smtClean="0">
                <a:solidFill>
                  <a:srgbClr val="FF0000"/>
                </a:solidFill>
              </a:rPr>
              <a:t>were</a:t>
            </a:r>
            <a:r>
              <a:rPr lang="es-MX" dirty="0" smtClean="0">
                <a:solidFill>
                  <a:srgbClr val="FF0000"/>
                </a:solidFill>
              </a:rPr>
              <a:t> removed </a:t>
            </a:r>
            <a:r>
              <a:rPr lang="es-MX" dirty="0" err="1" smtClean="0">
                <a:solidFill>
                  <a:srgbClr val="FF0000"/>
                </a:solidFill>
              </a:rPr>
              <a:t>for</a:t>
            </a:r>
            <a:r>
              <a:rPr lang="es-MX" dirty="0" smtClean="0">
                <a:solidFill>
                  <a:srgbClr val="FF0000"/>
                </a:solidFill>
              </a:rPr>
              <a:t> </a:t>
            </a:r>
            <a:r>
              <a:rPr lang="es-MX" dirty="0" err="1" smtClean="0">
                <a:solidFill>
                  <a:srgbClr val="FF0000"/>
                </a:solidFill>
              </a:rPr>
              <a:t>all</a:t>
            </a:r>
            <a:r>
              <a:rPr lang="es-MX" dirty="0" smtClean="0">
                <a:solidFill>
                  <a:srgbClr val="FF0000"/>
                </a:solidFill>
              </a:rPr>
              <a:t> test</a:t>
            </a:r>
            <a:endParaRPr lang="en-US" dirty="0">
              <a:solidFill>
                <a:srgbClr val="FF0000"/>
              </a:solidFill>
            </a:endParaRPr>
          </a:p>
        </p:txBody>
      </p:sp>
    </p:spTree>
    <p:extLst>
      <p:ext uri="{BB962C8B-B14F-4D97-AF65-F5344CB8AC3E}">
        <p14:creationId xmlns:p14="http://schemas.microsoft.com/office/powerpoint/2010/main" val="4099771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07677" y="2803669"/>
            <a:ext cx="11119802" cy="2963285"/>
          </a:xfrm>
          <a:prstGeom prst="rect">
            <a:avLst/>
          </a:prstGeom>
        </p:spPr>
      </p:pic>
      <p:sp>
        <p:nvSpPr>
          <p:cNvPr id="5" name="TextBox 4"/>
          <p:cNvSpPr txBox="1"/>
          <p:nvPr/>
        </p:nvSpPr>
        <p:spPr>
          <a:xfrm>
            <a:off x="1288472" y="2337954"/>
            <a:ext cx="7143943" cy="369332"/>
          </a:xfrm>
          <a:prstGeom prst="rect">
            <a:avLst/>
          </a:prstGeom>
          <a:noFill/>
        </p:spPr>
        <p:txBody>
          <a:bodyPr wrap="none" rtlCol="0">
            <a:spAutoFit/>
          </a:bodyPr>
          <a:lstStyle/>
          <a:p>
            <a:r>
              <a:rPr lang="es-MX" dirty="0" err="1" smtClean="0"/>
              <a:t>Problem</a:t>
            </a:r>
            <a:r>
              <a:rPr lang="es-MX" dirty="0" smtClean="0"/>
              <a:t> </a:t>
            </a:r>
            <a:r>
              <a:rPr lang="es-MX" dirty="0" err="1" smtClean="0"/>
              <a:t>was</a:t>
            </a:r>
            <a:r>
              <a:rPr lang="es-MX" dirty="0" smtClean="0"/>
              <a:t> </a:t>
            </a:r>
            <a:r>
              <a:rPr lang="es-MX" dirty="0" err="1" smtClean="0"/>
              <a:t>the</a:t>
            </a:r>
            <a:r>
              <a:rPr lang="es-MX" dirty="0" smtClean="0"/>
              <a:t> </a:t>
            </a:r>
            <a:r>
              <a:rPr lang="es-MX" dirty="0" err="1" smtClean="0"/>
              <a:t>replace</a:t>
            </a:r>
            <a:r>
              <a:rPr lang="es-MX" dirty="0" smtClean="0"/>
              <a:t> </a:t>
            </a:r>
            <a:r>
              <a:rPr lang="es-MX" dirty="0" err="1" smtClean="0"/>
              <a:t>for</a:t>
            </a:r>
            <a:r>
              <a:rPr lang="es-MX" dirty="0" smtClean="0"/>
              <a:t> “.” </a:t>
            </a:r>
            <a:r>
              <a:rPr lang="es-MX" dirty="0" err="1" smtClean="0"/>
              <a:t>because</a:t>
            </a:r>
            <a:r>
              <a:rPr lang="es-MX" dirty="0" smtClean="0"/>
              <a:t> </a:t>
            </a:r>
            <a:r>
              <a:rPr lang="es-MX" dirty="0" err="1" smtClean="0"/>
              <a:t>have</a:t>
            </a:r>
            <a:r>
              <a:rPr lang="es-MX" dirty="0" smtClean="0"/>
              <a:t> a </a:t>
            </a:r>
            <a:r>
              <a:rPr lang="es-MX" dirty="0" err="1" smtClean="0"/>
              <a:t>special</a:t>
            </a:r>
            <a:r>
              <a:rPr lang="es-MX" dirty="0" smtClean="0"/>
              <a:t> </a:t>
            </a:r>
            <a:r>
              <a:rPr lang="es-MX" dirty="0" err="1" smtClean="0"/>
              <a:t>meaning</a:t>
            </a:r>
            <a:r>
              <a:rPr lang="es-MX" dirty="0" smtClean="0"/>
              <a:t> as </a:t>
            </a:r>
            <a:r>
              <a:rPr lang="es-MX" dirty="0" err="1" smtClean="0"/>
              <a:t>Regexp</a:t>
            </a:r>
            <a:endParaRPr lang="en-US" dirty="0"/>
          </a:p>
        </p:txBody>
      </p:sp>
    </p:spTree>
    <p:extLst>
      <p:ext uri="{BB962C8B-B14F-4D97-AF65-F5344CB8AC3E}">
        <p14:creationId xmlns:p14="http://schemas.microsoft.com/office/powerpoint/2010/main" val="17565469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7576" y="3231573"/>
            <a:ext cx="11716090" cy="1672937"/>
          </a:xfrm>
          <a:prstGeom prst="rect">
            <a:avLst/>
          </a:prstGeom>
        </p:spPr>
      </p:pic>
    </p:spTree>
    <p:extLst>
      <p:ext uri="{BB962C8B-B14F-4D97-AF65-F5344CB8AC3E}">
        <p14:creationId xmlns:p14="http://schemas.microsoft.com/office/powerpoint/2010/main" val="2985296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Don’t</a:t>
            </a:r>
            <a:r>
              <a:rPr lang="es-MX" dirty="0" smtClean="0"/>
              <a:t> be </a:t>
            </a:r>
            <a:r>
              <a:rPr lang="es-MX" dirty="0" err="1" smtClean="0"/>
              <a:t>this</a:t>
            </a:r>
            <a:r>
              <a:rPr lang="es-MX" dirty="0" smtClean="0"/>
              <a:t> </a:t>
            </a:r>
            <a:r>
              <a:rPr lang="es-MX" dirty="0" err="1" smtClean="0"/>
              <a:t>guy</a:t>
            </a:r>
            <a:r>
              <a:rPr lang="es-MX" dirty="0" smtClean="0"/>
              <a:t>…</a:t>
            </a:r>
            <a:endParaRPr lang="en-US" dirty="0"/>
          </a:p>
        </p:txBody>
      </p:sp>
      <p:sp>
        <p:nvSpPr>
          <p:cNvPr id="3" name="Content Placeholder 2"/>
          <p:cNvSpPr>
            <a:spLocks noGrp="1"/>
          </p:cNvSpPr>
          <p:nvPr>
            <p:ph idx="1"/>
          </p:nvPr>
        </p:nvSpPr>
        <p:spPr/>
        <p:txBody>
          <a:bodyPr/>
          <a:lstStyle/>
          <a:p>
            <a:endParaRPr lang="en-US"/>
          </a:p>
        </p:txBody>
      </p:sp>
      <p:pic>
        <p:nvPicPr>
          <p:cNvPr id="11268" name="Picture 4" descr="http://www.codelord.net/images/posts_images/test_my_c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0668" y="1788072"/>
            <a:ext cx="3903079" cy="4878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8719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5442" y="2801805"/>
            <a:ext cx="11559869" cy="3224923"/>
          </a:xfrm>
          <a:prstGeom prst="rect">
            <a:avLst/>
          </a:prstGeom>
        </p:spPr>
      </p:pic>
    </p:spTree>
    <p:extLst>
      <p:ext uri="{BB962C8B-B14F-4D97-AF65-F5344CB8AC3E}">
        <p14:creationId xmlns:p14="http://schemas.microsoft.com/office/powerpoint/2010/main" val="20674027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3279787"/>
            <a:ext cx="12084503" cy="1489641"/>
          </a:xfrm>
          <a:prstGeom prst="rect">
            <a:avLst/>
          </a:prstGeom>
        </p:spPr>
      </p:pic>
    </p:spTree>
    <p:extLst>
      <p:ext uri="{BB962C8B-B14F-4D97-AF65-F5344CB8AC3E}">
        <p14:creationId xmlns:p14="http://schemas.microsoft.com/office/powerpoint/2010/main" val="6735796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35119" y="822180"/>
            <a:ext cx="10677525" cy="5629275"/>
          </a:xfrm>
          <a:prstGeom prst="rect">
            <a:avLst/>
          </a:prstGeom>
        </p:spPr>
      </p:pic>
    </p:spTree>
    <p:extLst>
      <p:ext uri="{BB962C8B-B14F-4D97-AF65-F5344CB8AC3E}">
        <p14:creationId xmlns:p14="http://schemas.microsoft.com/office/powerpoint/2010/main" val="20597711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0870" y="2519362"/>
            <a:ext cx="12081130" cy="2686483"/>
          </a:xfrm>
          <a:prstGeom prst="rect">
            <a:avLst/>
          </a:prstGeom>
        </p:spPr>
      </p:pic>
    </p:spTree>
    <p:extLst>
      <p:ext uri="{BB962C8B-B14F-4D97-AF65-F5344CB8AC3E}">
        <p14:creationId xmlns:p14="http://schemas.microsoft.com/office/powerpoint/2010/main" val="3589940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08733" y="2286000"/>
            <a:ext cx="10907772" cy="3190009"/>
          </a:xfrm>
          <a:prstGeom prst="rect">
            <a:avLst/>
          </a:prstGeom>
        </p:spPr>
      </p:pic>
    </p:spTree>
    <p:extLst>
      <p:ext uri="{BB962C8B-B14F-4D97-AF65-F5344CB8AC3E}">
        <p14:creationId xmlns:p14="http://schemas.microsoft.com/office/powerpoint/2010/main" val="4118068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93976" y="2961408"/>
            <a:ext cx="11493252" cy="1995055"/>
          </a:xfrm>
          <a:prstGeom prst="rect">
            <a:avLst/>
          </a:prstGeom>
        </p:spPr>
      </p:pic>
    </p:spTree>
    <p:extLst>
      <p:ext uri="{BB962C8B-B14F-4D97-AF65-F5344CB8AC3E}">
        <p14:creationId xmlns:p14="http://schemas.microsoft.com/office/powerpoint/2010/main" val="19697972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We</a:t>
            </a:r>
            <a:r>
              <a:rPr lang="es-MX" dirty="0" smtClean="0"/>
              <a:t> can </a:t>
            </a:r>
            <a:r>
              <a:rPr lang="es-MX" dirty="0" err="1" smtClean="0"/>
              <a:t>now</a:t>
            </a:r>
            <a:r>
              <a:rPr lang="es-MX" dirty="0" smtClean="0"/>
              <a:t> </a:t>
            </a:r>
            <a:r>
              <a:rPr lang="es-MX" dirty="0" err="1" smtClean="0"/>
              <a:t>refactor</a:t>
            </a:r>
            <a:r>
              <a:rPr lang="es-MX" dirty="0" smtClean="0"/>
              <a:t> </a:t>
            </a:r>
            <a:r>
              <a:rPr lang="es-MX" dirty="0" err="1" smtClean="0"/>
              <a:t>because</a:t>
            </a:r>
            <a:r>
              <a:rPr lang="es-MX" dirty="0" smtClean="0"/>
              <a:t> </a:t>
            </a:r>
            <a:r>
              <a:rPr lang="es-MX" dirty="0" err="1" smtClean="0"/>
              <a:t>we</a:t>
            </a:r>
            <a:r>
              <a:rPr lang="es-MX" dirty="0" smtClean="0"/>
              <a:t> </a:t>
            </a:r>
            <a:r>
              <a:rPr lang="es-MX" dirty="0" err="1" smtClean="0"/>
              <a:t>know</a:t>
            </a:r>
            <a:r>
              <a:rPr lang="es-MX" dirty="0" smtClean="0"/>
              <a:t> </a:t>
            </a:r>
            <a:r>
              <a:rPr lang="es-MX" dirty="0" err="1" smtClean="0"/>
              <a:t>that</a:t>
            </a:r>
            <a:r>
              <a:rPr lang="es-MX" dirty="0" smtClean="0"/>
              <a:t> a </a:t>
            </a:r>
            <a:r>
              <a:rPr lang="es-MX" dirty="0" err="1" smtClean="0"/>
              <a:t>palindrome</a:t>
            </a:r>
            <a:r>
              <a:rPr lang="es-MX" dirty="0" smtClean="0"/>
              <a:t> </a:t>
            </a:r>
            <a:r>
              <a:rPr lang="es-MX" dirty="0" err="1" smtClean="0"/>
              <a:t>must</a:t>
            </a:r>
            <a:r>
              <a:rPr lang="es-MX" dirty="0" smtClean="0"/>
              <a:t> </a:t>
            </a:r>
            <a:r>
              <a:rPr lang="es-MX" dirty="0" err="1" smtClean="0"/>
              <a:t>need</a:t>
            </a:r>
            <a:r>
              <a:rPr lang="es-MX" dirty="0" smtClean="0"/>
              <a:t> to </a:t>
            </a:r>
            <a:r>
              <a:rPr lang="es-MX" dirty="0" err="1" smtClean="0"/>
              <a:t>remove</a:t>
            </a:r>
            <a:r>
              <a:rPr lang="es-MX" dirty="0" smtClean="0"/>
              <a:t> </a:t>
            </a:r>
            <a:r>
              <a:rPr lang="es-MX" dirty="0" err="1" smtClean="0"/>
              <a:t>any</a:t>
            </a:r>
            <a:r>
              <a:rPr lang="es-MX" dirty="0" smtClean="0"/>
              <a:t> </a:t>
            </a:r>
            <a:r>
              <a:rPr lang="es-MX" dirty="0" err="1" smtClean="0"/>
              <a:t>character</a:t>
            </a:r>
            <a:r>
              <a:rPr lang="es-MX" dirty="0" smtClean="0"/>
              <a:t> </a:t>
            </a:r>
            <a:r>
              <a:rPr lang="es-MX" dirty="0" err="1" smtClean="0"/>
              <a:t>that</a:t>
            </a:r>
            <a:r>
              <a:rPr lang="es-MX" dirty="0" smtClean="0"/>
              <a:t> </a:t>
            </a:r>
            <a:r>
              <a:rPr lang="es-MX" dirty="0" err="1" smtClean="0"/>
              <a:t>is</a:t>
            </a:r>
            <a:r>
              <a:rPr lang="es-MX" dirty="0" smtClean="0"/>
              <a:t> </a:t>
            </a:r>
            <a:r>
              <a:rPr lang="es-MX" dirty="0" err="1" smtClean="0"/>
              <a:t>not</a:t>
            </a:r>
            <a:r>
              <a:rPr lang="es-MX" dirty="0" smtClean="0"/>
              <a:t> </a:t>
            </a:r>
            <a:r>
              <a:rPr lang="es-MX" dirty="0" err="1" smtClean="0"/>
              <a:t>alphabetic</a:t>
            </a:r>
            <a:endParaRPr lang="en-US" dirty="0"/>
          </a:p>
        </p:txBody>
      </p:sp>
      <p:pic>
        <p:nvPicPr>
          <p:cNvPr id="4" name="Picture 3"/>
          <p:cNvPicPr>
            <a:picLocks noChangeAspect="1"/>
          </p:cNvPicPr>
          <p:nvPr/>
        </p:nvPicPr>
        <p:blipFill>
          <a:blip r:embed="rId2"/>
          <a:stretch>
            <a:fillRect/>
          </a:stretch>
        </p:blipFill>
        <p:spPr>
          <a:xfrm>
            <a:off x="137681" y="2907792"/>
            <a:ext cx="11897110" cy="3401568"/>
          </a:xfrm>
          <a:prstGeom prst="rect">
            <a:avLst/>
          </a:prstGeom>
        </p:spPr>
      </p:pic>
    </p:spTree>
    <p:extLst>
      <p:ext uri="{BB962C8B-B14F-4D97-AF65-F5344CB8AC3E}">
        <p14:creationId xmlns:p14="http://schemas.microsoft.com/office/powerpoint/2010/main" val="39257728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2" descr="http://cdn.meme.am/instances/5284909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338" y="585216"/>
            <a:ext cx="5123008" cy="5854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7168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But</a:t>
            </a:r>
            <a:r>
              <a:rPr lang="es-MX" dirty="0" smtClean="0"/>
              <a:t> he </a:t>
            </a:r>
            <a:r>
              <a:rPr lang="es-MX" dirty="0" err="1" smtClean="0"/>
              <a:t>have</a:t>
            </a:r>
            <a:r>
              <a:rPr lang="es-MX" dirty="0" smtClean="0"/>
              <a:t> </a:t>
            </a:r>
            <a:r>
              <a:rPr lang="es-MX" dirty="0" err="1" smtClean="0"/>
              <a:t>now</a:t>
            </a:r>
            <a:r>
              <a:rPr lang="es-MX" dirty="0" smtClean="0"/>
              <a:t> </a:t>
            </a:r>
            <a:r>
              <a:rPr lang="es-MX" dirty="0" err="1" smtClean="0"/>
              <a:t>some</a:t>
            </a:r>
            <a:r>
              <a:rPr lang="es-MX" dirty="0" smtClean="0"/>
              <a:t> </a:t>
            </a:r>
            <a:r>
              <a:rPr lang="es-MX" dirty="0" err="1" smtClean="0"/>
              <a:t>code</a:t>
            </a:r>
            <a:r>
              <a:rPr lang="es-MX" dirty="0" smtClean="0"/>
              <a:t> </a:t>
            </a:r>
            <a:r>
              <a:rPr lang="es-MX" dirty="0" err="1" smtClean="0"/>
              <a:t>smells</a:t>
            </a:r>
            <a:r>
              <a:rPr lang="es-MX" dirty="0" smtClean="0"/>
              <a:t> </a:t>
            </a:r>
            <a:r>
              <a:rPr lang="es-MX" dirty="0" err="1" smtClean="0"/>
              <a:t>again</a:t>
            </a:r>
            <a:endParaRPr lang="en-US" dirty="0"/>
          </a:p>
        </p:txBody>
      </p:sp>
      <p:sp>
        <p:nvSpPr>
          <p:cNvPr id="3" name="Content Placeholder 2"/>
          <p:cNvSpPr>
            <a:spLocks noGrp="1"/>
          </p:cNvSpPr>
          <p:nvPr>
            <p:ph idx="1"/>
          </p:nvPr>
        </p:nvSpPr>
        <p:spPr/>
        <p:txBody>
          <a:bodyPr/>
          <a:lstStyle/>
          <a:p>
            <a:r>
              <a:rPr lang="es-MX" dirty="0" err="1" smtClean="0"/>
              <a:t>What</a:t>
            </a:r>
            <a:r>
              <a:rPr lang="es-MX" dirty="0" smtClean="0"/>
              <a:t> </a:t>
            </a:r>
            <a:r>
              <a:rPr lang="es-MX" dirty="0" err="1" smtClean="0"/>
              <a:t>happen</a:t>
            </a:r>
            <a:r>
              <a:rPr lang="es-MX" dirty="0" smtClean="0"/>
              <a:t> </a:t>
            </a:r>
            <a:r>
              <a:rPr lang="es-MX" dirty="0" err="1" smtClean="0"/>
              <a:t>if</a:t>
            </a:r>
            <a:r>
              <a:rPr lang="es-MX" dirty="0" smtClean="0"/>
              <a:t> </a:t>
            </a:r>
            <a:r>
              <a:rPr lang="es-MX" dirty="0" err="1" smtClean="0"/>
              <a:t>you</a:t>
            </a:r>
            <a:r>
              <a:rPr lang="es-MX" dirty="0" smtClean="0"/>
              <a:t> </a:t>
            </a:r>
            <a:r>
              <a:rPr lang="es-MX" dirty="0" err="1" smtClean="0"/>
              <a:t>pass</a:t>
            </a:r>
            <a:r>
              <a:rPr lang="es-MX" dirty="0" smtClean="0"/>
              <a:t> a </a:t>
            </a:r>
            <a:r>
              <a:rPr lang="es-MX" dirty="0" err="1" smtClean="0"/>
              <a:t>null</a:t>
            </a:r>
            <a:r>
              <a:rPr lang="es-MX" dirty="0" smtClean="0"/>
              <a:t> </a:t>
            </a:r>
            <a:r>
              <a:rPr lang="es-MX" dirty="0" err="1" smtClean="0"/>
              <a:t>value</a:t>
            </a:r>
            <a:r>
              <a:rPr lang="es-MX" dirty="0" smtClean="0"/>
              <a:t>, </a:t>
            </a:r>
            <a:r>
              <a:rPr lang="es-MX" dirty="0" err="1" smtClean="0"/>
              <a:t>or</a:t>
            </a:r>
            <a:r>
              <a:rPr lang="es-MX" dirty="0" smtClean="0"/>
              <a:t> a </a:t>
            </a:r>
            <a:r>
              <a:rPr lang="es-MX" dirty="0" err="1" smtClean="0"/>
              <a:t>empty</a:t>
            </a:r>
            <a:r>
              <a:rPr lang="es-MX" dirty="0" smtClean="0"/>
              <a:t> </a:t>
            </a:r>
            <a:r>
              <a:rPr lang="es-MX" dirty="0" err="1" smtClean="0"/>
              <a:t>String</a:t>
            </a:r>
            <a:r>
              <a:rPr lang="es-MX" dirty="0" smtClean="0"/>
              <a:t>, </a:t>
            </a:r>
            <a:r>
              <a:rPr lang="es-MX" dirty="0" err="1" smtClean="0"/>
              <a:t>or</a:t>
            </a:r>
            <a:r>
              <a:rPr lang="es-MX" dirty="0" smtClean="0"/>
              <a:t> </a:t>
            </a:r>
            <a:r>
              <a:rPr lang="es-MX" dirty="0" err="1" smtClean="0"/>
              <a:t>even</a:t>
            </a:r>
            <a:r>
              <a:rPr lang="es-MX" dirty="0" smtClean="0"/>
              <a:t> a </a:t>
            </a:r>
            <a:r>
              <a:rPr lang="es-MX" dirty="0" err="1" smtClean="0"/>
              <a:t>String</a:t>
            </a:r>
            <a:r>
              <a:rPr lang="es-MX" dirty="0" smtClean="0"/>
              <a:t> </a:t>
            </a:r>
            <a:r>
              <a:rPr lang="es-MX" dirty="0" err="1" smtClean="0"/>
              <a:t>that</a:t>
            </a:r>
            <a:r>
              <a:rPr lang="es-MX" dirty="0" smtClean="0"/>
              <a:t> </a:t>
            </a:r>
            <a:r>
              <a:rPr lang="es-MX" dirty="0" err="1" smtClean="0"/>
              <a:t>have</a:t>
            </a:r>
            <a:r>
              <a:rPr lang="es-MX" dirty="0" smtClean="0"/>
              <a:t> </a:t>
            </a:r>
            <a:r>
              <a:rPr lang="es-MX" dirty="0" err="1" smtClean="0"/>
              <a:t>only</a:t>
            </a:r>
            <a:r>
              <a:rPr lang="es-MX" dirty="0" smtClean="0"/>
              <a:t> non-</a:t>
            </a:r>
            <a:r>
              <a:rPr lang="es-MX" dirty="0" err="1" smtClean="0"/>
              <a:t>alphabetic</a:t>
            </a:r>
            <a:r>
              <a:rPr lang="es-MX" dirty="0" smtClean="0"/>
              <a:t> </a:t>
            </a:r>
            <a:r>
              <a:rPr lang="es-MX" dirty="0" err="1" smtClean="0"/>
              <a:t>characters</a:t>
            </a:r>
            <a:r>
              <a:rPr lang="es-MX" dirty="0"/>
              <a:t>?</a:t>
            </a:r>
            <a:endParaRPr lang="es-MX" dirty="0" smtClean="0"/>
          </a:p>
          <a:p>
            <a:endParaRPr lang="es-MX" dirty="0"/>
          </a:p>
          <a:p>
            <a:r>
              <a:rPr lang="es-MX" dirty="0" err="1" smtClean="0"/>
              <a:t>Natan</a:t>
            </a:r>
            <a:r>
              <a:rPr lang="es-MX" dirty="0" smtClean="0"/>
              <a:t> </a:t>
            </a:r>
            <a:r>
              <a:rPr lang="es-MX" dirty="0" err="1" smtClean="0"/>
              <a:t>say</a:t>
            </a:r>
            <a:r>
              <a:rPr lang="es-MX" dirty="0" smtClean="0"/>
              <a:t> </a:t>
            </a:r>
            <a:r>
              <a:rPr lang="es-MX" dirty="0" err="1" smtClean="0"/>
              <a:t>that</a:t>
            </a:r>
            <a:r>
              <a:rPr lang="es-MX" dirty="0" smtClean="0"/>
              <a:t> </a:t>
            </a:r>
            <a:r>
              <a:rPr lang="es-MX" dirty="0" err="1" smtClean="0"/>
              <a:t>everything</a:t>
            </a:r>
            <a:r>
              <a:rPr lang="es-MX" dirty="0" smtClean="0"/>
              <a:t> </a:t>
            </a:r>
            <a:r>
              <a:rPr lang="es-MX" dirty="0" err="1" smtClean="0"/>
              <a:t>else</a:t>
            </a:r>
            <a:r>
              <a:rPr lang="es-MX" dirty="0" smtClean="0"/>
              <a:t> </a:t>
            </a:r>
            <a:r>
              <a:rPr lang="es-MX" dirty="0" err="1" smtClean="0"/>
              <a:t>is</a:t>
            </a:r>
            <a:r>
              <a:rPr lang="es-MX" dirty="0" smtClean="0"/>
              <a:t> </a:t>
            </a:r>
            <a:r>
              <a:rPr lang="es-MX" dirty="0" err="1" smtClean="0"/>
              <a:t>not</a:t>
            </a:r>
            <a:r>
              <a:rPr lang="es-MX" dirty="0" smtClean="0"/>
              <a:t> a </a:t>
            </a:r>
            <a:r>
              <a:rPr lang="es-MX" dirty="0" err="1" smtClean="0"/>
              <a:t>palindrome</a:t>
            </a:r>
            <a:r>
              <a:rPr lang="es-MX" dirty="0" smtClean="0"/>
              <a:t> so </a:t>
            </a:r>
            <a:r>
              <a:rPr lang="es-MX" dirty="0" err="1" smtClean="0"/>
              <a:t>you</a:t>
            </a:r>
            <a:r>
              <a:rPr lang="es-MX" dirty="0" smtClean="0"/>
              <a:t> </a:t>
            </a:r>
            <a:r>
              <a:rPr lang="es-MX" dirty="0" err="1" smtClean="0"/>
              <a:t>need</a:t>
            </a:r>
            <a:r>
              <a:rPr lang="es-MX" dirty="0" smtClean="0"/>
              <a:t> to test </a:t>
            </a:r>
            <a:r>
              <a:rPr lang="es-MX" dirty="0" err="1" smtClean="0"/>
              <a:t>yor</a:t>
            </a:r>
            <a:r>
              <a:rPr lang="es-MX" dirty="0" smtClean="0"/>
              <a:t> </a:t>
            </a:r>
            <a:r>
              <a:rPr lang="es-MX" dirty="0" err="1" smtClean="0"/>
              <a:t>methods</a:t>
            </a:r>
            <a:r>
              <a:rPr lang="es-MX" dirty="0" smtClean="0"/>
              <a:t> </a:t>
            </a:r>
            <a:r>
              <a:rPr lang="es-MX" dirty="0" err="1" smtClean="0"/>
              <a:t>with</a:t>
            </a:r>
            <a:r>
              <a:rPr lang="es-MX" dirty="0" smtClean="0"/>
              <a:t> </a:t>
            </a:r>
            <a:r>
              <a:rPr lang="es-MX" dirty="0" err="1" smtClean="0"/>
              <a:t>not</a:t>
            </a:r>
            <a:r>
              <a:rPr lang="es-MX" dirty="0" smtClean="0"/>
              <a:t> real </a:t>
            </a:r>
            <a:r>
              <a:rPr lang="es-MX" dirty="0" err="1" smtClean="0"/>
              <a:t>palindromes</a:t>
            </a:r>
            <a:r>
              <a:rPr lang="es-MX" dirty="0" smtClean="0"/>
              <a:t> </a:t>
            </a:r>
            <a:r>
              <a:rPr lang="es-MX" dirty="0" err="1" smtClean="0"/>
              <a:t>values</a:t>
            </a:r>
            <a:r>
              <a:rPr lang="es-MX" dirty="0" smtClean="0"/>
              <a:t>.</a:t>
            </a:r>
          </a:p>
          <a:p>
            <a:endParaRPr lang="es-MX" dirty="0"/>
          </a:p>
          <a:p>
            <a:r>
              <a:rPr lang="es-MX" dirty="0" err="1" smtClean="0"/>
              <a:t>We</a:t>
            </a:r>
            <a:r>
              <a:rPr lang="es-MX" dirty="0" smtClean="0"/>
              <a:t> </a:t>
            </a:r>
            <a:r>
              <a:rPr lang="es-MX" dirty="0" err="1" smtClean="0"/>
              <a:t>add</a:t>
            </a:r>
            <a:r>
              <a:rPr lang="es-MX" dirty="0" smtClean="0"/>
              <a:t> new </a:t>
            </a:r>
            <a:r>
              <a:rPr lang="es-MX" dirty="0" err="1" smtClean="0"/>
              <a:t>tests</a:t>
            </a:r>
            <a:endParaRPr lang="en-US" dirty="0"/>
          </a:p>
        </p:txBody>
      </p:sp>
    </p:spTree>
    <p:extLst>
      <p:ext uri="{BB962C8B-B14F-4D97-AF65-F5344CB8AC3E}">
        <p14:creationId xmlns:p14="http://schemas.microsoft.com/office/powerpoint/2010/main" val="18901458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6979" y="596058"/>
            <a:ext cx="10663752" cy="1669472"/>
          </a:xfrm>
          <a:prstGeom prst="rect">
            <a:avLst/>
          </a:prstGeom>
        </p:spPr>
      </p:pic>
      <p:pic>
        <p:nvPicPr>
          <p:cNvPr id="5" name="Picture 4"/>
          <p:cNvPicPr>
            <a:picLocks noChangeAspect="1"/>
          </p:cNvPicPr>
          <p:nvPr/>
        </p:nvPicPr>
        <p:blipFill>
          <a:blip r:embed="rId3"/>
          <a:stretch>
            <a:fillRect/>
          </a:stretch>
        </p:blipFill>
        <p:spPr>
          <a:xfrm>
            <a:off x="279688" y="2688058"/>
            <a:ext cx="11725275" cy="3067050"/>
          </a:xfrm>
          <a:prstGeom prst="rect">
            <a:avLst/>
          </a:prstGeom>
        </p:spPr>
      </p:pic>
    </p:spTree>
    <p:extLst>
      <p:ext uri="{BB962C8B-B14F-4D97-AF65-F5344CB8AC3E}">
        <p14:creationId xmlns:p14="http://schemas.microsoft.com/office/powerpoint/2010/main" val="3758543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Whats</a:t>
            </a:r>
            <a:r>
              <a:rPr lang="es-MX" dirty="0"/>
              <a:t> </a:t>
            </a:r>
            <a:r>
              <a:rPr lang="es-MX" dirty="0" err="1"/>
              <a:t>WrONG</a:t>
            </a:r>
            <a:r>
              <a:rPr lang="es-MX" dirty="0"/>
              <a:t> </a:t>
            </a:r>
            <a:r>
              <a:rPr lang="es-MX" dirty="0" err="1"/>
              <a:t>with</a:t>
            </a:r>
            <a:r>
              <a:rPr lang="es-MX" dirty="0"/>
              <a:t> Manual </a:t>
            </a:r>
            <a:r>
              <a:rPr lang="es-MX" dirty="0" err="1"/>
              <a:t>tests</a:t>
            </a:r>
            <a:r>
              <a:rPr lang="es-MX" dirty="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88677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83616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81446" y="2084832"/>
            <a:ext cx="10980662" cy="3312102"/>
          </a:xfrm>
          <a:prstGeom prst="rect">
            <a:avLst/>
          </a:prstGeom>
        </p:spPr>
      </p:pic>
    </p:spTree>
    <p:extLst>
      <p:ext uri="{BB962C8B-B14F-4D97-AF65-F5344CB8AC3E}">
        <p14:creationId xmlns:p14="http://schemas.microsoft.com/office/powerpoint/2010/main" val="22790151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07710" y="2947277"/>
            <a:ext cx="11485010" cy="1603941"/>
          </a:xfrm>
          <a:prstGeom prst="rect">
            <a:avLst/>
          </a:prstGeom>
        </p:spPr>
      </p:pic>
    </p:spTree>
    <p:extLst>
      <p:ext uri="{BB962C8B-B14F-4D97-AF65-F5344CB8AC3E}">
        <p14:creationId xmlns:p14="http://schemas.microsoft.com/office/powerpoint/2010/main" val="22811362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6699" y="1998517"/>
            <a:ext cx="11483631" cy="3955473"/>
          </a:xfrm>
          <a:prstGeom prst="rect">
            <a:avLst/>
          </a:prstGeom>
        </p:spPr>
      </p:pic>
    </p:spTree>
    <p:extLst>
      <p:ext uri="{BB962C8B-B14F-4D97-AF65-F5344CB8AC3E}">
        <p14:creationId xmlns:p14="http://schemas.microsoft.com/office/powerpoint/2010/main" val="3642209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84450" y="2812195"/>
            <a:ext cx="11747218" cy="1572768"/>
          </a:xfrm>
          <a:prstGeom prst="rect">
            <a:avLst/>
          </a:prstGeom>
        </p:spPr>
      </p:pic>
    </p:spTree>
    <p:extLst>
      <p:ext uri="{BB962C8B-B14F-4D97-AF65-F5344CB8AC3E}">
        <p14:creationId xmlns:p14="http://schemas.microsoft.com/office/powerpoint/2010/main" val="24511499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42900" y="2836718"/>
            <a:ext cx="11497811" cy="1662545"/>
          </a:xfrm>
          <a:prstGeom prst="rect">
            <a:avLst/>
          </a:prstGeom>
        </p:spPr>
      </p:pic>
    </p:spTree>
    <p:extLst>
      <p:ext uri="{BB962C8B-B14F-4D97-AF65-F5344CB8AC3E}">
        <p14:creationId xmlns:p14="http://schemas.microsoft.com/office/powerpoint/2010/main" val="3758061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38428" y="1532450"/>
            <a:ext cx="10878174" cy="5148903"/>
          </a:xfrm>
          <a:prstGeom prst="rect">
            <a:avLst/>
          </a:prstGeom>
        </p:spPr>
      </p:pic>
    </p:spTree>
    <p:extLst>
      <p:ext uri="{BB962C8B-B14F-4D97-AF65-F5344CB8AC3E}">
        <p14:creationId xmlns:p14="http://schemas.microsoft.com/office/powerpoint/2010/main" val="4201632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s-MX" dirty="0" err="1" smtClean="0"/>
              <a:t>Now</a:t>
            </a:r>
            <a:r>
              <a:rPr lang="es-MX" dirty="0" smtClean="0"/>
              <a:t> </a:t>
            </a:r>
            <a:r>
              <a:rPr lang="es-MX" dirty="0" err="1" smtClean="0"/>
              <a:t>we</a:t>
            </a:r>
            <a:r>
              <a:rPr lang="es-MX" dirty="0" smtClean="0"/>
              <a:t> are </a:t>
            </a:r>
            <a:r>
              <a:rPr lang="es-MX" dirty="0" err="1" smtClean="0"/>
              <a:t>going</a:t>
            </a:r>
            <a:r>
              <a:rPr lang="es-MX" dirty="0" smtClean="0"/>
              <a:t> to </a:t>
            </a:r>
            <a:r>
              <a:rPr lang="es-MX" dirty="0" err="1" smtClean="0"/>
              <a:t>implement</a:t>
            </a:r>
            <a:r>
              <a:rPr lang="es-MX" dirty="0" smtClean="0"/>
              <a:t> </a:t>
            </a:r>
            <a:r>
              <a:rPr lang="es-MX" dirty="0" err="1" smtClean="0"/>
              <a:t>the</a:t>
            </a:r>
            <a:r>
              <a:rPr lang="es-MX" dirty="0" smtClean="0"/>
              <a:t> </a:t>
            </a:r>
            <a:r>
              <a:rPr lang="es-MX" dirty="0" err="1" smtClean="0"/>
              <a:t>next</a:t>
            </a:r>
            <a:r>
              <a:rPr lang="es-MX" dirty="0" smtClean="0"/>
              <a:t> </a:t>
            </a:r>
            <a:r>
              <a:rPr lang="es-MX" dirty="0" err="1" smtClean="0"/>
              <a:t>requirement</a:t>
            </a:r>
            <a:r>
              <a:rPr lang="es-MX" dirty="0" smtClean="0"/>
              <a:t>: </a:t>
            </a:r>
            <a:r>
              <a:rPr lang="es-MX" dirty="0" err="1" smtClean="0"/>
              <a:t>Complexity</a:t>
            </a:r>
            <a:r>
              <a:rPr lang="es-MX" dirty="0" smtClean="0"/>
              <a:t> </a:t>
            </a:r>
            <a:r>
              <a:rPr lang="es-MX" dirty="0" err="1" smtClean="0"/>
              <a:t>Calculation</a:t>
            </a:r>
            <a:endParaRPr lang="es-MX" dirty="0" smtClean="0"/>
          </a:p>
          <a:p>
            <a:r>
              <a:rPr lang="es-MX" dirty="0" err="1" smtClean="0"/>
              <a:t>Natan</a:t>
            </a:r>
            <a:r>
              <a:rPr lang="es-MX" dirty="0" smtClean="0"/>
              <a:t> </a:t>
            </a:r>
            <a:r>
              <a:rPr lang="es-MX" dirty="0" err="1" smtClean="0"/>
              <a:t>said</a:t>
            </a:r>
            <a:r>
              <a:rPr lang="es-MX" dirty="0" smtClean="0"/>
              <a:t> </a:t>
            </a:r>
            <a:r>
              <a:rPr lang="es-MX" dirty="0" err="1" smtClean="0"/>
              <a:t>that</a:t>
            </a:r>
            <a:r>
              <a:rPr lang="es-MX" dirty="0" smtClean="0"/>
              <a:t> </a:t>
            </a:r>
            <a:r>
              <a:rPr lang="es-MX" dirty="0" err="1" smtClean="0"/>
              <a:t>complexity</a:t>
            </a:r>
            <a:r>
              <a:rPr lang="es-MX" dirty="0" smtClean="0"/>
              <a:t> </a:t>
            </a:r>
            <a:r>
              <a:rPr lang="es-MX" dirty="0" err="1" smtClean="0"/>
              <a:t>depends</a:t>
            </a:r>
            <a:r>
              <a:rPr lang="es-MX" dirty="0" smtClean="0"/>
              <a:t> </a:t>
            </a:r>
            <a:r>
              <a:rPr lang="es-MX" dirty="0" err="1" smtClean="0"/>
              <a:t>on</a:t>
            </a:r>
            <a:r>
              <a:rPr lang="es-MX" dirty="0" smtClean="0"/>
              <a:t> </a:t>
            </a:r>
            <a:r>
              <a:rPr lang="es-MX" dirty="0" err="1" smtClean="0"/>
              <a:t>the</a:t>
            </a:r>
            <a:r>
              <a:rPr lang="es-MX" dirty="0" smtClean="0"/>
              <a:t> </a:t>
            </a:r>
            <a:r>
              <a:rPr lang="es-MX" dirty="0" err="1" smtClean="0"/>
              <a:t>number</a:t>
            </a:r>
            <a:r>
              <a:rPr lang="es-MX" dirty="0" smtClean="0"/>
              <a:t> of </a:t>
            </a:r>
            <a:r>
              <a:rPr lang="es-MX" dirty="0" err="1" smtClean="0"/>
              <a:t>words</a:t>
            </a:r>
            <a:r>
              <a:rPr lang="es-MX" dirty="0" smtClean="0"/>
              <a:t> </a:t>
            </a:r>
            <a:r>
              <a:rPr lang="es-MX" dirty="0" err="1" smtClean="0"/>
              <a:t>the</a:t>
            </a:r>
            <a:r>
              <a:rPr lang="es-MX" dirty="0" smtClean="0"/>
              <a:t> </a:t>
            </a:r>
            <a:r>
              <a:rPr lang="es-MX" dirty="0" err="1" smtClean="0"/>
              <a:t>palindrome</a:t>
            </a:r>
            <a:r>
              <a:rPr lang="es-MX" dirty="0" smtClean="0"/>
              <a:t> has as </a:t>
            </a:r>
            <a:r>
              <a:rPr lang="es-MX" dirty="0" err="1" smtClean="0"/>
              <a:t>shown</a:t>
            </a:r>
            <a:r>
              <a:rPr lang="es-MX" dirty="0" smtClean="0"/>
              <a:t> </a:t>
            </a:r>
            <a:r>
              <a:rPr lang="es-MX" dirty="0" err="1" smtClean="0"/>
              <a:t>next</a:t>
            </a:r>
            <a:r>
              <a:rPr lang="es-MX"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41815699"/>
              </p:ext>
            </p:extLst>
          </p:nvPr>
        </p:nvGraphicFramePr>
        <p:xfrm>
          <a:off x="1304636" y="3805766"/>
          <a:ext cx="8128000" cy="1483360"/>
        </p:xfrm>
        <a:graphic>
          <a:graphicData uri="http://schemas.openxmlformats.org/drawingml/2006/table">
            <a:tbl>
              <a:tblPr firstRow="1" bandRow="1">
                <a:tableStyleId>{21E4AEA4-8DFA-4A89-87EB-49C32662AFE0}</a:tableStyleId>
              </a:tblPr>
              <a:tblGrid>
                <a:gridCol w="4064000"/>
                <a:gridCol w="4064000"/>
              </a:tblGrid>
              <a:tr h="370840">
                <a:tc>
                  <a:txBody>
                    <a:bodyPr/>
                    <a:lstStyle/>
                    <a:p>
                      <a:r>
                        <a:rPr lang="es-MX" dirty="0" err="1" smtClean="0"/>
                        <a:t>Number</a:t>
                      </a:r>
                      <a:r>
                        <a:rPr lang="es-MX" dirty="0" smtClean="0"/>
                        <a:t> of </a:t>
                      </a:r>
                      <a:r>
                        <a:rPr lang="es-MX" dirty="0" err="1" smtClean="0"/>
                        <a:t>words</a:t>
                      </a:r>
                      <a:endParaRPr lang="en-US" dirty="0"/>
                    </a:p>
                  </a:txBody>
                  <a:tcPr/>
                </a:tc>
                <a:tc>
                  <a:txBody>
                    <a:bodyPr/>
                    <a:lstStyle/>
                    <a:p>
                      <a:r>
                        <a:rPr lang="es-MX" dirty="0" err="1" smtClean="0"/>
                        <a:t>Complexity</a:t>
                      </a:r>
                      <a:endParaRPr lang="en-US" dirty="0"/>
                    </a:p>
                  </a:txBody>
                  <a:tcPr/>
                </a:tc>
              </a:tr>
              <a:tr h="370840">
                <a:tc>
                  <a:txBody>
                    <a:bodyPr/>
                    <a:lstStyle/>
                    <a:p>
                      <a:r>
                        <a:rPr lang="es-MX" dirty="0" smtClean="0"/>
                        <a:t>1-3</a:t>
                      </a:r>
                      <a:endParaRPr lang="en-US" dirty="0"/>
                    </a:p>
                  </a:txBody>
                  <a:tcPr/>
                </a:tc>
                <a:tc>
                  <a:txBody>
                    <a:bodyPr/>
                    <a:lstStyle/>
                    <a:p>
                      <a:r>
                        <a:rPr lang="es-MX" dirty="0" err="1" smtClean="0"/>
                        <a:t>Low</a:t>
                      </a:r>
                      <a:endParaRPr lang="en-US" dirty="0"/>
                    </a:p>
                  </a:txBody>
                  <a:tcPr/>
                </a:tc>
              </a:tr>
              <a:tr h="370840">
                <a:tc>
                  <a:txBody>
                    <a:bodyPr/>
                    <a:lstStyle/>
                    <a:p>
                      <a:r>
                        <a:rPr lang="es-MX" dirty="0" smtClean="0"/>
                        <a:t>4-6</a:t>
                      </a:r>
                      <a:endParaRPr lang="en-US" dirty="0"/>
                    </a:p>
                  </a:txBody>
                  <a:tcPr/>
                </a:tc>
                <a:tc>
                  <a:txBody>
                    <a:bodyPr/>
                    <a:lstStyle/>
                    <a:p>
                      <a:r>
                        <a:rPr lang="es-MX" dirty="0" smtClean="0"/>
                        <a:t>Medium</a:t>
                      </a:r>
                      <a:endParaRPr lang="en-US" dirty="0"/>
                    </a:p>
                  </a:txBody>
                  <a:tcPr/>
                </a:tc>
              </a:tr>
              <a:tr h="370840">
                <a:tc>
                  <a:txBody>
                    <a:bodyPr/>
                    <a:lstStyle/>
                    <a:p>
                      <a:r>
                        <a:rPr lang="es-MX" dirty="0" smtClean="0"/>
                        <a:t>7 </a:t>
                      </a:r>
                      <a:r>
                        <a:rPr lang="es-MX" dirty="0" err="1" smtClean="0"/>
                        <a:t>or</a:t>
                      </a:r>
                      <a:r>
                        <a:rPr lang="es-MX" dirty="0" smtClean="0"/>
                        <a:t> more</a:t>
                      </a:r>
                      <a:endParaRPr lang="en-US" dirty="0"/>
                    </a:p>
                  </a:txBody>
                  <a:tcPr/>
                </a:tc>
                <a:tc>
                  <a:txBody>
                    <a:bodyPr/>
                    <a:lstStyle/>
                    <a:p>
                      <a:r>
                        <a:rPr lang="es-MX" dirty="0" err="1" smtClean="0"/>
                        <a:t>Low</a:t>
                      </a:r>
                      <a:endParaRPr lang="en-US" dirty="0"/>
                    </a:p>
                  </a:txBody>
                  <a:tcPr/>
                </a:tc>
              </a:tr>
            </a:tbl>
          </a:graphicData>
        </a:graphic>
      </p:graphicFrame>
    </p:spTree>
    <p:extLst>
      <p:ext uri="{BB962C8B-B14F-4D97-AF65-F5344CB8AC3E}">
        <p14:creationId xmlns:p14="http://schemas.microsoft.com/office/powerpoint/2010/main" val="23161941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Implementation</a:t>
            </a:r>
            <a:endParaRPr lang="en-US" dirty="0"/>
          </a:p>
        </p:txBody>
      </p:sp>
      <p:sp>
        <p:nvSpPr>
          <p:cNvPr id="3" name="Content Placeholder 2"/>
          <p:cNvSpPr>
            <a:spLocks noGrp="1"/>
          </p:cNvSpPr>
          <p:nvPr>
            <p:ph idx="1"/>
          </p:nvPr>
        </p:nvSpPr>
        <p:spPr/>
        <p:txBody>
          <a:bodyPr/>
          <a:lstStyle/>
          <a:p>
            <a:r>
              <a:rPr lang="es-MX" dirty="0" err="1" smtClean="0"/>
              <a:t>We</a:t>
            </a:r>
            <a:r>
              <a:rPr lang="es-MX" dirty="0" smtClean="0"/>
              <a:t> can </a:t>
            </a:r>
            <a:r>
              <a:rPr lang="es-MX" dirty="0" err="1" smtClean="0"/>
              <a:t>add</a:t>
            </a:r>
            <a:r>
              <a:rPr lang="es-MX" dirty="0" smtClean="0"/>
              <a:t> new </a:t>
            </a:r>
            <a:r>
              <a:rPr lang="es-MX" dirty="0" err="1" smtClean="0"/>
              <a:t>method</a:t>
            </a:r>
            <a:r>
              <a:rPr lang="es-MX" dirty="0" smtClean="0"/>
              <a:t> </a:t>
            </a:r>
            <a:r>
              <a:rPr lang="es-MX" dirty="0" err="1" smtClean="0"/>
              <a:t>inside</a:t>
            </a:r>
            <a:r>
              <a:rPr lang="es-MX" dirty="0" smtClean="0"/>
              <a:t> </a:t>
            </a:r>
            <a:r>
              <a:rPr lang="es-MX" dirty="0" err="1" smtClean="0">
                <a:latin typeface="Consolas" panose="020B0609020204030204" pitchFamily="49" charset="0"/>
                <a:cs typeface="Consolas" panose="020B0609020204030204" pitchFamily="49" charset="0"/>
              </a:rPr>
              <a:t>PalindromeAnalyzer</a:t>
            </a:r>
            <a:r>
              <a:rPr lang="es-MX" dirty="0" smtClean="0"/>
              <a:t>, </a:t>
            </a:r>
            <a:r>
              <a:rPr lang="es-MX" dirty="0" err="1" smtClean="0"/>
              <a:t>but</a:t>
            </a:r>
            <a:r>
              <a:rPr lang="es-MX" dirty="0" smtClean="0"/>
              <a:t> </a:t>
            </a:r>
            <a:r>
              <a:rPr lang="es-MX" dirty="0" err="1" smtClean="0"/>
              <a:t>we</a:t>
            </a:r>
            <a:r>
              <a:rPr lang="es-MX" dirty="0" smtClean="0"/>
              <a:t> are </a:t>
            </a:r>
            <a:r>
              <a:rPr lang="es-MX" dirty="0" err="1" smtClean="0"/>
              <a:t>broking</a:t>
            </a:r>
            <a:r>
              <a:rPr lang="es-MX" dirty="0" smtClean="0"/>
              <a:t> </a:t>
            </a:r>
            <a:r>
              <a:rPr lang="es-MX" dirty="0" err="1" smtClean="0"/>
              <a:t>the</a:t>
            </a:r>
            <a:r>
              <a:rPr lang="es-MX" dirty="0" smtClean="0"/>
              <a:t> </a:t>
            </a:r>
            <a:r>
              <a:rPr lang="es-MX" b="1" dirty="0" smtClean="0">
                <a:solidFill>
                  <a:srgbClr val="FFFF00"/>
                </a:solidFill>
              </a:rPr>
              <a:t>Single </a:t>
            </a:r>
            <a:r>
              <a:rPr lang="es-MX" b="1" dirty="0" err="1" smtClean="0">
                <a:solidFill>
                  <a:srgbClr val="FFFF00"/>
                </a:solidFill>
              </a:rPr>
              <a:t>Responsability</a:t>
            </a:r>
            <a:r>
              <a:rPr lang="es-MX" b="1" dirty="0" smtClean="0">
                <a:solidFill>
                  <a:srgbClr val="FFFF00"/>
                </a:solidFill>
              </a:rPr>
              <a:t> </a:t>
            </a:r>
            <a:r>
              <a:rPr lang="es-MX" b="1" dirty="0" err="1" smtClean="0">
                <a:solidFill>
                  <a:srgbClr val="FFFF00"/>
                </a:solidFill>
              </a:rPr>
              <a:t>principle</a:t>
            </a:r>
            <a:r>
              <a:rPr lang="es-MX" dirty="0" smtClean="0"/>
              <a:t>.</a:t>
            </a:r>
          </a:p>
          <a:p>
            <a:endParaRPr lang="es-MX" dirty="0"/>
          </a:p>
          <a:p>
            <a:r>
              <a:rPr lang="es-MX" dirty="0"/>
              <a:t>So </a:t>
            </a:r>
            <a:r>
              <a:rPr lang="es-MX" dirty="0" err="1"/>
              <a:t>we</a:t>
            </a:r>
            <a:r>
              <a:rPr lang="es-MX" dirty="0"/>
              <a:t> </a:t>
            </a:r>
            <a:r>
              <a:rPr lang="es-MX" dirty="0" err="1"/>
              <a:t>create</a:t>
            </a:r>
            <a:r>
              <a:rPr lang="es-MX" dirty="0"/>
              <a:t> a new interface </a:t>
            </a:r>
            <a:r>
              <a:rPr lang="es-MX" dirty="0" err="1"/>
              <a:t>called</a:t>
            </a:r>
            <a:r>
              <a:rPr lang="es-MX" dirty="0"/>
              <a:t> </a:t>
            </a:r>
            <a:r>
              <a:rPr lang="es-MX" dirty="0" err="1">
                <a:latin typeface="Consolas" panose="020B0609020204030204" pitchFamily="49" charset="0"/>
                <a:cs typeface="Consolas" panose="020B0609020204030204" pitchFamily="49" charset="0"/>
              </a:rPr>
              <a:t>PalindromeComplexityCalculator</a:t>
            </a:r>
            <a:r>
              <a:rPr lang="es-MX" dirty="0"/>
              <a:t> </a:t>
            </a:r>
            <a:r>
              <a:rPr lang="es-MX" dirty="0" err="1"/>
              <a:t>with</a:t>
            </a:r>
            <a:r>
              <a:rPr lang="es-MX" dirty="0"/>
              <a:t> a </a:t>
            </a:r>
            <a:r>
              <a:rPr lang="es-MX" dirty="0" err="1">
                <a:latin typeface="Consolas" panose="020B0609020204030204" pitchFamily="49" charset="0"/>
                <a:cs typeface="Consolas" panose="020B0609020204030204" pitchFamily="49" charset="0"/>
              </a:rPr>
              <a:t>calculate</a:t>
            </a:r>
            <a:r>
              <a:rPr lang="es-MX" dirty="0"/>
              <a:t> </a:t>
            </a:r>
            <a:r>
              <a:rPr lang="es-MX" dirty="0" err="1"/>
              <a:t>method</a:t>
            </a:r>
            <a:endParaRPr lang="en-US" dirty="0"/>
          </a:p>
        </p:txBody>
      </p:sp>
    </p:spTree>
    <p:extLst>
      <p:ext uri="{BB962C8B-B14F-4D97-AF65-F5344CB8AC3E}">
        <p14:creationId xmlns:p14="http://schemas.microsoft.com/office/powerpoint/2010/main" val="180975294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But</a:t>
            </a:r>
            <a:r>
              <a:rPr lang="es-MX" dirty="0" smtClean="0"/>
              <a:t> BEFORE TO START WRITING CODE..</a:t>
            </a:r>
            <a:endParaRPr lang="en-US" dirty="0"/>
          </a:p>
        </p:txBody>
      </p:sp>
      <p:sp>
        <p:nvSpPr>
          <p:cNvPr id="3" name="Content Placeholder 2"/>
          <p:cNvSpPr>
            <a:spLocks noGrp="1"/>
          </p:cNvSpPr>
          <p:nvPr>
            <p:ph idx="1"/>
          </p:nvPr>
        </p:nvSpPr>
        <p:spPr/>
        <p:txBody>
          <a:bodyPr/>
          <a:lstStyle/>
          <a:p>
            <a:r>
              <a:rPr lang="es-MX" dirty="0" err="1" smtClean="0"/>
              <a:t>We</a:t>
            </a:r>
            <a:r>
              <a:rPr lang="es-MX" dirty="0" smtClean="0"/>
              <a:t> are </a:t>
            </a:r>
            <a:r>
              <a:rPr lang="es-MX" dirty="0" err="1" smtClean="0"/>
              <a:t>going</a:t>
            </a:r>
            <a:r>
              <a:rPr lang="es-MX" dirty="0" smtClean="0"/>
              <a:t> to do </a:t>
            </a:r>
            <a:r>
              <a:rPr lang="es-MX" dirty="0" err="1" smtClean="0"/>
              <a:t>some</a:t>
            </a:r>
            <a:r>
              <a:rPr lang="es-MX" dirty="0" smtClean="0"/>
              <a:t> of </a:t>
            </a:r>
            <a:r>
              <a:rPr lang="es-MX" dirty="0" err="1" smtClean="0"/>
              <a:t>Design</a:t>
            </a:r>
            <a:r>
              <a:rPr lang="es-MX" dirty="0" smtClean="0"/>
              <a:t> </a:t>
            </a:r>
            <a:r>
              <a:rPr lang="es-MX" dirty="0" err="1" smtClean="0"/>
              <a:t>here</a:t>
            </a:r>
            <a:r>
              <a:rPr lang="es-MX" dirty="0" smtClean="0"/>
              <a:t>.</a:t>
            </a:r>
          </a:p>
          <a:p>
            <a:endParaRPr lang="es-MX" dirty="0"/>
          </a:p>
          <a:p>
            <a:r>
              <a:rPr lang="es-MX" dirty="0" err="1" smtClean="0"/>
              <a:t>We</a:t>
            </a:r>
            <a:r>
              <a:rPr lang="es-MX" dirty="0" smtClean="0"/>
              <a:t> </a:t>
            </a:r>
            <a:r>
              <a:rPr lang="es-MX" dirty="0" err="1" smtClean="0"/>
              <a:t>looked</a:t>
            </a:r>
            <a:r>
              <a:rPr lang="es-MX" dirty="0" smtClean="0"/>
              <a:t> </a:t>
            </a:r>
            <a:r>
              <a:rPr lang="es-MX" dirty="0" err="1" smtClean="0"/>
              <a:t>that</a:t>
            </a:r>
            <a:r>
              <a:rPr lang="es-MX" dirty="0" smtClean="0"/>
              <a:t> are </a:t>
            </a:r>
            <a:r>
              <a:rPr lang="es-MX" dirty="0" err="1" smtClean="0"/>
              <a:t>only</a:t>
            </a:r>
            <a:r>
              <a:rPr lang="es-MX" dirty="0" smtClean="0"/>
              <a:t> </a:t>
            </a:r>
            <a:r>
              <a:rPr lang="es-MX" dirty="0" err="1" smtClean="0"/>
              <a:t>three</a:t>
            </a:r>
            <a:r>
              <a:rPr lang="es-MX" dirty="0" smtClean="0"/>
              <a:t> </a:t>
            </a:r>
            <a:r>
              <a:rPr lang="es-MX" dirty="0" err="1" smtClean="0"/>
              <a:t>possibilities</a:t>
            </a:r>
            <a:r>
              <a:rPr lang="es-MX" dirty="0" smtClean="0"/>
              <a:t> </a:t>
            </a:r>
            <a:r>
              <a:rPr lang="es-MX" dirty="0" err="1" smtClean="0"/>
              <a:t>for</a:t>
            </a:r>
            <a:r>
              <a:rPr lang="es-MX" dirty="0" smtClean="0"/>
              <a:t> </a:t>
            </a:r>
            <a:r>
              <a:rPr lang="es-MX" dirty="0" err="1" smtClean="0"/>
              <a:t>the</a:t>
            </a:r>
            <a:r>
              <a:rPr lang="es-MX" dirty="0" smtClean="0"/>
              <a:t> </a:t>
            </a:r>
            <a:r>
              <a:rPr lang="es-MX" dirty="0" err="1" smtClean="0"/>
              <a:t>complexity</a:t>
            </a:r>
            <a:r>
              <a:rPr lang="es-MX" dirty="0" smtClean="0"/>
              <a:t> of a </a:t>
            </a:r>
            <a:r>
              <a:rPr lang="es-MX" dirty="0" err="1" smtClean="0"/>
              <a:t>Palindrome</a:t>
            </a:r>
            <a:r>
              <a:rPr lang="es-MX" dirty="0" smtClean="0"/>
              <a:t> so </a:t>
            </a:r>
            <a:r>
              <a:rPr lang="es-MX" dirty="0" err="1" smtClean="0"/>
              <a:t>instead</a:t>
            </a:r>
            <a:r>
              <a:rPr lang="es-MX" dirty="0" smtClean="0"/>
              <a:t> of </a:t>
            </a:r>
            <a:r>
              <a:rPr lang="es-MX" dirty="0" err="1" smtClean="0"/>
              <a:t>return</a:t>
            </a:r>
            <a:r>
              <a:rPr lang="es-MX" dirty="0" smtClean="0"/>
              <a:t> a </a:t>
            </a:r>
            <a:r>
              <a:rPr lang="es-MX" dirty="0" err="1" smtClean="0">
                <a:latin typeface="Consolas" panose="020B0609020204030204" pitchFamily="49" charset="0"/>
                <a:cs typeface="Consolas" panose="020B0609020204030204" pitchFamily="49" charset="0"/>
              </a:rPr>
              <a:t>String</a:t>
            </a:r>
            <a:r>
              <a:rPr lang="es-MX" dirty="0" smtClean="0"/>
              <a:t> </a:t>
            </a:r>
            <a:r>
              <a:rPr lang="es-MX" dirty="0" err="1" smtClean="0"/>
              <a:t>object</a:t>
            </a:r>
            <a:r>
              <a:rPr lang="es-MX" dirty="0" smtClean="0"/>
              <a:t> </a:t>
            </a:r>
            <a:r>
              <a:rPr lang="es-MX" dirty="0" err="1" smtClean="0"/>
              <a:t>we</a:t>
            </a:r>
            <a:r>
              <a:rPr lang="es-MX" dirty="0" smtClean="0"/>
              <a:t> are </a:t>
            </a:r>
            <a:r>
              <a:rPr lang="es-MX" dirty="0" err="1" smtClean="0"/>
              <a:t>going</a:t>
            </a:r>
            <a:r>
              <a:rPr lang="es-MX" dirty="0" smtClean="0"/>
              <a:t> to </a:t>
            </a:r>
            <a:r>
              <a:rPr lang="es-MX" dirty="0" err="1" smtClean="0"/>
              <a:t>create</a:t>
            </a:r>
            <a:r>
              <a:rPr lang="es-MX" dirty="0" smtClean="0"/>
              <a:t> a new </a:t>
            </a:r>
            <a:r>
              <a:rPr lang="es-MX" dirty="0" err="1" smtClean="0">
                <a:solidFill>
                  <a:srgbClr val="0070C0"/>
                </a:solidFill>
                <a:latin typeface="Consolas" panose="020B0609020204030204" pitchFamily="49" charset="0"/>
                <a:cs typeface="Consolas" panose="020B0609020204030204" pitchFamily="49" charset="0"/>
              </a:rPr>
              <a:t>enum</a:t>
            </a:r>
            <a:r>
              <a:rPr lang="es-MX" dirty="0" smtClean="0">
                <a:solidFill>
                  <a:srgbClr val="0070C0"/>
                </a:solidFill>
              </a:rPr>
              <a:t> </a:t>
            </a:r>
            <a:r>
              <a:rPr lang="es-MX" dirty="0" err="1" smtClean="0"/>
              <a:t>class</a:t>
            </a:r>
            <a:r>
              <a:rPr lang="es-MX" dirty="0" smtClean="0"/>
              <a:t> </a:t>
            </a:r>
            <a:r>
              <a:rPr lang="es-MX" dirty="0" err="1" smtClean="0"/>
              <a:t>called</a:t>
            </a:r>
            <a:r>
              <a:rPr lang="es-MX" dirty="0" smtClean="0"/>
              <a:t> </a:t>
            </a:r>
            <a:r>
              <a:rPr lang="es-MX" dirty="0" err="1" smtClean="0">
                <a:latin typeface="Consolas" panose="020B0609020204030204" pitchFamily="49" charset="0"/>
                <a:cs typeface="Consolas" panose="020B0609020204030204" pitchFamily="49" charset="0"/>
              </a:rPr>
              <a:t>PalindromeComplexity</a:t>
            </a:r>
            <a:r>
              <a:rPr lang="es-MX" dirty="0" smtClean="0">
                <a:latin typeface="Consolas" panose="020B0609020204030204" pitchFamily="49" charset="0"/>
                <a:cs typeface="Consolas" panose="020B0609020204030204" pitchFamily="49" charset="0"/>
              </a:rPr>
              <a:t> </a:t>
            </a:r>
            <a:r>
              <a:rPr lang="es-MX" dirty="0" err="1" smtClean="0"/>
              <a:t>with</a:t>
            </a:r>
            <a:r>
              <a:rPr lang="es-MX" dirty="0" smtClean="0"/>
              <a:t> </a:t>
            </a:r>
            <a:r>
              <a:rPr lang="es-MX" dirty="0" err="1" smtClean="0"/>
              <a:t>this</a:t>
            </a:r>
            <a:r>
              <a:rPr lang="es-MX" dirty="0" smtClean="0"/>
              <a:t> </a:t>
            </a:r>
            <a:r>
              <a:rPr lang="es-MX" dirty="0" err="1" smtClean="0"/>
              <a:t>three</a:t>
            </a:r>
            <a:r>
              <a:rPr lang="es-MX" dirty="0" smtClean="0"/>
              <a:t> posible </a:t>
            </a:r>
            <a:r>
              <a:rPr lang="es-MX" dirty="0" err="1" smtClean="0"/>
              <a:t>values</a:t>
            </a:r>
            <a:r>
              <a:rPr lang="es-MX" dirty="0" smtClean="0"/>
              <a:t>.</a:t>
            </a:r>
          </a:p>
          <a:p>
            <a:endParaRPr lang="es-MX" dirty="0"/>
          </a:p>
          <a:p>
            <a:r>
              <a:rPr lang="es-MX" dirty="0" smtClean="0"/>
              <a:t>And </a:t>
            </a:r>
            <a:r>
              <a:rPr lang="es-MX" dirty="0" err="1" smtClean="0"/>
              <a:t>if</a:t>
            </a:r>
            <a:r>
              <a:rPr lang="es-MX" dirty="0" smtClean="0"/>
              <a:t> </a:t>
            </a:r>
            <a:r>
              <a:rPr lang="es-MX" dirty="0" err="1" smtClean="0"/>
              <a:t>you</a:t>
            </a:r>
            <a:r>
              <a:rPr lang="es-MX" dirty="0" smtClean="0"/>
              <a:t> </a:t>
            </a:r>
            <a:r>
              <a:rPr lang="es-MX" dirty="0" err="1" smtClean="0"/>
              <a:t>realized</a:t>
            </a:r>
            <a:r>
              <a:rPr lang="es-MX" dirty="0" smtClean="0"/>
              <a:t>, </a:t>
            </a:r>
            <a:r>
              <a:rPr lang="es-MX" dirty="0" err="1" smtClean="0"/>
              <a:t>what</a:t>
            </a:r>
            <a:r>
              <a:rPr lang="es-MX" dirty="0" smtClean="0"/>
              <a:t> </a:t>
            </a:r>
            <a:r>
              <a:rPr lang="es-MX" dirty="0" err="1" smtClean="0"/>
              <a:t>happen</a:t>
            </a:r>
            <a:r>
              <a:rPr lang="es-MX" dirty="0" smtClean="0"/>
              <a:t> </a:t>
            </a:r>
            <a:r>
              <a:rPr lang="es-MX" dirty="0" err="1" smtClean="0"/>
              <a:t>if</a:t>
            </a:r>
            <a:r>
              <a:rPr lang="es-MX" dirty="0" smtClean="0"/>
              <a:t> </a:t>
            </a:r>
            <a:r>
              <a:rPr lang="es-MX" dirty="0" err="1" smtClean="0"/>
              <a:t>you</a:t>
            </a:r>
            <a:r>
              <a:rPr lang="es-MX" dirty="0" smtClean="0"/>
              <a:t> </a:t>
            </a:r>
            <a:r>
              <a:rPr lang="es-MX" dirty="0" err="1" smtClean="0"/>
              <a:t>pass</a:t>
            </a:r>
            <a:r>
              <a:rPr lang="es-MX" dirty="0" smtClean="0"/>
              <a:t> </a:t>
            </a:r>
            <a:r>
              <a:rPr lang="es-MX" dirty="0" err="1" smtClean="0"/>
              <a:t>an</a:t>
            </a:r>
            <a:r>
              <a:rPr lang="es-MX" dirty="0" smtClean="0"/>
              <a:t> </a:t>
            </a:r>
            <a:r>
              <a:rPr lang="es-MX" dirty="0" err="1" smtClean="0"/>
              <a:t>invalid</a:t>
            </a:r>
            <a:r>
              <a:rPr lang="es-MX" dirty="0" smtClean="0"/>
              <a:t> </a:t>
            </a:r>
            <a:r>
              <a:rPr lang="es-MX" dirty="0" err="1" smtClean="0"/>
              <a:t>palindrome</a:t>
            </a:r>
            <a:r>
              <a:rPr lang="es-MX" dirty="0" smtClean="0"/>
              <a:t>. </a:t>
            </a:r>
            <a:r>
              <a:rPr lang="es-MX" dirty="0" err="1" smtClean="0"/>
              <a:t>It</a:t>
            </a:r>
            <a:r>
              <a:rPr lang="es-MX" dirty="0" smtClean="0"/>
              <a:t> </a:t>
            </a:r>
            <a:r>
              <a:rPr lang="es-MX" dirty="0" err="1" smtClean="0"/>
              <a:t>could</a:t>
            </a:r>
            <a:r>
              <a:rPr lang="es-MX" dirty="0" smtClean="0"/>
              <a:t> </a:t>
            </a:r>
            <a:r>
              <a:rPr lang="es-MX" dirty="0" err="1" smtClean="0"/>
              <a:t>not</a:t>
            </a:r>
            <a:r>
              <a:rPr lang="es-MX" dirty="0" smtClean="0"/>
              <a:t> be </a:t>
            </a:r>
            <a:r>
              <a:rPr lang="es-MX" dirty="0" err="1" smtClean="0"/>
              <a:t>determined</a:t>
            </a:r>
            <a:r>
              <a:rPr lang="es-MX" dirty="0" smtClean="0"/>
              <a:t>. </a:t>
            </a:r>
            <a:r>
              <a:rPr lang="es-MX" dirty="0" err="1" smtClean="0"/>
              <a:t>Instead</a:t>
            </a:r>
            <a:r>
              <a:rPr lang="es-MX" dirty="0" smtClean="0"/>
              <a:t> of </a:t>
            </a:r>
            <a:r>
              <a:rPr lang="es-MX" dirty="0" err="1" smtClean="0"/>
              <a:t>return</a:t>
            </a:r>
            <a:r>
              <a:rPr lang="es-MX" dirty="0" smtClean="0"/>
              <a:t> a </a:t>
            </a:r>
            <a:r>
              <a:rPr lang="es-MX" dirty="0" err="1" smtClean="0">
                <a:solidFill>
                  <a:srgbClr val="0070C0"/>
                </a:solidFill>
                <a:latin typeface="Consolas" panose="020B0609020204030204" pitchFamily="49" charset="0"/>
                <a:cs typeface="Consolas" panose="020B0609020204030204" pitchFamily="49" charset="0"/>
              </a:rPr>
              <a:t>null</a:t>
            </a:r>
            <a:r>
              <a:rPr lang="es-MX" dirty="0" smtClean="0">
                <a:solidFill>
                  <a:srgbClr val="0070C0"/>
                </a:solidFill>
              </a:rPr>
              <a:t> </a:t>
            </a:r>
            <a:r>
              <a:rPr lang="es-MX" dirty="0" err="1" smtClean="0"/>
              <a:t>value</a:t>
            </a:r>
            <a:r>
              <a:rPr lang="es-MX" dirty="0" smtClean="0"/>
              <a:t> </a:t>
            </a:r>
            <a:r>
              <a:rPr lang="es-MX" dirty="0" err="1" smtClean="0"/>
              <a:t>we</a:t>
            </a:r>
            <a:r>
              <a:rPr lang="es-MX" dirty="0" smtClean="0"/>
              <a:t> are </a:t>
            </a:r>
            <a:r>
              <a:rPr lang="es-MX" dirty="0" err="1" smtClean="0"/>
              <a:t>going</a:t>
            </a:r>
            <a:r>
              <a:rPr lang="es-MX" dirty="0" smtClean="0"/>
              <a:t> to </a:t>
            </a:r>
            <a:r>
              <a:rPr lang="es-MX" dirty="0" err="1" smtClean="0"/>
              <a:t>throw</a:t>
            </a:r>
            <a:r>
              <a:rPr lang="es-MX" dirty="0" smtClean="0"/>
              <a:t> </a:t>
            </a:r>
            <a:r>
              <a:rPr lang="es-MX" dirty="0" err="1" smtClean="0"/>
              <a:t>an</a:t>
            </a:r>
            <a:r>
              <a:rPr lang="es-MX" dirty="0" smtClean="0"/>
              <a:t> </a:t>
            </a:r>
            <a:r>
              <a:rPr lang="es-MX" dirty="0" err="1" smtClean="0">
                <a:latin typeface="Consolas" panose="020B0609020204030204" pitchFamily="49" charset="0"/>
                <a:cs typeface="Consolas" panose="020B0609020204030204" pitchFamily="49" charset="0"/>
              </a:rPr>
              <a:t>InvalidPalindromeException</a:t>
            </a:r>
            <a:r>
              <a:rPr lang="es-MX" dirty="0" smtClean="0"/>
              <a:t> in </a:t>
            </a:r>
            <a:r>
              <a:rPr lang="es-MX" dirty="0" err="1" smtClean="0"/>
              <a:t>our</a:t>
            </a:r>
            <a:r>
              <a:rPr lang="es-MX" dirty="0" smtClean="0"/>
              <a:t> </a:t>
            </a:r>
            <a:r>
              <a:rPr lang="es-MX" dirty="0" err="1" smtClean="0"/>
              <a:t>method</a:t>
            </a:r>
            <a:r>
              <a:rPr lang="es-MX" dirty="0" smtClean="0"/>
              <a:t>.</a:t>
            </a:r>
          </a:p>
        </p:txBody>
      </p:sp>
    </p:spTree>
    <p:extLst>
      <p:ext uri="{BB962C8B-B14F-4D97-AF65-F5344CB8AC3E}">
        <p14:creationId xmlns:p14="http://schemas.microsoft.com/office/powerpoint/2010/main" val="11346067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rotWithShape="1">
          <a:blip r:embed="rId2"/>
          <a:srcRect b="9555"/>
          <a:stretch/>
        </p:blipFill>
        <p:spPr>
          <a:xfrm>
            <a:off x="1466415" y="1847270"/>
            <a:ext cx="8849795" cy="2460617"/>
          </a:xfrm>
          <a:prstGeom prst="rect">
            <a:avLst/>
          </a:prstGeom>
        </p:spPr>
      </p:pic>
      <p:pic>
        <p:nvPicPr>
          <p:cNvPr id="4" name="Picture 3"/>
          <p:cNvPicPr>
            <a:picLocks noChangeAspect="1"/>
          </p:cNvPicPr>
          <p:nvPr/>
        </p:nvPicPr>
        <p:blipFill rotWithShape="1">
          <a:blip r:embed="rId3"/>
          <a:srcRect b="39233"/>
          <a:stretch/>
        </p:blipFill>
        <p:spPr>
          <a:xfrm>
            <a:off x="250680" y="296582"/>
            <a:ext cx="11430554" cy="1262054"/>
          </a:xfrm>
          <a:prstGeom prst="rect">
            <a:avLst/>
          </a:prstGeom>
        </p:spPr>
      </p:pic>
      <p:pic>
        <p:nvPicPr>
          <p:cNvPr id="6" name="Picture 5"/>
          <p:cNvPicPr>
            <a:picLocks noChangeAspect="1"/>
          </p:cNvPicPr>
          <p:nvPr/>
        </p:nvPicPr>
        <p:blipFill>
          <a:blip r:embed="rId4"/>
          <a:stretch>
            <a:fillRect/>
          </a:stretch>
        </p:blipFill>
        <p:spPr>
          <a:xfrm>
            <a:off x="2346805" y="4596521"/>
            <a:ext cx="7238304" cy="1625311"/>
          </a:xfrm>
          <a:prstGeom prst="rect">
            <a:avLst/>
          </a:prstGeom>
        </p:spPr>
      </p:pic>
    </p:spTree>
    <p:extLst>
      <p:ext uri="{BB962C8B-B14F-4D97-AF65-F5344CB8AC3E}">
        <p14:creationId xmlns:p14="http://schemas.microsoft.com/office/powerpoint/2010/main" val="28968789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Unit</a:t>
            </a:r>
            <a:r>
              <a:rPr lang="es-MX" dirty="0" smtClean="0"/>
              <a:t> test: </a:t>
            </a:r>
            <a:r>
              <a:rPr lang="es-MX" dirty="0" err="1" smtClean="0"/>
              <a:t>my</a:t>
            </a:r>
            <a:r>
              <a:rPr lang="es-MX" dirty="0" smtClean="0"/>
              <a:t> </a:t>
            </a:r>
            <a:r>
              <a:rPr lang="es-MX" dirty="0" err="1" smtClean="0"/>
              <a:t>definition</a:t>
            </a:r>
            <a:endParaRPr lang="en-US" dirty="0"/>
          </a:p>
        </p:txBody>
      </p:sp>
      <p:sp>
        <p:nvSpPr>
          <p:cNvPr id="4" name="Oval 3"/>
          <p:cNvSpPr/>
          <p:nvPr/>
        </p:nvSpPr>
        <p:spPr>
          <a:xfrm>
            <a:off x="1540042" y="2084832"/>
            <a:ext cx="9204158" cy="4015339"/>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r>
              <a:rPr lang="es-MX" sz="2800" dirty="0" smtClean="0"/>
              <a:t>“A </a:t>
            </a:r>
            <a:r>
              <a:rPr lang="es-MX" sz="2800" dirty="0" err="1" smtClean="0"/>
              <a:t>very</a:t>
            </a:r>
            <a:r>
              <a:rPr lang="es-MX" sz="2800" dirty="0" smtClean="0"/>
              <a:t> single </a:t>
            </a:r>
            <a:r>
              <a:rPr lang="es-MX" sz="2800" dirty="0" err="1" smtClean="0"/>
              <a:t>piece</a:t>
            </a:r>
            <a:r>
              <a:rPr lang="es-MX" sz="2800" dirty="0" smtClean="0"/>
              <a:t> of </a:t>
            </a:r>
            <a:r>
              <a:rPr lang="es-MX" sz="2800" dirty="0" err="1" smtClean="0"/>
              <a:t>code</a:t>
            </a:r>
            <a:r>
              <a:rPr lang="es-MX" sz="2800" dirty="0" smtClean="0"/>
              <a:t> </a:t>
            </a:r>
            <a:r>
              <a:rPr lang="es-MX" sz="2800" dirty="0" err="1" smtClean="0"/>
              <a:t>that</a:t>
            </a:r>
            <a:r>
              <a:rPr lang="es-MX" sz="2800" dirty="0" smtClean="0"/>
              <a:t> </a:t>
            </a:r>
            <a:r>
              <a:rPr lang="es-MX" sz="2800" dirty="0" err="1" smtClean="0"/>
              <a:t>checks</a:t>
            </a:r>
            <a:r>
              <a:rPr lang="es-MX" sz="2800" dirty="0" smtClean="0"/>
              <a:t> </a:t>
            </a:r>
            <a:r>
              <a:rPr lang="es-MX" sz="2800" dirty="0" err="1" smtClean="0"/>
              <a:t>an</a:t>
            </a:r>
            <a:r>
              <a:rPr lang="es-MX" sz="2800" dirty="0" smtClean="0"/>
              <a:t> </a:t>
            </a:r>
            <a:r>
              <a:rPr lang="es-MX" sz="2800" dirty="0" err="1" smtClean="0"/>
              <a:t>expected</a:t>
            </a:r>
            <a:r>
              <a:rPr lang="es-MX" sz="2800" dirty="0" smtClean="0"/>
              <a:t> </a:t>
            </a:r>
            <a:r>
              <a:rPr lang="es-MX" sz="2800" dirty="0" err="1" smtClean="0"/>
              <a:t>result</a:t>
            </a:r>
            <a:r>
              <a:rPr lang="es-MX" sz="2800" dirty="0" smtClean="0"/>
              <a:t> </a:t>
            </a:r>
            <a:r>
              <a:rPr lang="es-MX" sz="2800" dirty="0" err="1" smtClean="0"/>
              <a:t>with</a:t>
            </a:r>
            <a:r>
              <a:rPr lang="es-MX" sz="2800" dirty="0" smtClean="0"/>
              <a:t> </a:t>
            </a:r>
            <a:r>
              <a:rPr lang="es-MX" sz="2800" dirty="0" err="1" smtClean="0"/>
              <a:t>specific</a:t>
            </a:r>
            <a:r>
              <a:rPr lang="es-MX" sz="2800" dirty="0" smtClean="0"/>
              <a:t> </a:t>
            </a:r>
            <a:r>
              <a:rPr lang="es-MX" sz="2800" dirty="0" err="1" smtClean="0"/>
              <a:t>scenario</a:t>
            </a:r>
            <a:r>
              <a:rPr lang="es-MX" sz="2800" dirty="0" smtClean="0"/>
              <a:t> </a:t>
            </a:r>
            <a:r>
              <a:rPr lang="es-MX" sz="2800" dirty="0" err="1" smtClean="0"/>
              <a:t>or</a:t>
            </a:r>
            <a:r>
              <a:rPr lang="es-MX" sz="2800" dirty="0" smtClean="0"/>
              <a:t> input and </a:t>
            </a:r>
            <a:r>
              <a:rPr lang="es-MX" sz="2800" dirty="0" err="1" smtClean="0"/>
              <a:t>it</a:t>
            </a:r>
            <a:r>
              <a:rPr lang="es-MX" sz="2800" dirty="0" smtClean="0"/>
              <a:t> </a:t>
            </a:r>
            <a:r>
              <a:rPr lang="es-MX" sz="2800" dirty="0" err="1" smtClean="0"/>
              <a:t>is</a:t>
            </a:r>
            <a:r>
              <a:rPr lang="es-MX" sz="2800" dirty="0" smtClean="0"/>
              <a:t> </a:t>
            </a:r>
            <a:r>
              <a:rPr lang="es-MX" sz="2800" b="1" u="sng" dirty="0" err="1" smtClean="0"/>
              <a:t>isolated</a:t>
            </a:r>
            <a:r>
              <a:rPr lang="es-MX" sz="2800" dirty="0" smtClean="0"/>
              <a:t> </a:t>
            </a:r>
            <a:r>
              <a:rPr lang="es-MX" sz="2800" dirty="0" err="1" smtClean="0"/>
              <a:t>from</a:t>
            </a:r>
            <a:r>
              <a:rPr lang="es-MX" sz="2800" dirty="0" smtClean="0"/>
              <a:t> </a:t>
            </a:r>
            <a:r>
              <a:rPr lang="es-MX" sz="2800" dirty="0" err="1" smtClean="0"/>
              <a:t>the</a:t>
            </a:r>
            <a:r>
              <a:rPr lang="es-MX" sz="2800" dirty="0" smtClean="0"/>
              <a:t> </a:t>
            </a:r>
            <a:r>
              <a:rPr lang="es-MX" sz="2800" dirty="0" err="1" smtClean="0"/>
              <a:t>rest</a:t>
            </a:r>
            <a:r>
              <a:rPr lang="es-MX" sz="2800" dirty="0" smtClean="0"/>
              <a:t> of </a:t>
            </a:r>
            <a:r>
              <a:rPr lang="es-MX" sz="2800" dirty="0" err="1" smtClean="0"/>
              <a:t>the</a:t>
            </a:r>
            <a:r>
              <a:rPr lang="es-MX" sz="2800" dirty="0" smtClean="0"/>
              <a:t> </a:t>
            </a:r>
            <a:r>
              <a:rPr lang="es-MX" sz="2800" dirty="0" err="1" smtClean="0"/>
              <a:t>system</a:t>
            </a:r>
            <a:r>
              <a:rPr lang="es-MX" sz="2800" dirty="0" smtClean="0"/>
              <a:t>”</a:t>
            </a:r>
            <a:endParaRPr lang="en-US" sz="2800" dirty="0"/>
          </a:p>
        </p:txBody>
      </p:sp>
    </p:spTree>
    <p:extLst>
      <p:ext uri="{BB962C8B-B14F-4D97-AF65-F5344CB8AC3E}">
        <p14:creationId xmlns:p14="http://schemas.microsoft.com/office/powerpoint/2010/main" val="8984791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Add</a:t>
            </a:r>
            <a:r>
              <a:rPr lang="es-MX" dirty="0" smtClean="0"/>
              <a:t> base test </a:t>
            </a:r>
            <a:r>
              <a:rPr lang="es-MX" dirty="0" err="1" smtClean="0"/>
              <a:t>for</a:t>
            </a:r>
            <a:r>
              <a:rPr lang="es-MX" dirty="0" smtClean="0"/>
              <a:t> </a:t>
            </a:r>
            <a:r>
              <a:rPr lang="es-MX" dirty="0" err="1" smtClean="0"/>
              <a:t>this</a:t>
            </a:r>
            <a:r>
              <a:rPr lang="es-MX" dirty="0" smtClean="0"/>
              <a:t> interface</a:t>
            </a:r>
            <a:endParaRPr lang="en-US" dirty="0"/>
          </a:p>
        </p:txBody>
      </p:sp>
      <p:pic>
        <p:nvPicPr>
          <p:cNvPr id="4" name="Picture 3"/>
          <p:cNvPicPr>
            <a:picLocks noChangeAspect="1"/>
          </p:cNvPicPr>
          <p:nvPr/>
        </p:nvPicPr>
        <p:blipFill>
          <a:blip r:embed="rId2"/>
          <a:stretch>
            <a:fillRect/>
          </a:stretch>
        </p:blipFill>
        <p:spPr>
          <a:xfrm>
            <a:off x="1502110" y="2805978"/>
            <a:ext cx="9242090" cy="3783574"/>
          </a:xfrm>
          <a:prstGeom prst="rect">
            <a:avLst/>
          </a:prstGeom>
        </p:spPr>
      </p:pic>
    </p:spTree>
    <p:extLst>
      <p:ext uri="{BB962C8B-B14F-4D97-AF65-F5344CB8AC3E}">
        <p14:creationId xmlns:p14="http://schemas.microsoft.com/office/powerpoint/2010/main" val="12324790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Add</a:t>
            </a:r>
            <a:r>
              <a:rPr lang="es-MX" dirty="0" smtClean="0"/>
              <a:t> new </a:t>
            </a:r>
            <a:r>
              <a:rPr lang="es-MX" dirty="0" smtClean="0"/>
              <a:t>test</a:t>
            </a:r>
            <a:endParaRPr lang="en-US" dirty="0"/>
          </a:p>
        </p:txBody>
      </p:sp>
      <p:pic>
        <p:nvPicPr>
          <p:cNvPr id="4" name="Picture 3"/>
          <p:cNvPicPr>
            <a:picLocks noChangeAspect="1"/>
          </p:cNvPicPr>
          <p:nvPr/>
        </p:nvPicPr>
        <p:blipFill>
          <a:blip r:embed="rId2"/>
          <a:stretch>
            <a:fillRect/>
          </a:stretch>
        </p:blipFill>
        <p:spPr>
          <a:xfrm>
            <a:off x="1024128" y="3002974"/>
            <a:ext cx="9931396" cy="2826326"/>
          </a:xfrm>
          <a:prstGeom prst="rect">
            <a:avLst/>
          </a:prstGeom>
        </p:spPr>
      </p:pic>
    </p:spTree>
    <p:extLst>
      <p:ext uri="{BB962C8B-B14F-4D97-AF65-F5344CB8AC3E}">
        <p14:creationId xmlns:p14="http://schemas.microsoft.com/office/powerpoint/2010/main" val="211620597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Add</a:t>
            </a:r>
            <a:r>
              <a:rPr lang="es-MX" dirty="0" smtClean="0"/>
              <a:t> </a:t>
            </a:r>
            <a:r>
              <a:rPr lang="es-MX" dirty="0" err="1" smtClean="0"/>
              <a:t>your</a:t>
            </a:r>
            <a:r>
              <a:rPr lang="es-MX" dirty="0" smtClean="0"/>
              <a:t> </a:t>
            </a:r>
            <a:r>
              <a:rPr lang="es-MX" dirty="0" err="1" smtClean="0"/>
              <a:t>own</a:t>
            </a:r>
            <a:r>
              <a:rPr lang="es-MX" dirty="0" smtClean="0"/>
              <a:t> </a:t>
            </a:r>
            <a:r>
              <a:rPr lang="es-MX" dirty="0" err="1" smtClean="0"/>
              <a:t>implementation</a:t>
            </a:r>
            <a:r>
              <a:rPr lang="es-MX" dirty="0" smtClean="0"/>
              <a:t> to </a:t>
            </a:r>
            <a:r>
              <a:rPr lang="es-MX" dirty="0" err="1" smtClean="0"/>
              <a:t>pass</a:t>
            </a:r>
            <a:r>
              <a:rPr lang="es-MX" dirty="0" smtClean="0"/>
              <a:t> </a:t>
            </a:r>
            <a:r>
              <a:rPr lang="es-MX" dirty="0" err="1" smtClean="0"/>
              <a:t>this</a:t>
            </a:r>
            <a:r>
              <a:rPr lang="es-MX" dirty="0" smtClean="0"/>
              <a:t> test</a:t>
            </a:r>
            <a:endParaRPr lang="en-US" dirty="0"/>
          </a:p>
        </p:txBody>
      </p:sp>
      <p:pic>
        <p:nvPicPr>
          <p:cNvPr id="5" name="Picture 4"/>
          <p:cNvPicPr>
            <a:picLocks noChangeAspect="1"/>
          </p:cNvPicPr>
          <p:nvPr/>
        </p:nvPicPr>
        <p:blipFill>
          <a:blip r:embed="rId2"/>
          <a:stretch>
            <a:fillRect/>
          </a:stretch>
        </p:blipFill>
        <p:spPr>
          <a:xfrm>
            <a:off x="720122" y="2863084"/>
            <a:ext cx="10577465" cy="2869191"/>
          </a:xfrm>
          <a:prstGeom prst="rect">
            <a:avLst/>
          </a:prstGeom>
        </p:spPr>
      </p:pic>
    </p:spTree>
    <p:extLst>
      <p:ext uri="{BB962C8B-B14F-4D97-AF65-F5344CB8AC3E}">
        <p14:creationId xmlns:p14="http://schemas.microsoft.com/office/powerpoint/2010/main" val="32257527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We</a:t>
            </a:r>
            <a:r>
              <a:rPr lang="es-MX" dirty="0" smtClean="0"/>
              <a:t> </a:t>
            </a:r>
            <a:r>
              <a:rPr lang="es-MX" dirty="0" err="1" smtClean="0"/>
              <a:t>add</a:t>
            </a:r>
            <a:r>
              <a:rPr lang="es-MX" dirty="0" smtClean="0"/>
              <a:t> a new test </a:t>
            </a:r>
            <a:r>
              <a:rPr lang="es-MX" dirty="0" err="1" smtClean="0"/>
              <a:t>for</a:t>
            </a:r>
            <a:r>
              <a:rPr lang="es-MX" dirty="0" smtClean="0"/>
              <a:t> Medium </a:t>
            </a:r>
            <a:r>
              <a:rPr lang="es-MX" dirty="0" err="1" smtClean="0"/>
              <a:t>Complexity</a:t>
            </a:r>
            <a:endParaRPr lang="en-US" dirty="0"/>
          </a:p>
        </p:txBody>
      </p:sp>
      <p:pic>
        <p:nvPicPr>
          <p:cNvPr id="4" name="Picture 3"/>
          <p:cNvPicPr>
            <a:picLocks noChangeAspect="1"/>
          </p:cNvPicPr>
          <p:nvPr/>
        </p:nvPicPr>
        <p:blipFill>
          <a:blip r:embed="rId2"/>
          <a:stretch>
            <a:fillRect/>
          </a:stretch>
        </p:blipFill>
        <p:spPr>
          <a:xfrm>
            <a:off x="151290" y="3235901"/>
            <a:ext cx="11941921" cy="1845253"/>
          </a:xfrm>
          <a:prstGeom prst="rect">
            <a:avLst/>
          </a:prstGeom>
        </p:spPr>
      </p:pic>
    </p:spTree>
    <p:extLst>
      <p:ext uri="{BB962C8B-B14F-4D97-AF65-F5344CB8AC3E}">
        <p14:creationId xmlns:p14="http://schemas.microsoft.com/office/powerpoint/2010/main" val="32935265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57239" y="2509261"/>
            <a:ext cx="10653849" cy="3507076"/>
          </a:xfrm>
          <a:prstGeom prst="rect">
            <a:avLst/>
          </a:prstGeom>
        </p:spPr>
      </p:pic>
    </p:spTree>
    <p:extLst>
      <p:ext uri="{BB962C8B-B14F-4D97-AF65-F5344CB8AC3E}">
        <p14:creationId xmlns:p14="http://schemas.microsoft.com/office/powerpoint/2010/main" val="40290361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4209" y="2286000"/>
            <a:ext cx="11231310" cy="1600200"/>
          </a:xfrm>
          <a:prstGeom prst="rect">
            <a:avLst/>
          </a:prstGeom>
        </p:spPr>
      </p:pic>
    </p:spTree>
    <p:extLst>
      <p:ext uri="{BB962C8B-B14F-4D97-AF65-F5344CB8AC3E}">
        <p14:creationId xmlns:p14="http://schemas.microsoft.com/office/powerpoint/2010/main" val="15228321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90853" y="2338675"/>
            <a:ext cx="9661165" cy="4282103"/>
          </a:xfrm>
          <a:prstGeom prst="rect">
            <a:avLst/>
          </a:prstGeom>
        </p:spPr>
      </p:pic>
    </p:spTree>
    <p:extLst>
      <p:ext uri="{BB962C8B-B14F-4D97-AF65-F5344CB8AC3E}">
        <p14:creationId xmlns:p14="http://schemas.microsoft.com/office/powerpoint/2010/main" val="24864992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Add</a:t>
            </a:r>
            <a:r>
              <a:rPr lang="es-MX" dirty="0" smtClean="0"/>
              <a:t> a new test to </a:t>
            </a:r>
            <a:r>
              <a:rPr lang="es-MX" dirty="0" err="1" smtClean="0"/>
              <a:t>check</a:t>
            </a:r>
            <a:r>
              <a:rPr lang="es-MX" dirty="0" smtClean="0"/>
              <a:t> </a:t>
            </a:r>
            <a:r>
              <a:rPr lang="es-MX" dirty="0" err="1" smtClean="0"/>
              <a:t>if</a:t>
            </a:r>
            <a:r>
              <a:rPr lang="es-MX" dirty="0" smtClean="0"/>
              <a:t> </a:t>
            </a:r>
            <a:r>
              <a:rPr lang="es-MX" dirty="0" err="1" smtClean="0"/>
              <a:t>an</a:t>
            </a:r>
            <a:r>
              <a:rPr lang="es-MX" dirty="0" smtClean="0"/>
              <a:t> </a:t>
            </a:r>
            <a:r>
              <a:rPr lang="es-MX" dirty="0" err="1" smtClean="0"/>
              <a:t>InvalidPalindromeException</a:t>
            </a:r>
            <a:r>
              <a:rPr lang="es-MX" dirty="0" smtClean="0"/>
              <a:t> </a:t>
            </a:r>
            <a:r>
              <a:rPr lang="es-MX" dirty="0" err="1" smtClean="0"/>
              <a:t>is</a:t>
            </a:r>
            <a:r>
              <a:rPr lang="es-MX" dirty="0" smtClean="0"/>
              <a:t> </a:t>
            </a:r>
            <a:r>
              <a:rPr lang="es-MX" dirty="0" err="1" smtClean="0"/>
              <a:t>thrown</a:t>
            </a:r>
            <a:endParaRPr lang="en-US" dirty="0"/>
          </a:p>
        </p:txBody>
      </p:sp>
      <p:pic>
        <p:nvPicPr>
          <p:cNvPr id="4" name="Picture 3"/>
          <p:cNvPicPr>
            <a:picLocks noChangeAspect="1"/>
          </p:cNvPicPr>
          <p:nvPr/>
        </p:nvPicPr>
        <p:blipFill>
          <a:blip r:embed="rId2"/>
          <a:stretch>
            <a:fillRect/>
          </a:stretch>
        </p:blipFill>
        <p:spPr>
          <a:xfrm>
            <a:off x="145473" y="3083934"/>
            <a:ext cx="11824855" cy="1975996"/>
          </a:xfrm>
          <a:prstGeom prst="rect">
            <a:avLst/>
          </a:prstGeom>
        </p:spPr>
      </p:pic>
    </p:spTree>
    <p:extLst>
      <p:ext uri="{BB962C8B-B14F-4D97-AF65-F5344CB8AC3E}">
        <p14:creationId xmlns:p14="http://schemas.microsoft.com/office/powerpoint/2010/main" val="33732554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We</a:t>
            </a:r>
            <a:r>
              <a:rPr lang="es-MX" dirty="0" smtClean="0"/>
              <a:t> </a:t>
            </a:r>
            <a:r>
              <a:rPr lang="es-MX" dirty="0" err="1" smtClean="0"/>
              <a:t>now</a:t>
            </a:r>
            <a:r>
              <a:rPr lang="es-MX" dirty="0" smtClean="0"/>
              <a:t> </a:t>
            </a:r>
            <a:r>
              <a:rPr lang="es-MX" dirty="0" err="1" smtClean="0"/>
              <a:t>add</a:t>
            </a:r>
            <a:r>
              <a:rPr lang="es-MX" dirty="0" smtClean="0"/>
              <a:t> a </a:t>
            </a:r>
            <a:r>
              <a:rPr lang="es-MX" dirty="0" err="1" smtClean="0"/>
              <a:t>Colaboration</a:t>
            </a:r>
            <a:r>
              <a:rPr lang="es-MX" dirty="0" smtClean="0"/>
              <a:t> </a:t>
            </a:r>
            <a:r>
              <a:rPr lang="es-MX" dirty="0" err="1" smtClean="0"/>
              <a:t>with</a:t>
            </a:r>
            <a:r>
              <a:rPr lang="es-MX" dirty="0" smtClean="0"/>
              <a:t> </a:t>
            </a:r>
            <a:r>
              <a:rPr lang="es-MX" dirty="0" err="1" smtClean="0"/>
              <a:t>our</a:t>
            </a:r>
            <a:r>
              <a:rPr lang="es-MX" dirty="0" smtClean="0"/>
              <a:t> </a:t>
            </a:r>
            <a:r>
              <a:rPr lang="es-MX" dirty="0" err="1" smtClean="0"/>
              <a:t>PalindromeAnalyzer</a:t>
            </a:r>
            <a:endParaRPr lang="en-US" dirty="0"/>
          </a:p>
        </p:txBody>
      </p:sp>
      <p:pic>
        <p:nvPicPr>
          <p:cNvPr id="4" name="Picture 3"/>
          <p:cNvPicPr>
            <a:picLocks noChangeAspect="1"/>
          </p:cNvPicPr>
          <p:nvPr/>
        </p:nvPicPr>
        <p:blipFill>
          <a:blip r:embed="rId2"/>
          <a:stretch>
            <a:fillRect/>
          </a:stretch>
        </p:blipFill>
        <p:spPr>
          <a:xfrm>
            <a:off x="1291503" y="2829097"/>
            <a:ext cx="9639734" cy="3800881"/>
          </a:xfrm>
          <a:prstGeom prst="rect">
            <a:avLst/>
          </a:prstGeom>
        </p:spPr>
      </p:pic>
    </p:spTree>
    <p:extLst>
      <p:ext uri="{BB962C8B-B14F-4D97-AF65-F5344CB8AC3E}">
        <p14:creationId xmlns:p14="http://schemas.microsoft.com/office/powerpoint/2010/main" val="30929982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We</a:t>
            </a:r>
            <a:r>
              <a:rPr lang="es-MX" dirty="0" smtClean="0"/>
              <a:t> can </a:t>
            </a:r>
            <a:r>
              <a:rPr lang="es-MX" dirty="0" err="1" smtClean="0"/>
              <a:t>change</a:t>
            </a:r>
            <a:r>
              <a:rPr lang="es-MX" dirty="0" smtClean="0"/>
              <a:t> </a:t>
            </a:r>
            <a:r>
              <a:rPr lang="es-MX" dirty="0" err="1" smtClean="0"/>
              <a:t>our</a:t>
            </a:r>
            <a:r>
              <a:rPr lang="es-MX" dirty="0" smtClean="0"/>
              <a:t> </a:t>
            </a:r>
            <a:r>
              <a:rPr lang="es-MX" dirty="0" err="1" smtClean="0"/>
              <a:t>last</a:t>
            </a:r>
            <a:r>
              <a:rPr lang="es-MX" dirty="0" smtClean="0"/>
              <a:t> test </a:t>
            </a:r>
            <a:r>
              <a:rPr lang="es-MX" dirty="0" err="1" smtClean="0"/>
              <a:t>using</a:t>
            </a:r>
            <a:r>
              <a:rPr lang="es-MX" dirty="0" smtClean="0"/>
              <a:t> </a:t>
            </a:r>
            <a:r>
              <a:rPr lang="es-MX" dirty="0" err="1" smtClean="0"/>
              <a:t>Junit</a:t>
            </a:r>
            <a:r>
              <a:rPr lang="es-MX" dirty="0" smtClean="0"/>
              <a:t> </a:t>
            </a:r>
            <a:r>
              <a:rPr lang="es-MX" dirty="0" smtClean="0">
                <a:latin typeface="Consolas" panose="020B0609020204030204" pitchFamily="49" charset="0"/>
                <a:cs typeface="Consolas" panose="020B0609020204030204" pitchFamily="49" charset="0"/>
              </a:rPr>
              <a:t>@Test(</a:t>
            </a:r>
            <a:r>
              <a:rPr lang="es-MX" dirty="0" err="1" smtClean="0">
                <a:latin typeface="Consolas" panose="020B0609020204030204" pitchFamily="49" charset="0"/>
                <a:cs typeface="Consolas" panose="020B0609020204030204" pitchFamily="49" charset="0"/>
              </a:rPr>
              <a:t>expected</a:t>
            </a:r>
            <a:r>
              <a:rPr lang="es-MX" dirty="0" smtClean="0">
                <a:latin typeface="Consolas" panose="020B0609020204030204" pitchFamily="49" charset="0"/>
                <a:cs typeface="Consolas" panose="020B0609020204030204" pitchFamily="49" charset="0"/>
              </a:rPr>
              <a:t> = </a:t>
            </a:r>
            <a:r>
              <a:rPr lang="es-MX" dirty="0" err="1" smtClean="0">
                <a:latin typeface="Consolas" panose="020B0609020204030204" pitchFamily="49" charset="0"/>
                <a:cs typeface="Consolas" panose="020B0609020204030204" pitchFamily="49" charset="0"/>
              </a:rPr>
              <a:t>Exception.class</a:t>
            </a:r>
            <a:r>
              <a:rPr lang="es-MX"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stretch>
            <a:fillRect/>
          </a:stretch>
        </p:blipFill>
        <p:spPr>
          <a:xfrm>
            <a:off x="151967" y="2922009"/>
            <a:ext cx="11930602" cy="1452563"/>
          </a:xfrm>
          <a:prstGeom prst="rect">
            <a:avLst/>
          </a:prstGeom>
        </p:spPr>
      </p:pic>
    </p:spTree>
    <p:extLst>
      <p:ext uri="{BB962C8B-B14F-4D97-AF65-F5344CB8AC3E}">
        <p14:creationId xmlns:p14="http://schemas.microsoft.com/office/powerpoint/2010/main" val="167599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Properties</a:t>
            </a:r>
            <a:r>
              <a:rPr lang="es-MX" dirty="0" smtClean="0"/>
              <a:t> of a </a:t>
            </a:r>
            <a:r>
              <a:rPr lang="es-MX" dirty="0" err="1" smtClean="0"/>
              <a:t>good</a:t>
            </a:r>
            <a:r>
              <a:rPr lang="es-MX" dirty="0" smtClean="0"/>
              <a:t> </a:t>
            </a:r>
            <a:r>
              <a:rPr lang="es-MX" dirty="0" err="1" smtClean="0"/>
              <a:t>unit</a:t>
            </a:r>
            <a:r>
              <a:rPr lang="es-MX" dirty="0" smtClean="0"/>
              <a:t> test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8847172"/>
              </p:ext>
            </p:extLst>
          </p:nvPr>
        </p:nvGraphicFramePr>
        <p:xfrm>
          <a:off x="208547" y="2286000"/>
          <a:ext cx="11774906"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840982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MX" dirty="0" err="1" smtClean="0"/>
              <a:t>We</a:t>
            </a:r>
            <a:r>
              <a:rPr lang="es-MX" dirty="0" smtClean="0"/>
              <a:t> can </a:t>
            </a:r>
            <a:r>
              <a:rPr lang="es-MX" dirty="0" err="1" smtClean="0"/>
              <a:t>add</a:t>
            </a:r>
            <a:r>
              <a:rPr lang="es-MX" dirty="0" smtClean="0"/>
              <a:t> more test </a:t>
            </a:r>
            <a:r>
              <a:rPr lang="es-MX" dirty="0" err="1" smtClean="0"/>
              <a:t>for</a:t>
            </a:r>
            <a:r>
              <a:rPr lang="es-MX" dirty="0" smtClean="0"/>
              <a:t> </a:t>
            </a:r>
            <a:r>
              <a:rPr lang="es-MX" dirty="0" err="1" smtClean="0"/>
              <a:t>the</a:t>
            </a:r>
            <a:r>
              <a:rPr lang="es-MX" dirty="0" smtClean="0"/>
              <a:t> </a:t>
            </a:r>
            <a:r>
              <a:rPr lang="es-MX" dirty="0" err="1" smtClean="0"/>
              <a:t>other</a:t>
            </a:r>
            <a:r>
              <a:rPr lang="es-MX" dirty="0" smtClean="0"/>
              <a:t> cases </a:t>
            </a:r>
            <a:r>
              <a:rPr lang="es-MX" dirty="0" err="1" smtClean="0"/>
              <a:t>adding</a:t>
            </a:r>
            <a:r>
              <a:rPr lang="es-MX" dirty="0" smtClean="0"/>
              <a:t> more </a:t>
            </a:r>
            <a:r>
              <a:rPr lang="es-MX" dirty="0" err="1" smtClean="0"/>
              <a:t>methods</a:t>
            </a:r>
            <a:r>
              <a:rPr lang="es-MX" dirty="0" smtClean="0"/>
              <a:t> </a:t>
            </a:r>
            <a:r>
              <a:rPr lang="es-MX" dirty="0" err="1" smtClean="0"/>
              <a:t>but</a:t>
            </a:r>
            <a:r>
              <a:rPr lang="es-MX" dirty="0" smtClean="0"/>
              <a:t>, </a:t>
            </a:r>
            <a:r>
              <a:rPr lang="es-MX" dirty="0" err="1" smtClean="0"/>
              <a:t>we</a:t>
            </a:r>
            <a:r>
              <a:rPr lang="es-MX" dirty="0" smtClean="0"/>
              <a:t> are </a:t>
            </a:r>
            <a:r>
              <a:rPr lang="es-MX" dirty="0" err="1" smtClean="0"/>
              <a:t>going</a:t>
            </a:r>
            <a:r>
              <a:rPr lang="es-MX" dirty="0" smtClean="0"/>
              <a:t> to do </a:t>
            </a:r>
            <a:r>
              <a:rPr lang="es-MX" dirty="0" err="1" smtClean="0"/>
              <a:t>something</a:t>
            </a:r>
            <a:r>
              <a:rPr lang="es-MX" dirty="0" smtClean="0"/>
              <a:t> </a:t>
            </a:r>
            <a:r>
              <a:rPr lang="es-MX" dirty="0" err="1" smtClean="0"/>
              <a:t>better</a:t>
            </a:r>
            <a:r>
              <a:rPr lang="es-MX" dirty="0" smtClean="0"/>
              <a:t>.</a:t>
            </a:r>
          </a:p>
          <a:p>
            <a:endParaRPr lang="es-MX" dirty="0"/>
          </a:p>
          <a:p>
            <a:r>
              <a:rPr lang="es-MX" dirty="0" err="1" smtClean="0"/>
              <a:t>We</a:t>
            </a:r>
            <a:r>
              <a:rPr lang="es-MX" dirty="0" smtClean="0"/>
              <a:t> are </a:t>
            </a:r>
            <a:r>
              <a:rPr lang="es-MX" dirty="0" err="1" smtClean="0"/>
              <a:t>going</a:t>
            </a:r>
            <a:r>
              <a:rPr lang="es-MX" dirty="0" smtClean="0"/>
              <a:t> to use </a:t>
            </a:r>
            <a:r>
              <a:rPr lang="es-MX" dirty="0" err="1" smtClean="0"/>
              <a:t>Parameterized</a:t>
            </a:r>
            <a:r>
              <a:rPr lang="es-MX" dirty="0" smtClean="0"/>
              <a:t> test.</a:t>
            </a:r>
          </a:p>
          <a:p>
            <a:endParaRPr lang="es-MX" dirty="0"/>
          </a:p>
          <a:p>
            <a:r>
              <a:rPr lang="es-MX" dirty="0" err="1" smtClean="0"/>
              <a:t>Hint</a:t>
            </a:r>
            <a:r>
              <a:rPr lang="es-MX" dirty="0" smtClean="0"/>
              <a:t>: </a:t>
            </a:r>
            <a:r>
              <a:rPr lang="es-MX" dirty="0" err="1" smtClean="0"/>
              <a:t>Because</a:t>
            </a:r>
            <a:r>
              <a:rPr lang="es-MX" dirty="0" smtClean="0"/>
              <a:t> </a:t>
            </a:r>
            <a:r>
              <a:rPr lang="es-MX" dirty="0" err="1" smtClean="0"/>
              <a:t>we</a:t>
            </a:r>
            <a:r>
              <a:rPr lang="es-MX" dirty="0" smtClean="0"/>
              <a:t> </a:t>
            </a:r>
            <a:r>
              <a:rPr lang="es-MX" dirty="0" err="1" smtClean="0"/>
              <a:t>need</a:t>
            </a:r>
            <a:r>
              <a:rPr lang="es-MX" dirty="0" smtClean="0"/>
              <a:t> </a:t>
            </a:r>
            <a:r>
              <a:rPr lang="es-MX" dirty="0" err="1" smtClean="0"/>
              <a:t>different</a:t>
            </a:r>
            <a:r>
              <a:rPr lang="es-MX" dirty="0" smtClean="0"/>
              <a:t> </a:t>
            </a:r>
            <a:r>
              <a:rPr lang="es-MX" dirty="0" err="1" smtClean="0"/>
              <a:t>parameters</a:t>
            </a:r>
            <a:r>
              <a:rPr lang="es-MX" dirty="0" smtClean="0"/>
              <a:t> </a:t>
            </a:r>
            <a:r>
              <a:rPr lang="es-MX" dirty="0" err="1" smtClean="0"/>
              <a:t>depending</a:t>
            </a:r>
            <a:r>
              <a:rPr lang="es-MX" dirty="0" smtClean="0"/>
              <a:t> </a:t>
            </a:r>
            <a:r>
              <a:rPr lang="es-MX" dirty="0" err="1" smtClean="0"/>
              <a:t>on</a:t>
            </a:r>
            <a:r>
              <a:rPr lang="es-MX" dirty="0" smtClean="0"/>
              <a:t> </a:t>
            </a:r>
            <a:r>
              <a:rPr lang="es-MX" dirty="0" err="1" smtClean="0"/>
              <a:t>the</a:t>
            </a:r>
            <a:r>
              <a:rPr lang="es-MX" dirty="0" smtClean="0"/>
              <a:t> test </a:t>
            </a:r>
            <a:r>
              <a:rPr lang="es-MX" dirty="0" err="1" smtClean="0"/>
              <a:t>we</a:t>
            </a:r>
            <a:r>
              <a:rPr lang="es-MX" dirty="0" smtClean="0"/>
              <a:t> are </a:t>
            </a:r>
            <a:r>
              <a:rPr lang="es-MX" dirty="0" err="1" smtClean="0"/>
              <a:t>going</a:t>
            </a:r>
            <a:r>
              <a:rPr lang="es-MX" dirty="0" smtClean="0"/>
              <a:t> to use </a:t>
            </a:r>
            <a:r>
              <a:rPr lang="es-MX" dirty="0" err="1" smtClean="0"/>
              <a:t>other</a:t>
            </a:r>
            <a:r>
              <a:rPr lang="es-MX" dirty="0" smtClean="0"/>
              <a:t> </a:t>
            </a:r>
            <a:r>
              <a:rPr lang="es-MX" dirty="0" err="1" smtClean="0"/>
              <a:t>library</a:t>
            </a:r>
            <a:r>
              <a:rPr lang="es-MX" dirty="0" smtClean="0"/>
              <a:t> </a:t>
            </a:r>
            <a:r>
              <a:rPr lang="es-MX" dirty="0" err="1" smtClean="0"/>
              <a:t>different</a:t>
            </a:r>
            <a:r>
              <a:rPr lang="es-MX" dirty="0" smtClean="0"/>
              <a:t> </a:t>
            </a:r>
            <a:r>
              <a:rPr lang="es-MX" dirty="0" err="1" smtClean="0"/>
              <a:t>that</a:t>
            </a:r>
            <a:r>
              <a:rPr lang="es-MX" dirty="0" smtClean="0"/>
              <a:t> </a:t>
            </a:r>
            <a:r>
              <a:rPr lang="es-MX" dirty="0" err="1" smtClean="0"/>
              <a:t>Junit</a:t>
            </a:r>
            <a:r>
              <a:rPr lang="es-MX" dirty="0" smtClean="0"/>
              <a:t> </a:t>
            </a:r>
            <a:r>
              <a:rPr lang="es-MX" dirty="0" err="1" smtClean="0"/>
              <a:t>provide</a:t>
            </a:r>
            <a:r>
              <a:rPr lang="es-MX" dirty="0" smtClean="0"/>
              <a:t> </a:t>
            </a:r>
            <a:r>
              <a:rPr lang="es-MX" dirty="0" err="1" smtClean="0"/>
              <a:t>because</a:t>
            </a:r>
            <a:r>
              <a:rPr lang="es-MX" dirty="0" smtClean="0"/>
              <a:t> </a:t>
            </a:r>
            <a:r>
              <a:rPr lang="es-MX" dirty="0" err="1" smtClean="0"/>
              <a:t>this</a:t>
            </a:r>
            <a:r>
              <a:rPr lang="es-MX" dirty="0" smtClean="0"/>
              <a:t> </a:t>
            </a:r>
            <a:r>
              <a:rPr lang="es-MX" dirty="0" err="1" smtClean="0"/>
              <a:t>runs</a:t>
            </a:r>
            <a:r>
              <a:rPr lang="es-MX" dirty="0" smtClean="0"/>
              <a:t> </a:t>
            </a:r>
            <a:r>
              <a:rPr lang="es-MX" dirty="0" err="1" smtClean="0"/>
              <a:t>for</a:t>
            </a:r>
            <a:r>
              <a:rPr lang="es-MX" dirty="0" smtClean="0"/>
              <a:t> </a:t>
            </a:r>
            <a:r>
              <a:rPr lang="es-MX" dirty="0" err="1" smtClean="0"/>
              <a:t>all</a:t>
            </a:r>
            <a:r>
              <a:rPr lang="es-MX" dirty="0" smtClean="0"/>
              <a:t> </a:t>
            </a:r>
            <a:r>
              <a:rPr lang="es-MX" dirty="0" err="1" smtClean="0"/>
              <a:t>the</a:t>
            </a:r>
            <a:r>
              <a:rPr lang="es-MX" dirty="0" smtClean="0"/>
              <a:t> test </a:t>
            </a:r>
            <a:r>
              <a:rPr lang="es-MX" dirty="0" err="1" smtClean="0"/>
              <a:t>with</a:t>
            </a:r>
            <a:r>
              <a:rPr lang="es-MX" dirty="0" smtClean="0"/>
              <a:t> </a:t>
            </a:r>
            <a:r>
              <a:rPr lang="es-MX" dirty="0" err="1" smtClean="0"/>
              <a:t>the</a:t>
            </a:r>
            <a:r>
              <a:rPr lang="es-MX" dirty="0" smtClean="0"/>
              <a:t> </a:t>
            </a:r>
            <a:r>
              <a:rPr lang="es-MX" dirty="0" err="1" smtClean="0"/>
              <a:t>same</a:t>
            </a:r>
            <a:r>
              <a:rPr lang="es-MX" dirty="0" smtClean="0"/>
              <a:t> </a:t>
            </a:r>
            <a:r>
              <a:rPr lang="es-MX" dirty="0" err="1" smtClean="0"/>
              <a:t>parameters</a:t>
            </a:r>
            <a:r>
              <a:rPr lang="es-MX" dirty="0" smtClean="0"/>
              <a:t>.</a:t>
            </a:r>
            <a:endParaRPr lang="en-US" dirty="0"/>
          </a:p>
        </p:txBody>
      </p:sp>
    </p:spTree>
    <p:extLst>
      <p:ext uri="{BB962C8B-B14F-4D97-AF65-F5344CB8AC3E}">
        <p14:creationId xmlns:p14="http://schemas.microsoft.com/office/powerpoint/2010/main" val="36720543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44657" y="2936471"/>
            <a:ext cx="10297842" cy="2722418"/>
          </a:xfrm>
          <a:prstGeom prst="rect">
            <a:avLst/>
          </a:prstGeom>
        </p:spPr>
      </p:pic>
    </p:spTree>
    <p:extLst>
      <p:ext uri="{BB962C8B-B14F-4D97-AF65-F5344CB8AC3E}">
        <p14:creationId xmlns:p14="http://schemas.microsoft.com/office/powerpoint/2010/main" val="9505031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2964872" y="1091824"/>
            <a:ext cx="5455045" cy="5217536"/>
          </a:xfrm>
          <a:prstGeom prst="rect">
            <a:avLst/>
          </a:prstGeom>
          <a:noFill/>
          <a:ln>
            <a:solidFill>
              <a:srgbClr val="E34D41"/>
            </a:solidFill>
          </a:ln>
        </p:spPr>
      </p:pic>
      <p:sp>
        <p:nvSpPr>
          <p:cNvPr id="6" name="Rectangle 5"/>
          <p:cNvSpPr/>
          <p:nvPr/>
        </p:nvSpPr>
        <p:spPr>
          <a:xfrm>
            <a:off x="3553691" y="5091545"/>
            <a:ext cx="2473036" cy="301337"/>
          </a:xfrm>
          <a:prstGeom prst="rect">
            <a:avLst/>
          </a:prstGeom>
          <a:noFill/>
          <a:ln w="57150">
            <a:solidFill>
              <a:srgbClr val="E34D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92394" y="4175067"/>
            <a:ext cx="2473036" cy="301337"/>
          </a:xfrm>
          <a:prstGeom prst="rect">
            <a:avLst/>
          </a:prstGeom>
          <a:noFill/>
          <a:ln w="57150">
            <a:solidFill>
              <a:srgbClr val="E34D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53141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39015" y="1764030"/>
            <a:ext cx="11590445" cy="4200352"/>
          </a:xfrm>
          <a:prstGeom prst="rect">
            <a:avLst/>
          </a:prstGeom>
        </p:spPr>
      </p:pic>
      <p:sp>
        <p:nvSpPr>
          <p:cNvPr id="5" name="Rectangle 4"/>
          <p:cNvSpPr/>
          <p:nvPr/>
        </p:nvSpPr>
        <p:spPr>
          <a:xfrm>
            <a:off x="581891" y="2135331"/>
            <a:ext cx="4301836" cy="940378"/>
          </a:xfrm>
          <a:prstGeom prst="rect">
            <a:avLst/>
          </a:prstGeom>
          <a:noFill/>
          <a:ln w="57150">
            <a:solidFill>
              <a:srgbClr val="E34D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24127" y="4457700"/>
            <a:ext cx="5750745" cy="519545"/>
          </a:xfrm>
          <a:prstGeom prst="rect">
            <a:avLst/>
          </a:prstGeom>
          <a:noFill/>
          <a:ln w="57150">
            <a:solidFill>
              <a:srgbClr val="E34D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713402" y="4904508"/>
            <a:ext cx="2473036" cy="301337"/>
          </a:xfrm>
          <a:prstGeom prst="rect">
            <a:avLst/>
          </a:prstGeom>
          <a:noFill/>
          <a:ln w="57150">
            <a:solidFill>
              <a:srgbClr val="E34D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255766" y="5183746"/>
            <a:ext cx="2473036" cy="301337"/>
          </a:xfrm>
          <a:prstGeom prst="rect">
            <a:avLst/>
          </a:prstGeom>
          <a:noFill/>
          <a:ln w="57150">
            <a:solidFill>
              <a:srgbClr val="E34D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74298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87037" y="2995475"/>
            <a:ext cx="11221060" cy="1431053"/>
          </a:xfrm>
          <a:prstGeom prst="rect">
            <a:avLst/>
          </a:prstGeom>
        </p:spPr>
      </p:pic>
    </p:spTree>
    <p:extLst>
      <p:ext uri="{BB962C8B-B14F-4D97-AF65-F5344CB8AC3E}">
        <p14:creationId xmlns:p14="http://schemas.microsoft.com/office/powerpoint/2010/main" val="2476460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1282" y="2426277"/>
            <a:ext cx="11716540" cy="1584614"/>
          </a:xfrm>
          <a:prstGeom prst="rect">
            <a:avLst/>
          </a:prstGeom>
        </p:spPr>
      </p:pic>
    </p:spTree>
    <p:extLst>
      <p:ext uri="{BB962C8B-B14F-4D97-AF65-F5344CB8AC3E}">
        <p14:creationId xmlns:p14="http://schemas.microsoft.com/office/powerpoint/2010/main" val="6420768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24128" y="4297680"/>
            <a:ext cx="9648825" cy="1628775"/>
          </a:xfrm>
          <a:prstGeom prst="rect">
            <a:avLst/>
          </a:prstGeom>
        </p:spPr>
      </p:pic>
    </p:spTree>
    <p:extLst>
      <p:ext uri="{BB962C8B-B14F-4D97-AF65-F5344CB8AC3E}">
        <p14:creationId xmlns:p14="http://schemas.microsoft.com/office/powerpoint/2010/main" val="44092983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59414" y="2430605"/>
            <a:ext cx="10684885" cy="2889539"/>
          </a:xfrm>
          <a:prstGeom prst="rect">
            <a:avLst/>
          </a:prstGeom>
        </p:spPr>
      </p:pic>
    </p:spTree>
    <p:extLst>
      <p:ext uri="{BB962C8B-B14F-4D97-AF65-F5344CB8AC3E}">
        <p14:creationId xmlns:p14="http://schemas.microsoft.com/office/powerpoint/2010/main" val="13722799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52857" y="3150176"/>
            <a:ext cx="11530985" cy="1421823"/>
          </a:xfrm>
          <a:prstGeom prst="rect">
            <a:avLst/>
          </a:prstGeom>
        </p:spPr>
      </p:pic>
    </p:spTree>
    <p:extLst>
      <p:ext uri="{BB962C8B-B14F-4D97-AF65-F5344CB8AC3E}">
        <p14:creationId xmlns:p14="http://schemas.microsoft.com/office/powerpoint/2010/main" val="372637740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42937" y="2286000"/>
            <a:ext cx="10920668" cy="3380786"/>
          </a:xfrm>
          <a:prstGeom prst="rect">
            <a:avLst/>
          </a:prstGeom>
        </p:spPr>
      </p:pic>
    </p:spTree>
    <p:extLst>
      <p:ext uri="{BB962C8B-B14F-4D97-AF65-F5344CB8AC3E}">
        <p14:creationId xmlns:p14="http://schemas.microsoft.com/office/powerpoint/2010/main" val="214816145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TM02892315[[fn=Wisp]]</Template>
  <TotalTime>2540</TotalTime>
  <Words>2836</Words>
  <Application>Microsoft Office PowerPoint</Application>
  <PresentationFormat>Widescreen</PresentationFormat>
  <Paragraphs>378</Paragraphs>
  <Slides>141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141</vt:i4>
      </vt:variant>
    </vt:vector>
  </HeadingPairs>
  <TitlesOfParts>
    <vt:vector size="152" baseType="lpstr">
      <vt:lpstr>Arial</vt:lpstr>
      <vt:lpstr>Calibri</vt:lpstr>
      <vt:lpstr>Calibri Light</vt:lpstr>
      <vt:lpstr>Consolas</vt:lpstr>
      <vt:lpstr>Tw Cen MT</vt:lpstr>
      <vt:lpstr>Tw Cen MT Condensed</vt:lpstr>
      <vt:lpstr>Wingdings</vt:lpstr>
      <vt:lpstr>Wingdings 2</vt:lpstr>
      <vt:lpstr>Wingdings 3</vt:lpstr>
      <vt:lpstr>HDOfficeLightV0</vt:lpstr>
      <vt:lpstr>Integral</vt:lpstr>
      <vt:lpstr>Unit Testing workshop</vt:lpstr>
      <vt:lpstr>objectives</vt:lpstr>
      <vt:lpstr>Why is important to test your software?</vt:lpstr>
      <vt:lpstr>How do you test your software?</vt:lpstr>
      <vt:lpstr>Some developers and companies think that  UNIT TESTING is…</vt:lpstr>
      <vt:lpstr>Don’t be this guy…</vt:lpstr>
      <vt:lpstr>Whats WrONG with Manual tests?</vt:lpstr>
      <vt:lpstr>Unit test: my definition</vt:lpstr>
      <vt:lpstr>Properties of a good unit test</vt:lpstr>
      <vt:lpstr>Write a single unit test using junit</vt:lpstr>
      <vt:lpstr>RUNNING THE TEST</vt:lpstr>
      <vt:lpstr>CHECK TEST RESULTS</vt:lpstr>
      <vt:lpstr>Junit 4 annotations</vt:lpstr>
      <vt:lpstr>assertions</vt:lpstr>
      <vt:lpstr>assertions</vt:lpstr>
      <vt:lpstr>PowerPoint Presentation</vt:lpstr>
      <vt:lpstr>CODE SMELLS</vt:lpstr>
      <vt:lpstr>What should you do next?</vt:lpstr>
      <vt:lpstr>INTRODUCE TO TEST DRIVEN DEVELOPMENT</vt:lpstr>
      <vt:lpstr>TDD PROCESS</vt:lpstr>
      <vt:lpstr>Or simpler…</vt:lpstr>
      <vt:lpstr>APPLYING TDD TO OUR new requirement</vt:lpstr>
      <vt:lpstr>PowerPoint Presentation</vt:lpstr>
      <vt:lpstr>PowerPoint Presentation</vt:lpstr>
      <vt:lpstr>PowerPoint Presentation</vt:lpstr>
      <vt:lpstr>INTEGRATION PRACTICE</vt:lpstr>
      <vt:lpstr>INTEGRATION PRACTICE-examples</vt:lpstr>
      <vt:lpstr>INTEGRATION PRACTICE</vt:lpstr>
      <vt:lpstr>INTEGRATION PRACTICE</vt:lpstr>
      <vt:lpstr>INTEGRATION PRACTICE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he have now some code smells again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But BEFORE TO START WRITING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PAY 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MOCK OBJECTS</vt:lpstr>
      <vt:lpstr>Mock FRAMEWORKS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tests best practices</vt:lpstr>
      <vt:lpstr>unit tests best practices (continues)</vt:lpstr>
      <vt:lpstr>unit tests best practices (continues)</vt:lpstr>
      <vt:lpstr>MYTHS OF UNIT TESTING (AUTOMATIC)</vt:lpstr>
      <vt:lpstr>MYTHS OF UNIT TESTING (AUTOMATIC) part 2</vt:lpstr>
      <vt:lpstr>RECOMMENDED RESOURCES</vt:lpstr>
      <vt:lpstr>About ME</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Developers Delicias</dc:title>
  <dc:creator>Cisneros Barraza, Benjamin</dc:creator>
  <cp:lastModifiedBy>Cisneros Barraza, Benjamin</cp:lastModifiedBy>
  <cp:revision>148</cp:revision>
  <dcterms:created xsi:type="dcterms:W3CDTF">2016-01-19T15:21:02Z</dcterms:created>
  <dcterms:modified xsi:type="dcterms:W3CDTF">2016-01-22T23:20:43Z</dcterms:modified>
</cp:coreProperties>
</file>