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 Thin"/>
      <p:regular r:id="rId18"/>
      <p:bold r:id="rId19"/>
      <p:italic r:id="rId20"/>
      <p:boldItalic r:id="rId21"/>
    </p:embeddedFont>
    <p:embeddedFont>
      <p:font typeface="Barlow Light"/>
      <p:regular r:id="rId22"/>
      <p:bold r:id="rId23"/>
      <p:italic r:id="rId24"/>
      <p:boldItalic r:id="rId25"/>
    </p:embeddedFont>
    <p:embeddedFont>
      <p:font typeface="Barlow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Thin-italic.fntdata"/><Relationship Id="rId22" Type="http://schemas.openxmlformats.org/officeDocument/2006/relationships/font" Target="fonts/BarlowLight-regular.fntdata"/><Relationship Id="rId21" Type="http://schemas.openxmlformats.org/officeDocument/2006/relationships/font" Target="fonts/RalewayThin-boldItalic.fntdata"/><Relationship Id="rId24" Type="http://schemas.openxmlformats.org/officeDocument/2006/relationships/font" Target="fonts/BarlowLight-italic.fntdata"/><Relationship Id="rId23" Type="http://schemas.openxmlformats.org/officeDocument/2006/relationships/font" Target="fonts/Barlow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rlow-regular.fntdata"/><Relationship Id="rId25" Type="http://schemas.openxmlformats.org/officeDocument/2006/relationships/font" Target="fonts/BarlowLight-boldItalic.fntdata"/><Relationship Id="rId28" Type="http://schemas.openxmlformats.org/officeDocument/2006/relationships/font" Target="fonts/Barlow-italic.fntdata"/><Relationship Id="rId27" Type="http://schemas.openxmlformats.org/officeDocument/2006/relationships/font" Target="fonts/Barlow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Thin-bold.fntdata"/><Relationship Id="rId18" Type="http://schemas.openxmlformats.org/officeDocument/2006/relationships/font" Target="fonts/RalewayTh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a912302c2_2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ca912302c2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ca912302c2_2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gca912302c2_2_8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ca912302c2_2_8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7" name="Google Shape;867;gca912302c2_2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a912302c2_2_2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ca912302c2_2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a912302c2_2_3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ca912302c2_2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ca912302c2_2_7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4" name="Google Shape;804;gca912302c2_2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ca912302c2_2_7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4" name="Google Shape;814;gca912302c2_2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a912302c2_2_7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1" name="Google Shape;821;gca912302c2_2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ca912302c2_2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gca912302c2_2_7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ca912302c2_2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gca912302c2_2_7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ca912302c2_2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gca912302c2_2_7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8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83" name="Google Shape;83;p19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verhustle.netlify.app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353122" y="382731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EverHustle</a:t>
            </a:r>
            <a:br>
              <a:rPr lang="en-GB"/>
            </a:br>
            <a:r>
              <a:rPr lang="en-GB" sz="2000"/>
              <a:t>Your productivity partner</a:t>
            </a:r>
            <a:endParaRPr/>
          </a:p>
        </p:txBody>
      </p:sp>
      <p:sp>
        <p:nvSpPr>
          <p:cNvPr id="89" name="Google Shape;89;p20"/>
          <p:cNvSpPr txBox="1"/>
          <p:nvPr>
            <p:ph idx="2" type="body"/>
          </p:nvPr>
        </p:nvSpPr>
        <p:spPr>
          <a:xfrm>
            <a:off x="195868" y="2838305"/>
            <a:ext cx="3903589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-GB"/>
              <a:t>Chirag Mahajan – 1902088</a:t>
            </a:r>
            <a:endParaRPr/>
          </a:p>
          <a:p>
            <a:pPr indent="-3302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-GB"/>
              <a:t>Aniket More – 1902103</a:t>
            </a:r>
            <a:endParaRPr/>
          </a:p>
          <a:p>
            <a:pPr indent="-3302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-GB"/>
              <a:t>Shyren More – 1902104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90" name="Google Shape;90;p20"/>
          <p:cNvSpPr txBox="1"/>
          <p:nvPr/>
        </p:nvSpPr>
        <p:spPr>
          <a:xfrm>
            <a:off x="377275" y="1487581"/>
            <a:ext cx="2512667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Supervisor: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Dr. Jayant Gadge</a:t>
            </a:r>
            <a:endParaRPr b="0" i="0" sz="16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20"/>
          <p:cNvGrpSpPr/>
          <p:nvPr/>
        </p:nvGrpSpPr>
        <p:grpSpPr>
          <a:xfrm>
            <a:off x="4869369" y="632662"/>
            <a:ext cx="3012091" cy="3430985"/>
            <a:chOff x="2181300" y="231400"/>
            <a:chExt cx="4262637" cy="4762499"/>
          </a:xfrm>
        </p:grpSpPr>
        <p:sp>
          <p:nvSpPr>
            <p:cNvPr id="92" name="Google Shape;92;p20"/>
            <p:cNvSpPr/>
            <p:nvPr/>
          </p:nvSpPr>
          <p:spPr>
            <a:xfrm>
              <a:off x="4504120" y="3382365"/>
              <a:ext cx="236644" cy="133254"/>
            </a:xfrm>
            <a:custGeom>
              <a:rect b="b" l="l" r="r" t="t"/>
              <a:pathLst>
                <a:path extrusionOk="0" h="133254" w="236644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0"/>
            <p:cNvSpPr/>
            <p:nvPr/>
          </p:nvSpPr>
          <p:spPr>
            <a:xfrm>
              <a:off x="5178128" y="3780033"/>
              <a:ext cx="236549" cy="133254"/>
            </a:xfrm>
            <a:custGeom>
              <a:rect b="b" l="l" r="r" t="t"/>
              <a:pathLst>
                <a:path extrusionOk="0" h="133254" w="236549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0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0"/>
            <p:cNvSpPr/>
            <p:nvPr/>
          </p:nvSpPr>
          <p:spPr>
            <a:xfrm>
              <a:off x="4629475" y="2174500"/>
              <a:ext cx="494671" cy="1273873"/>
            </a:xfrm>
            <a:custGeom>
              <a:rect b="b" l="l" r="r" t="t"/>
              <a:pathLst>
                <a:path extrusionOk="0" h="1273873" w="494671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0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0"/>
            <p:cNvSpPr/>
            <p:nvPr/>
          </p:nvSpPr>
          <p:spPr>
            <a:xfrm>
              <a:off x="5160832" y="224917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0"/>
            <p:cNvSpPr/>
            <p:nvPr/>
          </p:nvSpPr>
          <p:spPr>
            <a:xfrm>
              <a:off x="5078053" y="229651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0"/>
            <p:cNvSpPr/>
            <p:nvPr/>
          </p:nvSpPr>
          <p:spPr>
            <a:xfrm>
              <a:off x="4075404" y="1596713"/>
              <a:ext cx="2321774" cy="1343501"/>
            </a:xfrm>
            <a:custGeom>
              <a:rect b="b" l="l" r="r" t="t"/>
              <a:pathLst>
                <a:path extrusionOk="0" h="1343501" w="2321774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0"/>
            <p:cNvSpPr/>
            <p:nvPr/>
          </p:nvSpPr>
          <p:spPr>
            <a:xfrm>
              <a:off x="4075404" y="1654530"/>
              <a:ext cx="2221415" cy="1401603"/>
            </a:xfrm>
            <a:custGeom>
              <a:rect b="b" l="l" r="r" t="t"/>
              <a:pathLst>
                <a:path extrusionOk="0" h="1401603" w="2221415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4206175" y="231400"/>
              <a:ext cx="2045690" cy="2621660"/>
            </a:xfrm>
            <a:custGeom>
              <a:rect b="b" l="l" r="r" t="t"/>
              <a:pathLst>
                <a:path extrusionOk="0" h="2621660" w="2045689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6296819" y="2879159"/>
              <a:ext cx="101975" cy="176974"/>
            </a:xfrm>
            <a:custGeom>
              <a:rect b="b" l="l" r="r" t="t"/>
              <a:pathLst>
                <a:path extrusionOk="0" h="176974" w="101975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4356811" y="496480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4598397" y="636212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4356811" y="619924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4598397" y="759656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4356811" y="761466"/>
              <a:ext cx="169452" cy="163448"/>
            </a:xfrm>
            <a:custGeom>
              <a:rect b="b" l="l" r="r" t="t"/>
              <a:pathLst>
                <a:path extrusionOk="0" h="163448" w="169452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4598397" y="901293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4356811" y="903102"/>
              <a:ext cx="169452" cy="163449"/>
            </a:xfrm>
            <a:custGeom>
              <a:rect b="b" l="l" r="r" t="t"/>
              <a:pathLst>
                <a:path extrusionOk="0" h="163449" w="169452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4598397" y="1042929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5115879" y="982814"/>
              <a:ext cx="204046" cy="276142"/>
            </a:xfrm>
            <a:custGeom>
              <a:rect b="b" l="l" r="r" t="t"/>
              <a:pathLst>
                <a:path extrusionOk="0" h="276142" w="204046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5297876" y="1025975"/>
              <a:ext cx="199579" cy="260699"/>
            </a:xfrm>
            <a:custGeom>
              <a:rect b="b" l="l" r="r" t="t"/>
              <a:pathLst>
                <a:path extrusionOk="0" h="260699" w="199579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298541" y="1258956"/>
              <a:ext cx="212884" cy="276193"/>
            </a:xfrm>
            <a:custGeom>
              <a:rect b="b" l="l" r="r" t="t"/>
              <a:pathLst>
                <a:path extrusionOk="0" h="276193" w="212884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5084706" y="1024070"/>
              <a:ext cx="290055" cy="509778"/>
            </a:xfrm>
            <a:custGeom>
              <a:rect b="b" l="l" r="r" t="t"/>
              <a:pathLst>
                <a:path extrusionOk="0" h="509778" w="290055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705494" y="1324174"/>
              <a:ext cx="204331" cy="276159"/>
            </a:xfrm>
            <a:custGeom>
              <a:rect b="b" l="l" r="r" t="t"/>
              <a:pathLst>
                <a:path extrusionOk="0" h="276159" w="204331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5887776" y="1367351"/>
              <a:ext cx="199579" cy="260603"/>
            </a:xfrm>
            <a:custGeom>
              <a:rect b="b" l="l" r="r" t="t"/>
              <a:pathLst>
                <a:path extrusionOk="0" h="260603" w="199579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5887776" y="1600333"/>
              <a:ext cx="213550" cy="276118"/>
            </a:xfrm>
            <a:custGeom>
              <a:rect b="b" l="l" r="r" t="t"/>
              <a:pathLst>
                <a:path extrusionOk="0" h="276118" w="21355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5674606" y="1365446"/>
              <a:ext cx="290055" cy="509682"/>
            </a:xfrm>
            <a:custGeom>
              <a:rect b="b" l="l" r="r" t="t"/>
              <a:pathLst>
                <a:path extrusionOk="0" h="509682" w="290055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5115879" y="1943808"/>
              <a:ext cx="971477" cy="359289"/>
            </a:xfrm>
            <a:custGeom>
              <a:rect b="b" l="l" r="r" t="t"/>
              <a:pathLst>
                <a:path extrusionOk="0" h="359289" w="971477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cap="flat" cmpd="sng" w="13475">
              <a:solidFill>
                <a:srgbClr val="D6D8E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rect b="b" l="l" r="r" t="t"/>
              <a:pathLst>
                <a:path extrusionOk="0" h="86976" w="50162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4356811" y="1418691"/>
              <a:ext cx="57973" cy="235172"/>
            </a:xfrm>
            <a:custGeom>
              <a:rect b="b" l="l" r="r" t="t"/>
              <a:pathLst>
                <a:path extrusionOk="0" h="235172" w="57973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4517330" y="1440789"/>
              <a:ext cx="58068" cy="305942"/>
            </a:xfrm>
            <a:custGeom>
              <a:rect b="b" l="l" r="r" t="t"/>
              <a:pathLst>
                <a:path extrusionOk="0" h="305942" w="58068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4677849" y="1415738"/>
              <a:ext cx="58067" cy="423862"/>
            </a:xfrm>
            <a:custGeom>
              <a:rect b="b" l="l" r="r" t="t"/>
              <a:pathLst>
                <a:path extrusionOk="0" h="423862" w="58067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838368" y="1414214"/>
              <a:ext cx="58068" cy="518255"/>
            </a:xfrm>
            <a:custGeom>
              <a:rect b="b" l="l" r="r" t="t"/>
              <a:pathLst>
                <a:path extrusionOk="0" h="518255" w="58068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5343399" y="3731361"/>
              <a:ext cx="99124" cy="151542"/>
            </a:xfrm>
            <a:custGeom>
              <a:rect b="b" l="l" r="r" t="t"/>
              <a:pathLst>
                <a:path extrusionOk="0" h="151542" w="99124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4678419" y="3350075"/>
              <a:ext cx="69282" cy="136588"/>
            </a:xfrm>
            <a:custGeom>
              <a:rect b="b" l="l" r="r" t="t"/>
              <a:pathLst>
                <a:path extrusionOk="0" h="136588" w="69282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" name="Google Shape;130;p20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31" name="Google Shape;131;p20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20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20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rect b="b" l="l" r="r" t="t"/>
                <a:pathLst>
                  <a:path extrusionOk="0" h="87534" w="65671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20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20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20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rect b="b" l="l" r="r" t="t"/>
                <a:pathLst>
                  <a:path extrusionOk="0" h="275248" w="475691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20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20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rect b="b" l="l" r="r" t="t"/>
                <a:pathLst>
                  <a:path extrusionOk="0" h="139064" w="22104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20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20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rect b="b" l="l" r="r" t="t"/>
                <a:pathLst>
                  <a:path extrusionOk="0" h="14763" w="31647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20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20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20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20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rect b="b" l="l" r="r" t="t"/>
                <a:pathLst>
                  <a:path extrusionOk="0" h="18383" w="20623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20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rect b="b" l="l" r="r" t="t"/>
                <a:pathLst>
                  <a:path extrusionOk="0" h="14573" w="19577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20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20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rect b="b" l="l" r="r" t="t"/>
                <a:pathLst>
                  <a:path extrusionOk="0" h="138969" w="221034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20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49" name="Google Shape;149;p20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20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rect b="b" l="l" r="r" t="t"/>
                <a:pathLst>
                  <a:path extrusionOk="0" h="87630" w="65576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20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20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rect b="b" l="l" r="r" t="t"/>
                <a:pathLst>
                  <a:path extrusionOk="0" h="275248" w="475616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20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rect b="b" l="l" r="r" t="t"/>
                <a:pathLst>
                  <a:path extrusionOk="0" h="258770" w="474714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20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rect b="b" l="l" r="r" t="t"/>
                <a:pathLst>
                  <a:path extrusionOk="0" h="138588" w="220817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20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20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20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20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20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20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20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rect b="b" l="l" r="r" t="t"/>
                <a:pathLst>
                  <a:path extrusionOk="0" h="139065" w="220817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" name="Google Shape;165;p20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6" name="Google Shape;166;p20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20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20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20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rect b="b" l="l" r="r" t="t"/>
                <a:pathLst>
                  <a:path extrusionOk="0" h="275343" w="475691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20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20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rect b="b" l="l" r="r" t="t"/>
                <a:pathLst>
                  <a:path extrusionOk="0" h="139065" w="22104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20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20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0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20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rect b="b" l="l" r="r" t="t"/>
                <a:pathLst>
                  <a:path extrusionOk="0" h="24765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20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0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20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20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rect b="b" l="l" r="r" t="t"/>
                <a:pathLst>
                  <a:path extrusionOk="0" h="139064" w="221036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20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83" name="Google Shape;183;p20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20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0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20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20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20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20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20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20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20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20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rect b="b" l="l" r="r" t="t"/>
                <a:pathLst>
                  <a:path extrusionOk="0" h="24669" w="35544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20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20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20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20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" name="Google Shape;199;p20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200" name="Google Shape;200;p20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0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20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20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20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rect b="b" l="l" r="r" t="t"/>
                <a:pathLst>
                  <a:path extrusionOk="0" h="275344" w="475673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20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20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rect b="b" l="l" r="r" t="t"/>
                <a:pathLst>
                  <a:path extrusionOk="0" h="139160" w="221515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0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0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0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0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20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rect b="b" l="l" r="r" t="t"/>
                <a:pathLst>
                  <a:path extrusionOk="0" h="138874" w="22161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" name="Google Shape;216;p20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217" name="Google Shape;217;p20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20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20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20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20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20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rect b="b" l="l" r="r" t="t"/>
                <a:pathLst>
                  <a:path extrusionOk="0" h="275248" w="475657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20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20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rect b="b" l="l" r="r" t="t"/>
                <a:pathLst>
                  <a:path extrusionOk="0" h="138970" w="221102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20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20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0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20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20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20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0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20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20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rect b="b" l="l" r="r" t="t"/>
                <a:pathLst>
                  <a:path extrusionOk="0" h="139065" w="221197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4" name="Google Shape;234;p20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235" name="Google Shape;235;p20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20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20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0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20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rect b="b" l="l" r="r" t="t"/>
                <a:pathLst>
                  <a:path extrusionOk="0" h="275343" w="475673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20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20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rect b="b" l="l" r="r" t="t"/>
                <a:pathLst>
                  <a:path extrusionOk="0" h="139065" w="221706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0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0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rect b="b" l="l" r="r" t="t"/>
                <a:pathLst>
                  <a:path extrusionOk="0" h="14763" w="31552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20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20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20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0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0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20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0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rect b="b" l="l" r="r" t="t"/>
                <a:pathLst>
                  <a:path extrusionOk="0" h="139160" w="220369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20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252" name="Google Shape;252;p20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20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0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0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0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0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20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20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rect b="b" l="l" r="r" t="t"/>
                <a:pathLst>
                  <a:path extrusionOk="0" h="138970" w="220987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20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rect b="b" l="l" r="r" t="t"/>
                <a:pathLst>
                  <a:path extrusionOk="0" h="13049" w="23569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20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20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20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0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rect b="b" l="l" r="r" t="t"/>
                <a:pathLst>
                  <a:path extrusionOk="0" h="139065" w="220987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9" name="Google Shape;269;p20"/>
            <p:cNvSpPr/>
            <p:nvPr/>
          </p:nvSpPr>
          <p:spPr>
            <a:xfrm>
              <a:off x="5615017" y="4460119"/>
              <a:ext cx="828920" cy="479679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5846435" y="2182763"/>
              <a:ext cx="465451" cy="682637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5832052" y="2673876"/>
              <a:ext cx="86758" cy="504907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5882176" y="2176405"/>
              <a:ext cx="221715" cy="275766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5925036" y="2475870"/>
              <a:ext cx="274953" cy="308347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5845497" y="2576533"/>
              <a:ext cx="400459" cy="461811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5916607" y="2198526"/>
              <a:ext cx="294816" cy="364308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5928072" y="2197020"/>
              <a:ext cx="296585" cy="278850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5977205" y="4610895"/>
              <a:ext cx="232912" cy="178155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5978157" y="4667764"/>
              <a:ext cx="231905" cy="121227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5800764" y="4571652"/>
              <a:ext cx="213680" cy="165568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5801482" y="4626139"/>
              <a:ext cx="212755" cy="111143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5835285" y="3032607"/>
              <a:ext cx="455829" cy="159522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5815995" y="3000698"/>
              <a:ext cx="485198" cy="1060979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5561118" y="2683306"/>
              <a:ext cx="698939" cy="60971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6103702" y="2644294"/>
              <a:ext cx="168312" cy="197615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5833319" y="2576558"/>
              <a:ext cx="135999" cy="14296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2925535" y="2722330"/>
              <a:ext cx="1200895" cy="746478"/>
            </a:xfrm>
            <a:custGeom>
              <a:rect b="b" l="l" r="r" t="t"/>
              <a:pathLst>
                <a:path extrusionOk="0" h="746478" w="1200895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2868613" y="1365288"/>
              <a:ext cx="1401428" cy="1812876"/>
            </a:xfrm>
            <a:custGeom>
              <a:rect b="b" l="l" r="r" t="t"/>
              <a:pathLst>
                <a:path extrusionOk="0" h="1812876" w="1401428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2977907" y="1395545"/>
              <a:ext cx="128396" cy="88201"/>
            </a:xfrm>
            <a:custGeom>
              <a:rect b="b" l="l" r="r" t="t"/>
              <a:pathLst>
                <a:path extrusionOk="0" h="88201" w="128396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3945392" y="3100901"/>
              <a:ext cx="140370" cy="95440"/>
            </a:xfrm>
            <a:custGeom>
              <a:rect b="b" l="l" r="r" t="t"/>
              <a:pathLst>
                <a:path extrusionOk="0" h="95440" w="14037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0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rect b="b" l="l" r="r" t="t"/>
              <a:pathLst>
                <a:path extrusionOk="0" h="1808606" w="1041804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2779183" y="1414991"/>
              <a:ext cx="1401428" cy="1812826"/>
            </a:xfrm>
            <a:custGeom>
              <a:rect b="b" l="l" r="r" t="t"/>
              <a:pathLst>
                <a:path extrusionOk="0" h="1812826" w="1401428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3046144" y="1759790"/>
              <a:ext cx="868170" cy="1123263"/>
            </a:xfrm>
            <a:custGeom>
              <a:rect b="b" l="l" r="r" t="t"/>
              <a:pathLst>
                <a:path extrusionOk="0" h="1123263" w="86817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3308258" y="2099261"/>
              <a:ext cx="343371" cy="444102"/>
            </a:xfrm>
            <a:custGeom>
              <a:rect b="b" l="l" r="r" t="t"/>
              <a:pathLst>
                <a:path extrusionOk="0" h="444102" w="343371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2221786" y="2914306"/>
              <a:ext cx="208703" cy="88772"/>
            </a:xfrm>
            <a:custGeom>
              <a:rect b="b" l="l" r="r" t="t"/>
              <a:pathLst>
                <a:path extrusionOk="0" h="88772" w="208703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0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2314638" y="2924117"/>
              <a:ext cx="167836" cy="171354"/>
            </a:xfrm>
            <a:custGeom>
              <a:rect b="b" l="l" r="r" t="t"/>
              <a:pathLst>
                <a:path extrusionOk="0" h="171354" w="167836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2290498" y="2306802"/>
              <a:ext cx="1203749" cy="724947"/>
            </a:xfrm>
            <a:custGeom>
              <a:rect b="b" l="l" r="r" t="t"/>
              <a:pathLst>
                <a:path extrusionOk="0" h="724947" w="1203749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20"/>
          <p:cNvSpPr txBox="1"/>
          <p:nvPr/>
        </p:nvSpPr>
        <p:spPr>
          <a:xfrm>
            <a:off x="353122" y="2537947"/>
            <a:ext cx="17024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Members: </a:t>
            </a:r>
            <a:endParaRPr/>
          </a:p>
        </p:txBody>
      </p:sp>
      <p:sp>
        <p:nvSpPr>
          <p:cNvPr id="300" name="Google Shape;300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9"/>
          <p:cNvSpPr txBox="1"/>
          <p:nvPr>
            <p:ph type="title"/>
          </p:nvPr>
        </p:nvSpPr>
        <p:spPr>
          <a:xfrm>
            <a:off x="457199" y="605600"/>
            <a:ext cx="6275439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View our website 👇</a:t>
            </a:r>
            <a:endParaRPr/>
          </a:p>
        </p:txBody>
      </p:sp>
      <p:sp>
        <p:nvSpPr>
          <p:cNvPr id="863" name="Google Shape;863;p29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https://everhustle.netlify.app/</a:t>
            </a:r>
            <a:endParaRPr/>
          </a:p>
        </p:txBody>
      </p:sp>
      <p:sp>
        <p:nvSpPr>
          <p:cNvPr id="864" name="Google Shape;864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870" name="Google Shape;870;p30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871" name="Google Shape;871;p30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8" name="Google Shape;928;p30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929" name="Google Shape;929;p30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930" name="Google Shape;930;p30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30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30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33" name="Google Shape;933;p30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934" name="Google Shape;934;p30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5" name="Google Shape;935;p30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6" name="Google Shape;936;p30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7" name="Google Shape;937;p30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8" name="Google Shape;938;p30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9" name="Google Shape;939;p30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30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30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30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3" name="Google Shape;943;p30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4" name="Google Shape;944;p30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30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30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30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30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949;p30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0" name="Google Shape;950;p30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1" name="Google Shape;951;p30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2" name="Google Shape;952;p30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3" name="Google Shape;953;p30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4" name="Google Shape;954;p30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30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6" name="Google Shape;956;p30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7" name="Google Shape;957;p30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30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30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0" name="Google Shape;960;p30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1" name="Google Shape;961;p30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2" name="Google Shape;962;p30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3" name="Google Shape;963;p30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4" name="Google Shape;964;p30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5" name="Google Shape;965;p30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30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7" name="Google Shape;967;p30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8" name="Google Shape;968;p30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9" name="Google Shape;969;p30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0" name="Google Shape;970;p30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1" name="Google Shape;971;p30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2" name="Google Shape;972;p30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3" name="Google Shape;973;p30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4" name="Google Shape;974;p30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975;p30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30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9" name="Google Shape;979;p30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0" name="Google Shape;980;p30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1" name="Google Shape;981;p30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0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0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30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0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0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Google Shape;991;p30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30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0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0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0" name="Google Shape;1000;p30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001" name="Google Shape;1001;p30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002" name="Google Shape;1002;p30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3" name="Google Shape;1003;p30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4" name="Google Shape;1004;p30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5" name="Google Shape;1005;p30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6" name="Google Shape;1006;p30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07" name="Google Shape;1007;p30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0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0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10" name="Google Shape;1010;p30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0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6" name="Google Shape;1016;p30"/>
          <p:cNvSpPr txBox="1"/>
          <p:nvPr>
            <p:ph idx="4294967295" type="ctrTitle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0" i="0" lang="en-GB" sz="72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THANKS!</a:t>
            </a:r>
            <a:endParaRPr b="0" i="0" sz="7200" u="none" cap="none" strike="noStrike">
              <a:solidFill>
                <a:schemeClr val="accent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017" name="Google Shape;1017;p30"/>
          <p:cNvSpPr txBox="1"/>
          <p:nvPr>
            <p:ph idx="4294967295" type="subTitle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rPr b="1" i="0" lang="en-GB" sz="36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b="1" i="0" sz="3600" u="none" cap="none" strike="noStrike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 txBox="1"/>
          <p:nvPr>
            <p:ph idx="4294967295" type="ctrTitle"/>
          </p:nvPr>
        </p:nvSpPr>
        <p:spPr>
          <a:xfrm>
            <a:off x="595420" y="161949"/>
            <a:ext cx="4819265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0" i="0" lang="en-GB" sz="4800" u="none" cap="none" strike="noStrik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Problem Statement</a:t>
            </a:r>
            <a:endParaRPr b="0" i="0" sz="4800" u="none" cap="none" strike="noStrike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06" name="Google Shape;306;p21"/>
          <p:cNvSpPr txBox="1"/>
          <p:nvPr>
            <p:ph idx="4294967295" type="subTitle"/>
          </p:nvPr>
        </p:nvSpPr>
        <p:spPr>
          <a:xfrm>
            <a:off x="219364" y="1464683"/>
            <a:ext cx="3867900" cy="30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-"/>
            </a:pPr>
            <a:r>
              <a:rPr b="0" i="0" lang="en-GB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This pandemic has resulted in drop of productivity for most people, they are not accustomed to  doing  ‘work from home’.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-"/>
            </a:pPr>
            <a:r>
              <a:rPr b="0" i="0" lang="en-GB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Also, there is no single webapp for all the required productivity tools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-"/>
            </a:pPr>
            <a:r>
              <a:rPr b="0" i="0" lang="en-GB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EverHustle serves this exact purpose</a:t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7" name="Google Shape;307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08" name="Google Shape;308;p21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309" name="Google Shape;309;p21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21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384" name="Google Shape;384;p21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21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21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21"/>
            <p:cNvGrpSpPr/>
            <p:nvPr/>
          </p:nvGrpSpPr>
          <p:grpSpPr>
            <a:xfrm flipH="1">
              <a:off x="3829269" y="2465054"/>
              <a:ext cx="683693" cy="518573"/>
              <a:chOff x="6621095" y="1452181"/>
              <a:chExt cx="330893" cy="250785"/>
            </a:xfrm>
          </p:grpSpPr>
          <p:sp>
            <p:nvSpPr>
              <p:cNvPr id="394" name="Google Shape;394;p2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9" name="Google Shape;399;p21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2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422" name="Google Shape;422;p22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/>
              <a:t>Notes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/>
              <a:t>Reminders(via email)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/>
              <a:t>Set daily, weekly, monthly goals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/>
              <a:t>Timer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/>
              <a:t>Articles</a:t>
            </a:r>
            <a:endParaRPr/>
          </a:p>
        </p:txBody>
      </p:sp>
      <p:sp>
        <p:nvSpPr>
          <p:cNvPr id="423" name="Google Shape;423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24" name="Google Shape;424;p22"/>
          <p:cNvGrpSpPr/>
          <p:nvPr/>
        </p:nvGrpSpPr>
        <p:grpSpPr>
          <a:xfrm>
            <a:off x="3691009" y="152687"/>
            <a:ext cx="2233181" cy="2139167"/>
            <a:chOff x="2011725" y="44285"/>
            <a:chExt cx="4684870" cy="4762340"/>
          </a:xfrm>
        </p:grpSpPr>
        <p:grpSp>
          <p:nvGrpSpPr>
            <p:cNvPr id="425" name="Google Shape;425;p22"/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426" name="Google Shape;426;p2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2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2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2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2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2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2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2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2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2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2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2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2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2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2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2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2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2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2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2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2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2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2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2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2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2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2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2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2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2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2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2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2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2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2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2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2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2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2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2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2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2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2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2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2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3" name="Google Shape;533;p22"/>
            <p:cNvSpPr/>
            <p:nvPr/>
          </p:nvSpPr>
          <p:spPr>
            <a:xfrm>
              <a:off x="4424312" y="3389781"/>
              <a:ext cx="2237898" cy="1292066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4458697" y="3370540"/>
              <a:ext cx="2237898" cy="1292066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4458697" y="3334726"/>
              <a:ext cx="2237898" cy="1292066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5662371" y="3457123"/>
              <a:ext cx="830865" cy="479678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5582647" y="3524845"/>
              <a:ext cx="793337" cy="45805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5520830" y="3560469"/>
              <a:ext cx="793337" cy="45805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5459108" y="3596188"/>
              <a:ext cx="793337" cy="45805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5006003" y="3836122"/>
              <a:ext cx="830770" cy="479679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4926279" y="3903750"/>
              <a:ext cx="741616" cy="428244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4864462" y="3939468"/>
              <a:ext cx="727614" cy="42005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4802740" y="3975092"/>
              <a:ext cx="620839" cy="358520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5169357" y="3663339"/>
              <a:ext cx="421766" cy="243458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5441867" y="3820597"/>
              <a:ext cx="421766" cy="243554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5714378" y="3977950"/>
              <a:ext cx="421766" cy="243554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2242896" y="2171438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2526170" y="2006084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2632278" y="1017294"/>
              <a:ext cx="357473" cy="206311"/>
            </a:xfrm>
            <a:custGeom>
              <a:rect b="b" l="l" r="r" t="t"/>
              <a:pathLst>
                <a:path extrusionOk="0" h="206311" w="357473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2632278" y="1120450"/>
              <a:ext cx="178784" cy="1032319"/>
            </a:xfrm>
            <a:custGeom>
              <a:rect b="b" l="l" r="r" t="t"/>
              <a:pathLst>
                <a:path extrusionOk="0" h="1032319" w="178784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2632278" y="1120450"/>
              <a:ext cx="178784" cy="1032319"/>
            </a:xfrm>
            <a:custGeom>
              <a:rect b="b" l="l" r="r" t="t"/>
              <a:pathLst>
                <a:path extrusionOk="0" h="1032319" w="178784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2811062" y="1120450"/>
              <a:ext cx="178689" cy="1032319"/>
            </a:xfrm>
            <a:custGeom>
              <a:rect b="b" l="l" r="r" t="t"/>
              <a:pathLst>
                <a:path extrusionOk="0" h="1032319" w="178689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2364150" y="1481542"/>
              <a:ext cx="357473" cy="206501"/>
            </a:xfrm>
            <a:custGeom>
              <a:rect b="b" l="l" r="r" t="t"/>
              <a:pathLst>
                <a:path extrusionOk="0" h="206501" w="357473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2364150" y="1584793"/>
              <a:ext cx="178784" cy="721899"/>
            </a:xfrm>
            <a:custGeom>
              <a:rect b="b" l="l" r="r" t="t"/>
              <a:pathLst>
                <a:path extrusionOk="0" h="721899" w="178784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2364150" y="1584793"/>
              <a:ext cx="178784" cy="721899"/>
            </a:xfrm>
            <a:custGeom>
              <a:rect b="b" l="l" r="r" t="t"/>
              <a:pathLst>
                <a:path extrusionOk="0" h="721899" w="178784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2542934" y="1584793"/>
              <a:ext cx="178688" cy="721899"/>
            </a:xfrm>
            <a:custGeom>
              <a:rect b="b" l="l" r="r" t="t"/>
              <a:pathLst>
                <a:path extrusionOk="0" h="721899" w="178688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2013915" y="2306693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2078685" y="1971984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2078685" y="2075140"/>
              <a:ext cx="178784" cy="399097"/>
            </a:xfrm>
            <a:custGeom>
              <a:rect b="b" l="l" r="r" t="t"/>
              <a:pathLst>
                <a:path extrusionOk="0" h="399097" w="178784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2078685" y="2075140"/>
              <a:ext cx="178784" cy="399097"/>
            </a:xfrm>
            <a:custGeom>
              <a:rect b="b" l="l" r="r" t="t"/>
              <a:pathLst>
                <a:path extrusionOk="0" h="399097" w="178784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2257469" y="2075140"/>
              <a:ext cx="178689" cy="399097"/>
            </a:xfrm>
            <a:custGeom>
              <a:rect b="b" l="l" r="r" t="t"/>
              <a:pathLst>
                <a:path extrusionOk="0" h="399097" w="178689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4050634" y="46890"/>
              <a:ext cx="205002" cy="299719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4066180" y="44285"/>
              <a:ext cx="98194" cy="12100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4085379" y="175665"/>
              <a:ext cx="121123" cy="13556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3878508" y="229758"/>
              <a:ext cx="228579" cy="325392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4050113" y="220052"/>
              <a:ext cx="176568" cy="232904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4081568" y="53558"/>
              <a:ext cx="129892" cy="160015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4086841" y="52931"/>
              <a:ext cx="130406" cy="122734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3930273" y="858890"/>
              <a:ext cx="102549" cy="78223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3930726" y="883849"/>
              <a:ext cx="102084" cy="53297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3878956" y="825175"/>
              <a:ext cx="93870" cy="7271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3879387" y="849177"/>
              <a:ext cx="93498" cy="48808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13772" y="449985"/>
              <a:ext cx="223526" cy="385528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3974732" y="450747"/>
              <a:ext cx="222535" cy="417442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3891839" y="424458"/>
              <a:ext cx="332782" cy="306321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159410" y="243442"/>
              <a:ext cx="115651" cy="405453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4182076" y="238331"/>
              <a:ext cx="69928" cy="88934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4044931" y="219924"/>
              <a:ext cx="59816" cy="62802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2494198" y="1192008"/>
              <a:ext cx="154251" cy="303342"/>
            </a:xfrm>
            <a:custGeom>
              <a:rect b="b" l="l" r="r" t="t"/>
              <a:pathLst>
                <a:path extrusionOk="0" h="303342" w="154251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2527565" y="1904831"/>
              <a:ext cx="106588" cy="82319"/>
            </a:xfrm>
            <a:custGeom>
              <a:rect b="b" l="l" r="r" t="t"/>
              <a:pathLst>
                <a:path extrusionOk="0" h="82319" w="106588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2527774" y="1931884"/>
              <a:ext cx="106123" cy="55368"/>
            </a:xfrm>
            <a:custGeom>
              <a:rect b="b" l="l" r="r" t="t"/>
              <a:pathLst>
                <a:path extrusionOk="0" h="55368" w="106123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655329" y="1830290"/>
              <a:ext cx="106576" cy="79516"/>
            </a:xfrm>
            <a:custGeom>
              <a:rect b="b" l="l" r="r" t="t"/>
              <a:pathLst>
                <a:path extrusionOk="0" h="79516" w="106576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2655759" y="1855875"/>
              <a:ext cx="106154" cy="55320"/>
            </a:xfrm>
            <a:custGeom>
              <a:rect b="b" l="l" r="r" t="t"/>
              <a:pathLst>
                <a:path extrusionOk="0" h="55320" w="106154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2362866" y="1465363"/>
              <a:ext cx="372536" cy="450662"/>
            </a:xfrm>
            <a:custGeom>
              <a:rect b="b" l="l" r="r" t="t"/>
              <a:pathLst>
                <a:path extrusionOk="0" h="450662" w="372536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2393925" y="1163883"/>
              <a:ext cx="117160" cy="114020"/>
            </a:xfrm>
            <a:custGeom>
              <a:rect b="b" l="l" r="r" t="t"/>
              <a:pathLst>
                <a:path extrusionOk="0" h="114020" w="11716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362970" y="1179922"/>
              <a:ext cx="189574" cy="370837"/>
            </a:xfrm>
            <a:custGeom>
              <a:rect b="b" l="l" r="r" t="t"/>
              <a:pathLst>
                <a:path extrusionOk="0" h="370837" w="189574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389574" y="1045793"/>
              <a:ext cx="126365" cy="153696"/>
            </a:xfrm>
            <a:custGeom>
              <a:rect b="b" l="l" r="r" t="t"/>
              <a:pathLst>
                <a:path extrusionOk="0" h="153696" w="126365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377852" y="1032078"/>
              <a:ext cx="133256" cy="131805"/>
            </a:xfrm>
            <a:custGeom>
              <a:rect b="b" l="l" r="r" t="t"/>
              <a:pathLst>
                <a:path extrusionOk="0" h="131805" w="133256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511120" y="1180647"/>
              <a:ext cx="61436" cy="88868"/>
            </a:xfrm>
            <a:custGeom>
              <a:rect b="b" l="l" r="r" t="t"/>
              <a:pathLst>
                <a:path extrusionOk="0" h="88868" w="61436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6137574" y="3350157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6267054" y="2297586"/>
              <a:ext cx="217597" cy="318657"/>
            </a:xfrm>
            <a:custGeom>
              <a:rect b="b" l="l" r="r" t="t"/>
              <a:pathLst>
                <a:path extrusionOk="0" h="318657" w="217597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6260770" y="2526901"/>
              <a:ext cx="40647" cy="235450"/>
            </a:xfrm>
            <a:custGeom>
              <a:rect b="b" l="l" r="r" t="t"/>
              <a:pathLst>
                <a:path extrusionOk="0" h="235450" w="40647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6283969" y="2294668"/>
              <a:ext cx="103921" cy="128329"/>
            </a:xfrm>
            <a:custGeom>
              <a:rect b="b" l="l" r="r" t="t"/>
              <a:pathLst>
                <a:path extrusionOk="0" h="128329" w="103921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6304395" y="2434900"/>
              <a:ext cx="128622" cy="143860"/>
            </a:xfrm>
            <a:custGeom>
              <a:rect b="b" l="l" r="r" t="t"/>
              <a:pathLst>
                <a:path extrusionOk="0" h="143860" w="128622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6266985" y="2481191"/>
              <a:ext cx="187397" cy="215209"/>
            </a:xfrm>
            <a:custGeom>
              <a:rect b="b" l="l" r="r" t="t"/>
              <a:pathLst>
                <a:path extrusionOk="0" h="215209" w="187397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6300305" y="2304949"/>
              <a:ext cx="138529" cy="170431"/>
            </a:xfrm>
            <a:custGeom>
              <a:rect b="b" l="l" r="r" t="t"/>
              <a:pathLst>
                <a:path extrusionOk="0" h="170431" w="138529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6305880" y="2304032"/>
              <a:ext cx="138474" cy="130867"/>
            </a:xfrm>
            <a:custGeom>
              <a:rect b="b" l="l" r="r" t="t"/>
              <a:pathLst>
                <a:path extrusionOk="0" h="130867" w="138474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412912" y="2510225"/>
              <a:ext cx="93089" cy="307779"/>
            </a:xfrm>
            <a:custGeom>
              <a:rect b="b" l="l" r="r" t="t"/>
              <a:pathLst>
                <a:path extrusionOk="0" h="307779" w="93089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6328850" y="3433403"/>
              <a:ext cx="108744" cy="83141"/>
            </a:xfrm>
            <a:custGeom>
              <a:rect b="b" l="l" r="r" t="t"/>
              <a:pathLst>
                <a:path extrusionOk="0" h="83141" w="108744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6329407" y="3459885"/>
              <a:ext cx="108204" cy="56238"/>
            </a:xfrm>
            <a:custGeom>
              <a:rect b="b" l="l" r="r" t="t"/>
              <a:pathLst>
                <a:path extrusionOk="0" h="56238" w="108204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6246119" y="3415021"/>
              <a:ext cx="99827" cy="77341"/>
            </a:xfrm>
            <a:custGeom>
              <a:rect b="b" l="l" r="r" t="t"/>
              <a:pathLst>
                <a:path extrusionOk="0" h="77341" w="99827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6246063" y="3440454"/>
              <a:ext cx="99536" cy="51729"/>
            </a:xfrm>
            <a:custGeom>
              <a:rect b="b" l="l" r="r" t="t"/>
              <a:pathLst>
                <a:path extrusionOk="0" h="51729" w="99536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6262125" y="2696837"/>
              <a:ext cx="213068" cy="744450"/>
            </a:xfrm>
            <a:custGeom>
              <a:rect b="b" l="l" r="r" t="t"/>
              <a:pathLst>
                <a:path extrusionOk="0" h="744450" w="213068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6253173" y="2679311"/>
              <a:ext cx="226922" cy="495109"/>
            </a:xfrm>
            <a:custGeom>
              <a:rect b="b" l="l" r="r" t="t"/>
              <a:pathLst>
                <a:path extrusionOk="0" h="495109" w="226922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6408973" y="2507035"/>
              <a:ext cx="76263" cy="95029"/>
            </a:xfrm>
            <a:custGeom>
              <a:rect b="b" l="l" r="r" t="t"/>
              <a:pathLst>
                <a:path extrusionOk="0" h="95029" w="76263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6261399" y="2481311"/>
              <a:ext cx="63531" cy="66745"/>
            </a:xfrm>
            <a:custGeom>
              <a:rect b="b" l="l" r="r" t="t"/>
              <a:pathLst>
                <a:path extrusionOk="0" h="66745" w="63531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2608942" y="4557070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2930982" y="3722965"/>
              <a:ext cx="85002" cy="305847"/>
            </a:xfrm>
            <a:custGeom>
              <a:rect b="b" l="l" r="r" t="t"/>
              <a:pathLst>
                <a:path extrusionOk="0" h="305847" w="85002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2667241" y="4676337"/>
              <a:ext cx="123900" cy="70118"/>
            </a:xfrm>
            <a:custGeom>
              <a:rect b="b" l="l" r="r" t="t"/>
              <a:pathLst>
                <a:path extrusionOk="0" h="70118" w="12390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2667120" y="4688038"/>
              <a:ext cx="121939" cy="58416"/>
            </a:xfrm>
            <a:custGeom>
              <a:rect b="b" l="l" r="r" t="t"/>
              <a:pathLst>
                <a:path extrusionOk="0" h="58416" w="121939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2825027" y="4597173"/>
              <a:ext cx="119416" cy="67472"/>
            </a:xfrm>
            <a:custGeom>
              <a:rect b="b" l="l" r="r" t="t"/>
              <a:pathLst>
                <a:path extrusionOk="0" h="67472" w="119416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2825072" y="4608314"/>
              <a:ext cx="117340" cy="56332"/>
            </a:xfrm>
            <a:custGeom>
              <a:rect b="b" l="l" r="r" t="t"/>
              <a:pathLst>
                <a:path extrusionOk="0" h="56332" w="11734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2742284" y="3964900"/>
              <a:ext cx="238054" cy="732926"/>
            </a:xfrm>
            <a:custGeom>
              <a:rect b="b" l="l" r="r" t="t"/>
              <a:pathLst>
                <a:path extrusionOk="0" h="732926" w="238054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2743301" y="3964900"/>
              <a:ext cx="236925" cy="409866"/>
            </a:xfrm>
            <a:custGeom>
              <a:rect b="b" l="l" r="r" t="t"/>
              <a:pathLst>
                <a:path extrusionOk="0" h="409866" w="236925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2790577" y="3522142"/>
              <a:ext cx="160521" cy="258577"/>
            </a:xfrm>
            <a:custGeom>
              <a:rect b="b" l="l" r="r" t="t"/>
              <a:pathLst>
                <a:path extrusionOk="0" h="258577" w="160521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2954700" y="3752463"/>
              <a:ext cx="61341" cy="108805"/>
            </a:xfrm>
            <a:custGeom>
              <a:rect b="b" l="l" r="r" t="t"/>
              <a:pathLst>
                <a:path extrusionOk="0" h="108805" w="61341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2782487" y="3720882"/>
              <a:ext cx="191546" cy="273865"/>
            </a:xfrm>
            <a:custGeom>
              <a:rect b="b" l="l" r="r" t="t"/>
              <a:pathLst>
                <a:path extrusionOk="0" h="273865" w="191546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2469603" y="3777311"/>
              <a:ext cx="368747" cy="265455"/>
            </a:xfrm>
            <a:custGeom>
              <a:rect b="b" l="l" r="r" t="t"/>
              <a:pathLst>
                <a:path extrusionOk="0" h="265455" w="368747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2743245" y="3761847"/>
              <a:ext cx="100785" cy="104755"/>
            </a:xfrm>
            <a:custGeom>
              <a:rect b="b" l="l" r="r" t="t"/>
              <a:pathLst>
                <a:path extrusionOk="0" h="104755" w="100785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2783810" y="3522089"/>
              <a:ext cx="201012" cy="328692"/>
            </a:xfrm>
            <a:custGeom>
              <a:rect b="b" l="l" r="r" t="t"/>
              <a:pathLst>
                <a:path extrusionOk="0" h="328692" w="201012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2011725" y="4252365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2116256" y="4345803"/>
              <a:ext cx="122876" cy="95119"/>
            </a:xfrm>
            <a:custGeom>
              <a:rect b="b" l="l" r="r" t="t"/>
              <a:pathLst>
                <a:path extrusionOk="0" h="95119" w="122876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2116272" y="4377142"/>
              <a:ext cx="122242" cy="63751"/>
            </a:xfrm>
            <a:custGeom>
              <a:rect b="b" l="l" r="r" t="t"/>
              <a:pathLst>
                <a:path extrusionOk="0" h="63751" w="122242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2242069" y="4298215"/>
              <a:ext cx="122771" cy="91654"/>
            </a:xfrm>
            <a:custGeom>
              <a:rect b="b" l="l" r="r" t="t"/>
              <a:pathLst>
                <a:path extrusionOk="0" h="91654" w="122771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2242300" y="4327803"/>
              <a:ext cx="122230" cy="63800"/>
            </a:xfrm>
            <a:custGeom>
              <a:rect b="b" l="l" r="r" t="t"/>
              <a:pathLst>
                <a:path extrusionOk="0" h="63800" w="12223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2122246" y="3749635"/>
              <a:ext cx="211613" cy="606004"/>
            </a:xfrm>
            <a:custGeom>
              <a:rect b="b" l="l" r="r" t="t"/>
              <a:pathLst>
                <a:path extrusionOk="0" h="606004" w="211613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2150411" y="3371683"/>
              <a:ext cx="135319" cy="132132"/>
            </a:xfrm>
            <a:custGeom>
              <a:rect b="b" l="l" r="r" t="t"/>
              <a:pathLst>
                <a:path extrusionOk="0" h="132132" w="135319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2307535" y="3402925"/>
              <a:ext cx="192267" cy="377666"/>
            </a:xfrm>
            <a:custGeom>
              <a:rect b="b" l="l" r="r" t="t"/>
              <a:pathLst>
                <a:path extrusionOk="0" h="377666" w="192267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2114600" y="3389774"/>
              <a:ext cx="219367" cy="442443"/>
            </a:xfrm>
            <a:custGeom>
              <a:rect b="b" l="l" r="r" t="t"/>
              <a:pathLst>
                <a:path extrusionOk="0" h="442443" w="219367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2145213" y="3235029"/>
              <a:ext cx="146094" cy="177613"/>
            </a:xfrm>
            <a:custGeom>
              <a:rect b="b" l="l" r="r" t="t"/>
              <a:pathLst>
                <a:path extrusionOk="0" h="177613" w="146094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2131725" y="3219615"/>
              <a:ext cx="154031" cy="152067"/>
            </a:xfrm>
            <a:custGeom>
              <a:rect b="b" l="l" r="r" t="t"/>
              <a:pathLst>
                <a:path extrusionOk="0" h="152067" w="154031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2103052" y="3477411"/>
              <a:ext cx="196972" cy="338613"/>
            </a:xfrm>
            <a:custGeom>
              <a:rect b="b" l="l" r="r" t="t"/>
              <a:pathLst>
                <a:path extrusionOk="0" h="338613" w="196972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2312810" y="3580852"/>
              <a:ext cx="228028" cy="306609"/>
            </a:xfrm>
            <a:custGeom>
              <a:rect b="b" l="l" r="r" t="t"/>
              <a:pathLst>
                <a:path extrusionOk="0" h="306609" w="228028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2273486" y="3773067"/>
              <a:ext cx="115992" cy="56976"/>
            </a:xfrm>
            <a:custGeom>
              <a:rect b="b" l="l" r="r" t="t"/>
              <a:pathLst>
                <a:path extrusionOk="0" h="56976" w="115992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2440714" y="3737029"/>
              <a:ext cx="71478" cy="59099"/>
            </a:xfrm>
            <a:custGeom>
              <a:rect b="b" l="l" r="r" t="t"/>
              <a:pathLst>
                <a:path extrusionOk="0" h="59099" w="71478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2285854" y="3390448"/>
              <a:ext cx="70866" cy="103155"/>
            </a:xfrm>
            <a:custGeom>
              <a:rect b="b" l="l" r="r" t="t"/>
              <a:pathLst>
                <a:path extrusionOk="0" h="103155" w="70866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2088637" y="3460502"/>
              <a:ext cx="85975" cy="128318"/>
            </a:xfrm>
            <a:custGeom>
              <a:rect b="b" l="l" r="r" t="t"/>
              <a:pathLst>
                <a:path extrusionOk="0" h="128318" w="85975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4813163" y="609565"/>
              <a:ext cx="169617" cy="33321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4828467" y="1392196"/>
              <a:ext cx="116692" cy="90410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4829505" y="1421916"/>
              <a:ext cx="116196" cy="60608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4688430" y="1310886"/>
              <a:ext cx="116665" cy="87067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4688726" y="1338477"/>
              <a:ext cx="116135" cy="60608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4717732" y="910305"/>
              <a:ext cx="408631" cy="493987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4963696" y="579048"/>
              <a:ext cx="128556" cy="125075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4918440" y="596574"/>
              <a:ext cx="208599" cy="407146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4958560" y="449309"/>
              <a:ext cx="138537" cy="168686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4963736" y="434568"/>
              <a:ext cx="146199" cy="144480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4896275" y="596956"/>
              <a:ext cx="67341" cy="98012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5434686" y="3650290"/>
              <a:ext cx="676058" cy="390429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5472633" y="3576375"/>
              <a:ext cx="587572" cy="226763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5434724" y="3741253"/>
              <a:ext cx="51339" cy="103346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6065565" y="3741825"/>
              <a:ext cx="45148" cy="102774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5494446" y="3630573"/>
              <a:ext cx="562737" cy="32480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5460441" y="3803737"/>
              <a:ext cx="614737" cy="220544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5434724" y="3551706"/>
              <a:ext cx="675989" cy="390489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22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5382050" y="3902892"/>
              <a:ext cx="186213" cy="107537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5425961" y="3928134"/>
              <a:ext cx="142303" cy="132873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5023720" y="3961462"/>
              <a:ext cx="431291" cy="317858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22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5833536" y="4556308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6124048" y="3784878"/>
              <a:ext cx="99113" cy="215741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6137955" y="3696137"/>
              <a:ext cx="71246" cy="137090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5898535" y="4644969"/>
              <a:ext cx="153698" cy="86203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5898544" y="4659654"/>
              <a:ext cx="151113" cy="71804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6010930" y="4594540"/>
              <a:ext cx="153698" cy="86245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6010940" y="4609266"/>
              <a:ext cx="151113" cy="71804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5939834" y="4034528"/>
              <a:ext cx="224738" cy="6344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5972635" y="3514319"/>
              <a:ext cx="163123" cy="261076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5938247" y="3698937"/>
              <a:ext cx="250857" cy="415389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5692823" y="3751153"/>
              <a:ext cx="318504" cy="248122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5925738" y="3745773"/>
              <a:ext cx="96916" cy="141862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5972396" y="3502859"/>
              <a:ext cx="158142" cy="174304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4" name="Google Shape;674;p22"/>
            <p:cNvGrpSpPr/>
            <p:nvPr/>
          </p:nvGrpSpPr>
          <p:grpSpPr>
            <a:xfrm>
              <a:off x="3871486" y="368362"/>
              <a:ext cx="330893" cy="250785"/>
              <a:chOff x="6621095" y="1452181"/>
              <a:chExt cx="330893" cy="25078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0" name="Google Shape;680;p22"/>
            <p:cNvGrpSpPr/>
            <p:nvPr/>
          </p:nvGrpSpPr>
          <p:grpSpPr>
            <a:xfrm>
              <a:off x="4704106" y="852569"/>
              <a:ext cx="330893" cy="250785"/>
              <a:chOff x="6621095" y="1452181"/>
              <a:chExt cx="330893" cy="250785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2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2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6" name="Google Shape;686;p22"/>
            <p:cNvSpPr/>
            <p:nvPr/>
          </p:nvSpPr>
          <p:spPr>
            <a:xfrm>
              <a:off x="5005135" y="663654"/>
              <a:ext cx="157949" cy="441664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5078203" y="660182"/>
              <a:ext cx="90963" cy="123358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8" name="Google Shape;688;p22"/>
            <p:cNvGrpSpPr/>
            <p:nvPr/>
          </p:nvGrpSpPr>
          <p:grpSpPr>
            <a:xfrm flipH="1">
              <a:off x="2446567" y="1414370"/>
              <a:ext cx="298962" cy="226660"/>
              <a:chOff x="6621095" y="1452181"/>
              <a:chExt cx="330893" cy="250785"/>
            </a:xfrm>
          </p:grpSpPr>
          <p:sp>
            <p:nvSpPr>
              <p:cNvPr id="689" name="Google Shape;689;p2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4" name="Google Shape;694;p22"/>
            <p:cNvSpPr/>
            <p:nvPr/>
          </p:nvSpPr>
          <p:spPr>
            <a:xfrm>
              <a:off x="2329846" y="1241863"/>
              <a:ext cx="143174" cy="402337"/>
            </a:xfrm>
            <a:custGeom>
              <a:rect b="b" l="l" r="r" t="t"/>
              <a:pathLst>
                <a:path extrusionOk="0" h="402337" w="143174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2323859" y="1237315"/>
              <a:ext cx="82772" cy="112806"/>
            </a:xfrm>
            <a:custGeom>
              <a:rect b="b" l="l" r="r" t="t"/>
              <a:pathLst>
                <a:path extrusionOk="0" h="112806" w="82772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6" name="Google Shape;696;p22"/>
          <p:cNvGrpSpPr/>
          <p:nvPr/>
        </p:nvGrpSpPr>
        <p:grpSpPr>
          <a:xfrm>
            <a:off x="6437967" y="2293874"/>
            <a:ext cx="2211058" cy="2354451"/>
            <a:chOff x="2270525" y="117216"/>
            <a:chExt cx="4650765" cy="4762722"/>
          </a:xfrm>
        </p:grpSpPr>
        <p:sp>
          <p:nvSpPr>
            <p:cNvPr id="697" name="Google Shape;697;p22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50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8" name="Google Shape;718;p22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719" name="Google Shape;719;p22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2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2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2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2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2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2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2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2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2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2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2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2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2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2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2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2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2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2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2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2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2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22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22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2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2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2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2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22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22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2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2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2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2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2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2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2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2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2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2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9" name="Google Shape;759;p22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8" name="Google Shape;788;p22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789" name="Google Shape;789;p22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2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2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22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22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22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22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22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22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22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22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2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7" name="Google Shape;807;p23"/>
          <p:cNvSpPr txBox="1"/>
          <p:nvPr>
            <p:ph idx="4294967295" type="body"/>
          </p:nvPr>
        </p:nvSpPr>
        <p:spPr>
          <a:xfrm>
            <a:off x="3021222" y="242258"/>
            <a:ext cx="2702916" cy="1347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Reminders</a:t>
            </a:r>
            <a:endParaRPr b="1"/>
          </a:p>
          <a:p>
            <a:pPr indent="-171450" lvl="0" marL="1714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Barlow Light"/>
              <a:buChar char="-"/>
            </a:pPr>
            <a:r>
              <a:rPr lang="en-GB" sz="1200"/>
              <a:t>Schedule </a:t>
            </a:r>
            <a:r>
              <a:rPr lang="en-GB" sz="1200"/>
              <a:t>day wise</a:t>
            </a:r>
            <a:r>
              <a:rPr lang="en-GB" sz="1200"/>
              <a:t> reminders for events, submissions, projects,or  any other professional or personal things</a:t>
            </a:r>
            <a:endParaRPr/>
          </a:p>
          <a:p>
            <a:pPr indent="-171450" lvl="0" marL="1714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Barlow Light"/>
              <a:buChar char="-"/>
            </a:pPr>
            <a:r>
              <a:rPr lang="en-GB" sz="1200"/>
              <a:t>Get personalised reminders via </a:t>
            </a:r>
            <a:r>
              <a:rPr lang="en-GB" sz="1200"/>
              <a:t>email</a:t>
            </a:r>
            <a:endParaRPr sz="1200"/>
          </a:p>
        </p:txBody>
      </p:sp>
      <p:sp>
        <p:nvSpPr>
          <p:cNvPr id="808" name="Google Shape;808;p23"/>
          <p:cNvSpPr txBox="1"/>
          <p:nvPr>
            <p:ph idx="4294967295" type="body"/>
          </p:nvPr>
        </p:nvSpPr>
        <p:spPr>
          <a:xfrm>
            <a:off x="256939" y="242258"/>
            <a:ext cx="2562225" cy="1347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Notes</a:t>
            </a:r>
            <a:endParaRPr b="1"/>
          </a:p>
          <a:p>
            <a:pPr indent="-171450" lvl="0" marL="1714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Barlow Light"/>
              <a:buChar char="-"/>
            </a:pPr>
            <a:r>
              <a:rPr lang="en-GB" sz="1200"/>
              <a:t>Make your own </a:t>
            </a:r>
            <a:r>
              <a:rPr lang="en-GB" sz="1200"/>
              <a:t>personalized</a:t>
            </a:r>
            <a:r>
              <a:rPr lang="en-GB" sz="1200"/>
              <a:t> notes</a:t>
            </a:r>
            <a:endParaRPr/>
          </a:p>
          <a:p>
            <a:pPr indent="-171450" lvl="0" marL="1714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Barlow Light"/>
              <a:buChar char="-"/>
            </a:pPr>
            <a:r>
              <a:rPr lang="en-GB" sz="1200"/>
              <a:t>Organize them!!</a:t>
            </a:r>
            <a:endParaRPr/>
          </a:p>
          <a:p>
            <a:pPr indent="-171450" lvl="0" marL="1714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Barlow Light"/>
              <a:buChar char="-"/>
            </a:pPr>
            <a:r>
              <a:rPr lang="en-GB" sz="1200"/>
              <a:t>List down any important point</a:t>
            </a:r>
            <a:endParaRPr/>
          </a:p>
        </p:txBody>
      </p:sp>
      <p:sp>
        <p:nvSpPr>
          <p:cNvPr id="809" name="Google Shape;809;p23"/>
          <p:cNvSpPr txBox="1"/>
          <p:nvPr>
            <p:ph idx="4294967295" type="body"/>
          </p:nvPr>
        </p:nvSpPr>
        <p:spPr>
          <a:xfrm>
            <a:off x="6122779" y="242258"/>
            <a:ext cx="2563812" cy="1347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Goals</a:t>
            </a:r>
            <a:endParaRPr b="1"/>
          </a:p>
          <a:p>
            <a:pPr indent="-171450" lvl="0" marL="1714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Barlow Light"/>
              <a:buChar char="-"/>
            </a:pPr>
            <a:r>
              <a:rPr lang="en-GB" sz="1200"/>
              <a:t>Keep track of your goals </a:t>
            </a:r>
            <a:endParaRPr/>
          </a:p>
          <a:p>
            <a:pPr indent="-171450" lvl="0" marL="1714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Barlow Light"/>
              <a:buChar char="-"/>
            </a:pPr>
            <a:r>
              <a:rPr lang="en-GB" sz="1200"/>
              <a:t>Organise them as daily, weekly, monthly</a:t>
            </a:r>
            <a:endParaRPr sz="1200"/>
          </a:p>
        </p:txBody>
      </p:sp>
      <p:sp>
        <p:nvSpPr>
          <p:cNvPr id="810" name="Google Shape;810;p23"/>
          <p:cNvSpPr txBox="1"/>
          <p:nvPr>
            <p:ph idx="4294967295" type="body"/>
          </p:nvPr>
        </p:nvSpPr>
        <p:spPr>
          <a:xfrm>
            <a:off x="467615" y="3001297"/>
            <a:ext cx="3271102" cy="1347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Timer</a:t>
            </a:r>
            <a:endParaRPr b="1"/>
          </a:p>
          <a:p>
            <a:pPr indent="-171450" lvl="0" marL="1714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Barlow Light"/>
              <a:buChar char="-"/>
            </a:pPr>
            <a:r>
              <a:rPr lang="en-GB" sz="1200"/>
              <a:t>Keep track of your productive time.</a:t>
            </a:r>
            <a:endParaRPr/>
          </a:p>
          <a:p>
            <a:pPr indent="-171450" lvl="0" marL="1714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Barlow Light"/>
              <a:buChar char="-"/>
            </a:pPr>
            <a:r>
              <a:rPr lang="en-GB" sz="1200"/>
              <a:t>The timer will track &amp; save day-wise productive activity </a:t>
            </a:r>
            <a:endParaRPr/>
          </a:p>
        </p:txBody>
      </p:sp>
      <p:sp>
        <p:nvSpPr>
          <p:cNvPr id="811" name="Google Shape;811;p23"/>
          <p:cNvSpPr txBox="1"/>
          <p:nvPr>
            <p:ph idx="4294967295" type="body"/>
          </p:nvPr>
        </p:nvSpPr>
        <p:spPr>
          <a:xfrm>
            <a:off x="5191432" y="3001297"/>
            <a:ext cx="2816361" cy="1459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Articles</a:t>
            </a:r>
            <a:endParaRPr/>
          </a:p>
          <a:p>
            <a:pPr indent="-171450" lvl="0" marL="1714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Barlow Light"/>
              <a:buChar char="-"/>
            </a:pPr>
            <a:r>
              <a:rPr lang="en-GB" sz="1200"/>
              <a:t>Feeling demotivated?</a:t>
            </a:r>
            <a:endParaRPr/>
          </a:p>
          <a:p>
            <a:pPr indent="-171450" lvl="0" marL="1714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Barlow Light"/>
              <a:buChar char="-"/>
            </a:pPr>
            <a:r>
              <a:rPr lang="en-GB" sz="1200"/>
              <a:t>Our articles based on productivity, self-help, motivation will help you overcome your limits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4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/>
              <a:t>Block Diagram</a:t>
            </a:r>
            <a:endParaRPr/>
          </a:p>
        </p:txBody>
      </p:sp>
      <p:sp>
        <p:nvSpPr>
          <p:cNvPr id="817" name="Google Shape;817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818" name="Google Shape;81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" y="-737271"/>
            <a:ext cx="8640000" cy="502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Tools &amp; Tech</a:t>
            </a:r>
            <a:endParaRPr/>
          </a:p>
        </p:txBody>
      </p:sp>
      <p:sp>
        <p:nvSpPr>
          <p:cNvPr id="824" name="Google Shape;824;p25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Front-end</a:t>
            </a:r>
            <a:endParaRPr b="1"/>
          </a:p>
          <a:p>
            <a:pPr indent="-285750" lvl="0" marL="2857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Barlow Light"/>
              <a:buChar char="-"/>
            </a:pPr>
            <a:r>
              <a:rPr lang="en-GB"/>
              <a:t>React.js</a:t>
            </a:r>
            <a:endParaRPr/>
          </a:p>
          <a:p>
            <a:pPr indent="-285750" lvl="0" marL="2857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Barlow Light"/>
              <a:buChar char="-"/>
            </a:pPr>
            <a:r>
              <a:rPr lang="en-GB"/>
              <a:t>HTML</a:t>
            </a:r>
            <a:endParaRPr/>
          </a:p>
          <a:p>
            <a:pPr indent="-285750" lvl="0" marL="2857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Barlow Light"/>
              <a:buChar char="-"/>
            </a:pPr>
            <a:r>
              <a:rPr lang="en-GB"/>
              <a:t>CSS</a:t>
            </a:r>
            <a:endParaRPr/>
          </a:p>
          <a:p>
            <a:pPr indent="-184150" lvl="0" marL="2857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Barlow Light"/>
              <a:buNone/>
            </a:pPr>
            <a:r>
              <a:t/>
            </a:r>
            <a:endParaRPr/>
          </a:p>
        </p:txBody>
      </p:sp>
      <p:sp>
        <p:nvSpPr>
          <p:cNvPr id="825" name="Google Shape;825;p25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Back-end</a:t>
            </a:r>
            <a:endParaRPr/>
          </a:p>
          <a:p>
            <a:pPr indent="-285750" lvl="0" marL="2857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Barlow Light"/>
              <a:buChar char="-"/>
            </a:pPr>
            <a:r>
              <a:rPr lang="en-GB"/>
              <a:t>MongoDB</a:t>
            </a:r>
            <a:endParaRPr/>
          </a:p>
          <a:p>
            <a:pPr indent="-285750" lvl="0" marL="2857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Barlow Light"/>
              <a:buChar char="-"/>
            </a:pPr>
            <a:r>
              <a:rPr lang="en-GB"/>
              <a:t>TypeScript</a:t>
            </a:r>
            <a:endParaRPr/>
          </a:p>
          <a:p>
            <a:pPr indent="-285750" lvl="0" marL="2857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Barlow Light"/>
              <a:buChar char="-"/>
            </a:pPr>
            <a:r>
              <a:rPr lang="en-GB"/>
              <a:t>Express.js</a:t>
            </a:r>
            <a:endParaRPr/>
          </a:p>
          <a:p>
            <a:pPr indent="-285750" lvl="0" marL="2857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Barlow Light"/>
              <a:buChar char="-"/>
            </a:pPr>
            <a:r>
              <a:rPr lang="en-GB"/>
              <a:t>Node.js</a:t>
            </a:r>
            <a:endParaRPr/>
          </a:p>
          <a:p>
            <a:pPr indent="-184150" lvl="0" marL="2857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Barlow Light"/>
              <a:buNone/>
            </a:pPr>
            <a:r>
              <a:t/>
            </a:r>
            <a:endParaRPr b="1"/>
          </a:p>
        </p:txBody>
      </p:sp>
      <p:sp>
        <p:nvSpPr>
          <p:cNvPr id="826" name="Google Shape;826;p25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Tools</a:t>
            </a:r>
            <a:endParaRPr b="1"/>
          </a:p>
          <a:p>
            <a:pPr indent="-285750" lvl="0" marL="2857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Barlow Light"/>
              <a:buChar char="-"/>
            </a:pPr>
            <a:r>
              <a:rPr lang="en-GB"/>
              <a:t>VSCode</a:t>
            </a:r>
            <a:endParaRPr/>
          </a:p>
          <a:p>
            <a:pPr indent="-285750" lvl="0" marL="2857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Barlow Light"/>
              <a:buChar char="-"/>
            </a:pPr>
            <a:r>
              <a:rPr lang="en-GB"/>
              <a:t>GitHub/Git</a:t>
            </a:r>
            <a:endParaRPr/>
          </a:p>
          <a:p>
            <a:pPr indent="-285750" lvl="0" marL="2857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Barlow Light"/>
              <a:buChar char="-"/>
            </a:pPr>
            <a:r>
              <a:rPr lang="en-GB"/>
              <a:t>React-developer-tools</a:t>
            </a:r>
            <a:endParaRPr/>
          </a:p>
        </p:txBody>
      </p:sp>
      <p:sp>
        <p:nvSpPr>
          <p:cNvPr id="827" name="Google Shape;827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6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Screenshots</a:t>
            </a:r>
            <a:endParaRPr/>
          </a:p>
        </p:txBody>
      </p:sp>
      <p:sp>
        <p:nvSpPr>
          <p:cNvPr id="833" name="Google Shape;833;p26"/>
          <p:cNvSpPr txBox="1"/>
          <p:nvPr/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/>
              <a:t>Landing page</a:t>
            </a:r>
            <a:endParaRPr/>
          </a:p>
        </p:txBody>
      </p:sp>
      <p:sp>
        <p:nvSpPr>
          <p:cNvPr id="839" name="Google Shape;839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840" name="Google Shape;840;p27"/>
          <p:cNvGrpSpPr/>
          <p:nvPr/>
        </p:nvGrpSpPr>
        <p:grpSpPr>
          <a:xfrm>
            <a:off x="1384946" y="313298"/>
            <a:ext cx="6108165" cy="3735619"/>
            <a:chOff x="1177450" y="241631"/>
            <a:chExt cx="6173152" cy="3616776"/>
          </a:xfrm>
        </p:grpSpPr>
        <p:sp>
          <p:nvSpPr>
            <p:cNvPr id="841" name="Google Shape;841;p27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000">
                  <a:schemeClr val="dk1"/>
                </a:gs>
                <a:gs pos="100000">
                  <a:srgbClr val="72768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000">
                  <a:schemeClr val="dk1"/>
                </a:gs>
                <a:gs pos="100000">
                  <a:srgbClr val="727682"/>
                </a:gs>
              </a:gsLst>
              <a:lin ang="16200038" scaled="0"/>
            </a:gradFill>
            <a:ln>
              <a:noFill/>
            </a:ln>
            <a:effectLst>
              <a:outerShdw blurRad="100013" rotWithShape="0" algn="bl" dir="5400000" dist="28575">
                <a:srgbClr val="38226D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000">
                  <a:schemeClr val="dk1"/>
                </a:gs>
                <a:gs pos="100000">
                  <a:srgbClr val="72768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000">
                  <a:schemeClr val="dk1"/>
                </a:gs>
                <a:gs pos="100000">
                  <a:srgbClr val="72768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45" name="Google Shape;84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283" y="511509"/>
            <a:ext cx="4874411" cy="328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/>
              <a:t>Task List page</a:t>
            </a:r>
            <a:endParaRPr/>
          </a:p>
        </p:txBody>
      </p:sp>
      <p:sp>
        <p:nvSpPr>
          <p:cNvPr id="851" name="Google Shape;851;p2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852" name="Google Shape;852;p28"/>
          <p:cNvGrpSpPr/>
          <p:nvPr/>
        </p:nvGrpSpPr>
        <p:grpSpPr>
          <a:xfrm>
            <a:off x="1436566" y="350169"/>
            <a:ext cx="6108165" cy="3735619"/>
            <a:chOff x="1177450" y="241631"/>
            <a:chExt cx="6173152" cy="3616776"/>
          </a:xfrm>
        </p:grpSpPr>
        <p:sp>
          <p:nvSpPr>
            <p:cNvPr id="853" name="Google Shape;853;p28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000">
                  <a:schemeClr val="dk1"/>
                </a:gs>
                <a:gs pos="100000">
                  <a:srgbClr val="72768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000">
                  <a:schemeClr val="dk1"/>
                </a:gs>
                <a:gs pos="100000">
                  <a:srgbClr val="727682"/>
                </a:gs>
              </a:gsLst>
              <a:lin ang="16200038" scaled="0"/>
            </a:gradFill>
            <a:ln>
              <a:noFill/>
            </a:ln>
            <a:effectLst>
              <a:outerShdw blurRad="100013" rotWithShape="0" algn="bl" dir="5400000" dist="28575">
                <a:srgbClr val="38226D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000">
                  <a:schemeClr val="dk1"/>
                </a:gs>
                <a:gs pos="100000">
                  <a:srgbClr val="72768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000">
                  <a:schemeClr val="dk1"/>
                </a:gs>
                <a:gs pos="100000">
                  <a:srgbClr val="72768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7" name="Google Shape;8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0655" y="553065"/>
            <a:ext cx="4764719" cy="3176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