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68FF"/>
    <a:srgbClr val="8100E2"/>
    <a:srgbClr val="002060"/>
    <a:srgbClr val="23003E"/>
    <a:srgbClr val="001132"/>
    <a:srgbClr val="37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ADD4-B3AC-EACE-421E-76DABF1E7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CFD68-F255-B28A-AD23-D7DFE34A7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05D4E-AC93-36FB-9714-E5E112B6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9E27-B43A-496F-B63C-185759D566FD}" type="datetimeFigureOut">
              <a:rPr lang="en-SG" smtClean="0"/>
              <a:t>30/6/2024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F47E3-7CDE-B447-36E4-F140FFB9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482D6-964E-BDE1-EE71-45C44AEF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092E-0FBD-4BDD-B951-A86A5A931F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16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6263-9791-A485-D66C-90DF6799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4787A-6B26-C5FD-55AD-A8308EC5D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EF261-893F-3383-B405-6F21E6C79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9E27-B43A-496F-B63C-185759D566FD}" type="datetimeFigureOut">
              <a:rPr lang="en-SG" smtClean="0"/>
              <a:t>30/6/2024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7797D-17D8-E4B6-2CA3-4FB57454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88CA5-6A51-9A83-37EA-7751256B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092E-0FBD-4BDD-B951-A86A5A931F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307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EBBE08-D5CD-9018-CC39-4D35FB105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80EF7-89EF-EF8B-DCCE-13D13DB77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BE4F0-B048-9ABA-D70A-01CA3FDF7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9E27-B43A-496F-B63C-185759D566FD}" type="datetimeFigureOut">
              <a:rPr lang="en-SG" smtClean="0"/>
              <a:t>30/6/2024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681B1-5DAE-F809-EA8B-68B8CC9BB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F8569-6371-4C29-4CF6-682E2438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092E-0FBD-4BDD-B951-A86A5A931F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1738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1BDE-25B1-96F1-B9F7-204C4912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482F6-CDA6-5381-BDCA-330E77C76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6B7BE-9979-8B94-2224-24AB5698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9E27-B43A-496F-B63C-185759D566FD}" type="datetimeFigureOut">
              <a:rPr lang="en-SG" smtClean="0"/>
              <a:t>30/6/2024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65EC5-4901-AA76-C93A-FF774D6AA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88A69-2E1E-CD50-33C1-ADCD6F13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092E-0FBD-4BDD-B951-A86A5A931F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444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2D24-66AA-8A4E-98CC-5DEDCB845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CD709-0CE4-C684-26DE-061C8F15F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B2E1A-7565-AE68-964C-79BD1B29B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9E27-B43A-496F-B63C-185759D566FD}" type="datetimeFigureOut">
              <a:rPr lang="en-SG" smtClean="0"/>
              <a:t>30/6/2024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310C2-6536-B30B-5283-56025CAD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2BFA6-EEA0-895C-2AE5-3C8E8C70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092E-0FBD-4BDD-B951-A86A5A931F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162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923E-206D-52CE-63EA-5763697A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9F96-4C66-0BB7-DA19-073DEE7AC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C97BF-7CD0-30EF-1E39-0C04E90D2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21A35-E71D-06B3-7C43-477BDEC62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9E27-B43A-496F-B63C-185759D566FD}" type="datetimeFigureOut">
              <a:rPr lang="en-SG" smtClean="0"/>
              <a:t>30/6/2024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F06B2-5776-D538-CD71-4BD099FA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71C38-F47E-295E-C3AF-69CCF782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092E-0FBD-4BDD-B951-A86A5A931F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872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BA76-5A9E-AF30-591B-CD7D9BBC8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880AB-AF92-7833-52E9-B204BC19D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E17FD-C741-1069-FDB9-E4AD08269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A3C46-5339-EE8E-D827-69DEDE35B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BA847-7F77-D78D-DE7E-C749C7FC4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0CA91-13A0-52EE-93F1-3FDF6F718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9E27-B43A-496F-B63C-185759D566FD}" type="datetimeFigureOut">
              <a:rPr lang="en-SG" smtClean="0"/>
              <a:t>30/6/2024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DAFEF1-ED28-2270-B799-6FDFEB386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DA747F-FDBE-D29F-EB9B-59D29BBF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092E-0FBD-4BDD-B951-A86A5A931F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049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2F6CF-5B8C-6726-EC5E-1CACD9ABB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C2EB48-92F0-4525-7612-1BC1B2632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9E27-B43A-496F-B63C-185759D566FD}" type="datetimeFigureOut">
              <a:rPr lang="en-SG" smtClean="0"/>
              <a:t>30/6/2024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27DEA-1B09-3F3A-0CE1-DD60B27A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FF09C-27E5-1894-55B3-4176C4A9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092E-0FBD-4BDD-B951-A86A5A931F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751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680A2F-53C0-635F-D358-DA925855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9E27-B43A-496F-B63C-185759D566FD}" type="datetimeFigureOut">
              <a:rPr lang="en-SG" smtClean="0"/>
              <a:t>30/6/2024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F759DE-0B30-7224-805F-59E53B55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A76B2-1328-2F9B-F642-90652784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092E-0FBD-4BDD-B951-A86A5A931F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454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34776-0E0B-0A77-230C-1480C5C9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CED0-04EC-33A8-F9E4-D1B4E61C4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E01CC-AE69-55E6-2F61-C2250B2E5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825C4-D857-7851-F6C1-7BB471BE2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9E27-B43A-496F-B63C-185759D566FD}" type="datetimeFigureOut">
              <a:rPr lang="en-SG" smtClean="0"/>
              <a:t>30/6/2024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F32E4-5A28-8E18-108A-C21D5AA5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F97FD-DAEF-624A-7562-5AE5F693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092E-0FBD-4BDD-B951-A86A5A931F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91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D76B-6CBC-1846-BF82-D442FCB9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C61E4-055F-1557-E661-6525105B8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8C157-668E-4571-E50F-6FF3D3048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999A0-DDD4-6B89-BFE1-68D5BF0D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9E27-B43A-496F-B63C-185759D566FD}" type="datetimeFigureOut">
              <a:rPr lang="en-SG" smtClean="0"/>
              <a:t>30/6/2024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D043D-7195-9A00-8017-024A5512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B3268-DBD8-50F2-D8AC-2DEE3FA4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092E-0FBD-4BDD-B951-A86A5A931F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98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28E49-2679-5ABE-4840-DE76B818A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D846C-0BC7-49F2-92C4-4C341397F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F0DD5-7A6B-AFF9-B30A-F4139F17A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E9E27-B43A-496F-B63C-185759D566FD}" type="datetimeFigureOut">
              <a:rPr lang="en-SG" smtClean="0"/>
              <a:t>30/6/2024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89EAC-5E6A-966F-39B5-17375635D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BDEC9-0DF0-DDF1-C99F-791265068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0092E-0FBD-4BDD-B951-A86A5A931F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292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43130F-8700-78CE-9002-B0DDD26F4A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rgbClr val="37006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B2E76C-9416-923A-7470-E38C7F309795}"/>
              </a:ext>
            </a:extLst>
          </p:cNvPr>
          <p:cNvSpPr txBox="1"/>
          <p:nvPr/>
        </p:nvSpPr>
        <p:spPr>
          <a:xfrm>
            <a:off x="3209925" y="3292879"/>
            <a:ext cx="5886450" cy="105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Hi, welcome to my blog!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20C88-1430-7CEC-66CA-8A7939395CF3}"/>
              </a:ext>
            </a:extLst>
          </p:cNvPr>
          <p:cNvSpPr txBox="1"/>
          <p:nvPr/>
        </p:nvSpPr>
        <p:spPr>
          <a:xfrm>
            <a:off x="3209925" y="3957320"/>
            <a:ext cx="66865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SG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SG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Topics may range from math to physics, computing and random things I learn/find interesting!</a:t>
            </a:r>
            <a:br>
              <a:rPr lang="en-SG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SG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SG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I’ll be posting here every three decades if that’s what you’re into.</a:t>
            </a:r>
          </a:p>
          <a:p>
            <a:endParaRPr lang="en-SG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SG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 go back to the main website, click here.</a:t>
            </a:r>
          </a:p>
          <a:p>
            <a:endParaRPr lang="en-SG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SG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3AB3C-A8E8-0259-DEAE-4B9EE4BA705B}"/>
              </a:ext>
            </a:extLst>
          </p:cNvPr>
          <p:cNvSpPr/>
          <p:nvPr/>
        </p:nvSpPr>
        <p:spPr>
          <a:xfrm>
            <a:off x="0" y="0"/>
            <a:ext cx="2305050" cy="6858000"/>
          </a:xfrm>
          <a:prstGeom prst="rect">
            <a:avLst/>
          </a:prstGeom>
          <a:gradFill flip="none" rotWithShape="1">
            <a:gsLst>
              <a:gs pos="0">
                <a:srgbClr val="001132"/>
              </a:gs>
              <a:gs pos="100000">
                <a:srgbClr val="23003E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236EFA-0841-1284-2E9E-61DB93646637}"/>
              </a:ext>
            </a:extLst>
          </p:cNvPr>
          <p:cNvSpPr txBox="1"/>
          <p:nvPr/>
        </p:nvSpPr>
        <p:spPr>
          <a:xfrm>
            <a:off x="266700" y="267057"/>
            <a:ext cx="6677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DevelopinPop</a:t>
            </a:r>
            <a:endParaRPr lang="en-SG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SG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&gt; /blog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FDA701-F82A-68BE-33DC-319764C853CD}"/>
              </a:ext>
            </a:extLst>
          </p:cNvPr>
          <p:cNvSpPr txBox="1"/>
          <p:nvPr/>
        </p:nvSpPr>
        <p:spPr>
          <a:xfrm>
            <a:off x="266699" y="1600200"/>
            <a:ext cx="18669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2024</a:t>
            </a:r>
          </a:p>
          <a:p>
            <a:r>
              <a:rPr lang="en-SG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Hello World!</a:t>
            </a:r>
          </a:p>
          <a:p>
            <a:r>
              <a:rPr lang="en-SG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Funny things</a:t>
            </a:r>
          </a:p>
          <a:p>
            <a:r>
              <a:rPr lang="en-SG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Going to TEL4</a:t>
            </a:r>
          </a:p>
          <a:p>
            <a:r>
              <a:rPr lang="en-SG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NOI 2024 W…</a:t>
            </a:r>
          </a:p>
          <a:p>
            <a:r>
              <a:rPr lang="en-SG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Lmao</a:t>
            </a:r>
          </a:p>
          <a:p>
            <a:endParaRPr lang="en-SG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SG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2023</a:t>
            </a:r>
          </a:p>
          <a:p>
            <a:r>
              <a:rPr lang="en-SG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9066C5-514D-EAC7-B1DB-D42221B75131}"/>
              </a:ext>
            </a:extLst>
          </p:cNvPr>
          <p:cNvSpPr txBox="1"/>
          <p:nvPr/>
        </p:nvSpPr>
        <p:spPr>
          <a:xfrm>
            <a:off x="5248275" y="267057"/>
            <a:ext cx="667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projects / </a:t>
            </a:r>
            <a:r>
              <a:rPr lang="en-SG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blog</a:t>
            </a:r>
            <a:r>
              <a:rPr lang="en-SG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/ portfolio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2182B47-023E-2239-31A4-E44BD4D02DE7}"/>
              </a:ext>
            </a:extLst>
          </p:cNvPr>
          <p:cNvSpPr/>
          <p:nvPr/>
        </p:nvSpPr>
        <p:spPr>
          <a:xfrm>
            <a:off x="3315335" y="3977177"/>
            <a:ext cx="3187065" cy="76664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D68FF"/>
              </a:gs>
              <a:gs pos="0">
                <a:srgbClr val="8100E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Picture 6" descr="A white face and triangle&#10;&#10;Description automatically generated">
            <a:extLst>
              <a:ext uri="{FF2B5EF4-FFF2-40B4-BE49-F238E27FC236}">
                <a16:creationId xmlns:a16="http://schemas.microsoft.com/office/drawing/2014/main" id="{FFD4BD3A-20CE-FE1A-EB3A-4A083FD2B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797" y="1847344"/>
            <a:ext cx="2752203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41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43130F-8700-78CE-9002-B0DDD26F4A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rgbClr val="37006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B2E76C-9416-923A-7470-E38C7F309795}"/>
              </a:ext>
            </a:extLst>
          </p:cNvPr>
          <p:cNvSpPr txBox="1"/>
          <p:nvPr/>
        </p:nvSpPr>
        <p:spPr>
          <a:xfrm>
            <a:off x="3209925" y="1600200"/>
            <a:ext cx="5886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Hello World!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20C88-1430-7CEC-66CA-8A7939395CF3}"/>
              </a:ext>
            </a:extLst>
          </p:cNvPr>
          <p:cNvSpPr txBox="1"/>
          <p:nvPr/>
        </p:nvSpPr>
        <p:spPr>
          <a:xfrm>
            <a:off x="3209925" y="2971800"/>
            <a:ext cx="6686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This is a blog entry.</a:t>
            </a:r>
          </a:p>
          <a:p>
            <a:endParaRPr lang="en-SG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SG" b="0" dirty="0">
                <a:solidFill>
                  <a:srgbClr val="D4D4D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Lorem ipsum </a:t>
            </a:r>
            <a:r>
              <a:rPr lang="en-SG" b="0" dirty="0" err="1">
                <a:solidFill>
                  <a:srgbClr val="D4D4D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dolor</a:t>
            </a:r>
            <a:r>
              <a:rPr lang="en-SG" b="0" dirty="0">
                <a:solidFill>
                  <a:srgbClr val="D4D4D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sit </a:t>
            </a:r>
            <a:r>
              <a:rPr lang="en-SG" b="0" dirty="0" err="1">
                <a:solidFill>
                  <a:srgbClr val="D4D4D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amet</a:t>
            </a:r>
            <a:r>
              <a:rPr lang="en-SG" b="0" dirty="0">
                <a:solidFill>
                  <a:srgbClr val="D4D4D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SG" b="0" dirty="0" err="1">
                <a:solidFill>
                  <a:srgbClr val="D4D4D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consectetur</a:t>
            </a:r>
            <a:r>
              <a:rPr lang="en-SG" b="0" dirty="0">
                <a:solidFill>
                  <a:srgbClr val="D4D4D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SG" b="0" dirty="0" err="1">
                <a:solidFill>
                  <a:srgbClr val="D4D4D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adipisicing</a:t>
            </a:r>
            <a:r>
              <a:rPr lang="en-SG" b="0" dirty="0">
                <a:solidFill>
                  <a:srgbClr val="D4D4D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SG" b="0" dirty="0" err="1">
                <a:solidFill>
                  <a:srgbClr val="D4D4D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elit</a:t>
            </a:r>
            <a:r>
              <a:rPr lang="en-SG" b="0" dirty="0">
                <a:solidFill>
                  <a:srgbClr val="D4D4D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SG" b="0" dirty="0" err="1">
                <a:solidFill>
                  <a:srgbClr val="D4D4D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Ipsa</a:t>
            </a:r>
            <a:r>
              <a:rPr lang="en-SG" b="0" dirty="0">
                <a:solidFill>
                  <a:srgbClr val="D4D4D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id </a:t>
            </a:r>
            <a:r>
              <a:rPr lang="en-SG" b="0" dirty="0" err="1">
                <a:solidFill>
                  <a:srgbClr val="D4D4D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quibusdam</a:t>
            </a:r>
            <a:r>
              <a:rPr lang="en-SG" b="0" dirty="0">
                <a:solidFill>
                  <a:srgbClr val="D4D4D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SG" b="0" dirty="0" err="1">
                <a:solidFill>
                  <a:srgbClr val="D4D4D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reiciendis</a:t>
            </a:r>
            <a:r>
              <a:rPr lang="en-SG" b="0" dirty="0">
                <a:solidFill>
                  <a:srgbClr val="D4D4D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provident </a:t>
            </a:r>
            <a:r>
              <a:rPr lang="en-SG" b="0" dirty="0" err="1">
                <a:solidFill>
                  <a:srgbClr val="D4D4D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magni</a:t>
            </a:r>
            <a:r>
              <a:rPr lang="en-SG" b="0" dirty="0">
                <a:solidFill>
                  <a:srgbClr val="D4D4D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SG" b="0" dirty="0" err="1">
                <a:solidFill>
                  <a:srgbClr val="D4D4D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earum</a:t>
            </a:r>
            <a:r>
              <a:rPr lang="en-SG" b="0" dirty="0">
                <a:solidFill>
                  <a:srgbClr val="D4D4D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SG" b="0" dirty="0" err="1">
                <a:solidFill>
                  <a:srgbClr val="D4D4D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soluta</a:t>
            </a:r>
            <a:r>
              <a:rPr lang="en-SG" b="0" dirty="0">
                <a:solidFill>
                  <a:srgbClr val="D4D4D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SG" b="0" dirty="0" err="1">
                <a:solidFill>
                  <a:srgbClr val="D4D4D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perferendis</a:t>
            </a:r>
            <a:r>
              <a:rPr lang="en-SG" b="0" dirty="0">
                <a:solidFill>
                  <a:srgbClr val="D4D4D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SG" b="0" dirty="0" err="1">
                <a:solidFill>
                  <a:srgbClr val="D4D4D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similique</a:t>
            </a:r>
            <a:r>
              <a:rPr lang="en-SG" b="0" dirty="0">
                <a:solidFill>
                  <a:srgbClr val="D4D4D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SG" b="0" dirty="0" err="1">
                <a:solidFill>
                  <a:srgbClr val="D4D4D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repudiandae</a:t>
            </a:r>
            <a:r>
              <a:rPr lang="en-SG" b="0" dirty="0">
                <a:solidFill>
                  <a:srgbClr val="D4D4D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at </a:t>
            </a:r>
            <a:r>
              <a:rPr lang="en-SG" b="0" dirty="0" err="1">
                <a:solidFill>
                  <a:srgbClr val="D4D4D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deserunt</a:t>
            </a:r>
            <a:r>
              <a:rPr lang="en-SG" b="0" dirty="0">
                <a:solidFill>
                  <a:srgbClr val="D4D4D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SG" b="0" dirty="0" err="1">
                <a:solidFill>
                  <a:srgbClr val="D4D4D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nam</a:t>
            </a:r>
            <a:r>
              <a:rPr lang="en-SG" b="0" dirty="0">
                <a:solidFill>
                  <a:srgbClr val="D4D4D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nihil tempore. </a:t>
            </a:r>
            <a:r>
              <a:rPr lang="en-SG" b="0" dirty="0" err="1">
                <a:solidFill>
                  <a:srgbClr val="D4D4D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Ratione</a:t>
            </a:r>
            <a:r>
              <a:rPr lang="en-SG" b="0" dirty="0">
                <a:solidFill>
                  <a:srgbClr val="D4D4D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SG" b="0" dirty="0" err="1">
                <a:solidFill>
                  <a:srgbClr val="D4D4D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quisquam</a:t>
            </a:r>
            <a:r>
              <a:rPr lang="en-SG" b="0" dirty="0">
                <a:solidFill>
                  <a:srgbClr val="D4D4D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SG" b="0" dirty="0" err="1">
                <a:solidFill>
                  <a:srgbClr val="D4D4D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tempora</a:t>
            </a:r>
            <a:r>
              <a:rPr lang="en-SG" b="0" dirty="0">
                <a:solidFill>
                  <a:srgbClr val="D4D4D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SG" b="0" dirty="0" err="1">
                <a:solidFill>
                  <a:srgbClr val="D4D4D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maxime</a:t>
            </a:r>
            <a:r>
              <a:rPr lang="en-SG" b="0" dirty="0">
                <a:solidFill>
                  <a:srgbClr val="D4D4D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! </a:t>
            </a:r>
            <a:r>
              <a:rPr lang="en-SG" b="0" dirty="0" err="1">
                <a:solidFill>
                  <a:srgbClr val="D4D4D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Inventore</a:t>
            </a:r>
            <a:r>
              <a:rPr lang="en-SG" b="0" dirty="0">
                <a:solidFill>
                  <a:srgbClr val="D4D4D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SG" b="0" dirty="0" err="1">
                <a:solidFill>
                  <a:srgbClr val="D4D4D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consequuntur</a:t>
            </a:r>
            <a:r>
              <a:rPr lang="en-SG" b="0" dirty="0">
                <a:solidFill>
                  <a:srgbClr val="D4D4D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endParaRPr lang="en-SG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3AB3C-A8E8-0259-DEAE-4B9EE4BA705B}"/>
              </a:ext>
            </a:extLst>
          </p:cNvPr>
          <p:cNvSpPr/>
          <p:nvPr/>
        </p:nvSpPr>
        <p:spPr>
          <a:xfrm>
            <a:off x="0" y="0"/>
            <a:ext cx="2305050" cy="6858000"/>
          </a:xfrm>
          <a:prstGeom prst="rect">
            <a:avLst/>
          </a:prstGeom>
          <a:gradFill flip="none" rotWithShape="1">
            <a:gsLst>
              <a:gs pos="0">
                <a:srgbClr val="001132"/>
              </a:gs>
              <a:gs pos="100000">
                <a:srgbClr val="23003E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236EFA-0841-1284-2E9E-61DB93646637}"/>
              </a:ext>
            </a:extLst>
          </p:cNvPr>
          <p:cNvSpPr txBox="1"/>
          <p:nvPr/>
        </p:nvSpPr>
        <p:spPr>
          <a:xfrm>
            <a:off x="266700" y="267057"/>
            <a:ext cx="6677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DevelopinPop</a:t>
            </a:r>
            <a:endParaRPr lang="en-SG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SG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/blog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FDA701-F82A-68BE-33DC-319764C853CD}"/>
              </a:ext>
            </a:extLst>
          </p:cNvPr>
          <p:cNvSpPr txBox="1"/>
          <p:nvPr/>
        </p:nvSpPr>
        <p:spPr>
          <a:xfrm>
            <a:off x="266699" y="1600200"/>
            <a:ext cx="18669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2024</a:t>
            </a:r>
          </a:p>
          <a:p>
            <a:r>
              <a:rPr lang="en-SG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&gt; Hello World!</a:t>
            </a:r>
          </a:p>
          <a:p>
            <a:r>
              <a:rPr lang="en-SG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Funny things</a:t>
            </a:r>
          </a:p>
          <a:p>
            <a:r>
              <a:rPr lang="en-SG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Going to TEL4</a:t>
            </a:r>
          </a:p>
          <a:p>
            <a:r>
              <a:rPr lang="en-SG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NOI 2024 W…</a:t>
            </a:r>
          </a:p>
          <a:p>
            <a:r>
              <a:rPr lang="en-SG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Lmao</a:t>
            </a:r>
          </a:p>
          <a:p>
            <a:endParaRPr lang="en-SG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SG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2023</a:t>
            </a:r>
          </a:p>
          <a:p>
            <a:r>
              <a:rPr lang="en-SG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9066C5-514D-EAC7-B1DB-D42221B75131}"/>
              </a:ext>
            </a:extLst>
          </p:cNvPr>
          <p:cNvSpPr txBox="1"/>
          <p:nvPr/>
        </p:nvSpPr>
        <p:spPr>
          <a:xfrm>
            <a:off x="5248275" y="267057"/>
            <a:ext cx="667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projects / </a:t>
            </a:r>
            <a:r>
              <a:rPr lang="en-SG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blog</a:t>
            </a:r>
            <a:r>
              <a:rPr lang="en-SG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/ portfolio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A28E36-A633-2F23-629C-3578D2138E1D}"/>
              </a:ext>
            </a:extLst>
          </p:cNvPr>
          <p:cNvSpPr txBox="1"/>
          <p:nvPr/>
        </p:nvSpPr>
        <p:spPr>
          <a:xfrm>
            <a:off x="3209925" y="2094756"/>
            <a:ext cx="5536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30 June 2024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8FFDC8-8784-46D3-7D83-19C18A3F062A}"/>
              </a:ext>
            </a:extLst>
          </p:cNvPr>
          <p:cNvSpPr/>
          <p:nvPr/>
        </p:nvSpPr>
        <p:spPr>
          <a:xfrm>
            <a:off x="3209925" y="5381624"/>
            <a:ext cx="7419975" cy="1000125"/>
          </a:xfrm>
          <a:prstGeom prst="roundRect">
            <a:avLst/>
          </a:prstGeom>
          <a:gradFill>
            <a:gsLst>
              <a:gs pos="100000">
                <a:srgbClr val="1D68FF"/>
              </a:gs>
              <a:gs pos="0">
                <a:srgbClr val="8100E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049A60-D60F-BB8D-47A8-427E0DE6EB1B}"/>
              </a:ext>
            </a:extLst>
          </p:cNvPr>
          <p:cNvSpPr txBox="1"/>
          <p:nvPr/>
        </p:nvSpPr>
        <p:spPr>
          <a:xfrm>
            <a:off x="3403600" y="5572113"/>
            <a:ext cx="702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&gt;    This makes text stand out.</a:t>
            </a:r>
          </a:p>
          <a:p>
            <a:r>
              <a:rPr lang="en-SG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 It would look pretty neat if I knew how to implement this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243977E-53F0-488F-E116-101EA3D14FE2}"/>
              </a:ext>
            </a:extLst>
          </p:cNvPr>
          <p:cNvSpPr/>
          <p:nvPr/>
        </p:nvSpPr>
        <p:spPr>
          <a:xfrm>
            <a:off x="3315335" y="1372384"/>
            <a:ext cx="3187065" cy="8433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D68FF"/>
              </a:gs>
              <a:gs pos="0">
                <a:srgbClr val="8100E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334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43130F-8700-78CE-9002-B0DDD26F4A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rgbClr val="37006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B2E76C-9416-923A-7470-E38C7F309795}"/>
              </a:ext>
            </a:extLst>
          </p:cNvPr>
          <p:cNvSpPr txBox="1"/>
          <p:nvPr/>
        </p:nvSpPr>
        <p:spPr>
          <a:xfrm>
            <a:off x="3209925" y="1600200"/>
            <a:ext cx="5886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Funny things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20C88-1430-7CEC-66CA-8A7939395CF3}"/>
              </a:ext>
            </a:extLst>
          </p:cNvPr>
          <p:cNvSpPr txBox="1"/>
          <p:nvPr/>
        </p:nvSpPr>
        <p:spPr>
          <a:xfrm>
            <a:off x="6502399" y="2971800"/>
            <a:ext cx="46329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This is how an image would look on this website.</a:t>
            </a:r>
          </a:p>
          <a:p>
            <a:endParaRPr lang="en-SG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SG" b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Insert insightful image caption.</a:t>
            </a:r>
          </a:p>
          <a:p>
            <a:r>
              <a:rPr lang="en-SG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 do not know how to implement rounded edges in </a:t>
            </a:r>
            <a:r>
              <a:rPr lang="en-SG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Powerpoint</a:t>
            </a:r>
            <a:r>
              <a:rPr lang="en-SG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SG" b="0" dirty="0">
              <a:solidFill>
                <a:srgbClr val="D4D4D4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SG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3AB3C-A8E8-0259-DEAE-4B9EE4BA705B}"/>
              </a:ext>
            </a:extLst>
          </p:cNvPr>
          <p:cNvSpPr/>
          <p:nvPr/>
        </p:nvSpPr>
        <p:spPr>
          <a:xfrm>
            <a:off x="0" y="0"/>
            <a:ext cx="2305050" cy="6858000"/>
          </a:xfrm>
          <a:prstGeom prst="rect">
            <a:avLst/>
          </a:prstGeom>
          <a:gradFill flip="none" rotWithShape="1">
            <a:gsLst>
              <a:gs pos="0">
                <a:srgbClr val="001132"/>
              </a:gs>
              <a:gs pos="100000">
                <a:srgbClr val="23003E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236EFA-0841-1284-2E9E-61DB93646637}"/>
              </a:ext>
            </a:extLst>
          </p:cNvPr>
          <p:cNvSpPr txBox="1"/>
          <p:nvPr/>
        </p:nvSpPr>
        <p:spPr>
          <a:xfrm>
            <a:off x="266700" y="267057"/>
            <a:ext cx="6677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DevelopinPop</a:t>
            </a:r>
            <a:endParaRPr lang="en-SG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SG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/blog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FDA701-F82A-68BE-33DC-319764C853CD}"/>
              </a:ext>
            </a:extLst>
          </p:cNvPr>
          <p:cNvSpPr txBox="1"/>
          <p:nvPr/>
        </p:nvSpPr>
        <p:spPr>
          <a:xfrm>
            <a:off x="266699" y="1600200"/>
            <a:ext cx="18669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2024</a:t>
            </a:r>
          </a:p>
          <a:p>
            <a:r>
              <a:rPr lang="en-SG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Hello World!</a:t>
            </a:r>
          </a:p>
          <a:p>
            <a:r>
              <a:rPr lang="en-SG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&gt; Funny things</a:t>
            </a:r>
          </a:p>
          <a:p>
            <a:r>
              <a:rPr lang="en-SG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Going to TEL4</a:t>
            </a:r>
          </a:p>
          <a:p>
            <a:r>
              <a:rPr lang="en-SG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NOI 2024 W…</a:t>
            </a:r>
          </a:p>
          <a:p>
            <a:r>
              <a:rPr lang="en-SG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Lmao</a:t>
            </a:r>
          </a:p>
          <a:p>
            <a:endParaRPr lang="en-SG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SG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2023</a:t>
            </a:r>
          </a:p>
          <a:p>
            <a:r>
              <a:rPr lang="en-SG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9066C5-514D-EAC7-B1DB-D42221B75131}"/>
              </a:ext>
            </a:extLst>
          </p:cNvPr>
          <p:cNvSpPr txBox="1"/>
          <p:nvPr/>
        </p:nvSpPr>
        <p:spPr>
          <a:xfrm>
            <a:off x="5248275" y="267057"/>
            <a:ext cx="667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projects / </a:t>
            </a:r>
            <a:r>
              <a:rPr lang="en-SG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blog</a:t>
            </a:r>
            <a:r>
              <a:rPr lang="en-SG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/ portfolio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A28E36-A633-2F23-629C-3578D2138E1D}"/>
              </a:ext>
            </a:extLst>
          </p:cNvPr>
          <p:cNvSpPr txBox="1"/>
          <p:nvPr/>
        </p:nvSpPr>
        <p:spPr>
          <a:xfrm>
            <a:off x="3209925" y="2094756"/>
            <a:ext cx="5536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30 June 2024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8FFDC8-8784-46D3-7D83-19C18A3F062A}"/>
              </a:ext>
            </a:extLst>
          </p:cNvPr>
          <p:cNvSpPr/>
          <p:nvPr/>
        </p:nvSpPr>
        <p:spPr>
          <a:xfrm>
            <a:off x="3209925" y="5381624"/>
            <a:ext cx="7419975" cy="1000125"/>
          </a:xfrm>
          <a:prstGeom prst="roundRect">
            <a:avLst/>
          </a:prstGeom>
          <a:gradFill>
            <a:gsLst>
              <a:gs pos="100000">
                <a:srgbClr val="1D68FF"/>
              </a:gs>
              <a:gs pos="0">
                <a:srgbClr val="8100E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049A60-D60F-BB8D-47A8-427E0DE6EB1B}"/>
              </a:ext>
            </a:extLst>
          </p:cNvPr>
          <p:cNvSpPr txBox="1"/>
          <p:nvPr/>
        </p:nvSpPr>
        <p:spPr>
          <a:xfrm>
            <a:off x="3394656" y="5572113"/>
            <a:ext cx="691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Summary</a:t>
            </a:r>
          </a:p>
          <a:p>
            <a:r>
              <a:rPr lang="en-SG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Stop wasting your time reading this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074960-8835-5E7F-2867-6B248D899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724" y="2846069"/>
            <a:ext cx="2835276" cy="212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31820F-5923-E030-DD56-2AFF67200B25}"/>
              </a:ext>
            </a:extLst>
          </p:cNvPr>
          <p:cNvSpPr/>
          <p:nvPr/>
        </p:nvSpPr>
        <p:spPr>
          <a:xfrm>
            <a:off x="3315335" y="1372384"/>
            <a:ext cx="3187065" cy="8433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D68FF"/>
              </a:gs>
              <a:gs pos="0">
                <a:srgbClr val="8100E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6777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235</Words>
  <Application>Microsoft Office PowerPoint</Application>
  <PresentationFormat>Widescreen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gibson bong</dc:creator>
  <cp:lastModifiedBy>gibson bong</cp:lastModifiedBy>
  <cp:revision>1</cp:revision>
  <dcterms:created xsi:type="dcterms:W3CDTF">2024-06-30T05:32:38Z</dcterms:created>
  <dcterms:modified xsi:type="dcterms:W3CDTF">2024-06-30T06:02:31Z</dcterms:modified>
</cp:coreProperties>
</file>