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C2F"/>
    <a:srgbClr val="2F3136"/>
    <a:srgbClr val="344529"/>
    <a:srgbClr val="2B3922"/>
    <a:srgbClr val="2E3722"/>
    <a:srgbClr val="FCF7F1"/>
    <a:srgbClr val="B8D233"/>
    <a:srgbClr val="5CC6D6"/>
    <a:srgbClr val="F8D22F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2020-09-26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2020-09-26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2020-09-26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2020-09-26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2020-09-26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2020-09-26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2020-09-26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2020-09-26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2020-09-26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2020-09-26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2020-09-26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2020-09-26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2020-09-26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19.png"/><Relationship Id="rId7" Type="http://schemas.openxmlformats.org/officeDocument/2006/relationships/hyperlink" Target="mailto:test@daum.n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2.wdp"/><Relationship Id="rId9" Type="http://schemas.openxmlformats.org/officeDocument/2006/relationships/image" Target="../media/image2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est@daum.net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est@daum.net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4.png"/><Relationship Id="rId7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mailto:test@daum.net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est@daum.net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hyperlink" Target="mailto:test@daum.net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mailto:test@daum.net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mailto:test@daum.net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홈페이지 기획안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PLUG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0FD65C-6FDD-4C31-B84B-930F38B2ACFB}"/>
              </a:ext>
            </a:extLst>
          </p:cNvPr>
          <p:cNvSpPr/>
          <p:nvPr/>
        </p:nvSpPr>
        <p:spPr>
          <a:xfrm>
            <a:off x="2404844" y="1023457"/>
            <a:ext cx="7382312" cy="395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B4B26C-859E-48EA-AF28-F7382E62BD82}"/>
              </a:ext>
            </a:extLst>
          </p:cNvPr>
          <p:cNvSpPr/>
          <p:nvPr/>
        </p:nvSpPr>
        <p:spPr>
          <a:xfrm>
            <a:off x="2404844" y="4974670"/>
            <a:ext cx="7382312" cy="1119575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1ED418-D88C-4E86-8F09-901227FB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44" y="1507637"/>
            <a:ext cx="7382312" cy="4553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84E2AC5-0373-4288-95D0-20FBE970C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01" y="1523026"/>
            <a:ext cx="7360254" cy="34152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C123CE-65B2-476C-B9CB-2BA3928F35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07" y="1139993"/>
            <a:ext cx="381675" cy="252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4FB9D9-E8CE-4425-B23A-CF0EE4EF1688}"/>
              </a:ext>
            </a:extLst>
          </p:cNvPr>
          <p:cNvSpPr txBox="1"/>
          <p:nvPr/>
        </p:nvSpPr>
        <p:spPr>
          <a:xfrm>
            <a:off x="2919682" y="1076750"/>
            <a:ext cx="108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Enming Games</a:t>
            </a:r>
          </a:p>
          <a:p>
            <a:r>
              <a:rPr lang="ko-KR" altLang="en-US" sz="900" b="1" dirty="0"/>
              <a:t>엔밍 게임즈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BE46FA-65FD-4287-9F88-9F3F3A5A7B40}"/>
              </a:ext>
            </a:extLst>
          </p:cNvPr>
          <p:cNvSpPr txBox="1"/>
          <p:nvPr/>
        </p:nvSpPr>
        <p:spPr>
          <a:xfrm>
            <a:off x="7592037" y="1105093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0B246-C121-4A03-9B5A-602AFC480EDC}"/>
              </a:ext>
            </a:extLst>
          </p:cNvPr>
          <p:cNvSpPr txBox="1"/>
          <p:nvPr/>
        </p:nvSpPr>
        <p:spPr>
          <a:xfrm>
            <a:off x="8187656" y="1092139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4ADC4-BEAF-4F2D-803B-F78D4137E2E4}"/>
              </a:ext>
            </a:extLst>
          </p:cNvPr>
          <p:cNvSpPr txBox="1"/>
          <p:nvPr/>
        </p:nvSpPr>
        <p:spPr>
          <a:xfrm>
            <a:off x="8783274" y="1105093"/>
            <a:ext cx="104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75FA165-57E6-4D1B-92EE-90D2C9675E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62" y="5065391"/>
            <a:ext cx="329967" cy="2183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9EA8232-6819-4463-B0EE-0C3A5E90D540}"/>
              </a:ext>
            </a:extLst>
          </p:cNvPr>
          <p:cNvSpPr txBox="1"/>
          <p:nvPr/>
        </p:nvSpPr>
        <p:spPr>
          <a:xfrm>
            <a:off x="2770789" y="5003420"/>
            <a:ext cx="1081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Enming Games</a:t>
            </a:r>
          </a:p>
          <a:p>
            <a:r>
              <a:rPr lang="ko-KR" altLang="en-US" sz="800" b="1" dirty="0">
                <a:solidFill>
                  <a:schemeClr val="bg1"/>
                </a:solidFill>
              </a:rPr>
              <a:t>엔밍 게임즈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C02676-8881-4A71-97E5-F7A8946DD873}"/>
              </a:ext>
            </a:extLst>
          </p:cNvPr>
          <p:cNvSpPr txBox="1"/>
          <p:nvPr/>
        </p:nvSpPr>
        <p:spPr>
          <a:xfrm>
            <a:off x="2396454" y="5263249"/>
            <a:ext cx="229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</a:rPr>
              <a:t>Enming Games</a:t>
            </a:r>
          </a:p>
          <a:p>
            <a:r>
              <a:rPr lang="ko-KR" altLang="en-US" sz="800" i="0" dirty="0">
                <a:solidFill>
                  <a:srgbClr val="FFFFFF"/>
                </a:solidFill>
                <a:effectLst/>
                <a:latin typeface="Whitney"/>
              </a:rPr>
              <a:t>대표자</a:t>
            </a:r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</a:rPr>
              <a:t>: FURIOSA | </a:t>
            </a:r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  <a:hlinkClick r:id="rId7"/>
              </a:rPr>
              <a:t>test@daum.net</a:t>
            </a:r>
            <a:endParaRPr lang="en-US" altLang="ko-KR" sz="800" i="0" dirty="0">
              <a:solidFill>
                <a:srgbClr val="FFFFFF"/>
              </a:solidFill>
              <a:effectLst/>
              <a:latin typeface="Whitney"/>
            </a:endParaRPr>
          </a:p>
          <a:p>
            <a:endParaRPr lang="en-US" altLang="ko-KR" sz="800" dirty="0">
              <a:solidFill>
                <a:srgbClr val="FFFFFF"/>
              </a:solidFill>
              <a:latin typeface="Whitney"/>
            </a:endParaRPr>
          </a:p>
          <a:p>
            <a:r>
              <a:rPr lang="ko-KR" altLang="en-US" sz="800" b="1" dirty="0">
                <a:solidFill>
                  <a:srgbClr val="FFFFFF"/>
                </a:solidFill>
                <a:latin typeface="Whitney"/>
              </a:rPr>
              <a:t>이용약관</a:t>
            </a:r>
            <a:r>
              <a:rPr lang="ko-KR" altLang="en-US" sz="800" dirty="0">
                <a:solidFill>
                  <a:srgbClr val="FFFFFF"/>
                </a:solidFill>
                <a:latin typeface="Whitney"/>
              </a:rPr>
              <a:t>  </a:t>
            </a:r>
            <a:r>
              <a:rPr lang="ko-KR" altLang="en-US" sz="800" b="1" dirty="0">
                <a:solidFill>
                  <a:srgbClr val="FFFFFF"/>
                </a:solidFill>
                <a:latin typeface="Whitney"/>
              </a:rPr>
              <a:t>개인정보처리방침</a:t>
            </a:r>
            <a:endParaRPr lang="en-US" altLang="ko-KR" sz="800" b="1" dirty="0">
              <a:solidFill>
                <a:srgbClr val="FFFFFF"/>
              </a:solidFill>
              <a:latin typeface="Whitney"/>
            </a:endParaRPr>
          </a:p>
          <a:p>
            <a:endParaRPr lang="en-US" altLang="ko-KR" sz="800" dirty="0">
              <a:solidFill>
                <a:srgbClr val="FFFFFF"/>
              </a:solidFill>
              <a:latin typeface="Whitney"/>
            </a:endParaRPr>
          </a:p>
          <a:p>
            <a:r>
              <a:rPr lang="en-US" altLang="ko-KR" sz="800" b="0" i="0" dirty="0">
                <a:solidFill>
                  <a:srgbClr val="CCCCCC"/>
                </a:solidFill>
                <a:effectLst/>
                <a:latin typeface="Noto Sans KR"/>
              </a:rPr>
              <a:t>© 2020 Enming Games. All Right Reserved.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2B6202-B388-4A43-A35E-BC865D5B7295}"/>
              </a:ext>
            </a:extLst>
          </p:cNvPr>
          <p:cNvSpPr/>
          <p:nvPr/>
        </p:nvSpPr>
        <p:spPr>
          <a:xfrm>
            <a:off x="2404843" y="4974572"/>
            <a:ext cx="7382312" cy="11195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510F8D-7989-4E64-816D-B21F3F867488}"/>
              </a:ext>
            </a:extLst>
          </p:cNvPr>
          <p:cNvSpPr/>
          <p:nvPr/>
        </p:nvSpPr>
        <p:spPr>
          <a:xfrm>
            <a:off x="2418512" y="1006846"/>
            <a:ext cx="7382312" cy="39512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11F3D38-FED3-4AC0-81C1-FB56543B4234}"/>
              </a:ext>
            </a:extLst>
          </p:cNvPr>
          <p:cNvCxnSpPr>
            <a:cxnSpLocks/>
          </p:cNvCxnSpPr>
          <p:nvPr/>
        </p:nvCxnSpPr>
        <p:spPr>
          <a:xfrm>
            <a:off x="2270175" y="3160269"/>
            <a:ext cx="173137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B9A1B6-C87E-4400-BCF8-4032BC82E071}"/>
              </a:ext>
            </a:extLst>
          </p:cNvPr>
          <p:cNvSpPr/>
          <p:nvPr/>
        </p:nvSpPr>
        <p:spPr>
          <a:xfrm>
            <a:off x="535520" y="1950194"/>
            <a:ext cx="1714158" cy="144097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0D3DE3-5BEE-4EA0-A101-A02B30823BBD}"/>
              </a:ext>
            </a:extLst>
          </p:cNvPr>
          <p:cNvCxnSpPr>
            <a:cxnSpLocks/>
          </p:cNvCxnSpPr>
          <p:nvPr/>
        </p:nvCxnSpPr>
        <p:spPr>
          <a:xfrm>
            <a:off x="3147981" y="1449576"/>
            <a:ext cx="0" cy="32482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9045AE0-7CBD-43EA-8943-AC9F108498A8}"/>
              </a:ext>
            </a:extLst>
          </p:cNvPr>
          <p:cNvCxnSpPr>
            <a:cxnSpLocks/>
          </p:cNvCxnSpPr>
          <p:nvPr/>
        </p:nvCxnSpPr>
        <p:spPr>
          <a:xfrm flipH="1">
            <a:off x="1980850" y="4697835"/>
            <a:ext cx="11671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992738D-6C1A-4265-AD9A-49AA8BA17E86}"/>
              </a:ext>
            </a:extLst>
          </p:cNvPr>
          <p:cNvSpPr/>
          <p:nvPr/>
        </p:nvSpPr>
        <p:spPr>
          <a:xfrm>
            <a:off x="556017" y="4458819"/>
            <a:ext cx="1714158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05D2AFD-A831-4709-823D-45A0EDB94DF5}"/>
              </a:ext>
            </a:extLst>
          </p:cNvPr>
          <p:cNvCxnSpPr>
            <a:cxnSpLocks/>
          </p:cNvCxnSpPr>
          <p:nvPr/>
        </p:nvCxnSpPr>
        <p:spPr>
          <a:xfrm>
            <a:off x="7889846" y="872789"/>
            <a:ext cx="1" cy="2661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77EA6-6B4B-4FB5-9259-40975CF31BEE}"/>
              </a:ext>
            </a:extLst>
          </p:cNvPr>
          <p:cNvSpPr/>
          <p:nvPr/>
        </p:nvSpPr>
        <p:spPr>
          <a:xfrm>
            <a:off x="6974150" y="408370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8419478-27F5-47B7-AE95-6B64B63E078A}"/>
              </a:ext>
            </a:extLst>
          </p:cNvPr>
          <p:cNvCxnSpPr>
            <a:cxnSpLocks/>
          </p:cNvCxnSpPr>
          <p:nvPr/>
        </p:nvCxnSpPr>
        <p:spPr>
          <a:xfrm>
            <a:off x="8499445" y="866041"/>
            <a:ext cx="1" cy="2661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B59321-8F29-4F20-91BA-520A1A1AE889}"/>
              </a:ext>
            </a:extLst>
          </p:cNvPr>
          <p:cNvSpPr/>
          <p:nvPr/>
        </p:nvSpPr>
        <p:spPr>
          <a:xfrm>
            <a:off x="8280830" y="417771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소개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B01EE23-7655-44EF-A31E-845559483DCD}"/>
              </a:ext>
            </a:extLst>
          </p:cNvPr>
          <p:cNvCxnSpPr>
            <a:cxnSpLocks/>
          </p:cNvCxnSpPr>
          <p:nvPr/>
        </p:nvCxnSpPr>
        <p:spPr>
          <a:xfrm flipH="1">
            <a:off x="9725551" y="1259805"/>
            <a:ext cx="462335" cy="129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F89E02-8FAB-4F1E-8A99-0E929B19F932}"/>
              </a:ext>
            </a:extLst>
          </p:cNvPr>
          <p:cNvSpPr/>
          <p:nvPr/>
        </p:nvSpPr>
        <p:spPr>
          <a:xfrm>
            <a:off x="10098633" y="1005886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BE6090-151E-4FF3-9D47-E6AEE5284B7F}"/>
              </a:ext>
            </a:extLst>
          </p:cNvPr>
          <p:cNvCxnSpPr>
            <a:cxnSpLocks/>
          </p:cNvCxnSpPr>
          <p:nvPr/>
        </p:nvCxnSpPr>
        <p:spPr>
          <a:xfrm flipH="1" flipV="1">
            <a:off x="1956022" y="5463032"/>
            <a:ext cx="540040" cy="2596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0C9DA46-A69C-4312-BFDC-C09ABD896CD2}"/>
              </a:ext>
            </a:extLst>
          </p:cNvPr>
          <p:cNvSpPr/>
          <p:nvPr/>
        </p:nvSpPr>
        <p:spPr>
          <a:xfrm>
            <a:off x="431580" y="5180078"/>
            <a:ext cx="1714158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이용약관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CAEC902-D316-43F5-8851-227AEE4D6F9D}"/>
              </a:ext>
            </a:extLst>
          </p:cNvPr>
          <p:cNvCxnSpPr>
            <a:cxnSpLocks/>
          </p:cNvCxnSpPr>
          <p:nvPr/>
        </p:nvCxnSpPr>
        <p:spPr>
          <a:xfrm flipH="1" flipV="1">
            <a:off x="5530794" y="5731075"/>
            <a:ext cx="5186" cy="1665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59837AD-DC69-49E5-9641-6130DD6BB590}"/>
              </a:ext>
            </a:extLst>
          </p:cNvPr>
          <p:cNvSpPr/>
          <p:nvPr/>
        </p:nvSpPr>
        <p:spPr>
          <a:xfrm>
            <a:off x="4673715" y="5881980"/>
            <a:ext cx="2167736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개인정보처리방침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F3ED166-5816-4905-90C1-350EF155C719}"/>
              </a:ext>
            </a:extLst>
          </p:cNvPr>
          <p:cNvCxnSpPr>
            <a:cxnSpLocks/>
          </p:cNvCxnSpPr>
          <p:nvPr/>
        </p:nvCxnSpPr>
        <p:spPr>
          <a:xfrm flipH="1" flipV="1">
            <a:off x="3786246" y="5719079"/>
            <a:ext cx="1744548" cy="1189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2CB7BBE-7DF4-4BB9-9A5D-AF6A4C5C9962}"/>
              </a:ext>
            </a:extLst>
          </p:cNvPr>
          <p:cNvSpPr txBox="1"/>
          <p:nvPr/>
        </p:nvSpPr>
        <p:spPr>
          <a:xfrm>
            <a:off x="419333" y="451832"/>
            <a:ext cx="561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3-4. </a:t>
            </a:r>
            <a:r>
              <a:rPr lang="ko-KR" altLang="en-US" sz="2800" dirty="0"/>
              <a:t>프로젝트</a:t>
            </a:r>
            <a:r>
              <a:rPr lang="en-US" altLang="ko-KR" sz="2800" dirty="0"/>
              <a:t>(</a:t>
            </a:r>
            <a:r>
              <a:rPr lang="ko-KR" altLang="en-US" sz="2800" dirty="0"/>
              <a:t>엔트리</a:t>
            </a:r>
            <a:r>
              <a:rPr lang="en-US" altLang="ko-KR" sz="2800" dirty="0"/>
              <a:t>-Tile of entry)</a:t>
            </a:r>
            <a:endParaRPr lang="ko-KR" altLang="en-US" sz="2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FA7B25-ED6A-439E-99FD-E1823053E8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7" y="1987962"/>
            <a:ext cx="1291356" cy="12913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97A8944-EA50-4FEF-9F6D-898B65066E4B}"/>
              </a:ext>
            </a:extLst>
          </p:cNvPr>
          <p:cNvSpPr txBox="1"/>
          <p:nvPr/>
        </p:nvSpPr>
        <p:spPr>
          <a:xfrm>
            <a:off x="4001549" y="2753606"/>
            <a:ext cx="44791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40</a:t>
            </a:r>
            <a:r>
              <a:rPr lang="ko-KR" altLang="en-US" sz="2800" b="1" dirty="0"/>
              <a:t>초 동안 미니게임을 통해</a:t>
            </a:r>
            <a:endParaRPr lang="en-US" altLang="ko-KR" sz="2800" b="1" dirty="0"/>
          </a:p>
          <a:p>
            <a:r>
              <a:rPr lang="ko-KR" altLang="en-US" sz="2800" b="1" dirty="0"/>
              <a:t>나의 순발력을 알아보세요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C6FC28-1078-4DC7-9821-E7A32F0F9D05}"/>
              </a:ext>
            </a:extLst>
          </p:cNvPr>
          <p:cNvSpPr/>
          <p:nvPr/>
        </p:nvSpPr>
        <p:spPr>
          <a:xfrm>
            <a:off x="7889846" y="4467075"/>
            <a:ext cx="1774085" cy="3648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플레이하기 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AC6078B-B68F-4852-8B19-CF70CB13FF4C}"/>
              </a:ext>
            </a:extLst>
          </p:cNvPr>
          <p:cNvCxnSpPr>
            <a:cxnSpLocks/>
          </p:cNvCxnSpPr>
          <p:nvPr/>
        </p:nvCxnSpPr>
        <p:spPr>
          <a:xfrm>
            <a:off x="9663931" y="4666459"/>
            <a:ext cx="173137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5A9484-918F-44E3-994B-87B2FC710C9E}"/>
              </a:ext>
            </a:extLst>
          </p:cNvPr>
          <p:cNvSpPr/>
          <p:nvPr/>
        </p:nvSpPr>
        <p:spPr>
          <a:xfrm>
            <a:off x="10013067" y="3485824"/>
            <a:ext cx="1714158" cy="144097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31" name="그림 30" descr="시계, 자동차, 표지판, 교통이(가) 표시된 사진&#10;&#10;자동 생성된 설명">
            <a:extLst>
              <a:ext uri="{FF2B5EF4-FFF2-40B4-BE49-F238E27FC236}">
                <a16:creationId xmlns:a16="http://schemas.microsoft.com/office/drawing/2014/main" id="{9B8C02D2-5668-40BC-8ABA-B11BDABB7D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886" y="3519636"/>
            <a:ext cx="1373354" cy="137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0FD65C-6FDD-4C31-B84B-930F38B2ACFB}"/>
              </a:ext>
            </a:extLst>
          </p:cNvPr>
          <p:cNvSpPr/>
          <p:nvPr/>
        </p:nvSpPr>
        <p:spPr>
          <a:xfrm>
            <a:off x="2404844" y="1023457"/>
            <a:ext cx="7382312" cy="395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B4B26C-859E-48EA-AF28-F7382E62BD82}"/>
              </a:ext>
            </a:extLst>
          </p:cNvPr>
          <p:cNvSpPr/>
          <p:nvPr/>
        </p:nvSpPr>
        <p:spPr>
          <a:xfrm>
            <a:off x="2404844" y="4974670"/>
            <a:ext cx="7382312" cy="1119575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1ED418-D88C-4E86-8F09-901227FB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44" y="1507637"/>
            <a:ext cx="7382312" cy="4553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C123CE-65B2-476C-B9CB-2BA3928F3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07" y="1139993"/>
            <a:ext cx="381675" cy="252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4FB9D9-E8CE-4425-B23A-CF0EE4EF1688}"/>
              </a:ext>
            </a:extLst>
          </p:cNvPr>
          <p:cNvSpPr txBox="1"/>
          <p:nvPr/>
        </p:nvSpPr>
        <p:spPr>
          <a:xfrm>
            <a:off x="2919682" y="1076750"/>
            <a:ext cx="108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Enming Games</a:t>
            </a:r>
          </a:p>
          <a:p>
            <a:r>
              <a:rPr lang="ko-KR" altLang="en-US" sz="900" b="1" dirty="0"/>
              <a:t>엔밍 게임즈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BE46FA-65FD-4287-9F88-9F3F3A5A7B40}"/>
              </a:ext>
            </a:extLst>
          </p:cNvPr>
          <p:cNvSpPr txBox="1"/>
          <p:nvPr/>
        </p:nvSpPr>
        <p:spPr>
          <a:xfrm>
            <a:off x="7592037" y="1105093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0B246-C121-4A03-9B5A-602AFC480EDC}"/>
              </a:ext>
            </a:extLst>
          </p:cNvPr>
          <p:cNvSpPr txBox="1"/>
          <p:nvPr/>
        </p:nvSpPr>
        <p:spPr>
          <a:xfrm>
            <a:off x="8187656" y="1092139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4ADC4-BEAF-4F2D-803B-F78D4137E2E4}"/>
              </a:ext>
            </a:extLst>
          </p:cNvPr>
          <p:cNvSpPr txBox="1"/>
          <p:nvPr/>
        </p:nvSpPr>
        <p:spPr>
          <a:xfrm>
            <a:off x="8783274" y="1105093"/>
            <a:ext cx="104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75FA165-57E6-4D1B-92EE-90D2C967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62" y="5065391"/>
            <a:ext cx="329967" cy="2183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9EA8232-6819-4463-B0EE-0C3A5E90D540}"/>
              </a:ext>
            </a:extLst>
          </p:cNvPr>
          <p:cNvSpPr txBox="1"/>
          <p:nvPr/>
        </p:nvSpPr>
        <p:spPr>
          <a:xfrm>
            <a:off x="2770789" y="5003420"/>
            <a:ext cx="1081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Enming Games</a:t>
            </a:r>
          </a:p>
          <a:p>
            <a:r>
              <a:rPr lang="ko-KR" altLang="en-US" sz="800" b="1" dirty="0">
                <a:solidFill>
                  <a:schemeClr val="bg1"/>
                </a:solidFill>
              </a:rPr>
              <a:t>엔밍 게임즈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C02676-8881-4A71-97E5-F7A8946DD873}"/>
              </a:ext>
            </a:extLst>
          </p:cNvPr>
          <p:cNvSpPr txBox="1"/>
          <p:nvPr/>
        </p:nvSpPr>
        <p:spPr>
          <a:xfrm>
            <a:off x="2396454" y="5263249"/>
            <a:ext cx="229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</a:rPr>
              <a:t>Enming Games</a:t>
            </a:r>
          </a:p>
          <a:p>
            <a:r>
              <a:rPr lang="ko-KR" altLang="en-US" sz="800" i="0" dirty="0">
                <a:solidFill>
                  <a:srgbClr val="FFFFFF"/>
                </a:solidFill>
                <a:effectLst/>
                <a:latin typeface="Whitney"/>
              </a:rPr>
              <a:t>대표자</a:t>
            </a:r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</a:rPr>
              <a:t>: FURIOSA | </a:t>
            </a:r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  <a:hlinkClick r:id="rId5"/>
              </a:rPr>
              <a:t>test@daum.net</a:t>
            </a:r>
            <a:endParaRPr lang="en-US" altLang="ko-KR" sz="800" i="0" dirty="0">
              <a:solidFill>
                <a:srgbClr val="FFFFFF"/>
              </a:solidFill>
              <a:effectLst/>
              <a:latin typeface="Whitney"/>
            </a:endParaRPr>
          </a:p>
          <a:p>
            <a:endParaRPr lang="en-US" altLang="ko-KR" sz="800" dirty="0">
              <a:solidFill>
                <a:srgbClr val="FFFFFF"/>
              </a:solidFill>
              <a:latin typeface="Whitney"/>
            </a:endParaRPr>
          </a:p>
          <a:p>
            <a:r>
              <a:rPr lang="ko-KR" altLang="en-US" sz="800" b="1" dirty="0">
                <a:solidFill>
                  <a:srgbClr val="FFFFFF"/>
                </a:solidFill>
                <a:latin typeface="Whitney"/>
              </a:rPr>
              <a:t>이용약관</a:t>
            </a:r>
            <a:r>
              <a:rPr lang="ko-KR" altLang="en-US" sz="800" dirty="0">
                <a:solidFill>
                  <a:srgbClr val="FFFFFF"/>
                </a:solidFill>
                <a:latin typeface="Whitney"/>
              </a:rPr>
              <a:t>  </a:t>
            </a:r>
            <a:r>
              <a:rPr lang="ko-KR" altLang="en-US" sz="800" b="1" dirty="0">
                <a:solidFill>
                  <a:srgbClr val="FFFFFF"/>
                </a:solidFill>
                <a:latin typeface="Whitney"/>
              </a:rPr>
              <a:t>개인정보처리방침</a:t>
            </a:r>
            <a:endParaRPr lang="en-US" altLang="ko-KR" sz="800" b="1" dirty="0">
              <a:solidFill>
                <a:srgbClr val="FFFFFF"/>
              </a:solidFill>
              <a:latin typeface="Whitney"/>
            </a:endParaRPr>
          </a:p>
          <a:p>
            <a:endParaRPr lang="en-US" altLang="ko-KR" sz="800" dirty="0">
              <a:solidFill>
                <a:srgbClr val="FFFFFF"/>
              </a:solidFill>
              <a:latin typeface="Whitney"/>
            </a:endParaRPr>
          </a:p>
          <a:p>
            <a:r>
              <a:rPr lang="en-US" altLang="ko-KR" sz="800" b="0" i="0" dirty="0">
                <a:solidFill>
                  <a:srgbClr val="CCCCCC"/>
                </a:solidFill>
                <a:effectLst/>
                <a:latin typeface="Noto Sans KR"/>
              </a:rPr>
              <a:t>© 2020 Enming Games. All Right Reserved.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2B6202-B388-4A43-A35E-BC865D5B7295}"/>
              </a:ext>
            </a:extLst>
          </p:cNvPr>
          <p:cNvSpPr/>
          <p:nvPr/>
        </p:nvSpPr>
        <p:spPr>
          <a:xfrm>
            <a:off x="2404843" y="4974572"/>
            <a:ext cx="7382312" cy="11195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510F8D-7989-4E64-816D-B21F3F867488}"/>
              </a:ext>
            </a:extLst>
          </p:cNvPr>
          <p:cNvSpPr/>
          <p:nvPr/>
        </p:nvSpPr>
        <p:spPr>
          <a:xfrm>
            <a:off x="2418512" y="1006846"/>
            <a:ext cx="7382312" cy="39512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0D3DE3-5BEE-4EA0-A101-A02B30823BBD}"/>
              </a:ext>
            </a:extLst>
          </p:cNvPr>
          <p:cNvCxnSpPr>
            <a:cxnSpLocks/>
          </p:cNvCxnSpPr>
          <p:nvPr/>
        </p:nvCxnSpPr>
        <p:spPr>
          <a:xfrm>
            <a:off x="3147981" y="1449576"/>
            <a:ext cx="0" cy="32482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9045AE0-7CBD-43EA-8943-AC9F108498A8}"/>
              </a:ext>
            </a:extLst>
          </p:cNvPr>
          <p:cNvCxnSpPr>
            <a:cxnSpLocks/>
          </p:cNvCxnSpPr>
          <p:nvPr/>
        </p:nvCxnSpPr>
        <p:spPr>
          <a:xfrm flipH="1">
            <a:off x="1980850" y="4697835"/>
            <a:ext cx="11671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992738D-6C1A-4265-AD9A-49AA8BA17E86}"/>
              </a:ext>
            </a:extLst>
          </p:cNvPr>
          <p:cNvSpPr/>
          <p:nvPr/>
        </p:nvSpPr>
        <p:spPr>
          <a:xfrm>
            <a:off x="556017" y="4458819"/>
            <a:ext cx="1714158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05D2AFD-A831-4709-823D-45A0EDB94DF5}"/>
              </a:ext>
            </a:extLst>
          </p:cNvPr>
          <p:cNvCxnSpPr>
            <a:cxnSpLocks/>
          </p:cNvCxnSpPr>
          <p:nvPr/>
        </p:nvCxnSpPr>
        <p:spPr>
          <a:xfrm>
            <a:off x="7889846" y="872789"/>
            <a:ext cx="1" cy="2661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77EA6-6B4B-4FB5-9259-40975CF31BEE}"/>
              </a:ext>
            </a:extLst>
          </p:cNvPr>
          <p:cNvSpPr/>
          <p:nvPr/>
        </p:nvSpPr>
        <p:spPr>
          <a:xfrm>
            <a:off x="6974150" y="408370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8419478-27F5-47B7-AE95-6B64B63E078A}"/>
              </a:ext>
            </a:extLst>
          </p:cNvPr>
          <p:cNvCxnSpPr>
            <a:cxnSpLocks/>
          </p:cNvCxnSpPr>
          <p:nvPr/>
        </p:nvCxnSpPr>
        <p:spPr>
          <a:xfrm>
            <a:off x="8499445" y="866041"/>
            <a:ext cx="1" cy="2661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B59321-8F29-4F20-91BA-520A1A1AE889}"/>
              </a:ext>
            </a:extLst>
          </p:cNvPr>
          <p:cNvSpPr/>
          <p:nvPr/>
        </p:nvSpPr>
        <p:spPr>
          <a:xfrm>
            <a:off x="8280830" y="417771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소개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B01EE23-7655-44EF-A31E-845559483DCD}"/>
              </a:ext>
            </a:extLst>
          </p:cNvPr>
          <p:cNvCxnSpPr>
            <a:cxnSpLocks/>
          </p:cNvCxnSpPr>
          <p:nvPr/>
        </p:nvCxnSpPr>
        <p:spPr>
          <a:xfrm flipH="1">
            <a:off x="9725551" y="1259805"/>
            <a:ext cx="462335" cy="129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F89E02-8FAB-4F1E-8A99-0E929B19F932}"/>
              </a:ext>
            </a:extLst>
          </p:cNvPr>
          <p:cNvSpPr/>
          <p:nvPr/>
        </p:nvSpPr>
        <p:spPr>
          <a:xfrm>
            <a:off x="10098633" y="1005886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BE6090-151E-4FF3-9D47-E6AEE5284B7F}"/>
              </a:ext>
            </a:extLst>
          </p:cNvPr>
          <p:cNvCxnSpPr>
            <a:cxnSpLocks/>
          </p:cNvCxnSpPr>
          <p:nvPr/>
        </p:nvCxnSpPr>
        <p:spPr>
          <a:xfrm flipH="1" flipV="1">
            <a:off x="1956022" y="5463032"/>
            <a:ext cx="540040" cy="2596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0C9DA46-A69C-4312-BFDC-C09ABD896CD2}"/>
              </a:ext>
            </a:extLst>
          </p:cNvPr>
          <p:cNvSpPr/>
          <p:nvPr/>
        </p:nvSpPr>
        <p:spPr>
          <a:xfrm>
            <a:off x="431580" y="5180078"/>
            <a:ext cx="1714158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이용약관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CAEC902-D316-43F5-8851-227AEE4D6F9D}"/>
              </a:ext>
            </a:extLst>
          </p:cNvPr>
          <p:cNvCxnSpPr>
            <a:cxnSpLocks/>
          </p:cNvCxnSpPr>
          <p:nvPr/>
        </p:nvCxnSpPr>
        <p:spPr>
          <a:xfrm flipH="1" flipV="1">
            <a:off x="5530794" y="5731075"/>
            <a:ext cx="5186" cy="1665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59837AD-DC69-49E5-9641-6130DD6BB590}"/>
              </a:ext>
            </a:extLst>
          </p:cNvPr>
          <p:cNvSpPr/>
          <p:nvPr/>
        </p:nvSpPr>
        <p:spPr>
          <a:xfrm>
            <a:off x="4673715" y="5881980"/>
            <a:ext cx="2167736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개인정보처리방침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F3ED166-5816-4905-90C1-350EF155C719}"/>
              </a:ext>
            </a:extLst>
          </p:cNvPr>
          <p:cNvCxnSpPr>
            <a:cxnSpLocks/>
          </p:cNvCxnSpPr>
          <p:nvPr/>
        </p:nvCxnSpPr>
        <p:spPr>
          <a:xfrm flipH="1" flipV="1">
            <a:off x="3786246" y="5719079"/>
            <a:ext cx="1744548" cy="1189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2CB7BBE-7DF4-4BB9-9A5D-AF6A4C5C9962}"/>
              </a:ext>
            </a:extLst>
          </p:cNvPr>
          <p:cNvSpPr txBox="1"/>
          <p:nvPr/>
        </p:nvSpPr>
        <p:spPr>
          <a:xfrm>
            <a:off x="419333" y="451832"/>
            <a:ext cx="561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이용약관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A8944-EA50-4FEF-9F6D-898B65066E4B}"/>
              </a:ext>
            </a:extLst>
          </p:cNvPr>
          <p:cNvSpPr txBox="1"/>
          <p:nvPr/>
        </p:nvSpPr>
        <p:spPr>
          <a:xfrm>
            <a:off x="3660920" y="2870333"/>
            <a:ext cx="4897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이용약관 쓸 시간이 없었어요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5820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0FD65C-6FDD-4C31-B84B-930F38B2ACFB}"/>
              </a:ext>
            </a:extLst>
          </p:cNvPr>
          <p:cNvSpPr/>
          <p:nvPr/>
        </p:nvSpPr>
        <p:spPr>
          <a:xfrm>
            <a:off x="2404844" y="1023457"/>
            <a:ext cx="7382312" cy="395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B4B26C-859E-48EA-AF28-F7382E62BD82}"/>
              </a:ext>
            </a:extLst>
          </p:cNvPr>
          <p:cNvSpPr/>
          <p:nvPr/>
        </p:nvSpPr>
        <p:spPr>
          <a:xfrm>
            <a:off x="2404844" y="4974670"/>
            <a:ext cx="7382312" cy="1119575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1ED418-D88C-4E86-8F09-901227FB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44" y="1507637"/>
            <a:ext cx="7382312" cy="4553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C123CE-65B2-476C-B9CB-2BA3928F3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07" y="1139993"/>
            <a:ext cx="381675" cy="252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4FB9D9-E8CE-4425-B23A-CF0EE4EF1688}"/>
              </a:ext>
            </a:extLst>
          </p:cNvPr>
          <p:cNvSpPr txBox="1"/>
          <p:nvPr/>
        </p:nvSpPr>
        <p:spPr>
          <a:xfrm>
            <a:off x="2919682" y="1076750"/>
            <a:ext cx="108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Enming Games</a:t>
            </a:r>
          </a:p>
          <a:p>
            <a:r>
              <a:rPr lang="ko-KR" altLang="en-US" sz="900" b="1" dirty="0"/>
              <a:t>엔밍 게임즈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BE46FA-65FD-4287-9F88-9F3F3A5A7B40}"/>
              </a:ext>
            </a:extLst>
          </p:cNvPr>
          <p:cNvSpPr txBox="1"/>
          <p:nvPr/>
        </p:nvSpPr>
        <p:spPr>
          <a:xfrm>
            <a:off x="7592037" y="1105093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0B246-C121-4A03-9B5A-602AFC480EDC}"/>
              </a:ext>
            </a:extLst>
          </p:cNvPr>
          <p:cNvSpPr txBox="1"/>
          <p:nvPr/>
        </p:nvSpPr>
        <p:spPr>
          <a:xfrm>
            <a:off x="8187656" y="1092139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4ADC4-BEAF-4F2D-803B-F78D4137E2E4}"/>
              </a:ext>
            </a:extLst>
          </p:cNvPr>
          <p:cNvSpPr txBox="1"/>
          <p:nvPr/>
        </p:nvSpPr>
        <p:spPr>
          <a:xfrm>
            <a:off x="8783274" y="1105093"/>
            <a:ext cx="104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75FA165-57E6-4D1B-92EE-90D2C967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62" y="5065391"/>
            <a:ext cx="329967" cy="2183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9EA8232-6819-4463-B0EE-0C3A5E90D540}"/>
              </a:ext>
            </a:extLst>
          </p:cNvPr>
          <p:cNvSpPr txBox="1"/>
          <p:nvPr/>
        </p:nvSpPr>
        <p:spPr>
          <a:xfrm>
            <a:off x="2770789" y="5003420"/>
            <a:ext cx="1081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Enming Games</a:t>
            </a:r>
          </a:p>
          <a:p>
            <a:r>
              <a:rPr lang="ko-KR" altLang="en-US" sz="800" b="1" dirty="0">
                <a:solidFill>
                  <a:schemeClr val="bg1"/>
                </a:solidFill>
              </a:rPr>
              <a:t>엔밍 게임즈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C02676-8881-4A71-97E5-F7A8946DD873}"/>
              </a:ext>
            </a:extLst>
          </p:cNvPr>
          <p:cNvSpPr txBox="1"/>
          <p:nvPr/>
        </p:nvSpPr>
        <p:spPr>
          <a:xfrm>
            <a:off x="2396454" y="5263249"/>
            <a:ext cx="229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</a:rPr>
              <a:t>Enming Games</a:t>
            </a:r>
          </a:p>
          <a:p>
            <a:r>
              <a:rPr lang="ko-KR" altLang="en-US" sz="800" i="0" dirty="0">
                <a:solidFill>
                  <a:srgbClr val="FFFFFF"/>
                </a:solidFill>
                <a:effectLst/>
                <a:latin typeface="Whitney"/>
              </a:rPr>
              <a:t>대표자</a:t>
            </a:r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</a:rPr>
              <a:t>: FURIOSA | </a:t>
            </a:r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  <a:hlinkClick r:id="rId5"/>
              </a:rPr>
              <a:t>test@daum.net</a:t>
            </a:r>
            <a:endParaRPr lang="en-US" altLang="ko-KR" sz="800" i="0" dirty="0">
              <a:solidFill>
                <a:srgbClr val="FFFFFF"/>
              </a:solidFill>
              <a:effectLst/>
              <a:latin typeface="Whitney"/>
            </a:endParaRPr>
          </a:p>
          <a:p>
            <a:endParaRPr lang="en-US" altLang="ko-KR" sz="800" dirty="0">
              <a:solidFill>
                <a:srgbClr val="FFFFFF"/>
              </a:solidFill>
              <a:latin typeface="Whitney"/>
            </a:endParaRPr>
          </a:p>
          <a:p>
            <a:r>
              <a:rPr lang="ko-KR" altLang="en-US" sz="800" b="1" dirty="0">
                <a:solidFill>
                  <a:srgbClr val="FFFFFF"/>
                </a:solidFill>
                <a:latin typeface="Whitney"/>
              </a:rPr>
              <a:t>이용약관</a:t>
            </a:r>
            <a:r>
              <a:rPr lang="ko-KR" altLang="en-US" sz="800" dirty="0">
                <a:solidFill>
                  <a:srgbClr val="FFFFFF"/>
                </a:solidFill>
                <a:latin typeface="Whitney"/>
              </a:rPr>
              <a:t>  </a:t>
            </a:r>
            <a:r>
              <a:rPr lang="ko-KR" altLang="en-US" sz="800" b="1" dirty="0">
                <a:solidFill>
                  <a:srgbClr val="FFFFFF"/>
                </a:solidFill>
                <a:latin typeface="Whitney"/>
              </a:rPr>
              <a:t>개인정보처리방침</a:t>
            </a:r>
            <a:endParaRPr lang="en-US" altLang="ko-KR" sz="800" b="1" dirty="0">
              <a:solidFill>
                <a:srgbClr val="FFFFFF"/>
              </a:solidFill>
              <a:latin typeface="Whitney"/>
            </a:endParaRPr>
          </a:p>
          <a:p>
            <a:endParaRPr lang="en-US" altLang="ko-KR" sz="800" dirty="0">
              <a:solidFill>
                <a:srgbClr val="FFFFFF"/>
              </a:solidFill>
              <a:latin typeface="Whitney"/>
            </a:endParaRPr>
          </a:p>
          <a:p>
            <a:r>
              <a:rPr lang="en-US" altLang="ko-KR" sz="800" b="0" i="0" dirty="0">
                <a:solidFill>
                  <a:srgbClr val="CCCCCC"/>
                </a:solidFill>
                <a:effectLst/>
                <a:latin typeface="Noto Sans KR"/>
              </a:rPr>
              <a:t>© 2020 Enming Games. All Right Reserved.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2B6202-B388-4A43-A35E-BC865D5B7295}"/>
              </a:ext>
            </a:extLst>
          </p:cNvPr>
          <p:cNvSpPr/>
          <p:nvPr/>
        </p:nvSpPr>
        <p:spPr>
          <a:xfrm>
            <a:off x="2404843" y="4974572"/>
            <a:ext cx="7382312" cy="11195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510F8D-7989-4E64-816D-B21F3F867488}"/>
              </a:ext>
            </a:extLst>
          </p:cNvPr>
          <p:cNvSpPr/>
          <p:nvPr/>
        </p:nvSpPr>
        <p:spPr>
          <a:xfrm>
            <a:off x="2418512" y="1006846"/>
            <a:ext cx="7382312" cy="39512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0D3DE3-5BEE-4EA0-A101-A02B30823BBD}"/>
              </a:ext>
            </a:extLst>
          </p:cNvPr>
          <p:cNvCxnSpPr>
            <a:cxnSpLocks/>
          </p:cNvCxnSpPr>
          <p:nvPr/>
        </p:nvCxnSpPr>
        <p:spPr>
          <a:xfrm>
            <a:off x="3147981" y="1449576"/>
            <a:ext cx="0" cy="32482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9045AE0-7CBD-43EA-8943-AC9F108498A8}"/>
              </a:ext>
            </a:extLst>
          </p:cNvPr>
          <p:cNvCxnSpPr>
            <a:cxnSpLocks/>
          </p:cNvCxnSpPr>
          <p:nvPr/>
        </p:nvCxnSpPr>
        <p:spPr>
          <a:xfrm flipH="1">
            <a:off x="1980850" y="4697835"/>
            <a:ext cx="11671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992738D-6C1A-4265-AD9A-49AA8BA17E86}"/>
              </a:ext>
            </a:extLst>
          </p:cNvPr>
          <p:cNvSpPr/>
          <p:nvPr/>
        </p:nvSpPr>
        <p:spPr>
          <a:xfrm>
            <a:off x="556017" y="4458819"/>
            <a:ext cx="1714158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05D2AFD-A831-4709-823D-45A0EDB94DF5}"/>
              </a:ext>
            </a:extLst>
          </p:cNvPr>
          <p:cNvCxnSpPr>
            <a:cxnSpLocks/>
          </p:cNvCxnSpPr>
          <p:nvPr/>
        </p:nvCxnSpPr>
        <p:spPr>
          <a:xfrm>
            <a:off x="7889846" y="872789"/>
            <a:ext cx="1" cy="2661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77EA6-6B4B-4FB5-9259-40975CF31BEE}"/>
              </a:ext>
            </a:extLst>
          </p:cNvPr>
          <p:cNvSpPr/>
          <p:nvPr/>
        </p:nvSpPr>
        <p:spPr>
          <a:xfrm>
            <a:off x="6974150" y="408370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8419478-27F5-47B7-AE95-6B64B63E078A}"/>
              </a:ext>
            </a:extLst>
          </p:cNvPr>
          <p:cNvCxnSpPr>
            <a:cxnSpLocks/>
          </p:cNvCxnSpPr>
          <p:nvPr/>
        </p:nvCxnSpPr>
        <p:spPr>
          <a:xfrm>
            <a:off x="8499445" y="866041"/>
            <a:ext cx="1" cy="2661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B59321-8F29-4F20-91BA-520A1A1AE889}"/>
              </a:ext>
            </a:extLst>
          </p:cNvPr>
          <p:cNvSpPr/>
          <p:nvPr/>
        </p:nvSpPr>
        <p:spPr>
          <a:xfrm>
            <a:off x="8280830" y="417771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소개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B01EE23-7655-44EF-A31E-845559483DCD}"/>
              </a:ext>
            </a:extLst>
          </p:cNvPr>
          <p:cNvCxnSpPr>
            <a:cxnSpLocks/>
          </p:cNvCxnSpPr>
          <p:nvPr/>
        </p:nvCxnSpPr>
        <p:spPr>
          <a:xfrm flipH="1">
            <a:off x="9725551" y="1259805"/>
            <a:ext cx="462335" cy="129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F89E02-8FAB-4F1E-8A99-0E929B19F932}"/>
              </a:ext>
            </a:extLst>
          </p:cNvPr>
          <p:cNvSpPr/>
          <p:nvPr/>
        </p:nvSpPr>
        <p:spPr>
          <a:xfrm>
            <a:off x="10098633" y="1005886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BE6090-151E-4FF3-9D47-E6AEE5284B7F}"/>
              </a:ext>
            </a:extLst>
          </p:cNvPr>
          <p:cNvCxnSpPr>
            <a:cxnSpLocks/>
          </p:cNvCxnSpPr>
          <p:nvPr/>
        </p:nvCxnSpPr>
        <p:spPr>
          <a:xfrm flipH="1" flipV="1">
            <a:off x="1956022" y="5463032"/>
            <a:ext cx="540040" cy="2596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0C9DA46-A69C-4312-BFDC-C09ABD896CD2}"/>
              </a:ext>
            </a:extLst>
          </p:cNvPr>
          <p:cNvSpPr/>
          <p:nvPr/>
        </p:nvSpPr>
        <p:spPr>
          <a:xfrm>
            <a:off x="431580" y="5180078"/>
            <a:ext cx="1714158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이용약관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CAEC902-D316-43F5-8851-227AEE4D6F9D}"/>
              </a:ext>
            </a:extLst>
          </p:cNvPr>
          <p:cNvCxnSpPr>
            <a:cxnSpLocks/>
          </p:cNvCxnSpPr>
          <p:nvPr/>
        </p:nvCxnSpPr>
        <p:spPr>
          <a:xfrm flipH="1" flipV="1">
            <a:off x="5530794" y="5731075"/>
            <a:ext cx="5186" cy="1665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59837AD-DC69-49E5-9641-6130DD6BB590}"/>
              </a:ext>
            </a:extLst>
          </p:cNvPr>
          <p:cNvSpPr/>
          <p:nvPr/>
        </p:nvSpPr>
        <p:spPr>
          <a:xfrm>
            <a:off x="4673715" y="5881980"/>
            <a:ext cx="2167736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개인정보처리방침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F3ED166-5816-4905-90C1-350EF155C719}"/>
              </a:ext>
            </a:extLst>
          </p:cNvPr>
          <p:cNvCxnSpPr>
            <a:cxnSpLocks/>
          </p:cNvCxnSpPr>
          <p:nvPr/>
        </p:nvCxnSpPr>
        <p:spPr>
          <a:xfrm flipH="1" flipV="1">
            <a:off x="3786246" y="5719079"/>
            <a:ext cx="1744548" cy="1189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2CB7BBE-7DF4-4BB9-9A5D-AF6A4C5C9962}"/>
              </a:ext>
            </a:extLst>
          </p:cNvPr>
          <p:cNvSpPr txBox="1"/>
          <p:nvPr/>
        </p:nvSpPr>
        <p:spPr>
          <a:xfrm>
            <a:off x="419333" y="451832"/>
            <a:ext cx="561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개인정보처리방침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A8944-EA50-4FEF-9F6D-898B65066E4B}"/>
              </a:ext>
            </a:extLst>
          </p:cNvPr>
          <p:cNvSpPr txBox="1"/>
          <p:nvPr/>
        </p:nvSpPr>
        <p:spPr>
          <a:xfrm>
            <a:off x="2970847" y="2870333"/>
            <a:ext cx="6333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개인정보처리방침 쓸 시간이 없었어요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3270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D3FEF-8C39-4FF1-947C-901100CF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76" y="2336752"/>
            <a:ext cx="3773648" cy="2184496"/>
          </a:xfrm>
        </p:spPr>
        <p:txBody>
          <a:bodyPr>
            <a:normAutofit fontScale="90000"/>
          </a:bodyPr>
          <a:lstStyle/>
          <a:p>
            <a:r>
              <a:rPr lang="en-US" altLang="ko-KR" sz="8000" dirty="0"/>
              <a:t>The End</a:t>
            </a:r>
            <a:endParaRPr lang="ko-KR" altLang="en-US" sz="8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F6630-4556-4603-9BE7-049028F8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2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9BEFD793-A91D-41C0-8DA6-3A9EF3A5F6E2}"/>
              </a:ext>
            </a:extLst>
          </p:cNvPr>
          <p:cNvSpPr/>
          <p:nvPr/>
        </p:nvSpPr>
        <p:spPr>
          <a:xfrm>
            <a:off x="4415405" y="254603"/>
            <a:ext cx="3361189" cy="1926535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CONTENTS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6193C-D77C-4148-9601-D958261BD82D}"/>
              </a:ext>
            </a:extLst>
          </p:cNvPr>
          <p:cNvSpPr txBox="1"/>
          <p:nvPr/>
        </p:nvSpPr>
        <p:spPr>
          <a:xfrm>
            <a:off x="9384834" y="5986547"/>
            <a:ext cx="83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효과</a:t>
            </a:r>
            <a:endParaRPr lang="en-US" altLang="ko-KR" sz="16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6E5F51D-AE74-412B-BBC4-4B9D25E5840B}"/>
              </a:ext>
            </a:extLst>
          </p:cNvPr>
          <p:cNvCxnSpPr/>
          <p:nvPr/>
        </p:nvCxnSpPr>
        <p:spPr>
          <a:xfrm>
            <a:off x="10101045" y="6155824"/>
            <a:ext cx="142053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C8F7ED-5802-4FBD-BEA9-8CD0C25B2271}"/>
              </a:ext>
            </a:extLst>
          </p:cNvPr>
          <p:cNvSpPr txBox="1"/>
          <p:nvPr/>
        </p:nvSpPr>
        <p:spPr>
          <a:xfrm>
            <a:off x="4320328" y="2700826"/>
            <a:ext cx="3456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메인 화면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소개화면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프로젝트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이용약관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개인정보처리방침</a:t>
            </a:r>
            <a:endParaRPr lang="en-US" altLang="ko-KR" sz="2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266D115-8C57-48B4-BDC8-5C4E6BE5E3C0}"/>
              </a:ext>
            </a:extLst>
          </p:cNvPr>
          <p:cNvCxnSpPr/>
          <p:nvPr/>
        </p:nvCxnSpPr>
        <p:spPr>
          <a:xfrm>
            <a:off x="10101045" y="5869200"/>
            <a:ext cx="14205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B8B286-852E-4AE3-820D-721898300274}"/>
              </a:ext>
            </a:extLst>
          </p:cNvPr>
          <p:cNvSpPr txBox="1"/>
          <p:nvPr/>
        </p:nvSpPr>
        <p:spPr>
          <a:xfrm>
            <a:off x="7169790" y="5724212"/>
            <a:ext cx="2801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스크롤을 내려야 보이는 화면</a:t>
            </a:r>
            <a:endParaRPr lang="en-US" altLang="ko-KR" sz="16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0F95C4-70DD-4CBA-81E9-985C438DD8BD}"/>
              </a:ext>
            </a:extLst>
          </p:cNvPr>
          <p:cNvCxnSpPr/>
          <p:nvPr/>
        </p:nvCxnSpPr>
        <p:spPr>
          <a:xfrm>
            <a:off x="10101045" y="5589369"/>
            <a:ext cx="14205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CF8B19-68FE-45DA-B7D0-9BD803B07F99}"/>
              </a:ext>
            </a:extLst>
          </p:cNvPr>
          <p:cNvSpPr txBox="1"/>
          <p:nvPr/>
        </p:nvSpPr>
        <p:spPr>
          <a:xfrm>
            <a:off x="6515448" y="5467283"/>
            <a:ext cx="345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스크롤을 내리지 않아도 보이는 화면</a:t>
            </a: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4821CA-C81A-4E10-82D0-EE6127BABB18}"/>
              </a:ext>
            </a:extLst>
          </p:cNvPr>
          <p:cNvSpPr txBox="1"/>
          <p:nvPr/>
        </p:nvSpPr>
        <p:spPr>
          <a:xfrm>
            <a:off x="9384834" y="5147623"/>
            <a:ext cx="83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버튼</a:t>
            </a:r>
            <a:endParaRPr lang="en-US" altLang="ko-KR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6760E2-2BC7-4F3F-A755-38A7E9EBD6BB}"/>
              </a:ext>
            </a:extLst>
          </p:cNvPr>
          <p:cNvCxnSpPr/>
          <p:nvPr/>
        </p:nvCxnSpPr>
        <p:spPr>
          <a:xfrm>
            <a:off x="10101045" y="5316900"/>
            <a:ext cx="142053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0FD65C-6FDD-4C31-B84B-930F38B2ACFB}"/>
              </a:ext>
            </a:extLst>
          </p:cNvPr>
          <p:cNvSpPr/>
          <p:nvPr/>
        </p:nvSpPr>
        <p:spPr>
          <a:xfrm>
            <a:off x="2404844" y="1023457"/>
            <a:ext cx="7382312" cy="395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B4B26C-859E-48EA-AF28-F7382E62BD82}"/>
              </a:ext>
            </a:extLst>
          </p:cNvPr>
          <p:cNvSpPr/>
          <p:nvPr/>
        </p:nvSpPr>
        <p:spPr>
          <a:xfrm>
            <a:off x="2404844" y="4974670"/>
            <a:ext cx="7382312" cy="1119575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1ED418-D88C-4E86-8F09-901227FB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44" y="1507637"/>
            <a:ext cx="7382312" cy="4553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C123CE-65B2-476C-B9CB-2BA3928F3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07" y="1139993"/>
            <a:ext cx="381675" cy="252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4FB9D9-E8CE-4425-B23A-CF0EE4EF1688}"/>
              </a:ext>
            </a:extLst>
          </p:cNvPr>
          <p:cNvSpPr txBox="1"/>
          <p:nvPr/>
        </p:nvSpPr>
        <p:spPr>
          <a:xfrm>
            <a:off x="2919682" y="1076750"/>
            <a:ext cx="108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Enming Games</a:t>
            </a:r>
          </a:p>
          <a:p>
            <a:r>
              <a:rPr lang="ko-KR" altLang="en-US" sz="900" b="1" dirty="0"/>
              <a:t>엔밍 게임즈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BE46FA-65FD-4287-9F88-9F3F3A5A7B40}"/>
              </a:ext>
            </a:extLst>
          </p:cNvPr>
          <p:cNvSpPr txBox="1"/>
          <p:nvPr/>
        </p:nvSpPr>
        <p:spPr>
          <a:xfrm>
            <a:off x="7592037" y="1105093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0B246-C121-4A03-9B5A-602AFC480EDC}"/>
              </a:ext>
            </a:extLst>
          </p:cNvPr>
          <p:cNvSpPr txBox="1"/>
          <p:nvPr/>
        </p:nvSpPr>
        <p:spPr>
          <a:xfrm>
            <a:off x="8187656" y="1092139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4ADC4-BEAF-4F2D-803B-F78D4137E2E4}"/>
              </a:ext>
            </a:extLst>
          </p:cNvPr>
          <p:cNvSpPr txBox="1"/>
          <p:nvPr/>
        </p:nvSpPr>
        <p:spPr>
          <a:xfrm>
            <a:off x="8783274" y="1105093"/>
            <a:ext cx="104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75FA165-57E6-4D1B-92EE-90D2C967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62" y="5065391"/>
            <a:ext cx="329967" cy="2183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9EA8232-6819-4463-B0EE-0C3A5E90D540}"/>
              </a:ext>
            </a:extLst>
          </p:cNvPr>
          <p:cNvSpPr txBox="1"/>
          <p:nvPr/>
        </p:nvSpPr>
        <p:spPr>
          <a:xfrm>
            <a:off x="2770789" y="5003420"/>
            <a:ext cx="1081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Enming Games</a:t>
            </a:r>
          </a:p>
          <a:p>
            <a:r>
              <a:rPr lang="ko-KR" altLang="en-US" sz="800" b="1" dirty="0">
                <a:solidFill>
                  <a:schemeClr val="bg1"/>
                </a:solidFill>
              </a:rPr>
              <a:t>엔밍 게임즈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C02676-8881-4A71-97E5-F7A8946DD873}"/>
              </a:ext>
            </a:extLst>
          </p:cNvPr>
          <p:cNvSpPr txBox="1"/>
          <p:nvPr/>
        </p:nvSpPr>
        <p:spPr>
          <a:xfrm>
            <a:off x="2396454" y="5263249"/>
            <a:ext cx="229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</a:rPr>
              <a:t>Enming Games</a:t>
            </a:r>
          </a:p>
          <a:p>
            <a:r>
              <a:rPr lang="ko-KR" altLang="en-US" sz="800" i="0" dirty="0">
                <a:solidFill>
                  <a:srgbClr val="FFFFFF"/>
                </a:solidFill>
                <a:effectLst/>
                <a:latin typeface="Whitney"/>
              </a:rPr>
              <a:t>대표자</a:t>
            </a:r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</a:rPr>
              <a:t>: FURIOSA | </a:t>
            </a:r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  <a:hlinkClick r:id="rId5"/>
              </a:rPr>
              <a:t>test@daum.net</a:t>
            </a:r>
            <a:endParaRPr lang="en-US" altLang="ko-KR" sz="800" i="0" dirty="0">
              <a:solidFill>
                <a:srgbClr val="FFFFFF"/>
              </a:solidFill>
              <a:effectLst/>
              <a:latin typeface="Whitney"/>
            </a:endParaRPr>
          </a:p>
          <a:p>
            <a:endParaRPr lang="en-US" altLang="ko-KR" sz="800" dirty="0">
              <a:solidFill>
                <a:srgbClr val="FFFFFF"/>
              </a:solidFill>
              <a:latin typeface="Whitney"/>
            </a:endParaRPr>
          </a:p>
          <a:p>
            <a:r>
              <a:rPr lang="ko-KR" altLang="en-US" sz="800" b="1" dirty="0">
                <a:solidFill>
                  <a:srgbClr val="FFFFFF"/>
                </a:solidFill>
                <a:latin typeface="Whitney"/>
              </a:rPr>
              <a:t>이용약관</a:t>
            </a:r>
            <a:r>
              <a:rPr lang="ko-KR" altLang="en-US" sz="800" dirty="0">
                <a:solidFill>
                  <a:srgbClr val="FFFFFF"/>
                </a:solidFill>
                <a:latin typeface="Whitney"/>
              </a:rPr>
              <a:t>  </a:t>
            </a:r>
            <a:r>
              <a:rPr lang="ko-KR" altLang="en-US" sz="800" b="1" dirty="0">
                <a:solidFill>
                  <a:srgbClr val="FFFFFF"/>
                </a:solidFill>
                <a:latin typeface="Whitney"/>
              </a:rPr>
              <a:t>개인정보처리방침</a:t>
            </a:r>
            <a:endParaRPr lang="en-US" altLang="ko-KR" sz="800" b="1" dirty="0">
              <a:solidFill>
                <a:srgbClr val="FFFFFF"/>
              </a:solidFill>
              <a:latin typeface="Whitney"/>
            </a:endParaRPr>
          </a:p>
          <a:p>
            <a:endParaRPr lang="en-US" altLang="ko-KR" sz="800" dirty="0">
              <a:solidFill>
                <a:srgbClr val="FFFFFF"/>
              </a:solidFill>
              <a:latin typeface="Whitney"/>
            </a:endParaRPr>
          </a:p>
          <a:p>
            <a:r>
              <a:rPr lang="en-US" altLang="ko-KR" sz="800" b="0" i="0" dirty="0">
                <a:solidFill>
                  <a:srgbClr val="CCCCCC"/>
                </a:solidFill>
                <a:effectLst/>
                <a:latin typeface="Noto Sans KR"/>
              </a:rPr>
              <a:t>© 2020 Enming Games. All Right Reserved.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65712B0-389F-4AFD-9164-B6E971119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26" y="2360801"/>
            <a:ext cx="1742870" cy="17428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84B345D-1CF7-4375-85AA-7E359D93DC58}"/>
              </a:ext>
            </a:extLst>
          </p:cNvPr>
          <p:cNvSpPr txBox="1"/>
          <p:nvPr/>
        </p:nvSpPr>
        <p:spPr>
          <a:xfrm>
            <a:off x="2728844" y="3026570"/>
            <a:ext cx="245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게임을 만듭니다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68B300-9EDB-4E7F-BAF2-49408249A8FB}"/>
              </a:ext>
            </a:extLst>
          </p:cNvPr>
          <p:cNvSpPr txBox="1"/>
          <p:nvPr/>
        </p:nvSpPr>
        <p:spPr>
          <a:xfrm>
            <a:off x="6914323" y="3014356"/>
            <a:ext cx="273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즐거움을 만듭니다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2B6202-B388-4A43-A35E-BC865D5B7295}"/>
              </a:ext>
            </a:extLst>
          </p:cNvPr>
          <p:cNvSpPr/>
          <p:nvPr/>
        </p:nvSpPr>
        <p:spPr>
          <a:xfrm>
            <a:off x="2404843" y="4974572"/>
            <a:ext cx="7382312" cy="11195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510F8D-7989-4E64-816D-B21F3F867488}"/>
              </a:ext>
            </a:extLst>
          </p:cNvPr>
          <p:cNvSpPr/>
          <p:nvPr/>
        </p:nvSpPr>
        <p:spPr>
          <a:xfrm>
            <a:off x="2418512" y="1006846"/>
            <a:ext cx="7382312" cy="39512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D2148AE-A2E0-4C70-A8F6-2130BC830D60}"/>
              </a:ext>
            </a:extLst>
          </p:cNvPr>
          <p:cNvCxnSpPr>
            <a:cxnSpLocks/>
          </p:cNvCxnSpPr>
          <p:nvPr/>
        </p:nvCxnSpPr>
        <p:spPr>
          <a:xfrm>
            <a:off x="3934437" y="3488235"/>
            <a:ext cx="0" cy="3790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0A7E741-9017-42B0-AC84-61010AD557C4}"/>
              </a:ext>
            </a:extLst>
          </p:cNvPr>
          <p:cNvCxnSpPr>
            <a:cxnSpLocks/>
          </p:cNvCxnSpPr>
          <p:nvPr/>
        </p:nvCxnSpPr>
        <p:spPr>
          <a:xfrm>
            <a:off x="3934437" y="3867325"/>
            <a:ext cx="447133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D6730F5-CAA5-48E1-B7F6-4FE049196749}"/>
              </a:ext>
            </a:extLst>
          </p:cNvPr>
          <p:cNvCxnSpPr>
            <a:cxnSpLocks/>
          </p:cNvCxnSpPr>
          <p:nvPr/>
        </p:nvCxnSpPr>
        <p:spPr>
          <a:xfrm>
            <a:off x="8398778" y="3488235"/>
            <a:ext cx="0" cy="3790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352830-EA97-47B6-B5F7-7FF844BAFB14}"/>
              </a:ext>
            </a:extLst>
          </p:cNvPr>
          <p:cNvCxnSpPr>
            <a:cxnSpLocks/>
          </p:cNvCxnSpPr>
          <p:nvPr/>
        </p:nvCxnSpPr>
        <p:spPr>
          <a:xfrm>
            <a:off x="6140741" y="3867325"/>
            <a:ext cx="0" cy="3790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8175B37-B02C-4DE8-82A2-027F3EF80D28}"/>
              </a:ext>
            </a:extLst>
          </p:cNvPr>
          <p:cNvCxnSpPr>
            <a:cxnSpLocks/>
          </p:cNvCxnSpPr>
          <p:nvPr/>
        </p:nvCxnSpPr>
        <p:spPr>
          <a:xfrm>
            <a:off x="6142139" y="4246415"/>
            <a:ext cx="426021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DE70F07-7775-409F-898B-1712852541DC}"/>
              </a:ext>
            </a:extLst>
          </p:cNvPr>
          <p:cNvSpPr/>
          <p:nvPr/>
        </p:nvSpPr>
        <p:spPr>
          <a:xfrm>
            <a:off x="9965160" y="3429000"/>
            <a:ext cx="1714158" cy="144097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05711A8B-9C50-44CB-9420-530C63C309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561" y="3488235"/>
            <a:ext cx="1291356" cy="1291356"/>
          </a:xfrm>
          <a:prstGeom prst="rect">
            <a:avLst/>
          </a:prstGeom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D0170B6-6643-4C6F-ACF6-127158E23C8D}"/>
              </a:ext>
            </a:extLst>
          </p:cNvPr>
          <p:cNvCxnSpPr>
            <a:cxnSpLocks/>
          </p:cNvCxnSpPr>
          <p:nvPr/>
        </p:nvCxnSpPr>
        <p:spPr>
          <a:xfrm flipV="1">
            <a:off x="5916351" y="2197916"/>
            <a:ext cx="0" cy="4727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11F3D38-FED3-4AC0-81C1-FB56543B4234}"/>
              </a:ext>
            </a:extLst>
          </p:cNvPr>
          <p:cNvCxnSpPr>
            <a:cxnSpLocks/>
          </p:cNvCxnSpPr>
          <p:nvPr/>
        </p:nvCxnSpPr>
        <p:spPr>
          <a:xfrm>
            <a:off x="1656141" y="2197916"/>
            <a:ext cx="426021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B9A1B6-C87E-4400-BCF8-4032BC82E071}"/>
              </a:ext>
            </a:extLst>
          </p:cNvPr>
          <p:cNvSpPr/>
          <p:nvPr/>
        </p:nvSpPr>
        <p:spPr>
          <a:xfrm>
            <a:off x="535520" y="1950194"/>
            <a:ext cx="1714158" cy="144097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72CB5F8C-7FC8-46A9-8A50-D713598705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4" y="2103616"/>
            <a:ext cx="1185656" cy="1185656"/>
          </a:xfrm>
          <a:prstGeom prst="rect">
            <a:avLst/>
          </a:prstGeom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0D3DE3-5BEE-4EA0-A101-A02B30823BBD}"/>
              </a:ext>
            </a:extLst>
          </p:cNvPr>
          <p:cNvCxnSpPr>
            <a:cxnSpLocks/>
          </p:cNvCxnSpPr>
          <p:nvPr/>
        </p:nvCxnSpPr>
        <p:spPr>
          <a:xfrm>
            <a:off x="3147981" y="1449576"/>
            <a:ext cx="0" cy="32482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9045AE0-7CBD-43EA-8943-AC9F108498A8}"/>
              </a:ext>
            </a:extLst>
          </p:cNvPr>
          <p:cNvCxnSpPr>
            <a:cxnSpLocks/>
          </p:cNvCxnSpPr>
          <p:nvPr/>
        </p:nvCxnSpPr>
        <p:spPr>
          <a:xfrm flipH="1">
            <a:off x="1980850" y="4697835"/>
            <a:ext cx="11671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992738D-6C1A-4265-AD9A-49AA8BA17E86}"/>
              </a:ext>
            </a:extLst>
          </p:cNvPr>
          <p:cNvSpPr/>
          <p:nvPr/>
        </p:nvSpPr>
        <p:spPr>
          <a:xfrm>
            <a:off x="556017" y="4458819"/>
            <a:ext cx="1714158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05D2AFD-A831-4709-823D-45A0EDB94DF5}"/>
              </a:ext>
            </a:extLst>
          </p:cNvPr>
          <p:cNvCxnSpPr>
            <a:cxnSpLocks/>
          </p:cNvCxnSpPr>
          <p:nvPr/>
        </p:nvCxnSpPr>
        <p:spPr>
          <a:xfrm>
            <a:off x="7889846" y="872789"/>
            <a:ext cx="1" cy="2661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77EA6-6B4B-4FB5-9259-40975CF31BEE}"/>
              </a:ext>
            </a:extLst>
          </p:cNvPr>
          <p:cNvSpPr/>
          <p:nvPr/>
        </p:nvSpPr>
        <p:spPr>
          <a:xfrm>
            <a:off x="6974150" y="408370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8419478-27F5-47B7-AE95-6B64B63E078A}"/>
              </a:ext>
            </a:extLst>
          </p:cNvPr>
          <p:cNvCxnSpPr>
            <a:cxnSpLocks/>
          </p:cNvCxnSpPr>
          <p:nvPr/>
        </p:nvCxnSpPr>
        <p:spPr>
          <a:xfrm>
            <a:off x="8499445" y="866041"/>
            <a:ext cx="1" cy="2661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B59321-8F29-4F20-91BA-520A1A1AE889}"/>
              </a:ext>
            </a:extLst>
          </p:cNvPr>
          <p:cNvSpPr/>
          <p:nvPr/>
        </p:nvSpPr>
        <p:spPr>
          <a:xfrm>
            <a:off x="8280830" y="417771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소개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B01EE23-7655-44EF-A31E-845559483DCD}"/>
              </a:ext>
            </a:extLst>
          </p:cNvPr>
          <p:cNvCxnSpPr>
            <a:cxnSpLocks/>
          </p:cNvCxnSpPr>
          <p:nvPr/>
        </p:nvCxnSpPr>
        <p:spPr>
          <a:xfrm flipH="1">
            <a:off x="9725551" y="1259805"/>
            <a:ext cx="462335" cy="129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F89E02-8FAB-4F1E-8A99-0E929B19F932}"/>
              </a:ext>
            </a:extLst>
          </p:cNvPr>
          <p:cNvSpPr/>
          <p:nvPr/>
        </p:nvSpPr>
        <p:spPr>
          <a:xfrm>
            <a:off x="10098633" y="1005886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BE6090-151E-4FF3-9D47-E6AEE5284B7F}"/>
              </a:ext>
            </a:extLst>
          </p:cNvPr>
          <p:cNvCxnSpPr>
            <a:cxnSpLocks/>
          </p:cNvCxnSpPr>
          <p:nvPr/>
        </p:nvCxnSpPr>
        <p:spPr>
          <a:xfrm flipH="1" flipV="1">
            <a:off x="1956022" y="5463032"/>
            <a:ext cx="540040" cy="2596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0C9DA46-A69C-4312-BFDC-C09ABD896CD2}"/>
              </a:ext>
            </a:extLst>
          </p:cNvPr>
          <p:cNvSpPr/>
          <p:nvPr/>
        </p:nvSpPr>
        <p:spPr>
          <a:xfrm>
            <a:off x="431580" y="5180078"/>
            <a:ext cx="1714158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이용약관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CAEC902-D316-43F5-8851-227AEE4D6F9D}"/>
              </a:ext>
            </a:extLst>
          </p:cNvPr>
          <p:cNvCxnSpPr>
            <a:cxnSpLocks/>
          </p:cNvCxnSpPr>
          <p:nvPr/>
        </p:nvCxnSpPr>
        <p:spPr>
          <a:xfrm flipH="1" flipV="1">
            <a:off x="5530794" y="5731075"/>
            <a:ext cx="5186" cy="1665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59837AD-DC69-49E5-9641-6130DD6BB590}"/>
              </a:ext>
            </a:extLst>
          </p:cNvPr>
          <p:cNvSpPr/>
          <p:nvPr/>
        </p:nvSpPr>
        <p:spPr>
          <a:xfrm>
            <a:off x="4673715" y="5881980"/>
            <a:ext cx="2167736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개인정보처리방침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F3ED166-5816-4905-90C1-350EF155C719}"/>
              </a:ext>
            </a:extLst>
          </p:cNvPr>
          <p:cNvCxnSpPr>
            <a:cxnSpLocks/>
          </p:cNvCxnSpPr>
          <p:nvPr/>
        </p:nvCxnSpPr>
        <p:spPr>
          <a:xfrm flipH="1" flipV="1">
            <a:off x="3786246" y="5719079"/>
            <a:ext cx="1744548" cy="1189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2CB7BBE-7DF4-4BB9-9A5D-AF6A4C5C9962}"/>
              </a:ext>
            </a:extLst>
          </p:cNvPr>
          <p:cNvSpPr txBox="1"/>
          <p:nvPr/>
        </p:nvSpPr>
        <p:spPr>
          <a:xfrm>
            <a:off x="419334" y="451832"/>
            <a:ext cx="220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137574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0FD65C-6FDD-4C31-B84B-930F38B2ACFB}"/>
              </a:ext>
            </a:extLst>
          </p:cNvPr>
          <p:cNvSpPr/>
          <p:nvPr/>
        </p:nvSpPr>
        <p:spPr>
          <a:xfrm>
            <a:off x="2404844" y="1560353"/>
            <a:ext cx="7382312" cy="395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4B345D-1CF7-4375-85AA-7E359D93DC58}"/>
              </a:ext>
            </a:extLst>
          </p:cNvPr>
          <p:cNvSpPr txBox="1"/>
          <p:nvPr/>
        </p:nvSpPr>
        <p:spPr>
          <a:xfrm>
            <a:off x="2685138" y="3366585"/>
            <a:ext cx="675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j-ea"/>
                <a:ea typeface="+mj-ea"/>
              </a:rPr>
              <a:t>저희 </a:t>
            </a:r>
            <a:r>
              <a:rPr lang="en-US" altLang="ko-KR" sz="2400" dirty="0">
                <a:latin typeface="+mj-ea"/>
                <a:ea typeface="+mj-ea"/>
              </a:rPr>
              <a:t>Enming Games</a:t>
            </a:r>
            <a:r>
              <a:rPr lang="ko-KR" altLang="en-US" sz="2400" dirty="0">
                <a:latin typeface="+mj-ea"/>
                <a:ea typeface="+mj-ea"/>
              </a:rPr>
              <a:t>는 </a:t>
            </a:r>
            <a:r>
              <a:rPr lang="en-US" altLang="ko-KR" sz="2400" dirty="0">
                <a:latin typeface="+mj-ea"/>
                <a:ea typeface="+mj-ea"/>
              </a:rPr>
              <a:t>10</a:t>
            </a:r>
            <a:r>
              <a:rPr lang="ko-KR" altLang="en-US" sz="2400" dirty="0">
                <a:latin typeface="+mj-ea"/>
                <a:ea typeface="+mj-ea"/>
              </a:rPr>
              <a:t>대들로 이루어진 </a:t>
            </a:r>
            <a:endParaRPr lang="en-US" altLang="ko-KR" sz="2400" dirty="0">
              <a:latin typeface="+mj-ea"/>
              <a:ea typeface="+mj-ea"/>
            </a:endParaRPr>
          </a:p>
          <a:p>
            <a:pPr algn="ctr"/>
            <a:r>
              <a:rPr lang="ko-KR" altLang="en-US" sz="2400" dirty="0">
                <a:latin typeface="+mj-ea"/>
                <a:ea typeface="+mj-ea"/>
              </a:rPr>
              <a:t>아주 젊은 개발팀입니다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34E97E9-F6AF-4102-81AF-C06FF2903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44" y="2044533"/>
            <a:ext cx="7382312" cy="45538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510F8D-7989-4E64-816D-B21F3F867488}"/>
              </a:ext>
            </a:extLst>
          </p:cNvPr>
          <p:cNvSpPr/>
          <p:nvPr/>
        </p:nvSpPr>
        <p:spPr>
          <a:xfrm>
            <a:off x="2418512" y="1543742"/>
            <a:ext cx="7382312" cy="39512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CB7BBE-7DF4-4BB9-9A5D-AF6A4C5C9962}"/>
              </a:ext>
            </a:extLst>
          </p:cNvPr>
          <p:cNvSpPr txBox="1"/>
          <p:nvPr/>
        </p:nvSpPr>
        <p:spPr>
          <a:xfrm>
            <a:off x="419334" y="451832"/>
            <a:ext cx="251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2-1. </a:t>
            </a:r>
            <a:r>
              <a:rPr lang="ko-KR" altLang="en-US" sz="2800" dirty="0"/>
              <a:t>소개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081E0F-0728-46EF-9503-68F2219456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65" y="3291186"/>
            <a:ext cx="1483603" cy="98179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CC0CFEC-00A2-40E2-80BE-06D1AF1B7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07" y="1676889"/>
            <a:ext cx="381675" cy="2525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141E723-8B6F-423F-91F9-697B1AC600E2}"/>
              </a:ext>
            </a:extLst>
          </p:cNvPr>
          <p:cNvSpPr txBox="1"/>
          <p:nvPr/>
        </p:nvSpPr>
        <p:spPr>
          <a:xfrm>
            <a:off x="2919682" y="1613646"/>
            <a:ext cx="108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Enming Games</a:t>
            </a:r>
          </a:p>
          <a:p>
            <a:r>
              <a:rPr lang="ko-KR" altLang="en-US" sz="900" b="1" dirty="0"/>
              <a:t>엔밍 게임즈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E18727-D4EE-4554-884E-7D8BCF913B56}"/>
              </a:ext>
            </a:extLst>
          </p:cNvPr>
          <p:cNvSpPr txBox="1"/>
          <p:nvPr/>
        </p:nvSpPr>
        <p:spPr>
          <a:xfrm>
            <a:off x="7592037" y="1641989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CEF8B-8C23-422B-A60A-73A7B75DC6B2}"/>
              </a:ext>
            </a:extLst>
          </p:cNvPr>
          <p:cNvSpPr txBox="1"/>
          <p:nvPr/>
        </p:nvSpPr>
        <p:spPr>
          <a:xfrm>
            <a:off x="8187656" y="1629035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AFBD-2149-4CC5-BBA6-7FB51FBA5FB5}"/>
              </a:ext>
            </a:extLst>
          </p:cNvPr>
          <p:cNvSpPr txBox="1"/>
          <p:nvPr/>
        </p:nvSpPr>
        <p:spPr>
          <a:xfrm>
            <a:off x="8783274" y="1641989"/>
            <a:ext cx="104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EE3108-77D2-48D3-99EE-26B6E76CD747}"/>
              </a:ext>
            </a:extLst>
          </p:cNvPr>
          <p:cNvSpPr/>
          <p:nvPr/>
        </p:nvSpPr>
        <p:spPr>
          <a:xfrm>
            <a:off x="6974150" y="945266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929C17-E922-48C2-8583-27E8E857A3ED}"/>
              </a:ext>
            </a:extLst>
          </p:cNvPr>
          <p:cNvSpPr/>
          <p:nvPr/>
        </p:nvSpPr>
        <p:spPr>
          <a:xfrm>
            <a:off x="8280830" y="954667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소개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EE73479-2098-4678-80EE-1D5454FA99DB}"/>
              </a:ext>
            </a:extLst>
          </p:cNvPr>
          <p:cNvCxnSpPr>
            <a:cxnSpLocks/>
          </p:cNvCxnSpPr>
          <p:nvPr/>
        </p:nvCxnSpPr>
        <p:spPr>
          <a:xfrm flipH="1">
            <a:off x="9725551" y="1796701"/>
            <a:ext cx="462335" cy="129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74D5C4-0B67-4CF6-ACA0-C5845CF5A6E8}"/>
              </a:ext>
            </a:extLst>
          </p:cNvPr>
          <p:cNvSpPr/>
          <p:nvPr/>
        </p:nvSpPr>
        <p:spPr>
          <a:xfrm>
            <a:off x="10098633" y="1542782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1F2F2-51F0-476B-BA5B-9FC18014A8D5}"/>
              </a:ext>
            </a:extLst>
          </p:cNvPr>
          <p:cNvCxnSpPr>
            <a:cxnSpLocks/>
          </p:cNvCxnSpPr>
          <p:nvPr/>
        </p:nvCxnSpPr>
        <p:spPr>
          <a:xfrm>
            <a:off x="7916411" y="1967589"/>
            <a:ext cx="0" cy="3790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11C7E15-D9FF-4E92-87FF-70DBBB6B366C}"/>
              </a:ext>
            </a:extLst>
          </p:cNvPr>
          <p:cNvCxnSpPr>
            <a:cxnSpLocks/>
          </p:cNvCxnSpPr>
          <p:nvPr/>
        </p:nvCxnSpPr>
        <p:spPr>
          <a:xfrm>
            <a:off x="8499445" y="1958217"/>
            <a:ext cx="0" cy="3790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9F05AB1-869C-4DBC-A19C-80F391E701B6}"/>
              </a:ext>
            </a:extLst>
          </p:cNvPr>
          <p:cNvCxnSpPr>
            <a:cxnSpLocks/>
          </p:cNvCxnSpPr>
          <p:nvPr/>
        </p:nvCxnSpPr>
        <p:spPr>
          <a:xfrm>
            <a:off x="9289408" y="1958217"/>
            <a:ext cx="0" cy="3790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3F5E3D8-6330-42FA-9498-0B955B8936B7}"/>
              </a:ext>
            </a:extLst>
          </p:cNvPr>
          <p:cNvCxnSpPr>
            <a:cxnSpLocks/>
          </p:cNvCxnSpPr>
          <p:nvPr/>
        </p:nvCxnSpPr>
        <p:spPr>
          <a:xfrm flipV="1">
            <a:off x="7889846" y="2337307"/>
            <a:ext cx="2638337" cy="83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884D56-F21A-4F52-988C-AF3CFDBD3B40}"/>
              </a:ext>
            </a:extLst>
          </p:cNvPr>
          <p:cNvSpPr/>
          <p:nvPr/>
        </p:nvSpPr>
        <p:spPr>
          <a:xfrm>
            <a:off x="9960269" y="2213137"/>
            <a:ext cx="1714158" cy="144097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8AA60E84-183C-4069-B55E-3EB6B2023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660" y="2292133"/>
            <a:ext cx="1310079" cy="1310079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3D2D4B4-730F-4481-8037-16549068152D}"/>
              </a:ext>
            </a:extLst>
          </p:cNvPr>
          <p:cNvCxnSpPr>
            <a:cxnSpLocks/>
          </p:cNvCxnSpPr>
          <p:nvPr/>
        </p:nvCxnSpPr>
        <p:spPr>
          <a:xfrm>
            <a:off x="7889846" y="1409685"/>
            <a:ext cx="1" cy="2661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0BB20CA-6D4A-472E-BEC0-1A54FBE01EF6}"/>
              </a:ext>
            </a:extLst>
          </p:cNvPr>
          <p:cNvCxnSpPr>
            <a:cxnSpLocks/>
          </p:cNvCxnSpPr>
          <p:nvPr/>
        </p:nvCxnSpPr>
        <p:spPr>
          <a:xfrm>
            <a:off x="8499445" y="1402937"/>
            <a:ext cx="1" cy="2661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0D93C1F-AB73-467C-A65B-2E178440E351}"/>
              </a:ext>
            </a:extLst>
          </p:cNvPr>
          <p:cNvCxnSpPr>
            <a:cxnSpLocks/>
          </p:cNvCxnSpPr>
          <p:nvPr/>
        </p:nvCxnSpPr>
        <p:spPr>
          <a:xfrm>
            <a:off x="3147981" y="1986472"/>
            <a:ext cx="0" cy="32482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AA3F125-36D8-42F7-B27C-DF6A91B8E708}"/>
              </a:ext>
            </a:extLst>
          </p:cNvPr>
          <p:cNvCxnSpPr>
            <a:cxnSpLocks/>
          </p:cNvCxnSpPr>
          <p:nvPr/>
        </p:nvCxnSpPr>
        <p:spPr>
          <a:xfrm flipH="1">
            <a:off x="1980850" y="5234731"/>
            <a:ext cx="11671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9124811-242A-4E0C-989A-8E72BA626054}"/>
              </a:ext>
            </a:extLst>
          </p:cNvPr>
          <p:cNvSpPr/>
          <p:nvPr/>
        </p:nvSpPr>
        <p:spPr>
          <a:xfrm>
            <a:off x="556017" y="4995715"/>
            <a:ext cx="1714158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9C80C55-0AD5-466E-9EAE-94C17A11C477}"/>
              </a:ext>
            </a:extLst>
          </p:cNvPr>
          <p:cNvCxnSpPr>
            <a:cxnSpLocks/>
          </p:cNvCxnSpPr>
          <p:nvPr/>
        </p:nvCxnSpPr>
        <p:spPr>
          <a:xfrm flipV="1">
            <a:off x="8317181" y="4703659"/>
            <a:ext cx="2638337" cy="83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349ECF6-B528-44EC-A36F-0325F57E49BD}"/>
              </a:ext>
            </a:extLst>
          </p:cNvPr>
          <p:cNvSpPr/>
          <p:nvPr/>
        </p:nvSpPr>
        <p:spPr>
          <a:xfrm>
            <a:off x="9960269" y="4026733"/>
            <a:ext cx="1714158" cy="144097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F229E966-758D-45FA-ACA0-AD60ED78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70" y="4085968"/>
            <a:ext cx="1291356" cy="1291356"/>
          </a:xfrm>
          <a:prstGeom prst="rect">
            <a:avLst/>
          </a:prstGeom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FA6638A-F336-41EC-A857-235BC331A9EA}"/>
              </a:ext>
            </a:extLst>
          </p:cNvPr>
          <p:cNvCxnSpPr>
            <a:cxnSpLocks/>
          </p:cNvCxnSpPr>
          <p:nvPr/>
        </p:nvCxnSpPr>
        <p:spPr>
          <a:xfrm>
            <a:off x="8325570" y="3867325"/>
            <a:ext cx="0" cy="86432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73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0FD65C-6FDD-4C31-B84B-930F38B2ACFB}"/>
              </a:ext>
            </a:extLst>
          </p:cNvPr>
          <p:cNvSpPr/>
          <p:nvPr/>
        </p:nvSpPr>
        <p:spPr>
          <a:xfrm>
            <a:off x="2404844" y="1560353"/>
            <a:ext cx="7382312" cy="395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래픽 21" descr="전구">
            <a:extLst>
              <a:ext uri="{FF2B5EF4-FFF2-40B4-BE49-F238E27FC236}">
                <a16:creationId xmlns:a16="http://schemas.microsoft.com/office/drawing/2014/main" id="{9FA704AA-C327-4424-AAFA-C6BA45C01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7645" y="3193682"/>
            <a:ext cx="790158" cy="79015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510F8D-7989-4E64-816D-B21F3F867488}"/>
              </a:ext>
            </a:extLst>
          </p:cNvPr>
          <p:cNvSpPr/>
          <p:nvPr/>
        </p:nvSpPr>
        <p:spPr>
          <a:xfrm>
            <a:off x="2418512" y="1543742"/>
            <a:ext cx="7382312" cy="39512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CB7BBE-7DF4-4BB9-9A5D-AF6A4C5C9962}"/>
              </a:ext>
            </a:extLst>
          </p:cNvPr>
          <p:cNvSpPr txBox="1"/>
          <p:nvPr/>
        </p:nvSpPr>
        <p:spPr>
          <a:xfrm>
            <a:off x="419334" y="451832"/>
            <a:ext cx="251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2-2. </a:t>
            </a:r>
            <a:r>
              <a:rPr lang="ko-KR" altLang="en-US" sz="2800" dirty="0"/>
              <a:t>소개 화면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7A15172-B4CC-4853-AC4C-F24BC29FC872}"/>
              </a:ext>
            </a:extLst>
          </p:cNvPr>
          <p:cNvCxnSpPr>
            <a:cxnSpLocks/>
          </p:cNvCxnSpPr>
          <p:nvPr/>
        </p:nvCxnSpPr>
        <p:spPr>
          <a:xfrm flipV="1">
            <a:off x="8317181" y="4703659"/>
            <a:ext cx="2638337" cy="83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53FDA4-7AA2-4406-B759-0A50362D75E5}"/>
              </a:ext>
            </a:extLst>
          </p:cNvPr>
          <p:cNvSpPr/>
          <p:nvPr/>
        </p:nvSpPr>
        <p:spPr>
          <a:xfrm>
            <a:off x="9960269" y="4026733"/>
            <a:ext cx="1714158" cy="144097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1CEF5E1-9C1C-46C1-9E45-C7E7FC7B8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70" y="4085968"/>
            <a:ext cx="1291356" cy="1291356"/>
          </a:xfrm>
          <a:prstGeom prst="rect">
            <a:avLst/>
          </a:prstGeom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C9971F3-3EB0-42C8-AF9E-31B3667619B9}"/>
              </a:ext>
            </a:extLst>
          </p:cNvPr>
          <p:cNvCxnSpPr>
            <a:cxnSpLocks/>
          </p:cNvCxnSpPr>
          <p:nvPr/>
        </p:nvCxnSpPr>
        <p:spPr>
          <a:xfrm>
            <a:off x="8325570" y="4270611"/>
            <a:ext cx="0" cy="4610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6" name="그래픽 25" descr="전구 및 기어 ">
            <a:extLst>
              <a:ext uri="{FF2B5EF4-FFF2-40B4-BE49-F238E27FC236}">
                <a16:creationId xmlns:a16="http://schemas.microsoft.com/office/drawing/2014/main" id="{385D4113-53BD-4FF6-89E5-A452006FA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8284" y="2492152"/>
            <a:ext cx="790157" cy="790157"/>
          </a:xfrm>
          <a:prstGeom prst="rect">
            <a:avLst/>
          </a:prstGeom>
        </p:spPr>
      </p:pic>
      <p:pic>
        <p:nvPicPr>
          <p:cNvPr id="27" name="그래픽 26" descr="전구 및 기어 ">
            <a:extLst>
              <a:ext uri="{FF2B5EF4-FFF2-40B4-BE49-F238E27FC236}">
                <a16:creationId xmlns:a16="http://schemas.microsoft.com/office/drawing/2014/main" id="{60D7D23C-6AA9-407E-92E7-ABE99E0AB3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9678" y="2509726"/>
            <a:ext cx="790157" cy="790157"/>
          </a:xfrm>
          <a:prstGeom prst="rect">
            <a:avLst/>
          </a:prstGeom>
        </p:spPr>
      </p:pic>
      <p:pic>
        <p:nvPicPr>
          <p:cNvPr id="75" name="그래픽 74" descr="전구 및 기어 ">
            <a:extLst>
              <a:ext uri="{FF2B5EF4-FFF2-40B4-BE49-F238E27FC236}">
                <a16:creationId xmlns:a16="http://schemas.microsoft.com/office/drawing/2014/main" id="{6A4297E8-01B9-4069-A201-FEECF2B1D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8283" y="3773622"/>
            <a:ext cx="790157" cy="790157"/>
          </a:xfrm>
          <a:prstGeom prst="rect">
            <a:avLst/>
          </a:prstGeom>
        </p:spPr>
      </p:pic>
      <p:pic>
        <p:nvPicPr>
          <p:cNvPr id="28" name="그래픽 27" descr="전구 및 기어 ">
            <a:extLst>
              <a:ext uri="{FF2B5EF4-FFF2-40B4-BE49-F238E27FC236}">
                <a16:creationId xmlns:a16="http://schemas.microsoft.com/office/drawing/2014/main" id="{9F5A2E76-F4FB-4E5A-B934-6A8352FD8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8472" y="3773622"/>
            <a:ext cx="790157" cy="790157"/>
          </a:xfrm>
          <a:prstGeom prst="rect">
            <a:avLst/>
          </a:prstGeom>
        </p:spPr>
      </p:pic>
      <p:pic>
        <p:nvPicPr>
          <p:cNvPr id="30" name="그래픽 29" descr="전구 및 기어 ">
            <a:extLst>
              <a:ext uri="{FF2B5EF4-FFF2-40B4-BE49-F238E27FC236}">
                <a16:creationId xmlns:a16="http://schemas.microsoft.com/office/drawing/2014/main" id="{D3751258-6C84-4C70-8F64-C24058F92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5081" y="3735749"/>
            <a:ext cx="790157" cy="790157"/>
          </a:xfrm>
          <a:prstGeom prst="rect">
            <a:avLst/>
          </a:prstGeom>
        </p:spPr>
      </p:pic>
      <p:pic>
        <p:nvPicPr>
          <p:cNvPr id="32" name="그래픽 31" descr="전구 및 기어 ">
            <a:extLst>
              <a:ext uri="{FF2B5EF4-FFF2-40B4-BE49-F238E27FC236}">
                <a16:creationId xmlns:a16="http://schemas.microsoft.com/office/drawing/2014/main" id="{E4EDBA9E-ED1C-4481-9F82-3F42CE60C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5040" y="3764649"/>
            <a:ext cx="790157" cy="790157"/>
          </a:xfrm>
          <a:prstGeom prst="rect">
            <a:avLst/>
          </a:prstGeom>
        </p:spPr>
      </p:pic>
      <p:pic>
        <p:nvPicPr>
          <p:cNvPr id="35" name="그래픽 34" descr="전구 및 기어 ">
            <a:extLst>
              <a:ext uri="{FF2B5EF4-FFF2-40B4-BE49-F238E27FC236}">
                <a16:creationId xmlns:a16="http://schemas.microsoft.com/office/drawing/2014/main" id="{40F1B56A-5A5C-47B6-94C2-96CD30D78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3117" y="3773622"/>
            <a:ext cx="790157" cy="790157"/>
          </a:xfrm>
          <a:prstGeom prst="rect">
            <a:avLst/>
          </a:prstGeom>
        </p:spPr>
      </p:pic>
      <p:pic>
        <p:nvPicPr>
          <p:cNvPr id="36" name="그래픽 35" descr="전구 및 기어 ">
            <a:extLst>
              <a:ext uri="{FF2B5EF4-FFF2-40B4-BE49-F238E27FC236}">
                <a16:creationId xmlns:a16="http://schemas.microsoft.com/office/drawing/2014/main" id="{16E27E6F-7E09-47E1-869F-F6A796633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1535" y="3764649"/>
            <a:ext cx="790157" cy="790157"/>
          </a:xfrm>
          <a:prstGeom prst="rect">
            <a:avLst/>
          </a:prstGeom>
        </p:spPr>
      </p:pic>
      <p:pic>
        <p:nvPicPr>
          <p:cNvPr id="37" name="그래픽 36" descr="전구 및 기어 ">
            <a:extLst>
              <a:ext uri="{FF2B5EF4-FFF2-40B4-BE49-F238E27FC236}">
                <a16:creationId xmlns:a16="http://schemas.microsoft.com/office/drawing/2014/main" id="{B3FEE98D-9F68-44CE-932A-40FC278C2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5993" y="2509726"/>
            <a:ext cx="790157" cy="790157"/>
          </a:xfrm>
          <a:prstGeom prst="rect">
            <a:avLst/>
          </a:prstGeom>
        </p:spPr>
      </p:pic>
      <p:pic>
        <p:nvPicPr>
          <p:cNvPr id="89" name="그래픽 88" descr="전구 및 기어 ">
            <a:extLst>
              <a:ext uri="{FF2B5EF4-FFF2-40B4-BE49-F238E27FC236}">
                <a16:creationId xmlns:a16="http://schemas.microsoft.com/office/drawing/2014/main" id="{1DDA0107-DC7E-4382-BF0F-3FA0E4A8E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5039" y="2494843"/>
            <a:ext cx="790157" cy="790157"/>
          </a:xfrm>
          <a:prstGeom prst="rect">
            <a:avLst/>
          </a:prstGeom>
        </p:spPr>
      </p:pic>
      <p:pic>
        <p:nvPicPr>
          <p:cNvPr id="41" name="그래픽 40" descr="전구 및 기어 ">
            <a:extLst>
              <a:ext uri="{FF2B5EF4-FFF2-40B4-BE49-F238E27FC236}">
                <a16:creationId xmlns:a16="http://schemas.microsoft.com/office/drawing/2014/main" id="{B291A5C9-7341-48E4-BD09-867D97BBD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1685" y="2502736"/>
            <a:ext cx="790157" cy="790157"/>
          </a:xfrm>
          <a:prstGeom prst="rect">
            <a:avLst/>
          </a:prstGeom>
        </p:spPr>
      </p:pic>
      <p:pic>
        <p:nvPicPr>
          <p:cNvPr id="43" name="그래픽 42" descr="전구 및 기어 ">
            <a:extLst>
              <a:ext uri="{FF2B5EF4-FFF2-40B4-BE49-F238E27FC236}">
                <a16:creationId xmlns:a16="http://schemas.microsoft.com/office/drawing/2014/main" id="{70B39295-D9D8-4BCD-87FC-254A2BD8A8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5561" y="2453567"/>
            <a:ext cx="790157" cy="790157"/>
          </a:xfrm>
          <a:prstGeom prst="rect">
            <a:avLst/>
          </a:prstGeom>
        </p:spPr>
      </p:pic>
      <p:pic>
        <p:nvPicPr>
          <p:cNvPr id="93" name="그래픽 92" descr="전구">
            <a:extLst>
              <a:ext uri="{FF2B5EF4-FFF2-40B4-BE49-F238E27FC236}">
                <a16:creationId xmlns:a16="http://schemas.microsoft.com/office/drawing/2014/main" id="{B177F34C-C7B5-4E92-AC9B-2CCBE0BD6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3808" y="3175528"/>
            <a:ext cx="790158" cy="790158"/>
          </a:xfrm>
          <a:prstGeom prst="rect">
            <a:avLst/>
          </a:prstGeom>
        </p:spPr>
      </p:pic>
      <p:pic>
        <p:nvPicPr>
          <p:cNvPr id="69" name="그래픽 68" descr="전구">
            <a:extLst>
              <a:ext uri="{FF2B5EF4-FFF2-40B4-BE49-F238E27FC236}">
                <a16:creationId xmlns:a16="http://schemas.microsoft.com/office/drawing/2014/main" id="{0A6CDB49-4F35-40DD-AE23-699DE8807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369" y="3194435"/>
            <a:ext cx="790158" cy="790158"/>
          </a:xfrm>
          <a:prstGeom prst="rect">
            <a:avLst/>
          </a:prstGeom>
        </p:spPr>
      </p:pic>
      <p:pic>
        <p:nvPicPr>
          <p:cNvPr id="96" name="그래픽 95" descr="전구">
            <a:extLst>
              <a:ext uri="{FF2B5EF4-FFF2-40B4-BE49-F238E27FC236}">
                <a16:creationId xmlns:a16="http://schemas.microsoft.com/office/drawing/2014/main" id="{38CB5540-A549-4277-BB54-824D9F1FA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8378" y="3161078"/>
            <a:ext cx="790158" cy="790158"/>
          </a:xfrm>
          <a:prstGeom prst="rect">
            <a:avLst/>
          </a:prstGeom>
        </p:spPr>
      </p:pic>
      <p:pic>
        <p:nvPicPr>
          <p:cNvPr id="98" name="그래픽 97" descr="전구">
            <a:extLst>
              <a:ext uri="{FF2B5EF4-FFF2-40B4-BE49-F238E27FC236}">
                <a16:creationId xmlns:a16="http://schemas.microsoft.com/office/drawing/2014/main" id="{9966126F-6FEC-46BD-BF5E-DA8ECED2E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5134" y="3329374"/>
            <a:ext cx="790158" cy="79015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84B345D-1CF7-4375-85AA-7E359D93DC58}"/>
              </a:ext>
            </a:extLst>
          </p:cNvPr>
          <p:cNvSpPr txBox="1"/>
          <p:nvPr/>
        </p:nvSpPr>
        <p:spPr>
          <a:xfrm>
            <a:off x="2404050" y="2609612"/>
            <a:ext cx="7666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저희 </a:t>
            </a:r>
            <a:r>
              <a:rPr lang="en-US" altLang="ko-KR" dirty="0">
                <a:latin typeface="+mj-ea"/>
                <a:ea typeface="+mj-ea"/>
              </a:rPr>
              <a:t>Enming Games</a:t>
            </a:r>
            <a:r>
              <a:rPr lang="ko-KR" altLang="en-US" dirty="0">
                <a:latin typeface="+mj-ea"/>
                <a:ea typeface="+mj-ea"/>
              </a:rPr>
              <a:t>는 상상하던 게임을 직접 만드는 일을 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저희는 지금까지 저희가 게임을 하면서 느꼈던 불편한 점들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그리고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이런 게임이 있었으면 좋겠다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.’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라고 생각했던 것들을 모두 모아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그것들을 실제 게임으로 탄생시킵니다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그야말로 상상하던 게임을 실제로 만드는 거죠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9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0FD65C-6FDD-4C31-B84B-930F38B2ACFB}"/>
              </a:ext>
            </a:extLst>
          </p:cNvPr>
          <p:cNvSpPr/>
          <p:nvPr/>
        </p:nvSpPr>
        <p:spPr>
          <a:xfrm>
            <a:off x="2404844" y="1098958"/>
            <a:ext cx="7382312" cy="395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510F8D-7989-4E64-816D-B21F3F867488}"/>
              </a:ext>
            </a:extLst>
          </p:cNvPr>
          <p:cNvSpPr/>
          <p:nvPr/>
        </p:nvSpPr>
        <p:spPr>
          <a:xfrm>
            <a:off x="2418512" y="1082347"/>
            <a:ext cx="7382312" cy="39512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CB7BBE-7DF4-4BB9-9A5D-AF6A4C5C9962}"/>
              </a:ext>
            </a:extLst>
          </p:cNvPr>
          <p:cNvSpPr txBox="1"/>
          <p:nvPr/>
        </p:nvSpPr>
        <p:spPr>
          <a:xfrm>
            <a:off x="419334" y="451832"/>
            <a:ext cx="251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2-3. </a:t>
            </a:r>
            <a:r>
              <a:rPr lang="ko-KR" altLang="en-US" sz="2800" dirty="0"/>
              <a:t>소개 화면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7A15172-B4CC-4853-AC4C-F24BC29FC872}"/>
              </a:ext>
            </a:extLst>
          </p:cNvPr>
          <p:cNvCxnSpPr>
            <a:cxnSpLocks/>
          </p:cNvCxnSpPr>
          <p:nvPr/>
        </p:nvCxnSpPr>
        <p:spPr>
          <a:xfrm flipV="1">
            <a:off x="8317181" y="4242264"/>
            <a:ext cx="2638337" cy="83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53FDA4-7AA2-4406-B759-0A50362D75E5}"/>
              </a:ext>
            </a:extLst>
          </p:cNvPr>
          <p:cNvSpPr/>
          <p:nvPr/>
        </p:nvSpPr>
        <p:spPr>
          <a:xfrm>
            <a:off x="9960269" y="3565338"/>
            <a:ext cx="1714158" cy="144097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1CEF5E1-9C1C-46C1-9E45-C7E7FC7B8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70" y="3624573"/>
            <a:ext cx="1291356" cy="1291356"/>
          </a:xfrm>
          <a:prstGeom prst="rect">
            <a:avLst/>
          </a:prstGeom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C9971F3-3EB0-42C8-AF9E-31B3667619B9}"/>
              </a:ext>
            </a:extLst>
          </p:cNvPr>
          <p:cNvCxnSpPr>
            <a:cxnSpLocks/>
          </p:cNvCxnSpPr>
          <p:nvPr/>
        </p:nvCxnSpPr>
        <p:spPr>
          <a:xfrm>
            <a:off x="8325570" y="3162649"/>
            <a:ext cx="0" cy="11076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그래픽 3" descr="생각">
            <a:extLst>
              <a:ext uri="{FF2B5EF4-FFF2-40B4-BE49-F238E27FC236}">
                <a16:creationId xmlns:a16="http://schemas.microsoft.com/office/drawing/2014/main" id="{22E21BB3-C265-4331-B5D6-7F65E377B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9259" y="2269173"/>
            <a:ext cx="2567079" cy="256707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84B345D-1CF7-4375-85AA-7E359D93DC58}"/>
              </a:ext>
            </a:extLst>
          </p:cNvPr>
          <p:cNvSpPr txBox="1"/>
          <p:nvPr/>
        </p:nvSpPr>
        <p:spPr>
          <a:xfrm>
            <a:off x="3573660" y="2751399"/>
            <a:ext cx="526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+mj-ea"/>
                <a:ea typeface="+mj-ea"/>
              </a:rPr>
              <a:t>여러분이 상상하던 게임이 현실이 되는 그날까지 </a:t>
            </a:r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en-US" altLang="ko-KR" sz="1800" dirty="0">
                <a:latin typeface="+mj-ea"/>
                <a:ea typeface="+mj-ea"/>
              </a:rPr>
              <a:t>Enming Gmaes</a:t>
            </a:r>
            <a:r>
              <a:rPr lang="ko-KR" altLang="en-US" sz="1800" dirty="0">
                <a:latin typeface="+mj-ea"/>
                <a:ea typeface="+mj-ea"/>
              </a:rPr>
              <a:t>의 노력은 계속됩니다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C0433E-DCEB-438F-85E8-73C55E45E32E}"/>
              </a:ext>
            </a:extLst>
          </p:cNvPr>
          <p:cNvSpPr/>
          <p:nvPr/>
        </p:nvSpPr>
        <p:spPr>
          <a:xfrm>
            <a:off x="2409376" y="5042463"/>
            <a:ext cx="7382312" cy="1119575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B2E46FC-C059-428A-AAAC-F5D2892CE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94" y="5133184"/>
            <a:ext cx="329967" cy="21836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03C8436-585E-46B3-A29B-CC26B3265684}"/>
              </a:ext>
            </a:extLst>
          </p:cNvPr>
          <p:cNvSpPr txBox="1"/>
          <p:nvPr/>
        </p:nvSpPr>
        <p:spPr>
          <a:xfrm>
            <a:off x="2775321" y="5071213"/>
            <a:ext cx="1081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Enming Games</a:t>
            </a:r>
          </a:p>
          <a:p>
            <a:r>
              <a:rPr lang="ko-KR" altLang="en-US" sz="800" b="1" dirty="0">
                <a:solidFill>
                  <a:schemeClr val="bg1"/>
                </a:solidFill>
              </a:rPr>
              <a:t>엔밍 게임즈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669108-717D-4614-913E-BAD253ED2EE2}"/>
              </a:ext>
            </a:extLst>
          </p:cNvPr>
          <p:cNvSpPr txBox="1"/>
          <p:nvPr/>
        </p:nvSpPr>
        <p:spPr>
          <a:xfrm>
            <a:off x="2400986" y="5331042"/>
            <a:ext cx="229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</a:rPr>
              <a:t>Enming Games</a:t>
            </a:r>
          </a:p>
          <a:p>
            <a:r>
              <a:rPr lang="ko-KR" altLang="en-US" sz="800" i="0" dirty="0">
                <a:solidFill>
                  <a:srgbClr val="FFFFFF"/>
                </a:solidFill>
                <a:effectLst/>
                <a:latin typeface="Whitney"/>
              </a:rPr>
              <a:t>대표자</a:t>
            </a:r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</a:rPr>
              <a:t>: FURIOSA | </a:t>
            </a:r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  <a:hlinkClick r:id="rId6"/>
              </a:rPr>
              <a:t>test@daum.net</a:t>
            </a:r>
            <a:endParaRPr lang="en-US" altLang="ko-KR" sz="800" i="0" dirty="0">
              <a:solidFill>
                <a:srgbClr val="FFFFFF"/>
              </a:solidFill>
              <a:effectLst/>
              <a:latin typeface="Whitney"/>
            </a:endParaRPr>
          </a:p>
          <a:p>
            <a:endParaRPr lang="en-US" altLang="ko-KR" sz="800" dirty="0">
              <a:solidFill>
                <a:srgbClr val="FFFFFF"/>
              </a:solidFill>
              <a:latin typeface="Whitney"/>
            </a:endParaRPr>
          </a:p>
          <a:p>
            <a:r>
              <a:rPr lang="ko-KR" altLang="en-US" sz="800" b="1" dirty="0">
                <a:solidFill>
                  <a:srgbClr val="FFFFFF"/>
                </a:solidFill>
                <a:latin typeface="Whitney"/>
              </a:rPr>
              <a:t>이용약관</a:t>
            </a:r>
            <a:r>
              <a:rPr lang="ko-KR" altLang="en-US" sz="800" dirty="0">
                <a:solidFill>
                  <a:srgbClr val="FFFFFF"/>
                </a:solidFill>
                <a:latin typeface="Whitney"/>
              </a:rPr>
              <a:t>  </a:t>
            </a:r>
            <a:r>
              <a:rPr lang="ko-KR" altLang="en-US" sz="800" b="1" dirty="0">
                <a:solidFill>
                  <a:srgbClr val="FFFFFF"/>
                </a:solidFill>
                <a:latin typeface="Whitney"/>
              </a:rPr>
              <a:t>개인정보처리방침</a:t>
            </a:r>
            <a:endParaRPr lang="en-US" altLang="ko-KR" sz="800" b="1" dirty="0">
              <a:solidFill>
                <a:srgbClr val="FFFFFF"/>
              </a:solidFill>
              <a:latin typeface="Whitney"/>
            </a:endParaRPr>
          </a:p>
          <a:p>
            <a:endParaRPr lang="en-US" altLang="ko-KR" sz="800" dirty="0">
              <a:solidFill>
                <a:srgbClr val="FFFFFF"/>
              </a:solidFill>
              <a:latin typeface="Whitney"/>
            </a:endParaRPr>
          </a:p>
          <a:p>
            <a:r>
              <a:rPr lang="en-US" altLang="ko-KR" sz="800" b="0" i="0" dirty="0">
                <a:solidFill>
                  <a:srgbClr val="CCCCCC"/>
                </a:solidFill>
                <a:effectLst/>
                <a:latin typeface="Noto Sans KR"/>
              </a:rPr>
              <a:t>© 2020 Enming Games. All Right Reserved.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DB1524-A1A1-4194-A289-3060EEF6C92A}"/>
              </a:ext>
            </a:extLst>
          </p:cNvPr>
          <p:cNvSpPr/>
          <p:nvPr/>
        </p:nvSpPr>
        <p:spPr>
          <a:xfrm>
            <a:off x="2409375" y="5042365"/>
            <a:ext cx="7382312" cy="11195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40910D5-56D6-4E3B-8370-4A7C7E46663E}"/>
              </a:ext>
            </a:extLst>
          </p:cNvPr>
          <p:cNvCxnSpPr>
            <a:cxnSpLocks/>
          </p:cNvCxnSpPr>
          <p:nvPr/>
        </p:nvCxnSpPr>
        <p:spPr>
          <a:xfrm flipH="1" flipV="1">
            <a:off x="1960554" y="5530825"/>
            <a:ext cx="540040" cy="2596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0B26E4-EA3E-4336-8565-64C0A49C01F2}"/>
              </a:ext>
            </a:extLst>
          </p:cNvPr>
          <p:cNvSpPr/>
          <p:nvPr/>
        </p:nvSpPr>
        <p:spPr>
          <a:xfrm>
            <a:off x="436112" y="5247871"/>
            <a:ext cx="1714158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이용약관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E60D7B1-9601-4505-AABE-1A99D59D9EAB}"/>
              </a:ext>
            </a:extLst>
          </p:cNvPr>
          <p:cNvCxnSpPr>
            <a:cxnSpLocks/>
          </p:cNvCxnSpPr>
          <p:nvPr/>
        </p:nvCxnSpPr>
        <p:spPr>
          <a:xfrm flipH="1" flipV="1">
            <a:off x="5535326" y="5798868"/>
            <a:ext cx="5186" cy="1665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57725A-6B7C-45A9-A734-F908DA449E69}"/>
              </a:ext>
            </a:extLst>
          </p:cNvPr>
          <p:cNvSpPr/>
          <p:nvPr/>
        </p:nvSpPr>
        <p:spPr>
          <a:xfrm>
            <a:off x="4678247" y="5949773"/>
            <a:ext cx="2167736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개인정보처리방침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DBFB86D-C610-4491-9757-2E5C8CEE6B84}"/>
              </a:ext>
            </a:extLst>
          </p:cNvPr>
          <p:cNvCxnSpPr>
            <a:cxnSpLocks/>
          </p:cNvCxnSpPr>
          <p:nvPr/>
        </p:nvCxnSpPr>
        <p:spPr>
          <a:xfrm flipH="1" flipV="1">
            <a:off x="3790778" y="5786872"/>
            <a:ext cx="1744548" cy="1189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7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0FD65C-6FDD-4C31-B84B-930F38B2ACFB}"/>
              </a:ext>
            </a:extLst>
          </p:cNvPr>
          <p:cNvSpPr/>
          <p:nvPr/>
        </p:nvSpPr>
        <p:spPr>
          <a:xfrm>
            <a:off x="2404844" y="1023457"/>
            <a:ext cx="7382312" cy="395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B4B26C-859E-48EA-AF28-F7382E62BD82}"/>
              </a:ext>
            </a:extLst>
          </p:cNvPr>
          <p:cNvSpPr/>
          <p:nvPr/>
        </p:nvSpPr>
        <p:spPr>
          <a:xfrm>
            <a:off x="2404844" y="4974670"/>
            <a:ext cx="7382312" cy="1119575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1ED418-D88C-4E86-8F09-901227FB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44" y="1507637"/>
            <a:ext cx="7382312" cy="4553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C123CE-65B2-476C-B9CB-2BA3928F3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07" y="1139993"/>
            <a:ext cx="381675" cy="252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4FB9D9-E8CE-4425-B23A-CF0EE4EF1688}"/>
              </a:ext>
            </a:extLst>
          </p:cNvPr>
          <p:cNvSpPr txBox="1"/>
          <p:nvPr/>
        </p:nvSpPr>
        <p:spPr>
          <a:xfrm>
            <a:off x="2919682" y="1076750"/>
            <a:ext cx="108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Enming Games</a:t>
            </a:r>
          </a:p>
          <a:p>
            <a:r>
              <a:rPr lang="ko-KR" altLang="en-US" sz="900" b="1" dirty="0"/>
              <a:t>엔밍 게임즈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BE46FA-65FD-4287-9F88-9F3F3A5A7B40}"/>
              </a:ext>
            </a:extLst>
          </p:cNvPr>
          <p:cNvSpPr txBox="1"/>
          <p:nvPr/>
        </p:nvSpPr>
        <p:spPr>
          <a:xfrm>
            <a:off x="7592037" y="1105093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0B246-C121-4A03-9B5A-602AFC480EDC}"/>
              </a:ext>
            </a:extLst>
          </p:cNvPr>
          <p:cNvSpPr txBox="1"/>
          <p:nvPr/>
        </p:nvSpPr>
        <p:spPr>
          <a:xfrm>
            <a:off x="8187656" y="1092139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4ADC4-BEAF-4F2D-803B-F78D4137E2E4}"/>
              </a:ext>
            </a:extLst>
          </p:cNvPr>
          <p:cNvSpPr txBox="1"/>
          <p:nvPr/>
        </p:nvSpPr>
        <p:spPr>
          <a:xfrm>
            <a:off x="8783274" y="1105093"/>
            <a:ext cx="104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75FA165-57E6-4D1B-92EE-90D2C967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62" y="5065391"/>
            <a:ext cx="329967" cy="2183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9EA8232-6819-4463-B0EE-0C3A5E90D540}"/>
              </a:ext>
            </a:extLst>
          </p:cNvPr>
          <p:cNvSpPr txBox="1"/>
          <p:nvPr/>
        </p:nvSpPr>
        <p:spPr>
          <a:xfrm>
            <a:off x="2770789" y="5003420"/>
            <a:ext cx="1081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Enming Games</a:t>
            </a:r>
          </a:p>
          <a:p>
            <a:r>
              <a:rPr lang="ko-KR" altLang="en-US" sz="800" b="1" dirty="0">
                <a:solidFill>
                  <a:schemeClr val="bg1"/>
                </a:solidFill>
              </a:rPr>
              <a:t>엔밍 게임즈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C02676-8881-4A71-97E5-F7A8946DD873}"/>
              </a:ext>
            </a:extLst>
          </p:cNvPr>
          <p:cNvSpPr txBox="1"/>
          <p:nvPr/>
        </p:nvSpPr>
        <p:spPr>
          <a:xfrm>
            <a:off x="2396454" y="5263249"/>
            <a:ext cx="229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</a:rPr>
              <a:t>Enming Games</a:t>
            </a:r>
          </a:p>
          <a:p>
            <a:r>
              <a:rPr lang="ko-KR" altLang="en-US" sz="800" i="0" dirty="0">
                <a:solidFill>
                  <a:srgbClr val="FFFFFF"/>
                </a:solidFill>
                <a:effectLst/>
                <a:latin typeface="Whitney"/>
              </a:rPr>
              <a:t>대표자</a:t>
            </a:r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</a:rPr>
              <a:t>: FURIOSA | </a:t>
            </a:r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  <a:hlinkClick r:id="rId5"/>
              </a:rPr>
              <a:t>test@daum.net</a:t>
            </a:r>
            <a:endParaRPr lang="en-US" altLang="ko-KR" sz="800" i="0" dirty="0">
              <a:solidFill>
                <a:srgbClr val="FFFFFF"/>
              </a:solidFill>
              <a:effectLst/>
              <a:latin typeface="Whitney"/>
            </a:endParaRPr>
          </a:p>
          <a:p>
            <a:endParaRPr lang="en-US" altLang="ko-KR" sz="800" dirty="0">
              <a:solidFill>
                <a:srgbClr val="FFFFFF"/>
              </a:solidFill>
              <a:latin typeface="Whitney"/>
            </a:endParaRPr>
          </a:p>
          <a:p>
            <a:r>
              <a:rPr lang="ko-KR" altLang="en-US" sz="800" b="1" dirty="0">
                <a:solidFill>
                  <a:srgbClr val="FFFFFF"/>
                </a:solidFill>
                <a:latin typeface="Whitney"/>
              </a:rPr>
              <a:t>이용약관</a:t>
            </a:r>
            <a:r>
              <a:rPr lang="ko-KR" altLang="en-US" sz="800" dirty="0">
                <a:solidFill>
                  <a:srgbClr val="FFFFFF"/>
                </a:solidFill>
                <a:latin typeface="Whitney"/>
              </a:rPr>
              <a:t>  </a:t>
            </a:r>
            <a:r>
              <a:rPr lang="ko-KR" altLang="en-US" sz="800" b="1" dirty="0">
                <a:solidFill>
                  <a:srgbClr val="FFFFFF"/>
                </a:solidFill>
                <a:latin typeface="Whitney"/>
              </a:rPr>
              <a:t>개인정보처리방침</a:t>
            </a:r>
            <a:endParaRPr lang="en-US" altLang="ko-KR" sz="800" b="1" dirty="0">
              <a:solidFill>
                <a:srgbClr val="FFFFFF"/>
              </a:solidFill>
              <a:latin typeface="Whitney"/>
            </a:endParaRPr>
          </a:p>
          <a:p>
            <a:endParaRPr lang="en-US" altLang="ko-KR" sz="800" dirty="0">
              <a:solidFill>
                <a:srgbClr val="FFFFFF"/>
              </a:solidFill>
              <a:latin typeface="Whitney"/>
            </a:endParaRPr>
          </a:p>
          <a:p>
            <a:r>
              <a:rPr lang="en-US" altLang="ko-KR" sz="800" b="0" i="0" dirty="0">
                <a:solidFill>
                  <a:srgbClr val="CCCCCC"/>
                </a:solidFill>
                <a:effectLst/>
                <a:latin typeface="Noto Sans KR"/>
              </a:rPr>
              <a:t>© 2020 Enming Games. All Right Reserved.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2B6202-B388-4A43-A35E-BC865D5B7295}"/>
              </a:ext>
            </a:extLst>
          </p:cNvPr>
          <p:cNvSpPr/>
          <p:nvPr/>
        </p:nvSpPr>
        <p:spPr>
          <a:xfrm>
            <a:off x="2404843" y="4974572"/>
            <a:ext cx="7382312" cy="11195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510F8D-7989-4E64-816D-B21F3F867488}"/>
              </a:ext>
            </a:extLst>
          </p:cNvPr>
          <p:cNvSpPr/>
          <p:nvPr/>
        </p:nvSpPr>
        <p:spPr>
          <a:xfrm>
            <a:off x="2418512" y="1006846"/>
            <a:ext cx="7382312" cy="39512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D0170B6-6643-4C6F-ACF6-127158E23C8D}"/>
              </a:ext>
            </a:extLst>
          </p:cNvPr>
          <p:cNvCxnSpPr>
            <a:cxnSpLocks/>
          </p:cNvCxnSpPr>
          <p:nvPr/>
        </p:nvCxnSpPr>
        <p:spPr>
          <a:xfrm flipV="1">
            <a:off x="4643854" y="2197916"/>
            <a:ext cx="0" cy="4727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11F3D38-FED3-4AC0-81C1-FB56543B4234}"/>
              </a:ext>
            </a:extLst>
          </p:cNvPr>
          <p:cNvCxnSpPr>
            <a:cxnSpLocks/>
          </p:cNvCxnSpPr>
          <p:nvPr/>
        </p:nvCxnSpPr>
        <p:spPr>
          <a:xfrm>
            <a:off x="1656141" y="2197916"/>
            <a:ext cx="562188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B9A1B6-C87E-4400-BCF8-4032BC82E071}"/>
              </a:ext>
            </a:extLst>
          </p:cNvPr>
          <p:cNvSpPr/>
          <p:nvPr/>
        </p:nvSpPr>
        <p:spPr>
          <a:xfrm>
            <a:off x="535520" y="1950194"/>
            <a:ext cx="1714158" cy="144097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72CB5F8C-7FC8-46A9-8A50-D71359870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4" y="2103616"/>
            <a:ext cx="1185656" cy="1185656"/>
          </a:xfrm>
          <a:prstGeom prst="rect">
            <a:avLst/>
          </a:prstGeom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0D3DE3-5BEE-4EA0-A101-A02B30823BBD}"/>
              </a:ext>
            </a:extLst>
          </p:cNvPr>
          <p:cNvCxnSpPr>
            <a:cxnSpLocks/>
          </p:cNvCxnSpPr>
          <p:nvPr/>
        </p:nvCxnSpPr>
        <p:spPr>
          <a:xfrm>
            <a:off x="3147981" y="1449576"/>
            <a:ext cx="0" cy="32482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9045AE0-7CBD-43EA-8943-AC9F108498A8}"/>
              </a:ext>
            </a:extLst>
          </p:cNvPr>
          <p:cNvCxnSpPr>
            <a:cxnSpLocks/>
          </p:cNvCxnSpPr>
          <p:nvPr/>
        </p:nvCxnSpPr>
        <p:spPr>
          <a:xfrm flipH="1">
            <a:off x="1980850" y="4697835"/>
            <a:ext cx="11671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992738D-6C1A-4265-AD9A-49AA8BA17E86}"/>
              </a:ext>
            </a:extLst>
          </p:cNvPr>
          <p:cNvSpPr/>
          <p:nvPr/>
        </p:nvSpPr>
        <p:spPr>
          <a:xfrm>
            <a:off x="556017" y="4458819"/>
            <a:ext cx="1714158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05D2AFD-A831-4709-823D-45A0EDB94DF5}"/>
              </a:ext>
            </a:extLst>
          </p:cNvPr>
          <p:cNvCxnSpPr>
            <a:cxnSpLocks/>
          </p:cNvCxnSpPr>
          <p:nvPr/>
        </p:nvCxnSpPr>
        <p:spPr>
          <a:xfrm>
            <a:off x="7889846" y="872789"/>
            <a:ext cx="1" cy="2661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77EA6-6B4B-4FB5-9259-40975CF31BEE}"/>
              </a:ext>
            </a:extLst>
          </p:cNvPr>
          <p:cNvSpPr/>
          <p:nvPr/>
        </p:nvSpPr>
        <p:spPr>
          <a:xfrm>
            <a:off x="6974150" y="408370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8419478-27F5-47B7-AE95-6B64B63E078A}"/>
              </a:ext>
            </a:extLst>
          </p:cNvPr>
          <p:cNvCxnSpPr>
            <a:cxnSpLocks/>
          </p:cNvCxnSpPr>
          <p:nvPr/>
        </p:nvCxnSpPr>
        <p:spPr>
          <a:xfrm>
            <a:off x="8499445" y="866041"/>
            <a:ext cx="1" cy="2661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B59321-8F29-4F20-91BA-520A1A1AE889}"/>
              </a:ext>
            </a:extLst>
          </p:cNvPr>
          <p:cNvSpPr/>
          <p:nvPr/>
        </p:nvSpPr>
        <p:spPr>
          <a:xfrm>
            <a:off x="8280830" y="417771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소개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B01EE23-7655-44EF-A31E-845559483DCD}"/>
              </a:ext>
            </a:extLst>
          </p:cNvPr>
          <p:cNvCxnSpPr>
            <a:cxnSpLocks/>
          </p:cNvCxnSpPr>
          <p:nvPr/>
        </p:nvCxnSpPr>
        <p:spPr>
          <a:xfrm flipH="1">
            <a:off x="9725551" y="1259805"/>
            <a:ext cx="462335" cy="129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F89E02-8FAB-4F1E-8A99-0E929B19F932}"/>
              </a:ext>
            </a:extLst>
          </p:cNvPr>
          <p:cNvSpPr/>
          <p:nvPr/>
        </p:nvSpPr>
        <p:spPr>
          <a:xfrm>
            <a:off x="10098633" y="1005886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BE6090-151E-4FF3-9D47-E6AEE5284B7F}"/>
              </a:ext>
            </a:extLst>
          </p:cNvPr>
          <p:cNvCxnSpPr>
            <a:cxnSpLocks/>
          </p:cNvCxnSpPr>
          <p:nvPr/>
        </p:nvCxnSpPr>
        <p:spPr>
          <a:xfrm flipH="1" flipV="1">
            <a:off x="1956022" y="5463032"/>
            <a:ext cx="540040" cy="2596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0C9DA46-A69C-4312-BFDC-C09ABD896CD2}"/>
              </a:ext>
            </a:extLst>
          </p:cNvPr>
          <p:cNvSpPr/>
          <p:nvPr/>
        </p:nvSpPr>
        <p:spPr>
          <a:xfrm>
            <a:off x="431580" y="5180078"/>
            <a:ext cx="1714158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이용약관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CAEC902-D316-43F5-8851-227AEE4D6F9D}"/>
              </a:ext>
            </a:extLst>
          </p:cNvPr>
          <p:cNvCxnSpPr>
            <a:cxnSpLocks/>
          </p:cNvCxnSpPr>
          <p:nvPr/>
        </p:nvCxnSpPr>
        <p:spPr>
          <a:xfrm flipH="1" flipV="1">
            <a:off x="5530794" y="5731075"/>
            <a:ext cx="5186" cy="1665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59837AD-DC69-49E5-9641-6130DD6BB590}"/>
              </a:ext>
            </a:extLst>
          </p:cNvPr>
          <p:cNvSpPr/>
          <p:nvPr/>
        </p:nvSpPr>
        <p:spPr>
          <a:xfrm>
            <a:off x="4673715" y="5881980"/>
            <a:ext cx="2167736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개인정보처리방침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F3ED166-5816-4905-90C1-350EF155C719}"/>
              </a:ext>
            </a:extLst>
          </p:cNvPr>
          <p:cNvCxnSpPr>
            <a:cxnSpLocks/>
          </p:cNvCxnSpPr>
          <p:nvPr/>
        </p:nvCxnSpPr>
        <p:spPr>
          <a:xfrm flipH="1" flipV="1">
            <a:off x="3786246" y="5719079"/>
            <a:ext cx="1744548" cy="1189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2CB7BBE-7DF4-4BB9-9A5D-AF6A4C5C9962}"/>
              </a:ext>
            </a:extLst>
          </p:cNvPr>
          <p:cNvSpPr txBox="1"/>
          <p:nvPr/>
        </p:nvSpPr>
        <p:spPr>
          <a:xfrm>
            <a:off x="419333" y="451832"/>
            <a:ext cx="235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3-1. </a:t>
            </a:r>
            <a:r>
              <a:rPr lang="ko-KR" altLang="en-US" sz="2800" dirty="0"/>
              <a:t>프로젝트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07E6BED-190A-4D0A-ADBC-5246C8AE42DB}"/>
              </a:ext>
            </a:extLst>
          </p:cNvPr>
          <p:cNvSpPr/>
          <p:nvPr/>
        </p:nvSpPr>
        <p:spPr>
          <a:xfrm>
            <a:off x="3661446" y="3030285"/>
            <a:ext cx="2274099" cy="565412"/>
          </a:xfrm>
          <a:prstGeom prst="roundRect">
            <a:avLst>
              <a:gd name="adj" fmla="val 107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유니티</a:t>
            </a:r>
          </a:p>
        </p:txBody>
      </p:sp>
      <p:pic>
        <p:nvPicPr>
          <p:cNvPr id="4" name="그림 3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96B41810-47DF-4A25-9299-E25EAB70F2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47" y="3087059"/>
            <a:ext cx="484930" cy="48262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E26492C-4BBD-4CC2-8ADC-A7FA980C2E81}"/>
              </a:ext>
            </a:extLst>
          </p:cNvPr>
          <p:cNvSpPr/>
          <p:nvPr/>
        </p:nvSpPr>
        <p:spPr>
          <a:xfrm>
            <a:off x="6109668" y="3030285"/>
            <a:ext cx="2274099" cy="565412"/>
          </a:xfrm>
          <a:prstGeom prst="roundRect">
            <a:avLst>
              <a:gd name="adj" fmla="val 107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엔트리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0DDA874-FE8B-40CC-83F2-2C0B51C2BA34}"/>
              </a:ext>
            </a:extLst>
          </p:cNvPr>
          <p:cNvCxnSpPr>
            <a:cxnSpLocks/>
          </p:cNvCxnSpPr>
          <p:nvPr/>
        </p:nvCxnSpPr>
        <p:spPr>
          <a:xfrm flipV="1">
            <a:off x="7278024" y="2197915"/>
            <a:ext cx="0" cy="4727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4C8EAA1F-57CF-4389-87F1-90B578AF98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98" y="3091397"/>
            <a:ext cx="367994" cy="432393"/>
          </a:xfrm>
          <a:prstGeom prst="rect">
            <a:avLst/>
          </a:prstGeom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D51934C-486D-4281-AFB1-9A4A50FED979}"/>
              </a:ext>
            </a:extLst>
          </p:cNvPr>
          <p:cNvCxnSpPr>
            <a:cxnSpLocks/>
          </p:cNvCxnSpPr>
          <p:nvPr/>
        </p:nvCxnSpPr>
        <p:spPr>
          <a:xfrm flipH="1" flipV="1">
            <a:off x="10128315" y="3293851"/>
            <a:ext cx="5186" cy="1665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492CC5-2120-47E3-916C-AA5976F02F5C}"/>
              </a:ext>
            </a:extLst>
          </p:cNvPr>
          <p:cNvSpPr/>
          <p:nvPr/>
        </p:nvSpPr>
        <p:spPr>
          <a:xfrm>
            <a:off x="9271236" y="3444755"/>
            <a:ext cx="2167736" cy="62250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3-3 </a:t>
            </a:r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엔트리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19C81F7-D225-40E1-9643-9034715D1AA1}"/>
              </a:ext>
            </a:extLst>
          </p:cNvPr>
          <p:cNvCxnSpPr>
            <a:cxnSpLocks/>
          </p:cNvCxnSpPr>
          <p:nvPr/>
        </p:nvCxnSpPr>
        <p:spPr>
          <a:xfrm flipH="1" flipV="1">
            <a:off x="8383767" y="3281855"/>
            <a:ext cx="1744548" cy="1189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59DF733-4F2A-42E4-8856-D822A23AF402}"/>
              </a:ext>
            </a:extLst>
          </p:cNvPr>
          <p:cNvCxnSpPr>
            <a:cxnSpLocks/>
          </p:cNvCxnSpPr>
          <p:nvPr/>
        </p:nvCxnSpPr>
        <p:spPr>
          <a:xfrm flipV="1">
            <a:off x="4689445" y="3612209"/>
            <a:ext cx="16834" cy="92517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D423CB2-3ACA-4CE0-BF51-BF01521D46B0}"/>
              </a:ext>
            </a:extLst>
          </p:cNvPr>
          <p:cNvSpPr/>
          <p:nvPr/>
        </p:nvSpPr>
        <p:spPr>
          <a:xfrm>
            <a:off x="9271236" y="4226232"/>
            <a:ext cx="2167736" cy="62250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3-2 </a:t>
            </a:r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유니티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C059464-BFC6-46CD-8BCC-55233BD3FFAE}"/>
              </a:ext>
            </a:extLst>
          </p:cNvPr>
          <p:cNvCxnSpPr>
            <a:cxnSpLocks/>
          </p:cNvCxnSpPr>
          <p:nvPr/>
        </p:nvCxnSpPr>
        <p:spPr>
          <a:xfrm flipH="1" flipV="1">
            <a:off x="4673715" y="4537485"/>
            <a:ext cx="4601722" cy="1189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0FD65C-6FDD-4C31-B84B-930F38B2ACFB}"/>
              </a:ext>
            </a:extLst>
          </p:cNvPr>
          <p:cNvSpPr/>
          <p:nvPr/>
        </p:nvSpPr>
        <p:spPr>
          <a:xfrm>
            <a:off x="2404844" y="1023457"/>
            <a:ext cx="7382312" cy="395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B4B26C-859E-48EA-AF28-F7382E62BD82}"/>
              </a:ext>
            </a:extLst>
          </p:cNvPr>
          <p:cNvSpPr/>
          <p:nvPr/>
        </p:nvSpPr>
        <p:spPr>
          <a:xfrm>
            <a:off x="2404844" y="4974670"/>
            <a:ext cx="7382312" cy="1119575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1ED418-D88C-4E86-8F09-901227FB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44" y="1507637"/>
            <a:ext cx="7382312" cy="4553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C123CE-65B2-476C-B9CB-2BA3928F3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07" y="1139993"/>
            <a:ext cx="381675" cy="252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4FB9D9-E8CE-4425-B23A-CF0EE4EF1688}"/>
              </a:ext>
            </a:extLst>
          </p:cNvPr>
          <p:cNvSpPr txBox="1"/>
          <p:nvPr/>
        </p:nvSpPr>
        <p:spPr>
          <a:xfrm>
            <a:off x="2919682" y="1076750"/>
            <a:ext cx="108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Enming Games</a:t>
            </a:r>
          </a:p>
          <a:p>
            <a:r>
              <a:rPr lang="ko-KR" altLang="en-US" sz="900" b="1" dirty="0"/>
              <a:t>엔밍 게임즈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BE46FA-65FD-4287-9F88-9F3F3A5A7B40}"/>
              </a:ext>
            </a:extLst>
          </p:cNvPr>
          <p:cNvSpPr txBox="1"/>
          <p:nvPr/>
        </p:nvSpPr>
        <p:spPr>
          <a:xfrm>
            <a:off x="7592037" y="1105093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0B246-C121-4A03-9B5A-602AFC480EDC}"/>
              </a:ext>
            </a:extLst>
          </p:cNvPr>
          <p:cNvSpPr txBox="1"/>
          <p:nvPr/>
        </p:nvSpPr>
        <p:spPr>
          <a:xfrm>
            <a:off x="8187656" y="1092139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4ADC4-BEAF-4F2D-803B-F78D4137E2E4}"/>
              </a:ext>
            </a:extLst>
          </p:cNvPr>
          <p:cNvSpPr txBox="1"/>
          <p:nvPr/>
        </p:nvSpPr>
        <p:spPr>
          <a:xfrm>
            <a:off x="8783274" y="1105093"/>
            <a:ext cx="104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75FA165-57E6-4D1B-92EE-90D2C967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62" y="5065391"/>
            <a:ext cx="329967" cy="2183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9EA8232-6819-4463-B0EE-0C3A5E90D540}"/>
              </a:ext>
            </a:extLst>
          </p:cNvPr>
          <p:cNvSpPr txBox="1"/>
          <p:nvPr/>
        </p:nvSpPr>
        <p:spPr>
          <a:xfrm>
            <a:off x="2770789" y="5003420"/>
            <a:ext cx="1081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Enming Games</a:t>
            </a:r>
          </a:p>
          <a:p>
            <a:r>
              <a:rPr lang="ko-KR" altLang="en-US" sz="800" b="1" dirty="0">
                <a:solidFill>
                  <a:schemeClr val="bg1"/>
                </a:solidFill>
              </a:rPr>
              <a:t>엔밍 게임즈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C02676-8881-4A71-97E5-F7A8946DD873}"/>
              </a:ext>
            </a:extLst>
          </p:cNvPr>
          <p:cNvSpPr txBox="1"/>
          <p:nvPr/>
        </p:nvSpPr>
        <p:spPr>
          <a:xfrm>
            <a:off x="2396454" y="5263249"/>
            <a:ext cx="229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</a:rPr>
              <a:t>Enming Games</a:t>
            </a:r>
          </a:p>
          <a:p>
            <a:r>
              <a:rPr lang="ko-KR" altLang="en-US" sz="800" i="0" dirty="0">
                <a:solidFill>
                  <a:srgbClr val="FFFFFF"/>
                </a:solidFill>
                <a:effectLst/>
                <a:latin typeface="Whitney"/>
              </a:rPr>
              <a:t>대표자</a:t>
            </a:r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</a:rPr>
              <a:t>: FURIOSA | </a:t>
            </a:r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  <a:hlinkClick r:id="rId5"/>
              </a:rPr>
              <a:t>test@daum.net</a:t>
            </a:r>
            <a:endParaRPr lang="en-US" altLang="ko-KR" sz="800" i="0" dirty="0">
              <a:solidFill>
                <a:srgbClr val="FFFFFF"/>
              </a:solidFill>
              <a:effectLst/>
              <a:latin typeface="Whitney"/>
            </a:endParaRPr>
          </a:p>
          <a:p>
            <a:endParaRPr lang="en-US" altLang="ko-KR" sz="800" dirty="0">
              <a:solidFill>
                <a:srgbClr val="FFFFFF"/>
              </a:solidFill>
              <a:latin typeface="Whitney"/>
            </a:endParaRPr>
          </a:p>
          <a:p>
            <a:r>
              <a:rPr lang="ko-KR" altLang="en-US" sz="800" b="1" dirty="0">
                <a:solidFill>
                  <a:srgbClr val="FFFFFF"/>
                </a:solidFill>
                <a:latin typeface="Whitney"/>
              </a:rPr>
              <a:t>이용약관</a:t>
            </a:r>
            <a:r>
              <a:rPr lang="ko-KR" altLang="en-US" sz="800" dirty="0">
                <a:solidFill>
                  <a:srgbClr val="FFFFFF"/>
                </a:solidFill>
                <a:latin typeface="Whitney"/>
              </a:rPr>
              <a:t>  </a:t>
            </a:r>
            <a:r>
              <a:rPr lang="ko-KR" altLang="en-US" sz="800" b="1" dirty="0">
                <a:solidFill>
                  <a:srgbClr val="FFFFFF"/>
                </a:solidFill>
                <a:latin typeface="Whitney"/>
              </a:rPr>
              <a:t>개인정보처리방침</a:t>
            </a:r>
            <a:endParaRPr lang="en-US" altLang="ko-KR" sz="800" b="1" dirty="0">
              <a:solidFill>
                <a:srgbClr val="FFFFFF"/>
              </a:solidFill>
              <a:latin typeface="Whitney"/>
            </a:endParaRPr>
          </a:p>
          <a:p>
            <a:endParaRPr lang="en-US" altLang="ko-KR" sz="800" dirty="0">
              <a:solidFill>
                <a:srgbClr val="FFFFFF"/>
              </a:solidFill>
              <a:latin typeface="Whitney"/>
            </a:endParaRPr>
          </a:p>
          <a:p>
            <a:r>
              <a:rPr lang="en-US" altLang="ko-KR" sz="800" b="0" i="0" dirty="0">
                <a:solidFill>
                  <a:srgbClr val="CCCCCC"/>
                </a:solidFill>
                <a:effectLst/>
                <a:latin typeface="Noto Sans KR"/>
              </a:rPr>
              <a:t>© 2020 Enming Games. All Right Reserved.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2B6202-B388-4A43-A35E-BC865D5B7295}"/>
              </a:ext>
            </a:extLst>
          </p:cNvPr>
          <p:cNvSpPr/>
          <p:nvPr/>
        </p:nvSpPr>
        <p:spPr>
          <a:xfrm>
            <a:off x="2404843" y="4974572"/>
            <a:ext cx="7382312" cy="11195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510F8D-7989-4E64-816D-B21F3F867488}"/>
              </a:ext>
            </a:extLst>
          </p:cNvPr>
          <p:cNvSpPr/>
          <p:nvPr/>
        </p:nvSpPr>
        <p:spPr>
          <a:xfrm>
            <a:off x="2418512" y="1006846"/>
            <a:ext cx="7382312" cy="39512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11F3D38-FED3-4AC0-81C1-FB56543B4234}"/>
              </a:ext>
            </a:extLst>
          </p:cNvPr>
          <p:cNvCxnSpPr>
            <a:cxnSpLocks/>
          </p:cNvCxnSpPr>
          <p:nvPr/>
        </p:nvCxnSpPr>
        <p:spPr>
          <a:xfrm>
            <a:off x="1656141" y="2021747"/>
            <a:ext cx="662468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B9A1B6-C87E-4400-BCF8-4032BC82E071}"/>
              </a:ext>
            </a:extLst>
          </p:cNvPr>
          <p:cNvSpPr/>
          <p:nvPr/>
        </p:nvSpPr>
        <p:spPr>
          <a:xfrm>
            <a:off x="535520" y="1950194"/>
            <a:ext cx="1714158" cy="144097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0D3DE3-5BEE-4EA0-A101-A02B30823BBD}"/>
              </a:ext>
            </a:extLst>
          </p:cNvPr>
          <p:cNvCxnSpPr>
            <a:cxnSpLocks/>
          </p:cNvCxnSpPr>
          <p:nvPr/>
        </p:nvCxnSpPr>
        <p:spPr>
          <a:xfrm>
            <a:off x="3147981" y="1449576"/>
            <a:ext cx="0" cy="32482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9045AE0-7CBD-43EA-8943-AC9F108498A8}"/>
              </a:ext>
            </a:extLst>
          </p:cNvPr>
          <p:cNvCxnSpPr>
            <a:cxnSpLocks/>
          </p:cNvCxnSpPr>
          <p:nvPr/>
        </p:nvCxnSpPr>
        <p:spPr>
          <a:xfrm flipH="1">
            <a:off x="1980850" y="4697835"/>
            <a:ext cx="11671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992738D-6C1A-4265-AD9A-49AA8BA17E86}"/>
              </a:ext>
            </a:extLst>
          </p:cNvPr>
          <p:cNvSpPr/>
          <p:nvPr/>
        </p:nvSpPr>
        <p:spPr>
          <a:xfrm>
            <a:off x="556017" y="4458819"/>
            <a:ext cx="1714158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05D2AFD-A831-4709-823D-45A0EDB94DF5}"/>
              </a:ext>
            </a:extLst>
          </p:cNvPr>
          <p:cNvCxnSpPr>
            <a:cxnSpLocks/>
          </p:cNvCxnSpPr>
          <p:nvPr/>
        </p:nvCxnSpPr>
        <p:spPr>
          <a:xfrm>
            <a:off x="7889846" y="872789"/>
            <a:ext cx="1" cy="2661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77EA6-6B4B-4FB5-9259-40975CF31BEE}"/>
              </a:ext>
            </a:extLst>
          </p:cNvPr>
          <p:cNvSpPr/>
          <p:nvPr/>
        </p:nvSpPr>
        <p:spPr>
          <a:xfrm>
            <a:off x="6974150" y="408370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8419478-27F5-47B7-AE95-6B64B63E078A}"/>
              </a:ext>
            </a:extLst>
          </p:cNvPr>
          <p:cNvCxnSpPr>
            <a:cxnSpLocks/>
          </p:cNvCxnSpPr>
          <p:nvPr/>
        </p:nvCxnSpPr>
        <p:spPr>
          <a:xfrm>
            <a:off x="8499445" y="866041"/>
            <a:ext cx="1" cy="2661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B59321-8F29-4F20-91BA-520A1A1AE889}"/>
              </a:ext>
            </a:extLst>
          </p:cNvPr>
          <p:cNvSpPr/>
          <p:nvPr/>
        </p:nvSpPr>
        <p:spPr>
          <a:xfrm>
            <a:off x="8280830" y="417771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소개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B01EE23-7655-44EF-A31E-845559483DCD}"/>
              </a:ext>
            </a:extLst>
          </p:cNvPr>
          <p:cNvCxnSpPr>
            <a:cxnSpLocks/>
          </p:cNvCxnSpPr>
          <p:nvPr/>
        </p:nvCxnSpPr>
        <p:spPr>
          <a:xfrm flipH="1">
            <a:off x="9725551" y="1259805"/>
            <a:ext cx="462335" cy="129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F89E02-8FAB-4F1E-8A99-0E929B19F932}"/>
              </a:ext>
            </a:extLst>
          </p:cNvPr>
          <p:cNvSpPr/>
          <p:nvPr/>
        </p:nvSpPr>
        <p:spPr>
          <a:xfrm>
            <a:off x="10098633" y="1005886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BE6090-151E-4FF3-9D47-E6AEE5284B7F}"/>
              </a:ext>
            </a:extLst>
          </p:cNvPr>
          <p:cNvCxnSpPr>
            <a:cxnSpLocks/>
          </p:cNvCxnSpPr>
          <p:nvPr/>
        </p:nvCxnSpPr>
        <p:spPr>
          <a:xfrm flipH="1" flipV="1">
            <a:off x="1956022" y="5463032"/>
            <a:ext cx="540040" cy="2596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0C9DA46-A69C-4312-BFDC-C09ABD896CD2}"/>
              </a:ext>
            </a:extLst>
          </p:cNvPr>
          <p:cNvSpPr/>
          <p:nvPr/>
        </p:nvSpPr>
        <p:spPr>
          <a:xfrm>
            <a:off x="431580" y="5180078"/>
            <a:ext cx="1714158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이용약관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CAEC902-D316-43F5-8851-227AEE4D6F9D}"/>
              </a:ext>
            </a:extLst>
          </p:cNvPr>
          <p:cNvCxnSpPr>
            <a:cxnSpLocks/>
          </p:cNvCxnSpPr>
          <p:nvPr/>
        </p:nvCxnSpPr>
        <p:spPr>
          <a:xfrm flipH="1" flipV="1">
            <a:off x="5530794" y="5731075"/>
            <a:ext cx="5186" cy="1665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59837AD-DC69-49E5-9641-6130DD6BB590}"/>
              </a:ext>
            </a:extLst>
          </p:cNvPr>
          <p:cNvSpPr/>
          <p:nvPr/>
        </p:nvSpPr>
        <p:spPr>
          <a:xfrm>
            <a:off x="4673715" y="5881980"/>
            <a:ext cx="2167736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개인정보처리방침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F3ED166-5816-4905-90C1-350EF155C719}"/>
              </a:ext>
            </a:extLst>
          </p:cNvPr>
          <p:cNvCxnSpPr>
            <a:cxnSpLocks/>
          </p:cNvCxnSpPr>
          <p:nvPr/>
        </p:nvCxnSpPr>
        <p:spPr>
          <a:xfrm flipH="1" flipV="1">
            <a:off x="3786246" y="5719079"/>
            <a:ext cx="1744548" cy="1189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2CB7BBE-7DF4-4BB9-9A5D-AF6A4C5C9962}"/>
              </a:ext>
            </a:extLst>
          </p:cNvPr>
          <p:cNvSpPr txBox="1"/>
          <p:nvPr/>
        </p:nvSpPr>
        <p:spPr>
          <a:xfrm>
            <a:off x="419333" y="451832"/>
            <a:ext cx="3657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3-2. </a:t>
            </a:r>
            <a:r>
              <a:rPr lang="ko-KR" altLang="en-US" sz="2800" dirty="0"/>
              <a:t>프로젝트</a:t>
            </a:r>
            <a:r>
              <a:rPr lang="en-US" altLang="ko-KR" sz="2800" dirty="0"/>
              <a:t>(</a:t>
            </a:r>
            <a:r>
              <a:rPr lang="ko-KR" altLang="en-US" sz="2800" dirty="0"/>
              <a:t>유니티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79B2821-7641-4E9F-AB50-6B779B7F7A29}"/>
              </a:ext>
            </a:extLst>
          </p:cNvPr>
          <p:cNvCxnSpPr>
            <a:cxnSpLocks/>
          </p:cNvCxnSpPr>
          <p:nvPr/>
        </p:nvCxnSpPr>
        <p:spPr>
          <a:xfrm>
            <a:off x="4286074" y="2021747"/>
            <a:ext cx="0" cy="60851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3313A5D-145D-412A-BB20-FA6FD41EF779}"/>
              </a:ext>
            </a:extLst>
          </p:cNvPr>
          <p:cNvCxnSpPr>
            <a:cxnSpLocks/>
          </p:cNvCxnSpPr>
          <p:nvPr/>
        </p:nvCxnSpPr>
        <p:spPr>
          <a:xfrm>
            <a:off x="6109668" y="2021747"/>
            <a:ext cx="0" cy="60851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F0384EB-060F-4710-A1B7-B88CD778C080}"/>
              </a:ext>
            </a:extLst>
          </p:cNvPr>
          <p:cNvCxnSpPr>
            <a:cxnSpLocks/>
          </p:cNvCxnSpPr>
          <p:nvPr/>
        </p:nvCxnSpPr>
        <p:spPr>
          <a:xfrm>
            <a:off x="8284711" y="2021746"/>
            <a:ext cx="0" cy="60851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EFA7B25-ED6A-439E-99FD-E1823053E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7" y="1987962"/>
            <a:ext cx="1291356" cy="1291356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A3F497-BB26-4DCC-AEBC-6D356C71079D}"/>
              </a:ext>
            </a:extLst>
          </p:cNvPr>
          <p:cNvGrpSpPr/>
          <p:nvPr/>
        </p:nvGrpSpPr>
        <p:grpSpPr>
          <a:xfrm>
            <a:off x="5281017" y="2392602"/>
            <a:ext cx="1679554" cy="1964131"/>
            <a:chOff x="3446297" y="2395568"/>
            <a:chExt cx="1679554" cy="1964131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3CDE609C-31D7-430E-9FE1-0ECEE6D73B41}"/>
                </a:ext>
              </a:extLst>
            </p:cNvPr>
            <p:cNvSpPr/>
            <p:nvPr/>
          </p:nvSpPr>
          <p:spPr>
            <a:xfrm>
              <a:off x="3446297" y="2395568"/>
              <a:ext cx="1679554" cy="1964131"/>
            </a:xfrm>
            <a:prstGeom prst="roundRect">
              <a:avLst>
                <a:gd name="adj" fmla="val 424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9CD1A69D-50F9-492F-9CEC-12B1720ED336}"/>
                </a:ext>
              </a:extLst>
            </p:cNvPr>
            <p:cNvSpPr/>
            <p:nvPr/>
          </p:nvSpPr>
          <p:spPr>
            <a:xfrm>
              <a:off x="3465233" y="2415477"/>
              <a:ext cx="1643223" cy="1147260"/>
            </a:xfrm>
            <a:prstGeom prst="roundRect">
              <a:avLst>
                <a:gd name="adj" fmla="val 424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작품 사진 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C077D55-9D17-478A-8A37-89A79745633F}"/>
                </a:ext>
              </a:extLst>
            </p:cNvPr>
            <p:cNvSpPr/>
            <p:nvPr/>
          </p:nvSpPr>
          <p:spPr>
            <a:xfrm>
              <a:off x="3456844" y="3429000"/>
              <a:ext cx="1656890" cy="3935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작품이름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B9BCCFC7-73BB-4598-8FAB-2B48FF76157D}"/>
                </a:ext>
              </a:extLst>
            </p:cNvPr>
            <p:cNvSpPr/>
            <p:nvPr/>
          </p:nvSpPr>
          <p:spPr>
            <a:xfrm>
              <a:off x="3498027" y="3989002"/>
              <a:ext cx="1544827" cy="286479"/>
            </a:xfrm>
            <a:prstGeom prst="roundRect">
              <a:avLst>
                <a:gd name="adj" fmla="val 424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자세히 보기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2A80549-C9E1-48B3-92F4-A8FD9BD05178}"/>
              </a:ext>
            </a:extLst>
          </p:cNvPr>
          <p:cNvGrpSpPr/>
          <p:nvPr/>
        </p:nvGrpSpPr>
        <p:grpSpPr>
          <a:xfrm>
            <a:off x="7123377" y="2377726"/>
            <a:ext cx="1679554" cy="1964131"/>
            <a:chOff x="3446297" y="2395568"/>
            <a:chExt cx="1679554" cy="196413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130BDA-BECE-44B7-82DF-406664C6ECE0}"/>
                </a:ext>
              </a:extLst>
            </p:cNvPr>
            <p:cNvSpPr/>
            <p:nvPr/>
          </p:nvSpPr>
          <p:spPr>
            <a:xfrm>
              <a:off x="3446297" y="2395568"/>
              <a:ext cx="1679554" cy="1964131"/>
            </a:xfrm>
            <a:prstGeom prst="roundRect">
              <a:avLst>
                <a:gd name="adj" fmla="val 424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B372A395-9B25-4A57-BCD6-933CD520FD4F}"/>
                </a:ext>
              </a:extLst>
            </p:cNvPr>
            <p:cNvSpPr/>
            <p:nvPr/>
          </p:nvSpPr>
          <p:spPr>
            <a:xfrm>
              <a:off x="3465233" y="2415477"/>
              <a:ext cx="1643223" cy="1147260"/>
            </a:xfrm>
            <a:prstGeom prst="roundRect">
              <a:avLst>
                <a:gd name="adj" fmla="val 424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작품 사진 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06454FB-0EC2-4BB2-B676-C2D3844A2A04}"/>
                </a:ext>
              </a:extLst>
            </p:cNvPr>
            <p:cNvSpPr/>
            <p:nvPr/>
          </p:nvSpPr>
          <p:spPr>
            <a:xfrm>
              <a:off x="3456844" y="3429000"/>
              <a:ext cx="1656890" cy="3935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작품이름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9FEA5B3C-99AB-453D-BA81-92C1A632AE7F}"/>
                </a:ext>
              </a:extLst>
            </p:cNvPr>
            <p:cNvSpPr/>
            <p:nvPr/>
          </p:nvSpPr>
          <p:spPr>
            <a:xfrm>
              <a:off x="3498027" y="3989002"/>
              <a:ext cx="1544827" cy="286479"/>
            </a:xfrm>
            <a:prstGeom prst="roundRect">
              <a:avLst>
                <a:gd name="adj" fmla="val 424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자세히 보기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3242F5B-C220-4C63-A39A-11B334241A4E}"/>
              </a:ext>
            </a:extLst>
          </p:cNvPr>
          <p:cNvGrpSpPr/>
          <p:nvPr/>
        </p:nvGrpSpPr>
        <p:grpSpPr>
          <a:xfrm>
            <a:off x="3445889" y="2387950"/>
            <a:ext cx="1679554" cy="1964131"/>
            <a:chOff x="3446297" y="2395568"/>
            <a:chExt cx="1679554" cy="1964131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10CCA445-FD32-4B13-B155-263F25A32B4B}"/>
                </a:ext>
              </a:extLst>
            </p:cNvPr>
            <p:cNvSpPr/>
            <p:nvPr/>
          </p:nvSpPr>
          <p:spPr>
            <a:xfrm>
              <a:off x="3446297" y="2395568"/>
              <a:ext cx="1679554" cy="1964131"/>
            </a:xfrm>
            <a:prstGeom prst="roundRect">
              <a:avLst>
                <a:gd name="adj" fmla="val 424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3719954-D3B3-4E1F-9B2A-CCBE7DC7F5D5}"/>
                </a:ext>
              </a:extLst>
            </p:cNvPr>
            <p:cNvSpPr/>
            <p:nvPr/>
          </p:nvSpPr>
          <p:spPr>
            <a:xfrm>
              <a:off x="3465233" y="2415477"/>
              <a:ext cx="1643223" cy="1147260"/>
            </a:xfrm>
            <a:prstGeom prst="roundRect">
              <a:avLst>
                <a:gd name="adj" fmla="val 424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작품 사진 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76728C5-F292-4FFE-8FCE-DFA1AC420247}"/>
                </a:ext>
              </a:extLst>
            </p:cNvPr>
            <p:cNvSpPr/>
            <p:nvPr/>
          </p:nvSpPr>
          <p:spPr>
            <a:xfrm>
              <a:off x="3456844" y="3429000"/>
              <a:ext cx="1656890" cy="3935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작품이름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A85FD7B-788A-4DFE-86C7-DE62CACF5AC8}"/>
                </a:ext>
              </a:extLst>
            </p:cNvPr>
            <p:cNvSpPr/>
            <p:nvPr/>
          </p:nvSpPr>
          <p:spPr>
            <a:xfrm>
              <a:off x="3498027" y="3989002"/>
              <a:ext cx="1544827" cy="286479"/>
            </a:xfrm>
            <a:prstGeom prst="roundRect">
              <a:avLst>
                <a:gd name="adj" fmla="val 424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자세히 보기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48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0FD65C-6FDD-4C31-B84B-930F38B2ACFB}"/>
              </a:ext>
            </a:extLst>
          </p:cNvPr>
          <p:cNvSpPr/>
          <p:nvPr/>
        </p:nvSpPr>
        <p:spPr>
          <a:xfrm>
            <a:off x="2404844" y="1023457"/>
            <a:ext cx="7382312" cy="395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B4B26C-859E-48EA-AF28-F7382E62BD82}"/>
              </a:ext>
            </a:extLst>
          </p:cNvPr>
          <p:cNvSpPr/>
          <p:nvPr/>
        </p:nvSpPr>
        <p:spPr>
          <a:xfrm>
            <a:off x="2404844" y="4974670"/>
            <a:ext cx="7382312" cy="1119575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1ED418-D88C-4E86-8F09-901227FB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44" y="1507637"/>
            <a:ext cx="7382312" cy="4553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C123CE-65B2-476C-B9CB-2BA3928F3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07" y="1139993"/>
            <a:ext cx="381675" cy="252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4FB9D9-E8CE-4425-B23A-CF0EE4EF1688}"/>
              </a:ext>
            </a:extLst>
          </p:cNvPr>
          <p:cNvSpPr txBox="1"/>
          <p:nvPr/>
        </p:nvSpPr>
        <p:spPr>
          <a:xfrm>
            <a:off x="2919682" y="1076750"/>
            <a:ext cx="108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Enming Games</a:t>
            </a:r>
          </a:p>
          <a:p>
            <a:r>
              <a:rPr lang="ko-KR" altLang="en-US" sz="900" b="1" dirty="0"/>
              <a:t>엔밍 게임즈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BE46FA-65FD-4287-9F88-9F3F3A5A7B40}"/>
              </a:ext>
            </a:extLst>
          </p:cNvPr>
          <p:cNvSpPr txBox="1"/>
          <p:nvPr/>
        </p:nvSpPr>
        <p:spPr>
          <a:xfrm>
            <a:off x="7592037" y="1105093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0B246-C121-4A03-9B5A-602AFC480EDC}"/>
              </a:ext>
            </a:extLst>
          </p:cNvPr>
          <p:cNvSpPr txBox="1"/>
          <p:nvPr/>
        </p:nvSpPr>
        <p:spPr>
          <a:xfrm>
            <a:off x="8187656" y="1092139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4ADC4-BEAF-4F2D-803B-F78D4137E2E4}"/>
              </a:ext>
            </a:extLst>
          </p:cNvPr>
          <p:cNvSpPr txBox="1"/>
          <p:nvPr/>
        </p:nvSpPr>
        <p:spPr>
          <a:xfrm>
            <a:off x="8783274" y="1105093"/>
            <a:ext cx="104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75FA165-57E6-4D1B-92EE-90D2C967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62" y="5065391"/>
            <a:ext cx="329967" cy="2183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9EA8232-6819-4463-B0EE-0C3A5E90D540}"/>
              </a:ext>
            </a:extLst>
          </p:cNvPr>
          <p:cNvSpPr txBox="1"/>
          <p:nvPr/>
        </p:nvSpPr>
        <p:spPr>
          <a:xfrm>
            <a:off x="2770789" y="5003420"/>
            <a:ext cx="1081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Enming Games</a:t>
            </a:r>
          </a:p>
          <a:p>
            <a:r>
              <a:rPr lang="ko-KR" altLang="en-US" sz="800" b="1" dirty="0">
                <a:solidFill>
                  <a:schemeClr val="bg1"/>
                </a:solidFill>
              </a:rPr>
              <a:t>엔밍 게임즈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C02676-8881-4A71-97E5-F7A8946DD873}"/>
              </a:ext>
            </a:extLst>
          </p:cNvPr>
          <p:cNvSpPr txBox="1"/>
          <p:nvPr/>
        </p:nvSpPr>
        <p:spPr>
          <a:xfrm>
            <a:off x="2396454" y="5263249"/>
            <a:ext cx="229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</a:rPr>
              <a:t>Enming Games</a:t>
            </a:r>
          </a:p>
          <a:p>
            <a:r>
              <a:rPr lang="ko-KR" altLang="en-US" sz="800" i="0" dirty="0">
                <a:solidFill>
                  <a:srgbClr val="FFFFFF"/>
                </a:solidFill>
                <a:effectLst/>
                <a:latin typeface="Whitney"/>
              </a:rPr>
              <a:t>대표자</a:t>
            </a:r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</a:rPr>
              <a:t>: FURIOSA | </a:t>
            </a:r>
            <a:r>
              <a:rPr lang="en-US" altLang="ko-KR" sz="800" i="0" dirty="0">
                <a:solidFill>
                  <a:srgbClr val="FFFFFF"/>
                </a:solidFill>
                <a:effectLst/>
                <a:latin typeface="Whitney"/>
                <a:hlinkClick r:id="rId5"/>
              </a:rPr>
              <a:t>test@daum.net</a:t>
            </a:r>
            <a:endParaRPr lang="en-US" altLang="ko-KR" sz="800" i="0" dirty="0">
              <a:solidFill>
                <a:srgbClr val="FFFFFF"/>
              </a:solidFill>
              <a:effectLst/>
              <a:latin typeface="Whitney"/>
            </a:endParaRPr>
          </a:p>
          <a:p>
            <a:endParaRPr lang="en-US" altLang="ko-KR" sz="800" dirty="0">
              <a:solidFill>
                <a:srgbClr val="FFFFFF"/>
              </a:solidFill>
              <a:latin typeface="Whitney"/>
            </a:endParaRPr>
          </a:p>
          <a:p>
            <a:r>
              <a:rPr lang="ko-KR" altLang="en-US" sz="800" b="1" dirty="0">
                <a:solidFill>
                  <a:srgbClr val="FFFFFF"/>
                </a:solidFill>
                <a:latin typeface="Whitney"/>
              </a:rPr>
              <a:t>이용약관</a:t>
            </a:r>
            <a:r>
              <a:rPr lang="ko-KR" altLang="en-US" sz="800" dirty="0">
                <a:solidFill>
                  <a:srgbClr val="FFFFFF"/>
                </a:solidFill>
                <a:latin typeface="Whitney"/>
              </a:rPr>
              <a:t>  </a:t>
            </a:r>
            <a:r>
              <a:rPr lang="ko-KR" altLang="en-US" sz="800" b="1" dirty="0">
                <a:solidFill>
                  <a:srgbClr val="FFFFFF"/>
                </a:solidFill>
                <a:latin typeface="Whitney"/>
              </a:rPr>
              <a:t>개인정보처리방침</a:t>
            </a:r>
            <a:endParaRPr lang="en-US" altLang="ko-KR" sz="800" b="1" dirty="0">
              <a:solidFill>
                <a:srgbClr val="FFFFFF"/>
              </a:solidFill>
              <a:latin typeface="Whitney"/>
            </a:endParaRPr>
          </a:p>
          <a:p>
            <a:endParaRPr lang="en-US" altLang="ko-KR" sz="800" dirty="0">
              <a:solidFill>
                <a:srgbClr val="FFFFFF"/>
              </a:solidFill>
              <a:latin typeface="Whitney"/>
            </a:endParaRPr>
          </a:p>
          <a:p>
            <a:r>
              <a:rPr lang="en-US" altLang="ko-KR" sz="800" b="0" i="0" dirty="0">
                <a:solidFill>
                  <a:srgbClr val="CCCCCC"/>
                </a:solidFill>
                <a:effectLst/>
                <a:latin typeface="Noto Sans KR"/>
              </a:rPr>
              <a:t>© 2020 Enming Games. All Right Reserved.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2B6202-B388-4A43-A35E-BC865D5B7295}"/>
              </a:ext>
            </a:extLst>
          </p:cNvPr>
          <p:cNvSpPr/>
          <p:nvPr/>
        </p:nvSpPr>
        <p:spPr>
          <a:xfrm>
            <a:off x="2404843" y="4974572"/>
            <a:ext cx="7382312" cy="11195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510F8D-7989-4E64-816D-B21F3F867488}"/>
              </a:ext>
            </a:extLst>
          </p:cNvPr>
          <p:cNvSpPr/>
          <p:nvPr/>
        </p:nvSpPr>
        <p:spPr>
          <a:xfrm>
            <a:off x="2418512" y="1006846"/>
            <a:ext cx="7382312" cy="39512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11F3D38-FED3-4AC0-81C1-FB56543B4234}"/>
              </a:ext>
            </a:extLst>
          </p:cNvPr>
          <p:cNvCxnSpPr>
            <a:cxnSpLocks/>
          </p:cNvCxnSpPr>
          <p:nvPr/>
        </p:nvCxnSpPr>
        <p:spPr>
          <a:xfrm>
            <a:off x="1656141" y="2021747"/>
            <a:ext cx="662468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B9A1B6-C87E-4400-BCF8-4032BC82E071}"/>
              </a:ext>
            </a:extLst>
          </p:cNvPr>
          <p:cNvSpPr/>
          <p:nvPr/>
        </p:nvSpPr>
        <p:spPr>
          <a:xfrm>
            <a:off x="535520" y="1950194"/>
            <a:ext cx="1714158" cy="144097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0D3DE3-5BEE-4EA0-A101-A02B30823BBD}"/>
              </a:ext>
            </a:extLst>
          </p:cNvPr>
          <p:cNvCxnSpPr>
            <a:cxnSpLocks/>
          </p:cNvCxnSpPr>
          <p:nvPr/>
        </p:nvCxnSpPr>
        <p:spPr>
          <a:xfrm>
            <a:off x="3147981" y="1449576"/>
            <a:ext cx="0" cy="32482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9045AE0-7CBD-43EA-8943-AC9F108498A8}"/>
              </a:ext>
            </a:extLst>
          </p:cNvPr>
          <p:cNvCxnSpPr>
            <a:cxnSpLocks/>
          </p:cNvCxnSpPr>
          <p:nvPr/>
        </p:nvCxnSpPr>
        <p:spPr>
          <a:xfrm flipH="1">
            <a:off x="1980850" y="4697835"/>
            <a:ext cx="11671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992738D-6C1A-4265-AD9A-49AA8BA17E86}"/>
              </a:ext>
            </a:extLst>
          </p:cNvPr>
          <p:cNvSpPr/>
          <p:nvPr/>
        </p:nvSpPr>
        <p:spPr>
          <a:xfrm>
            <a:off x="556017" y="4458819"/>
            <a:ext cx="1714158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05D2AFD-A831-4709-823D-45A0EDB94DF5}"/>
              </a:ext>
            </a:extLst>
          </p:cNvPr>
          <p:cNvCxnSpPr>
            <a:cxnSpLocks/>
          </p:cNvCxnSpPr>
          <p:nvPr/>
        </p:nvCxnSpPr>
        <p:spPr>
          <a:xfrm>
            <a:off x="7889846" y="872789"/>
            <a:ext cx="1" cy="2661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077EA6-6B4B-4FB5-9259-40975CF31BEE}"/>
              </a:ext>
            </a:extLst>
          </p:cNvPr>
          <p:cNvSpPr/>
          <p:nvPr/>
        </p:nvSpPr>
        <p:spPr>
          <a:xfrm>
            <a:off x="6974150" y="408370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8419478-27F5-47B7-AE95-6B64B63E078A}"/>
              </a:ext>
            </a:extLst>
          </p:cNvPr>
          <p:cNvCxnSpPr>
            <a:cxnSpLocks/>
          </p:cNvCxnSpPr>
          <p:nvPr/>
        </p:nvCxnSpPr>
        <p:spPr>
          <a:xfrm>
            <a:off x="8499445" y="866041"/>
            <a:ext cx="1" cy="2661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B59321-8F29-4F20-91BA-520A1A1AE889}"/>
              </a:ext>
            </a:extLst>
          </p:cNvPr>
          <p:cNvSpPr/>
          <p:nvPr/>
        </p:nvSpPr>
        <p:spPr>
          <a:xfrm>
            <a:off x="8280830" y="417771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소개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B01EE23-7655-44EF-A31E-845559483DCD}"/>
              </a:ext>
            </a:extLst>
          </p:cNvPr>
          <p:cNvCxnSpPr>
            <a:cxnSpLocks/>
          </p:cNvCxnSpPr>
          <p:nvPr/>
        </p:nvCxnSpPr>
        <p:spPr>
          <a:xfrm flipH="1">
            <a:off x="9725551" y="1259805"/>
            <a:ext cx="462335" cy="129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F89E02-8FAB-4F1E-8A99-0E929B19F932}"/>
              </a:ext>
            </a:extLst>
          </p:cNvPr>
          <p:cNvSpPr/>
          <p:nvPr/>
        </p:nvSpPr>
        <p:spPr>
          <a:xfrm>
            <a:off x="10098633" y="1005886"/>
            <a:ext cx="1235773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BE6090-151E-4FF3-9D47-E6AEE5284B7F}"/>
              </a:ext>
            </a:extLst>
          </p:cNvPr>
          <p:cNvCxnSpPr>
            <a:cxnSpLocks/>
          </p:cNvCxnSpPr>
          <p:nvPr/>
        </p:nvCxnSpPr>
        <p:spPr>
          <a:xfrm flipH="1" flipV="1">
            <a:off x="1956022" y="5463032"/>
            <a:ext cx="540040" cy="2596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0C9DA46-A69C-4312-BFDC-C09ABD896CD2}"/>
              </a:ext>
            </a:extLst>
          </p:cNvPr>
          <p:cNvSpPr/>
          <p:nvPr/>
        </p:nvSpPr>
        <p:spPr>
          <a:xfrm>
            <a:off x="431580" y="5180078"/>
            <a:ext cx="1714158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이용약관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CAEC902-D316-43F5-8851-227AEE4D6F9D}"/>
              </a:ext>
            </a:extLst>
          </p:cNvPr>
          <p:cNvCxnSpPr>
            <a:cxnSpLocks/>
          </p:cNvCxnSpPr>
          <p:nvPr/>
        </p:nvCxnSpPr>
        <p:spPr>
          <a:xfrm flipH="1" flipV="1">
            <a:off x="5530794" y="5731075"/>
            <a:ext cx="5186" cy="1665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59837AD-DC69-49E5-9641-6130DD6BB590}"/>
              </a:ext>
            </a:extLst>
          </p:cNvPr>
          <p:cNvSpPr/>
          <p:nvPr/>
        </p:nvSpPr>
        <p:spPr>
          <a:xfrm>
            <a:off x="4673715" y="5881980"/>
            <a:ext cx="2167736" cy="47199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개인정보처리방침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F3ED166-5816-4905-90C1-350EF155C719}"/>
              </a:ext>
            </a:extLst>
          </p:cNvPr>
          <p:cNvCxnSpPr>
            <a:cxnSpLocks/>
          </p:cNvCxnSpPr>
          <p:nvPr/>
        </p:nvCxnSpPr>
        <p:spPr>
          <a:xfrm flipH="1" flipV="1">
            <a:off x="3786246" y="5719079"/>
            <a:ext cx="1744548" cy="1189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2CB7BBE-7DF4-4BB9-9A5D-AF6A4C5C9962}"/>
              </a:ext>
            </a:extLst>
          </p:cNvPr>
          <p:cNvSpPr txBox="1"/>
          <p:nvPr/>
        </p:nvSpPr>
        <p:spPr>
          <a:xfrm>
            <a:off x="419333" y="451832"/>
            <a:ext cx="3657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3-3. </a:t>
            </a:r>
            <a:r>
              <a:rPr lang="ko-KR" altLang="en-US" sz="2800" dirty="0"/>
              <a:t>프로젝트</a:t>
            </a:r>
            <a:r>
              <a:rPr lang="en-US" altLang="ko-KR" sz="2800" dirty="0"/>
              <a:t>(</a:t>
            </a:r>
            <a:r>
              <a:rPr lang="ko-KR" altLang="en-US" sz="2800" dirty="0"/>
              <a:t>엔트리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79B2821-7641-4E9F-AB50-6B779B7F7A29}"/>
              </a:ext>
            </a:extLst>
          </p:cNvPr>
          <p:cNvCxnSpPr>
            <a:cxnSpLocks/>
          </p:cNvCxnSpPr>
          <p:nvPr/>
        </p:nvCxnSpPr>
        <p:spPr>
          <a:xfrm>
            <a:off x="4286074" y="2021747"/>
            <a:ext cx="0" cy="60851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3313A5D-145D-412A-BB20-FA6FD41EF779}"/>
              </a:ext>
            </a:extLst>
          </p:cNvPr>
          <p:cNvCxnSpPr>
            <a:cxnSpLocks/>
          </p:cNvCxnSpPr>
          <p:nvPr/>
        </p:nvCxnSpPr>
        <p:spPr>
          <a:xfrm>
            <a:off x="6109668" y="2021747"/>
            <a:ext cx="0" cy="60851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F0384EB-060F-4710-A1B7-B88CD778C080}"/>
              </a:ext>
            </a:extLst>
          </p:cNvPr>
          <p:cNvCxnSpPr>
            <a:cxnSpLocks/>
          </p:cNvCxnSpPr>
          <p:nvPr/>
        </p:nvCxnSpPr>
        <p:spPr>
          <a:xfrm>
            <a:off x="8284711" y="2021746"/>
            <a:ext cx="0" cy="60851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EFA7B25-ED6A-439E-99FD-E1823053E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7" y="1987962"/>
            <a:ext cx="1291356" cy="1291356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8295D5-5FDB-43A3-A5E6-CEA4EDB0A4B2}"/>
              </a:ext>
            </a:extLst>
          </p:cNvPr>
          <p:cNvGrpSpPr/>
          <p:nvPr/>
        </p:nvGrpSpPr>
        <p:grpSpPr>
          <a:xfrm>
            <a:off x="3446297" y="2395568"/>
            <a:ext cx="1679554" cy="1964131"/>
            <a:chOff x="3446297" y="2395568"/>
            <a:chExt cx="1679554" cy="196413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07E6BED-190A-4D0A-ADBC-5246C8AE42DB}"/>
                </a:ext>
              </a:extLst>
            </p:cNvPr>
            <p:cNvSpPr/>
            <p:nvPr/>
          </p:nvSpPr>
          <p:spPr>
            <a:xfrm>
              <a:off x="3446297" y="2395568"/>
              <a:ext cx="1679554" cy="1964131"/>
            </a:xfrm>
            <a:prstGeom prst="roundRect">
              <a:avLst>
                <a:gd name="adj" fmla="val 424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8B9322D-2A8B-45B2-9D4B-08FDD88D5D1D}"/>
                </a:ext>
              </a:extLst>
            </p:cNvPr>
            <p:cNvSpPr/>
            <p:nvPr/>
          </p:nvSpPr>
          <p:spPr>
            <a:xfrm>
              <a:off x="3465233" y="2415477"/>
              <a:ext cx="1643223" cy="1147260"/>
            </a:xfrm>
            <a:prstGeom prst="roundRect">
              <a:avLst>
                <a:gd name="adj" fmla="val 424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작품 사진 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E10A169-551A-4016-9519-712155D5BDF6}"/>
                </a:ext>
              </a:extLst>
            </p:cNvPr>
            <p:cNvSpPr/>
            <p:nvPr/>
          </p:nvSpPr>
          <p:spPr>
            <a:xfrm>
              <a:off x="3456844" y="3429000"/>
              <a:ext cx="1656890" cy="3935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작품이름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36262F6-1394-4537-82D7-3CF0ED4DA85C}"/>
                </a:ext>
              </a:extLst>
            </p:cNvPr>
            <p:cNvSpPr/>
            <p:nvPr/>
          </p:nvSpPr>
          <p:spPr>
            <a:xfrm>
              <a:off x="3498027" y="3989002"/>
              <a:ext cx="1544827" cy="286479"/>
            </a:xfrm>
            <a:prstGeom prst="roundRect">
              <a:avLst>
                <a:gd name="adj" fmla="val 424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자세히 보기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A3F497-BB26-4DCC-AEBC-6D356C71079D}"/>
              </a:ext>
            </a:extLst>
          </p:cNvPr>
          <p:cNvGrpSpPr/>
          <p:nvPr/>
        </p:nvGrpSpPr>
        <p:grpSpPr>
          <a:xfrm>
            <a:off x="5281017" y="2392602"/>
            <a:ext cx="1679554" cy="1964131"/>
            <a:chOff x="3446297" y="2395568"/>
            <a:chExt cx="1679554" cy="1964131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3CDE609C-31D7-430E-9FE1-0ECEE6D73B41}"/>
                </a:ext>
              </a:extLst>
            </p:cNvPr>
            <p:cNvSpPr/>
            <p:nvPr/>
          </p:nvSpPr>
          <p:spPr>
            <a:xfrm>
              <a:off x="3446297" y="2395568"/>
              <a:ext cx="1679554" cy="1964131"/>
            </a:xfrm>
            <a:prstGeom prst="roundRect">
              <a:avLst>
                <a:gd name="adj" fmla="val 424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9CD1A69D-50F9-492F-9CEC-12B1720ED336}"/>
                </a:ext>
              </a:extLst>
            </p:cNvPr>
            <p:cNvSpPr/>
            <p:nvPr/>
          </p:nvSpPr>
          <p:spPr>
            <a:xfrm>
              <a:off x="3465233" y="2415477"/>
              <a:ext cx="1643223" cy="1147260"/>
            </a:xfrm>
            <a:prstGeom prst="roundRect">
              <a:avLst>
                <a:gd name="adj" fmla="val 424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작품 사진 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C077D55-9D17-478A-8A37-89A79745633F}"/>
                </a:ext>
              </a:extLst>
            </p:cNvPr>
            <p:cNvSpPr/>
            <p:nvPr/>
          </p:nvSpPr>
          <p:spPr>
            <a:xfrm>
              <a:off x="3456844" y="3429000"/>
              <a:ext cx="1656890" cy="3935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작품이름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B9BCCFC7-73BB-4598-8FAB-2B48FF76157D}"/>
                </a:ext>
              </a:extLst>
            </p:cNvPr>
            <p:cNvSpPr/>
            <p:nvPr/>
          </p:nvSpPr>
          <p:spPr>
            <a:xfrm>
              <a:off x="3498027" y="3989002"/>
              <a:ext cx="1544827" cy="286479"/>
            </a:xfrm>
            <a:prstGeom prst="roundRect">
              <a:avLst>
                <a:gd name="adj" fmla="val 424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자세히 보기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2A80549-C9E1-48B3-92F4-A8FD9BD05178}"/>
              </a:ext>
            </a:extLst>
          </p:cNvPr>
          <p:cNvGrpSpPr/>
          <p:nvPr/>
        </p:nvGrpSpPr>
        <p:grpSpPr>
          <a:xfrm>
            <a:off x="7123377" y="2377726"/>
            <a:ext cx="1679554" cy="1964131"/>
            <a:chOff x="3446297" y="2395568"/>
            <a:chExt cx="1679554" cy="196413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130BDA-BECE-44B7-82DF-406664C6ECE0}"/>
                </a:ext>
              </a:extLst>
            </p:cNvPr>
            <p:cNvSpPr/>
            <p:nvPr/>
          </p:nvSpPr>
          <p:spPr>
            <a:xfrm>
              <a:off x="3446297" y="2395568"/>
              <a:ext cx="1679554" cy="1964131"/>
            </a:xfrm>
            <a:prstGeom prst="roundRect">
              <a:avLst>
                <a:gd name="adj" fmla="val 424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B372A395-9B25-4A57-BCD6-933CD520FD4F}"/>
                </a:ext>
              </a:extLst>
            </p:cNvPr>
            <p:cNvSpPr/>
            <p:nvPr/>
          </p:nvSpPr>
          <p:spPr>
            <a:xfrm>
              <a:off x="3465233" y="2415477"/>
              <a:ext cx="1643223" cy="1147260"/>
            </a:xfrm>
            <a:prstGeom prst="roundRect">
              <a:avLst>
                <a:gd name="adj" fmla="val 424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작품 사진 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06454FB-0EC2-4BB2-B676-C2D3844A2A04}"/>
                </a:ext>
              </a:extLst>
            </p:cNvPr>
            <p:cNvSpPr/>
            <p:nvPr/>
          </p:nvSpPr>
          <p:spPr>
            <a:xfrm>
              <a:off x="3456844" y="3429000"/>
              <a:ext cx="1656890" cy="3935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작품이름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9FEA5B3C-99AB-453D-BA81-92C1A632AE7F}"/>
                </a:ext>
              </a:extLst>
            </p:cNvPr>
            <p:cNvSpPr/>
            <p:nvPr/>
          </p:nvSpPr>
          <p:spPr>
            <a:xfrm>
              <a:off x="3498027" y="3989002"/>
              <a:ext cx="1544827" cy="286479"/>
            </a:xfrm>
            <a:prstGeom prst="roundRect">
              <a:avLst>
                <a:gd name="adj" fmla="val 424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자세히 보기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B0E23F-0D39-4B33-B4D2-E934E511FA96}"/>
              </a:ext>
            </a:extLst>
          </p:cNvPr>
          <p:cNvSpPr/>
          <p:nvPr/>
        </p:nvSpPr>
        <p:spPr>
          <a:xfrm>
            <a:off x="3446297" y="2395568"/>
            <a:ext cx="1679554" cy="1964131"/>
          </a:xfrm>
          <a:prstGeom prst="roundRect">
            <a:avLst>
              <a:gd name="adj" fmla="val 42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53BD67B-F003-419C-B6C6-68E94060BEE2}"/>
              </a:ext>
            </a:extLst>
          </p:cNvPr>
          <p:cNvSpPr/>
          <p:nvPr/>
        </p:nvSpPr>
        <p:spPr>
          <a:xfrm>
            <a:off x="3498027" y="3989002"/>
            <a:ext cx="1544827" cy="286479"/>
          </a:xfrm>
          <a:prstGeom prst="roundRect">
            <a:avLst>
              <a:gd name="adj" fmla="val 42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자세히 보기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145401-C903-4E82-9C20-02CEE0A2D8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97" y="2413653"/>
            <a:ext cx="1643223" cy="940326"/>
          </a:xfrm>
          <a:prstGeom prst="roundRect">
            <a:avLst>
              <a:gd name="adj" fmla="val 417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6C2FCD-F1BE-485A-8A88-DA6B661DDEDA}"/>
              </a:ext>
            </a:extLst>
          </p:cNvPr>
          <p:cNvSpPr/>
          <p:nvPr/>
        </p:nvSpPr>
        <p:spPr>
          <a:xfrm>
            <a:off x="3459819" y="3297886"/>
            <a:ext cx="1656890" cy="393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Tile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of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entry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80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{262E90F6-1138-4C89-82D6-27FBED3DBA43}tf78438558_win32</Template>
  <TotalTime>260</TotalTime>
  <Words>557</Words>
  <Application>Microsoft Office PowerPoint</Application>
  <PresentationFormat>와이드스크린</PresentationFormat>
  <Paragraphs>215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Noto Sans KR</vt:lpstr>
      <vt:lpstr>Whitney</vt:lpstr>
      <vt:lpstr>Malgun Gothic</vt:lpstr>
      <vt:lpstr>Malgun Gothic</vt:lpstr>
      <vt:lpstr>Calibri</vt:lpstr>
      <vt:lpstr>Century Gothic</vt:lpstr>
      <vt:lpstr>Garamond</vt:lpstr>
      <vt:lpstr>SavonVTI</vt:lpstr>
      <vt:lpstr>홈페이지 기획안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최지환</dc:creator>
  <cp:lastModifiedBy>최지환</cp:lastModifiedBy>
  <cp:revision>17</cp:revision>
  <dcterms:created xsi:type="dcterms:W3CDTF">2020-09-26T01:45:50Z</dcterms:created>
  <dcterms:modified xsi:type="dcterms:W3CDTF">2020-09-26T06:06:36Z</dcterms:modified>
</cp:coreProperties>
</file>