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61" r:id="rId4"/>
    <p:sldId id="258" r:id="rId5"/>
    <p:sldId id="260" r:id="rId6"/>
    <p:sldId id="262" r:id="rId7"/>
    <p:sldId id="263" r:id="rId8"/>
    <p:sldId id="265" r:id="rId9"/>
    <p:sldId id="266" r:id="rId10"/>
    <p:sldId id="267" r:id="rId11"/>
    <p:sldId id="268" r:id="rId12"/>
    <p:sldId id="269" r:id="rId13"/>
    <p:sldId id="276" r:id="rId14"/>
    <p:sldId id="277" r:id="rId15"/>
    <p:sldId id="270" r:id="rId16"/>
    <p:sldId id="271" r:id="rId17"/>
    <p:sldId id="274" r:id="rId18"/>
    <p:sldId id="275" r:id="rId19"/>
    <p:sldId id="272"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99FDF-C720-4B92-995C-36F2DEB15007}" v="46" dt="2024-04-22T09:38:30.3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Chaudhary" userId="2a014ce8021978cf" providerId="LiveId" clId="{65399FDF-C720-4B92-995C-36F2DEB15007}"/>
    <pc:docChg chg="undo custSel addSld delSld modSld addMainMaster delMainMaster">
      <pc:chgData name="Yash Chaudhary" userId="2a014ce8021978cf" providerId="LiveId" clId="{65399FDF-C720-4B92-995C-36F2DEB15007}" dt="2024-04-22T09:51:39.701" v="2528" actId="20577"/>
      <pc:docMkLst>
        <pc:docMk/>
      </pc:docMkLst>
      <pc:sldChg chg="addSp delSp modSp new mod setBg modClrScheme setClrOvrMap chgLayout">
        <pc:chgData name="Yash Chaudhary" userId="2a014ce8021978cf" providerId="LiveId" clId="{65399FDF-C720-4B92-995C-36F2DEB15007}" dt="2024-04-22T08:52:11.213" v="1771" actId="20577"/>
        <pc:sldMkLst>
          <pc:docMk/>
          <pc:sldMk cId="4252816741" sldId="256"/>
        </pc:sldMkLst>
        <pc:spChg chg="mod">
          <ac:chgData name="Yash Chaudhary" userId="2a014ce8021978cf" providerId="LiveId" clId="{65399FDF-C720-4B92-995C-36F2DEB15007}" dt="2024-04-21T13:15:34.325" v="135" actId="255"/>
          <ac:spMkLst>
            <pc:docMk/>
            <pc:sldMk cId="4252816741" sldId="256"/>
            <ac:spMk id="2" creationId="{23A9E4D2-AD77-1AC0-311E-13308FA75600}"/>
          </ac:spMkLst>
        </pc:spChg>
        <pc:spChg chg="mod">
          <ac:chgData name="Yash Chaudhary" userId="2a014ce8021978cf" providerId="LiveId" clId="{65399FDF-C720-4B92-995C-36F2DEB15007}" dt="2024-04-22T08:52:11.213" v="1771" actId="20577"/>
          <ac:spMkLst>
            <pc:docMk/>
            <pc:sldMk cId="4252816741" sldId="256"/>
            <ac:spMk id="3" creationId="{D8C73932-3A08-560D-1932-FFAFB1F9487B}"/>
          </ac:spMkLst>
        </pc:spChg>
        <pc:spChg chg="add mod">
          <ac:chgData name="Yash Chaudhary" userId="2a014ce8021978cf" providerId="LiveId" clId="{65399FDF-C720-4B92-995C-36F2DEB15007}" dt="2024-04-21T13:22:29.276" v="227"/>
          <ac:spMkLst>
            <pc:docMk/>
            <pc:sldMk cId="4252816741" sldId="256"/>
            <ac:spMk id="5" creationId="{78CDDD9E-7CF3-E61F-BF91-3BBF49BD9054}"/>
          </ac:spMkLst>
        </pc:spChg>
        <pc:spChg chg="add del">
          <ac:chgData name="Yash Chaudhary" userId="2a014ce8021978cf" providerId="LiveId" clId="{65399FDF-C720-4B92-995C-36F2DEB15007}" dt="2024-04-21T13:00:36.284" v="27" actId="26606"/>
          <ac:spMkLst>
            <pc:docMk/>
            <pc:sldMk cId="4252816741" sldId="256"/>
            <ac:spMk id="9" creationId="{82950D9A-4705-4314-961A-4F88B2CE412D}"/>
          </ac:spMkLst>
        </pc:spChg>
        <pc:spChg chg="add del">
          <ac:chgData name="Yash Chaudhary" userId="2a014ce8021978cf" providerId="LiveId" clId="{65399FDF-C720-4B92-995C-36F2DEB15007}" dt="2024-04-21T13:00:36.284" v="27" actId="26606"/>
          <ac:spMkLst>
            <pc:docMk/>
            <pc:sldMk cId="4252816741" sldId="256"/>
            <ac:spMk id="11" creationId="{B13969F2-ED52-4E5C-B3FC-01E01B8B9FBC}"/>
          </ac:spMkLst>
        </pc:spChg>
        <pc:spChg chg="add">
          <ac:chgData name="Yash Chaudhary" userId="2a014ce8021978cf" providerId="LiveId" clId="{65399FDF-C720-4B92-995C-36F2DEB15007}" dt="2024-04-21T13:00:36.284" v="27" actId="26606"/>
          <ac:spMkLst>
            <pc:docMk/>
            <pc:sldMk cId="4252816741" sldId="256"/>
            <ac:spMk id="18" creationId="{33E93247-6229-44AB-A550-739E971E690B}"/>
          </ac:spMkLst>
        </pc:spChg>
        <pc:spChg chg="add">
          <ac:chgData name="Yash Chaudhary" userId="2a014ce8021978cf" providerId="LiveId" clId="{65399FDF-C720-4B92-995C-36F2DEB15007}" dt="2024-04-21T13:00:36.284" v="27" actId="26606"/>
          <ac:spMkLst>
            <pc:docMk/>
            <pc:sldMk cId="4252816741" sldId="256"/>
            <ac:spMk id="22" creationId="{EFBAAD93-7DE6-47D1-3609-446AE138A223}"/>
          </ac:spMkLst>
        </pc:spChg>
        <pc:picChg chg="add mod ord">
          <ac:chgData name="Yash Chaudhary" userId="2a014ce8021978cf" providerId="LiveId" clId="{65399FDF-C720-4B92-995C-36F2DEB15007}" dt="2024-04-21T13:17:04.509" v="183" actId="1076"/>
          <ac:picMkLst>
            <pc:docMk/>
            <pc:sldMk cId="4252816741" sldId="256"/>
            <ac:picMk id="4" creationId="{4880A559-FC68-C4F2-622E-4473C769A758}"/>
          </ac:picMkLst>
        </pc:picChg>
        <pc:cxnChg chg="add del">
          <ac:chgData name="Yash Chaudhary" userId="2a014ce8021978cf" providerId="LiveId" clId="{65399FDF-C720-4B92-995C-36F2DEB15007}" dt="2024-04-21T13:00:36.284" v="27" actId="26606"/>
          <ac:cxnSpMkLst>
            <pc:docMk/>
            <pc:sldMk cId="4252816741" sldId="256"/>
            <ac:cxnSpMk id="13" creationId="{13AC671C-E66F-43C5-A66A-C477339DD232}"/>
          </ac:cxnSpMkLst>
        </pc:cxnChg>
        <pc:cxnChg chg="add">
          <ac:chgData name="Yash Chaudhary" userId="2a014ce8021978cf" providerId="LiveId" clId="{65399FDF-C720-4B92-995C-36F2DEB15007}" dt="2024-04-21T13:00:36.284" v="27" actId="26606"/>
          <ac:cxnSpMkLst>
            <pc:docMk/>
            <pc:sldMk cId="4252816741" sldId="256"/>
            <ac:cxnSpMk id="20" creationId="{EE2E603F-4A95-4FE8-BB06-211DFD75DBEF}"/>
          </ac:cxnSpMkLst>
        </pc:cxnChg>
        <pc:cxnChg chg="add">
          <ac:chgData name="Yash Chaudhary" userId="2a014ce8021978cf" providerId="LiveId" clId="{65399FDF-C720-4B92-995C-36F2DEB15007}" dt="2024-04-21T13:00:36.284" v="27" actId="26606"/>
          <ac:cxnSpMkLst>
            <pc:docMk/>
            <pc:sldMk cId="4252816741" sldId="256"/>
            <ac:cxnSpMk id="24" creationId="{90236859-7780-1451-40B8-74A77E2715DD}"/>
          </ac:cxnSpMkLst>
        </pc:cxnChg>
      </pc:sldChg>
      <pc:sldChg chg="modSp new mod">
        <pc:chgData name="Yash Chaudhary" userId="2a014ce8021978cf" providerId="LiveId" clId="{65399FDF-C720-4B92-995C-36F2DEB15007}" dt="2024-04-22T09:41:38.551" v="2461" actId="20577"/>
        <pc:sldMkLst>
          <pc:docMk/>
          <pc:sldMk cId="4085876447" sldId="257"/>
        </pc:sldMkLst>
        <pc:spChg chg="mod">
          <ac:chgData name="Yash Chaudhary" userId="2a014ce8021978cf" providerId="LiveId" clId="{65399FDF-C720-4B92-995C-36F2DEB15007}" dt="2024-04-21T13:23:15.270" v="241" actId="20577"/>
          <ac:spMkLst>
            <pc:docMk/>
            <pc:sldMk cId="4085876447" sldId="257"/>
            <ac:spMk id="2" creationId="{442F3609-B5CF-37A6-589D-2CEA614FC396}"/>
          </ac:spMkLst>
        </pc:spChg>
        <pc:spChg chg="mod">
          <ac:chgData name="Yash Chaudhary" userId="2a014ce8021978cf" providerId="LiveId" clId="{65399FDF-C720-4B92-995C-36F2DEB15007}" dt="2024-04-22T09:41:38.551" v="2461" actId="20577"/>
          <ac:spMkLst>
            <pc:docMk/>
            <pc:sldMk cId="4085876447" sldId="257"/>
            <ac:spMk id="3" creationId="{522CD032-841D-6BAD-B4A2-B607A9E86183}"/>
          </ac:spMkLst>
        </pc:spChg>
        <pc:spChg chg="mod">
          <ac:chgData name="Yash Chaudhary" userId="2a014ce8021978cf" providerId="LiveId" clId="{65399FDF-C720-4B92-995C-36F2DEB15007}" dt="2024-04-21T13:28:37.206" v="289" actId="20577"/>
          <ac:spMkLst>
            <pc:docMk/>
            <pc:sldMk cId="4085876447" sldId="257"/>
            <ac:spMk id="5" creationId="{5332833D-38F5-A4B3-4339-581ECC4C2550}"/>
          </ac:spMkLst>
        </pc:spChg>
      </pc:sldChg>
      <pc:sldChg chg="modSp new mod">
        <pc:chgData name="Yash Chaudhary" userId="2a014ce8021978cf" providerId="LiveId" clId="{65399FDF-C720-4B92-995C-36F2DEB15007}" dt="2024-04-21T13:55:32.924" v="439" actId="20577"/>
        <pc:sldMkLst>
          <pc:docMk/>
          <pc:sldMk cId="951988267" sldId="258"/>
        </pc:sldMkLst>
        <pc:spChg chg="mod">
          <ac:chgData name="Yash Chaudhary" userId="2a014ce8021978cf" providerId="LiveId" clId="{65399FDF-C720-4B92-995C-36F2DEB15007}" dt="2024-04-21T13:55:32.924" v="439" actId="20577"/>
          <ac:spMkLst>
            <pc:docMk/>
            <pc:sldMk cId="951988267" sldId="258"/>
            <ac:spMk id="2" creationId="{A5A01368-B9B8-1438-66E8-270CBE5C524D}"/>
          </ac:spMkLst>
        </pc:spChg>
        <pc:spChg chg="mod">
          <ac:chgData name="Yash Chaudhary" userId="2a014ce8021978cf" providerId="LiveId" clId="{65399FDF-C720-4B92-995C-36F2DEB15007}" dt="2024-04-21T13:47:43.463" v="391" actId="255"/>
          <ac:spMkLst>
            <pc:docMk/>
            <pc:sldMk cId="951988267" sldId="258"/>
            <ac:spMk id="3" creationId="{14A56EC5-AB82-454E-4CBD-6D080D8D764F}"/>
          </ac:spMkLst>
        </pc:spChg>
        <pc:spChg chg="mod">
          <ac:chgData name="Yash Chaudhary" userId="2a014ce8021978cf" providerId="LiveId" clId="{65399FDF-C720-4B92-995C-36F2DEB15007}" dt="2024-04-21T13:30:54.529" v="291"/>
          <ac:spMkLst>
            <pc:docMk/>
            <pc:sldMk cId="951988267" sldId="258"/>
            <ac:spMk id="5" creationId="{1A58DD64-6655-DD05-D6FF-598ABF25D03C}"/>
          </ac:spMkLst>
        </pc:spChg>
      </pc:sldChg>
      <pc:sldChg chg="delSp modSp new del mod">
        <pc:chgData name="Yash Chaudhary" userId="2a014ce8021978cf" providerId="LiveId" clId="{65399FDF-C720-4B92-995C-36F2DEB15007}" dt="2024-04-21T13:47:50.491" v="392" actId="47"/>
        <pc:sldMkLst>
          <pc:docMk/>
          <pc:sldMk cId="1122861993" sldId="259"/>
        </pc:sldMkLst>
        <pc:spChg chg="del">
          <ac:chgData name="Yash Chaudhary" userId="2a014ce8021978cf" providerId="LiveId" clId="{65399FDF-C720-4B92-995C-36F2DEB15007}" dt="2024-04-21T13:43:24.884" v="345" actId="478"/>
          <ac:spMkLst>
            <pc:docMk/>
            <pc:sldMk cId="1122861993" sldId="259"/>
            <ac:spMk id="2" creationId="{BEFD0543-52B0-78EA-0B22-7038E8AF2DEE}"/>
          </ac:spMkLst>
        </pc:spChg>
        <pc:spChg chg="mod">
          <ac:chgData name="Yash Chaudhary" userId="2a014ce8021978cf" providerId="LiveId" clId="{65399FDF-C720-4B92-995C-36F2DEB15007}" dt="2024-04-21T13:45:54.237" v="374" actId="21"/>
          <ac:spMkLst>
            <pc:docMk/>
            <pc:sldMk cId="1122861993" sldId="259"/>
            <ac:spMk id="3" creationId="{981216AE-9B82-CBAF-EFC0-5A473947F1EF}"/>
          </ac:spMkLst>
        </pc:spChg>
      </pc:sldChg>
      <pc:sldChg chg="addSp delSp modSp new mod">
        <pc:chgData name="Yash Chaudhary" userId="2a014ce8021978cf" providerId="LiveId" clId="{65399FDF-C720-4B92-995C-36F2DEB15007}" dt="2024-04-21T17:05:33.786" v="1222"/>
        <pc:sldMkLst>
          <pc:docMk/>
          <pc:sldMk cId="2806696952" sldId="260"/>
        </pc:sldMkLst>
        <pc:spChg chg="del">
          <ac:chgData name="Yash Chaudhary" userId="2a014ce8021978cf" providerId="LiveId" clId="{65399FDF-C720-4B92-995C-36F2DEB15007}" dt="2024-04-21T13:46:26.814" v="379" actId="478"/>
          <ac:spMkLst>
            <pc:docMk/>
            <pc:sldMk cId="2806696952" sldId="260"/>
            <ac:spMk id="2" creationId="{0CD59975-EA4A-2D05-3882-F784B86C73D7}"/>
          </ac:spMkLst>
        </pc:spChg>
        <pc:spChg chg="add del">
          <ac:chgData name="Yash Chaudhary" userId="2a014ce8021978cf" providerId="LiveId" clId="{65399FDF-C720-4B92-995C-36F2DEB15007}" dt="2024-04-21T13:51:56.709" v="398" actId="931"/>
          <ac:spMkLst>
            <pc:docMk/>
            <pc:sldMk cId="2806696952" sldId="260"/>
            <ac:spMk id="3" creationId="{4E059299-58CD-5371-FC5A-ED58D7A6A44B}"/>
          </ac:spMkLst>
        </pc:spChg>
        <pc:spChg chg="mod">
          <ac:chgData name="Yash Chaudhary" userId="2a014ce8021978cf" providerId="LiveId" clId="{65399FDF-C720-4B92-995C-36F2DEB15007}" dt="2024-04-21T13:47:23.595" v="390" actId="1076"/>
          <ac:spMkLst>
            <pc:docMk/>
            <pc:sldMk cId="2806696952" sldId="260"/>
            <ac:spMk id="4" creationId="{BF069527-D429-0C3D-0A04-221DFCD55DFD}"/>
          </ac:spMkLst>
        </pc:spChg>
        <pc:spChg chg="mod">
          <ac:chgData name="Yash Chaudhary" userId="2a014ce8021978cf" providerId="LiveId" clId="{65399FDF-C720-4B92-995C-36F2DEB15007}" dt="2024-04-21T17:05:33.786" v="1222"/>
          <ac:spMkLst>
            <pc:docMk/>
            <pc:sldMk cId="2806696952" sldId="260"/>
            <ac:spMk id="6" creationId="{E94D974F-28F0-9206-CFC3-24797F247A27}"/>
          </ac:spMkLst>
        </pc:spChg>
        <pc:spChg chg="add del mod">
          <ac:chgData name="Yash Chaudhary" userId="2a014ce8021978cf" providerId="LiveId" clId="{65399FDF-C720-4B92-995C-36F2DEB15007}" dt="2024-04-21T13:52:16.936" v="402" actId="478"/>
          <ac:spMkLst>
            <pc:docMk/>
            <pc:sldMk cId="2806696952" sldId="260"/>
            <ac:spMk id="13" creationId="{7B49A3BD-BDF9-07A8-ED93-F7267014AC7D}"/>
          </ac:spMkLst>
        </pc:spChg>
        <pc:picChg chg="add mod">
          <ac:chgData name="Yash Chaudhary" userId="2a014ce8021978cf" providerId="LiveId" clId="{65399FDF-C720-4B92-995C-36F2DEB15007}" dt="2024-04-21T13:51:34.349" v="397" actId="931"/>
          <ac:picMkLst>
            <pc:docMk/>
            <pc:sldMk cId="2806696952" sldId="260"/>
            <ac:picMk id="9" creationId="{1142E90C-EB51-D26D-1461-E74019A5C697}"/>
          </ac:picMkLst>
        </pc:picChg>
        <pc:picChg chg="add del mod">
          <ac:chgData name="Yash Chaudhary" userId="2a014ce8021978cf" providerId="LiveId" clId="{65399FDF-C720-4B92-995C-36F2DEB15007}" dt="2024-04-21T13:52:14.191" v="401" actId="478"/>
          <ac:picMkLst>
            <pc:docMk/>
            <pc:sldMk cId="2806696952" sldId="260"/>
            <ac:picMk id="11" creationId="{F7A73E3C-2BC0-61D1-3605-DA02636D3A3C}"/>
          </ac:picMkLst>
        </pc:picChg>
        <pc:picChg chg="add del mod">
          <ac:chgData name="Yash Chaudhary" userId="2a014ce8021978cf" providerId="LiveId" clId="{65399FDF-C720-4B92-995C-36F2DEB15007}" dt="2024-04-21T15:03:58.624" v="498" actId="21"/>
          <ac:picMkLst>
            <pc:docMk/>
            <pc:sldMk cId="2806696952" sldId="260"/>
            <ac:picMk id="15" creationId="{F2B4503A-D982-B5F4-B9F7-3B405AF0DA2E}"/>
          </ac:picMkLst>
        </pc:picChg>
        <pc:picChg chg="add mod">
          <ac:chgData name="Yash Chaudhary" userId="2a014ce8021978cf" providerId="LiveId" clId="{65399FDF-C720-4B92-995C-36F2DEB15007}" dt="2024-04-21T15:07:53.793" v="539" actId="14100"/>
          <ac:picMkLst>
            <pc:docMk/>
            <pc:sldMk cId="2806696952" sldId="260"/>
            <ac:picMk id="17" creationId="{FEDA5CB3-5D8C-F899-053A-DEC067F6D3F3}"/>
          </ac:picMkLst>
        </pc:picChg>
      </pc:sldChg>
      <pc:sldChg chg="addSp modSp new mod">
        <pc:chgData name="Yash Chaudhary" userId="2a014ce8021978cf" providerId="LiveId" clId="{65399FDF-C720-4B92-995C-36F2DEB15007}" dt="2024-04-21T15:05:26.841" v="533" actId="14100"/>
        <pc:sldMkLst>
          <pc:docMk/>
          <pc:sldMk cId="1812384879" sldId="261"/>
        </pc:sldMkLst>
        <pc:spChg chg="mod">
          <ac:chgData name="Yash Chaudhary" userId="2a014ce8021978cf" providerId="LiveId" clId="{65399FDF-C720-4B92-995C-36F2DEB15007}" dt="2024-04-21T13:56:49.291" v="484" actId="14100"/>
          <ac:spMkLst>
            <pc:docMk/>
            <pc:sldMk cId="1812384879" sldId="261"/>
            <ac:spMk id="2" creationId="{24081104-47A6-96C8-6AA3-034A5837A3D5}"/>
          </ac:spMkLst>
        </pc:spChg>
        <pc:spChg chg="mod">
          <ac:chgData name="Yash Chaudhary" userId="2a014ce8021978cf" providerId="LiveId" clId="{65399FDF-C720-4B92-995C-36F2DEB15007}" dt="2024-04-21T15:04:48.112" v="505" actId="255"/>
          <ac:spMkLst>
            <pc:docMk/>
            <pc:sldMk cId="1812384879" sldId="261"/>
            <ac:spMk id="3" creationId="{EB39CA63-3E57-6201-807E-DB9EB867AA82}"/>
          </ac:spMkLst>
        </pc:spChg>
        <pc:spChg chg="mod">
          <ac:chgData name="Yash Chaudhary" userId="2a014ce8021978cf" providerId="LiveId" clId="{65399FDF-C720-4B92-995C-36F2DEB15007}" dt="2024-04-21T15:04:59.540" v="530" actId="20577"/>
          <ac:spMkLst>
            <pc:docMk/>
            <pc:sldMk cId="1812384879" sldId="261"/>
            <ac:spMk id="5" creationId="{031DEB58-F66B-1617-BDFA-A8F97307DBCC}"/>
          </ac:spMkLst>
        </pc:spChg>
        <pc:picChg chg="add mod">
          <ac:chgData name="Yash Chaudhary" userId="2a014ce8021978cf" providerId="LiveId" clId="{65399FDF-C720-4B92-995C-36F2DEB15007}" dt="2024-04-21T15:05:26.841" v="533" actId="14100"/>
          <ac:picMkLst>
            <pc:docMk/>
            <pc:sldMk cId="1812384879" sldId="261"/>
            <ac:picMk id="15" creationId="{F2B4503A-D982-B5F4-B9F7-3B405AF0DA2E}"/>
          </ac:picMkLst>
        </pc:picChg>
      </pc:sldChg>
      <pc:sldChg chg="modSp new mod">
        <pc:chgData name="Yash Chaudhary" userId="2a014ce8021978cf" providerId="LiveId" clId="{65399FDF-C720-4B92-995C-36F2DEB15007}" dt="2024-04-21T17:05:37.727" v="1223"/>
        <pc:sldMkLst>
          <pc:docMk/>
          <pc:sldMk cId="566258275" sldId="262"/>
        </pc:sldMkLst>
        <pc:spChg chg="mod">
          <ac:chgData name="Yash Chaudhary" userId="2a014ce8021978cf" providerId="LiveId" clId="{65399FDF-C720-4B92-995C-36F2DEB15007}" dt="2024-04-21T16:08:23.564" v="575" actId="20577"/>
          <ac:spMkLst>
            <pc:docMk/>
            <pc:sldMk cId="566258275" sldId="262"/>
            <ac:spMk id="2" creationId="{1047AF67-F1E0-539C-36A7-FF240A5226BE}"/>
          </ac:spMkLst>
        </pc:spChg>
        <pc:spChg chg="mod">
          <ac:chgData name="Yash Chaudhary" userId="2a014ce8021978cf" providerId="LiveId" clId="{65399FDF-C720-4B92-995C-36F2DEB15007}" dt="2024-04-21T16:19:47.717" v="627" actId="255"/>
          <ac:spMkLst>
            <pc:docMk/>
            <pc:sldMk cId="566258275" sldId="262"/>
            <ac:spMk id="3" creationId="{9D266E0E-341B-1BE6-5204-78613633C54B}"/>
          </ac:spMkLst>
        </pc:spChg>
        <pc:spChg chg="mod">
          <ac:chgData name="Yash Chaudhary" userId="2a014ce8021978cf" providerId="LiveId" clId="{65399FDF-C720-4B92-995C-36F2DEB15007}" dt="2024-04-21T17:05:37.727" v="1223"/>
          <ac:spMkLst>
            <pc:docMk/>
            <pc:sldMk cId="566258275" sldId="262"/>
            <ac:spMk id="5" creationId="{E1A02EDB-4A0E-B9E9-F710-588030152E23}"/>
          </ac:spMkLst>
        </pc:spChg>
      </pc:sldChg>
      <pc:sldChg chg="new del">
        <pc:chgData name="Yash Chaudhary" userId="2a014ce8021978cf" providerId="LiveId" clId="{65399FDF-C720-4B92-995C-36F2DEB15007}" dt="2024-04-21T16:06:55.128" v="541" actId="47"/>
        <pc:sldMkLst>
          <pc:docMk/>
          <pc:sldMk cId="1101709824" sldId="262"/>
        </pc:sldMkLst>
      </pc:sldChg>
      <pc:sldChg chg="addSp delSp modSp new mod">
        <pc:chgData name="Yash Chaudhary" userId="2a014ce8021978cf" providerId="LiveId" clId="{65399FDF-C720-4B92-995C-36F2DEB15007}" dt="2024-04-21T17:05:41.840" v="1224"/>
        <pc:sldMkLst>
          <pc:docMk/>
          <pc:sldMk cId="2998070272" sldId="263"/>
        </pc:sldMkLst>
        <pc:spChg chg="del">
          <ac:chgData name="Yash Chaudhary" userId="2a014ce8021978cf" providerId="LiveId" clId="{65399FDF-C720-4B92-995C-36F2DEB15007}" dt="2024-04-21T16:12:24.828" v="596" actId="478"/>
          <ac:spMkLst>
            <pc:docMk/>
            <pc:sldMk cId="2998070272" sldId="263"/>
            <ac:spMk id="2" creationId="{1B140C3D-9A3C-5C21-CE41-04DB52F2E354}"/>
          </ac:spMkLst>
        </pc:spChg>
        <pc:spChg chg="mod">
          <ac:chgData name="Yash Chaudhary" userId="2a014ce8021978cf" providerId="LiveId" clId="{65399FDF-C720-4B92-995C-36F2DEB15007}" dt="2024-04-21T16:20:31.041" v="631" actId="14100"/>
          <ac:spMkLst>
            <pc:docMk/>
            <pc:sldMk cId="2998070272" sldId="263"/>
            <ac:spMk id="3" creationId="{6909EB0A-526C-9A77-4A4E-4723D44B7775}"/>
          </ac:spMkLst>
        </pc:spChg>
        <pc:spChg chg="mod">
          <ac:chgData name="Yash Chaudhary" userId="2a014ce8021978cf" providerId="LiveId" clId="{65399FDF-C720-4B92-995C-36F2DEB15007}" dt="2024-04-21T17:05:41.840" v="1224"/>
          <ac:spMkLst>
            <pc:docMk/>
            <pc:sldMk cId="2998070272" sldId="263"/>
            <ac:spMk id="5" creationId="{15320CB7-D1D5-E739-C7B1-B8672AC56004}"/>
          </ac:spMkLst>
        </pc:spChg>
        <pc:picChg chg="add mod">
          <ac:chgData name="Yash Chaudhary" userId="2a014ce8021978cf" providerId="LiveId" clId="{65399FDF-C720-4B92-995C-36F2DEB15007}" dt="2024-04-21T16:20:43.080" v="634" actId="1076"/>
          <ac:picMkLst>
            <pc:docMk/>
            <pc:sldMk cId="2998070272" sldId="263"/>
            <ac:picMk id="8" creationId="{E62EBA66-CBF4-B8A0-50E7-B7A5C6C8CF0F}"/>
          </ac:picMkLst>
        </pc:picChg>
      </pc:sldChg>
      <pc:sldChg chg="addSp delSp modSp new del mod">
        <pc:chgData name="Yash Chaudhary" userId="2a014ce8021978cf" providerId="LiveId" clId="{65399FDF-C720-4B92-995C-36F2DEB15007}" dt="2024-04-21T16:21:01.287" v="635" actId="47"/>
        <pc:sldMkLst>
          <pc:docMk/>
          <pc:sldMk cId="2051619018" sldId="264"/>
        </pc:sldMkLst>
        <pc:spChg chg="del">
          <ac:chgData name="Yash Chaudhary" userId="2a014ce8021978cf" providerId="LiveId" clId="{65399FDF-C720-4B92-995C-36F2DEB15007}" dt="2024-04-21T16:13:41.430" v="611" actId="478"/>
          <ac:spMkLst>
            <pc:docMk/>
            <pc:sldMk cId="2051619018" sldId="264"/>
            <ac:spMk id="2" creationId="{D945ECAF-64C8-71BD-6F07-3672D22F8D26}"/>
          </ac:spMkLst>
        </pc:spChg>
        <pc:spChg chg="del">
          <ac:chgData name="Yash Chaudhary" userId="2a014ce8021978cf" providerId="LiveId" clId="{65399FDF-C720-4B92-995C-36F2DEB15007}" dt="2024-04-21T16:18:19.046" v="612" actId="931"/>
          <ac:spMkLst>
            <pc:docMk/>
            <pc:sldMk cId="2051619018" sldId="264"/>
            <ac:spMk id="3" creationId="{019FE219-152D-DE2C-A745-8649818B3BC4}"/>
          </ac:spMkLst>
        </pc:spChg>
        <pc:spChg chg="add mod">
          <ac:chgData name="Yash Chaudhary" userId="2a014ce8021978cf" providerId="LiveId" clId="{65399FDF-C720-4B92-995C-36F2DEB15007}" dt="2024-04-21T16:20:35.519" v="632" actId="21"/>
          <ac:spMkLst>
            <pc:docMk/>
            <pc:sldMk cId="2051619018" sldId="264"/>
            <ac:spMk id="10" creationId="{74E81E11-69D9-568D-2F2D-7C951FCA216D}"/>
          </ac:spMkLst>
        </pc:spChg>
        <pc:picChg chg="add del mod">
          <ac:chgData name="Yash Chaudhary" userId="2a014ce8021978cf" providerId="LiveId" clId="{65399FDF-C720-4B92-995C-36F2DEB15007}" dt="2024-04-21T16:20:35.519" v="632" actId="21"/>
          <ac:picMkLst>
            <pc:docMk/>
            <pc:sldMk cId="2051619018" sldId="264"/>
            <ac:picMk id="8" creationId="{E62EBA66-CBF4-B8A0-50E7-B7A5C6C8CF0F}"/>
          </ac:picMkLst>
        </pc:picChg>
      </pc:sldChg>
      <pc:sldChg chg="addSp modSp new mod">
        <pc:chgData name="Yash Chaudhary" userId="2a014ce8021978cf" providerId="LiveId" clId="{65399FDF-C720-4B92-995C-36F2DEB15007}" dt="2024-04-21T17:05:46.342" v="1225"/>
        <pc:sldMkLst>
          <pc:docMk/>
          <pc:sldMk cId="2785665389" sldId="265"/>
        </pc:sldMkLst>
        <pc:spChg chg="mod">
          <ac:chgData name="Yash Chaudhary" userId="2a014ce8021978cf" providerId="LiveId" clId="{65399FDF-C720-4B92-995C-36F2DEB15007}" dt="2024-04-21T16:21:11.634" v="645" actId="20577"/>
          <ac:spMkLst>
            <pc:docMk/>
            <pc:sldMk cId="2785665389" sldId="265"/>
            <ac:spMk id="2" creationId="{AE3E9489-C631-4469-5DCE-837A51F8FC59}"/>
          </ac:spMkLst>
        </pc:spChg>
        <pc:spChg chg="mod">
          <ac:chgData name="Yash Chaudhary" userId="2a014ce8021978cf" providerId="LiveId" clId="{65399FDF-C720-4B92-995C-36F2DEB15007}" dt="2024-04-21T16:22:14.752" v="779" actId="14100"/>
          <ac:spMkLst>
            <pc:docMk/>
            <pc:sldMk cId="2785665389" sldId="265"/>
            <ac:spMk id="3" creationId="{5DE3E970-12AB-2CC0-E6C1-6014CB494636}"/>
          </ac:spMkLst>
        </pc:spChg>
        <pc:spChg chg="mod">
          <ac:chgData name="Yash Chaudhary" userId="2a014ce8021978cf" providerId="LiveId" clId="{65399FDF-C720-4B92-995C-36F2DEB15007}" dt="2024-04-21T17:05:46.342" v="1225"/>
          <ac:spMkLst>
            <pc:docMk/>
            <pc:sldMk cId="2785665389" sldId="265"/>
            <ac:spMk id="5" creationId="{16C85A57-BD8C-B6E4-2FDC-FF90E0D7CBBB}"/>
          </ac:spMkLst>
        </pc:spChg>
        <pc:picChg chg="add mod">
          <ac:chgData name="Yash Chaudhary" userId="2a014ce8021978cf" providerId="LiveId" clId="{65399FDF-C720-4B92-995C-36F2DEB15007}" dt="2024-04-21T16:22:42.242" v="784" actId="1076"/>
          <ac:picMkLst>
            <pc:docMk/>
            <pc:sldMk cId="2785665389" sldId="265"/>
            <ac:picMk id="8" creationId="{962681A5-A135-202A-2583-5F88F6FE233F}"/>
          </ac:picMkLst>
        </pc:picChg>
      </pc:sldChg>
      <pc:sldChg chg="addSp delSp modSp new mod">
        <pc:chgData name="Yash Chaudhary" userId="2a014ce8021978cf" providerId="LiveId" clId="{65399FDF-C720-4B92-995C-36F2DEB15007}" dt="2024-04-21T17:05:50.227" v="1226"/>
        <pc:sldMkLst>
          <pc:docMk/>
          <pc:sldMk cId="1974050966" sldId="266"/>
        </pc:sldMkLst>
        <pc:spChg chg="mod">
          <ac:chgData name="Yash Chaudhary" userId="2a014ce8021978cf" providerId="LiveId" clId="{65399FDF-C720-4B92-995C-36F2DEB15007}" dt="2024-04-21T16:37:49.433" v="816" actId="20577"/>
          <ac:spMkLst>
            <pc:docMk/>
            <pc:sldMk cId="1974050966" sldId="266"/>
            <ac:spMk id="2" creationId="{09ABCBC7-D1D4-DCBC-9CF5-5BDA278BDEF3}"/>
          </ac:spMkLst>
        </pc:spChg>
        <pc:spChg chg="del mod">
          <ac:chgData name="Yash Chaudhary" userId="2a014ce8021978cf" providerId="LiveId" clId="{65399FDF-C720-4B92-995C-36F2DEB15007}" dt="2024-04-21T16:42:07.284" v="818" actId="22"/>
          <ac:spMkLst>
            <pc:docMk/>
            <pc:sldMk cId="1974050966" sldId="266"/>
            <ac:spMk id="3" creationId="{F84449AB-F957-E8CE-20FA-9B46F65C727C}"/>
          </ac:spMkLst>
        </pc:spChg>
        <pc:spChg chg="mod">
          <ac:chgData name="Yash Chaudhary" userId="2a014ce8021978cf" providerId="LiveId" clId="{65399FDF-C720-4B92-995C-36F2DEB15007}" dt="2024-04-21T17:05:50.227" v="1226"/>
          <ac:spMkLst>
            <pc:docMk/>
            <pc:sldMk cId="1974050966" sldId="266"/>
            <ac:spMk id="5" creationId="{67034AA7-7369-DCBF-736E-170043CC388D}"/>
          </ac:spMkLst>
        </pc:spChg>
        <pc:spChg chg="add del mod">
          <ac:chgData name="Yash Chaudhary" userId="2a014ce8021978cf" providerId="LiveId" clId="{65399FDF-C720-4B92-995C-36F2DEB15007}" dt="2024-04-21T16:46:11.881" v="837" actId="478"/>
          <ac:spMkLst>
            <pc:docMk/>
            <pc:sldMk cId="1974050966" sldId="266"/>
            <ac:spMk id="10" creationId="{B9E7D33B-3DA0-96F1-3ED4-AEC43AB882DF}"/>
          </ac:spMkLst>
        </pc:spChg>
        <pc:picChg chg="add del mod ord">
          <ac:chgData name="Yash Chaudhary" userId="2a014ce8021978cf" providerId="LiveId" clId="{65399FDF-C720-4B92-995C-36F2DEB15007}" dt="2024-04-21T16:44:55.893" v="832" actId="478"/>
          <ac:picMkLst>
            <pc:docMk/>
            <pc:sldMk cId="1974050966" sldId="266"/>
            <ac:picMk id="8" creationId="{72F82AF2-B782-2A22-72B7-B395AC388132}"/>
          </ac:picMkLst>
        </pc:picChg>
        <pc:picChg chg="add mod">
          <ac:chgData name="Yash Chaudhary" userId="2a014ce8021978cf" providerId="LiveId" clId="{65399FDF-C720-4B92-995C-36F2DEB15007}" dt="2024-04-21T16:46:38.988" v="840" actId="14100"/>
          <ac:picMkLst>
            <pc:docMk/>
            <pc:sldMk cId="1974050966" sldId="266"/>
            <ac:picMk id="12" creationId="{0503AB40-1764-55A3-7A28-E56A274FBB0D}"/>
          </ac:picMkLst>
        </pc:picChg>
        <pc:picChg chg="add mod">
          <ac:chgData name="Yash Chaudhary" userId="2a014ce8021978cf" providerId="LiveId" clId="{65399FDF-C720-4B92-995C-36F2DEB15007}" dt="2024-04-21T16:48:34.664" v="887" actId="1038"/>
          <ac:picMkLst>
            <pc:docMk/>
            <pc:sldMk cId="1974050966" sldId="266"/>
            <ac:picMk id="16" creationId="{CEF36AD1-F0EB-8355-4748-49BA85061365}"/>
          </ac:picMkLst>
        </pc:picChg>
        <pc:cxnChg chg="add mod">
          <ac:chgData name="Yash Chaudhary" userId="2a014ce8021978cf" providerId="LiveId" clId="{65399FDF-C720-4B92-995C-36F2DEB15007}" dt="2024-04-21T16:47:59.006" v="868" actId="1038"/>
          <ac:cxnSpMkLst>
            <pc:docMk/>
            <pc:sldMk cId="1974050966" sldId="266"/>
            <ac:cxnSpMk id="14" creationId="{C6EB3F10-CAEC-A95F-6248-BDD1079E0611}"/>
          </ac:cxnSpMkLst>
        </pc:cxnChg>
      </pc:sldChg>
      <pc:sldChg chg="addSp delSp modSp new mod">
        <pc:chgData name="Yash Chaudhary" userId="2a014ce8021978cf" providerId="LiveId" clId="{65399FDF-C720-4B92-995C-36F2DEB15007}" dt="2024-04-21T17:05:55.972" v="1227"/>
        <pc:sldMkLst>
          <pc:docMk/>
          <pc:sldMk cId="246274338" sldId="267"/>
        </pc:sldMkLst>
        <pc:spChg chg="mod">
          <ac:chgData name="Yash Chaudhary" userId="2a014ce8021978cf" providerId="LiveId" clId="{65399FDF-C720-4B92-995C-36F2DEB15007}" dt="2024-04-21T16:50:59.762" v="926" actId="20577"/>
          <ac:spMkLst>
            <pc:docMk/>
            <pc:sldMk cId="246274338" sldId="267"/>
            <ac:spMk id="2" creationId="{A0315409-1B57-E699-F61B-23DA84E91F04}"/>
          </ac:spMkLst>
        </pc:spChg>
        <pc:spChg chg="del">
          <ac:chgData name="Yash Chaudhary" userId="2a014ce8021978cf" providerId="LiveId" clId="{65399FDF-C720-4B92-995C-36F2DEB15007}" dt="2024-04-21T16:50:49.079" v="894" actId="478"/>
          <ac:spMkLst>
            <pc:docMk/>
            <pc:sldMk cId="246274338" sldId="267"/>
            <ac:spMk id="3" creationId="{96561830-5635-67A9-5949-7228862C5FA0}"/>
          </ac:spMkLst>
        </pc:spChg>
        <pc:spChg chg="mod">
          <ac:chgData name="Yash Chaudhary" userId="2a014ce8021978cf" providerId="LiveId" clId="{65399FDF-C720-4B92-995C-36F2DEB15007}" dt="2024-04-21T17:05:55.972" v="1227"/>
          <ac:spMkLst>
            <pc:docMk/>
            <pc:sldMk cId="246274338" sldId="267"/>
            <ac:spMk id="5" creationId="{90BF3DEF-9289-0B22-9785-BC38731C5FD4}"/>
          </ac:spMkLst>
        </pc:spChg>
        <pc:spChg chg="add mod">
          <ac:chgData name="Yash Chaudhary" userId="2a014ce8021978cf" providerId="LiveId" clId="{65399FDF-C720-4B92-995C-36F2DEB15007}" dt="2024-04-21T16:53:20.390" v="939" actId="208"/>
          <ac:spMkLst>
            <pc:docMk/>
            <pc:sldMk cId="246274338" sldId="267"/>
            <ac:spMk id="12" creationId="{F54A1098-5B51-A4F2-6210-579071E044A1}"/>
          </ac:spMkLst>
        </pc:spChg>
        <pc:picChg chg="add mod">
          <ac:chgData name="Yash Chaudhary" userId="2a014ce8021978cf" providerId="LiveId" clId="{65399FDF-C720-4B92-995C-36F2DEB15007}" dt="2024-04-21T16:51:31.630" v="929" actId="14100"/>
          <ac:picMkLst>
            <pc:docMk/>
            <pc:sldMk cId="246274338" sldId="267"/>
            <ac:picMk id="8" creationId="{924503B7-9F1E-057C-F469-D34A4ABCB696}"/>
          </ac:picMkLst>
        </pc:picChg>
        <pc:picChg chg="add mod">
          <ac:chgData name="Yash Chaudhary" userId="2a014ce8021978cf" providerId="LiveId" clId="{65399FDF-C720-4B92-995C-36F2DEB15007}" dt="2024-04-21T16:52:58.992" v="936" actId="1076"/>
          <ac:picMkLst>
            <pc:docMk/>
            <pc:sldMk cId="246274338" sldId="267"/>
            <ac:picMk id="11" creationId="{43B77669-BCBB-708B-7013-2B93AF040FFC}"/>
          </ac:picMkLst>
        </pc:picChg>
        <pc:cxnChg chg="add mod">
          <ac:chgData name="Yash Chaudhary" userId="2a014ce8021978cf" providerId="LiveId" clId="{65399FDF-C720-4B92-995C-36F2DEB15007}" dt="2024-04-21T16:51:53.774" v="931" actId="1076"/>
          <ac:cxnSpMkLst>
            <pc:docMk/>
            <pc:sldMk cId="246274338" sldId="267"/>
            <ac:cxnSpMk id="9" creationId="{EACB2900-9AC4-6BDD-4F2C-E0A49848AEA2}"/>
          </ac:cxnSpMkLst>
        </pc:cxnChg>
      </pc:sldChg>
      <pc:sldChg chg="addSp delSp modSp new del mod">
        <pc:chgData name="Yash Chaudhary" userId="2a014ce8021978cf" providerId="LiveId" clId="{65399FDF-C720-4B92-995C-36F2DEB15007}" dt="2024-04-21T16:48:46.997" v="888" actId="47"/>
        <pc:sldMkLst>
          <pc:docMk/>
          <pc:sldMk cId="3262497412" sldId="267"/>
        </pc:sldMkLst>
        <pc:spChg chg="del">
          <ac:chgData name="Yash Chaudhary" userId="2a014ce8021978cf" providerId="LiveId" clId="{65399FDF-C720-4B92-995C-36F2DEB15007}" dt="2024-04-21T16:42:49.374" v="824" actId="478"/>
          <ac:spMkLst>
            <pc:docMk/>
            <pc:sldMk cId="3262497412" sldId="267"/>
            <ac:spMk id="2" creationId="{98222CAA-5A62-4E82-FDF7-BF8F0A180EA3}"/>
          </ac:spMkLst>
        </pc:spChg>
        <pc:spChg chg="del mod">
          <ac:chgData name="Yash Chaudhary" userId="2a014ce8021978cf" providerId="LiveId" clId="{65399FDF-C720-4B92-995C-36F2DEB15007}" dt="2024-04-21T16:43:34.876" v="826" actId="22"/>
          <ac:spMkLst>
            <pc:docMk/>
            <pc:sldMk cId="3262497412" sldId="267"/>
            <ac:spMk id="3" creationId="{11F03AC2-76E5-006F-8190-880646705D29}"/>
          </ac:spMkLst>
        </pc:spChg>
        <pc:spChg chg="add mod">
          <ac:chgData name="Yash Chaudhary" userId="2a014ce8021978cf" providerId="LiveId" clId="{65399FDF-C720-4B92-995C-36F2DEB15007}" dt="2024-04-21T16:44:53.254" v="831" actId="478"/>
          <ac:spMkLst>
            <pc:docMk/>
            <pc:sldMk cId="3262497412" sldId="267"/>
            <ac:spMk id="10" creationId="{B05AA01F-7AA2-C7AA-7912-9DAB02C1404F}"/>
          </ac:spMkLst>
        </pc:spChg>
        <pc:picChg chg="add del mod ord">
          <ac:chgData name="Yash Chaudhary" userId="2a014ce8021978cf" providerId="LiveId" clId="{65399FDF-C720-4B92-995C-36F2DEB15007}" dt="2024-04-21T16:44:53.254" v="831" actId="478"/>
          <ac:picMkLst>
            <pc:docMk/>
            <pc:sldMk cId="3262497412" sldId="267"/>
            <ac:picMk id="8" creationId="{F9A47992-7516-17F7-3D49-2FFCBF6D9D86}"/>
          </ac:picMkLst>
        </pc:picChg>
      </pc:sldChg>
      <pc:sldChg chg="addSp delSp modSp new mod">
        <pc:chgData name="Yash Chaudhary" userId="2a014ce8021978cf" providerId="LiveId" clId="{65399FDF-C720-4B92-995C-36F2DEB15007}" dt="2024-04-21T17:06:57.692" v="1231" actId="20577"/>
        <pc:sldMkLst>
          <pc:docMk/>
          <pc:sldMk cId="3510313963" sldId="268"/>
        </pc:sldMkLst>
        <pc:spChg chg="mod">
          <ac:chgData name="Yash Chaudhary" userId="2a014ce8021978cf" providerId="LiveId" clId="{65399FDF-C720-4B92-995C-36F2DEB15007}" dt="2024-04-21T16:57:41.326" v="968" actId="20577"/>
          <ac:spMkLst>
            <pc:docMk/>
            <pc:sldMk cId="3510313963" sldId="268"/>
            <ac:spMk id="2" creationId="{573E0EFF-2412-9446-D770-3D769B1DB7AA}"/>
          </ac:spMkLst>
        </pc:spChg>
        <pc:spChg chg="add del mod">
          <ac:chgData name="Yash Chaudhary" userId="2a014ce8021978cf" providerId="LiveId" clId="{65399FDF-C720-4B92-995C-36F2DEB15007}" dt="2024-04-21T17:06:57.692" v="1231" actId="20577"/>
          <ac:spMkLst>
            <pc:docMk/>
            <pc:sldMk cId="3510313963" sldId="268"/>
            <ac:spMk id="3" creationId="{D103974B-CCC4-F1B9-62F8-7C39870F3EC4}"/>
          </ac:spMkLst>
        </pc:spChg>
        <pc:spChg chg="mod">
          <ac:chgData name="Yash Chaudhary" userId="2a014ce8021978cf" providerId="LiveId" clId="{65399FDF-C720-4B92-995C-36F2DEB15007}" dt="2024-04-21T16:58:38.868" v="1022" actId="14100"/>
          <ac:spMkLst>
            <pc:docMk/>
            <pc:sldMk cId="3510313963" sldId="268"/>
            <ac:spMk id="5" creationId="{216C1F7F-BC1D-9E9E-C21B-534FB98B5562}"/>
          </ac:spMkLst>
        </pc:spChg>
      </pc:sldChg>
      <pc:sldChg chg="delSp modSp new del mod">
        <pc:chgData name="Yash Chaudhary" userId="2a014ce8021978cf" providerId="LiveId" clId="{65399FDF-C720-4B92-995C-36F2DEB15007}" dt="2024-04-21T16:48:53.341" v="889" actId="47"/>
        <pc:sldMkLst>
          <pc:docMk/>
          <pc:sldMk cId="4111136111" sldId="268"/>
        </pc:sldMkLst>
        <pc:spChg chg="del">
          <ac:chgData name="Yash Chaudhary" userId="2a014ce8021978cf" providerId="LiveId" clId="{65399FDF-C720-4B92-995C-36F2DEB15007}" dt="2024-04-21T16:44:08.029" v="829" actId="478"/>
          <ac:spMkLst>
            <pc:docMk/>
            <pc:sldMk cId="4111136111" sldId="268"/>
            <ac:spMk id="2" creationId="{9C005614-510D-5F77-7F62-F07864851E17}"/>
          </ac:spMkLst>
        </pc:spChg>
        <pc:spChg chg="mod">
          <ac:chgData name="Yash Chaudhary" userId="2a014ce8021978cf" providerId="LiveId" clId="{65399FDF-C720-4B92-995C-36F2DEB15007}" dt="2024-04-21T16:44:14.483" v="830" actId="14100"/>
          <ac:spMkLst>
            <pc:docMk/>
            <pc:sldMk cId="4111136111" sldId="268"/>
            <ac:spMk id="3" creationId="{1DD51E07-5AB8-5545-7B6E-72A74A3ACE39}"/>
          </ac:spMkLst>
        </pc:spChg>
      </pc:sldChg>
      <pc:sldChg chg="addSp delSp modSp new mod">
        <pc:chgData name="Yash Chaudhary" userId="2a014ce8021978cf" providerId="LiveId" clId="{65399FDF-C720-4B92-995C-36F2DEB15007}" dt="2024-04-22T09:36:20.793" v="2362" actId="20577"/>
        <pc:sldMkLst>
          <pc:docMk/>
          <pc:sldMk cId="1864673853" sldId="269"/>
        </pc:sldMkLst>
        <pc:spChg chg="mod">
          <ac:chgData name="Yash Chaudhary" userId="2a014ce8021978cf" providerId="LiveId" clId="{65399FDF-C720-4B92-995C-36F2DEB15007}" dt="2024-04-22T09:36:20.793" v="2362" actId="20577"/>
          <ac:spMkLst>
            <pc:docMk/>
            <pc:sldMk cId="1864673853" sldId="269"/>
            <ac:spMk id="2" creationId="{8B662D1B-A754-95E3-47B1-99AAE21F656E}"/>
          </ac:spMkLst>
        </pc:spChg>
        <pc:spChg chg="del mod">
          <ac:chgData name="Yash Chaudhary" userId="2a014ce8021978cf" providerId="LiveId" clId="{65399FDF-C720-4B92-995C-36F2DEB15007}" dt="2024-04-22T09:14:58.869" v="2009" actId="478"/>
          <ac:spMkLst>
            <pc:docMk/>
            <pc:sldMk cId="1864673853" sldId="269"/>
            <ac:spMk id="3" creationId="{78F683F1-3F40-71C7-6CAC-CD9B1C3BB4D3}"/>
          </ac:spMkLst>
        </pc:spChg>
        <pc:spChg chg="mod">
          <ac:chgData name="Yash Chaudhary" userId="2a014ce8021978cf" providerId="LiveId" clId="{65399FDF-C720-4B92-995C-36F2DEB15007}" dt="2024-04-22T08:43:28.670" v="1582"/>
          <ac:spMkLst>
            <pc:docMk/>
            <pc:sldMk cId="1864673853" sldId="269"/>
            <ac:spMk id="5" creationId="{A5B0C64C-4DB1-83CE-810A-DD80A08F50DC}"/>
          </ac:spMkLst>
        </pc:spChg>
        <pc:spChg chg="add del">
          <ac:chgData name="Yash Chaudhary" userId="2a014ce8021978cf" providerId="LiveId" clId="{65399FDF-C720-4B92-995C-36F2DEB15007}" dt="2024-04-22T09:14:56.545" v="2008" actId="478"/>
          <ac:spMkLst>
            <pc:docMk/>
            <pc:sldMk cId="1864673853" sldId="269"/>
            <ac:spMk id="7" creationId="{C8CB8395-62BF-7BE4-DB8B-3B8972F3A955}"/>
          </ac:spMkLst>
        </pc:spChg>
        <pc:spChg chg="add mod">
          <ac:chgData name="Yash Chaudhary" userId="2a014ce8021978cf" providerId="LiveId" clId="{65399FDF-C720-4B92-995C-36F2DEB15007}" dt="2024-04-22T09:28:18.735" v="2329" actId="207"/>
          <ac:spMkLst>
            <pc:docMk/>
            <pc:sldMk cId="1864673853" sldId="269"/>
            <ac:spMk id="8" creationId="{C758FCED-CE63-A336-4054-51E3B5DD5372}"/>
          </ac:spMkLst>
        </pc:spChg>
        <pc:spChg chg="add mod">
          <ac:chgData name="Yash Chaudhary" userId="2a014ce8021978cf" providerId="LiveId" clId="{65399FDF-C720-4B92-995C-36F2DEB15007}" dt="2024-04-22T09:28:18.735" v="2329" actId="207"/>
          <ac:spMkLst>
            <pc:docMk/>
            <pc:sldMk cId="1864673853" sldId="269"/>
            <ac:spMk id="9" creationId="{74F81491-60CA-C948-0616-7600DA30C6B4}"/>
          </ac:spMkLst>
        </pc:spChg>
        <pc:spChg chg="add mod">
          <ac:chgData name="Yash Chaudhary" userId="2a014ce8021978cf" providerId="LiveId" clId="{65399FDF-C720-4B92-995C-36F2DEB15007}" dt="2024-04-22T09:28:14.871" v="2328" actId="207"/>
          <ac:spMkLst>
            <pc:docMk/>
            <pc:sldMk cId="1864673853" sldId="269"/>
            <ac:spMk id="12" creationId="{5720F3BC-6044-6D32-93AC-007DDEB00C78}"/>
          </ac:spMkLst>
        </pc:spChg>
        <pc:spChg chg="add mod">
          <ac:chgData name="Yash Chaudhary" userId="2a014ce8021978cf" providerId="LiveId" clId="{65399FDF-C720-4B92-995C-36F2DEB15007}" dt="2024-04-22T09:19:45.528" v="2208" actId="1076"/>
          <ac:spMkLst>
            <pc:docMk/>
            <pc:sldMk cId="1864673853" sldId="269"/>
            <ac:spMk id="13" creationId="{DA5EF2B5-EDAA-1DD1-FC36-D2C2BAD3D97C}"/>
          </ac:spMkLst>
        </pc:spChg>
        <pc:spChg chg="add del mod">
          <ac:chgData name="Yash Chaudhary" userId="2a014ce8021978cf" providerId="LiveId" clId="{65399FDF-C720-4B92-995C-36F2DEB15007}" dt="2024-04-22T09:18:29" v="2159" actId="478"/>
          <ac:spMkLst>
            <pc:docMk/>
            <pc:sldMk cId="1864673853" sldId="269"/>
            <ac:spMk id="15" creationId="{BF340F15-4E61-55BC-1810-2E4E8A8A6241}"/>
          </ac:spMkLst>
        </pc:spChg>
        <pc:spChg chg="mod">
          <ac:chgData name="Yash Chaudhary" userId="2a014ce8021978cf" providerId="LiveId" clId="{65399FDF-C720-4B92-995C-36F2DEB15007}" dt="2024-04-22T09:18:55.780" v="2161"/>
          <ac:spMkLst>
            <pc:docMk/>
            <pc:sldMk cId="1864673853" sldId="269"/>
            <ac:spMk id="18" creationId="{252A7611-8B42-4048-0735-1337FECC64A3}"/>
          </ac:spMkLst>
        </pc:spChg>
        <pc:spChg chg="mod">
          <ac:chgData name="Yash Chaudhary" userId="2a014ce8021978cf" providerId="LiveId" clId="{65399FDF-C720-4B92-995C-36F2DEB15007}" dt="2024-04-22T09:19:23.275" v="2197" actId="20577"/>
          <ac:spMkLst>
            <pc:docMk/>
            <pc:sldMk cId="1864673853" sldId="269"/>
            <ac:spMk id="19" creationId="{92BC1318-2122-0222-62B6-11F9239D85EC}"/>
          </ac:spMkLst>
        </pc:spChg>
        <pc:spChg chg="add del mod">
          <ac:chgData name="Yash Chaudhary" userId="2a014ce8021978cf" providerId="LiveId" clId="{65399FDF-C720-4B92-995C-36F2DEB15007}" dt="2024-04-22T09:20:39.097" v="2245"/>
          <ac:spMkLst>
            <pc:docMk/>
            <pc:sldMk cId="1864673853" sldId="269"/>
            <ac:spMk id="20" creationId="{DE416F25-6664-1CF2-25CC-A318E42E1158}"/>
          </ac:spMkLst>
        </pc:spChg>
        <pc:spChg chg="add mod">
          <ac:chgData name="Yash Chaudhary" userId="2a014ce8021978cf" providerId="LiveId" clId="{65399FDF-C720-4B92-995C-36F2DEB15007}" dt="2024-04-22T09:20:37.299" v="2242" actId="1076"/>
          <ac:spMkLst>
            <pc:docMk/>
            <pc:sldMk cId="1864673853" sldId="269"/>
            <ac:spMk id="22" creationId="{5FF867B6-7523-B89F-B693-F5CF35856936}"/>
          </ac:spMkLst>
        </pc:spChg>
        <pc:spChg chg="mod">
          <ac:chgData name="Yash Chaudhary" userId="2a014ce8021978cf" providerId="LiveId" clId="{65399FDF-C720-4B92-995C-36F2DEB15007}" dt="2024-04-22T09:22:11.253" v="2258"/>
          <ac:spMkLst>
            <pc:docMk/>
            <pc:sldMk cId="1864673853" sldId="269"/>
            <ac:spMk id="28" creationId="{EAB869A2-D068-CCFA-57D1-3683A01F229C}"/>
          </ac:spMkLst>
        </pc:spChg>
        <pc:spChg chg="mod">
          <ac:chgData name="Yash Chaudhary" userId="2a014ce8021978cf" providerId="LiveId" clId="{65399FDF-C720-4B92-995C-36F2DEB15007}" dt="2024-04-22T09:22:52.909" v="2294" actId="1076"/>
          <ac:spMkLst>
            <pc:docMk/>
            <pc:sldMk cId="1864673853" sldId="269"/>
            <ac:spMk id="29" creationId="{D5454A11-23E9-5E99-C467-CA2C31071500}"/>
          </ac:spMkLst>
        </pc:spChg>
        <pc:spChg chg="mod">
          <ac:chgData name="Yash Chaudhary" userId="2a014ce8021978cf" providerId="LiveId" clId="{65399FDF-C720-4B92-995C-36F2DEB15007}" dt="2024-04-22T09:29:08.702" v="2344" actId="207"/>
          <ac:spMkLst>
            <pc:docMk/>
            <pc:sldMk cId="1864673853" sldId="269"/>
            <ac:spMk id="36" creationId="{6B67760D-BF8C-B29E-6D86-2379966FF0ED}"/>
          </ac:spMkLst>
        </pc:spChg>
        <pc:spChg chg="mod">
          <ac:chgData name="Yash Chaudhary" userId="2a014ce8021978cf" providerId="LiveId" clId="{65399FDF-C720-4B92-995C-36F2DEB15007}" dt="2024-04-22T09:29:08.702" v="2344" actId="207"/>
          <ac:spMkLst>
            <pc:docMk/>
            <pc:sldMk cId="1864673853" sldId="269"/>
            <ac:spMk id="37" creationId="{C6BA8BC9-29E9-CAC5-051A-C158921BBB06}"/>
          </ac:spMkLst>
        </pc:spChg>
        <pc:grpChg chg="add mod">
          <ac:chgData name="Yash Chaudhary" userId="2a014ce8021978cf" providerId="LiveId" clId="{65399FDF-C720-4B92-995C-36F2DEB15007}" dt="2024-04-22T09:28:18.735" v="2329" actId="207"/>
          <ac:grpSpMkLst>
            <pc:docMk/>
            <pc:sldMk cId="1864673853" sldId="269"/>
            <ac:grpSpMk id="16" creationId="{04412E04-F6F3-C1BF-8226-0FDB6202DA42}"/>
          </ac:grpSpMkLst>
        </pc:grpChg>
        <pc:grpChg chg="add del mod">
          <ac:chgData name="Yash Chaudhary" userId="2a014ce8021978cf" providerId="LiveId" clId="{65399FDF-C720-4B92-995C-36F2DEB15007}" dt="2024-04-22T09:20:39.097" v="2243" actId="478"/>
          <ac:grpSpMkLst>
            <pc:docMk/>
            <pc:sldMk cId="1864673853" sldId="269"/>
            <ac:grpSpMk id="17" creationId="{208EB02D-C027-3FE2-D30D-05EFEAA54DDD}"/>
          </ac:grpSpMkLst>
        </pc:grpChg>
        <pc:grpChg chg="add del mod">
          <ac:chgData name="Yash Chaudhary" userId="2a014ce8021978cf" providerId="LiveId" clId="{65399FDF-C720-4B92-995C-36F2DEB15007}" dt="2024-04-22T09:26:43.205" v="2307" actId="478"/>
          <ac:grpSpMkLst>
            <pc:docMk/>
            <pc:sldMk cId="1864673853" sldId="269"/>
            <ac:grpSpMk id="27" creationId="{8937394F-4FD6-04F9-81A4-3EC41FA8D433}"/>
          </ac:grpSpMkLst>
        </pc:grpChg>
        <pc:grpChg chg="add mod">
          <ac:chgData name="Yash Chaudhary" userId="2a014ce8021978cf" providerId="LiveId" clId="{65399FDF-C720-4B92-995C-36F2DEB15007}" dt="2024-04-22T09:29:08.702" v="2344" actId="207"/>
          <ac:grpSpMkLst>
            <pc:docMk/>
            <pc:sldMk cId="1864673853" sldId="269"/>
            <ac:grpSpMk id="35" creationId="{018369F6-034D-CA3A-50DC-6C54DFBC35A7}"/>
          </ac:grpSpMkLst>
        </pc:grpChg>
        <pc:picChg chg="add del mod modCrop">
          <ac:chgData name="Yash Chaudhary" userId="2a014ce8021978cf" providerId="LiveId" clId="{65399FDF-C720-4B92-995C-36F2DEB15007}" dt="2024-04-22T09:26:43.205" v="2307" actId="478"/>
          <ac:picMkLst>
            <pc:docMk/>
            <pc:sldMk cId="1864673853" sldId="269"/>
            <ac:picMk id="24" creationId="{4314F0FC-2AB4-81F4-EBCE-10D213D97A8B}"/>
          </ac:picMkLst>
        </pc:picChg>
        <pc:picChg chg="add mod">
          <ac:chgData name="Yash Chaudhary" userId="2a014ce8021978cf" providerId="LiveId" clId="{65399FDF-C720-4B92-995C-36F2DEB15007}" dt="2024-04-22T09:27:14.102" v="2314" actId="1076"/>
          <ac:picMkLst>
            <pc:docMk/>
            <pc:sldMk cId="1864673853" sldId="269"/>
            <ac:picMk id="1026" creationId="{16E4337E-A36D-6495-C6AC-7B190D828897}"/>
          </ac:picMkLst>
        </pc:picChg>
        <pc:cxnChg chg="add">
          <ac:chgData name="Yash Chaudhary" userId="2a014ce8021978cf" providerId="LiveId" clId="{65399FDF-C720-4B92-995C-36F2DEB15007}" dt="2024-04-22T09:16:38.279" v="2101" actId="11529"/>
          <ac:cxnSpMkLst>
            <pc:docMk/>
            <pc:sldMk cId="1864673853" sldId="269"/>
            <ac:cxnSpMk id="11" creationId="{10EAC71C-615F-8565-FD7C-ABDA581C595F}"/>
          </ac:cxnSpMkLst>
        </pc:cxnChg>
        <pc:cxnChg chg="add mod">
          <ac:chgData name="Yash Chaudhary" userId="2a014ce8021978cf" providerId="LiveId" clId="{65399FDF-C720-4B92-995C-36F2DEB15007}" dt="2024-04-22T09:20:04.844" v="2217" actId="14100"/>
          <ac:cxnSpMkLst>
            <pc:docMk/>
            <pc:sldMk cId="1864673853" sldId="269"/>
            <ac:cxnSpMk id="14" creationId="{4ECABA8C-1157-006A-F192-B2267F6E5114}"/>
          </ac:cxnSpMkLst>
        </pc:cxnChg>
        <pc:cxnChg chg="add del mod">
          <ac:chgData name="Yash Chaudhary" userId="2a014ce8021978cf" providerId="LiveId" clId="{65399FDF-C720-4B92-995C-36F2DEB15007}" dt="2024-04-22T09:26:43.205" v="2307" actId="478"/>
          <ac:cxnSpMkLst>
            <pc:docMk/>
            <pc:sldMk cId="1864673853" sldId="269"/>
            <ac:cxnSpMk id="25" creationId="{884E81D7-0B04-0F7B-9202-8D963E4FC666}"/>
          </ac:cxnSpMkLst>
        </pc:cxnChg>
        <pc:cxnChg chg="add del mod">
          <ac:chgData name="Yash Chaudhary" userId="2a014ce8021978cf" providerId="LiveId" clId="{65399FDF-C720-4B92-995C-36F2DEB15007}" dt="2024-04-22T09:26:43.205" v="2307" actId="478"/>
          <ac:cxnSpMkLst>
            <pc:docMk/>
            <pc:sldMk cId="1864673853" sldId="269"/>
            <ac:cxnSpMk id="30" creationId="{92F200B3-4A68-9353-E340-09E1A154A70E}"/>
          </ac:cxnSpMkLst>
        </pc:cxnChg>
        <pc:cxnChg chg="add del mod">
          <ac:chgData name="Yash Chaudhary" userId="2a014ce8021978cf" providerId="LiveId" clId="{65399FDF-C720-4B92-995C-36F2DEB15007}" dt="2024-04-22T09:26:43.205" v="2307" actId="478"/>
          <ac:cxnSpMkLst>
            <pc:docMk/>
            <pc:sldMk cId="1864673853" sldId="269"/>
            <ac:cxnSpMk id="33" creationId="{FF82BD6B-305F-1ADB-8AC3-32E9CA8F9213}"/>
          </ac:cxnSpMkLst>
        </pc:cxnChg>
      </pc:sldChg>
      <pc:sldChg chg="addSp delSp modSp new mod">
        <pc:chgData name="Yash Chaudhary" userId="2a014ce8021978cf" providerId="LiveId" clId="{65399FDF-C720-4B92-995C-36F2DEB15007}" dt="2024-04-22T08:43:22.620" v="1581"/>
        <pc:sldMkLst>
          <pc:docMk/>
          <pc:sldMk cId="2048332336" sldId="270"/>
        </pc:sldMkLst>
        <pc:spChg chg="mod">
          <ac:chgData name="Yash Chaudhary" userId="2a014ce8021978cf" providerId="LiveId" clId="{65399FDF-C720-4B92-995C-36F2DEB15007}" dt="2024-04-21T17:15:07.284" v="1283" actId="14100"/>
          <ac:spMkLst>
            <pc:docMk/>
            <pc:sldMk cId="2048332336" sldId="270"/>
            <ac:spMk id="2" creationId="{D353EDDA-1F5D-B47A-400C-879B2CB5EF1F}"/>
          </ac:spMkLst>
        </pc:spChg>
        <pc:spChg chg="mod">
          <ac:chgData name="Yash Chaudhary" userId="2a014ce8021978cf" providerId="LiveId" clId="{65399FDF-C720-4B92-995C-36F2DEB15007}" dt="2024-04-22T08:41:20.206" v="1565" actId="20577"/>
          <ac:spMkLst>
            <pc:docMk/>
            <pc:sldMk cId="2048332336" sldId="270"/>
            <ac:spMk id="3" creationId="{AB1F2331-4E7C-3F18-33C7-836918D0A876}"/>
          </ac:spMkLst>
        </pc:spChg>
        <pc:spChg chg="mod">
          <ac:chgData name="Yash Chaudhary" userId="2a014ce8021978cf" providerId="LiveId" clId="{65399FDF-C720-4B92-995C-36F2DEB15007}" dt="2024-04-22T08:43:22.620" v="1581"/>
          <ac:spMkLst>
            <pc:docMk/>
            <pc:sldMk cId="2048332336" sldId="270"/>
            <ac:spMk id="5" creationId="{10334CD1-0D01-0F36-BF49-8A14230E7BC9}"/>
          </ac:spMkLst>
        </pc:spChg>
        <pc:picChg chg="add del mod">
          <ac:chgData name="Yash Chaudhary" userId="2a014ce8021978cf" providerId="LiveId" clId="{65399FDF-C720-4B92-995C-36F2DEB15007}" dt="2024-04-21T17:20:28.880" v="1419" actId="478"/>
          <ac:picMkLst>
            <pc:docMk/>
            <pc:sldMk cId="2048332336" sldId="270"/>
            <ac:picMk id="8" creationId="{4D19CEED-B474-5BC7-9D63-C89AB6B5962A}"/>
          </ac:picMkLst>
        </pc:picChg>
        <pc:picChg chg="add del mod">
          <ac:chgData name="Yash Chaudhary" userId="2a014ce8021978cf" providerId="LiveId" clId="{65399FDF-C720-4B92-995C-36F2DEB15007}" dt="2024-04-22T08:39:10.724" v="1542" actId="21"/>
          <ac:picMkLst>
            <pc:docMk/>
            <pc:sldMk cId="2048332336" sldId="270"/>
            <ac:picMk id="8" creationId="{ADC676C6-CE4E-23A7-D2FD-1BC1B320161B}"/>
          </ac:picMkLst>
        </pc:picChg>
        <pc:picChg chg="add del mod">
          <ac:chgData name="Yash Chaudhary" userId="2a014ce8021978cf" providerId="LiveId" clId="{65399FDF-C720-4B92-995C-36F2DEB15007}" dt="2024-04-22T08:39:10.724" v="1542" actId="21"/>
          <ac:picMkLst>
            <pc:docMk/>
            <pc:sldMk cId="2048332336" sldId="270"/>
            <ac:picMk id="10" creationId="{5A1FC768-6D32-DAFD-2CA6-09DD638CC015}"/>
          </ac:picMkLst>
        </pc:picChg>
        <pc:picChg chg="add del mod">
          <ac:chgData name="Yash Chaudhary" userId="2a014ce8021978cf" providerId="LiveId" clId="{65399FDF-C720-4B92-995C-36F2DEB15007}" dt="2024-04-22T08:39:10.724" v="1542" actId="21"/>
          <ac:picMkLst>
            <pc:docMk/>
            <pc:sldMk cId="2048332336" sldId="270"/>
            <ac:picMk id="12" creationId="{E34327B7-8E74-4A08-829F-23491CF5F296}"/>
          </ac:picMkLst>
        </pc:picChg>
        <pc:picChg chg="add mod">
          <ac:chgData name="Yash Chaudhary" userId="2a014ce8021978cf" providerId="LiveId" clId="{65399FDF-C720-4B92-995C-36F2DEB15007}" dt="2024-04-22T08:38:48.513" v="1537" actId="1076"/>
          <ac:picMkLst>
            <pc:docMk/>
            <pc:sldMk cId="2048332336" sldId="270"/>
            <ac:picMk id="14" creationId="{9B32B206-EB7C-6A25-692D-2EFCC20FE3F6}"/>
          </ac:picMkLst>
        </pc:picChg>
        <pc:picChg chg="add mod">
          <ac:chgData name="Yash Chaudhary" userId="2a014ce8021978cf" providerId="LiveId" clId="{65399FDF-C720-4B92-995C-36F2DEB15007}" dt="2024-04-22T08:38:57.622" v="1540" actId="14100"/>
          <ac:picMkLst>
            <pc:docMk/>
            <pc:sldMk cId="2048332336" sldId="270"/>
            <ac:picMk id="16" creationId="{DF73D53F-0D45-63BC-8423-795F9F461C46}"/>
          </ac:picMkLst>
        </pc:picChg>
        <pc:picChg chg="add mod">
          <ac:chgData name="Yash Chaudhary" userId="2a014ce8021978cf" providerId="LiveId" clId="{65399FDF-C720-4B92-995C-36F2DEB15007}" dt="2024-04-22T08:38:52.476" v="1539" actId="14100"/>
          <ac:picMkLst>
            <pc:docMk/>
            <pc:sldMk cId="2048332336" sldId="270"/>
            <ac:picMk id="18" creationId="{2DD4B052-DA29-79C4-265D-320B15BF3A10}"/>
          </ac:picMkLst>
        </pc:picChg>
      </pc:sldChg>
      <pc:sldChg chg="addSp delSp modSp new mod">
        <pc:chgData name="Yash Chaudhary" userId="2a014ce8021978cf" providerId="LiveId" clId="{65399FDF-C720-4B92-995C-36F2DEB15007}" dt="2024-04-22T08:45:13.366" v="1629" actId="1037"/>
        <pc:sldMkLst>
          <pc:docMk/>
          <pc:sldMk cId="2855416765" sldId="271"/>
        </pc:sldMkLst>
        <pc:spChg chg="del">
          <ac:chgData name="Yash Chaudhary" userId="2a014ce8021978cf" providerId="LiveId" clId="{65399FDF-C720-4B92-995C-36F2DEB15007}" dt="2024-04-22T08:41:30.584" v="1566" actId="478"/>
          <ac:spMkLst>
            <pc:docMk/>
            <pc:sldMk cId="2855416765" sldId="271"/>
            <ac:spMk id="2" creationId="{449C41F7-A06D-6017-4F15-DAC1BCEF51E8}"/>
          </ac:spMkLst>
        </pc:spChg>
        <pc:spChg chg="del">
          <ac:chgData name="Yash Chaudhary" userId="2a014ce8021978cf" providerId="LiveId" clId="{65399FDF-C720-4B92-995C-36F2DEB15007}" dt="2024-04-22T08:42:41.932" v="1574" actId="478"/>
          <ac:spMkLst>
            <pc:docMk/>
            <pc:sldMk cId="2855416765" sldId="271"/>
            <ac:spMk id="3" creationId="{32B277A4-527B-88CF-3BEA-B1929447B479}"/>
          </ac:spMkLst>
        </pc:spChg>
        <pc:spChg chg="mod">
          <ac:chgData name="Yash Chaudhary" userId="2a014ce8021978cf" providerId="LiveId" clId="{65399FDF-C720-4B92-995C-36F2DEB15007}" dt="2024-04-22T08:43:35.319" v="1583"/>
          <ac:spMkLst>
            <pc:docMk/>
            <pc:sldMk cId="2855416765" sldId="271"/>
            <ac:spMk id="5" creationId="{B651B264-DC4A-E771-928B-ABC09A04024E}"/>
          </ac:spMkLst>
        </pc:spChg>
        <pc:spChg chg="add mod">
          <ac:chgData name="Yash Chaudhary" userId="2a014ce8021978cf" providerId="LiveId" clId="{65399FDF-C720-4B92-995C-36F2DEB15007}" dt="2024-04-22T08:44:23.287" v="1617" actId="20577"/>
          <ac:spMkLst>
            <pc:docMk/>
            <pc:sldMk cId="2855416765" sldId="271"/>
            <ac:spMk id="9" creationId="{7FB4D257-E6AB-3883-7A5B-178331D31069}"/>
          </ac:spMkLst>
        </pc:spChg>
        <pc:picChg chg="add mod">
          <ac:chgData name="Yash Chaudhary" userId="2a014ce8021978cf" providerId="LiveId" clId="{65399FDF-C720-4B92-995C-36F2DEB15007}" dt="2024-04-22T08:45:13.366" v="1629" actId="1037"/>
          <ac:picMkLst>
            <pc:docMk/>
            <pc:sldMk cId="2855416765" sldId="271"/>
            <ac:picMk id="8" creationId="{ADC676C6-CE4E-23A7-D2FD-1BC1B320161B}"/>
          </ac:picMkLst>
        </pc:picChg>
        <pc:picChg chg="add mod">
          <ac:chgData name="Yash Chaudhary" userId="2a014ce8021978cf" providerId="LiveId" clId="{65399FDF-C720-4B92-995C-36F2DEB15007}" dt="2024-04-22T08:45:08.498" v="1620" actId="1038"/>
          <ac:picMkLst>
            <pc:docMk/>
            <pc:sldMk cId="2855416765" sldId="271"/>
            <ac:picMk id="10" creationId="{5A1FC768-6D32-DAFD-2CA6-09DD638CC015}"/>
          </ac:picMkLst>
        </pc:picChg>
        <pc:picChg chg="add mod">
          <ac:chgData name="Yash Chaudhary" userId="2a014ce8021978cf" providerId="LiveId" clId="{65399FDF-C720-4B92-995C-36F2DEB15007}" dt="2024-04-22T08:45:10.575" v="1622" actId="1037"/>
          <ac:picMkLst>
            <pc:docMk/>
            <pc:sldMk cId="2855416765" sldId="271"/>
            <ac:picMk id="12" creationId="{E34327B7-8E74-4A08-829F-23491CF5F296}"/>
          </ac:picMkLst>
        </pc:picChg>
      </pc:sldChg>
      <pc:sldChg chg="addSp modSp new mod">
        <pc:chgData name="Yash Chaudhary" userId="2a014ce8021978cf" providerId="LiveId" clId="{65399FDF-C720-4B92-995C-36F2DEB15007}" dt="2024-04-22T08:55:13.858" v="1943" actId="20577"/>
        <pc:sldMkLst>
          <pc:docMk/>
          <pc:sldMk cId="220571261" sldId="272"/>
        </pc:sldMkLst>
        <pc:spChg chg="mod">
          <ac:chgData name="Yash Chaudhary" userId="2a014ce8021978cf" providerId="LiveId" clId="{65399FDF-C720-4B92-995C-36F2DEB15007}" dt="2024-04-22T08:45:20.121" v="1637" actId="20577"/>
          <ac:spMkLst>
            <pc:docMk/>
            <pc:sldMk cId="220571261" sldId="272"/>
            <ac:spMk id="2" creationId="{76D1456D-E7FB-233C-66C4-310B6F5905B5}"/>
          </ac:spMkLst>
        </pc:spChg>
        <pc:spChg chg="mod">
          <ac:chgData name="Yash Chaudhary" userId="2a014ce8021978cf" providerId="LiveId" clId="{65399FDF-C720-4B92-995C-36F2DEB15007}" dt="2024-04-22T08:55:13.858" v="1943" actId="20577"/>
          <ac:spMkLst>
            <pc:docMk/>
            <pc:sldMk cId="220571261" sldId="272"/>
            <ac:spMk id="3" creationId="{919FB7A6-3082-9E82-D5DD-E7F5568D7F77}"/>
          </ac:spMkLst>
        </pc:spChg>
        <pc:spChg chg="mod">
          <ac:chgData name="Yash Chaudhary" userId="2a014ce8021978cf" providerId="LiveId" clId="{65399FDF-C720-4B92-995C-36F2DEB15007}" dt="2024-04-22T08:49:14.417" v="1756"/>
          <ac:spMkLst>
            <pc:docMk/>
            <pc:sldMk cId="220571261" sldId="272"/>
            <ac:spMk id="5" creationId="{138AA557-6EDC-ACCF-A00C-24BCCA076860}"/>
          </ac:spMkLst>
        </pc:spChg>
        <pc:picChg chg="add mod">
          <ac:chgData name="Yash Chaudhary" userId="2a014ce8021978cf" providerId="LiveId" clId="{65399FDF-C720-4B92-995C-36F2DEB15007}" dt="2024-04-22T08:53:20.661" v="1778" actId="1076"/>
          <ac:picMkLst>
            <pc:docMk/>
            <pc:sldMk cId="220571261" sldId="272"/>
            <ac:picMk id="8" creationId="{8D6D588E-3FBB-D153-87F1-175264F7E718}"/>
          </ac:picMkLst>
        </pc:picChg>
        <pc:picChg chg="add mod">
          <ac:chgData name="Yash Chaudhary" userId="2a014ce8021978cf" providerId="LiveId" clId="{65399FDF-C720-4B92-995C-36F2DEB15007}" dt="2024-04-22T08:53:23.331" v="1779" actId="1076"/>
          <ac:picMkLst>
            <pc:docMk/>
            <pc:sldMk cId="220571261" sldId="272"/>
            <ac:picMk id="10" creationId="{7BEF1338-4487-745A-F4FC-79A06BFFF718}"/>
          </ac:picMkLst>
        </pc:picChg>
      </pc:sldChg>
      <pc:sldChg chg="new del">
        <pc:chgData name="Yash Chaudhary" userId="2a014ce8021978cf" providerId="LiveId" clId="{65399FDF-C720-4B92-995C-36F2DEB15007}" dt="2024-04-22T09:34:20.910" v="2352" actId="47"/>
        <pc:sldMkLst>
          <pc:docMk/>
          <pc:sldMk cId="4204237478" sldId="273"/>
        </pc:sldMkLst>
      </pc:sldChg>
      <pc:sldChg chg="addSp delSp modSp new mod">
        <pc:chgData name="Yash Chaudhary" userId="2a014ce8021978cf" providerId="LiveId" clId="{65399FDF-C720-4B92-995C-36F2DEB15007}" dt="2024-04-22T09:35:15.415" v="2354"/>
        <pc:sldMkLst>
          <pc:docMk/>
          <pc:sldMk cId="1687411063" sldId="274"/>
        </pc:sldMkLst>
        <pc:spChg chg="del">
          <ac:chgData name="Yash Chaudhary" userId="2a014ce8021978cf" providerId="LiveId" clId="{65399FDF-C720-4B92-995C-36F2DEB15007}" dt="2024-04-22T09:02:54.467" v="1960" actId="478"/>
          <ac:spMkLst>
            <pc:docMk/>
            <pc:sldMk cId="1687411063" sldId="274"/>
            <ac:spMk id="2" creationId="{9ACD9D7C-4D62-48BA-F734-60FEA0D17C51}"/>
          </ac:spMkLst>
        </pc:spChg>
        <pc:spChg chg="del">
          <ac:chgData name="Yash Chaudhary" userId="2a014ce8021978cf" providerId="LiveId" clId="{65399FDF-C720-4B92-995C-36F2DEB15007}" dt="2024-04-22T09:02:56.753" v="1961" actId="478"/>
          <ac:spMkLst>
            <pc:docMk/>
            <pc:sldMk cId="1687411063" sldId="274"/>
            <ac:spMk id="3" creationId="{73758092-E11B-4E47-8101-3DC1F9BC6791}"/>
          </ac:spMkLst>
        </pc:spChg>
        <pc:spChg chg="mod">
          <ac:chgData name="Yash Chaudhary" userId="2a014ce8021978cf" providerId="LiveId" clId="{65399FDF-C720-4B92-995C-36F2DEB15007}" dt="2024-04-22T09:35:15.415" v="2354"/>
          <ac:spMkLst>
            <pc:docMk/>
            <pc:sldMk cId="1687411063" sldId="274"/>
            <ac:spMk id="5" creationId="{D8A6DFB7-54B8-7B04-A427-021D77B37CAC}"/>
          </ac:spMkLst>
        </pc:spChg>
        <pc:picChg chg="add mod">
          <ac:chgData name="Yash Chaudhary" userId="2a014ce8021978cf" providerId="LiveId" clId="{65399FDF-C720-4B92-995C-36F2DEB15007}" dt="2024-04-22T09:04:25.441" v="1997" actId="1036"/>
          <ac:picMkLst>
            <pc:docMk/>
            <pc:sldMk cId="1687411063" sldId="274"/>
            <ac:picMk id="8" creationId="{0DA08206-13C9-2856-2A86-C19136406771}"/>
          </ac:picMkLst>
        </pc:picChg>
        <pc:picChg chg="add mod">
          <ac:chgData name="Yash Chaudhary" userId="2a014ce8021978cf" providerId="LiveId" clId="{65399FDF-C720-4B92-995C-36F2DEB15007}" dt="2024-04-22T09:03:54.435" v="1967" actId="1076"/>
          <ac:picMkLst>
            <pc:docMk/>
            <pc:sldMk cId="1687411063" sldId="274"/>
            <ac:picMk id="10" creationId="{40A31A2C-43D7-76EA-756B-DC0B20E9854F}"/>
          </ac:picMkLst>
        </pc:picChg>
        <pc:picChg chg="add mod">
          <ac:chgData name="Yash Chaudhary" userId="2a014ce8021978cf" providerId="LiveId" clId="{65399FDF-C720-4B92-995C-36F2DEB15007}" dt="2024-04-22T09:04:19.631" v="1973" actId="1035"/>
          <ac:picMkLst>
            <pc:docMk/>
            <pc:sldMk cId="1687411063" sldId="274"/>
            <ac:picMk id="12" creationId="{1B93282E-06AC-2524-6609-5E3E33DFF737}"/>
          </ac:picMkLst>
        </pc:picChg>
      </pc:sldChg>
      <pc:sldChg chg="addSp delSp modSp new mod">
        <pc:chgData name="Yash Chaudhary" userId="2a014ce8021978cf" providerId="LiveId" clId="{65399FDF-C720-4B92-995C-36F2DEB15007}" dt="2024-04-22T09:35:06.529" v="2353"/>
        <pc:sldMkLst>
          <pc:docMk/>
          <pc:sldMk cId="1401135539" sldId="275"/>
        </pc:sldMkLst>
        <pc:spChg chg="del">
          <ac:chgData name="Yash Chaudhary" userId="2a014ce8021978cf" providerId="LiveId" clId="{65399FDF-C720-4B92-995C-36F2DEB15007}" dt="2024-04-22T09:06:26.441" v="1999" actId="478"/>
          <ac:spMkLst>
            <pc:docMk/>
            <pc:sldMk cId="1401135539" sldId="275"/>
            <ac:spMk id="2" creationId="{7584E773-8EF5-469B-887A-3E8B6D26C6B8}"/>
          </ac:spMkLst>
        </pc:spChg>
        <pc:spChg chg="del">
          <ac:chgData name="Yash Chaudhary" userId="2a014ce8021978cf" providerId="LiveId" clId="{65399FDF-C720-4B92-995C-36F2DEB15007}" dt="2024-04-22T09:06:28.800" v="2000" actId="478"/>
          <ac:spMkLst>
            <pc:docMk/>
            <pc:sldMk cId="1401135539" sldId="275"/>
            <ac:spMk id="3" creationId="{36F1F5F4-1E57-E2C0-FB12-EC0102CB27B2}"/>
          </ac:spMkLst>
        </pc:spChg>
        <pc:spChg chg="mod">
          <ac:chgData name="Yash Chaudhary" userId="2a014ce8021978cf" providerId="LiveId" clId="{65399FDF-C720-4B92-995C-36F2DEB15007}" dt="2024-04-22T09:35:06.529" v="2353"/>
          <ac:spMkLst>
            <pc:docMk/>
            <pc:sldMk cId="1401135539" sldId="275"/>
            <ac:spMk id="5" creationId="{C7EB053A-D095-D741-6E6A-EF4CB93048DD}"/>
          </ac:spMkLst>
        </pc:spChg>
        <pc:picChg chg="add mod">
          <ac:chgData name="Yash Chaudhary" userId="2a014ce8021978cf" providerId="LiveId" clId="{65399FDF-C720-4B92-995C-36F2DEB15007}" dt="2024-04-22T09:10:03.404" v="2005" actId="1076"/>
          <ac:picMkLst>
            <pc:docMk/>
            <pc:sldMk cId="1401135539" sldId="275"/>
            <ac:picMk id="8" creationId="{16B7EFAB-106B-B93F-62F1-F7F330CE8B7C}"/>
          </ac:picMkLst>
        </pc:picChg>
      </pc:sldChg>
      <pc:sldChg chg="addSp delSp modSp new mod">
        <pc:chgData name="Yash Chaudhary" userId="2a014ce8021978cf" providerId="LiveId" clId="{65399FDF-C720-4B92-995C-36F2DEB15007}" dt="2024-04-22T09:35:25.750" v="2355"/>
        <pc:sldMkLst>
          <pc:docMk/>
          <pc:sldMk cId="1518430899" sldId="276"/>
        </pc:sldMkLst>
        <pc:spChg chg="del">
          <ac:chgData name="Yash Chaudhary" userId="2a014ce8021978cf" providerId="LiveId" clId="{65399FDF-C720-4B92-995C-36F2DEB15007}" dt="2024-04-22T09:30:56.729" v="2349" actId="478"/>
          <ac:spMkLst>
            <pc:docMk/>
            <pc:sldMk cId="1518430899" sldId="276"/>
            <ac:spMk id="2" creationId="{400130B0-C9E3-0AF3-4BD7-DCE85FAFA27B}"/>
          </ac:spMkLst>
        </pc:spChg>
        <pc:spChg chg="del">
          <ac:chgData name="Yash Chaudhary" userId="2a014ce8021978cf" providerId="LiveId" clId="{65399FDF-C720-4B92-995C-36F2DEB15007}" dt="2024-04-22T09:30:50.690" v="2346"/>
          <ac:spMkLst>
            <pc:docMk/>
            <pc:sldMk cId="1518430899" sldId="276"/>
            <ac:spMk id="3" creationId="{E156AA42-E611-D8D3-C71B-E240A049B7A7}"/>
          </ac:spMkLst>
        </pc:spChg>
        <pc:spChg chg="mod">
          <ac:chgData name="Yash Chaudhary" userId="2a014ce8021978cf" providerId="LiveId" clId="{65399FDF-C720-4B92-995C-36F2DEB15007}" dt="2024-04-22T09:35:25.750" v="2355"/>
          <ac:spMkLst>
            <pc:docMk/>
            <pc:sldMk cId="1518430899" sldId="276"/>
            <ac:spMk id="5" creationId="{9FBB504C-F122-DCB7-C271-20BE5E21DB7B}"/>
          </ac:spMkLst>
        </pc:spChg>
        <pc:picChg chg="add mod">
          <ac:chgData name="Yash Chaudhary" userId="2a014ce8021978cf" providerId="LiveId" clId="{65399FDF-C720-4B92-995C-36F2DEB15007}" dt="2024-04-22T09:31:02.371" v="2351" actId="1076"/>
          <ac:picMkLst>
            <pc:docMk/>
            <pc:sldMk cId="1518430899" sldId="276"/>
            <ac:picMk id="8" creationId="{7924F6AF-D50A-377C-ED36-26E66FA32DBB}"/>
          </ac:picMkLst>
        </pc:picChg>
      </pc:sldChg>
      <pc:sldChg chg="addSp delSp modSp new mod">
        <pc:chgData name="Yash Chaudhary" userId="2a014ce8021978cf" providerId="LiveId" clId="{65399FDF-C720-4B92-995C-36F2DEB15007}" dt="2024-04-22T09:40:21.135" v="2460" actId="1076"/>
        <pc:sldMkLst>
          <pc:docMk/>
          <pc:sldMk cId="3375729858" sldId="277"/>
        </pc:sldMkLst>
        <pc:spChg chg="mod">
          <ac:chgData name="Yash Chaudhary" userId="2a014ce8021978cf" providerId="LiveId" clId="{65399FDF-C720-4B92-995C-36F2DEB15007}" dt="2024-04-22T09:36:47.250" v="2370" actId="20577"/>
          <ac:spMkLst>
            <pc:docMk/>
            <pc:sldMk cId="3375729858" sldId="277"/>
            <ac:spMk id="2" creationId="{318903EA-79F9-4E1C-BAA9-5F10E2425E15}"/>
          </ac:spMkLst>
        </pc:spChg>
        <pc:spChg chg="del mod">
          <ac:chgData name="Yash Chaudhary" userId="2a014ce8021978cf" providerId="LiveId" clId="{65399FDF-C720-4B92-995C-36F2DEB15007}" dt="2024-04-22T09:37:05.828" v="2373" actId="931"/>
          <ac:spMkLst>
            <pc:docMk/>
            <pc:sldMk cId="3375729858" sldId="277"/>
            <ac:spMk id="3" creationId="{944959DD-78AC-BC64-B9F8-53E744AF0EDE}"/>
          </ac:spMkLst>
        </pc:spChg>
        <pc:spChg chg="add mod">
          <ac:chgData name="Yash Chaudhary" userId="2a014ce8021978cf" providerId="LiveId" clId="{65399FDF-C720-4B92-995C-36F2DEB15007}" dt="2024-04-22T09:39:37.242" v="2453" actId="58"/>
          <ac:spMkLst>
            <pc:docMk/>
            <pc:sldMk cId="3375729858" sldId="277"/>
            <ac:spMk id="10" creationId="{C01B569E-E2DE-FDC2-6E0F-231EF0255D56}"/>
          </ac:spMkLst>
        </pc:spChg>
        <pc:spChg chg="add mod">
          <ac:chgData name="Yash Chaudhary" userId="2a014ce8021978cf" providerId="LiveId" clId="{65399FDF-C720-4B92-995C-36F2DEB15007}" dt="2024-04-22T09:39:37.242" v="2453" actId="58"/>
          <ac:spMkLst>
            <pc:docMk/>
            <pc:sldMk cId="3375729858" sldId="277"/>
            <ac:spMk id="11" creationId="{B6215E41-B96E-F237-30CF-D6F06C965EFD}"/>
          </ac:spMkLst>
        </pc:spChg>
        <pc:spChg chg="add mod">
          <ac:chgData name="Yash Chaudhary" userId="2a014ce8021978cf" providerId="LiveId" clId="{65399FDF-C720-4B92-995C-36F2DEB15007}" dt="2024-04-22T09:39:37.242" v="2453" actId="58"/>
          <ac:spMkLst>
            <pc:docMk/>
            <pc:sldMk cId="3375729858" sldId="277"/>
            <ac:spMk id="13" creationId="{2B9BCC92-BC49-1644-8111-1C642D05D7B2}"/>
          </ac:spMkLst>
        </pc:spChg>
        <pc:spChg chg="mod">
          <ac:chgData name="Yash Chaudhary" userId="2a014ce8021978cf" providerId="LiveId" clId="{65399FDF-C720-4B92-995C-36F2DEB15007}" dt="2024-04-22T09:39:37.242" v="2453" actId="58"/>
          <ac:spMkLst>
            <pc:docMk/>
            <pc:sldMk cId="3375729858" sldId="277"/>
            <ac:spMk id="15" creationId="{C51D01ED-F2A2-6F83-E999-2D0CF91E754D}"/>
          </ac:spMkLst>
        </pc:spChg>
        <pc:spChg chg="mod">
          <ac:chgData name="Yash Chaudhary" userId="2a014ce8021978cf" providerId="LiveId" clId="{65399FDF-C720-4B92-995C-36F2DEB15007}" dt="2024-04-22T09:39:37.242" v="2453" actId="58"/>
          <ac:spMkLst>
            <pc:docMk/>
            <pc:sldMk cId="3375729858" sldId="277"/>
            <ac:spMk id="16" creationId="{8134A90A-C9FE-F401-E3B1-9AA646DB1A02}"/>
          </ac:spMkLst>
        </pc:spChg>
        <pc:grpChg chg="add mod">
          <ac:chgData name="Yash Chaudhary" userId="2a014ce8021978cf" providerId="LiveId" clId="{65399FDF-C720-4B92-995C-36F2DEB15007}" dt="2024-04-22T09:39:30.954" v="2451" actId="1038"/>
          <ac:grpSpMkLst>
            <pc:docMk/>
            <pc:sldMk cId="3375729858" sldId="277"/>
            <ac:grpSpMk id="14" creationId="{983CDFE3-FA63-6BF2-939E-80041EF6BDCF}"/>
          </ac:grpSpMkLst>
        </pc:grpChg>
        <pc:picChg chg="add mod modCrop">
          <ac:chgData name="Yash Chaudhary" userId="2a014ce8021978cf" providerId="LiveId" clId="{65399FDF-C720-4B92-995C-36F2DEB15007}" dt="2024-04-22T09:40:21.135" v="2460" actId="1076"/>
          <ac:picMkLst>
            <pc:docMk/>
            <pc:sldMk cId="3375729858" sldId="277"/>
            <ac:picMk id="8" creationId="{08D25A47-8ECC-1DBA-3F9F-5A37A0852F36}"/>
          </ac:picMkLst>
        </pc:picChg>
        <pc:cxnChg chg="add mod">
          <ac:chgData name="Yash Chaudhary" userId="2a014ce8021978cf" providerId="LiveId" clId="{65399FDF-C720-4B92-995C-36F2DEB15007}" dt="2024-04-22T09:39:30.954" v="2451" actId="1038"/>
          <ac:cxnSpMkLst>
            <pc:docMk/>
            <pc:sldMk cId="3375729858" sldId="277"/>
            <ac:cxnSpMk id="9" creationId="{FF275F3C-F4A9-72CE-8ABE-3C667583C5E3}"/>
          </ac:cxnSpMkLst>
        </pc:cxnChg>
        <pc:cxnChg chg="add mod">
          <ac:chgData name="Yash Chaudhary" userId="2a014ce8021978cf" providerId="LiveId" clId="{65399FDF-C720-4B92-995C-36F2DEB15007}" dt="2024-04-22T09:39:30.954" v="2451" actId="1038"/>
          <ac:cxnSpMkLst>
            <pc:docMk/>
            <pc:sldMk cId="3375729858" sldId="277"/>
            <ac:cxnSpMk id="12" creationId="{BFF9AC24-C6C1-3404-C523-6295ED7BC170}"/>
          </ac:cxnSpMkLst>
        </pc:cxnChg>
      </pc:sldChg>
      <pc:sldChg chg="new del">
        <pc:chgData name="Yash Chaudhary" userId="2a014ce8021978cf" providerId="LiveId" clId="{65399FDF-C720-4B92-995C-36F2DEB15007}" dt="2024-04-22T09:36:35.354" v="2364" actId="47"/>
        <pc:sldMkLst>
          <pc:docMk/>
          <pc:sldMk cId="4291565726" sldId="277"/>
        </pc:sldMkLst>
      </pc:sldChg>
      <pc:sldChg chg="modSp new mod">
        <pc:chgData name="Yash Chaudhary" userId="2a014ce8021978cf" providerId="LiveId" clId="{65399FDF-C720-4B92-995C-36F2DEB15007}" dt="2024-04-22T09:50:19.773" v="2481"/>
        <pc:sldMkLst>
          <pc:docMk/>
          <pc:sldMk cId="3814355010" sldId="278"/>
        </pc:sldMkLst>
        <pc:spChg chg="mod">
          <ac:chgData name="Yash Chaudhary" userId="2a014ce8021978cf" providerId="LiveId" clId="{65399FDF-C720-4B92-995C-36F2DEB15007}" dt="2024-04-22T09:49:14.881" v="2472" actId="20577"/>
          <ac:spMkLst>
            <pc:docMk/>
            <pc:sldMk cId="3814355010" sldId="278"/>
            <ac:spMk id="2" creationId="{CE30BD18-B572-4AF6-1AA9-5B43E420B1EF}"/>
          </ac:spMkLst>
        </pc:spChg>
        <pc:spChg chg="mod">
          <ac:chgData name="Yash Chaudhary" userId="2a014ce8021978cf" providerId="LiveId" clId="{65399FDF-C720-4B92-995C-36F2DEB15007}" dt="2024-04-22T09:49:55.667" v="2480" actId="14100"/>
          <ac:spMkLst>
            <pc:docMk/>
            <pc:sldMk cId="3814355010" sldId="278"/>
            <ac:spMk id="3" creationId="{9A16FB13-13D5-7C67-0099-A18924EAF552}"/>
          </ac:spMkLst>
        </pc:spChg>
        <pc:spChg chg="mod">
          <ac:chgData name="Yash Chaudhary" userId="2a014ce8021978cf" providerId="LiveId" clId="{65399FDF-C720-4B92-995C-36F2DEB15007}" dt="2024-04-22T09:50:19.773" v="2481"/>
          <ac:spMkLst>
            <pc:docMk/>
            <pc:sldMk cId="3814355010" sldId="278"/>
            <ac:spMk id="5" creationId="{6CAD1580-EEA2-2765-F8B8-3A70349DE7AB}"/>
          </ac:spMkLst>
        </pc:spChg>
      </pc:sldChg>
      <pc:sldChg chg="delSp modSp new mod">
        <pc:chgData name="Yash Chaudhary" userId="2a014ce8021978cf" providerId="LiveId" clId="{65399FDF-C720-4B92-995C-36F2DEB15007}" dt="2024-04-22T09:51:39.701" v="2528" actId="20577"/>
        <pc:sldMkLst>
          <pc:docMk/>
          <pc:sldMk cId="2147620224" sldId="279"/>
        </pc:sldMkLst>
        <pc:spChg chg="mod">
          <ac:chgData name="Yash Chaudhary" userId="2a014ce8021978cf" providerId="LiveId" clId="{65399FDF-C720-4B92-995C-36F2DEB15007}" dt="2024-04-22T09:51:02.049" v="2498" actId="255"/>
          <ac:spMkLst>
            <pc:docMk/>
            <pc:sldMk cId="2147620224" sldId="279"/>
            <ac:spMk id="2" creationId="{6C22B29D-5C73-439A-AE5E-0264373C4CAB}"/>
          </ac:spMkLst>
        </pc:spChg>
        <pc:spChg chg="del">
          <ac:chgData name="Yash Chaudhary" userId="2a014ce8021978cf" providerId="LiveId" clId="{65399FDF-C720-4B92-995C-36F2DEB15007}" dt="2024-04-22T09:50:32.226" v="2483" actId="478"/>
          <ac:spMkLst>
            <pc:docMk/>
            <pc:sldMk cId="2147620224" sldId="279"/>
            <ac:spMk id="3" creationId="{3FFF7197-824E-5CB6-633D-08F90C554735}"/>
          </ac:spMkLst>
        </pc:spChg>
        <pc:spChg chg="mod">
          <ac:chgData name="Yash Chaudhary" userId="2a014ce8021978cf" providerId="LiveId" clId="{65399FDF-C720-4B92-995C-36F2DEB15007}" dt="2024-04-22T09:51:39.701" v="2528" actId="20577"/>
          <ac:spMkLst>
            <pc:docMk/>
            <pc:sldMk cId="2147620224" sldId="279"/>
            <ac:spMk id="5" creationId="{C8AE677A-992B-6626-552A-D52F5E34F31E}"/>
          </ac:spMkLst>
        </pc:spChg>
      </pc:sldChg>
      <pc:sldMasterChg chg="del delSldLayout">
        <pc:chgData name="Yash Chaudhary" userId="2a014ce8021978cf" providerId="LiveId" clId="{65399FDF-C720-4B92-995C-36F2DEB15007}" dt="2024-04-21T12:58:56.173" v="1" actId="26606"/>
        <pc:sldMasterMkLst>
          <pc:docMk/>
          <pc:sldMasterMk cId="2302156060" sldId="2147483648"/>
        </pc:sldMasterMkLst>
        <pc:sldLayoutChg chg="del">
          <pc:chgData name="Yash Chaudhary" userId="2a014ce8021978cf" providerId="LiveId" clId="{65399FDF-C720-4B92-995C-36F2DEB15007}" dt="2024-04-21T12:58:56.173" v="1" actId="26606"/>
          <pc:sldLayoutMkLst>
            <pc:docMk/>
            <pc:sldMasterMk cId="2302156060" sldId="2147483648"/>
            <pc:sldLayoutMk cId="1664751052" sldId="2147483649"/>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2362252644" sldId="2147483650"/>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3001987771" sldId="2147483651"/>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4290346662" sldId="2147483652"/>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1662224076" sldId="2147483653"/>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2652060418" sldId="2147483654"/>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1752492060" sldId="2147483655"/>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3641126974" sldId="2147483656"/>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59566712" sldId="2147483657"/>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724748164" sldId="2147483658"/>
          </pc:sldLayoutMkLst>
        </pc:sldLayoutChg>
        <pc:sldLayoutChg chg="del">
          <pc:chgData name="Yash Chaudhary" userId="2a014ce8021978cf" providerId="LiveId" clId="{65399FDF-C720-4B92-995C-36F2DEB15007}" dt="2024-04-21T12:58:56.173" v="1" actId="26606"/>
          <pc:sldLayoutMkLst>
            <pc:docMk/>
            <pc:sldMasterMk cId="2302156060" sldId="2147483648"/>
            <pc:sldLayoutMk cId="650899787" sldId="2147483659"/>
          </pc:sldLayoutMkLst>
        </pc:sldLayoutChg>
      </pc:sldMasterChg>
      <pc:sldMasterChg chg="add del addSldLayout delSldLayout">
        <pc:chgData name="Yash Chaudhary" userId="2a014ce8021978cf" providerId="LiveId" clId="{65399FDF-C720-4B92-995C-36F2DEB15007}" dt="2024-04-21T13:00:36.284" v="27" actId="26606"/>
        <pc:sldMasterMkLst>
          <pc:docMk/>
          <pc:sldMasterMk cId="1531315502" sldId="2147483738"/>
        </pc:sldMasterMkLst>
        <pc:sldLayoutChg chg="add del">
          <pc:chgData name="Yash Chaudhary" userId="2a014ce8021978cf" providerId="LiveId" clId="{65399FDF-C720-4B92-995C-36F2DEB15007}" dt="2024-04-21T13:00:36.284" v="27" actId="26606"/>
          <pc:sldLayoutMkLst>
            <pc:docMk/>
            <pc:sldMasterMk cId="1531315502" sldId="2147483738"/>
            <pc:sldLayoutMk cId="3213635771" sldId="2147483727"/>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2504505356" sldId="2147483728"/>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3811590048" sldId="2147483729"/>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80881053" sldId="2147483730"/>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3940811667" sldId="2147483731"/>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1793727677" sldId="2147483732"/>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3592757630" sldId="2147483733"/>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1279324919" sldId="2147483734"/>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2288502212" sldId="2147483735"/>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1221974569" sldId="2147483736"/>
          </pc:sldLayoutMkLst>
        </pc:sldLayoutChg>
        <pc:sldLayoutChg chg="add del">
          <pc:chgData name="Yash Chaudhary" userId="2a014ce8021978cf" providerId="LiveId" clId="{65399FDF-C720-4B92-995C-36F2DEB15007}" dt="2024-04-21T13:00:36.284" v="27" actId="26606"/>
          <pc:sldLayoutMkLst>
            <pc:docMk/>
            <pc:sldMasterMk cId="1531315502" sldId="2147483738"/>
            <pc:sldLayoutMk cId="1390906978" sldId="2147483737"/>
          </pc:sldLayoutMkLst>
        </pc:sldLayoutChg>
      </pc:sldMasterChg>
      <pc:sldMasterChg chg="add addSldLayout">
        <pc:chgData name="Yash Chaudhary" userId="2a014ce8021978cf" providerId="LiveId" clId="{65399FDF-C720-4B92-995C-36F2DEB15007}" dt="2024-04-21T13:00:36.284" v="27" actId="26606"/>
        <pc:sldMasterMkLst>
          <pc:docMk/>
          <pc:sldMasterMk cId="3203241695" sldId="2147483801"/>
        </pc:sldMasterMkLst>
        <pc:sldLayoutChg chg="add">
          <pc:chgData name="Yash Chaudhary" userId="2a014ce8021978cf" providerId="LiveId" clId="{65399FDF-C720-4B92-995C-36F2DEB15007}" dt="2024-04-21T13:00:36.284" v="27" actId="26606"/>
          <pc:sldLayoutMkLst>
            <pc:docMk/>
            <pc:sldMasterMk cId="3203241695" sldId="2147483801"/>
            <pc:sldLayoutMk cId="3672405375" sldId="2147483790"/>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645990894" sldId="2147483791"/>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3437311002" sldId="2147483792"/>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238959445" sldId="2147483793"/>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4210332170" sldId="2147483794"/>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2357940625" sldId="2147483795"/>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285594416" sldId="2147483796"/>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3152275591" sldId="2147483797"/>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3183853732" sldId="2147483798"/>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3371151267" sldId="2147483799"/>
          </pc:sldLayoutMkLst>
        </pc:sldLayoutChg>
        <pc:sldLayoutChg chg="add">
          <pc:chgData name="Yash Chaudhary" userId="2a014ce8021978cf" providerId="LiveId" clId="{65399FDF-C720-4B92-995C-36F2DEB15007}" dt="2024-04-21T13:00:36.284" v="27" actId="26606"/>
          <pc:sldLayoutMkLst>
            <pc:docMk/>
            <pc:sldMasterMk cId="3203241695" sldId="2147483801"/>
            <pc:sldLayoutMk cId="3282550762" sldId="214748380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4/22/2024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559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4/22/2024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895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4/22/2024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579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227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4/22/2024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385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4/22/2024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71151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4/22/2024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8255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4/22/2024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1033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4/22/2024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240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4/22/2024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4599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4/22/2024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3731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4/22/2024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41695"/>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lg.ucd.ie/files/publications/greene06icml.pdf" TargetMode="External"/><Relationship Id="rId2" Type="http://schemas.openxmlformats.org/officeDocument/2006/relationships/hyperlink" Target="http://mlg.ucd.ie/datasets/bbc.html" TargetMode="External"/><Relationship Id="rId1" Type="http://schemas.openxmlformats.org/officeDocument/2006/relationships/slideLayout" Target="../slideLayouts/slideLayout2.xml"/><Relationship Id="rId4" Type="http://schemas.openxmlformats.org/officeDocument/2006/relationships/hyperlink" Target="http://mlg.ucd.ie/files/bib/greene06icml.bib"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White structure">
            <a:extLst>
              <a:ext uri="{FF2B5EF4-FFF2-40B4-BE49-F238E27FC236}">
                <a16:creationId xmlns:a16="http://schemas.microsoft.com/office/drawing/2014/main" id="{4880A559-FC68-C4F2-622E-4473C769A758}"/>
              </a:ext>
            </a:extLst>
          </p:cNvPr>
          <p:cNvPicPr>
            <a:picLocks noChangeAspect="1"/>
          </p:cNvPicPr>
          <p:nvPr/>
        </p:nvPicPr>
        <p:blipFill rotWithShape="1">
          <a:blip r:embed="rId2"/>
          <a:srcRect b="24243"/>
          <a:stretch/>
        </p:blipFill>
        <p:spPr>
          <a:xfrm>
            <a:off x="0" y="-2"/>
            <a:ext cx="12191979" cy="6857990"/>
          </a:xfrm>
          <a:prstGeom prst="rect">
            <a:avLst/>
          </a:prstGeom>
        </p:spPr>
      </p:pic>
      <p:sp>
        <p:nvSpPr>
          <p:cNvPr id="22" name="Rectangle 21">
            <a:extLst>
              <a:ext uri="{FF2B5EF4-FFF2-40B4-BE49-F238E27FC236}">
                <a16:creationId xmlns:a16="http://schemas.microsoft.com/office/drawing/2014/main" id="{EFBAAD93-7DE6-47D1-3609-446AE138A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45000"/>
                </a:schemeClr>
              </a:gs>
              <a:gs pos="26000">
                <a:schemeClr val="bg1">
                  <a:alpha val="32000"/>
                </a:schemeClr>
              </a:gs>
              <a:gs pos="100000">
                <a:schemeClr val="bg1">
                  <a:alpha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3A9E4D2-AD77-1AC0-311E-13308FA75600}"/>
              </a:ext>
            </a:extLst>
          </p:cNvPr>
          <p:cNvSpPr>
            <a:spLocks noGrp="1"/>
          </p:cNvSpPr>
          <p:nvPr>
            <p:ph type="ctrTitle"/>
          </p:nvPr>
        </p:nvSpPr>
        <p:spPr>
          <a:xfrm>
            <a:off x="7145736" y="908651"/>
            <a:ext cx="4754880" cy="3640345"/>
          </a:xfrm>
        </p:spPr>
        <p:txBody>
          <a:bodyPr anchor="t">
            <a:noAutofit/>
          </a:bodyPr>
          <a:lstStyle/>
          <a:p>
            <a:r>
              <a:rPr lang="en-US" sz="4800" dirty="0"/>
              <a:t>Topic modelling using latent Dirichlet allocation</a:t>
            </a:r>
            <a:endParaRPr lang="en-IN" sz="4800" dirty="0"/>
          </a:p>
        </p:txBody>
      </p:sp>
      <p:sp>
        <p:nvSpPr>
          <p:cNvPr id="3" name="Subtitle 2">
            <a:extLst>
              <a:ext uri="{FF2B5EF4-FFF2-40B4-BE49-F238E27FC236}">
                <a16:creationId xmlns:a16="http://schemas.microsoft.com/office/drawing/2014/main" id="{D8C73932-3A08-560D-1932-FFAFB1F9487B}"/>
              </a:ext>
            </a:extLst>
          </p:cNvPr>
          <p:cNvSpPr>
            <a:spLocks noGrp="1"/>
          </p:cNvSpPr>
          <p:nvPr>
            <p:ph type="subTitle" idx="1"/>
          </p:nvPr>
        </p:nvSpPr>
        <p:spPr>
          <a:xfrm>
            <a:off x="4676794" y="5457637"/>
            <a:ext cx="6809363" cy="1050166"/>
          </a:xfrm>
        </p:spPr>
        <p:txBody>
          <a:bodyPr anchor="b">
            <a:normAutofit fontScale="92500"/>
          </a:bodyPr>
          <a:lstStyle/>
          <a:p>
            <a:r>
              <a:rPr lang="en-US" sz="2200" dirty="0">
                <a:solidFill>
                  <a:schemeClr val="bg1">
                    <a:lumMod val="95000"/>
                    <a:lumOff val="5000"/>
                  </a:schemeClr>
                </a:solidFill>
              </a:rPr>
              <a:t>Digesh Patel (202318038) | Mayan Bhut (202318043)</a:t>
            </a:r>
          </a:p>
          <a:p>
            <a:r>
              <a:rPr lang="en-US" sz="2200" dirty="0">
                <a:solidFill>
                  <a:schemeClr val="bg1">
                    <a:lumMod val="95000"/>
                    <a:lumOff val="5000"/>
                  </a:schemeClr>
                </a:solidFill>
              </a:rPr>
              <a:t>Shubham Gupta (202318052) |Yash Chaudhary (202318022)</a:t>
            </a:r>
            <a:endParaRPr lang="en-IN" sz="2200" dirty="0">
              <a:solidFill>
                <a:schemeClr val="bg1">
                  <a:lumMod val="95000"/>
                  <a:lumOff val="5000"/>
                </a:schemeClr>
              </a:solidFill>
            </a:endParaRPr>
          </a:p>
        </p:txBody>
      </p:sp>
      <p:cxnSp>
        <p:nvCxnSpPr>
          <p:cNvPr id="24" name="Straight Connector 23">
            <a:extLst>
              <a:ext uri="{FF2B5EF4-FFF2-40B4-BE49-F238E27FC236}">
                <a16:creationId xmlns:a16="http://schemas.microsoft.com/office/drawing/2014/main" id="{90236859-7780-1451-40B8-74A77E271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6232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8CDDD9E-7CF3-E61F-BF91-3BBF49BD9054}"/>
              </a:ext>
            </a:extLst>
          </p:cNvPr>
          <p:cNvSpPr txBox="1"/>
          <p:nvPr/>
        </p:nvSpPr>
        <p:spPr>
          <a:xfrm>
            <a:off x="7145736" y="4718292"/>
            <a:ext cx="4223831" cy="338554"/>
          </a:xfrm>
          <a:prstGeom prst="rect">
            <a:avLst/>
          </a:prstGeom>
          <a:noFill/>
        </p:spPr>
        <p:txBody>
          <a:bodyPr wrap="square" rtlCol="0">
            <a:spAutoFit/>
          </a:bodyPr>
          <a:lstStyle/>
          <a:p>
            <a:r>
              <a:rPr lang="en-US" sz="1600" dirty="0">
                <a:effectLst>
                  <a:outerShdw blurRad="38100" dist="38100" dir="2700000" algn="tl">
                    <a:srgbClr val="000000">
                      <a:alpha val="43137"/>
                    </a:srgbClr>
                  </a:outerShdw>
                </a:effectLst>
              </a:rPr>
              <a:t>Uncovering Hidden Themes in Text Data</a:t>
            </a:r>
            <a:endParaRPr lang="en-IN"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28167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5409-1B57-E699-F61B-23DA84E91F04}"/>
              </a:ext>
            </a:extLst>
          </p:cNvPr>
          <p:cNvSpPr>
            <a:spLocks noGrp="1"/>
          </p:cNvSpPr>
          <p:nvPr>
            <p:ph type="title"/>
          </p:nvPr>
        </p:nvSpPr>
        <p:spPr/>
        <p:txBody>
          <a:bodyPr/>
          <a:lstStyle/>
          <a:p>
            <a:r>
              <a:rPr lang="en-US" dirty="0"/>
              <a:t>Mathematical formulation of lsa</a:t>
            </a:r>
            <a:endParaRPr lang="en-IN" dirty="0"/>
          </a:p>
        </p:txBody>
      </p:sp>
      <p:sp>
        <p:nvSpPr>
          <p:cNvPr id="4" name="Date Placeholder 3">
            <a:extLst>
              <a:ext uri="{FF2B5EF4-FFF2-40B4-BE49-F238E27FC236}">
                <a16:creationId xmlns:a16="http://schemas.microsoft.com/office/drawing/2014/main" id="{D770D561-22F5-CBD7-A1C3-525EC452FFA0}"/>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90BF3DEF-9289-0B22-9785-BC38731C5FD4}"/>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B52DF9CA-B994-0E72-D292-20EB0BB74484}"/>
              </a:ext>
            </a:extLst>
          </p:cNvPr>
          <p:cNvSpPr>
            <a:spLocks noGrp="1"/>
          </p:cNvSpPr>
          <p:nvPr>
            <p:ph type="sldNum" sz="quarter" idx="12"/>
          </p:nvPr>
        </p:nvSpPr>
        <p:spPr/>
        <p:txBody>
          <a:bodyPr/>
          <a:lstStyle/>
          <a:p>
            <a:fld id="{87E7843D-FF13-4365-9478-9625B70A2705}" type="slidenum">
              <a:rPr lang="en-US" smtClean="0"/>
              <a:t>10</a:t>
            </a:fld>
            <a:endParaRPr lang="en-US"/>
          </a:p>
        </p:txBody>
      </p:sp>
      <p:pic>
        <p:nvPicPr>
          <p:cNvPr id="8" name="Picture 7">
            <a:extLst>
              <a:ext uri="{FF2B5EF4-FFF2-40B4-BE49-F238E27FC236}">
                <a16:creationId xmlns:a16="http://schemas.microsoft.com/office/drawing/2014/main" id="{924503B7-9F1E-057C-F469-D34A4ABCB696}"/>
              </a:ext>
            </a:extLst>
          </p:cNvPr>
          <p:cNvPicPr>
            <a:picLocks noChangeAspect="1"/>
          </p:cNvPicPr>
          <p:nvPr/>
        </p:nvPicPr>
        <p:blipFill>
          <a:blip r:embed="rId2"/>
          <a:stretch>
            <a:fillRect/>
          </a:stretch>
        </p:blipFill>
        <p:spPr>
          <a:xfrm>
            <a:off x="715383" y="1690892"/>
            <a:ext cx="5380617" cy="4126248"/>
          </a:xfrm>
          <a:prstGeom prst="rect">
            <a:avLst/>
          </a:prstGeom>
        </p:spPr>
      </p:pic>
      <p:cxnSp>
        <p:nvCxnSpPr>
          <p:cNvPr id="9" name="Straight Connector 8">
            <a:extLst>
              <a:ext uri="{FF2B5EF4-FFF2-40B4-BE49-F238E27FC236}">
                <a16:creationId xmlns:a16="http://schemas.microsoft.com/office/drawing/2014/main" id="{EACB2900-9AC4-6BDD-4F2C-E0A49848AEA2}"/>
              </a:ext>
            </a:extLst>
          </p:cNvPr>
          <p:cNvCxnSpPr/>
          <p:nvPr/>
        </p:nvCxnSpPr>
        <p:spPr>
          <a:xfrm>
            <a:off x="6096000" y="2293126"/>
            <a:ext cx="0" cy="271661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43B77669-BCBB-708B-7013-2B93AF040FFC}"/>
              </a:ext>
            </a:extLst>
          </p:cNvPr>
          <p:cNvPicPr>
            <a:picLocks noChangeAspect="1"/>
          </p:cNvPicPr>
          <p:nvPr/>
        </p:nvPicPr>
        <p:blipFill>
          <a:blip r:embed="rId3"/>
          <a:stretch>
            <a:fillRect/>
          </a:stretch>
        </p:blipFill>
        <p:spPr>
          <a:xfrm>
            <a:off x="6313464" y="1690892"/>
            <a:ext cx="4860971" cy="4249939"/>
          </a:xfrm>
          <a:prstGeom prst="rect">
            <a:avLst/>
          </a:prstGeom>
        </p:spPr>
      </p:pic>
      <p:sp>
        <p:nvSpPr>
          <p:cNvPr id="12" name="Rectangle 11">
            <a:extLst>
              <a:ext uri="{FF2B5EF4-FFF2-40B4-BE49-F238E27FC236}">
                <a16:creationId xmlns:a16="http://schemas.microsoft.com/office/drawing/2014/main" id="{F54A1098-5B51-A4F2-6210-579071E044A1}"/>
              </a:ext>
            </a:extLst>
          </p:cNvPr>
          <p:cNvSpPr/>
          <p:nvPr/>
        </p:nvSpPr>
        <p:spPr>
          <a:xfrm>
            <a:off x="8369448" y="5573949"/>
            <a:ext cx="288169" cy="2431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274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0EFF-2412-9446-D770-3D769B1DB7AA}"/>
              </a:ext>
            </a:extLst>
          </p:cNvPr>
          <p:cNvSpPr>
            <a:spLocks noGrp="1"/>
          </p:cNvSpPr>
          <p:nvPr>
            <p:ph type="title"/>
          </p:nvPr>
        </p:nvSpPr>
        <p:spPr/>
        <p:txBody>
          <a:bodyPr/>
          <a:lstStyle/>
          <a:p>
            <a:r>
              <a:rPr lang="en-US" dirty="0"/>
              <a:t>About the dataset*</a:t>
            </a:r>
            <a:endParaRPr lang="en-IN" dirty="0"/>
          </a:p>
        </p:txBody>
      </p:sp>
      <p:sp>
        <p:nvSpPr>
          <p:cNvPr id="3" name="Content Placeholder 2">
            <a:extLst>
              <a:ext uri="{FF2B5EF4-FFF2-40B4-BE49-F238E27FC236}">
                <a16:creationId xmlns:a16="http://schemas.microsoft.com/office/drawing/2014/main" id="{D103974B-CCC4-F1B9-62F8-7C39870F3EC4}"/>
              </a:ext>
            </a:extLst>
          </p:cNvPr>
          <p:cNvSpPr>
            <a:spLocks noGrp="1"/>
          </p:cNvSpPr>
          <p:nvPr>
            <p:ph idx="1"/>
          </p:nvPr>
        </p:nvSpPr>
        <p:spPr>
          <a:xfrm>
            <a:off x="700635" y="1728216"/>
            <a:ext cx="10691265" cy="4200998"/>
          </a:xfrm>
        </p:spPr>
        <p:txBody>
          <a:bodyPr>
            <a:normAutofit fontScale="85000" lnSpcReduction="20000"/>
          </a:bodyPr>
          <a:lstStyle/>
          <a:p>
            <a:pPr marL="0" indent="0" algn="l">
              <a:buNone/>
            </a:pPr>
            <a:r>
              <a:rPr lang="en-US" sz="2100" b="0" i="0" dirty="0">
                <a:solidFill>
                  <a:srgbClr val="212529"/>
                </a:solidFill>
                <a:effectLst/>
                <a:highlight>
                  <a:srgbClr val="FFFFFF"/>
                </a:highlight>
                <a:latin typeface="system-ui"/>
              </a:rPr>
              <a:t>The dataset utilized in this study was sourced from the BBC network, a reputable and widely recognized platform renowned for its comprehensive coverage and quality journalism. Consider visiting the following link to explore more about the dataset:</a:t>
            </a:r>
          </a:p>
          <a:p>
            <a:pPr marL="0" indent="0" algn="l">
              <a:buNone/>
            </a:pPr>
            <a:r>
              <a:rPr lang="en-US" sz="2100" b="0" i="0" dirty="0">
                <a:solidFill>
                  <a:srgbClr val="212529"/>
                </a:solidFill>
                <a:effectLst/>
                <a:highlight>
                  <a:srgbClr val="FFFFFF"/>
                </a:highlight>
                <a:latin typeface="system-ui"/>
              </a:rPr>
              <a:t>			</a:t>
            </a:r>
            <a:r>
              <a:rPr lang="en-US" sz="2100" b="0" i="0" dirty="0">
                <a:solidFill>
                  <a:srgbClr val="212529"/>
                </a:solidFill>
                <a:effectLst/>
                <a:highlight>
                  <a:srgbClr val="FFFFFF"/>
                </a:highlight>
                <a:latin typeface="system-ui"/>
                <a:hlinkClick r:id="rId2"/>
              </a:rPr>
              <a:t>http://mlg.ucd.ie/datasets/bbc.html</a:t>
            </a:r>
            <a:endParaRPr lang="en-US" sz="2100" b="0" i="0" dirty="0">
              <a:solidFill>
                <a:srgbClr val="212529"/>
              </a:solidFill>
              <a:effectLst/>
              <a:highlight>
                <a:srgbClr val="FFFFFF"/>
              </a:highlight>
              <a:latin typeface="system-ui"/>
            </a:endParaRPr>
          </a:p>
          <a:p>
            <a:pPr marL="0" indent="0" algn="l">
              <a:buNone/>
            </a:pPr>
            <a:r>
              <a:rPr lang="en-US" sz="2100" dirty="0">
                <a:solidFill>
                  <a:srgbClr val="212529"/>
                </a:solidFill>
                <a:highlight>
                  <a:srgbClr val="FFFFFF"/>
                </a:highlight>
                <a:latin typeface="system-ui"/>
              </a:rPr>
              <a:t>The dataset:</a:t>
            </a:r>
            <a:endParaRPr lang="en-US" sz="2100" b="0" i="0" dirty="0">
              <a:solidFill>
                <a:srgbClr val="212529"/>
              </a:solidFill>
              <a:effectLst/>
              <a:highlight>
                <a:srgbClr val="FFFFFF"/>
              </a:highlight>
              <a:latin typeface="system-ui"/>
            </a:endParaRPr>
          </a:p>
          <a:p>
            <a:pPr algn="l">
              <a:buFont typeface="Arial" panose="020B0604020202020204" pitchFamily="34" charset="0"/>
              <a:buChar char="•"/>
            </a:pPr>
            <a:r>
              <a:rPr lang="en-US" sz="2100" b="0" i="0" dirty="0">
                <a:solidFill>
                  <a:srgbClr val="212529"/>
                </a:solidFill>
                <a:effectLst/>
                <a:highlight>
                  <a:srgbClr val="FFFFFF"/>
                </a:highlight>
                <a:latin typeface="system-ui"/>
              </a:rPr>
              <a:t>Consists of 2225 documents from the </a:t>
            </a:r>
            <a:r>
              <a:rPr lang="en-US" sz="2100" b="0" i="0" dirty="0">
                <a:effectLst/>
                <a:highlight>
                  <a:srgbClr val="FFFFFF"/>
                </a:highlight>
                <a:latin typeface="system-ui"/>
              </a:rPr>
              <a:t>BBC</a:t>
            </a:r>
            <a:r>
              <a:rPr lang="en-US" sz="2100" b="0" i="0" dirty="0">
                <a:solidFill>
                  <a:srgbClr val="212529"/>
                </a:solidFill>
                <a:effectLst/>
                <a:highlight>
                  <a:srgbClr val="FFFFFF"/>
                </a:highlight>
                <a:latin typeface="system-ui"/>
              </a:rPr>
              <a:t> news website corresponding to stories in five topical areas from 2004-2005.</a:t>
            </a:r>
          </a:p>
          <a:p>
            <a:pPr algn="l">
              <a:buFont typeface="Arial" panose="020B0604020202020204" pitchFamily="34" charset="0"/>
              <a:buChar char="•"/>
            </a:pPr>
            <a:r>
              <a:rPr lang="en-US" sz="2100" b="0" i="0" dirty="0">
                <a:solidFill>
                  <a:srgbClr val="212529"/>
                </a:solidFill>
                <a:effectLst/>
                <a:highlight>
                  <a:srgbClr val="FFFFFF"/>
                </a:highlight>
                <a:latin typeface="system-ui"/>
              </a:rPr>
              <a:t>Class Labels: (5)</a:t>
            </a:r>
          </a:p>
          <a:p>
            <a:pPr marL="857250" lvl="1" indent="-400050">
              <a:buAutoNum type="romanLcPeriod"/>
            </a:pPr>
            <a:r>
              <a:rPr lang="en-US" dirty="0">
                <a:solidFill>
                  <a:srgbClr val="212529"/>
                </a:solidFill>
                <a:highlight>
                  <a:srgbClr val="FFFFFF"/>
                </a:highlight>
                <a:latin typeface="system-ui"/>
              </a:rPr>
              <a:t>Business</a:t>
            </a:r>
          </a:p>
          <a:p>
            <a:pPr marL="857250" lvl="1" indent="-400050">
              <a:buAutoNum type="romanLcPeriod"/>
            </a:pPr>
            <a:r>
              <a:rPr lang="en-US" b="0" i="0" dirty="0">
                <a:solidFill>
                  <a:srgbClr val="212529"/>
                </a:solidFill>
                <a:effectLst/>
                <a:highlight>
                  <a:srgbClr val="FFFFFF"/>
                </a:highlight>
                <a:latin typeface="system-ui"/>
              </a:rPr>
              <a:t>Entertainment</a:t>
            </a:r>
          </a:p>
          <a:p>
            <a:pPr marL="857250" lvl="1" indent="-400050">
              <a:buAutoNum type="romanLcPeriod"/>
            </a:pPr>
            <a:r>
              <a:rPr lang="en-US" dirty="0">
                <a:solidFill>
                  <a:srgbClr val="212529"/>
                </a:solidFill>
                <a:highlight>
                  <a:srgbClr val="FFFFFF"/>
                </a:highlight>
                <a:latin typeface="system-ui"/>
              </a:rPr>
              <a:t>Politics</a:t>
            </a:r>
          </a:p>
          <a:p>
            <a:pPr marL="857250" lvl="1" indent="-400050">
              <a:buAutoNum type="romanLcPeriod"/>
            </a:pPr>
            <a:r>
              <a:rPr lang="en-US" b="0" i="0" dirty="0">
                <a:solidFill>
                  <a:srgbClr val="212529"/>
                </a:solidFill>
                <a:effectLst/>
                <a:highlight>
                  <a:srgbClr val="FFFFFF"/>
                </a:highlight>
                <a:latin typeface="system-ui"/>
              </a:rPr>
              <a:t>Sports</a:t>
            </a:r>
          </a:p>
          <a:p>
            <a:pPr marL="857250" lvl="1" indent="-400050">
              <a:buAutoNum type="romanLcPeriod"/>
            </a:pPr>
            <a:r>
              <a:rPr lang="en-US" dirty="0">
                <a:solidFill>
                  <a:srgbClr val="212529"/>
                </a:solidFill>
                <a:highlight>
                  <a:srgbClr val="FFFFFF"/>
                </a:highlight>
                <a:latin typeface="system-ui"/>
              </a:rPr>
              <a:t>Technology</a:t>
            </a:r>
            <a:endParaRPr lang="en-US" b="0" i="0" dirty="0">
              <a:solidFill>
                <a:srgbClr val="212529"/>
              </a:solidFill>
              <a:effectLst/>
              <a:highlight>
                <a:srgbClr val="FFFFFF"/>
              </a:highlight>
              <a:latin typeface="system-ui"/>
            </a:endParaRPr>
          </a:p>
          <a:p>
            <a:pPr marL="0" indent="0">
              <a:buNone/>
            </a:pPr>
            <a:endParaRPr lang="en-IN" dirty="0"/>
          </a:p>
        </p:txBody>
      </p:sp>
      <p:sp>
        <p:nvSpPr>
          <p:cNvPr id="4" name="Date Placeholder 3">
            <a:extLst>
              <a:ext uri="{FF2B5EF4-FFF2-40B4-BE49-F238E27FC236}">
                <a16:creationId xmlns:a16="http://schemas.microsoft.com/office/drawing/2014/main" id="{7603B87C-0B7C-A6B0-E68E-4B748C39CB73}"/>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216C1F7F-BC1D-9E9E-C21B-534FB98B5562}"/>
              </a:ext>
            </a:extLst>
          </p:cNvPr>
          <p:cNvSpPr>
            <a:spLocks noGrp="1"/>
          </p:cNvSpPr>
          <p:nvPr>
            <p:ph type="ftr" sz="quarter" idx="11"/>
          </p:nvPr>
        </p:nvSpPr>
        <p:spPr>
          <a:xfrm>
            <a:off x="715383" y="6356350"/>
            <a:ext cx="8712081" cy="365125"/>
          </a:xfrm>
        </p:spPr>
        <p:txBody>
          <a:bodyPr/>
          <a:lstStyle/>
          <a:p>
            <a:r>
              <a:rPr lang="en-US" dirty="0"/>
              <a:t>* </a:t>
            </a:r>
            <a:r>
              <a:rPr lang="en-US" b="0" i="0" dirty="0">
                <a:solidFill>
                  <a:srgbClr val="212529"/>
                </a:solidFill>
                <a:effectLst/>
                <a:highlight>
                  <a:srgbClr val="FFFFFF"/>
                </a:highlight>
                <a:latin typeface="system-ui"/>
              </a:rPr>
              <a:t>D. Greene and P. Cunningham. "Practical Solutions to the Problem of Diagonal Dominance in Kernel Document Clustering", Proc. ICML 2006. </a:t>
            </a:r>
            <a:r>
              <a:rPr lang="en-US" b="0" i="0" u="sng" dirty="0">
                <a:solidFill>
                  <a:srgbClr val="0D6EFD"/>
                </a:solidFill>
                <a:effectLst/>
                <a:highlight>
                  <a:srgbClr val="FFFFFF"/>
                </a:highlight>
                <a:latin typeface="system-ui"/>
                <a:hlinkClick r:id="rId3"/>
              </a:rPr>
              <a:t>[PDF]</a:t>
            </a:r>
            <a:r>
              <a:rPr lang="en-US" b="0" i="0" dirty="0">
                <a:solidFill>
                  <a:srgbClr val="212529"/>
                </a:solidFill>
                <a:effectLst/>
                <a:highlight>
                  <a:srgbClr val="FFFFFF"/>
                </a:highlight>
                <a:latin typeface="system-ui"/>
              </a:rPr>
              <a:t> </a:t>
            </a:r>
            <a:r>
              <a:rPr lang="en-US" b="0" i="0" u="sng" dirty="0">
                <a:solidFill>
                  <a:srgbClr val="0D6EFD"/>
                </a:solidFill>
                <a:effectLst/>
                <a:highlight>
                  <a:srgbClr val="FFFFFF"/>
                </a:highlight>
                <a:latin typeface="system-ui"/>
                <a:hlinkClick r:id="rId4"/>
              </a:rPr>
              <a:t>[</a:t>
            </a:r>
            <a:r>
              <a:rPr lang="en-US" b="0" i="0" u="sng" dirty="0" err="1">
                <a:solidFill>
                  <a:srgbClr val="0D6EFD"/>
                </a:solidFill>
                <a:effectLst/>
                <a:highlight>
                  <a:srgbClr val="FFFFFF"/>
                </a:highlight>
                <a:latin typeface="system-ui"/>
                <a:hlinkClick r:id="rId4"/>
              </a:rPr>
              <a:t>BibTeX</a:t>
            </a:r>
            <a:r>
              <a:rPr lang="en-US" b="0" i="0" u="sng" dirty="0">
                <a:solidFill>
                  <a:srgbClr val="0D6EFD"/>
                </a:solidFill>
                <a:effectLst/>
                <a:highlight>
                  <a:srgbClr val="FFFFFF"/>
                </a:highlight>
                <a:latin typeface="system-ui"/>
                <a:hlinkClick r:id="rId4"/>
              </a:rPr>
              <a:t>]</a:t>
            </a:r>
            <a:r>
              <a:rPr lang="en-US" b="0" i="0" dirty="0">
                <a:solidFill>
                  <a:srgbClr val="212529"/>
                </a:solidFill>
                <a:effectLst/>
                <a:highlight>
                  <a:srgbClr val="FFFFFF"/>
                </a:highlight>
                <a:latin typeface="system-ui"/>
              </a:rPr>
              <a:t>.</a:t>
            </a:r>
            <a:endParaRPr lang="en-US" dirty="0"/>
          </a:p>
        </p:txBody>
      </p:sp>
      <p:sp>
        <p:nvSpPr>
          <p:cNvPr id="6" name="Slide Number Placeholder 5">
            <a:extLst>
              <a:ext uri="{FF2B5EF4-FFF2-40B4-BE49-F238E27FC236}">
                <a16:creationId xmlns:a16="http://schemas.microsoft.com/office/drawing/2014/main" id="{671ADC37-5618-F87F-09AE-F6634AFA4175}"/>
              </a:ext>
            </a:extLst>
          </p:cNvPr>
          <p:cNvSpPr>
            <a:spLocks noGrp="1"/>
          </p:cNvSpPr>
          <p:nvPr>
            <p:ph type="sldNum" sz="quarter" idx="12"/>
          </p:nvPr>
        </p:nvSpPr>
        <p:spPr/>
        <p:txBody>
          <a:bodyPr/>
          <a:lstStyle/>
          <a:p>
            <a:fld id="{87E7843D-FF13-4365-9478-9625B70A2705}" type="slidenum">
              <a:rPr lang="en-US" smtClean="0"/>
              <a:t>11</a:t>
            </a:fld>
            <a:endParaRPr lang="en-US"/>
          </a:p>
        </p:txBody>
      </p:sp>
    </p:spTree>
    <p:extLst>
      <p:ext uri="{BB962C8B-B14F-4D97-AF65-F5344CB8AC3E}">
        <p14:creationId xmlns:p14="http://schemas.microsoft.com/office/powerpoint/2010/main" val="351031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DA interpretation through the concept of probabilistic matrix factorization (Adapted version from Odden, et al. [11]).">
            <a:extLst>
              <a:ext uri="{FF2B5EF4-FFF2-40B4-BE49-F238E27FC236}">
                <a16:creationId xmlns:a16="http://schemas.microsoft.com/office/drawing/2014/main" id="{16E4337E-A36D-6495-C6AC-7B190D828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207" y="1549965"/>
            <a:ext cx="5405681" cy="41591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662D1B-A754-95E3-47B1-99AAE21F656E}"/>
              </a:ext>
            </a:extLst>
          </p:cNvPr>
          <p:cNvSpPr>
            <a:spLocks noGrp="1"/>
          </p:cNvSpPr>
          <p:nvPr>
            <p:ph type="title"/>
          </p:nvPr>
        </p:nvSpPr>
        <p:spPr/>
        <p:txBody>
          <a:bodyPr/>
          <a:lstStyle/>
          <a:p>
            <a:r>
              <a:rPr lang="en-US" dirty="0"/>
              <a:t>Implementation - LDA</a:t>
            </a:r>
            <a:endParaRPr lang="en-IN" dirty="0"/>
          </a:p>
        </p:txBody>
      </p:sp>
      <p:sp>
        <p:nvSpPr>
          <p:cNvPr id="4" name="Date Placeholder 3">
            <a:extLst>
              <a:ext uri="{FF2B5EF4-FFF2-40B4-BE49-F238E27FC236}">
                <a16:creationId xmlns:a16="http://schemas.microsoft.com/office/drawing/2014/main" id="{4CA4806F-8CC5-7290-1911-42E4422FA796}"/>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A5B0C64C-4DB1-83CE-810A-DD80A08F50DC}"/>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43D767BE-7297-6F77-7C4B-783CD561899E}"/>
              </a:ext>
            </a:extLst>
          </p:cNvPr>
          <p:cNvSpPr>
            <a:spLocks noGrp="1"/>
          </p:cNvSpPr>
          <p:nvPr>
            <p:ph type="sldNum" sz="quarter" idx="12"/>
          </p:nvPr>
        </p:nvSpPr>
        <p:spPr/>
        <p:txBody>
          <a:bodyPr/>
          <a:lstStyle/>
          <a:p>
            <a:fld id="{87E7843D-FF13-4365-9478-9625B70A2705}" type="slidenum">
              <a:rPr lang="en-US" smtClean="0"/>
              <a:t>12</a:t>
            </a:fld>
            <a:endParaRPr lang="en-US"/>
          </a:p>
        </p:txBody>
      </p:sp>
      <p:grpSp>
        <p:nvGrpSpPr>
          <p:cNvPr id="16" name="Group 15">
            <a:extLst>
              <a:ext uri="{FF2B5EF4-FFF2-40B4-BE49-F238E27FC236}">
                <a16:creationId xmlns:a16="http://schemas.microsoft.com/office/drawing/2014/main" id="{04412E04-F6F3-C1BF-8226-0FDB6202DA42}"/>
              </a:ext>
            </a:extLst>
          </p:cNvPr>
          <p:cNvGrpSpPr/>
          <p:nvPr/>
        </p:nvGrpSpPr>
        <p:grpSpPr>
          <a:xfrm>
            <a:off x="935182" y="1870364"/>
            <a:ext cx="1361209" cy="810491"/>
            <a:chOff x="935182" y="1870364"/>
            <a:chExt cx="1361209" cy="810491"/>
          </a:xfrm>
          <a:solidFill>
            <a:schemeClr val="bg1"/>
          </a:solidFill>
        </p:grpSpPr>
        <p:sp>
          <p:nvSpPr>
            <p:cNvPr id="8" name="Rectangle 7">
              <a:extLst>
                <a:ext uri="{FF2B5EF4-FFF2-40B4-BE49-F238E27FC236}">
                  <a16:creationId xmlns:a16="http://schemas.microsoft.com/office/drawing/2014/main" id="{C758FCED-CE63-A336-4054-51E3B5DD5372}"/>
                </a:ext>
              </a:extLst>
            </p:cNvPr>
            <p:cNvSpPr/>
            <p:nvPr/>
          </p:nvSpPr>
          <p:spPr>
            <a:xfrm>
              <a:off x="935182" y="1870364"/>
              <a:ext cx="1361209" cy="81049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74F81491-60CA-C948-0616-7600DA30C6B4}"/>
                </a:ext>
              </a:extLst>
            </p:cNvPr>
            <p:cNvSpPr txBox="1"/>
            <p:nvPr/>
          </p:nvSpPr>
          <p:spPr>
            <a:xfrm>
              <a:off x="1044286" y="2031516"/>
              <a:ext cx="1143000" cy="523220"/>
            </a:xfrm>
            <a:prstGeom prst="rect">
              <a:avLst/>
            </a:prstGeom>
            <a:grpFill/>
          </p:spPr>
          <p:txBody>
            <a:bodyPr wrap="square" rtlCol="0">
              <a:spAutoFit/>
            </a:bodyPr>
            <a:lstStyle/>
            <a:p>
              <a:r>
                <a:rPr lang="en-IN" sz="1400" dirty="0"/>
                <a:t>News article </a:t>
              </a:r>
            </a:p>
            <a:p>
              <a:r>
                <a:rPr lang="en-IN" sz="1400" dirty="0"/>
                <a:t>text data</a:t>
              </a:r>
            </a:p>
          </p:txBody>
        </p:sp>
      </p:grpSp>
      <p:cxnSp>
        <p:nvCxnSpPr>
          <p:cNvPr id="11" name="Straight Arrow Connector 10">
            <a:extLst>
              <a:ext uri="{FF2B5EF4-FFF2-40B4-BE49-F238E27FC236}">
                <a16:creationId xmlns:a16="http://schemas.microsoft.com/office/drawing/2014/main" id="{10EAC71C-615F-8565-FD7C-ABDA581C595F}"/>
              </a:ext>
            </a:extLst>
          </p:cNvPr>
          <p:cNvCxnSpPr>
            <a:stCxn id="8" idx="3"/>
          </p:cNvCxnSpPr>
          <p:nvPr/>
        </p:nvCxnSpPr>
        <p:spPr>
          <a:xfrm flipV="1">
            <a:off x="2296391" y="2275609"/>
            <a:ext cx="11326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720F3BC-6044-6D32-93AC-007DDEB00C78}"/>
              </a:ext>
            </a:extLst>
          </p:cNvPr>
          <p:cNvSpPr/>
          <p:nvPr/>
        </p:nvSpPr>
        <p:spPr>
          <a:xfrm>
            <a:off x="3429000" y="1941673"/>
            <a:ext cx="1361209" cy="8104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DA5EF2B5-EDAA-1DD1-FC36-D2C2BAD3D97C}"/>
              </a:ext>
            </a:extLst>
          </p:cNvPr>
          <p:cNvSpPr txBox="1"/>
          <p:nvPr/>
        </p:nvSpPr>
        <p:spPr>
          <a:xfrm>
            <a:off x="3538104" y="1982652"/>
            <a:ext cx="1143000" cy="738664"/>
          </a:xfrm>
          <a:prstGeom prst="rect">
            <a:avLst/>
          </a:prstGeom>
          <a:noFill/>
        </p:spPr>
        <p:txBody>
          <a:bodyPr wrap="square" rtlCol="0">
            <a:spAutoFit/>
          </a:bodyPr>
          <a:lstStyle/>
          <a:p>
            <a:r>
              <a:rPr lang="en-IN" sz="1400" dirty="0"/>
              <a:t>Data Pre-processing and cleaning</a:t>
            </a:r>
          </a:p>
        </p:txBody>
      </p:sp>
      <p:cxnSp>
        <p:nvCxnSpPr>
          <p:cNvPr id="14" name="Straight Arrow Connector 13">
            <a:extLst>
              <a:ext uri="{FF2B5EF4-FFF2-40B4-BE49-F238E27FC236}">
                <a16:creationId xmlns:a16="http://schemas.microsoft.com/office/drawing/2014/main" id="{4ECABA8C-1157-006A-F192-B2267F6E5114}"/>
              </a:ext>
            </a:extLst>
          </p:cNvPr>
          <p:cNvCxnSpPr>
            <a:cxnSpLocks/>
          </p:cNvCxnSpPr>
          <p:nvPr/>
        </p:nvCxnSpPr>
        <p:spPr>
          <a:xfrm flipV="1">
            <a:off x="4790208" y="2293126"/>
            <a:ext cx="16002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FF867B6-7523-B89F-B693-F5CF35856936}"/>
              </a:ext>
            </a:extLst>
          </p:cNvPr>
          <p:cNvSpPr txBox="1"/>
          <p:nvPr/>
        </p:nvSpPr>
        <p:spPr>
          <a:xfrm>
            <a:off x="4920095" y="2031516"/>
            <a:ext cx="1361209" cy="523220"/>
          </a:xfrm>
          <a:prstGeom prst="rect">
            <a:avLst/>
          </a:prstGeom>
          <a:noFill/>
        </p:spPr>
        <p:txBody>
          <a:bodyPr wrap="square" rtlCol="0">
            <a:spAutoFit/>
          </a:bodyPr>
          <a:lstStyle/>
          <a:p>
            <a:r>
              <a:rPr lang="en-IN" sz="1400" dirty="0"/>
              <a:t>Count Vectorization</a:t>
            </a:r>
          </a:p>
        </p:txBody>
      </p:sp>
      <p:grpSp>
        <p:nvGrpSpPr>
          <p:cNvPr id="35" name="Group 34">
            <a:extLst>
              <a:ext uri="{FF2B5EF4-FFF2-40B4-BE49-F238E27FC236}">
                <a16:creationId xmlns:a16="http://schemas.microsoft.com/office/drawing/2014/main" id="{018369F6-034D-CA3A-50DC-6C54DFBC35A7}"/>
              </a:ext>
            </a:extLst>
          </p:cNvPr>
          <p:cNvGrpSpPr/>
          <p:nvPr/>
        </p:nvGrpSpPr>
        <p:grpSpPr>
          <a:xfrm>
            <a:off x="7209558" y="3514888"/>
            <a:ext cx="677142" cy="434299"/>
            <a:chOff x="8761267" y="2956601"/>
            <a:chExt cx="1361209" cy="810491"/>
          </a:xfrm>
          <a:solidFill>
            <a:schemeClr val="accent2">
              <a:lumMod val="60000"/>
              <a:lumOff val="40000"/>
            </a:schemeClr>
          </a:solidFill>
        </p:grpSpPr>
        <p:sp>
          <p:nvSpPr>
            <p:cNvPr id="36" name="Rectangle 35">
              <a:extLst>
                <a:ext uri="{FF2B5EF4-FFF2-40B4-BE49-F238E27FC236}">
                  <a16:creationId xmlns:a16="http://schemas.microsoft.com/office/drawing/2014/main" id="{6B67760D-BF8C-B29E-6D86-2379966FF0ED}"/>
                </a:ext>
              </a:extLst>
            </p:cNvPr>
            <p:cNvSpPr/>
            <p:nvPr/>
          </p:nvSpPr>
          <p:spPr>
            <a:xfrm>
              <a:off x="8761267" y="2956601"/>
              <a:ext cx="1361209" cy="81049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C6BA8BC9-29E9-CAC5-051A-C158921BBB06}"/>
                </a:ext>
              </a:extLst>
            </p:cNvPr>
            <p:cNvSpPr txBox="1"/>
            <p:nvPr/>
          </p:nvSpPr>
          <p:spPr>
            <a:xfrm>
              <a:off x="8870371" y="3100236"/>
              <a:ext cx="1143000" cy="307777"/>
            </a:xfrm>
            <a:prstGeom prst="rect">
              <a:avLst/>
            </a:prstGeom>
            <a:grpFill/>
          </p:spPr>
          <p:txBody>
            <a:bodyPr wrap="square" rtlCol="0">
              <a:spAutoFit/>
            </a:bodyPr>
            <a:lstStyle/>
            <a:p>
              <a:r>
                <a:rPr lang="en-IN" sz="1400" dirty="0"/>
                <a:t>LDA</a:t>
              </a:r>
            </a:p>
          </p:txBody>
        </p:sp>
      </p:grpSp>
    </p:spTree>
    <p:extLst>
      <p:ext uri="{BB962C8B-B14F-4D97-AF65-F5344CB8AC3E}">
        <p14:creationId xmlns:p14="http://schemas.microsoft.com/office/powerpoint/2010/main" val="186467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diagram of a diagram&#10;&#10;Description automatically generated with medium confidence">
            <a:extLst>
              <a:ext uri="{FF2B5EF4-FFF2-40B4-BE49-F238E27FC236}">
                <a16:creationId xmlns:a16="http://schemas.microsoft.com/office/drawing/2014/main" id="{7924F6AF-D50A-377C-ED36-26E66FA32D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113" y="1610518"/>
            <a:ext cx="10067774" cy="3636963"/>
          </a:xfrm>
        </p:spPr>
      </p:pic>
      <p:sp>
        <p:nvSpPr>
          <p:cNvPr id="4" name="Date Placeholder 3">
            <a:extLst>
              <a:ext uri="{FF2B5EF4-FFF2-40B4-BE49-F238E27FC236}">
                <a16:creationId xmlns:a16="http://schemas.microsoft.com/office/drawing/2014/main" id="{465D9AD3-9B8D-10E8-5324-3628119846EC}"/>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9FBB504C-F122-DCB7-C271-20BE5E21DB7B}"/>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81D06DEB-B9DE-4ECC-7A1D-E15EB9A6A897}"/>
              </a:ext>
            </a:extLst>
          </p:cNvPr>
          <p:cNvSpPr>
            <a:spLocks noGrp="1"/>
          </p:cNvSpPr>
          <p:nvPr>
            <p:ph type="sldNum" sz="quarter" idx="12"/>
          </p:nvPr>
        </p:nvSpPr>
        <p:spPr/>
        <p:txBody>
          <a:bodyPr/>
          <a:lstStyle/>
          <a:p>
            <a:fld id="{87E7843D-FF13-4365-9478-9625B70A2705}" type="slidenum">
              <a:rPr lang="en-US" smtClean="0"/>
              <a:t>13</a:t>
            </a:fld>
            <a:endParaRPr lang="en-US"/>
          </a:p>
        </p:txBody>
      </p:sp>
    </p:spTree>
    <p:extLst>
      <p:ext uri="{BB962C8B-B14F-4D97-AF65-F5344CB8AC3E}">
        <p14:creationId xmlns:p14="http://schemas.microsoft.com/office/powerpoint/2010/main" val="1518430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03EA-79F9-4E1C-BAA9-5F10E2425E15}"/>
              </a:ext>
            </a:extLst>
          </p:cNvPr>
          <p:cNvSpPr>
            <a:spLocks noGrp="1"/>
          </p:cNvSpPr>
          <p:nvPr>
            <p:ph type="title"/>
          </p:nvPr>
        </p:nvSpPr>
        <p:spPr/>
        <p:txBody>
          <a:bodyPr/>
          <a:lstStyle/>
          <a:p>
            <a:r>
              <a:rPr lang="en-US" dirty="0"/>
              <a:t>Implementation - LSA</a:t>
            </a:r>
            <a:endParaRPr lang="en-IN" dirty="0"/>
          </a:p>
        </p:txBody>
      </p:sp>
      <p:pic>
        <p:nvPicPr>
          <p:cNvPr id="8" name="Content Placeholder 7" descr="A diagram of a rectangular object with letters and a square object with a square object with a square object with a square object with a square object with a square object with a square object with a square&#10;&#10;Description automatically generated">
            <a:extLst>
              <a:ext uri="{FF2B5EF4-FFF2-40B4-BE49-F238E27FC236}">
                <a16:creationId xmlns:a16="http://schemas.microsoft.com/office/drawing/2014/main" id="{08D25A47-8ECC-1DBA-3F9F-5A37A0852F3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08" r="9734"/>
          <a:stretch/>
        </p:blipFill>
        <p:spPr>
          <a:xfrm>
            <a:off x="6273244" y="2561910"/>
            <a:ext cx="4921886" cy="1588551"/>
          </a:xfrm>
        </p:spPr>
      </p:pic>
      <p:sp>
        <p:nvSpPr>
          <p:cNvPr id="4" name="Date Placeholder 3">
            <a:extLst>
              <a:ext uri="{FF2B5EF4-FFF2-40B4-BE49-F238E27FC236}">
                <a16:creationId xmlns:a16="http://schemas.microsoft.com/office/drawing/2014/main" id="{AFAF6BBC-F0D9-DE9B-F7BF-AE5B886AE258}"/>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53C8AA3-5733-1ED8-1449-BC4883AC696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71022A4-B66E-A6F0-F923-D3CD818B442A}"/>
              </a:ext>
            </a:extLst>
          </p:cNvPr>
          <p:cNvSpPr>
            <a:spLocks noGrp="1"/>
          </p:cNvSpPr>
          <p:nvPr>
            <p:ph type="sldNum" sz="quarter" idx="12"/>
          </p:nvPr>
        </p:nvSpPr>
        <p:spPr/>
        <p:txBody>
          <a:bodyPr/>
          <a:lstStyle/>
          <a:p>
            <a:fld id="{87E7843D-FF13-4365-9478-9625B70A2705}" type="slidenum">
              <a:rPr lang="en-US" smtClean="0"/>
              <a:t>14</a:t>
            </a:fld>
            <a:endParaRPr lang="en-US"/>
          </a:p>
        </p:txBody>
      </p:sp>
      <p:cxnSp>
        <p:nvCxnSpPr>
          <p:cNvPr id="9" name="Straight Arrow Connector 8">
            <a:extLst>
              <a:ext uri="{FF2B5EF4-FFF2-40B4-BE49-F238E27FC236}">
                <a16:creationId xmlns:a16="http://schemas.microsoft.com/office/drawing/2014/main" id="{FF275F3C-F4A9-72CE-8ABE-3C667583C5E3}"/>
              </a:ext>
            </a:extLst>
          </p:cNvPr>
          <p:cNvCxnSpPr/>
          <p:nvPr/>
        </p:nvCxnSpPr>
        <p:spPr>
          <a:xfrm flipV="1">
            <a:off x="2359884" y="3356186"/>
            <a:ext cx="113260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1B569E-E2DE-FDC2-6E0F-231EF0255D56}"/>
              </a:ext>
            </a:extLst>
          </p:cNvPr>
          <p:cNvSpPr/>
          <p:nvPr/>
        </p:nvSpPr>
        <p:spPr>
          <a:xfrm>
            <a:off x="3492493" y="3022250"/>
            <a:ext cx="1361209" cy="8104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6215E41-B96E-F237-30CF-D6F06C965EFD}"/>
              </a:ext>
            </a:extLst>
          </p:cNvPr>
          <p:cNvSpPr txBox="1"/>
          <p:nvPr/>
        </p:nvSpPr>
        <p:spPr>
          <a:xfrm>
            <a:off x="3601597" y="3063229"/>
            <a:ext cx="1143000" cy="738664"/>
          </a:xfrm>
          <a:prstGeom prst="rect">
            <a:avLst/>
          </a:prstGeom>
          <a:noFill/>
        </p:spPr>
        <p:txBody>
          <a:bodyPr wrap="square" rtlCol="0">
            <a:spAutoFit/>
          </a:bodyPr>
          <a:lstStyle/>
          <a:p>
            <a:r>
              <a:rPr lang="en-IN" sz="1400" dirty="0"/>
              <a:t>Data Pre-processing and cleaning</a:t>
            </a:r>
          </a:p>
        </p:txBody>
      </p:sp>
      <p:cxnSp>
        <p:nvCxnSpPr>
          <p:cNvPr id="12" name="Straight Arrow Connector 11">
            <a:extLst>
              <a:ext uri="{FF2B5EF4-FFF2-40B4-BE49-F238E27FC236}">
                <a16:creationId xmlns:a16="http://schemas.microsoft.com/office/drawing/2014/main" id="{BFF9AC24-C6C1-3404-C523-6295ED7BC170}"/>
              </a:ext>
            </a:extLst>
          </p:cNvPr>
          <p:cNvCxnSpPr>
            <a:cxnSpLocks/>
          </p:cNvCxnSpPr>
          <p:nvPr/>
        </p:nvCxnSpPr>
        <p:spPr>
          <a:xfrm flipV="1">
            <a:off x="4853701" y="3373703"/>
            <a:ext cx="16002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B9BCC92-BC49-1644-8111-1C642D05D7B2}"/>
              </a:ext>
            </a:extLst>
          </p:cNvPr>
          <p:cNvSpPr txBox="1"/>
          <p:nvPr/>
        </p:nvSpPr>
        <p:spPr>
          <a:xfrm>
            <a:off x="4983588" y="3112093"/>
            <a:ext cx="1361209" cy="523220"/>
          </a:xfrm>
          <a:prstGeom prst="rect">
            <a:avLst/>
          </a:prstGeom>
          <a:noFill/>
        </p:spPr>
        <p:txBody>
          <a:bodyPr wrap="square" rtlCol="0">
            <a:spAutoFit/>
          </a:bodyPr>
          <a:lstStyle/>
          <a:p>
            <a:r>
              <a:rPr lang="en-IN" sz="1400" dirty="0"/>
              <a:t>Count Vectorization</a:t>
            </a:r>
          </a:p>
        </p:txBody>
      </p:sp>
      <p:grpSp>
        <p:nvGrpSpPr>
          <p:cNvPr id="14" name="Group 13">
            <a:extLst>
              <a:ext uri="{FF2B5EF4-FFF2-40B4-BE49-F238E27FC236}">
                <a16:creationId xmlns:a16="http://schemas.microsoft.com/office/drawing/2014/main" id="{983CDFE3-FA63-6BF2-939E-80041EF6BDCF}"/>
              </a:ext>
            </a:extLst>
          </p:cNvPr>
          <p:cNvGrpSpPr/>
          <p:nvPr/>
        </p:nvGrpSpPr>
        <p:grpSpPr>
          <a:xfrm>
            <a:off x="996870" y="3024447"/>
            <a:ext cx="1361209" cy="810491"/>
            <a:chOff x="935182" y="1870364"/>
            <a:chExt cx="1361209" cy="810491"/>
          </a:xfrm>
          <a:solidFill>
            <a:schemeClr val="bg1"/>
          </a:solidFill>
        </p:grpSpPr>
        <p:sp>
          <p:nvSpPr>
            <p:cNvPr id="15" name="Rectangle 14">
              <a:extLst>
                <a:ext uri="{FF2B5EF4-FFF2-40B4-BE49-F238E27FC236}">
                  <a16:creationId xmlns:a16="http://schemas.microsoft.com/office/drawing/2014/main" id="{C51D01ED-F2A2-6F83-E999-2D0CF91E754D}"/>
                </a:ext>
              </a:extLst>
            </p:cNvPr>
            <p:cNvSpPr/>
            <p:nvPr/>
          </p:nvSpPr>
          <p:spPr>
            <a:xfrm>
              <a:off x="935182" y="1870364"/>
              <a:ext cx="1361209" cy="81049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134A90A-C9FE-F401-E3B1-9AA646DB1A02}"/>
                </a:ext>
              </a:extLst>
            </p:cNvPr>
            <p:cNvSpPr txBox="1"/>
            <p:nvPr/>
          </p:nvSpPr>
          <p:spPr>
            <a:xfrm>
              <a:off x="1044286" y="2031516"/>
              <a:ext cx="1143000" cy="523220"/>
            </a:xfrm>
            <a:prstGeom prst="rect">
              <a:avLst/>
            </a:prstGeom>
            <a:grpFill/>
          </p:spPr>
          <p:txBody>
            <a:bodyPr wrap="square" rtlCol="0">
              <a:spAutoFit/>
            </a:bodyPr>
            <a:lstStyle/>
            <a:p>
              <a:r>
                <a:rPr lang="en-IN" sz="1400" dirty="0"/>
                <a:t>News article </a:t>
              </a:r>
            </a:p>
            <a:p>
              <a:r>
                <a:rPr lang="en-IN" sz="1400" dirty="0"/>
                <a:t>text data</a:t>
              </a:r>
            </a:p>
          </p:txBody>
        </p:sp>
      </p:grpSp>
    </p:spTree>
    <p:extLst>
      <p:ext uri="{BB962C8B-B14F-4D97-AF65-F5344CB8AC3E}">
        <p14:creationId xmlns:p14="http://schemas.microsoft.com/office/powerpoint/2010/main" val="337572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EDDA-1F5D-B47A-400C-879B2CB5EF1F}"/>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AB1F2331-4E7C-3F18-33C7-836918D0A876}"/>
              </a:ext>
            </a:extLst>
          </p:cNvPr>
          <p:cNvSpPr>
            <a:spLocks noGrp="1"/>
          </p:cNvSpPr>
          <p:nvPr>
            <p:ph idx="1"/>
          </p:nvPr>
        </p:nvSpPr>
        <p:spPr>
          <a:xfrm>
            <a:off x="700635" y="1700784"/>
            <a:ext cx="10691265" cy="4228430"/>
          </a:xfrm>
        </p:spPr>
        <p:txBody>
          <a:bodyPr/>
          <a:lstStyle/>
          <a:p>
            <a:r>
              <a:rPr lang="en-US" dirty="0"/>
              <a:t>On applying Latent Semantic Analysis (LSA/SVD) to the BBC News dataset, the following results were obtained: </a:t>
            </a:r>
            <a:endParaRPr lang="en-IN" dirty="0"/>
          </a:p>
        </p:txBody>
      </p:sp>
      <p:sp>
        <p:nvSpPr>
          <p:cNvPr id="4" name="Date Placeholder 3">
            <a:extLst>
              <a:ext uri="{FF2B5EF4-FFF2-40B4-BE49-F238E27FC236}">
                <a16:creationId xmlns:a16="http://schemas.microsoft.com/office/drawing/2014/main" id="{3B9EA9FE-6062-B0E2-32A2-0C52BED8F448}"/>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0334CD1-0D01-0F36-BF49-8A14230E7BC9}"/>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C474F111-5D17-DE7E-EE46-7B6AE9702B08}"/>
              </a:ext>
            </a:extLst>
          </p:cNvPr>
          <p:cNvSpPr>
            <a:spLocks noGrp="1"/>
          </p:cNvSpPr>
          <p:nvPr>
            <p:ph type="sldNum" sz="quarter" idx="12"/>
          </p:nvPr>
        </p:nvSpPr>
        <p:spPr/>
        <p:txBody>
          <a:bodyPr/>
          <a:lstStyle/>
          <a:p>
            <a:fld id="{87E7843D-FF13-4365-9478-9625B70A2705}" type="slidenum">
              <a:rPr lang="en-US" smtClean="0"/>
              <a:t>15</a:t>
            </a:fld>
            <a:endParaRPr lang="en-US"/>
          </a:p>
        </p:txBody>
      </p:sp>
      <p:pic>
        <p:nvPicPr>
          <p:cNvPr id="14" name="Picture 13" descr="A graph with blue bars&#10;&#10;Description automatically generated">
            <a:extLst>
              <a:ext uri="{FF2B5EF4-FFF2-40B4-BE49-F238E27FC236}">
                <a16:creationId xmlns:a16="http://schemas.microsoft.com/office/drawing/2014/main" id="{9B32B206-EB7C-6A25-692D-2EFCC20FE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124" y="3196978"/>
            <a:ext cx="3117139" cy="1828383"/>
          </a:xfrm>
          <a:prstGeom prst="rect">
            <a:avLst/>
          </a:prstGeom>
        </p:spPr>
      </p:pic>
      <p:pic>
        <p:nvPicPr>
          <p:cNvPr id="16" name="Picture 15" descr="A graph of a bar graph&#10;&#10;Description automatically generated with medium confidence">
            <a:extLst>
              <a:ext uri="{FF2B5EF4-FFF2-40B4-BE49-F238E27FC236}">
                <a16:creationId xmlns:a16="http://schemas.microsoft.com/office/drawing/2014/main" id="{DF73D53F-0D45-63BC-8423-795F9F461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695" y="2695471"/>
            <a:ext cx="3117138" cy="3170519"/>
          </a:xfrm>
          <a:prstGeom prst="rect">
            <a:avLst/>
          </a:prstGeom>
        </p:spPr>
      </p:pic>
      <p:pic>
        <p:nvPicPr>
          <p:cNvPr id="18" name="Picture 17" descr="A graph of a number of people&#10;&#10;Description automatically generated with medium confidence">
            <a:extLst>
              <a:ext uri="{FF2B5EF4-FFF2-40B4-BE49-F238E27FC236}">
                <a16:creationId xmlns:a16="http://schemas.microsoft.com/office/drawing/2014/main" id="{2DD4B052-DA29-79C4-265D-320B15BF3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0877" y="2768581"/>
            <a:ext cx="3117139" cy="3128749"/>
          </a:xfrm>
          <a:prstGeom prst="rect">
            <a:avLst/>
          </a:prstGeom>
        </p:spPr>
      </p:pic>
    </p:spTree>
    <p:extLst>
      <p:ext uri="{BB962C8B-B14F-4D97-AF65-F5344CB8AC3E}">
        <p14:creationId xmlns:p14="http://schemas.microsoft.com/office/powerpoint/2010/main" val="204833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0B17B6-6CFC-9459-CAE9-3ED7846338B4}"/>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B651B264-DC4A-E771-928B-ABC09A04024E}"/>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B9D518D3-6FA8-88C9-657F-F5EE7ECAE4AE}"/>
              </a:ext>
            </a:extLst>
          </p:cNvPr>
          <p:cNvSpPr>
            <a:spLocks noGrp="1"/>
          </p:cNvSpPr>
          <p:nvPr>
            <p:ph type="sldNum" sz="quarter" idx="12"/>
          </p:nvPr>
        </p:nvSpPr>
        <p:spPr/>
        <p:txBody>
          <a:bodyPr/>
          <a:lstStyle/>
          <a:p>
            <a:fld id="{87E7843D-FF13-4365-9478-9625B70A2705}" type="slidenum">
              <a:rPr lang="en-US" smtClean="0"/>
              <a:t>16</a:t>
            </a:fld>
            <a:endParaRPr lang="en-US"/>
          </a:p>
        </p:txBody>
      </p:sp>
      <p:pic>
        <p:nvPicPr>
          <p:cNvPr id="8" name="Picture 7" descr="A graph with blue bars&#10;&#10;Description automatically generated">
            <a:extLst>
              <a:ext uri="{FF2B5EF4-FFF2-40B4-BE49-F238E27FC236}">
                <a16:creationId xmlns:a16="http://schemas.microsoft.com/office/drawing/2014/main" id="{ADC676C6-CE4E-23A7-D2FD-1BC1B32016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561" y="2836718"/>
            <a:ext cx="3041032" cy="1824619"/>
          </a:xfrm>
          <a:prstGeom prst="rect">
            <a:avLst/>
          </a:prstGeom>
        </p:spPr>
      </p:pic>
      <p:pic>
        <p:nvPicPr>
          <p:cNvPr id="10" name="Picture 9" descr="A graph of a bar graph&#10;&#10;Description automatically generated with medium confidence">
            <a:extLst>
              <a:ext uri="{FF2B5EF4-FFF2-40B4-BE49-F238E27FC236}">
                <a16:creationId xmlns:a16="http://schemas.microsoft.com/office/drawing/2014/main" id="{5A1FC768-6D32-DAFD-2CA6-09DD638CC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044" y="2178775"/>
            <a:ext cx="3162440" cy="3204366"/>
          </a:xfrm>
          <a:prstGeom prst="rect">
            <a:avLst/>
          </a:prstGeom>
        </p:spPr>
      </p:pic>
      <p:pic>
        <p:nvPicPr>
          <p:cNvPr id="12" name="Picture 11" descr="A graph of a bar chart&#10;&#10;Description automatically generated with medium confidence">
            <a:extLst>
              <a:ext uri="{FF2B5EF4-FFF2-40B4-BE49-F238E27FC236}">
                <a16:creationId xmlns:a16="http://schemas.microsoft.com/office/drawing/2014/main" id="{E34327B7-8E74-4A08-829F-23491CF5F2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0397" y="2146844"/>
            <a:ext cx="3149642" cy="3204366"/>
          </a:xfrm>
          <a:prstGeom prst="rect">
            <a:avLst/>
          </a:prstGeom>
        </p:spPr>
      </p:pic>
      <p:sp>
        <p:nvSpPr>
          <p:cNvPr id="9" name="TextBox 8">
            <a:extLst>
              <a:ext uri="{FF2B5EF4-FFF2-40B4-BE49-F238E27FC236}">
                <a16:creationId xmlns:a16="http://schemas.microsoft.com/office/drawing/2014/main" id="{7FB4D257-E6AB-3883-7A5B-178331D31069}"/>
              </a:ext>
            </a:extLst>
          </p:cNvPr>
          <p:cNvSpPr txBox="1"/>
          <p:nvPr/>
        </p:nvSpPr>
        <p:spPr>
          <a:xfrm>
            <a:off x="700634" y="1110062"/>
            <a:ext cx="10691265" cy="646331"/>
          </a:xfrm>
          <a:prstGeom prst="rect">
            <a:avLst/>
          </a:prstGeom>
          <a:noFill/>
        </p:spPr>
        <p:txBody>
          <a:bodyPr wrap="square">
            <a:spAutoFit/>
          </a:bodyPr>
          <a:lstStyle/>
          <a:p>
            <a:pPr marL="285750" indent="-285750">
              <a:buFont typeface="Arial" panose="020B0604020202020204" pitchFamily="34" charset="0"/>
              <a:buChar char="•"/>
            </a:pPr>
            <a:r>
              <a:rPr lang="en-US" dirty="0"/>
              <a:t>On applying Latent Dirichlet Allocation (LDA) to the BBC News dataset, the following results were obtained: </a:t>
            </a:r>
            <a:endParaRPr lang="en-IN" dirty="0"/>
          </a:p>
        </p:txBody>
      </p:sp>
    </p:spTree>
    <p:extLst>
      <p:ext uri="{BB962C8B-B14F-4D97-AF65-F5344CB8AC3E}">
        <p14:creationId xmlns:p14="http://schemas.microsoft.com/office/powerpoint/2010/main" val="285541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092B9C-9510-2BFC-9696-6F654A6B6794}"/>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D8A6DFB7-54B8-7B04-A427-021D77B37CAC}"/>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1F94C3AD-2675-2EA6-BE54-EDCA7153D387}"/>
              </a:ext>
            </a:extLst>
          </p:cNvPr>
          <p:cNvSpPr>
            <a:spLocks noGrp="1"/>
          </p:cNvSpPr>
          <p:nvPr>
            <p:ph type="sldNum" sz="quarter" idx="12"/>
          </p:nvPr>
        </p:nvSpPr>
        <p:spPr/>
        <p:txBody>
          <a:bodyPr/>
          <a:lstStyle/>
          <a:p>
            <a:fld id="{87E7843D-FF13-4365-9478-9625B70A2705}" type="slidenum">
              <a:rPr lang="en-US" smtClean="0"/>
              <a:t>17</a:t>
            </a:fld>
            <a:endParaRPr lang="en-US"/>
          </a:p>
        </p:txBody>
      </p:sp>
      <p:pic>
        <p:nvPicPr>
          <p:cNvPr id="8" name="Picture 7">
            <a:extLst>
              <a:ext uri="{FF2B5EF4-FFF2-40B4-BE49-F238E27FC236}">
                <a16:creationId xmlns:a16="http://schemas.microsoft.com/office/drawing/2014/main" id="{0DA08206-13C9-2856-2A86-C19136406771}"/>
              </a:ext>
            </a:extLst>
          </p:cNvPr>
          <p:cNvPicPr>
            <a:picLocks noChangeAspect="1"/>
          </p:cNvPicPr>
          <p:nvPr/>
        </p:nvPicPr>
        <p:blipFill>
          <a:blip r:embed="rId2"/>
          <a:stretch>
            <a:fillRect/>
          </a:stretch>
        </p:blipFill>
        <p:spPr>
          <a:xfrm>
            <a:off x="892030" y="1744628"/>
            <a:ext cx="5631489" cy="3659691"/>
          </a:xfrm>
          <a:prstGeom prst="rect">
            <a:avLst/>
          </a:prstGeom>
        </p:spPr>
      </p:pic>
      <p:pic>
        <p:nvPicPr>
          <p:cNvPr id="10" name="Picture 9">
            <a:extLst>
              <a:ext uri="{FF2B5EF4-FFF2-40B4-BE49-F238E27FC236}">
                <a16:creationId xmlns:a16="http://schemas.microsoft.com/office/drawing/2014/main" id="{40A31A2C-43D7-76EA-756B-DC0B20E9854F}"/>
              </a:ext>
            </a:extLst>
          </p:cNvPr>
          <p:cNvPicPr>
            <a:picLocks noChangeAspect="1"/>
          </p:cNvPicPr>
          <p:nvPr/>
        </p:nvPicPr>
        <p:blipFill>
          <a:blip r:embed="rId3"/>
          <a:stretch>
            <a:fillRect/>
          </a:stretch>
        </p:blipFill>
        <p:spPr>
          <a:xfrm>
            <a:off x="6724387" y="1599944"/>
            <a:ext cx="3772426" cy="1829055"/>
          </a:xfrm>
          <a:prstGeom prst="rect">
            <a:avLst/>
          </a:prstGeom>
        </p:spPr>
      </p:pic>
      <p:pic>
        <p:nvPicPr>
          <p:cNvPr id="12" name="Picture 11">
            <a:extLst>
              <a:ext uri="{FF2B5EF4-FFF2-40B4-BE49-F238E27FC236}">
                <a16:creationId xmlns:a16="http://schemas.microsoft.com/office/drawing/2014/main" id="{1B93282E-06AC-2524-6609-5E3E33DFF737}"/>
              </a:ext>
            </a:extLst>
          </p:cNvPr>
          <p:cNvPicPr>
            <a:picLocks noChangeAspect="1"/>
          </p:cNvPicPr>
          <p:nvPr/>
        </p:nvPicPr>
        <p:blipFill>
          <a:blip r:embed="rId4"/>
          <a:stretch>
            <a:fillRect/>
          </a:stretch>
        </p:blipFill>
        <p:spPr>
          <a:xfrm>
            <a:off x="6805360" y="3640589"/>
            <a:ext cx="3610479" cy="1800476"/>
          </a:xfrm>
          <a:prstGeom prst="rect">
            <a:avLst/>
          </a:prstGeom>
        </p:spPr>
      </p:pic>
    </p:spTree>
    <p:extLst>
      <p:ext uri="{BB962C8B-B14F-4D97-AF65-F5344CB8AC3E}">
        <p14:creationId xmlns:p14="http://schemas.microsoft.com/office/powerpoint/2010/main" val="1687411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09E4B7-D72A-C05A-0F30-9046D9D6332E}"/>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C7EB053A-D095-D741-6E6A-EF4CB93048DD}"/>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21A45FD5-1243-22DC-97D9-677C0C2BE693}"/>
              </a:ext>
            </a:extLst>
          </p:cNvPr>
          <p:cNvSpPr>
            <a:spLocks noGrp="1"/>
          </p:cNvSpPr>
          <p:nvPr>
            <p:ph type="sldNum" sz="quarter" idx="12"/>
          </p:nvPr>
        </p:nvSpPr>
        <p:spPr/>
        <p:txBody>
          <a:bodyPr/>
          <a:lstStyle/>
          <a:p>
            <a:fld id="{87E7843D-FF13-4365-9478-9625B70A2705}" type="slidenum">
              <a:rPr lang="en-US" smtClean="0"/>
              <a:t>18</a:t>
            </a:fld>
            <a:endParaRPr lang="en-US"/>
          </a:p>
        </p:txBody>
      </p:sp>
      <p:pic>
        <p:nvPicPr>
          <p:cNvPr id="8" name="Picture 7" descr="A close-up of words&#10;&#10;Description automatically generated">
            <a:extLst>
              <a:ext uri="{FF2B5EF4-FFF2-40B4-BE49-F238E27FC236}">
                <a16:creationId xmlns:a16="http://schemas.microsoft.com/office/drawing/2014/main" id="{16B7EFAB-106B-B93F-62F1-F7F330CE8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787" y="952154"/>
            <a:ext cx="7582958" cy="4953691"/>
          </a:xfrm>
          <a:prstGeom prst="rect">
            <a:avLst/>
          </a:prstGeom>
        </p:spPr>
      </p:pic>
    </p:spTree>
    <p:extLst>
      <p:ext uri="{BB962C8B-B14F-4D97-AF65-F5344CB8AC3E}">
        <p14:creationId xmlns:p14="http://schemas.microsoft.com/office/powerpoint/2010/main" val="140113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456D-E7FB-233C-66C4-310B6F5905B5}"/>
              </a:ext>
            </a:extLst>
          </p:cNvPr>
          <p:cNvSpPr>
            <a:spLocks noGrp="1"/>
          </p:cNvSpPr>
          <p:nvPr>
            <p:ph type="title"/>
          </p:nvPr>
        </p:nvSpPr>
        <p:spPr/>
        <p:txBody>
          <a:bodyPr/>
          <a:lstStyle/>
          <a:p>
            <a:r>
              <a:rPr lang="en-IN" dirty="0"/>
              <a:t>Test run</a:t>
            </a:r>
          </a:p>
        </p:txBody>
      </p:sp>
      <p:sp>
        <p:nvSpPr>
          <p:cNvPr id="3" name="Content Placeholder 2">
            <a:extLst>
              <a:ext uri="{FF2B5EF4-FFF2-40B4-BE49-F238E27FC236}">
                <a16:creationId xmlns:a16="http://schemas.microsoft.com/office/drawing/2014/main" id="{919FB7A6-3082-9E82-D5DD-E7F5568D7F77}"/>
              </a:ext>
            </a:extLst>
          </p:cNvPr>
          <p:cNvSpPr>
            <a:spLocks noGrp="1"/>
          </p:cNvSpPr>
          <p:nvPr>
            <p:ph idx="1"/>
          </p:nvPr>
        </p:nvSpPr>
        <p:spPr>
          <a:xfrm>
            <a:off x="700635" y="1724891"/>
            <a:ext cx="10691265" cy="4204323"/>
          </a:xfrm>
        </p:spPr>
        <p:txBody>
          <a:bodyPr>
            <a:normAutofit fontScale="92500" lnSpcReduction="10000"/>
          </a:bodyPr>
          <a:lstStyle/>
          <a:p>
            <a:r>
              <a:rPr lang="en-IN" dirty="0"/>
              <a:t>The sample text used for the test run is as follows:</a:t>
            </a:r>
          </a:p>
          <a:p>
            <a:endParaRPr lang="en-IN" dirty="0"/>
          </a:p>
          <a:p>
            <a:endParaRPr lang="en-IN" dirty="0"/>
          </a:p>
          <a:p>
            <a:endParaRPr lang="en-IN" dirty="0"/>
          </a:p>
          <a:p>
            <a:endParaRPr lang="en-IN" dirty="0"/>
          </a:p>
          <a:p>
            <a:r>
              <a:rPr lang="en-IN" dirty="0"/>
              <a:t>Following was the output of the test run:</a:t>
            </a:r>
          </a:p>
          <a:p>
            <a:endParaRPr lang="en-IN" dirty="0"/>
          </a:p>
          <a:p>
            <a:endParaRPr lang="en-IN" dirty="0"/>
          </a:p>
          <a:p>
            <a:endParaRPr lang="en-IN" dirty="0"/>
          </a:p>
          <a:p>
            <a:r>
              <a:rPr lang="en-IN" dirty="0"/>
              <a:t>Based on the above result, we can see that the sample text belongs to Topic 1, i.e., Technology. </a:t>
            </a:r>
          </a:p>
          <a:p>
            <a:endParaRPr lang="en-IN" dirty="0"/>
          </a:p>
        </p:txBody>
      </p:sp>
      <p:sp>
        <p:nvSpPr>
          <p:cNvPr id="4" name="Date Placeholder 3">
            <a:extLst>
              <a:ext uri="{FF2B5EF4-FFF2-40B4-BE49-F238E27FC236}">
                <a16:creationId xmlns:a16="http://schemas.microsoft.com/office/drawing/2014/main" id="{3E9BB508-6E41-A563-6917-7DCF7EB3F46E}"/>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38AA557-6EDC-ACCF-A00C-24BCCA076860}"/>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9691A837-FB13-FBFC-3077-FD65A6A51E2E}"/>
              </a:ext>
            </a:extLst>
          </p:cNvPr>
          <p:cNvSpPr>
            <a:spLocks noGrp="1"/>
          </p:cNvSpPr>
          <p:nvPr>
            <p:ph type="sldNum" sz="quarter" idx="12"/>
          </p:nvPr>
        </p:nvSpPr>
        <p:spPr/>
        <p:txBody>
          <a:bodyPr/>
          <a:lstStyle/>
          <a:p>
            <a:fld id="{87E7843D-FF13-4365-9478-9625B70A2705}" type="slidenum">
              <a:rPr lang="en-US" smtClean="0"/>
              <a:t>19</a:t>
            </a:fld>
            <a:endParaRPr lang="en-US"/>
          </a:p>
        </p:txBody>
      </p:sp>
      <p:pic>
        <p:nvPicPr>
          <p:cNvPr id="8" name="Picture 7" descr="A black and white screen with text&#10;&#10;Description automatically generated">
            <a:extLst>
              <a:ext uri="{FF2B5EF4-FFF2-40B4-BE49-F238E27FC236}">
                <a16:creationId xmlns:a16="http://schemas.microsoft.com/office/drawing/2014/main" id="{8D6D588E-3FBB-D153-87F1-175264F7E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93" y="2102828"/>
            <a:ext cx="10270548" cy="149195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7BEF1338-4487-745A-F4FC-79A06BFFF7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993" y="4213807"/>
            <a:ext cx="1551652" cy="1096377"/>
          </a:xfrm>
          <a:prstGeom prst="rect">
            <a:avLst/>
          </a:prstGeom>
        </p:spPr>
      </p:pic>
    </p:spTree>
    <p:extLst>
      <p:ext uri="{BB962C8B-B14F-4D97-AF65-F5344CB8AC3E}">
        <p14:creationId xmlns:p14="http://schemas.microsoft.com/office/powerpoint/2010/main" val="22057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3609-B5CF-37A6-589D-2CEA614FC396}"/>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522CD032-841D-6BAD-B4A2-B607A9E86183}"/>
              </a:ext>
            </a:extLst>
          </p:cNvPr>
          <p:cNvSpPr>
            <a:spLocks noGrp="1"/>
          </p:cNvSpPr>
          <p:nvPr>
            <p:ph idx="1"/>
          </p:nvPr>
        </p:nvSpPr>
        <p:spPr>
          <a:xfrm>
            <a:off x="700635" y="1719072"/>
            <a:ext cx="10691265" cy="4210142"/>
          </a:xfrm>
        </p:spPr>
        <p:txBody>
          <a:bodyPr>
            <a:normAutofit fontScale="92500" lnSpcReduction="20000"/>
          </a:bodyPr>
          <a:lstStyle/>
          <a:p>
            <a:r>
              <a:rPr lang="en-US" dirty="0"/>
              <a:t>Topic modeling is a statistical technique used to uncover hidden patterns, themes, or topics within a collection of documents. It's particularly useful for large text corpora where manual analysis would be impractical. Rather than requiring explicit categorization or labeling of documents, topic modeling algorithms automatically identify common themes or topics based on the co-occurrence of words within documents.</a:t>
            </a:r>
          </a:p>
          <a:p>
            <a:r>
              <a:rPr lang="en-US" dirty="0"/>
              <a:t>One popular approach to topic modeling is Latent Dirichlet Allocation (LDA), which assumes that documents are made up of a mixture of topics, and each topic is characterized by a distribution of words. Through iterative algorithms like </a:t>
            </a:r>
            <a:r>
              <a:rPr lang="en-US"/>
              <a:t>Gibbs Sampling, </a:t>
            </a:r>
            <a:r>
              <a:rPr lang="en-US" dirty="0"/>
              <a:t>LDA uncovers these latent topics and their corresponding word distributions.</a:t>
            </a:r>
          </a:p>
          <a:p>
            <a:r>
              <a:rPr lang="en-US" dirty="0"/>
              <a:t>The output of topic modeling is a set of topics, each represented by a list of words that are most strongly associated with that topic. Researchers and analysts can then interpret these topics to gain insights into the underlying structure and themes present in the text data. Topic modeling finds applications in various fields, including natural language processing, information retrieval, content recommendation, and market research.</a:t>
            </a:r>
            <a:endParaRPr lang="en-IN" dirty="0"/>
          </a:p>
        </p:txBody>
      </p:sp>
      <p:sp>
        <p:nvSpPr>
          <p:cNvPr id="4" name="Date Placeholder 3">
            <a:extLst>
              <a:ext uri="{FF2B5EF4-FFF2-40B4-BE49-F238E27FC236}">
                <a16:creationId xmlns:a16="http://schemas.microsoft.com/office/drawing/2014/main" id="{BBB49FB3-9179-FC77-CAB0-CB8C3A7DA6A5}"/>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5332833D-38F5-A4B3-4339-581ECC4C2550}"/>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CBA5AACC-51CA-3A05-F8CA-461709FA8A11}"/>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408587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0BD18-B572-4AF6-1AA9-5B43E420B1E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A16FB13-13D5-7C67-0099-A18924EAF552}"/>
              </a:ext>
            </a:extLst>
          </p:cNvPr>
          <p:cNvSpPr>
            <a:spLocks noGrp="1"/>
          </p:cNvSpPr>
          <p:nvPr>
            <p:ph idx="1"/>
          </p:nvPr>
        </p:nvSpPr>
        <p:spPr>
          <a:xfrm>
            <a:off x="700635" y="2002536"/>
            <a:ext cx="10691265" cy="3926678"/>
          </a:xfrm>
        </p:spPr>
        <p:txBody>
          <a:bodyPr/>
          <a:lstStyle/>
          <a:p>
            <a:r>
              <a:rPr lang="en-US" dirty="0"/>
              <a:t>The topic modeling approach starts with data preprocessing, which identifies and removes duplicates, yielding a dataset of 2127 news articles. </a:t>
            </a:r>
          </a:p>
          <a:p>
            <a:r>
              <a:rPr lang="en-US" dirty="0"/>
              <a:t>Exploration finds that article proportions vary by topic, with business and sports dominating. </a:t>
            </a:r>
          </a:p>
          <a:p>
            <a:r>
              <a:rPr lang="en-US" dirty="0"/>
              <a:t>The dataset is further cleaned by deleting stop-words and short-length words, which reduces it by 50%. </a:t>
            </a:r>
          </a:p>
          <a:p>
            <a:r>
              <a:rPr lang="en-US" dirty="0"/>
              <a:t>Vectorization with TF-IDF is used, followed by modeling with LDA and LSA. </a:t>
            </a:r>
          </a:p>
          <a:p>
            <a:r>
              <a:rPr lang="en-US" dirty="0"/>
              <a:t>LDA effectively clusters articles into five categories, outperforming LSA and demonstrating its applicability for BBC News Article Topic Modeling.</a:t>
            </a:r>
            <a:endParaRPr lang="en-IN" dirty="0"/>
          </a:p>
        </p:txBody>
      </p:sp>
      <p:sp>
        <p:nvSpPr>
          <p:cNvPr id="4" name="Date Placeholder 3">
            <a:extLst>
              <a:ext uri="{FF2B5EF4-FFF2-40B4-BE49-F238E27FC236}">
                <a16:creationId xmlns:a16="http://schemas.microsoft.com/office/drawing/2014/main" id="{45D9EDF3-C586-16AF-84C3-F0F614467611}"/>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6CAD1580-EEA2-2765-F8B8-3A70349DE7AB}"/>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941E6FC6-67FF-956A-0D46-7C8DFEAD98B4}"/>
              </a:ext>
            </a:extLst>
          </p:cNvPr>
          <p:cNvSpPr>
            <a:spLocks noGrp="1"/>
          </p:cNvSpPr>
          <p:nvPr>
            <p:ph type="sldNum" sz="quarter" idx="12"/>
          </p:nvPr>
        </p:nvSpPr>
        <p:spPr/>
        <p:txBody>
          <a:bodyPr/>
          <a:lstStyle/>
          <a:p>
            <a:fld id="{87E7843D-FF13-4365-9478-9625B70A2705}" type="slidenum">
              <a:rPr lang="en-US" smtClean="0"/>
              <a:t>20</a:t>
            </a:fld>
            <a:endParaRPr lang="en-US"/>
          </a:p>
        </p:txBody>
      </p:sp>
    </p:spTree>
    <p:extLst>
      <p:ext uri="{BB962C8B-B14F-4D97-AF65-F5344CB8AC3E}">
        <p14:creationId xmlns:p14="http://schemas.microsoft.com/office/powerpoint/2010/main" val="381435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B29D-5C73-439A-AE5E-0264373C4CAB}"/>
              </a:ext>
            </a:extLst>
          </p:cNvPr>
          <p:cNvSpPr>
            <a:spLocks noGrp="1"/>
          </p:cNvSpPr>
          <p:nvPr>
            <p:ph type="title"/>
          </p:nvPr>
        </p:nvSpPr>
        <p:spPr>
          <a:xfrm>
            <a:off x="750367" y="2743485"/>
            <a:ext cx="10691265" cy="1371030"/>
          </a:xfrm>
        </p:spPr>
        <p:txBody>
          <a:bodyPr>
            <a:normAutofit/>
          </a:bodyPr>
          <a:lstStyle/>
          <a:p>
            <a:pPr algn="ctr"/>
            <a:r>
              <a:rPr lang="en-IN" sz="7200" dirty="0"/>
              <a:t>Thank you</a:t>
            </a:r>
          </a:p>
        </p:txBody>
      </p:sp>
      <p:sp>
        <p:nvSpPr>
          <p:cNvPr id="4" name="Date Placeholder 3">
            <a:extLst>
              <a:ext uri="{FF2B5EF4-FFF2-40B4-BE49-F238E27FC236}">
                <a16:creationId xmlns:a16="http://schemas.microsoft.com/office/drawing/2014/main" id="{DA90E84E-5094-5EFA-F758-4E31F982B52C}"/>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C8AE677A-992B-6626-552A-D52F5E34F31E}"/>
              </a:ext>
            </a:extLst>
          </p:cNvPr>
          <p:cNvSpPr>
            <a:spLocks noGrp="1"/>
          </p:cNvSpPr>
          <p:nvPr>
            <p:ph type="ftr" sz="quarter" idx="11"/>
          </p:nvPr>
        </p:nvSpPr>
        <p:spPr/>
        <p:txBody>
          <a:bodyPr/>
          <a:lstStyle/>
          <a:p>
            <a:r>
              <a:rPr lang="en-US" dirty="0"/>
              <a:t>Topic Modelling using LDA </a:t>
            </a:r>
          </a:p>
        </p:txBody>
      </p:sp>
      <p:sp>
        <p:nvSpPr>
          <p:cNvPr id="6" name="Slide Number Placeholder 5">
            <a:extLst>
              <a:ext uri="{FF2B5EF4-FFF2-40B4-BE49-F238E27FC236}">
                <a16:creationId xmlns:a16="http://schemas.microsoft.com/office/drawing/2014/main" id="{A23A4344-9262-B60A-D861-FD2D73586A98}"/>
              </a:ext>
            </a:extLst>
          </p:cNvPr>
          <p:cNvSpPr>
            <a:spLocks noGrp="1"/>
          </p:cNvSpPr>
          <p:nvPr>
            <p:ph type="sldNum" sz="quarter" idx="12"/>
          </p:nvPr>
        </p:nvSpPr>
        <p:spPr/>
        <p:txBody>
          <a:bodyPr/>
          <a:lstStyle/>
          <a:p>
            <a:fld id="{87E7843D-FF13-4365-9478-9625B70A2705}" type="slidenum">
              <a:rPr lang="en-US" smtClean="0"/>
              <a:t>21</a:t>
            </a:fld>
            <a:endParaRPr lang="en-US"/>
          </a:p>
        </p:txBody>
      </p:sp>
    </p:spTree>
    <p:extLst>
      <p:ext uri="{BB962C8B-B14F-4D97-AF65-F5344CB8AC3E}">
        <p14:creationId xmlns:p14="http://schemas.microsoft.com/office/powerpoint/2010/main" val="214762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1104-47A6-96C8-6AA3-034A5837A3D5}"/>
              </a:ext>
            </a:extLst>
          </p:cNvPr>
          <p:cNvSpPr>
            <a:spLocks noGrp="1"/>
          </p:cNvSpPr>
          <p:nvPr>
            <p:ph type="title"/>
          </p:nvPr>
        </p:nvSpPr>
        <p:spPr/>
        <p:txBody>
          <a:bodyPr/>
          <a:lstStyle/>
          <a:p>
            <a:r>
              <a:rPr lang="en-US" dirty="0"/>
              <a:t>What is latent Dirichlet allocation?</a:t>
            </a:r>
            <a:endParaRPr lang="en-IN" dirty="0"/>
          </a:p>
        </p:txBody>
      </p:sp>
      <p:sp>
        <p:nvSpPr>
          <p:cNvPr id="3" name="Content Placeholder 2">
            <a:extLst>
              <a:ext uri="{FF2B5EF4-FFF2-40B4-BE49-F238E27FC236}">
                <a16:creationId xmlns:a16="http://schemas.microsoft.com/office/drawing/2014/main" id="{EB39CA63-3E57-6201-807E-DB9EB867AA82}"/>
              </a:ext>
            </a:extLst>
          </p:cNvPr>
          <p:cNvSpPr>
            <a:spLocks noGrp="1"/>
          </p:cNvSpPr>
          <p:nvPr>
            <p:ph idx="1"/>
          </p:nvPr>
        </p:nvSpPr>
        <p:spPr>
          <a:xfrm>
            <a:off x="700635" y="1687398"/>
            <a:ext cx="6030103" cy="4241816"/>
          </a:xfrm>
        </p:spPr>
        <p:txBody>
          <a:bodyPr>
            <a:noAutofit/>
          </a:bodyPr>
          <a:lstStyle/>
          <a:p>
            <a:pPr marL="0" indent="0">
              <a:buNone/>
            </a:pPr>
            <a:r>
              <a:rPr lang="en-US" sz="1400" dirty="0"/>
              <a:t>Latent Dirichlet Allocation (LDA) is a probabilistic model designed for uncovering hidden structures, or topics, within a collection of documents. Let's break down its name to understand its components and how it works:</a:t>
            </a:r>
          </a:p>
          <a:p>
            <a:r>
              <a:rPr lang="en-US" sz="1400" dirty="0"/>
              <a:t>Latent: The term "latent" refers to something that is present but not visible or directly observable. In the context of LDA, it represents the underlying topics that we aim to discover within the documents. These topics are not explicitly provided but are inferred from the words present in the text.</a:t>
            </a:r>
          </a:p>
          <a:p>
            <a:r>
              <a:rPr lang="en-US" sz="1400" dirty="0"/>
              <a:t>Dirichlet: Dirichlet refers to the Dirichlet distribution, which is a family of continuous multivariate probability distributions. In LDA, Dirichlet distributions are used as priors to model the distribution of topics in documents and the distribution of words in topics. Dirichlet distributions are commonly used in Bayesian statistics to model distributions over probabilities.</a:t>
            </a:r>
          </a:p>
          <a:p>
            <a:r>
              <a:rPr lang="en-US" sz="1400" dirty="0"/>
              <a:t>Allocation: This term refers to how words in documents are assigned to topics. In LDA, each word in a document is probabilistically assigned to one of the topics based on the topic distribution of the document and the word distribution of the topic.</a:t>
            </a:r>
          </a:p>
        </p:txBody>
      </p:sp>
      <p:sp>
        <p:nvSpPr>
          <p:cNvPr id="4" name="Date Placeholder 3">
            <a:extLst>
              <a:ext uri="{FF2B5EF4-FFF2-40B4-BE49-F238E27FC236}">
                <a16:creationId xmlns:a16="http://schemas.microsoft.com/office/drawing/2014/main" id="{74C1D763-049D-5C3E-F39D-AB2410656960}"/>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031DEB58-F66B-1617-BDFA-A8F97307DBCC}"/>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68E8EFE3-BCA6-3355-5CA6-197748BC11E8}"/>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15" name="Picture 14" descr="A diagram of a diagram of a black box&#10;&#10;Description automatically generated">
            <a:extLst>
              <a:ext uri="{FF2B5EF4-FFF2-40B4-BE49-F238E27FC236}">
                <a16:creationId xmlns:a16="http://schemas.microsoft.com/office/drawing/2014/main" id="{F2B4503A-D982-B5F4-B9F7-3B405AF0D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738" y="2017643"/>
            <a:ext cx="4661162" cy="3578087"/>
          </a:xfrm>
          <a:prstGeom prst="rect">
            <a:avLst/>
          </a:prstGeom>
        </p:spPr>
      </p:pic>
    </p:spTree>
    <p:extLst>
      <p:ext uri="{BB962C8B-B14F-4D97-AF65-F5344CB8AC3E}">
        <p14:creationId xmlns:p14="http://schemas.microsoft.com/office/powerpoint/2010/main" val="18123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1368-B9B8-1438-66E8-270CBE5C524D}"/>
              </a:ext>
            </a:extLst>
          </p:cNvPr>
          <p:cNvSpPr>
            <a:spLocks noGrp="1"/>
          </p:cNvSpPr>
          <p:nvPr>
            <p:ph type="title"/>
          </p:nvPr>
        </p:nvSpPr>
        <p:spPr/>
        <p:txBody>
          <a:bodyPr/>
          <a:lstStyle/>
          <a:p>
            <a:r>
              <a:rPr lang="en-US" dirty="0"/>
              <a:t>Working of LDA algorithm</a:t>
            </a:r>
            <a:endParaRPr lang="en-IN" dirty="0"/>
          </a:p>
        </p:txBody>
      </p:sp>
      <p:sp>
        <p:nvSpPr>
          <p:cNvPr id="3" name="Content Placeholder 2">
            <a:extLst>
              <a:ext uri="{FF2B5EF4-FFF2-40B4-BE49-F238E27FC236}">
                <a16:creationId xmlns:a16="http://schemas.microsoft.com/office/drawing/2014/main" id="{14A56EC5-AB82-454E-4CBD-6D080D8D764F}"/>
              </a:ext>
            </a:extLst>
          </p:cNvPr>
          <p:cNvSpPr>
            <a:spLocks noGrp="1"/>
          </p:cNvSpPr>
          <p:nvPr>
            <p:ph idx="1"/>
          </p:nvPr>
        </p:nvSpPr>
        <p:spPr>
          <a:xfrm>
            <a:off x="700635" y="1700784"/>
            <a:ext cx="10691265" cy="4228430"/>
          </a:xfrm>
        </p:spPr>
        <p:txBody>
          <a:bodyPr>
            <a:noAutofit/>
          </a:bodyPr>
          <a:lstStyle/>
          <a:p>
            <a:pPr marL="0" indent="0">
              <a:buNone/>
            </a:pPr>
            <a:r>
              <a:rPr lang="en-US" sz="1600" dirty="0"/>
              <a:t>At a high level, Latent Dirichlet Allocation (LDA) is a generative probabilistic model used for topic modeling. Here's a simplified overview of how LDA works:</a:t>
            </a:r>
          </a:p>
          <a:p>
            <a:r>
              <a:rPr lang="en-US" sz="1600" dirty="0">
                <a:highlight>
                  <a:srgbClr val="C0C0C0"/>
                </a:highlight>
              </a:rPr>
              <a:t>Initialization:</a:t>
            </a:r>
            <a:r>
              <a:rPr lang="en-US" sz="1600" dirty="0"/>
              <a:t> LDA starts by assuming a fixed number of topics (K) for the entire corpus of documents. Each document is represented as a mixture of these K topics, where each topic contributes to the document to varying degrees.</a:t>
            </a:r>
          </a:p>
          <a:p>
            <a:r>
              <a:rPr lang="en-US" sz="1600" dirty="0">
                <a:highlight>
                  <a:srgbClr val="C0C0C0"/>
                </a:highlight>
              </a:rPr>
              <a:t>Assignment of Words to Topics:</a:t>
            </a:r>
            <a:r>
              <a:rPr lang="en-US" sz="1600" dirty="0"/>
              <a:t> LDA iterates through each word in each document. For each word, it probabilistically assigns it to one of the K topics based on the observed word-topic and document-topic distributions.</a:t>
            </a:r>
          </a:p>
          <a:p>
            <a:r>
              <a:rPr lang="en-US" sz="1600" dirty="0">
                <a:highlight>
                  <a:srgbClr val="C0C0C0"/>
                </a:highlight>
              </a:rPr>
              <a:t>Update Parameters:</a:t>
            </a:r>
            <a:r>
              <a:rPr lang="en-US" sz="1600" dirty="0"/>
              <a:t> After assigning words to topics, LDA updates the parameters:</a:t>
            </a:r>
          </a:p>
          <a:p>
            <a:pPr marL="0" indent="0">
              <a:buNone/>
            </a:pPr>
            <a:r>
              <a:rPr lang="en-US" sz="1600" dirty="0"/>
              <a:t>	</a:t>
            </a:r>
            <a:r>
              <a:rPr lang="en-US" sz="1500" dirty="0"/>
              <a:t>Word-topic distribution: Determines the probability of each word occurring in each topic.</a:t>
            </a:r>
          </a:p>
          <a:p>
            <a:pPr marL="0" indent="0">
              <a:buNone/>
            </a:pPr>
            <a:r>
              <a:rPr lang="en-US" sz="1500" dirty="0"/>
              <a:t>	Document-topic distribution: Determines the probability of each topic occurring in each document.</a:t>
            </a:r>
          </a:p>
          <a:p>
            <a:r>
              <a:rPr lang="en-US" sz="1600" dirty="0">
                <a:highlight>
                  <a:srgbClr val="C0C0C0"/>
                </a:highlight>
              </a:rPr>
              <a:t>Repeat Iterations:</a:t>
            </a:r>
            <a:r>
              <a:rPr lang="en-US" sz="1600" dirty="0"/>
              <a:t> LDA repeats the assignment and parameter update steps multiple times (iterations) until convergence. Convergence occurs when the assignments stabilize, and the model reaches a steady state.</a:t>
            </a:r>
          </a:p>
          <a:p>
            <a:pPr marL="0" indent="0">
              <a:buNone/>
            </a:pPr>
            <a:endParaRPr lang="en-US" sz="1600" dirty="0"/>
          </a:p>
        </p:txBody>
      </p:sp>
      <p:sp>
        <p:nvSpPr>
          <p:cNvPr id="4" name="Date Placeholder 3">
            <a:extLst>
              <a:ext uri="{FF2B5EF4-FFF2-40B4-BE49-F238E27FC236}">
                <a16:creationId xmlns:a16="http://schemas.microsoft.com/office/drawing/2014/main" id="{0851418B-5735-3B84-5D34-FD5E93F7E19E}"/>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A58DD64-6655-DD05-D6FF-598ABF25D03C}"/>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C5095585-EEE2-7FB3-1242-0C18628315B3}"/>
              </a:ext>
            </a:extLst>
          </p:cNvPr>
          <p:cNvSpPr>
            <a:spLocks noGrp="1"/>
          </p:cNvSpPr>
          <p:nvPr>
            <p:ph type="sldNum" sz="quarter" idx="12"/>
          </p:nvPr>
        </p:nvSpPr>
        <p:spPr/>
        <p:txBody>
          <a:bodyPr/>
          <a:lstStyle/>
          <a:p>
            <a:fld id="{87E7843D-FF13-4365-9478-9625B70A2705}" type="slidenum">
              <a:rPr lang="en-US" smtClean="0"/>
              <a:t>4</a:t>
            </a:fld>
            <a:endParaRPr lang="en-US"/>
          </a:p>
        </p:txBody>
      </p:sp>
    </p:spTree>
    <p:extLst>
      <p:ext uri="{BB962C8B-B14F-4D97-AF65-F5344CB8AC3E}">
        <p14:creationId xmlns:p14="http://schemas.microsoft.com/office/powerpoint/2010/main" val="95198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F069527-D429-0C3D-0A04-221DFCD55DFD}"/>
              </a:ext>
            </a:extLst>
          </p:cNvPr>
          <p:cNvSpPr>
            <a:spLocks noGrp="1"/>
          </p:cNvSpPr>
          <p:nvPr>
            <p:ph type="body" sz="half" idx="2"/>
          </p:nvPr>
        </p:nvSpPr>
        <p:spPr>
          <a:xfrm>
            <a:off x="715383" y="1324959"/>
            <a:ext cx="4103431" cy="4277932"/>
          </a:xfrm>
        </p:spPr>
        <p:txBody>
          <a:bodyPr>
            <a:normAutofit/>
          </a:bodyPr>
          <a:lstStyle/>
          <a:p>
            <a:pPr marL="285750" indent="-285750">
              <a:buFont typeface="Arial" panose="020B0604020202020204" pitchFamily="34" charset="0"/>
              <a:buChar char="•"/>
            </a:pPr>
            <a:r>
              <a:rPr lang="en-US" sz="1800" dirty="0">
                <a:highlight>
                  <a:srgbClr val="C0C0C0"/>
                </a:highlight>
              </a:rPr>
              <a:t>Output:</a:t>
            </a:r>
            <a:r>
              <a:rPr lang="en-US" sz="1800" dirty="0"/>
              <a:t> Once the iterations are complete, LDA outputs the final word-topic and document-topic distributions. These distributions represent the underlying topics in the corpus and how each document is associated with these topics.</a:t>
            </a:r>
          </a:p>
          <a:p>
            <a:pPr marL="285750" indent="-285750">
              <a:buFont typeface="Arial" panose="020B0604020202020204" pitchFamily="34" charset="0"/>
              <a:buChar char="•"/>
            </a:pPr>
            <a:r>
              <a:rPr lang="en-US" sz="1800" dirty="0">
                <a:highlight>
                  <a:srgbClr val="C0C0C0"/>
                </a:highlight>
              </a:rPr>
              <a:t>Interpretation:</a:t>
            </a:r>
            <a:r>
              <a:rPr lang="en-US" sz="1800" dirty="0"/>
              <a:t> Analysts interpret the resulting topics by examining the words with high probabilities in each topic. Documents can be categorized or summarized based on their distributions over these topics.</a:t>
            </a:r>
            <a:endParaRPr lang="en-IN" sz="1800" dirty="0"/>
          </a:p>
          <a:p>
            <a:endParaRPr lang="en-IN" dirty="0"/>
          </a:p>
        </p:txBody>
      </p:sp>
      <p:sp>
        <p:nvSpPr>
          <p:cNvPr id="5" name="Date Placeholder 4">
            <a:extLst>
              <a:ext uri="{FF2B5EF4-FFF2-40B4-BE49-F238E27FC236}">
                <a16:creationId xmlns:a16="http://schemas.microsoft.com/office/drawing/2014/main" id="{A0664E83-A172-2181-5914-F11C94109E1B}"/>
              </a:ext>
            </a:extLst>
          </p:cNvPr>
          <p:cNvSpPr>
            <a:spLocks noGrp="1"/>
          </p:cNvSpPr>
          <p:nvPr>
            <p:ph type="dt" sz="half" idx="10"/>
          </p:nvPr>
        </p:nvSpPr>
        <p:spPr/>
        <p:txBody>
          <a:bodyPr/>
          <a:lstStyle/>
          <a:p>
            <a:fld id="{602A4FC1-9CCD-4E4B-AB4D-5CAEC19C950B}" type="datetime1">
              <a:rPr lang="en-US" smtClean="0"/>
              <a:t>4/22/2024</a:t>
            </a:fld>
            <a:endParaRPr lang="en-US"/>
          </a:p>
        </p:txBody>
      </p:sp>
      <p:sp>
        <p:nvSpPr>
          <p:cNvPr id="6" name="Footer Placeholder 5">
            <a:extLst>
              <a:ext uri="{FF2B5EF4-FFF2-40B4-BE49-F238E27FC236}">
                <a16:creationId xmlns:a16="http://schemas.microsoft.com/office/drawing/2014/main" id="{E94D974F-28F0-9206-CFC3-24797F247A27}"/>
              </a:ext>
            </a:extLst>
          </p:cNvPr>
          <p:cNvSpPr>
            <a:spLocks noGrp="1"/>
          </p:cNvSpPr>
          <p:nvPr>
            <p:ph type="ftr" sz="quarter" idx="11"/>
          </p:nvPr>
        </p:nvSpPr>
        <p:spPr/>
        <p:txBody>
          <a:bodyPr/>
          <a:lstStyle/>
          <a:p>
            <a:r>
              <a:rPr lang="en-US" dirty="0"/>
              <a:t>Topic Modelling using LDA</a:t>
            </a:r>
          </a:p>
        </p:txBody>
      </p:sp>
      <p:sp>
        <p:nvSpPr>
          <p:cNvPr id="7" name="Slide Number Placeholder 6">
            <a:extLst>
              <a:ext uri="{FF2B5EF4-FFF2-40B4-BE49-F238E27FC236}">
                <a16:creationId xmlns:a16="http://schemas.microsoft.com/office/drawing/2014/main" id="{9FFC14DF-3728-1C6E-E9E5-1C16E910D8BD}"/>
              </a:ext>
            </a:extLst>
          </p:cNvPr>
          <p:cNvSpPr>
            <a:spLocks noGrp="1"/>
          </p:cNvSpPr>
          <p:nvPr>
            <p:ph type="sldNum" sz="quarter" idx="12"/>
          </p:nvPr>
        </p:nvSpPr>
        <p:spPr/>
        <p:txBody>
          <a:bodyPr/>
          <a:lstStyle/>
          <a:p>
            <a:fld id="{87E7843D-FF13-4365-9478-9625B70A2705}" type="slidenum">
              <a:rPr lang="en-US" smtClean="0"/>
              <a:t>5</a:t>
            </a:fld>
            <a:endParaRPr lang="en-US"/>
          </a:p>
        </p:txBody>
      </p:sp>
      <p:pic>
        <p:nvPicPr>
          <p:cNvPr id="17" name="Picture 16" descr="Diagram of a diagram of a document&#10;&#10;Description automatically generated">
            <a:extLst>
              <a:ext uri="{FF2B5EF4-FFF2-40B4-BE49-F238E27FC236}">
                <a16:creationId xmlns:a16="http://schemas.microsoft.com/office/drawing/2014/main" id="{FEDA5CB3-5D8C-F899-053A-DEC067F6D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443" y="1687512"/>
            <a:ext cx="6601924" cy="3552825"/>
          </a:xfrm>
          <a:prstGeom prst="rect">
            <a:avLst/>
          </a:prstGeom>
        </p:spPr>
      </p:pic>
    </p:spTree>
    <p:extLst>
      <p:ext uri="{BB962C8B-B14F-4D97-AF65-F5344CB8AC3E}">
        <p14:creationId xmlns:p14="http://schemas.microsoft.com/office/powerpoint/2010/main" val="280669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AF67-F1E0-539C-36A7-FF240A5226BE}"/>
              </a:ext>
            </a:extLst>
          </p:cNvPr>
          <p:cNvSpPr>
            <a:spLocks noGrp="1"/>
          </p:cNvSpPr>
          <p:nvPr>
            <p:ph type="title"/>
          </p:nvPr>
        </p:nvSpPr>
        <p:spPr/>
        <p:txBody>
          <a:bodyPr/>
          <a:lstStyle/>
          <a:p>
            <a:r>
              <a:rPr lang="en-US" dirty="0"/>
              <a:t>What is LATENT SEMANTIC ANALYSIS?</a:t>
            </a:r>
            <a:endParaRPr lang="en-IN" dirty="0"/>
          </a:p>
        </p:txBody>
      </p:sp>
      <p:sp>
        <p:nvSpPr>
          <p:cNvPr id="3" name="Content Placeholder 2">
            <a:extLst>
              <a:ext uri="{FF2B5EF4-FFF2-40B4-BE49-F238E27FC236}">
                <a16:creationId xmlns:a16="http://schemas.microsoft.com/office/drawing/2014/main" id="{9D266E0E-341B-1BE6-5204-78613633C54B}"/>
              </a:ext>
            </a:extLst>
          </p:cNvPr>
          <p:cNvSpPr>
            <a:spLocks noGrp="1"/>
          </p:cNvSpPr>
          <p:nvPr>
            <p:ph idx="1"/>
          </p:nvPr>
        </p:nvSpPr>
        <p:spPr>
          <a:xfrm>
            <a:off x="700635" y="1764792"/>
            <a:ext cx="10691265" cy="4164422"/>
          </a:xfrm>
        </p:spPr>
        <p:txBody>
          <a:bodyPr>
            <a:noAutofit/>
          </a:bodyPr>
          <a:lstStyle/>
          <a:p>
            <a:pPr marL="0" indent="0">
              <a:buNone/>
            </a:pPr>
            <a:r>
              <a:rPr lang="en-US" sz="1600" dirty="0"/>
              <a:t>Latent Semantic Analysis (LSA) is a technique in natural language processing and information retrieval that analyzes relationships between a set of documents and the terms they contain. It's based on the principle that words that are used in similar contexts tend to have similar meanings. Here's a simplified overview of the algorithm:</a:t>
            </a:r>
          </a:p>
          <a:p>
            <a:r>
              <a:rPr lang="en-US" sz="1600" dirty="0">
                <a:highlight>
                  <a:srgbClr val="C0C0C0"/>
                </a:highlight>
              </a:rPr>
              <a:t>Build a term-document matrix:</a:t>
            </a:r>
            <a:r>
              <a:rPr lang="en-US" sz="1600" dirty="0"/>
              <a:t> Create a matrix where rows represent unique terms (words) in the corpus, and columns represent documents. The cells contain the frequency of each term in each document.</a:t>
            </a:r>
          </a:p>
          <a:p>
            <a:r>
              <a:rPr lang="en-US" sz="1600" dirty="0">
                <a:highlight>
                  <a:srgbClr val="C0C0C0"/>
                </a:highlight>
              </a:rPr>
              <a:t>Apply weighting:</a:t>
            </a:r>
            <a:r>
              <a:rPr lang="en-US" sz="1600" dirty="0"/>
              <a:t> Apply some weighting scheme to the term-document matrix to account for the importance of each term in the document. This could be simple term frequency-inverse document frequency (TF-IDF) weighting or other normalization techniques.</a:t>
            </a:r>
          </a:p>
          <a:p>
            <a:r>
              <a:rPr lang="en-US" sz="1600" dirty="0">
                <a:highlight>
                  <a:srgbClr val="C0C0C0"/>
                </a:highlight>
              </a:rPr>
              <a:t>Perform singular value decomposition (SVD):</a:t>
            </a:r>
            <a:r>
              <a:rPr lang="en-US" sz="1600" dirty="0"/>
              <a:t> SVD is a matrix factorization technique that decomposes the term-document matrix into three matrices: U, Σ, and Vᵀ. U represents the relationship between terms and concepts, Σ represents the strength of each concept, and Vᵀ represents the relationship between documents and concepts.</a:t>
            </a:r>
          </a:p>
          <a:p>
            <a:r>
              <a:rPr lang="en-US" sz="1600" dirty="0">
                <a:highlight>
                  <a:srgbClr val="C0C0C0"/>
                </a:highlight>
              </a:rPr>
              <a:t>Dimensionality reduction:</a:t>
            </a:r>
            <a:r>
              <a:rPr lang="en-US" sz="1600" dirty="0"/>
              <a:t> Keep only the top k singular values and their corresponding columns in U and rows in Vᵀ. This reduces the dimensionality of the matrices and helps in capturing the most important underlying relationships.</a:t>
            </a:r>
            <a:endParaRPr lang="en-US" sz="1600" dirty="0">
              <a:highlight>
                <a:srgbClr val="C0C0C0"/>
              </a:highlight>
            </a:endParaRPr>
          </a:p>
        </p:txBody>
      </p:sp>
      <p:sp>
        <p:nvSpPr>
          <p:cNvPr id="4" name="Date Placeholder 3">
            <a:extLst>
              <a:ext uri="{FF2B5EF4-FFF2-40B4-BE49-F238E27FC236}">
                <a16:creationId xmlns:a16="http://schemas.microsoft.com/office/drawing/2014/main" id="{400EF0B2-0344-BBAF-46EB-84B813639016}"/>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E1A02EDB-4A0E-B9E9-F710-588030152E23}"/>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4442B199-8AB7-3CCE-0F16-0DA2605F506C}"/>
              </a:ext>
            </a:extLst>
          </p:cNvPr>
          <p:cNvSpPr>
            <a:spLocks noGrp="1"/>
          </p:cNvSpPr>
          <p:nvPr>
            <p:ph type="sldNum" sz="quarter" idx="12"/>
          </p:nvPr>
        </p:nvSpPr>
        <p:spPr/>
        <p:txBody>
          <a:bodyPr/>
          <a:lstStyle/>
          <a:p>
            <a:fld id="{87E7843D-FF13-4365-9478-9625B70A2705}" type="slidenum">
              <a:rPr lang="en-US" smtClean="0"/>
              <a:t>6</a:t>
            </a:fld>
            <a:endParaRPr lang="en-US"/>
          </a:p>
        </p:txBody>
      </p:sp>
    </p:spTree>
    <p:extLst>
      <p:ext uri="{BB962C8B-B14F-4D97-AF65-F5344CB8AC3E}">
        <p14:creationId xmlns:p14="http://schemas.microsoft.com/office/powerpoint/2010/main" val="5662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09EB0A-526C-9A77-4A4E-4723D44B7775}"/>
              </a:ext>
            </a:extLst>
          </p:cNvPr>
          <p:cNvSpPr>
            <a:spLocks noGrp="1"/>
          </p:cNvSpPr>
          <p:nvPr>
            <p:ph idx="1"/>
          </p:nvPr>
        </p:nvSpPr>
        <p:spPr>
          <a:xfrm>
            <a:off x="700635" y="850392"/>
            <a:ext cx="6084213" cy="5078822"/>
          </a:xfrm>
        </p:spPr>
        <p:txBody>
          <a:bodyPr>
            <a:normAutofit/>
          </a:bodyPr>
          <a:lstStyle/>
          <a:p>
            <a:r>
              <a:rPr lang="en-US" dirty="0">
                <a:highlight>
                  <a:srgbClr val="C0C0C0"/>
                </a:highlight>
              </a:rPr>
              <a:t>Document representation:</a:t>
            </a:r>
            <a:r>
              <a:rPr lang="en-US" dirty="0"/>
              <a:t> Documents can be represented in the reduced concept space by multiplying their original TF-IDF-weighted term vectors by the truncated matrices U and Σ. This results in a lower-dimensional representation of documents.</a:t>
            </a:r>
          </a:p>
          <a:p>
            <a:r>
              <a:rPr lang="en-US" dirty="0">
                <a:highlight>
                  <a:srgbClr val="C0C0C0"/>
                </a:highlight>
              </a:rPr>
              <a:t>Query handling:</a:t>
            </a:r>
            <a:r>
              <a:rPr lang="en-US" dirty="0"/>
              <a:t> To handle queries, represent them in the same lower-dimensional concept space as the documents by multiplying their TF-IDF-weighted term vectors by the truncated matrices U and Σ.</a:t>
            </a:r>
          </a:p>
          <a:p>
            <a:r>
              <a:rPr lang="en-US" dirty="0">
                <a:highlight>
                  <a:srgbClr val="C0C0C0"/>
                </a:highlight>
              </a:rPr>
              <a:t>Ranking:</a:t>
            </a:r>
            <a:r>
              <a:rPr lang="en-US" dirty="0"/>
              <a:t> Calculate the similarity between the query and each document using cosine similarity or other similarity measures in the reduced space. Rank the documents based on their similarity to the query.</a:t>
            </a:r>
          </a:p>
          <a:p>
            <a:pPr marL="0" indent="0">
              <a:buNone/>
            </a:pPr>
            <a:endParaRPr lang="en-IN" dirty="0"/>
          </a:p>
        </p:txBody>
      </p:sp>
      <p:sp>
        <p:nvSpPr>
          <p:cNvPr id="4" name="Date Placeholder 3">
            <a:extLst>
              <a:ext uri="{FF2B5EF4-FFF2-40B4-BE49-F238E27FC236}">
                <a16:creationId xmlns:a16="http://schemas.microsoft.com/office/drawing/2014/main" id="{16A0848F-E617-58AE-A830-04E1076A7EBB}"/>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5320CB7-D1D5-E739-C7B1-B8672AC56004}"/>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6B9E2DA3-9309-342D-5E82-F7C3A174F9D9}"/>
              </a:ext>
            </a:extLst>
          </p:cNvPr>
          <p:cNvSpPr>
            <a:spLocks noGrp="1"/>
          </p:cNvSpPr>
          <p:nvPr>
            <p:ph type="sldNum" sz="quarter" idx="12"/>
          </p:nvPr>
        </p:nvSpPr>
        <p:spPr/>
        <p:txBody>
          <a:bodyPr/>
          <a:lstStyle/>
          <a:p>
            <a:fld id="{87E7843D-FF13-4365-9478-9625B70A2705}" type="slidenum">
              <a:rPr lang="en-US" smtClean="0"/>
              <a:t>7</a:t>
            </a:fld>
            <a:endParaRPr lang="en-US"/>
          </a:p>
        </p:txBody>
      </p:sp>
      <p:pic>
        <p:nvPicPr>
          <p:cNvPr id="8" name="Content Placeholder 7" descr="A diagram of a document&#10;&#10;Description automatically generated">
            <a:extLst>
              <a:ext uri="{FF2B5EF4-FFF2-40B4-BE49-F238E27FC236}">
                <a16:creationId xmlns:a16="http://schemas.microsoft.com/office/drawing/2014/main" id="{E62EBA66-CBF4-B8A0-50E7-B7A5C6C8C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4848" y="2179492"/>
            <a:ext cx="4974378" cy="2420622"/>
          </a:xfrm>
          <a:prstGeom prst="rect">
            <a:avLst/>
          </a:prstGeom>
        </p:spPr>
      </p:pic>
    </p:spTree>
    <p:extLst>
      <p:ext uri="{BB962C8B-B14F-4D97-AF65-F5344CB8AC3E}">
        <p14:creationId xmlns:p14="http://schemas.microsoft.com/office/powerpoint/2010/main" val="299807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9489-C631-4469-5DCE-837A51F8FC59}"/>
              </a:ext>
            </a:extLst>
          </p:cNvPr>
          <p:cNvSpPr>
            <a:spLocks noGrp="1"/>
          </p:cNvSpPr>
          <p:nvPr>
            <p:ph type="title"/>
          </p:nvPr>
        </p:nvSpPr>
        <p:spPr/>
        <p:txBody>
          <a:bodyPr/>
          <a:lstStyle/>
          <a:p>
            <a:r>
              <a:rPr lang="en-US" dirty="0"/>
              <a:t>LDA vs LSA</a:t>
            </a:r>
            <a:endParaRPr lang="en-IN" dirty="0"/>
          </a:p>
        </p:txBody>
      </p:sp>
      <p:sp>
        <p:nvSpPr>
          <p:cNvPr id="3" name="Content Placeholder 2">
            <a:extLst>
              <a:ext uri="{FF2B5EF4-FFF2-40B4-BE49-F238E27FC236}">
                <a16:creationId xmlns:a16="http://schemas.microsoft.com/office/drawing/2014/main" id="{5DE3E970-12AB-2CC0-E6C1-6014CB494636}"/>
              </a:ext>
            </a:extLst>
          </p:cNvPr>
          <p:cNvSpPr>
            <a:spLocks noGrp="1"/>
          </p:cNvSpPr>
          <p:nvPr>
            <p:ph idx="1"/>
          </p:nvPr>
        </p:nvSpPr>
        <p:spPr>
          <a:xfrm>
            <a:off x="700636" y="1643974"/>
            <a:ext cx="4406386" cy="4285240"/>
          </a:xfrm>
        </p:spPr>
        <p:txBody>
          <a:bodyPr/>
          <a:lstStyle/>
          <a:p>
            <a:pPr marL="0" indent="0">
              <a:buNone/>
            </a:pPr>
            <a:r>
              <a:rPr lang="en-US" dirty="0"/>
              <a:t>LSA has been used in various applications such as information retrieval, document clustering, and automated essay grading. However, it has some limitations, such as difficulty in interpreting the meaning of the extracted concepts and its susceptibility to noise in the data. LDA helps overcome such difficulties and as a result turns out to be a more efficient and suited algorithm for topic modeling. </a:t>
            </a:r>
            <a:endParaRPr lang="en-IN" dirty="0"/>
          </a:p>
          <a:p>
            <a:endParaRPr lang="en-IN" dirty="0"/>
          </a:p>
        </p:txBody>
      </p:sp>
      <p:sp>
        <p:nvSpPr>
          <p:cNvPr id="4" name="Date Placeholder 3">
            <a:extLst>
              <a:ext uri="{FF2B5EF4-FFF2-40B4-BE49-F238E27FC236}">
                <a16:creationId xmlns:a16="http://schemas.microsoft.com/office/drawing/2014/main" id="{192C0416-AC68-EAB6-9334-DD2EE6BD12C5}"/>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16C85A57-BD8C-B6E4-2FDC-FF90E0D7CBBB}"/>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DE9E8518-1FB0-9604-29C8-2D676BD9C6D8}"/>
              </a:ext>
            </a:extLst>
          </p:cNvPr>
          <p:cNvSpPr>
            <a:spLocks noGrp="1"/>
          </p:cNvSpPr>
          <p:nvPr>
            <p:ph type="sldNum" sz="quarter" idx="12"/>
          </p:nvPr>
        </p:nvSpPr>
        <p:spPr/>
        <p:txBody>
          <a:bodyPr/>
          <a:lstStyle/>
          <a:p>
            <a:fld id="{87E7843D-FF13-4365-9478-9625B70A2705}" type="slidenum">
              <a:rPr lang="en-US" smtClean="0"/>
              <a:t>8</a:t>
            </a:fld>
            <a:endParaRPr lang="en-US"/>
          </a:p>
        </p:txBody>
      </p:sp>
      <p:pic>
        <p:nvPicPr>
          <p:cNvPr id="8" name="Picture 7" descr="A diagram of a process&#10;&#10;Description automatically generated">
            <a:extLst>
              <a:ext uri="{FF2B5EF4-FFF2-40B4-BE49-F238E27FC236}">
                <a16:creationId xmlns:a16="http://schemas.microsoft.com/office/drawing/2014/main" id="{962681A5-A135-202A-2583-5F88F6FE2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798" y="1832471"/>
            <a:ext cx="5898391" cy="3193057"/>
          </a:xfrm>
          <a:prstGeom prst="rect">
            <a:avLst/>
          </a:prstGeom>
        </p:spPr>
      </p:pic>
    </p:spTree>
    <p:extLst>
      <p:ext uri="{BB962C8B-B14F-4D97-AF65-F5344CB8AC3E}">
        <p14:creationId xmlns:p14="http://schemas.microsoft.com/office/powerpoint/2010/main" val="278566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BCBC7-D1D4-DCBC-9CF5-5BDA278BDEF3}"/>
              </a:ext>
            </a:extLst>
          </p:cNvPr>
          <p:cNvSpPr>
            <a:spLocks noGrp="1"/>
          </p:cNvSpPr>
          <p:nvPr>
            <p:ph type="title"/>
          </p:nvPr>
        </p:nvSpPr>
        <p:spPr/>
        <p:txBody>
          <a:bodyPr/>
          <a:lstStyle/>
          <a:p>
            <a:r>
              <a:rPr lang="en-US" dirty="0"/>
              <a:t>MATHEMATICAL FORMULATION OF LDA</a:t>
            </a:r>
            <a:endParaRPr lang="en-IN" dirty="0"/>
          </a:p>
        </p:txBody>
      </p:sp>
      <p:sp>
        <p:nvSpPr>
          <p:cNvPr id="4" name="Date Placeholder 3">
            <a:extLst>
              <a:ext uri="{FF2B5EF4-FFF2-40B4-BE49-F238E27FC236}">
                <a16:creationId xmlns:a16="http://schemas.microsoft.com/office/drawing/2014/main" id="{CA420BC5-E5A5-16BE-7256-F7DBC60582A7}"/>
              </a:ext>
            </a:extLst>
          </p:cNvPr>
          <p:cNvSpPr>
            <a:spLocks noGrp="1"/>
          </p:cNvSpPr>
          <p:nvPr>
            <p:ph type="dt" sz="half" idx="10"/>
          </p:nvPr>
        </p:nvSpPr>
        <p:spPr/>
        <p:txBody>
          <a:bodyPr/>
          <a:lstStyle/>
          <a:p>
            <a:fld id="{626DE685-1B6F-4D7C-AEF2-C9AD71EC467A}" type="datetime1">
              <a:rPr lang="en-US" smtClean="0"/>
              <a:t>4/22/2024</a:t>
            </a:fld>
            <a:endParaRPr lang="en-US"/>
          </a:p>
        </p:txBody>
      </p:sp>
      <p:sp>
        <p:nvSpPr>
          <p:cNvPr id="5" name="Footer Placeholder 4">
            <a:extLst>
              <a:ext uri="{FF2B5EF4-FFF2-40B4-BE49-F238E27FC236}">
                <a16:creationId xmlns:a16="http://schemas.microsoft.com/office/drawing/2014/main" id="{67034AA7-7369-DCBF-736E-170043CC388D}"/>
              </a:ext>
            </a:extLst>
          </p:cNvPr>
          <p:cNvSpPr>
            <a:spLocks noGrp="1"/>
          </p:cNvSpPr>
          <p:nvPr>
            <p:ph type="ftr" sz="quarter" idx="11"/>
          </p:nvPr>
        </p:nvSpPr>
        <p:spPr/>
        <p:txBody>
          <a:bodyPr/>
          <a:lstStyle/>
          <a:p>
            <a:r>
              <a:rPr lang="en-US" dirty="0"/>
              <a:t>Topic Modelling using LDA</a:t>
            </a:r>
          </a:p>
        </p:txBody>
      </p:sp>
      <p:sp>
        <p:nvSpPr>
          <p:cNvPr id="6" name="Slide Number Placeholder 5">
            <a:extLst>
              <a:ext uri="{FF2B5EF4-FFF2-40B4-BE49-F238E27FC236}">
                <a16:creationId xmlns:a16="http://schemas.microsoft.com/office/drawing/2014/main" id="{EA90574C-EBE9-E3F2-55E1-358D76C2A40C}"/>
              </a:ext>
            </a:extLst>
          </p:cNvPr>
          <p:cNvSpPr>
            <a:spLocks noGrp="1"/>
          </p:cNvSpPr>
          <p:nvPr>
            <p:ph type="sldNum" sz="quarter" idx="12"/>
          </p:nvPr>
        </p:nvSpPr>
        <p:spPr/>
        <p:txBody>
          <a:bodyPr/>
          <a:lstStyle/>
          <a:p>
            <a:fld id="{87E7843D-FF13-4365-9478-9625B70A2705}" type="slidenum">
              <a:rPr lang="en-US" smtClean="0"/>
              <a:t>9</a:t>
            </a:fld>
            <a:endParaRPr lang="en-US"/>
          </a:p>
        </p:txBody>
      </p:sp>
      <p:pic>
        <p:nvPicPr>
          <p:cNvPr id="12" name="Picture 11">
            <a:extLst>
              <a:ext uri="{FF2B5EF4-FFF2-40B4-BE49-F238E27FC236}">
                <a16:creationId xmlns:a16="http://schemas.microsoft.com/office/drawing/2014/main" id="{0503AB40-1764-55A3-7A28-E56A274FBB0D}"/>
              </a:ext>
            </a:extLst>
          </p:cNvPr>
          <p:cNvPicPr>
            <a:picLocks noChangeAspect="1"/>
          </p:cNvPicPr>
          <p:nvPr/>
        </p:nvPicPr>
        <p:blipFill>
          <a:blip r:embed="rId2"/>
          <a:stretch>
            <a:fillRect/>
          </a:stretch>
        </p:blipFill>
        <p:spPr>
          <a:xfrm>
            <a:off x="715383" y="1696358"/>
            <a:ext cx="5685417" cy="4239546"/>
          </a:xfrm>
          <a:prstGeom prst="rect">
            <a:avLst/>
          </a:prstGeom>
        </p:spPr>
      </p:pic>
      <p:cxnSp>
        <p:nvCxnSpPr>
          <p:cNvPr id="14" name="Straight Connector 13">
            <a:extLst>
              <a:ext uri="{FF2B5EF4-FFF2-40B4-BE49-F238E27FC236}">
                <a16:creationId xmlns:a16="http://schemas.microsoft.com/office/drawing/2014/main" id="{C6EB3F10-CAEC-A95F-6248-BDD1079E0611}"/>
              </a:ext>
            </a:extLst>
          </p:cNvPr>
          <p:cNvCxnSpPr/>
          <p:nvPr/>
        </p:nvCxnSpPr>
        <p:spPr>
          <a:xfrm>
            <a:off x="5647944" y="2293126"/>
            <a:ext cx="0" cy="2716619"/>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EF36AD1-F0EB-8355-4748-49BA85061365}"/>
              </a:ext>
            </a:extLst>
          </p:cNvPr>
          <p:cNvPicPr>
            <a:picLocks noChangeAspect="1"/>
          </p:cNvPicPr>
          <p:nvPr/>
        </p:nvPicPr>
        <p:blipFill>
          <a:blip r:embed="rId3"/>
          <a:stretch>
            <a:fillRect/>
          </a:stretch>
        </p:blipFill>
        <p:spPr>
          <a:xfrm>
            <a:off x="5961888" y="1739400"/>
            <a:ext cx="5267243" cy="4240776"/>
          </a:xfrm>
          <a:prstGeom prst="rect">
            <a:avLst/>
          </a:prstGeom>
        </p:spPr>
      </p:pic>
    </p:spTree>
    <p:extLst>
      <p:ext uri="{BB962C8B-B14F-4D97-AF65-F5344CB8AC3E}">
        <p14:creationId xmlns:p14="http://schemas.microsoft.com/office/powerpoint/2010/main" val="197405096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272</TotalTime>
  <Words>1566</Words>
  <Application>Microsoft Office PowerPoint</Application>
  <PresentationFormat>Widescreen</PresentationFormat>
  <Paragraphs>139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Calisto MT</vt:lpstr>
      <vt:lpstr>Neue Haas Grotesk Text Pro</vt:lpstr>
      <vt:lpstr>system-ui</vt:lpstr>
      <vt:lpstr>Univers Condensed</vt:lpstr>
      <vt:lpstr>ChronicleVTI</vt:lpstr>
      <vt:lpstr>Topic modelling using latent Dirichlet allocation</vt:lpstr>
      <vt:lpstr>Introduction</vt:lpstr>
      <vt:lpstr>What is latent Dirichlet allocation?</vt:lpstr>
      <vt:lpstr>Working of LDA algorithm</vt:lpstr>
      <vt:lpstr>PowerPoint Presentation</vt:lpstr>
      <vt:lpstr>What is LATENT SEMANTIC ANALYSIS?</vt:lpstr>
      <vt:lpstr>PowerPoint Presentation</vt:lpstr>
      <vt:lpstr>LDA vs LSA</vt:lpstr>
      <vt:lpstr>MATHEMATICAL FORMULATION OF LDA</vt:lpstr>
      <vt:lpstr>Mathematical formulation of lsa</vt:lpstr>
      <vt:lpstr>About the dataset*</vt:lpstr>
      <vt:lpstr>Implementation - LDA</vt:lpstr>
      <vt:lpstr>PowerPoint Presentation</vt:lpstr>
      <vt:lpstr>Implementation - LSA</vt:lpstr>
      <vt:lpstr>Result</vt:lpstr>
      <vt:lpstr>PowerPoint Presentation</vt:lpstr>
      <vt:lpstr>PowerPoint Presentation</vt:lpstr>
      <vt:lpstr>PowerPoint Presentation</vt:lpstr>
      <vt:lpstr>Test run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modelling using latent Dirichlet allocation</dc:title>
  <dc:creator>Yash Chaudhary</dc:creator>
  <cp:lastModifiedBy>Yash Chaudhary</cp:lastModifiedBy>
  <cp:revision>1</cp:revision>
  <dcterms:created xsi:type="dcterms:W3CDTF">2024-04-21T12:58:26Z</dcterms:created>
  <dcterms:modified xsi:type="dcterms:W3CDTF">2024-04-22T09:51:44Z</dcterms:modified>
</cp:coreProperties>
</file>