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5" r:id="rId1"/>
  </p:sldMasterIdLst>
  <p:notesMasterIdLst>
    <p:notesMasterId r:id="rId2"/>
  </p:notesMasterIdLst>
  <p:sldIdLst>
    <p:sldId id="263" r:id="rId3"/>
    <p:sldId id="264" r:id="rId4"/>
    <p:sldId id="265" r:id="rId5"/>
    <p:sldId id="266" r:id="rId6"/>
    <p:sldId id="268" r:id="rId7"/>
    <p:sldId id="271" r:id="rId8"/>
    <p:sldId id="270" r:id="rId9"/>
    <p:sldId id="269" r:id="rId10"/>
    <p:sldId id="267" r:id="rId11"/>
  </p:sldIdLst>
  <p:sldSz cx="12192000" cy="9144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40" d="100"/>
          <a:sy n="140" d="100"/>
        </p:scale>
        <p:origin x="1132" y="360"/>
      </p:cViewPr>
      <p:guideLst>
        <p:guide orient="horz" pos="28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8" y="2840566"/>
            <a:ext cx="10363198" cy="196003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8" y="5181599"/>
            <a:ext cx="8534399" cy="23367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840566"/>
            <a:ext cx="12192000" cy="1960032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8" y="366183"/>
            <a:ext cx="10972799" cy="1524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952750"/>
            <a:ext cx="6477021" cy="4286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366183"/>
            <a:ext cx="2743198" cy="780203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8" y="366183"/>
            <a:ext cx="8026399" cy="780203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1" y="5875866"/>
            <a:ext cx="10363198" cy="181609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1" y="3875617"/>
            <a:ext cx="10363198" cy="20002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8" y="2133599"/>
            <a:ext cx="5384799" cy="603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2133599"/>
            <a:ext cx="5384799" cy="603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6" y="2190750"/>
            <a:ext cx="10972799" cy="6033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8" y="2133599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2133599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6" y="5312293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5312293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5" y="6400800"/>
            <a:ext cx="7315199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5" y="817032"/>
            <a:ext cx="7315199" cy="54863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5" y="7156450"/>
            <a:ext cx="7315199" cy="1073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8" y="366183"/>
            <a:ext cx="10972799" cy="1524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8" y="2133599"/>
            <a:ext cx="10972799" cy="60346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8" y="8475133"/>
            <a:ext cx="2844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8" y="8475133"/>
            <a:ext cx="3860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8475133"/>
            <a:ext cx="2844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7518" y="3349835"/>
            <a:ext cx="6570676" cy="91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6000">
                <a:latin typeface="Bahnschrift SemiBold SemiConden"/>
              </a:rPr>
              <a:t>ESCAPE FROM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E35D6-07D7-9A30-A59A-E215B776DB1F}"/>
              </a:ext>
            </a:extLst>
          </p:cNvPr>
          <p:cNvGrpSpPr/>
          <p:nvPr/>
        </p:nvGrpSpPr>
        <p:grpSpPr>
          <a:xfrm>
            <a:off x="1250281" y="4071196"/>
            <a:ext cx="9555413" cy="1824778"/>
            <a:chOff x="1250281" y="4071196"/>
            <a:chExt cx="9555413" cy="1824778"/>
          </a:xfrm>
        </p:grpSpPr>
        <p:sp>
          <p:nvSpPr>
            <p:cNvPr id="3" name="TextBox 2"/>
            <p:cNvSpPr txBox="1"/>
            <p:nvPr/>
          </p:nvSpPr>
          <p:spPr>
            <a:xfrm>
              <a:off x="1250281" y="4071196"/>
              <a:ext cx="2514600" cy="182477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ko-KR" sz="12000">
                  <a:latin typeface="Bahnschrift Light SemiCondensed"/>
                </a:rPr>
                <a:t>CHR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90694" y="4071196"/>
              <a:ext cx="5715000" cy="182477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defRPr/>
              </a:pPr>
              <a:r>
                <a:rPr lang="en-US" altLang="ko-KR" sz="12000" dirty="0">
                  <a:latin typeface="Bahnschrift Light SemiCondensed"/>
                </a:rPr>
                <a:t>NO</a:t>
              </a:r>
              <a:r>
                <a:rPr lang="en-US" altLang="ko-KR" sz="12000" b="1" dirty="0">
                  <a:latin typeface="Bahnschrift SemiBold SemiConden"/>
                </a:rPr>
                <a:t>SPACE</a:t>
              </a:r>
            </a:p>
          </p:txBody>
        </p:sp>
        <p:sp>
          <p:nvSpPr>
            <p:cNvPr id="5" name="Circle: Hollow 4"/>
            <p:cNvSpPr/>
            <p:nvPr/>
          </p:nvSpPr>
          <p:spPr>
            <a:xfrm>
              <a:off x="3764881" y="4377829"/>
              <a:ext cx="1211512" cy="1211512"/>
            </a:xfrm>
            <a:prstGeom prst="donut">
              <a:avLst>
                <a:gd name="adj" fmla="val 7812"/>
              </a:avLst>
            </a:prstGeom>
            <a:solidFill>
              <a:schemeClr val="dk1"/>
            </a:solidFill>
            <a:ln w="889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 flipH="1" flipV="1">
              <a:off x="3980395" y="5177737"/>
              <a:ext cx="205598" cy="205598"/>
            </a:xfrm>
            <a:prstGeom prst="line">
              <a:avLst/>
            </a:prstGeom>
            <a:ln w="1016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4370638" y="4777987"/>
              <a:ext cx="205598" cy="205598"/>
            </a:xfrm>
            <a:prstGeom prst="line">
              <a:avLst/>
            </a:prstGeom>
            <a:ln w="1016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366472" y="0"/>
            <a:ext cx="5825528" cy="3600450"/>
            <a:chOff x="6366472" y="0"/>
            <a:chExt cx="5825528" cy="3600450"/>
          </a:xfrm>
        </p:grpSpPr>
        <p:sp>
          <p:nvSpPr>
            <p:cNvPr id="21" name="Rectangle 20"/>
            <p:cNvSpPr/>
            <p:nvPr/>
          </p:nvSpPr>
          <p:spPr>
            <a:xfrm>
              <a:off x="6366472" y="0"/>
              <a:ext cx="5825528" cy="3600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2" name="Picture 21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067474" y="3146404"/>
              <a:ext cx="1960497" cy="377317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6366472" y="0"/>
              <a:ext cx="5825528" cy="2857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66472" y="285750"/>
              <a:ext cx="5825528" cy="285750"/>
            </a:xfrm>
            <a:prstGeom prst="rect">
              <a:avLst/>
            </a:prstGeom>
            <a:solidFill>
              <a:schemeClr val="dk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66472" y="571500"/>
              <a:ext cx="5825528" cy="285750"/>
            </a:xfrm>
            <a:prstGeom prst="rect">
              <a:avLst/>
            </a:prstGeom>
            <a:solidFill>
              <a:schemeClr val="dk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66472" y="857250"/>
              <a:ext cx="5825528" cy="285750"/>
            </a:xfrm>
            <a:prstGeom prst="rect">
              <a:avLst/>
            </a:prstGeom>
            <a:solidFill>
              <a:schemeClr val="dk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66472" y="1143000"/>
              <a:ext cx="5825528" cy="285750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66472" y="1428750"/>
              <a:ext cx="5825528" cy="285750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66472" y="1714500"/>
              <a:ext cx="5825528" cy="285750"/>
            </a:xfrm>
            <a:prstGeom prst="rect">
              <a:avLst/>
            </a:prstGeom>
            <a:solidFill>
              <a:schemeClr val="dk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30500" y="1974080"/>
              <a:ext cx="5497470" cy="1053084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>
                <a:defRPr/>
              </a:pPr>
              <a:r>
                <a:rPr lang="en-US" altLang="ko-KR" sz="3000">
                  <a:latin typeface="Bahnschrift SemiBold SemiConden"/>
                </a:rPr>
                <a:t>Universal </a:t>
              </a:r>
            </a:p>
            <a:p>
              <a:pPr>
                <a:defRPr/>
              </a:pPr>
              <a:r>
                <a:rPr lang="en-US" altLang="ko-KR" sz="3000">
                  <a:latin typeface="Bahnschrift SemiBold SemiConden"/>
                </a:rPr>
                <a:t>ACCESS</a:t>
              </a:r>
              <a:r>
                <a:rPr lang="ko-KR" altLang="en-US" sz="3000">
                  <a:latin typeface="Bahnschrift SemiBold SemiConden"/>
                </a:rPr>
                <a:t> </a:t>
              </a:r>
              <a:r>
                <a:rPr lang="en-US" altLang="ko-KR" sz="3000">
                  <a:latin typeface="Bahnschrift SemiBold SemiConden"/>
                </a:rPr>
                <a:t>CARD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471247" y="3046214"/>
              <a:ext cx="5579706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30500" y="3073908"/>
              <a:ext cx="4804275" cy="52654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defRPr/>
              </a:pPr>
              <a:r>
                <a:rPr lang="en-US" altLang="ko-KR" sz="1500">
                  <a:latin typeface="Arial"/>
                  <a:cs typeface="Arial"/>
                </a:rPr>
                <a:t>A10439501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66472" y="3600450"/>
            <a:ext cx="5825528" cy="3600450"/>
            <a:chOff x="6366472" y="3600450"/>
            <a:chExt cx="5825528" cy="3600450"/>
          </a:xfrm>
        </p:grpSpPr>
        <p:sp>
          <p:nvSpPr>
            <p:cNvPr id="35" name="Rectangle 34"/>
            <p:cNvSpPr/>
            <p:nvPr/>
          </p:nvSpPr>
          <p:spPr>
            <a:xfrm>
              <a:off x="6366472" y="3600450"/>
              <a:ext cx="5825528" cy="3600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6" name="Picture 3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067474" y="6746854"/>
              <a:ext cx="1960497" cy="377317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6366472" y="3600450"/>
              <a:ext cx="5825528" cy="2857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66472" y="3886200"/>
              <a:ext cx="5825528" cy="285750"/>
            </a:xfrm>
            <a:prstGeom prst="rect">
              <a:avLst/>
            </a:prstGeom>
            <a:solidFill>
              <a:schemeClr val="dk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66472" y="4171950"/>
              <a:ext cx="5825528" cy="285750"/>
            </a:xfrm>
            <a:prstGeom prst="rect">
              <a:avLst/>
            </a:prstGeom>
            <a:solidFill>
              <a:schemeClr val="dk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66472" y="4457700"/>
              <a:ext cx="5825528" cy="285750"/>
            </a:xfrm>
            <a:prstGeom prst="rect">
              <a:avLst/>
            </a:prstGeom>
            <a:solidFill>
              <a:schemeClr val="dk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66472" y="4743450"/>
              <a:ext cx="5825528" cy="285750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66472" y="5029200"/>
              <a:ext cx="5825528" cy="285750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66472" y="5314950"/>
              <a:ext cx="5825528" cy="285750"/>
            </a:xfrm>
            <a:prstGeom prst="rect">
              <a:avLst/>
            </a:prstGeom>
            <a:solidFill>
              <a:schemeClr val="dk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25725" y="5683373"/>
              <a:ext cx="3505411" cy="1517527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Do not share with others.</a:t>
              </a: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Do not miss while using.</a:t>
              </a: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Always check the permission of card.</a:t>
              </a: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If you have found this card outside the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facility, it will be thankful to send it into 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ChronoSpace Ltd via mail or office.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H="1">
              <a:off x="9265138" y="6412622"/>
              <a:ext cx="1389156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959717" y="5718044"/>
              <a:ext cx="2068254" cy="1028810"/>
            </a:xfrm>
            <a:prstGeom prst="rect">
              <a:avLst/>
            </a:prstGeom>
          </p:spPr>
          <p:txBody>
            <a:bodyPr wrap="square" lIns="0" tIns="0" rIns="0" bIns="0" anchor="b" anchorCtr="0">
              <a:noAutofit/>
            </a:bodyPr>
            <a:lstStyle/>
            <a:p>
              <a:pPr algn="r">
                <a:defRPr/>
              </a:pPr>
              <a:r>
                <a:rPr lang="en-US" altLang="ko-KR" sz="1500">
                  <a:latin typeface="Arial"/>
                  <a:cs typeface="Arial"/>
                </a:rPr>
                <a:t>More info or QnA on</a:t>
              </a:r>
            </a:p>
            <a:p>
              <a:pPr algn="r">
                <a:defRPr/>
              </a:pP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contactoffice@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chronospace.com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50" name="Rectangle 49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" name="Picture 1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20" name="Straight Connector 19"/>
            <p:cNvCxnSpPr>
              <a:stCxn id="16" idx="1"/>
              <a:endCxn id="16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 dirty="0">
                  <a:latin typeface="Bahnschrift Light SemiCondensed"/>
                </a:rPr>
                <a:t>S E C T I</a:t>
              </a:r>
              <a:r>
                <a:rPr lang="ko-KR" altLang="en-US" sz="3000" dirty="0">
                  <a:latin typeface="Bahnschrift Light SemiCondensed"/>
                </a:rPr>
                <a:t> </a:t>
              </a:r>
              <a:r>
                <a:rPr lang="en-US" altLang="ko-KR" sz="3000" dirty="0">
                  <a:latin typeface="Bahnschrift Light SemiCondensed"/>
                </a:rPr>
                <a:t>O N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66735" y="5400675"/>
              <a:ext cx="2808011" cy="952521"/>
              <a:chOff x="866735" y="5400675"/>
              <a:chExt cx="2808011" cy="952521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66735" y="5400675"/>
                <a:ext cx="592317" cy="952500"/>
                <a:chOff x="866735" y="5400675"/>
                <a:chExt cx="592317" cy="95250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866735" y="5400675"/>
                  <a:ext cx="592317" cy="952500"/>
                </a:xfrm>
                <a:prstGeom prst="rect">
                  <a:avLst/>
                </a:prstGeom>
                <a:noFill/>
                <a:ln w="38100">
                  <a:solidFill>
                    <a:srgbClr val="BF61ED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866735" y="5679622"/>
                  <a:ext cx="592317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2497322" y="5400696"/>
                <a:ext cx="1177424" cy="952500"/>
                <a:chOff x="2497322" y="5400695"/>
                <a:chExt cx="1177424" cy="9525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97322" y="5400696"/>
                  <a:ext cx="1177424" cy="952500"/>
                </a:xfrm>
                <a:prstGeom prst="rect">
                  <a:avLst/>
                </a:prstGeom>
                <a:noFill/>
                <a:ln w="38100">
                  <a:solidFill>
                    <a:srgbClr val="BF61ED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57" name="Straight Connector 56"/>
                <p:cNvCxnSpPr>
                  <a:stCxn id="56" idx="0"/>
                  <a:endCxn id="56" idx="2"/>
                </p:cNvCxnSpPr>
                <p:nvPr/>
              </p:nvCxnSpPr>
              <p:spPr>
                <a:xfrm rot="16200000" flipH="1">
                  <a:off x="2609795" y="5876935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 flipH="1">
                  <a:off x="2302274" y="5876935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 flipH="1">
                  <a:off x="2917316" y="5876956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1696001" y="5876946"/>
                <a:ext cx="589049" cy="0"/>
              </a:xfrm>
              <a:prstGeom prst="straightConnector1">
                <a:avLst/>
              </a:prstGeom>
              <a:ln w="38100">
                <a:solidFill>
                  <a:srgbClr val="BF61E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866735" y="7012482"/>
              <a:ext cx="2808012" cy="957221"/>
              <a:chOff x="866735" y="6888657"/>
              <a:chExt cx="2808012" cy="957221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66735" y="6893378"/>
                <a:ext cx="592317" cy="952500"/>
                <a:chOff x="866735" y="5400675"/>
                <a:chExt cx="592317" cy="95250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866735" y="5400675"/>
                  <a:ext cx="592317" cy="952500"/>
                </a:xfrm>
                <a:prstGeom prst="rect">
                  <a:avLst/>
                </a:prstGeom>
                <a:noFill/>
                <a:ln w="38100" cap="rnd">
                  <a:solidFill>
                    <a:srgbClr val="F88E63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866735" y="5679622"/>
                  <a:ext cx="592317" cy="0"/>
                </a:xfrm>
                <a:prstGeom prst="line">
                  <a:avLst/>
                </a:prstGeom>
                <a:ln w="38100" cap="rnd">
                  <a:solidFill>
                    <a:srgbClr val="F88E63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-form: Shape 68"/>
              <p:cNvSpPr/>
              <p:nvPr/>
            </p:nvSpPr>
            <p:spPr>
              <a:xfrm>
                <a:off x="2502085" y="6893399"/>
                <a:ext cx="1172662" cy="947737"/>
              </a:xfrm>
              <a:custGeom>
                <a:avLst/>
                <a:gdLst>
                  <a:gd name="connsiteX0" fmla="*/ -4762 w 1172662"/>
                  <a:gd name="connsiteY0" fmla="*/ 0 h 947737"/>
                  <a:gd name="connsiteX1" fmla="*/ 1172662 w 1172662"/>
                  <a:gd name="connsiteY1" fmla="*/ 0 h 947737"/>
                  <a:gd name="connsiteX2" fmla="*/ 1172662 w 1172662"/>
                  <a:gd name="connsiteY2" fmla="*/ 952500 h 947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2662" h="947737">
                    <a:moveTo>
                      <a:pt x="-4762" y="0"/>
                    </a:moveTo>
                    <a:lnTo>
                      <a:pt x="1172662" y="0"/>
                    </a:lnTo>
                    <a:lnTo>
                      <a:pt x="1172662" y="952500"/>
                    </a:lnTo>
                  </a:path>
                </a:pathLst>
              </a:custGeom>
              <a:noFill/>
              <a:ln w="38100" cap="rnd">
                <a:solidFill>
                  <a:srgbClr val="F88E63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1696001" y="7369649"/>
                <a:ext cx="589049" cy="0"/>
              </a:xfrm>
              <a:prstGeom prst="straightConnector1">
                <a:avLst/>
              </a:prstGeom>
              <a:ln w="38100" cap="rnd">
                <a:solidFill>
                  <a:srgbClr val="F88E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16200000" flipH="1">
                <a:off x="2408556" y="6982185"/>
                <a:ext cx="187056" cy="0"/>
              </a:xfrm>
              <a:prstGeom prst="line">
                <a:avLst/>
              </a:prstGeom>
              <a:ln w="38100" cap="rnd">
                <a:solidFill>
                  <a:srgbClr val="F88E6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502085" y="7075714"/>
                <a:ext cx="1172662" cy="0"/>
              </a:xfrm>
              <a:prstGeom prst="line">
                <a:avLst/>
              </a:prstGeom>
              <a:ln w="38100" cap="rnd">
                <a:solidFill>
                  <a:srgbClr val="F88E6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6200000" flipH="1">
                <a:off x="2408556" y="7747607"/>
                <a:ext cx="187056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502084" y="7841135"/>
                <a:ext cx="1172662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02085" y="7654078"/>
                <a:ext cx="1172662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Picture 5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9" name="Straight Connector 8"/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21087" y="6395358"/>
              <a:ext cx="3129826" cy="1435552"/>
              <a:chOff x="870857" y="6136821"/>
              <a:chExt cx="2014041" cy="169408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70857" y="7830910"/>
                <a:ext cx="1007020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1030833" y="6983866"/>
                <a:ext cx="1694088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877877" y="6136821"/>
                <a:ext cx="1007020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919266" y="6633482"/>
              <a:ext cx="551089" cy="959303"/>
              <a:chOff x="5684384" y="4408714"/>
              <a:chExt cx="551089" cy="9593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" name="Arrow: Pentagon 40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38651" y="5221060"/>
              <a:ext cx="551089" cy="959303"/>
              <a:chOff x="5684384" y="4408714"/>
              <a:chExt cx="551089" cy="9593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Arrow: Pentagon 44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28106" y="7113134"/>
              <a:ext cx="312964" cy="312964"/>
              <a:chOff x="1728106" y="7113134"/>
              <a:chExt cx="312964" cy="31296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728106" y="7113134"/>
                <a:ext cx="312964" cy="312964"/>
              </a:xfrm>
              <a:prstGeom prst="rect">
                <a:avLst/>
              </a:prstGeom>
              <a:noFill/>
              <a:ln w="38100">
                <a:solidFill>
                  <a:srgbClr val="4DBE2D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1738323" y="7123351"/>
                <a:ext cx="292529" cy="292529"/>
              </a:xfrm>
              <a:prstGeom prst="line">
                <a:avLst/>
              </a:prstGeom>
              <a:ln w="38100" cap="rnd">
                <a:solidFill>
                  <a:srgbClr val="4DBE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rot="5400000" flipH="1" flipV="1">
              <a:off x="1413509" y="5725302"/>
              <a:ext cx="670051" cy="67005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083560" y="5725302"/>
              <a:ext cx="681187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572000" y="0"/>
            <a:ext cx="4572000" cy="9144000"/>
            <a:chOff x="4572000" y="0"/>
            <a:chExt cx="4572000" cy="9144000"/>
          </a:xfrm>
        </p:grpSpPr>
        <p:sp>
          <p:nvSpPr>
            <p:cNvPr id="54" name="Rectangle 53"/>
            <p:cNvSpPr/>
            <p:nvPr/>
          </p:nvSpPr>
          <p:spPr>
            <a:xfrm>
              <a:off x="457200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7" name="Picture 56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60" name="Straight Connector 59"/>
            <p:cNvCxnSpPr>
              <a:stCxn id="55" idx="1"/>
              <a:endCxn id="55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491267" y="6900182"/>
              <a:ext cx="551089" cy="959303"/>
              <a:chOff x="5684384" y="4408714"/>
              <a:chExt cx="551089" cy="9593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8" name="Arrow: Pentagon 67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81343" y="6900182"/>
              <a:ext cx="551089" cy="959303"/>
              <a:chOff x="5684384" y="4408714"/>
              <a:chExt cx="551089" cy="95930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1" name="Arrow: Pentagon 70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>
              <a:off x="6192498" y="7127244"/>
              <a:ext cx="1386256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6300106" y="7379834"/>
              <a:ext cx="312964" cy="312964"/>
              <a:chOff x="6515990" y="5421922"/>
              <a:chExt cx="684020" cy="6840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6515990" y="5421923"/>
                <a:ext cx="684020" cy="684020"/>
              </a:xfrm>
              <a:prstGeom prst="ellipse">
                <a:avLst/>
              </a:prstGeom>
              <a:noFill/>
              <a:ln w="38100">
                <a:solidFill>
                  <a:srgbClr val="1985E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6858000" y="5763933"/>
                <a:ext cx="171005" cy="87989"/>
              </a:xfrm>
              <a:prstGeom prst="line">
                <a:avLst/>
              </a:prstGeom>
              <a:ln w="38100" cap="rnd">
                <a:solidFill>
                  <a:srgbClr val="1985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0"/>
              </p:cNvCxnSpPr>
              <p:nvPr/>
            </p:nvCxnSpPr>
            <p:spPr>
              <a:xfrm rot="16200000" flipH="1" flipV="1">
                <a:off x="6686995" y="5592927"/>
                <a:ext cx="342010" cy="1"/>
              </a:xfrm>
              <a:prstGeom prst="line">
                <a:avLst/>
              </a:prstGeom>
              <a:ln w="38100" cap="rnd">
                <a:solidFill>
                  <a:srgbClr val="1985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544910" y="5340199"/>
              <a:ext cx="551089" cy="959303"/>
              <a:chOff x="5684384" y="4408714"/>
              <a:chExt cx="551089" cy="959303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8" name="Arrow: Pentagon 87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10081" y="5340199"/>
              <a:ext cx="551089" cy="959303"/>
              <a:chOff x="5684384" y="4408714"/>
              <a:chExt cx="551089" cy="95930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1" name="Arrow: Pentagon 90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92" name="Straight Connector 91"/>
            <p:cNvCxnSpPr/>
            <p:nvPr/>
          </p:nvCxnSpPr>
          <p:spPr>
            <a:xfrm>
              <a:off x="6246142" y="5567261"/>
              <a:ext cx="210446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Picture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9" name="Straight Connector 8"/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129518" y="6562800"/>
              <a:ext cx="312964" cy="312964"/>
              <a:chOff x="1728106" y="7113134"/>
              <a:chExt cx="312964" cy="31296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728106" y="7113134"/>
                <a:ext cx="312964" cy="312964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1738323" y="7123351"/>
                <a:ext cx="292529" cy="292529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Oval 92"/>
            <p:cNvSpPr/>
            <p:nvPr/>
          </p:nvSpPr>
          <p:spPr>
            <a:xfrm>
              <a:off x="1460498" y="6875764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460498" y="606932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42481" y="5939000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442482" y="6875764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935960" y="736924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182699" y="526739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16155" y="5692261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78055" y="736924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AA1E06-2532-F146-2CEF-AA1CC5C5223E}"/>
              </a:ext>
            </a:extLst>
          </p:cNvPr>
          <p:cNvGrpSpPr/>
          <p:nvPr/>
        </p:nvGrpSpPr>
        <p:grpSpPr>
          <a:xfrm>
            <a:off x="4568845" y="0"/>
            <a:ext cx="4572000" cy="9144000"/>
            <a:chOff x="4568845" y="0"/>
            <a:chExt cx="4572000" cy="9144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CD1A14-B339-9D67-ACF7-81BA30F7F21A}"/>
                </a:ext>
              </a:extLst>
            </p:cNvPr>
            <p:cNvSpPr/>
            <p:nvPr/>
          </p:nvSpPr>
          <p:spPr>
            <a:xfrm>
              <a:off x="4568845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1F331C-A4CD-341E-FF06-9AA46CAB4EDC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68A88D-2CBB-850E-A42E-B9250D369152}"/>
                </a:ext>
              </a:extLst>
            </p:cNvPr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E962E11-1CCA-F4F5-564F-6C6283A743E0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5335E-5614-A2CA-8A44-46F1B3DDF912}"/>
                </a:ext>
              </a:extLst>
            </p:cNvPr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F57B4A-1F00-4C41-2D67-DCF6C9F7F9DE}"/>
                </a:ext>
              </a:extLst>
            </p:cNvPr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08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33C9664-880E-5203-F19A-74166B556A06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0F6E0A-7460-2591-B1B1-8E93D5DA26B7}"/>
                </a:ext>
              </a:extLst>
            </p:cNvPr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36B086-187C-CA51-F3AE-0191BA3C8C94}"/>
                </a:ext>
              </a:extLst>
            </p:cNvPr>
            <p:cNvGrpSpPr/>
            <p:nvPr/>
          </p:nvGrpSpPr>
          <p:grpSpPr>
            <a:xfrm>
              <a:off x="5553984" y="5793663"/>
              <a:ext cx="2606254" cy="1851235"/>
              <a:chOff x="5491266" y="6008251"/>
              <a:chExt cx="2606254" cy="18512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A2DDFE-1011-E56D-32CA-67242CFE541B}"/>
                  </a:ext>
                </a:extLst>
              </p:cNvPr>
              <p:cNvSpPr/>
              <p:nvPr/>
            </p:nvSpPr>
            <p:spPr>
              <a:xfrm rot="16200000">
                <a:off x="5511677" y="7328807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B989C11-B42D-825F-FB22-779530B11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6811" y="6733681"/>
                <a:ext cx="0" cy="407963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D33297-ED85-EC09-4C0B-8C3A9FDF11EA}"/>
                  </a:ext>
                </a:extLst>
              </p:cNvPr>
              <p:cNvSpPr/>
              <p:nvPr/>
            </p:nvSpPr>
            <p:spPr>
              <a:xfrm rot="16200000">
                <a:off x="5511677" y="5987841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8D728D9-3A45-CB32-751E-820F6E1A94A8}"/>
                  </a:ext>
                </a:extLst>
              </p:cNvPr>
              <p:cNvSpPr/>
              <p:nvPr/>
            </p:nvSpPr>
            <p:spPr>
              <a:xfrm rot="16200000">
                <a:off x="6261448" y="5987840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F29AA0D-A6B8-D1B4-FDE0-3F6A249DE225}"/>
                  </a:ext>
                </a:extLst>
              </p:cNvPr>
              <p:cNvSpPr/>
              <p:nvPr/>
            </p:nvSpPr>
            <p:spPr>
              <a:xfrm rot="16200000">
                <a:off x="7011219" y="5987841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938E8E-13BC-9654-01D3-6654A3B72A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7691" y="6263384"/>
                <a:ext cx="369829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CF51E-4FD8-893B-FA58-E5A9DAFD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7753AB3-9109-CB75-0C39-5CC8F22A0EAA}"/>
              </a:ext>
            </a:extLst>
          </p:cNvPr>
          <p:cNvGrpSpPr/>
          <p:nvPr/>
        </p:nvGrpSpPr>
        <p:grpSpPr>
          <a:xfrm>
            <a:off x="0" y="0"/>
            <a:ext cx="4572000" cy="9144000"/>
            <a:chOff x="0" y="0"/>
            <a:chExt cx="4572000" cy="914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CE2D5B-5FDD-80F4-934A-D99E3934709C}"/>
                </a:ext>
              </a:extLst>
            </p:cNvPr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D59A90-B982-5A97-6C85-16CCBFE9C034}"/>
                </a:ext>
              </a:extLst>
            </p:cNvPr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141469-C742-E414-B621-BCABA02DFF64}"/>
                </a:ext>
              </a:extLst>
            </p:cNvPr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39A0D6-1CEC-312D-CBD0-E6271B729D7C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230F7D-DC52-6813-D7EA-B6DE204CAA90}"/>
                </a:ext>
              </a:extLst>
            </p:cNvPr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C5E88E-7366-BAF4-B913-60EA28F2035E}"/>
                </a:ext>
              </a:extLst>
            </p:cNvPr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E5BB3E-E3F0-21CC-FAB2-BA53D3C7E1E4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F0F23F-08C7-E528-2EFC-E502140E5ACD}"/>
                </a:ext>
              </a:extLst>
            </p:cNvPr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0E5928-438A-8763-E3DC-D5D2E09FD2F4}"/>
                </a:ext>
              </a:extLst>
            </p:cNvPr>
            <p:cNvGrpSpPr/>
            <p:nvPr/>
          </p:nvGrpSpPr>
          <p:grpSpPr>
            <a:xfrm>
              <a:off x="1123101" y="5817581"/>
              <a:ext cx="2165444" cy="1805190"/>
              <a:chOff x="1446150" y="6108655"/>
              <a:chExt cx="2165444" cy="1805190"/>
            </a:xfrm>
          </p:grpSpPr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3C96C31A-89A3-AB35-F863-86665C78CC93}"/>
                  </a:ext>
                </a:extLst>
              </p:cNvPr>
              <p:cNvSpPr/>
              <p:nvPr/>
            </p:nvSpPr>
            <p:spPr>
              <a:xfrm rot="16200000">
                <a:off x="3100860" y="7403111"/>
                <a:ext cx="510268" cy="511200"/>
              </a:xfrm>
              <a:prstGeom prst="rtTriangle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8A5AA6DC-DFF1-9F2A-E2D7-826170428E46}"/>
                  </a:ext>
                </a:extLst>
              </p:cNvPr>
              <p:cNvSpPr/>
              <p:nvPr/>
            </p:nvSpPr>
            <p:spPr>
              <a:xfrm rot="10800000">
                <a:off x="3100394" y="6108655"/>
                <a:ext cx="510268" cy="511200"/>
              </a:xfrm>
              <a:prstGeom prst="rtTriangle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090A943-0E33-1A32-7D5B-6F84BE35D3E4}"/>
                  </a:ext>
                </a:extLst>
              </p:cNvPr>
              <p:cNvCxnSpPr>
                <a:cxnSpLocks/>
                <a:stCxn id="20" idx="5"/>
                <a:endCxn id="19" idx="5"/>
              </p:cNvCxnSpPr>
              <p:nvPr/>
            </p:nvCxnSpPr>
            <p:spPr>
              <a:xfrm>
                <a:off x="3355528" y="6364255"/>
                <a:ext cx="466" cy="1294456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48889E9-8506-5195-4CE7-3DCB5C97389E}"/>
                  </a:ext>
                </a:extLst>
              </p:cNvPr>
              <p:cNvCxnSpPr>
                <a:cxnSpLocks/>
                <a:stCxn id="20" idx="5"/>
                <a:endCxn id="37" idx="2"/>
              </p:cNvCxnSpPr>
              <p:nvPr/>
            </p:nvCxnSpPr>
            <p:spPr>
              <a:xfrm flipH="1" flipV="1">
                <a:off x="1957350" y="6363789"/>
                <a:ext cx="1398178" cy="466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792E19C-3FA8-7F9A-C05F-8EA065D470E7}"/>
                  </a:ext>
                </a:extLst>
              </p:cNvPr>
              <p:cNvCxnSpPr>
                <a:cxnSpLocks/>
                <a:stCxn id="19" idx="5"/>
              </p:cNvCxnSpPr>
              <p:nvPr/>
            </p:nvCxnSpPr>
            <p:spPr>
              <a:xfrm flipH="1">
                <a:off x="2559611" y="7658711"/>
                <a:ext cx="796383" cy="0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A4C57A6-C7E5-769C-FB27-D5C9ADA99DE1}"/>
                  </a:ext>
                </a:extLst>
              </p:cNvPr>
              <p:cNvGrpSpPr/>
              <p:nvPr/>
            </p:nvGrpSpPr>
            <p:grpSpPr>
              <a:xfrm>
                <a:off x="1998533" y="7403577"/>
                <a:ext cx="511200" cy="510268"/>
                <a:chOff x="1998533" y="7403577"/>
                <a:chExt cx="511200" cy="51026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38B3DFD-D822-CE45-D5C4-F7D9E6723FC2}"/>
                    </a:ext>
                  </a:extLst>
                </p:cNvPr>
                <p:cNvSpPr/>
                <p:nvPr/>
              </p:nvSpPr>
              <p:spPr>
                <a:xfrm rot="16200000">
                  <a:off x="1998999" y="7403111"/>
                  <a:ext cx="510268" cy="511200"/>
                </a:xfrm>
                <a:prstGeom prst="rect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69F1373-52C7-751F-9CC7-C8A423DF45D2}"/>
                    </a:ext>
                  </a:extLst>
                </p:cNvPr>
                <p:cNvSpPr/>
                <p:nvPr/>
              </p:nvSpPr>
              <p:spPr>
                <a:xfrm rot="16200000">
                  <a:off x="2125715" y="7530058"/>
                  <a:ext cx="256836" cy="257305"/>
                </a:xfrm>
                <a:prstGeom prst="ellipse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BC897BA-DCC3-DDB5-888C-6218323ACF2D}"/>
                  </a:ext>
                </a:extLst>
              </p:cNvPr>
              <p:cNvGrpSpPr/>
              <p:nvPr/>
            </p:nvGrpSpPr>
            <p:grpSpPr>
              <a:xfrm>
                <a:off x="1446150" y="6108655"/>
                <a:ext cx="511200" cy="510268"/>
                <a:chOff x="1998533" y="7403577"/>
                <a:chExt cx="511200" cy="51026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EC9C7E3-6F9A-ABBE-6F5F-8D129416311D}"/>
                    </a:ext>
                  </a:extLst>
                </p:cNvPr>
                <p:cNvSpPr/>
                <p:nvPr/>
              </p:nvSpPr>
              <p:spPr>
                <a:xfrm rot="16200000">
                  <a:off x="1998999" y="7403111"/>
                  <a:ext cx="510268" cy="511200"/>
                </a:xfrm>
                <a:prstGeom prst="rect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  <p:sp>
              <p:nvSpPr>
                <p:cNvPr id="42" name="Plus Sign 41">
                  <a:extLst>
                    <a:ext uri="{FF2B5EF4-FFF2-40B4-BE49-F238E27FC236}">
                      <a16:creationId xmlns:a16="http://schemas.microsoft.com/office/drawing/2014/main" id="{CCEB94E1-EEDB-D6DF-4EF0-A503960686CD}"/>
                    </a:ext>
                  </a:extLst>
                </p:cNvPr>
                <p:cNvSpPr/>
                <p:nvPr/>
              </p:nvSpPr>
              <p:spPr>
                <a:xfrm rot="16200000">
                  <a:off x="2125715" y="7530058"/>
                  <a:ext cx="256836" cy="257305"/>
                </a:xfrm>
                <a:prstGeom prst="mathPlus">
                  <a:avLst>
                    <a:gd name="adj1" fmla="val 1"/>
                  </a:avLst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6AB01B-BDB7-C7D2-757C-258D4220976C}"/>
              </a:ext>
            </a:extLst>
          </p:cNvPr>
          <p:cNvGrpSpPr/>
          <p:nvPr/>
        </p:nvGrpSpPr>
        <p:grpSpPr>
          <a:xfrm>
            <a:off x="4568845" y="0"/>
            <a:ext cx="4572000" cy="9144000"/>
            <a:chOff x="4568845" y="0"/>
            <a:chExt cx="4572000" cy="9144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4D03D2-5FFA-056E-BB42-672BCF99C855}"/>
                </a:ext>
              </a:extLst>
            </p:cNvPr>
            <p:cNvSpPr/>
            <p:nvPr/>
          </p:nvSpPr>
          <p:spPr>
            <a:xfrm>
              <a:off x="4568845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E6350B-9D95-FF4A-8CDF-B76979482C15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B442B5-2D6D-B90B-D106-B1D2EF92DF07}"/>
                </a:ext>
              </a:extLst>
            </p:cNvPr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5DE0B4-C617-F659-BA55-21DCFD22C276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517E8E-1D29-0F2F-0828-CA77BCDB3FB6}"/>
                </a:ext>
              </a:extLst>
            </p:cNvPr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07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902F4B-C12A-CA17-1EBE-D7A083D0FF6E}"/>
                </a:ext>
              </a:extLst>
            </p:cNvPr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A91726-1125-A274-F8F5-8790AF8E348A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16C0B3-F2C0-B9A9-190F-52AEE625BCC6}"/>
                </a:ext>
              </a:extLst>
            </p:cNvPr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44431D-79EE-7FC0-252F-2102A6B65840}"/>
                </a:ext>
              </a:extLst>
            </p:cNvPr>
            <p:cNvGrpSpPr/>
            <p:nvPr/>
          </p:nvGrpSpPr>
          <p:grpSpPr>
            <a:xfrm>
              <a:off x="5493739" y="5644334"/>
              <a:ext cx="2570475" cy="2152150"/>
              <a:chOff x="5427134" y="5470621"/>
              <a:chExt cx="2570475" cy="215215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A63770-0E67-D62C-9C52-B9B730A8B79B}"/>
                  </a:ext>
                </a:extLst>
              </p:cNvPr>
              <p:cNvSpPr/>
              <p:nvPr/>
            </p:nvSpPr>
            <p:spPr>
              <a:xfrm rot="16200000">
                <a:off x="6460009" y="5450210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4E39ED0-E4B2-C7F8-D74C-703FC65B5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5143" y="6071271"/>
                <a:ext cx="0" cy="440581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905D23-736B-7CBB-FD4D-16E3427C9887}"/>
                  </a:ext>
                </a:extLst>
              </p:cNvPr>
              <p:cNvSpPr/>
              <p:nvPr/>
            </p:nvSpPr>
            <p:spPr>
              <a:xfrm rot="16200000">
                <a:off x="5299326" y="6730042"/>
                <a:ext cx="1020535" cy="764920"/>
              </a:xfrm>
              <a:custGeom>
                <a:avLst/>
                <a:gdLst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4" fmla="*/ 0 w 1020535"/>
                  <a:gd name="connsiteY4" fmla="*/ 0 h 764920"/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4" fmla="*/ 91440 w 1020535"/>
                  <a:gd name="connsiteY4" fmla="*/ 91440 h 764920"/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0" fmla="*/ 1020535 w 1020535"/>
                  <a:gd name="connsiteY0" fmla="*/ 0 h 764920"/>
                  <a:gd name="connsiteX1" fmla="*/ 1020535 w 1020535"/>
                  <a:gd name="connsiteY1" fmla="*/ 764920 h 764920"/>
                  <a:gd name="connsiteX2" fmla="*/ 0 w 1020535"/>
                  <a:gd name="connsiteY2" fmla="*/ 764920 h 76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0535" h="764920">
                    <a:moveTo>
                      <a:pt x="1020535" y="0"/>
                    </a:moveTo>
                    <a:lnTo>
                      <a:pt x="1020535" y="764920"/>
                    </a:lnTo>
                    <a:lnTo>
                      <a:pt x="0" y="764920"/>
                    </a:lnTo>
                  </a:path>
                </a:pathLst>
              </a:cu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86027D-213E-B0AA-F4A1-4951B1DA05C6}"/>
                  </a:ext>
                </a:extLst>
              </p:cNvPr>
              <p:cNvSpPr/>
              <p:nvPr/>
            </p:nvSpPr>
            <p:spPr>
              <a:xfrm rot="16200000">
                <a:off x="6460009" y="6581824"/>
                <a:ext cx="510268" cy="551089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Rectangle 37">
                <a:extLst>
                  <a:ext uri="{FF2B5EF4-FFF2-40B4-BE49-F238E27FC236}">
                    <a16:creationId xmlns:a16="http://schemas.microsoft.com/office/drawing/2014/main" id="{6CD8B50D-CB73-A2E1-86ED-40736A16CACC}"/>
                  </a:ext>
                </a:extLst>
              </p:cNvPr>
              <p:cNvSpPr/>
              <p:nvPr/>
            </p:nvSpPr>
            <p:spPr>
              <a:xfrm rot="16200000" flipV="1">
                <a:off x="7104880" y="6724629"/>
                <a:ext cx="1020535" cy="764922"/>
              </a:xfrm>
              <a:custGeom>
                <a:avLst/>
                <a:gdLst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4" fmla="*/ 0 w 1020535"/>
                  <a:gd name="connsiteY4" fmla="*/ 0 h 764920"/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4" fmla="*/ 91440 w 1020535"/>
                  <a:gd name="connsiteY4" fmla="*/ 91440 h 764920"/>
                  <a:gd name="connsiteX0" fmla="*/ 0 w 1020535"/>
                  <a:gd name="connsiteY0" fmla="*/ 0 h 764920"/>
                  <a:gd name="connsiteX1" fmla="*/ 1020535 w 1020535"/>
                  <a:gd name="connsiteY1" fmla="*/ 0 h 764920"/>
                  <a:gd name="connsiteX2" fmla="*/ 1020535 w 1020535"/>
                  <a:gd name="connsiteY2" fmla="*/ 764920 h 764920"/>
                  <a:gd name="connsiteX3" fmla="*/ 0 w 1020535"/>
                  <a:gd name="connsiteY3" fmla="*/ 764920 h 764920"/>
                  <a:gd name="connsiteX0" fmla="*/ 1020535 w 1020535"/>
                  <a:gd name="connsiteY0" fmla="*/ 0 h 764920"/>
                  <a:gd name="connsiteX1" fmla="*/ 1020535 w 1020535"/>
                  <a:gd name="connsiteY1" fmla="*/ 764920 h 764920"/>
                  <a:gd name="connsiteX2" fmla="*/ 0 w 1020535"/>
                  <a:gd name="connsiteY2" fmla="*/ 764920 h 764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0535" h="764920">
                    <a:moveTo>
                      <a:pt x="1020535" y="0"/>
                    </a:moveTo>
                    <a:lnTo>
                      <a:pt x="1020535" y="764920"/>
                    </a:lnTo>
                    <a:lnTo>
                      <a:pt x="0" y="764920"/>
                    </a:lnTo>
                  </a:path>
                </a:pathLst>
              </a:cu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F2B426-E628-C96E-28BF-0A4C06032DD3}"/>
                  </a:ext>
                </a:extLst>
              </p:cNvPr>
              <p:cNvSpPr/>
              <p:nvPr/>
            </p:nvSpPr>
            <p:spPr>
              <a:xfrm rot="16200000">
                <a:off x="6548979" y="7186609"/>
                <a:ext cx="321235" cy="551089"/>
              </a:xfrm>
              <a:custGeom>
                <a:avLst/>
                <a:gdLst>
                  <a:gd name="connsiteX0" fmla="*/ 0 w 510268"/>
                  <a:gd name="connsiteY0" fmla="*/ 0 h 551089"/>
                  <a:gd name="connsiteX1" fmla="*/ 510268 w 510268"/>
                  <a:gd name="connsiteY1" fmla="*/ 0 h 551089"/>
                  <a:gd name="connsiteX2" fmla="*/ 510268 w 510268"/>
                  <a:gd name="connsiteY2" fmla="*/ 551089 h 551089"/>
                  <a:gd name="connsiteX3" fmla="*/ 0 w 510268"/>
                  <a:gd name="connsiteY3" fmla="*/ 551089 h 551089"/>
                  <a:gd name="connsiteX4" fmla="*/ 0 w 510268"/>
                  <a:gd name="connsiteY4" fmla="*/ 0 h 551089"/>
                  <a:gd name="connsiteX0" fmla="*/ 0 w 510268"/>
                  <a:gd name="connsiteY0" fmla="*/ 0 h 551089"/>
                  <a:gd name="connsiteX1" fmla="*/ 510268 w 510268"/>
                  <a:gd name="connsiteY1" fmla="*/ 0 h 551089"/>
                  <a:gd name="connsiteX2" fmla="*/ 510268 w 510268"/>
                  <a:gd name="connsiteY2" fmla="*/ 551089 h 551089"/>
                  <a:gd name="connsiteX3" fmla="*/ 0 w 510268"/>
                  <a:gd name="connsiteY3" fmla="*/ 551089 h 551089"/>
                  <a:gd name="connsiteX4" fmla="*/ 91440 w 510268"/>
                  <a:gd name="connsiteY4" fmla="*/ 91440 h 551089"/>
                  <a:gd name="connsiteX0" fmla="*/ 0 w 510268"/>
                  <a:gd name="connsiteY0" fmla="*/ 0 h 551089"/>
                  <a:gd name="connsiteX1" fmla="*/ 510268 w 510268"/>
                  <a:gd name="connsiteY1" fmla="*/ 0 h 551089"/>
                  <a:gd name="connsiteX2" fmla="*/ 510268 w 510268"/>
                  <a:gd name="connsiteY2" fmla="*/ 551089 h 551089"/>
                  <a:gd name="connsiteX3" fmla="*/ 0 w 510268"/>
                  <a:gd name="connsiteY3" fmla="*/ 551089 h 551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268" h="551089">
                    <a:moveTo>
                      <a:pt x="0" y="0"/>
                    </a:moveTo>
                    <a:lnTo>
                      <a:pt x="510268" y="0"/>
                    </a:lnTo>
                    <a:lnTo>
                      <a:pt x="510268" y="551089"/>
                    </a:lnTo>
                    <a:lnTo>
                      <a:pt x="0" y="551089"/>
                    </a:lnTo>
                  </a:path>
                </a:pathLst>
              </a:cu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52C4C07-B5B6-4432-49FD-A48AE2018191}"/>
                  </a:ext>
                </a:extLst>
              </p:cNvPr>
              <p:cNvGrpSpPr/>
              <p:nvPr/>
            </p:nvGrpSpPr>
            <p:grpSpPr>
              <a:xfrm>
                <a:off x="5480987" y="5501237"/>
                <a:ext cx="551089" cy="959304"/>
                <a:chOff x="3138651" y="5221060"/>
                <a:chExt cx="551089" cy="959304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DE90958-14E9-826C-8BFE-63D3CA9CBB50}"/>
                    </a:ext>
                  </a:extLst>
                </p:cNvPr>
                <p:cNvSpPr/>
                <p:nvPr/>
              </p:nvSpPr>
              <p:spPr>
                <a:xfrm>
                  <a:off x="3230499" y="5221060"/>
                  <a:ext cx="367393" cy="367393"/>
                </a:xfrm>
                <a:prstGeom prst="ellipse">
                  <a:avLst/>
                </a:prstGeom>
                <a:noFill/>
                <a:ln w="381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9" name="Arrow: Pentagon 28">
                  <a:extLst>
                    <a:ext uri="{FF2B5EF4-FFF2-40B4-BE49-F238E27FC236}">
                      <a16:creationId xmlns:a16="http://schemas.microsoft.com/office/drawing/2014/main" id="{3627B3CF-C3EE-B28A-C2F6-82863D8D478F}"/>
                    </a:ext>
                  </a:extLst>
                </p:cNvPr>
                <p:cNvSpPr/>
                <p:nvPr/>
              </p:nvSpPr>
              <p:spPr>
                <a:xfrm rot="16200000">
                  <a:off x="3159062" y="5649685"/>
                  <a:ext cx="510268" cy="551089"/>
                </a:xfrm>
                <a:prstGeom prst="homePlate">
                  <a:avLst>
                    <a:gd name="adj" fmla="val 28125"/>
                  </a:avLst>
                </a:prstGeom>
                <a:noFill/>
                <a:ln w="381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31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95433-4B55-B129-FEF5-896525F5C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60CF74-AC84-6D82-D257-08842AA4B830}"/>
              </a:ext>
            </a:extLst>
          </p:cNvPr>
          <p:cNvSpPr/>
          <p:nvPr/>
        </p:nvSpPr>
        <p:spPr>
          <a:xfrm>
            <a:off x="0" y="0"/>
            <a:ext cx="4572000" cy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0C69A-14C6-BECF-AFDA-D8E82D4FFE47}"/>
              </a:ext>
            </a:extLst>
          </p:cNvPr>
          <p:cNvSpPr/>
          <p:nvPr/>
        </p:nvSpPr>
        <p:spPr>
          <a:xfrm>
            <a:off x="203761" y="235115"/>
            <a:ext cx="4164478" cy="8718052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0377B-21E3-9880-C223-0F321D170DA1}"/>
              </a:ext>
            </a:extLst>
          </p:cNvPr>
          <p:cNvSpPr/>
          <p:nvPr/>
        </p:nvSpPr>
        <p:spPr>
          <a:xfrm>
            <a:off x="182646" y="8652049"/>
            <a:ext cx="2024331" cy="32016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D011D-A4B8-D7F5-BC77-91EFD9065EB4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82646" y="8623476"/>
            <a:ext cx="1960497" cy="377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1733C-8227-D60B-84DB-66182CB31FB2}"/>
              </a:ext>
            </a:extLst>
          </p:cNvPr>
          <p:cNvSpPr txBox="1"/>
          <p:nvPr/>
        </p:nvSpPr>
        <p:spPr>
          <a:xfrm>
            <a:off x="259013" y="1332196"/>
            <a:ext cx="4109226" cy="25399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ko-KR" sz="14000" dirty="0">
                <a:latin typeface="DSEG14 Classic" panose="02000503000000000000" pitchFamily="2" charset="0"/>
              </a:rPr>
              <a:t>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5469C-893E-83C2-5C56-FD5FA324BBCF}"/>
              </a:ext>
            </a:extLst>
          </p:cNvPr>
          <p:cNvSpPr txBox="1"/>
          <p:nvPr/>
        </p:nvSpPr>
        <p:spPr>
          <a:xfrm>
            <a:off x="203761" y="1332196"/>
            <a:ext cx="4164478" cy="25399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ko-KR" sz="14000" dirty="0">
                <a:solidFill>
                  <a:schemeClr val="tx1">
                    <a:alpha val="10000"/>
                  </a:schemeClr>
                </a:solidFill>
                <a:latin typeface="DSEG14 Classic" panose="02000503000000000000" pitchFamily="2" charset="0"/>
              </a:rPr>
              <a:t>88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B1E252-2414-C059-9A0E-204AD36D9814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03761" y="4594141"/>
            <a:ext cx="4164478" cy="0"/>
          </a:xfrm>
          <a:prstGeom prst="line">
            <a:avLst/>
          </a:prstGeom>
          <a:ln w="38100"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FE455C-6F5D-071A-834C-908FC8B350FB}"/>
              </a:ext>
            </a:extLst>
          </p:cNvPr>
          <p:cNvSpPr txBox="1"/>
          <p:nvPr/>
        </p:nvSpPr>
        <p:spPr>
          <a:xfrm>
            <a:off x="203761" y="565149"/>
            <a:ext cx="4164478" cy="595597"/>
          </a:xfrm>
          <a:prstGeom prst="rect">
            <a:avLst/>
          </a:prstGeom>
        </p:spPr>
        <p:txBody>
          <a:bodyPr wrap="square" lIns="72009" tIns="72009" rIns="72009" bIns="72009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Bahnschrift Light SemiCondensed"/>
              </a:rPr>
              <a:t>S E C T I</a:t>
            </a:r>
            <a:r>
              <a:rPr lang="ko-KR" altLang="en-US" sz="3000">
                <a:latin typeface="Bahnschrift Light SemiCondensed"/>
              </a:rPr>
              <a:t> </a:t>
            </a:r>
            <a:r>
              <a:rPr lang="en-US" altLang="ko-KR" sz="3000">
                <a:latin typeface="Bahnschrift Light SemiCondensed"/>
              </a:rPr>
              <a:t>O 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63FC61-AF16-3AF3-D94B-07A1547FFCDE}"/>
              </a:ext>
            </a:extLst>
          </p:cNvPr>
          <p:cNvSpPr/>
          <p:nvPr/>
        </p:nvSpPr>
        <p:spPr>
          <a:xfrm>
            <a:off x="4568845" y="0"/>
            <a:ext cx="4572000" cy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D6751D-7F9D-0988-4A4A-16DEF00E0E8E}"/>
              </a:ext>
            </a:extLst>
          </p:cNvPr>
          <p:cNvSpPr/>
          <p:nvPr/>
        </p:nvSpPr>
        <p:spPr>
          <a:xfrm>
            <a:off x="4775761" y="235115"/>
            <a:ext cx="4164478" cy="8718052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97E5F-C65E-A5AB-D371-C7D3CBF9D264}"/>
              </a:ext>
            </a:extLst>
          </p:cNvPr>
          <p:cNvSpPr/>
          <p:nvPr/>
        </p:nvSpPr>
        <p:spPr>
          <a:xfrm>
            <a:off x="4754646" y="8652049"/>
            <a:ext cx="2024331" cy="32016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E3216E-B3B7-B4E3-5A0E-B2A7B61136F1}"/>
              </a:ext>
            </a:extLst>
          </p:cNvPr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754646" y="8623476"/>
            <a:ext cx="1960497" cy="377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0DFEDD-F2C8-132D-5AD7-8AFF12202750}"/>
              </a:ext>
            </a:extLst>
          </p:cNvPr>
          <p:cNvSpPr txBox="1"/>
          <p:nvPr/>
        </p:nvSpPr>
        <p:spPr>
          <a:xfrm>
            <a:off x="4831013" y="1332196"/>
            <a:ext cx="4109226" cy="25399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ko-KR" sz="14000" dirty="0">
                <a:latin typeface="DSEG14 Classic" panose="02000503000000000000" pitchFamily="2" charset="0"/>
              </a:rPr>
              <a:t>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037030-8742-73C8-B17E-774ED7FA80FE}"/>
              </a:ext>
            </a:extLst>
          </p:cNvPr>
          <p:cNvSpPr txBox="1"/>
          <p:nvPr/>
        </p:nvSpPr>
        <p:spPr>
          <a:xfrm>
            <a:off x="4775761" y="1332196"/>
            <a:ext cx="4164478" cy="25399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ko-KR" sz="14000" dirty="0">
                <a:solidFill>
                  <a:schemeClr val="tx1">
                    <a:alpha val="10000"/>
                  </a:schemeClr>
                </a:solidFill>
                <a:latin typeface="DSEG14 Classic" panose="02000503000000000000" pitchFamily="2" charset="0"/>
              </a:rPr>
              <a:t>88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5B67ED-1C2A-F6AD-6092-4FDB7DF74264}"/>
              </a:ext>
            </a:extLst>
          </p:cNvPr>
          <p:cNvCxnSpPr/>
          <p:nvPr/>
        </p:nvCxnSpPr>
        <p:spPr>
          <a:xfrm>
            <a:off x="4775761" y="4594141"/>
            <a:ext cx="4164478" cy="0"/>
          </a:xfrm>
          <a:prstGeom prst="line">
            <a:avLst/>
          </a:prstGeom>
          <a:ln w="38100"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9B44C8-F416-2D9A-CA10-3F600782C783}"/>
              </a:ext>
            </a:extLst>
          </p:cNvPr>
          <p:cNvSpPr txBox="1"/>
          <p:nvPr/>
        </p:nvSpPr>
        <p:spPr>
          <a:xfrm>
            <a:off x="4775761" y="565149"/>
            <a:ext cx="4164478" cy="595597"/>
          </a:xfrm>
          <a:prstGeom prst="rect">
            <a:avLst/>
          </a:prstGeom>
        </p:spPr>
        <p:txBody>
          <a:bodyPr wrap="square" lIns="72009" tIns="72009" rIns="72009" bIns="72009">
            <a:spAutoFit/>
          </a:bodyPr>
          <a:lstStyle/>
          <a:p>
            <a:pPr algn="ctr">
              <a:defRPr/>
            </a:pPr>
            <a:r>
              <a:rPr lang="en-US" altLang="ko-KR" sz="3000">
                <a:latin typeface="Bahnschrift Light SemiCondensed"/>
              </a:rPr>
              <a:t>S E C T I</a:t>
            </a:r>
            <a:r>
              <a:rPr lang="ko-KR" altLang="en-US" sz="3000">
                <a:latin typeface="Bahnschrift Light SemiCondensed"/>
              </a:rPr>
              <a:t> </a:t>
            </a:r>
            <a:r>
              <a:rPr lang="en-US" altLang="ko-KR" sz="3000">
                <a:latin typeface="Bahnschrift Light SemiCondensed"/>
              </a:rPr>
              <a:t>O 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C55184F-D12C-FD9E-3283-5B77C70F41C6}"/>
              </a:ext>
            </a:extLst>
          </p:cNvPr>
          <p:cNvGrpSpPr/>
          <p:nvPr/>
        </p:nvGrpSpPr>
        <p:grpSpPr>
          <a:xfrm>
            <a:off x="1173818" y="5615831"/>
            <a:ext cx="2229915" cy="2300998"/>
            <a:chOff x="1173818" y="5495487"/>
            <a:chExt cx="2229915" cy="230099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4B8D676-C1C4-5994-9472-C8BACAA24145}"/>
                </a:ext>
              </a:extLst>
            </p:cNvPr>
            <p:cNvGrpSpPr/>
            <p:nvPr/>
          </p:nvGrpSpPr>
          <p:grpSpPr>
            <a:xfrm>
              <a:off x="1173818" y="6831767"/>
              <a:ext cx="551089" cy="959304"/>
              <a:chOff x="5699992" y="5827350"/>
              <a:chExt cx="551089" cy="95930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682D647-7AB8-49D1-8852-8E5A585E0294}"/>
                  </a:ext>
                </a:extLst>
              </p:cNvPr>
              <p:cNvSpPr/>
              <p:nvPr/>
            </p:nvSpPr>
            <p:spPr>
              <a:xfrm>
                <a:off x="5791840" y="5827350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0FA3260E-7561-7438-558A-C6DDF818E5E3}"/>
                  </a:ext>
                </a:extLst>
              </p:cNvPr>
              <p:cNvSpPr/>
              <p:nvPr/>
            </p:nvSpPr>
            <p:spPr>
              <a:xfrm rot="16200000">
                <a:off x="5720403" y="6255975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DEFA1F4-69C3-4778-8146-A3E55111D3D9}"/>
                </a:ext>
              </a:extLst>
            </p:cNvPr>
            <p:cNvGrpSpPr/>
            <p:nvPr/>
          </p:nvGrpSpPr>
          <p:grpSpPr>
            <a:xfrm>
              <a:off x="1174796" y="5495487"/>
              <a:ext cx="551089" cy="959304"/>
              <a:chOff x="5699992" y="5827350"/>
              <a:chExt cx="551089" cy="95930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A877C10-CE60-57E4-A25C-75DA16DB0EEA}"/>
                  </a:ext>
                </a:extLst>
              </p:cNvPr>
              <p:cNvSpPr/>
              <p:nvPr/>
            </p:nvSpPr>
            <p:spPr>
              <a:xfrm>
                <a:off x="5791840" y="5827350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rgbClr val="FD4545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Arrow: Pentagon 21">
                <a:extLst>
                  <a:ext uri="{FF2B5EF4-FFF2-40B4-BE49-F238E27FC236}">
                    <a16:creationId xmlns:a16="http://schemas.microsoft.com/office/drawing/2014/main" id="{BDC3D5C7-38A4-0871-FCCD-A0AB47FD5AE4}"/>
                  </a:ext>
                </a:extLst>
              </p:cNvPr>
              <p:cNvSpPr/>
              <p:nvPr/>
            </p:nvSpPr>
            <p:spPr>
              <a:xfrm rot="16200000">
                <a:off x="5720403" y="6255975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rgbClr val="FD4545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B9DD5D9-5BF6-F7AE-0033-FCA74C1EFE4B}"/>
                </a:ext>
              </a:extLst>
            </p:cNvPr>
            <p:cNvGrpSpPr/>
            <p:nvPr/>
          </p:nvGrpSpPr>
          <p:grpSpPr>
            <a:xfrm>
              <a:off x="2852642" y="6837181"/>
              <a:ext cx="551089" cy="959304"/>
              <a:chOff x="5699992" y="5827350"/>
              <a:chExt cx="551089" cy="95930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BC6A9EC-CFE1-C524-79BE-A5B06C26E0DE}"/>
                  </a:ext>
                </a:extLst>
              </p:cNvPr>
              <p:cNvSpPr/>
              <p:nvPr/>
            </p:nvSpPr>
            <p:spPr>
              <a:xfrm>
                <a:off x="5791840" y="5827350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rgbClr val="FD4545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Arrow: Pentagon 31">
                <a:extLst>
                  <a:ext uri="{FF2B5EF4-FFF2-40B4-BE49-F238E27FC236}">
                    <a16:creationId xmlns:a16="http://schemas.microsoft.com/office/drawing/2014/main" id="{BDF6F30C-3FA2-6908-FF8F-A5E9ED4519D6}"/>
                  </a:ext>
                </a:extLst>
              </p:cNvPr>
              <p:cNvSpPr/>
              <p:nvPr/>
            </p:nvSpPr>
            <p:spPr>
              <a:xfrm rot="16200000">
                <a:off x="5720403" y="6255975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rgbClr val="FD4545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7AC3A6-5867-78EC-5BBD-330033DF49E9}"/>
                </a:ext>
              </a:extLst>
            </p:cNvPr>
            <p:cNvSpPr/>
            <p:nvPr/>
          </p:nvSpPr>
          <p:spPr>
            <a:xfrm rot="16200000">
              <a:off x="2852789" y="5611218"/>
              <a:ext cx="550800" cy="551089"/>
            </a:xfrm>
            <a:prstGeom prst="rect">
              <a:avLst/>
            </a:prstGeom>
            <a:noFill/>
            <a:ln w="38100" cap="flat">
              <a:solidFill>
                <a:schemeClr val="dk1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C24EDB8-9587-8CAE-AF32-05EF0B27C63C}"/>
                </a:ext>
              </a:extLst>
            </p:cNvPr>
            <p:cNvCxnSpPr>
              <a:cxnSpLocks/>
              <a:stCxn id="11" idx="2"/>
              <a:endCxn id="33" idx="0"/>
            </p:cNvCxnSpPr>
            <p:nvPr/>
          </p:nvCxnSpPr>
          <p:spPr>
            <a:xfrm flipV="1">
              <a:off x="1724908" y="5886763"/>
              <a:ext cx="1127737" cy="1720930"/>
            </a:xfrm>
            <a:prstGeom prst="bentConnector3">
              <a:avLst/>
            </a:prstGeom>
            <a:ln w="38100" cap="rnd"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343631-99B7-8667-0215-F7D24AF139AF}"/>
              </a:ext>
            </a:extLst>
          </p:cNvPr>
          <p:cNvGrpSpPr/>
          <p:nvPr/>
        </p:nvGrpSpPr>
        <p:grpSpPr>
          <a:xfrm>
            <a:off x="5589221" y="5912126"/>
            <a:ext cx="2592809" cy="1757873"/>
            <a:chOff x="5287919" y="5912126"/>
            <a:chExt cx="2592809" cy="175787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A37A45-97B6-396E-432A-632578A0953D}"/>
                </a:ext>
              </a:extLst>
            </p:cNvPr>
            <p:cNvSpPr/>
            <p:nvPr/>
          </p:nvSpPr>
          <p:spPr>
            <a:xfrm>
              <a:off x="6347430" y="6064866"/>
              <a:ext cx="1533298" cy="1221021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8E640973-C4F7-8351-8740-374145BAF849}"/>
                </a:ext>
              </a:extLst>
            </p:cNvPr>
            <p:cNvSpPr/>
            <p:nvPr/>
          </p:nvSpPr>
          <p:spPr>
            <a:xfrm rot="5400000">
              <a:off x="6778011" y="5951799"/>
              <a:ext cx="781235" cy="914399"/>
            </a:xfrm>
            <a:prstGeom prst="parallelogram">
              <a:avLst>
                <a:gd name="adj" fmla="val 72689"/>
              </a:avLst>
            </a:prstGeom>
            <a:solidFill>
              <a:schemeClr val="bg1"/>
            </a:solidFill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27ED115A-3FBE-1910-DBC0-3338E6057591}"/>
                </a:ext>
              </a:extLst>
            </p:cNvPr>
            <p:cNvSpPr/>
            <p:nvPr/>
          </p:nvSpPr>
          <p:spPr>
            <a:xfrm rot="5400000">
              <a:off x="5882290" y="5951799"/>
              <a:ext cx="781235" cy="914399"/>
            </a:xfrm>
            <a:prstGeom prst="parallelogram">
              <a:avLst>
                <a:gd name="adj" fmla="val 72689"/>
              </a:avLst>
            </a:prstGeom>
            <a:solidFill>
              <a:schemeClr val="bg1"/>
            </a:solidFill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2E69AB21-6638-1F10-95C6-D585BD52F11D}"/>
                </a:ext>
              </a:extLst>
            </p:cNvPr>
            <p:cNvSpPr/>
            <p:nvPr/>
          </p:nvSpPr>
          <p:spPr>
            <a:xfrm rot="5400000">
              <a:off x="6099297" y="5354886"/>
              <a:ext cx="418818" cy="1533298"/>
            </a:xfrm>
            <a:prstGeom prst="can">
              <a:avLst>
                <a:gd name="adj" fmla="val 41949"/>
              </a:avLst>
            </a:prstGeom>
            <a:solidFill>
              <a:schemeClr val="bg1"/>
            </a:solidFill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6EA3EEDA-D103-33F0-E7C6-4317B6487392}"/>
                </a:ext>
              </a:extLst>
            </p:cNvPr>
            <p:cNvSpPr/>
            <p:nvPr/>
          </p:nvSpPr>
          <p:spPr>
            <a:xfrm>
              <a:off x="5287919" y="6938536"/>
              <a:ext cx="848496" cy="731463"/>
            </a:xfrm>
            <a:prstGeom prst="triangle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 anchorCtr="0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!</a:t>
              </a:r>
              <a:endParaRPr lang="ko-KR" altLang="en-US" sz="4000" dirty="0">
                <a:solidFill>
                  <a:schemeClr val="tx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61FFF-E5F7-6052-9E8E-1DC0D3BF1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0B30C3F-6BBB-3C10-BEE8-B96AB1F2A9C6}"/>
              </a:ext>
            </a:extLst>
          </p:cNvPr>
          <p:cNvGrpSpPr/>
          <p:nvPr/>
        </p:nvGrpSpPr>
        <p:grpSpPr>
          <a:xfrm>
            <a:off x="0" y="0"/>
            <a:ext cx="4572000" cy="9144000"/>
            <a:chOff x="4572000" y="0"/>
            <a:chExt cx="4572000" cy="9144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DF507E-7C57-B7AB-3E3B-FE7163529EB4}"/>
                </a:ext>
              </a:extLst>
            </p:cNvPr>
            <p:cNvSpPr/>
            <p:nvPr/>
          </p:nvSpPr>
          <p:spPr>
            <a:xfrm>
              <a:off x="457200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41C91F-FA00-D231-DB70-94B6EE3BAF77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4CD528-0E1F-2534-4764-9E2E092193A0}"/>
                </a:ext>
              </a:extLst>
            </p:cNvPr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894F59E-58A5-0E9D-4001-BE8D02500E2D}"/>
                </a:ext>
              </a:extLst>
            </p:cNvPr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657EE2-D551-AB08-2F81-A876DD7C632E}"/>
                </a:ext>
              </a:extLst>
            </p:cNvPr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latin typeface="DSEG14 Classic" panose="02000503000000000000" pitchFamily="2" charset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D43009-5AE9-9A0B-1A13-8D04A42044F3}"/>
                </a:ext>
              </a:extLst>
            </p:cNvPr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0" dirty="0">
                  <a:solidFill>
                    <a:schemeClr val="tx1">
                      <a:alpha val="10000"/>
                    </a:schemeClr>
                  </a:solidFill>
                  <a:latin typeface="DSEG14 Classic" panose="02000503000000000000" pitchFamily="2" charset="0"/>
                </a:rPr>
                <a:t>88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98F2FC-4893-3307-1CD8-F12903F02196}"/>
                </a:ext>
              </a:extLst>
            </p:cNvPr>
            <p:cNvCxnSpPr>
              <a:stCxn id="54" idx="1"/>
              <a:endCxn id="54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1FA33C-95B6-DA75-10A8-CF1D4814A4CB}"/>
                </a:ext>
              </a:extLst>
            </p:cNvPr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9D7C8D-8AE2-177C-C186-EA6D52F6CE07}"/>
                </a:ext>
              </a:extLst>
            </p:cNvPr>
            <p:cNvGrpSpPr/>
            <p:nvPr/>
          </p:nvGrpSpPr>
          <p:grpSpPr>
            <a:xfrm>
              <a:off x="5540920" y="5669835"/>
              <a:ext cx="2636287" cy="2101147"/>
              <a:chOff x="5610249" y="5578566"/>
              <a:chExt cx="2636287" cy="210114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0D54A89-C8C1-983F-4D1D-B2621AC93BCD}"/>
                  </a:ext>
                </a:extLst>
              </p:cNvPr>
              <p:cNvGrpSpPr/>
              <p:nvPr/>
            </p:nvGrpSpPr>
            <p:grpSpPr>
              <a:xfrm>
                <a:off x="5610249" y="6720409"/>
                <a:ext cx="551089" cy="959304"/>
                <a:chOff x="3138651" y="5221060"/>
                <a:chExt cx="551089" cy="959304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AA96F10E-F23E-0E2E-F884-94BF3E17F5CA}"/>
                    </a:ext>
                  </a:extLst>
                </p:cNvPr>
                <p:cNvSpPr/>
                <p:nvPr/>
              </p:nvSpPr>
              <p:spPr>
                <a:xfrm>
                  <a:off x="3230499" y="5221060"/>
                  <a:ext cx="367393" cy="367393"/>
                </a:xfrm>
                <a:prstGeom prst="ellipse">
                  <a:avLst/>
                </a:prstGeom>
                <a:noFill/>
                <a:ln w="381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8" name="Arrow: Pentagon 67">
                  <a:extLst>
                    <a:ext uri="{FF2B5EF4-FFF2-40B4-BE49-F238E27FC236}">
                      <a16:creationId xmlns:a16="http://schemas.microsoft.com/office/drawing/2014/main" id="{0CBB9940-A58B-C285-14FF-BC03A31689CB}"/>
                    </a:ext>
                  </a:extLst>
                </p:cNvPr>
                <p:cNvSpPr/>
                <p:nvPr/>
              </p:nvSpPr>
              <p:spPr>
                <a:xfrm rot="16200000">
                  <a:off x="3159062" y="5649685"/>
                  <a:ext cx="510268" cy="551089"/>
                </a:xfrm>
                <a:prstGeom prst="homePlate">
                  <a:avLst>
                    <a:gd name="adj" fmla="val 28125"/>
                  </a:avLst>
                </a:prstGeom>
                <a:noFill/>
                <a:ln w="381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F109CA9-1AEC-9376-4ECE-8CBB97B42C5A}"/>
                  </a:ext>
                </a:extLst>
              </p:cNvPr>
              <p:cNvGrpSpPr/>
              <p:nvPr/>
            </p:nvGrpSpPr>
            <p:grpSpPr>
              <a:xfrm>
                <a:off x="6976536" y="5578566"/>
                <a:ext cx="1270000" cy="1917489"/>
                <a:chOff x="6858001" y="5829507"/>
                <a:chExt cx="1270000" cy="1917489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5610ABC-C754-B511-CEDA-038EE1E30BFD}"/>
                    </a:ext>
                  </a:extLst>
                </p:cNvPr>
                <p:cNvSpPr/>
                <p:nvPr/>
              </p:nvSpPr>
              <p:spPr>
                <a:xfrm rot="16200000">
                  <a:off x="6479797" y="6207713"/>
                  <a:ext cx="1509943" cy="753535"/>
                </a:xfrm>
                <a:prstGeom prst="rect">
                  <a:avLst/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6" name="Parallelogram 65">
                  <a:extLst>
                    <a:ext uri="{FF2B5EF4-FFF2-40B4-BE49-F238E27FC236}">
                      <a16:creationId xmlns:a16="http://schemas.microsoft.com/office/drawing/2014/main" id="{75439F2B-F4AC-647F-D64D-F0F022EE7642}"/>
                    </a:ext>
                  </a:extLst>
                </p:cNvPr>
                <p:cNvSpPr/>
                <p:nvPr/>
              </p:nvSpPr>
              <p:spPr>
                <a:xfrm rot="16200000">
                  <a:off x="6911024" y="6530020"/>
                  <a:ext cx="1917489" cy="516464"/>
                </a:xfrm>
                <a:prstGeom prst="parallelogram">
                  <a:avLst>
                    <a:gd name="adj" fmla="val 78712"/>
                  </a:avLst>
                </a:prstGeom>
                <a:noFill/>
                <a:ln w="38100" cap="flat">
                  <a:solidFill>
                    <a:schemeClr val="dk1"/>
                  </a:solidFill>
                  <a:prstDash val="solid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2A2F89D8-39B1-C4AF-25C4-FEAFDD1C5C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0070" y="7214947"/>
                <a:ext cx="893234" cy="407824"/>
              </a:xfrm>
              <a:prstGeom prst="bentConnector2">
                <a:avLst/>
              </a:prstGeom>
              <a:ln w="38100" cap="rnd">
                <a:solidFill>
                  <a:schemeClr val="dk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8AF97DD-E59F-98E4-4CA2-33396B33EF2A}"/>
              </a:ext>
            </a:extLst>
          </p:cNvPr>
          <p:cNvGrpSpPr/>
          <p:nvPr/>
        </p:nvGrpSpPr>
        <p:grpSpPr>
          <a:xfrm>
            <a:off x="4572000" y="0"/>
            <a:ext cx="4572000" cy="9144000"/>
            <a:chOff x="4572000" y="0"/>
            <a:chExt cx="4572000" cy="9144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54BCB8-817D-292B-9F90-4A97F520C886}"/>
                </a:ext>
              </a:extLst>
            </p:cNvPr>
            <p:cNvSpPr/>
            <p:nvPr/>
          </p:nvSpPr>
          <p:spPr>
            <a:xfrm>
              <a:off x="457200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F20210-FE71-AD67-37DE-A03AB8190115}"/>
                </a:ext>
              </a:extLst>
            </p:cNvPr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8B0309-269D-14B4-B3C2-1F86FCC18F2A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837DF6-F090-C7FF-56E4-6F21BAD97C7D}"/>
                </a:ext>
              </a:extLst>
            </p:cNvPr>
            <p:cNvSpPr txBox="1"/>
            <p:nvPr/>
          </p:nvSpPr>
          <p:spPr>
            <a:xfrm>
              <a:off x="4775761" y="1383298"/>
              <a:ext cx="4164478" cy="514756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latin typeface="Bahnschrift Light SemiCondensed"/>
                </a:rPr>
                <a:t>Welcome to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59B4467-2D89-9FAD-27FB-81ED3A89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626" t="20637" r="9574" b="33242"/>
            <a:stretch/>
          </p:blipFill>
          <p:spPr>
            <a:xfrm>
              <a:off x="4928950" y="2074616"/>
              <a:ext cx="3858100" cy="591432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0C31F1F-3B14-E1F4-4932-9421DA8F9CA3}"/>
                </a:ext>
              </a:extLst>
            </p:cNvPr>
            <p:cNvSpPr txBox="1"/>
            <p:nvPr/>
          </p:nvSpPr>
          <p:spPr>
            <a:xfrm>
              <a:off x="4824967" y="2656427"/>
              <a:ext cx="4164478" cy="607089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 dirty="0">
                  <a:latin typeface="Bahnschrift Light SemiCondensed"/>
                </a:rPr>
                <a:t>Laboratory HQ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A94B1C5-F380-9C65-0515-8B50DB3DF9EB}"/>
                </a:ext>
              </a:extLst>
            </p:cNvPr>
            <p:cNvSpPr txBox="1"/>
            <p:nvPr/>
          </p:nvSpPr>
          <p:spPr>
            <a:xfrm>
              <a:off x="4775761" y="5333379"/>
              <a:ext cx="4164478" cy="3100079"/>
            </a:xfrm>
            <a:prstGeom prst="rect">
              <a:avLst/>
            </a:prstGeom>
          </p:spPr>
          <p:txBody>
            <a:bodyPr wrap="square" lIns="72009" tIns="72009" rIns="72009" bIns="72009" anchor="ctr"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latin typeface="Bahnschrift Light SemiCondensed"/>
                </a:rPr>
                <a:t>This facility is owned by</a:t>
              </a:r>
            </a:p>
            <a:p>
              <a:pPr algn="ctr">
                <a:defRPr/>
              </a:pPr>
              <a:r>
                <a:rPr lang="en-US" altLang="ko-KR" sz="2400" dirty="0" err="1">
                  <a:latin typeface="Bahnschrift Light SemiCondensed"/>
                </a:rPr>
                <a:t>ChronoSpace</a:t>
              </a:r>
              <a:r>
                <a:rPr lang="en-US" altLang="ko-KR" sz="2400" dirty="0">
                  <a:latin typeface="Bahnschrift Light SemiCondensed"/>
                </a:rPr>
                <a:t> inc. as Priority.</a:t>
              </a:r>
            </a:p>
            <a:p>
              <a:pPr algn="ctr">
                <a:defRPr/>
              </a:pPr>
              <a:r>
                <a:rPr lang="en-US" altLang="ko-KR" sz="2400" dirty="0">
                  <a:latin typeface="Bahnschrift Light SemiCondensed"/>
                </a:rPr>
                <a:t>Please make a registration on</a:t>
              </a:r>
            </a:p>
            <a:p>
              <a:pPr algn="ctr">
                <a:defRPr/>
              </a:pPr>
              <a:r>
                <a:rPr lang="en-US" altLang="ko-KR" sz="2400" dirty="0">
                  <a:latin typeface="Bahnschrift Light SemiCondensed"/>
                </a:rPr>
                <a:t>entry application office which</a:t>
              </a:r>
            </a:p>
            <a:p>
              <a:pPr algn="ctr">
                <a:defRPr/>
              </a:pPr>
              <a:r>
                <a:rPr lang="en-US" altLang="ko-KR" sz="2400" dirty="0">
                  <a:latin typeface="Bahnschrift Light SemiCondensed"/>
                </a:rPr>
                <a:t>is located next to the Main entry.</a:t>
              </a:r>
              <a:br>
                <a:rPr lang="en-US" altLang="ko-KR" sz="2400" dirty="0">
                  <a:latin typeface="Bahnschrift Light SemiCondensed"/>
                </a:rPr>
              </a:br>
              <a:r>
                <a:rPr lang="en-US" altLang="ko-KR" sz="2400" dirty="0">
                  <a:latin typeface="Bahnschrift Light SemiCondensed"/>
                </a:rPr>
                <a:t>Make sure you have a certificate</a:t>
              </a:r>
              <a:br>
                <a:rPr lang="en-US" altLang="ko-KR" sz="2400" dirty="0">
                  <a:latin typeface="Bahnschrift Light SemiCondensed"/>
                </a:rPr>
              </a:br>
              <a:r>
                <a:rPr lang="en-US" altLang="ko-KR" sz="2400" dirty="0">
                  <a:latin typeface="Bahnschrift Light SemiCondensed"/>
                </a:rPr>
                <a:t>that can identify yourself,</a:t>
              </a:r>
              <a:br>
                <a:rPr lang="en-US" altLang="ko-KR" sz="2400" dirty="0">
                  <a:latin typeface="Bahnschrift Light SemiCondensed"/>
                </a:rPr>
              </a:br>
              <a:r>
                <a:rPr lang="en-US" altLang="ko-KR" sz="2400" dirty="0">
                  <a:latin typeface="Bahnschrift Light SemiCondensed"/>
                </a:rPr>
                <a:t>mandatory for entry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0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233ED4-38FD-19EB-5394-6F99FEA769E2}"/>
              </a:ext>
            </a:extLst>
          </p:cNvPr>
          <p:cNvGrpSpPr/>
          <p:nvPr/>
        </p:nvGrpSpPr>
        <p:grpSpPr>
          <a:xfrm>
            <a:off x="0" y="0"/>
            <a:ext cx="1625600" cy="1625600"/>
            <a:chOff x="0" y="0"/>
            <a:chExt cx="1625600" cy="1625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52C8F8-7AB7-7D6F-0D7E-85042740BC74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01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F6724-7628-DF98-BEA4-8B58B03B3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0CDE78-B9CC-02C9-22C6-3DEE73D018E6}"/>
              </a:ext>
            </a:extLst>
          </p:cNvPr>
          <p:cNvGrpSpPr/>
          <p:nvPr/>
        </p:nvGrpSpPr>
        <p:grpSpPr>
          <a:xfrm>
            <a:off x="1625600" y="0"/>
            <a:ext cx="1625600" cy="1625600"/>
            <a:chOff x="0" y="0"/>
            <a:chExt cx="1625600" cy="1625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46D73F-11AA-C339-08DA-208D20EB222F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02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7E668B-E94E-956F-45B5-AA377F326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61260F6-4E27-F814-CAB3-E55D1EBEB760}"/>
              </a:ext>
            </a:extLst>
          </p:cNvPr>
          <p:cNvGrpSpPr/>
          <p:nvPr/>
        </p:nvGrpSpPr>
        <p:grpSpPr>
          <a:xfrm>
            <a:off x="3254400" y="0"/>
            <a:ext cx="1625600" cy="1625600"/>
            <a:chOff x="0" y="0"/>
            <a:chExt cx="1625600" cy="1625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C056B1-9FFB-6B37-CD8B-AA7D8F7AA570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03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A8A44F-993B-B212-EAD5-0B0F44AE4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2A97BC-ADAC-2170-1C3D-F9A8E969C4D2}"/>
              </a:ext>
            </a:extLst>
          </p:cNvPr>
          <p:cNvGrpSpPr/>
          <p:nvPr/>
        </p:nvGrpSpPr>
        <p:grpSpPr>
          <a:xfrm>
            <a:off x="4881600" y="0"/>
            <a:ext cx="1625600" cy="1625600"/>
            <a:chOff x="0" y="0"/>
            <a:chExt cx="1625600" cy="1625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5EE227-0D75-D656-9826-F29E019A2AEB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04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B177BC-684D-416C-5FAE-B1044AC39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8C203C-8E21-214A-8380-2CBBB33E2F61}"/>
              </a:ext>
            </a:extLst>
          </p:cNvPr>
          <p:cNvGrpSpPr/>
          <p:nvPr/>
        </p:nvGrpSpPr>
        <p:grpSpPr>
          <a:xfrm>
            <a:off x="6507200" y="0"/>
            <a:ext cx="1625600" cy="1625600"/>
            <a:chOff x="0" y="0"/>
            <a:chExt cx="1625600" cy="16256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2667D4-F45A-A3AE-5DBB-424975D0C11F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05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B11700-65F7-40F6-408E-5187AB5A3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42724E-0DEB-275A-5B15-A8DC9CB5A3A4}"/>
              </a:ext>
            </a:extLst>
          </p:cNvPr>
          <p:cNvGrpSpPr/>
          <p:nvPr/>
        </p:nvGrpSpPr>
        <p:grpSpPr>
          <a:xfrm>
            <a:off x="800" y="1625600"/>
            <a:ext cx="1625600" cy="1625600"/>
            <a:chOff x="0" y="0"/>
            <a:chExt cx="1625600" cy="1625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A1CDC8-F1F0-CF6A-EB94-404C8460D811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06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49E3E1-03FE-9922-0774-BCC64AFA8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012E1D-1CC8-74CD-553C-768CA29CF4D2}"/>
              </a:ext>
            </a:extLst>
          </p:cNvPr>
          <p:cNvGrpSpPr/>
          <p:nvPr/>
        </p:nvGrpSpPr>
        <p:grpSpPr>
          <a:xfrm>
            <a:off x="1626400" y="1625600"/>
            <a:ext cx="1625600" cy="1625600"/>
            <a:chOff x="0" y="0"/>
            <a:chExt cx="1625600" cy="1625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4693DB-EF01-D477-B970-B314FD2DA029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07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F1D73D-4478-EDCC-4196-8A214129C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72C20-A47C-DA74-B7C9-9A26938246A3}"/>
              </a:ext>
            </a:extLst>
          </p:cNvPr>
          <p:cNvGrpSpPr/>
          <p:nvPr/>
        </p:nvGrpSpPr>
        <p:grpSpPr>
          <a:xfrm>
            <a:off x="3255200" y="1625600"/>
            <a:ext cx="1625600" cy="1625600"/>
            <a:chOff x="0" y="0"/>
            <a:chExt cx="1625600" cy="1625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AA2DEA-82BE-C90C-BAD8-CC23285B57D2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08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BFA55F-A86E-A156-C4CF-1074A229E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D2EC9B-68A0-7B07-F287-B58C938331A1}"/>
              </a:ext>
            </a:extLst>
          </p:cNvPr>
          <p:cNvGrpSpPr/>
          <p:nvPr/>
        </p:nvGrpSpPr>
        <p:grpSpPr>
          <a:xfrm>
            <a:off x="4882400" y="1625600"/>
            <a:ext cx="1625600" cy="1625600"/>
            <a:chOff x="0" y="0"/>
            <a:chExt cx="1625600" cy="1625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4B929D-BE12-A51E-423C-18FAD30E0142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09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9F05C6-ABCC-30E0-467A-F6D385E94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8AE7A3-DFC1-E910-C7BD-EB636F7E8F09}"/>
              </a:ext>
            </a:extLst>
          </p:cNvPr>
          <p:cNvGrpSpPr/>
          <p:nvPr/>
        </p:nvGrpSpPr>
        <p:grpSpPr>
          <a:xfrm>
            <a:off x="6508000" y="1625600"/>
            <a:ext cx="1625600" cy="1625600"/>
            <a:chOff x="0" y="0"/>
            <a:chExt cx="1625600" cy="16256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57CA70-8387-7693-5B69-1DD8D35DE214}"/>
                </a:ext>
              </a:extLst>
            </p:cNvPr>
            <p:cNvSpPr/>
            <p:nvPr/>
          </p:nvSpPr>
          <p:spPr>
            <a:xfrm>
              <a:off x="0" y="0"/>
              <a:ext cx="16256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0" rIns="108000" bIns="144000"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SEG14 Classic" panose="02000503000000000000" pitchFamily="2" charset="0"/>
                </a:rPr>
                <a:t>10</a:t>
              </a:r>
              <a:endParaRPr lang="ko-KR" altLang="en-US" sz="5400" dirty="0">
                <a:solidFill>
                  <a:schemeClr val="tx1"/>
                </a:solidFill>
                <a:latin typeface="DSEG14 Classic" panose="02000503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3D4BC1-D35B-9403-A126-E24CA8552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00" y="88900"/>
              <a:ext cx="1447800" cy="144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54CE5B-D31E-8FF1-7CC5-3CEE75FE03A1}"/>
              </a:ext>
            </a:extLst>
          </p:cNvPr>
          <p:cNvGrpSpPr/>
          <p:nvPr/>
        </p:nvGrpSpPr>
        <p:grpSpPr>
          <a:xfrm>
            <a:off x="8133600" y="0"/>
            <a:ext cx="1625600" cy="1625600"/>
            <a:chOff x="8133600" y="0"/>
            <a:chExt cx="1625600" cy="16256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66B2D68-2BF4-D85D-158B-92665B086259}"/>
                </a:ext>
              </a:extLst>
            </p:cNvPr>
            <p:cNvGrpSpPr/>
            <p:nvPr/>
          </p:nvGrpSpPr>
          <p:grpSpPr>
            <a:xfrm>
              <a:off x="8133600" y="0"/>
              <a:ext cx="1625600" cy="1625600"/>
              <a:chOff x="0" y="0"/>
              <a:chExt cx="1625600" cy="1625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02F9832-F899-FC35-A673-59DDE07D7AE2}"/>
                  </a:ext>
                </a:extLst>
              </p:cNvPr>
              <p:cNvSpPr/>
              <p:nvPr/>
            </p:nvSpPr>
            <p:spPr>
              <a:xfrm>
                <a:off x="0" y="0"/>
                <a:ext cx="1625600" cy="162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0" rIns="108000" bIns="144000" rtlCol="0" anchor="ctr"/>
              <a:lstStyle/>
              <a:p>
                <a:pPr algn="ctr"/>
                <a:endParaRPr lang="ko-KR" altLang="en-US" sz="5400" dirty="0">
                  <a:solidFill>
                    <a:schemeClr val="tx1"/>
                  </a:solidFill>
                  <a:latin typeface="DSEG14 Classic" panose="02000503000000000000" pitchFamily="2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6E62D8-0538-5694-5495-0C5F242537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00" y="88900"/>
                <a:ext cx="1447800" cy="1447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4A21714-7814-DF8E-1A03-23348DF6A373}"/>
                </a:ext>
              </a:extLst>
            </p:cNvPr>
            <p:cNvGrpSpPr/>
            <p:nvPr/>
          </p:nvGrpSpPr>
          <p:grpSpPr>
            <a:xfrm>
              <a:off x="8638263" y="347565"/>
              <a:ext cx="616273" cy="930470"/>
              <a:chOff x="6907207" y="5669835"/>
              <a:chExt cx="1270000" cy="191748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9A1A4F4-DE67-72E2-1555-557E996E6173}"/>
                  </a:ext>
                </a:extLst>
              </p:cNvPr>
              <p:cNvSpPr/>
              <p:nvPr/>
            </p:nvSpPr>
            <p:spPr>
              <a:xfrm rot="16200000">
                <a:off x="6529003" y="6048041"/>
                <a:ext cx="1509943" cy="753535"/>
              </a:xfrm>
              <a:prstGeom prst="rect">
                <a:avLst/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E21FD2FA-393A-703A-F9C2-4A8D3069378C}"/>
                  </a:ext>
                </a:extLst>
              </p:cNvPr>
              <p:cNvSpPr/>
              <p:nvPr/>
            </p:nvSpPr>
            <p:spPr>
              <a:xfrm rot="16200000">
                <a:off x="6960230" y="6370348"/>
                <a:ext cx="1917489" cy="516464"/>
              </a:xfrm>
              <a:prstGeom prst="parallelogram">
                <a:avLst>
                  <a:gd name="adj" fmla="val 78712"/>
                </a:avLst>
              </a:prstGeom>
              <a:noFill/>
              <a:ln w="38100" cap="flat">
                <a:solidFill>
                  <a:schemeClr val="dk1"/>
                </a:solidFill>
                <a:prstDash val="solid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169E73-E3EB-3D30-B49D-583D3A75E6BC}"/>
              </a:ext>
            </a:extLst>
          </p:cNvPr>
          <p:cNvGrpSpPr/>
          <p:nvPr/>
        </p:nvGrpSpPr>
        <p:grpSpPr>
          <a:xfrm>
            <a:off x="8132000" y="1625600"/>
            <a:ext cx="1625600" cy="1625600"/>
            <a:chOff x="8132000" y="1625600"/>
            <a:chExt cx="1625600" cy="16256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B366D3B-34FA-2854-9277-75B83FB8EE9A}"/>
                </a:ext>
              </a:extLst>
            </p:cNvPr>
            <p:cNvGrpSpPr/>
            <p:nvPr/>
          </p:nvGrpSpPr>
          <p:grpSpPr>
            <a:xfrm>
              <a:off x="8132000" y="1625600"/>
              <a:ext cx="1625600" cy="1625600"/>
              <a:chOff x="0" y="0"/>
              <a:chExt cx="1625600" cy="1625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FE29734-1044-4D16-C510-395E0DEF15BA}"/>
                  </a:ext>
                </a:extLst>
              </p:cNvPr>
              <p:cNvSpPr/>
              <p:nvPr/>
            </p:nvSpPr>
            <p:spPr>
              <a:xfrm>
                <a:off x="0" y="0"/>
                <a:ext cx="1625600" cy="162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0" rIns="108000" bIns="144000" rtlCol="0" anchor="ctr"/>
              <a:lstStyle/>
              <a:p>
                <a:pPr algn="ctr"/>
                <a:endParaRPr lang="ko-KR" altLang="en-US" sz="5400" dirty="0">
                  <a:solidFill>
                    <a:schemeClr val="tx1"/>
                  </a:solidFill>
                  <a:latin typeface="DSEG14 Classic" panose="02000503000000000000" pitchFamily="2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5B1A27D-9168-F499-9D1C-262743C33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00" y="88900"/>
                <a:ext cx="1447800" cy="1447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20DC5C-AA3F-811E-1C6A-CB253B452B6E}"/>
                </a:ext>
              </a:extLst>
            </p:cNvPr>
            <p:cNvSpPr/>
            <p:nvPr/>
          </p:nvSpPr>
          <p:spPr>
            <a:xfrm rot="16200000">
              <a:off x="8591004" y="2176689"/>
              <a:ext cx="732707" cy="523418"/>
            </a:xfrm>
            <a:prstGeom prst="rect">
              <a:avLst/>
            </a:prstGeom>
            <a:noFill/>
            <a:ln w="38100" cap="flat">
              <a:solidFill>
                <a:schemeClr val="dk1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A14F45-4414-A5EF-7EA6-6A3A09DCE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884" y="2354436"/>
              <a:ext cx="103949" cy="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A1DA0-F791-9CE8-AC4A-0586112B59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884" y="2205564"/>
              <a:ext cx="103949" cy="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5C0A18-4EED-6CCF-5F01-C51AB8D8A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884" y="2652181"/>
              <a:ext cx="103949" cy="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F75DDDB-1A3F-33DF-36C8-4814EDF40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884" y="2503308"/>
              <a:ext cx="103949" cy="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25530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2233" y="7115547"/>
            <a:ext cx="1562357" cy="1562357"/>
            <a:chOff x="1325183" y="6372597"/>
            <a:chExt cx="1562357" cy="1562357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chemeClr val="lt1">
                    <a:alpha val="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Rectangle: Rounded Corners 2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27906" y="7115547"/>
            <a:ext cx="1562357" cy="1562357"/>
            <a:chOff x="1325183" y="6372597"/>
            <a:chExt cx="1562357" cy="1562357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chemeClr val="lt1">
                    <a:alpha val="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4920" y="7115547"/>
            <a:ext cx="1562357" cy="1562357"/>
            <a:chOff x="1325183" y="6372597"/>
            <a:chExt cx="1562357" cy="1562357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rgbClr val="FF0000">
                    <a:alpha val="0"/>
                  </a:srgbClr>
                </a:gs>
                <a:gs pos="100000">
                  <a:srgbClr val="FF0000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1605866" y="8137814"/>
            <a:ext cx="385329" cy="385329"/>
          </a:xfrm>
          <a:prstGeom prst="ellipse">
            <a:avLst/>
          </a:prstGeom>
          <a:solidFill>
            <a:schemeClr val="lt1"/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6" tIns="0" rIns="0" bIns="0"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DSEG14 Classic" panose="02000503000000000000" pitchFamily="2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dk1"/>
          </a:solidFill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rnd">
          <a:solidFill>
            <a:schemeClr val="dk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186</ep:Words>
  <ep:PresentationFormat>Custom</ep:PresentationFormat>
  <ep:Paragraphs>8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2024-04-05T11:48:50.000</dcterms:created>
  <dc:creator>Urbanmaid</dc:creator>
  <cp:lastModifiedBy>user</cp:lastModifiedBy>
  <dcterms:modified xsi:type="dcterms:W3CDTF">2024-10-29T03:53:12.983</dcterms:modified>
  <cp:revision>879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