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8" r:id="rId6"/>
    <p:sldId id="267" r:id="rId7"/>
  </p:sldIdLst>
  <p:sldSz cx="12192000" cy="9144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5" d="100"/>
          <a:sy n="75" d="100"/>
        </p:scale>
        <p:origin x="1536" y="100"/>
      </p:cViewPr>
      <p:guideLst>
        <p:guide orient="horz" pos="28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2840566"/>
            <a:ext cx="10363198" cy="19600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8" y="5181599"/>
            <a:ext cx="8534399" cy="2336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40566"/>
            <a:ext cx="12192000" cy="196003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952750"/>
            <a:ext cx="6477021" cy="4286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366183"/>
            <a:ext cx="2743198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366183"/>
            <a:ext cx="802639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1" y="5875866"/>
            <a:ext cx="10363198" cy="18160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1" y="3875617"/>
            <a:ext cx="10363198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6" y="2190750"/>
            <a:ext cx="10972799" cy="6033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8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5" y="6400800"/>
            <a:ext cx="7315199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5" y="817032"/>
            <a:ext cx="7315199" cy="54863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5" y="7156450"/>
            <a:ext cx="7315199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8" y="2133599"/>
            <a:ext cx="10972799" cy="6034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8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8" y="8475133"/>
            <a:ext cx="3860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50281" y="3349835"/>
            <a:ext cx="9555413" cy="2546139"/>
            <a:chOff x="1250281" y="3349835"/>
            <a:chExt cx="9555413" cy="2546139"/>
          </a:xfrm>
        </p:grpSpPr>
        <p:sp>
          <p:nvSpPr>
            <p:cNvPr id="2" name="TextBox 1"/>
            <p:cNvSpPr txBox="1"/>
            <p:nvPr/>
          </p:nvSpPr>
          <p:spPr>
            <a:xfrm>
              <a:off x="1377518" y="3349835"/>
              <a:ext cx="6570676" cy="9118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6000">
                  <a:latin typeface="Bahnschrift SemiBold SemiConden"/>
                </a:rPr>
                <a:t>ESCAPE FROM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0281" y="4071196"/>
              <a:ext cx="25146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2000">
                  <a:latin typeface="Bahnschrift Light SemiCondensed"/>
                </a:rPr>
                <a:t>CHR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90694" y="4071196"/>
              <a:ext cx="57150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2000">
                  <a:latin typeface="Bahnschrift Light SemiCondensed"/>
                </a:rPr>
                <a:t>NO</a:t>
              </a:r>
              <a:r>
                <a:rPr lang="en-US" altLang="ko-KR" sz="12000" b="1">
                  <a:latin typeface="Bahnschrift SemiBold SemiConden"/>
                </a:rPr>
                <a:t>SPACE</a:t>
              </a:r>
            </a:p>
          </p:txBody>
        </p:sp>
        <p:sp>
          <p:nvSpPr>
            <p:cNvPr id="5" name="Circle: Hollow 4"/>
            <p:cNvSpPr/>
            <p:nvPr/>
          </p:nvSpPr>
          <p:spPr>
            <a:xfrm>
              <a:off x="3764881" y="4377829"/>
              <a:ext cx="1211512" cy="1211512"/>
            </a:xfrm>
            <a:prstGeom prst="donut">
              <a:avLst>
                <a:gd name="adj" fmla="val 7812"/>
              </a:avLst>
            </a:prstGeom>
            <a:solidFill>
              <a:schemeClr val="dk1"/>
            </a:solidFill>
            <a:ln w="889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 flipH="1" flipV="1">
              <a:off x="3980395" y="517773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70638" y="477798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366472" y="0"/>
            <a:ext cx="5825528" cy="3600450"/>
            <a:chOff x="6366472" y="0"/>
            <a:chExt cx="5825528" cy="3600450"/>
          </a:xfrm>
        </p:grpSpPr>
        <p:sp>
          <p:nvSpPr>
            <p:cNvPr id="21" name="Rectangle 20"/>
            <p:cNvSpPr/>
            <p:nvPr/>
          </p:nvSpPr>
          <p:spPr>
            <a:xfrm>
              <a:off x="6366472" y="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2" name="Picture 2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3146404"/>
              <a:ext cx="1960497" cy="37731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366472" y="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6472" y="28575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6472" y="57150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66472" y="85725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6472" y="114300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6472" y="142875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66472" y="171450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30500" y="1974080"/>
              <a:ext cx="5497470" cy="1053084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Universal </a:t>
              </a:r>
            </a:p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ACCESS</a:t>
              </a:r>
              <a:r>
                <a:rPr lang="ko-KR" altLang="en-US" sz="3000">
                  <a:latin typeface="Bahnschrift SemiBold SemiConden"/>
                </a:rPr>
                <a:t> </a:t>
              </a:r>
              <a:r>
                <a:rPr lang="en-US" altLang="ko-KR" sz="3000">
                  <a:latin typeface="Bahnschrift SemiBold SemiConden"/>
                </a:rPr>
                <a:t>CARD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71247" y="3046214"/>
              <a:ext cx="557970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0500" y="3073908"/>
              <a:ext cx="4804275" cy="52654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defRPr/>
              </a:pPr>
              <a:r>
                <a:rPr lang="en-US" altLang="ko-KR" sz="1500">
                  <a:latin typeface="Arial"/>
                  <a:cs typeface="Arial"/>
                </a:rPr>
                <a:t>A10439501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66472" y="3600450"/>
            <a:ext cx="5825528" cy="3600450"/>
            <a:chOff x="6366472" y="3600450"/>
            <a:chExt cx="5825528" cy="3600450"/>
          </a:xfrm>
        </p:grpSpPr>
        <p:sp>
          <p:nvSpPr>
            <p:cNvPr id="35" name="Rectangle 34"/>
            <p:cNvSpPr/>
            <p:nvPr/>
          </p:nvSpPr>
          <p:spPr>
            <a:xfrm>
              <a:off x="6366472" y="360045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6" name="Picture 3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6746854"/>
              <a:ext cx="1960497" cy="377317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366472" y="360045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66472" y="388620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66472" y="417195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6472" y="445770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66472" y="474345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66472" y="502920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66472" y="531495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5725" y="5683373"/>
              <a:ext cx="3505411" cy="1517527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share with others.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miss while using.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Always check the permission of card.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If you have found this card outside the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facility, it will be thankful to send it into 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 Ltd via mail or office.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9265138" y="6412622"/>
              <a:ext cx="138915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959717" y="5718044"/>
              <a:ext cx="2068254" cy="1028810"/>
            </a:xfrm>
            <a:prstGeom prst="rect">
              <a:avLst/>
            </a:prstGeom>
          </p:spPr>
          <p:txBody>
            <a:bodyPr wrap="square" lIns="0" tIns="0" rIns="0" bIns="0" anchor="b" anchorCtr="0">
              <a:noAutofit/>
            </a:bodyPr>
            <a:lstStyle/>
            <a:p>
              <a:pPr algn="r">
                <a:defRPr/>
              </a:pPr>
              <a:r>
                <a:rPr lang="en-US" altLang="ko-KR" sz="1500">
                  <a:latin typeface="Arial"/>
                  <a:cs typeface="Arial"/>
                </a:rPr>
                <a:t>More info or QnA on</a:t>
              </a:r>
            </a:p>
            <a:p>
              <a:pPr algn="r">
                <a:defRPr/>
              </a:pP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contactoffice@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chronospace.com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Picture 1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6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 dirty="0">
                  <a:latin typeface="Bahnschrift Light SemiCondensed"/>
                </a:rPr>
                <a:t>S E C T I</a:t>
              </a:r>
              <a:r>
                <a:rPr lang="ko-KR" altLang="en-US" sz="3000" dirty="0">
                  <a:latin typeface="Bahnschrift Light SemiCondensed"/>
                </a:rPr>
                <a:t> </a:t>
              </a:r>
              <a:r>
                <a:rPr lang="en-US" altLang="ko-KR" sz="3000" dirty="0">
                  <a:latin typeface="Bahnschrift Light SemiCondensed"/>
                </a:rPr>
                <a:t>O N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66735" y="5400675"/>
              <a:ext cx="2808011" cy="952521"/>
              <a:chOff x="866735" y="5400675"/>
              <a:chExt cx="2808011" cy="95252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66735" y="5400675"/>
                <a:ext cx="592317" cy="952500"/>
                <a:chOff x="866735" y="5400675"/>
                <a:chExt cx="592317" cy="9525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2497322" y="5400696"/>
                <a:ext cx="1177424" cy="952500"/>
                <a:chOff x="2497322" y="5400695"/>
                <a:chExt cx="1177424" cy="9525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97322" y="5400696"/>
                  <a:ext cx="1177424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7" name="Straight Connector 56"/>
                <p:cNvCxnSpPr>
                  <a:stCxn id="56" idx="0"/>
                  <a:endCxn id="56" idx="2"/>
                </p:cNvCxnSpPr>
                <p:nvPr/>
              </p:nvCxnSpPr>
              <p:spPr>
                <a:xfrm rot="16200000" flipH="1">
                  <a:off x="2609795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 flipH="1">
                  <a:off x="2302274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 flipH="1">
                  <a:off x="2917316" y="5876956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1696001" y="5876946"/>
                <a:ext cx="589049" cy="0"/>
              </a:xfrm>
              <a:prstGeom prst="straightConnector1">
                <a:avLst/>
              </a:prstGeom>
              <a:ln w="38100">
                <a:solidFill>
                  <a:srgbClr val="BF61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866735" y="7012482"/>
              <a:ext cx="2808012" cy="957221"/>
              <a:chOff x="866735" y="6888657"/>
              <a:chExt cx="2808012" cy="95722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66735" y="6893378"/>
                <a:ext cx="592317" cy="952500"/>
                <a:chOff x="866735" y="5400675"/>
                <a:chExt cx="592317" cy="9525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 cap="rnd">
                  <a:solidFill>
                    <a:srgbClr val="F88E63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 cap="rnd">
                  <a:solidFill>
                    <a:srgbClr val="F88E6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-form: Shape 68"/>
              <p:cNvSpPr/>
              <p:nvPr/>
            </p:nvSpPr>
            <p:spPr>
              <a:xfrm>
                <a:off x="2502085" y="6893399"/>
                <a:ext cx="1172662" cy="947737"/>
              </a:xfrm>
              <a:custGeom>
                <a:avLst/>
                <a:gdLst>
                  <a:gd name="connsiteX0" fmla="*/ -4762 w 1172662"/>
                  <a:gd name="connsiteY0" fmla="*/ 0 h 947737"/>
                  <a:gd name="connsiteX1" fmla="*/ 1172662 w 1172662"/>
                  <a:gd name="connsiteY1" fmla="*/ 0 h 947737"/>
                  <a:gd name="connsiteX2" fmla="*/ 1172662 w 1172662"/>
                  <a:gd name="connsiteY2" fmla="*/ 952500 h 94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2662" h="947737">
                    <a:moveTo>
                      <a:pt x="-4762" y="0"/>
                    </a:moveTo>
                    <a:lnTo>
                      <a:pt x="1172662" y="0"/>
                    </a:lnTo>
                    <a:lnTo>
                      <a:pt x="1172662" y="952500"/>
                    </a:lnTo>
                  </a:path>
                </a:pathLst>
              </a:custGeom>
              <a:noFill/>
              <a:ln w="38100" cap="rnd">
                <a:solidFill>
                  <a:srgbClr val="F88E6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696001" y="7369649"/>
                <a:ext cx="589049" cy="0"/>
              </a:xfrm>
              <a:prstGeom prst="straightConnector1">
                <a:avLst/>
              </a:prstGeom>
              <a:ln w="38100" cap="rnd">
                <a:solidFill>
                  <a:srgbClr val="F88E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6200000" flipH="1">
                <a:off x="2408556" y="6982185"/>
                <a:ext cx="187056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02085" y="7075714"/>
                <a:ext cx="1172662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2408556" y="7747607"/>
                <a:ext cx="187056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02084" y="7841135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2085" y="7654078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21087" y="6395358"/>
              <a:ext cx="3129826" cy="1435552"/>
              <a:chOff x="870857" y="6136821"/>
              <a:chExt cx="2014041" cy="16940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70857" y="7830910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1030833" y="6983866"/>
                <a:ext cx="1694088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877877" y="6136821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919266" y="6633482"/>
              <a:ext cx="551089" cy="959303"/>
              <a:chOff x="5684384" y="4408714"/>
              <a:chExt cx="551089" cy="9593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Arrow: Pentagon 4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38651" y="5221060"/>
              <a:ext cx="551089" cy="959303"/>
              <a:chOff x="5684384" y="4408714"/>
              <a:chExt cx="551089" cy="9593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Arrow: Pentagon 44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28106" y="7113134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4DBE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4DBE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5400000" flipH="1" flipV="1">
              <a:off x="1413509" y="5725302"/>
              <a:ext cx="670051" cy="67005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83560" y="5725302"/>
              <a:ext cx="681187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54" name="Rectangle 53"/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7" name="Picture 5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60" name="Straight Connector 59"/>
            <p:cNvCxnSpPr>
              <a:stCxn id="55" idx="1"/>
              <a:endCxn id="55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491267" y="6900182"/>
              <a:ext cx="551089" cy="959303"/>
              <a:chOff x="5684384" y="4408714"/>
              <a:chExt cx="551089" cy="9593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8" name="Arrow: Pentagon 6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81343" y="6900182"/>
              <a:ext cx="551089" cy="959303"/>
              <a:chOff x="5684384" y="4408714"/>
              <a:chExt cx="551089" cy="9593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Arrow: Pentagon 7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6192498" y="7127244"/>
              <a:ext cx="138625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6300106" y="7379834"/>
              <a:ext cx="312964" cy="312964"/>
              <a:chOff x="6515990" y="5421922"/>
              <a:chExt cx="684020" cy="6840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515990" y="5421923"/>
                <a:ext cx="684020" cy="684020"/>
              </a:xfrm>
              <a:prstGeom prst="ellipse">
                <a:avLst/>
              </a:prstGeom>
              <a:noFill/>
              <a:ln w="38100">
                <a:solidFill>
                  <a:srgbClr val="1985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6858000" y="5763933"/>
                <a:ext cx="171005" cy="87989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0"/>
              </p:cNvCxnSpPr>
              <p:nvPr/>
            </p:nvCxnSpPr>
            <p:spPr>
              <a:xfrm rot="16200000" flipH="1" flipV="1">
                <a:off x="6686995" y="5592927"/>
                <a:ext cx="342010" cy="1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544910" y="5340199"/>
              <a:ext cx="551089" cy="959303"/>
              <a:chOff x="5684384" y="4408714"/>
              <a:chExt cx="551089" cy="95930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Arrow: Pentagon 8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10081" y="5340199"/>
              <a:ext cx="551089" cy="959303"/>
              <a:chOff x="5684384" y="4408714"/>
              <a:chExt cx="551089" cy="95930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6246142" y="5567261"/>
              <a:ext cx="21044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29518" y="6562800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F62D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F62D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/>
            <p:cNvSpPr/>
            <p:nvPr/>
          </p:nvSpPr>
          <p:spPr>
            <a:xfrm>
              <a:off x="1460498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460498" y="606932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42481" y="5939000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442482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935960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182699" y="526739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16155" y="5692261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78055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AA1E06-2532-F146-2CEF-AA1CC5C5223E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CD1A14-B339-9D67-ACF7-81BA30F7F21A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F331C-A4CD-341E-FF06-9AA46CAB4EDC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8A88D-2CBB-850E-A42E-B9250D369152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962E11-1CCA-F4F5-564F-6C6283A743E0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5335E-5614-A2CA-8A44-46F1B3DDF912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F57B4A-1F00-4C41-2D67-DCF6C9F7F9D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08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3C9664-880E-5203-F19A-74166B556A06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0F6E0A-7460-2591-B1B1-8E93D5DA26B7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36B086-187C-CA51-F3AE-0191BA3C8C94}"/>
                </a:ext>
              </a:extLst>
            </p:cNvPr>
            <p:cNvGrpSpPr/>
            <p:nvPr/>
          </p:nvGrpSpPr>
          <p:grpSpPr>
            <a:xfrm>
              <a:off x="5553984" y="5793663"/>
              <a:ext cx="2606254" cy="1851235"/>
              <a:chOff x="5491266" y="6008251"/>
              <a:chExt cx="2606254" cy="18512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A2DDFE-1011-E56D-32CA-67242CFE541B}"/>
                  </a:ext>
                </a:extLst>
              </p:cNvPr>
              <p:cNvSpPr/>
              <p:nvPr/>
            </p:nvSpPr>
            <p:spPr>
              <a:xfrm rot="16200000">
                <a:off x="5511677" y="7328807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989C11-B42D-825F-FB22-779530B11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6811" y="6733681"/>
                <a:ext cx="0" cy="40796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D33297-ED85-EC09-4C0B-8C3A9FDF11EA}"/>
                  </a:ext>
                </a:extLst>
              </p:cNvPr>
              <p:cNvSpPr/>
              <p:nvPr/>
            </p:nvSpPr>
            <p:spPr>
              <a:xfrm rot="16200000">
                <a:off x="5511677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D728D9-3A45-CB32-751E-820F6E1A94A8}"/>
                  </a:ext>
                </a:extLst>
              </p:cNvPr>
              <p:cNvSpPr/>
              <p:nvPr/>
            </p:nvSpPr>
            <p:spPr>
              <a:xfrm rot="16200000">
                <a:off x="6261448" y="598784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F29AA0D-A6B8-D1B4-FDE0-3F6A249DE225}"/>
                  </a:ext>
                </a:extLst>
              </p:cNvPr>
              <p:cNvSpPr/>
              <p:nvPr/>
            </p:nvSpPr>
            <p:spPr>
              <a:xfrm rot="16200000">
                <a:off x="7011219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38E8E-13BC-9654-01D3-6654A3B72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7691" y="6263384"/>
                <a:ext cx="369829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F51E-4FD8-893B-FA58-E5A9DAFD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E23EA75-F540-C758-9179-EFA8F901323F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4D03D2-5FFA-056E-BB42-672BCF99C855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E6350B-9D95-FF4A-8CDF-B76979482C15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442B5-2D6D-B90B-D106-B1D2EF92DF07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DE0B4-C617-F659-BA55-21DCFD22C276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517E8E-1D29-0F2F-0828-CA77BCDB3FB6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02F4B-C12A-CA17-1EBE-D7A083D0FF6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A91726-1125-A274-F8F5-8790AF8E348A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16C0B3-F2C0-B9A9-190F-52AEE625BCC6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9D03D7-3029-10A3-C676-A8C882388196}"/>
                </a:ext>
              </a:extLst>
            </p:cNvPr>
            <p:cNvGrpSpPr/>
            <p:nvPr/>
          </p:nvGrpSpPr>
          <p:grpSpPr>
            <a:xfrm>
              <a:off x="5553984" y="5793663"/>
              <a:ext cx="2606254" cy="1851235"/>
              <a:chOff x="5491266" y="6008251"/>
              <a:chExt cx="2606254" cy="18512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3770-0E67-D62C-9C52-B9B730A8B79B}"/>
                  </a:ext>
                </a:extLst>
              </p:cNvPr>
              <p:cNvSpPr/>
              <p:nvPr/>
            </p:nvSpPr>
            <p:spPr>
              <a:xfrm rot="16200000">
                <a:off x="5511677" y="7328807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4E39ED0-E4B2-C7F8-D74C-703FC65B5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6811" y="6733681"/>
                <a:ext cx="0" cy="40796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905D23-736B-7CBB-FD4D-16E3427C9887}"/>
                  </a:ext>
                </a:extLst>
              </p:cNvPr>
              <p:cNvSpPr/>
              <p:nvPr/>
            </p:nvSpPr>
            <p:spPr>
              <a:xfrm rot="16200000">
                <a:off x="5511677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86027D-213E-B0AA-F4A1-4951B1DA05C6}"/>
                  </a:ext>
                </a:extLst>
              </p:cNvPr>
              <p:cNvSpPr/>
              <p:nvPr/>
            </p:nvSpPr>
            <p:spPr>
              <a:xfrm rot="16200000">
                <a:off x="6261448" y="598784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DE5AA3-A57C-E684-BF12-B060CBCD8BC1}"/>
                  </a:ext>
                </a:extLst>
              </p:cNvPr>
              <p:cNvSpPr/>
              <p:nvPr/>
            </p:nvSpPr>
            <p:spPr>
              <a:xfrm rot="16200000">
                <a:off x="7011219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F41C03-692D-E514-C9A4-B08552D88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7691" y="6263384"/>
                <a:ext cx="369829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753AB3-9109-CB75-0C39-5CC8F22A0EAA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CE2D5B-5FDD-80F4-934A-D99E3934709C}"/>
                </a:ext>
              </a:extLst>
            </p:cNvPr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D59A90-B982-5A97-6C85-16CCBFE9C034}"/>
                </a:ext>
              </a:extLst>
            </p:cNvPr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41469-C742-E414-B621-BCABA02DFF64}"/>
                </a:ext>
              </a:extLst>
            </p:cNvPr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9A0D6-1CEC-312D-CBD0-E6271B729D7C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230F7D-DC52-6813-D7EA-B6DE204CAA90}"/>
                </a:ext>
              </a:extLst>
            </p:cNvPr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5E88E-7366-BAF4-B913-60EA28F2035E}"/>
                </a:ext>
              </a:extLst>
            </p:cNvPr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E5BB3E-E3F0-21CC-FAB2-BA53D3C7E1E4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F0F23F-08C7-E528-2EFC-E502140E5ACD}"/>
                </a:ext>
              </a:extLst>
            </p:cNvPr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0E5928-438A-8763-E3DC-D5D2E09FD2F4}"/>
                </a:ext>
              </a:extLst>
            </p:cNvPr>
            <p:cNvGrpSpPr/>
            <p:nvPr/>
          </p:nvGrpSpPr>
          <p:grpSpPr>
            <a:xfrm>
              <a:off x="1123101" y="5817581"/>
              <a:ext cx="2165444" cy="1805190"/>
              <a:chOff x="1446150" y="6108655"/>
              <a:chExt cx="2165444" cy="180519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C96C31A-89A3-AB35-F863-86665C78CC93}"/>
                  </a:ext>
                </a:extLst>
              </p:cNvPr>
              <p:cNvSpPr/>
              <p:nvPr/>
            </p:nvSpPr>
            <p:spPr>
              <a:xfrm rot="16200000">
                <a:off x="3100860" y="7403111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8A5AA6DC-DFF1-9F2A-E2D7-826170428E46}"/>
                  </a:ext>
                </a:extLst>
              </p:cNvPr>
              <p:cNvSpPr/>
              <p:nvPr/>
            </p:nvSpPr>
            <p:spPr>
              <a:xfrm rot="10800000">
                <a:off x="3100394" y="6108655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090A943-0E33-1A32-7D5B-6F84BE35D3E4}"/>
                  </a:ext>
                </a:extLst>
              </p:cNvPr>
              <p:cNvCxnSpPr>
                <a:cxnSpLocks/>
                <a:stCxn id="20" idx="5"/>
                <a:endCxn id="19" idx="5"/>
              </p:cNvCxnSpPr>
              <p:nvPr/>
            </p:nvCxnSpPr>
            <p:spPr>
              <a:xfrm>
                <a:off x="3355528" y="6364255"/>
                <a:ext cx="466" cy="129445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889E9-8506-5195-4CE7-3DCB5C97389E}"/>
                  </a:ext>
                </a:extLst>
              </p:cNvPr>
              <p:cNvCxnSpPr>
                <a:cxnSpLocks/>
                <a:stCxn id="20" idx="5"/>
                <a:endCxn id="37" idx="2"/>
              </p:cNvCxnSpPr>
              <p:nvPr/>
            </p:nvCxnSpPr>
            <p:spPr>
              <a:xfrm flipH="1" flipV="1">
                <a:off x="1957350" y="6363789"/>
                <a:ext cx="1398178" cy="46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92E19C-3FA8-7F9A-C05F-8EA065D470E7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H="1">
                <a:off x="2559611" y="7658711"/>
                <a:ext cx="796383" cy="0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A4C57A6-C7E5-769C-FB27-D5C9ADA99DE1}"/>
                  </a:ext>
                </a:extLst>
              </p:cNvPr>
              <p:cNvGrpSpPr/>
              <p:nvPr/>
            </p:nvGrpSpPr>
            <p:grpSpPr>
              <a:xfrm>
                <a:off x="1998533" y="7403577"/>
                <a:ext cx="511200" cy="510268"/>
                <a:chOff x="1998533" y="7403577"/>
                <a:chExt cx="511200" cy="51026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38B3DFD-D822-CE45-D5C4-F7D9E6723FC2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69F1373-52C7-751F-9CC7-C8A423DF45D2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ellipse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BC897BA-DCC3-DDB5-888C-6218323ACF2D}"/>
                  </a:ext>
                </a:extLst>
              </p:cNvPr>
              <p:cNvGrpSpPr/>
              <p:nvPr/>
            </p:nvGrpSpPr>
            <p:grpSpPr>
              <a:xfrm>
                <a:off x="1446150" y="6108655"/>
                <a:ext cx="511200" cy="510268"/>
                <a:chOff x="1998533" y="7403577"/>
                <a:chExt cx="511200" cy="51026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EC9C7E3-6F9A-ABBE-6F5F-8D129416311D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CCEB94E1-EEDB-D6DF-4EF0-A503960686CD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mathPlus">
                  <a:avLst>
                    <a:gd name="adj1" fmla="val 1"/>
                  </a:avLst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31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2233" y="7115547"/>
            <a:ext cx="1562357" cy="1562357"/>
            <a:chOff x="1325183" y="6372597"/>
            <a:chExt cx="1562357" cy="156235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27906" y="7115547"/>
            <a:ext cx="1562357" cy="1562357"/>
            <a:chOff x="1325183" y="6372597"/>
            <a:chExt cx="1562357" cy="156235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4920" y="7115547"/>
            <a:ext cx="1562357" cy="1562357"/>
            <a:chOff x="1325183" y="6372597"/>
            <a:chExt cx="1562357" cy="1562357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rgbClr val="FF0000">
                    <a:alpha val="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1605866" y="8137814"/>
            <a:ext cx="385329" cy="385329"/>
          </a:xfrm>
          <a:prstGeom prst="ellipse">
            <a:avLst/>
          </a:prstGeom>
          <a:solidFill>
            <a:schemeClr val="lt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6" tIns="0" rIns="0" bIns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DSEG14 Classic" panose="02000503000000000000" pitchFamily="2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Custom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 SemiCondensed</vt:lpstr>
      <vt:lpstr>Bahnschrift SemiBold SemiConden</vt:lpstr>
      <vt:lpstr>Calibri</vt:lpstr>
      <vt:lpstr>DSEG14 Classic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Urbanmaid</dc:creator>
  <cp:lastModifiedBy>강 박</cp:lastModifiedBy>
  <cp:revision>775</cp:revision>
  <dcterms:created xsi:type="dcterms:W3CDTF">2024-04-05T11:48:50Z</dcterms:created>
  <dcterms:modified xsi:type="dcterms:W3CDTF">2024-10-27T13:56:41Z</dcterms:modified>
  <cp:version>1100.0100.01</cp:version>
</cp:coreProperties>
</file>