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5" r:id="rId1"/>
  </p:sldMasterIdLst>
  <p:notesMasterIdLst>
    <p:notesMasterId r:id="rId2"/>
  </p:notesMasterIdLst>
  <p:sldIdLst>
    <p:sldId id="263" r:id="rId3"/>
    <p:sldId id="264" r:id="rId4"/>
    <p:sldId id="265" r:id="rId5"/>
    <p:sldId id="266" r:id="rId6"/>
    <p:sldId id="267" r:id="rId7"/>
  </p:sldIdLst>
  <p:sldSz cx="12192000" cy="9144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8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8" y="2840566"/>
            <a:ext cx="10363198" cy="196003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8" y="5181599"/>
            <a:ext cx="8534399" cy="23367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840566"/>
            <a:ext cx="12192000" cy="1960032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8" y="366183"/>
            <a:ext cx="10972799" cy="1524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952750"/>
            <a:ext cx="6477021" cy="4286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366183"/>
            <a:ext cx="2743198" cy="780203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8" y="366183"/>
            <a:ext cx="8026399" cy="7802033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1" y="5875866"/>
            <a:ext cx="10363198" cy="181609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1" y="3875617"/>
            <a:ext cx="10363198" cy="200024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8" y="2133599"/>
            <a:ext cx="5384799" cy="603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2133599"/>
            <a:ext cx="5384799" cy="6034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6" y="2190750"/>
            <a:ext cx="10972799" cy="60336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8" y="2133599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2133599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6" y="5312293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5312293"/>
            <a:ext cx="5384799" cy="29279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5" y="6400800"/>
            <a:ext cx="7315199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5" y="817032"/>
            <a:ext cx="7315199" cy="54863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5" y="7156450"/>
            <a:ext cx="7315199" cy="1073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8" y="366183"/>
            <a:ext cx="10972799" cy="1524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8" y="2133599"/>
            <a:ext cx="10972799" cy="603461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8" y="8475133"/>
            <a:ext cx="2844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8" y="8475133"/>
            <a:ext cx="3860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8475133"/>
            <a:ext cx="2844798" cy="48683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"/>
          <p:cNvGrpSpPr/>
          <p:nvPr/>
        </p:nvGrpSpPr>
        <p:grpSpPr>
          <a:xfrm rot="0">
            <a:off x="1250281" y="3349835"/>
            <a:ext cx="9555413" cy="2546139"/>
            <a:chOff x="1250281" y="3349835"/>
            <a:chExt cx="9555413" cy="2546139"/>
          </a:xfrm>
        </p:grpSpPr>
        <p:sp>
          <p:nvSpPr>
            <p:cNvPr id="2" name=""/>
            <p:cNvSpPr txBox="1"/>
            <p:nvPr/>
          </p:nvSpPr>
          <p:spPr>
            <a:xfrm>
              <a:off x="1377518" y="3349835"/>
              <a:ext cx="6570676" cy="91186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p>
              <a:pPr>
                <a:defRPr/>
              </a:pPr>
              <a:r>
                <a:rPr lang="en-US" altLang="ko-KR" sz="6000">
                  <a:latin typeface="Bahnschrift SemiBold SemiConden"/>
                </a:rPr>
                <a:t>ESCAPE FROM</a:t>
              </a:r>
              <a:endParaRPr lang="en-US" altLang="ko-KR" sz="6000">
                <a:latin typeface="Bahnschrift SemiBold SemiConden"/>
              </a:endParaRPr>
            </a:p>
          </p:txBody>
        </p:sp>
        <p:sp>
          <p:nvSpPr>
            <p:cNvPr id="3" name=""/>
            <p:cNvSpPr txBox="1"/>
            <p:nvPr/>
          </p:nvSpPr>
          <p:spPr>
            <a:xfrm>
              <a:off x="1250281" y="4071196"/>
              <a:ext cx="2514600" cy="182477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ko-KR" sz="12000">
                  <a:latin typeface="Bahnschrift Light SemiCondensed"/>
                </a:rPr>
                <a:t>CHR</a:t>
              </a:r>
              <a:endParaRPr lang="en-US" altLang="ko-KR" sz="12000">
                <a:latin typeface="Bahnschrift Light SemiCondensed"/>
              </a:endParaRPr>
            </a:p>
          </p:txBody>
        </p:sp>
        <p:sp>
          <p:nvSpPr>
            <p:cNvPr id="4" name=""/>
            <p:cNvSpPr txBox="1"/>
            <p:nvPr/>
          </p:nvSpPr>
          <p:spPr>
            <a:xfrm>
              <a:off x="5090694" y="4071196"/>
              <a:ext cx="5715000" cy="182477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>
                <a:defRPr/>
              </a:pPr>
              <a:r>
                <a:rPr lang="en-US" altLang="ko-KR" sz="12000">
                  <a:latin typeface="Bahnschrift Light SemiCondensed"/>
                </a:rPr>
                <a:t>NO</a:t>
              </a:r>
              <a:r>
                <a:rPr lang="en-US" altLang="ko-KR" sz="12000" b="1">
                  <a:latin typeface="Bahnschrift SemiBold SemiConden"/>
                </a:rPr>
                <a:t>SPACE</a:t>
              </a:r>
              <a:endParaRPr lang="en-US" altLang="ko-KR" sz="12000" b="1">
                <a:latin typeface="Bahnschrift SemiBold SemiConden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3764881" y="4377829"/>
              <a:ext cx="1211512" cy="1211512"/>
            </a:xfrm>
            <a:prstGeom prst="donut">
              <a:avLst>
                <a:gd name="adj" fmla="val 7812"/>
              </a:avLst>
            </a:prstGeom>
            <a:solidFill>
              <a:schemeClr val="dk1"/>
            </a:solidFill>
            <a:ln w="8890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cxnSp>
          <p:nvCxnSpPr>
            <p:cNvPr id="7" name=""/>
            <p:cNvCxnSpPr/>
            <p:nvPr/>
          </p:nvCxnSpPr>
          <p:spPr>
            <a:xfrm rot="5400000" flipH="1" flipV="1">
              <a:off x="3980395" y="5177737"/>
              <a:ext cx="205598" cy="205598"/>
            </a:xfrm>
            <a:prstGeom prst="line">
              <a:avLst/>
            </a:prstGeom>
            <a:ln w="1016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"/>
            <p:cNvCxnSpPr/>
            <p:nvPr/>
          </p:nvCxnSpPr>
          <p:spPr>
            <a:xfrm rot="5400000" flipH="1" flipV="1">
              <a:off x="4370638" y="4777987"/>
              <a:ext cx="205598" cy="205598"/>
            </a:xfrm>
            <a:prstGeom prst="line">
              <a:avLst/>
            </a:prstGeom>
            <a:ln w="1016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"/>
          <p:cNvGrpSpPr/>
          <p:nvPr/>
        </p:nvGrpSpPr>
        <p:grpSpPr>
          <a:xfrm rot="0">
            <a:off x="6366472" y="0"/>
            <a:ext cx="5825528" cy="3600450"/>
            <a:chOff x="6366472" y="0"/>
            <a:chExt cx="5825528" cy="3600450"/>
          </a:xfrm>
        </p:grpSpPr>
        <p:sp>
          <p:nvSpPr>
            <p:cNvPr id="21" name=""/>
            <p:cNvSpPr/>
            <p:nvPr/>
          </p:nvSpPr>
          <p:spPr>
            <a:xfrm>
              <a:off x="6366472" y="0"/>
              <a:ext cx="5825528" cy="3600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2" name="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067474" y="3146404"/>
              <a:ext cx="1960497" cy="377317"/>
            </a:xfrm>
            <a:prstGeom prst="rect">
              <a:avLst/>
            </a:prstGeom>
          </p:spPr>
        </p:pic>
        <p:sp>
          <p:nvSpPr>
            <p:cNvPr id="23" name=""/>
            <p:cNvSpPr/>
            <p:nvPr/>
          </p:nvSpPr>
          <p:spPr>
            <a:xfrm>
              <a:off x="6366472" y="0"/>
              <a:ext cx="5825528" cy="2857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6366472" y="285750"/>
              <a:ext cx="5825528" cy="285750"/>
            </a:xfrm>
            <a:prstGeom prst="rect">
              <a:avLst/>
            </a:prstGeom>
            <a:solidFill>
              <a:schemeClr val="dk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366472" y="571500"/>
              <a:ext cx="5825528" cy="285750"/>
            </a:xfrm>
            <a:prstGeom prst="rect">
              <a:avLst/>
            </a:prstGeom>
            <a:solidFill>
              <a:schemeClr val="dk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6366472" y="857250"/>
              <a:ext cx="5825528" cy="285750"/>
            </a:xfrm>
            <a:prstGeom prst="rect">
              <a:avLst/>
            </a:prstGeom>
            <a:solidFill>
              <a:schemeClr val="dk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6366472" y="1143000"/>
              <a:ext cx="5825528" cy="285750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6366472" y="1428750"/>
              <a:ext cx="5825528" cy="285750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6366472" y="1714500"/>
              <a:ext cx="5825528" cy="285750"/>
            </a:xfrm>
            <a:prstGeom prst="rect">
              <a:avLst/>
            </a:prstGeom>
            <a:solidFill>
              <a:schemeClr val="dk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"/>
            <p:cNvSpPr txBox="1"/>
            <p:nvPr/>
          </p:nvSpPr>
          <p:spPr>
            <a:xfrm>
              <a:off x="6530500" y="1974080"/>
              <a:ext cx="5497470" cy="1053084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>
                <a:defRPr/>
              </a:pPr>
              <a:r>
                <a:rPr lang="en-US" altLang="ko-KR" sz="3000">
                  <a:latin typeface="Bahnschrift SemiBold SemiConden"/>
                </a:rPr>
                <a:t>Universal </a:t>
              </a:r>
              <a:endParaRPr lang="en-US" altLang="ko-KR" sz="3000">
                <a:latin typeface="Bahnschrift SemiBold SemiConden"/>
              </a:endParaRPr>
            </a:p>
            <a:p>
              <a:pPr>
                <a:defRPr/>
              </a:pPr>
              <a:r>
                <a:rPr lang="en-US" altLang="ko-KR" sz="3000">
                  <a:latin typeface="Bahnschrift SemiBold SemiConden"/>
                </a:rPr>
                <a:t>ACCESS</a:t>
              </a:r>
              <a:r>
                <a:rPr lang="ko-KR" altLang="en-US" sz="3000">
                  <a:latin typeface="Bahnschrift SemiBold SemiConden"/>
                </a:rPr>
                <a:t> </a:t>
              </a:r>
              <a:r>
                <a:rPr lang="en-US" altLang="ko-KR" sz="3000">
                  <a:latin typeface="Bahnschrift SemiBold SemiConden"/>
                </a:rPr>
                <a:t>CARD</a:t>
              </a:r>
              <a:endParaRPr lang="en-US" altLang="ko-KR" sz="3000">
                <a:latin typeface="Bahnschrift SemiBold SemiConden"/>
              </a:endParaRPr>
            </a:p>
          </p:txBody>
        </p:sp>
        <p:cxnSp>
          <p:nvCxnSpPr>
            <p:cNvPr id="31" name=""/>
            <p:cNvCxnSpPr/>
            <p:nvPr/>
          </p:nvCxnSpPr>
          <p:spPr>
            <a:xfrm>
              <a:off x="6471247" y="3046214"/>
              <a:ext cx="5579706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"/>
            <p:cNvSpPr txBox="1"/>
            <p:nvPr/>
          </p:nvSpPr>
          <p:spPr>
            <a:xfrm>
              <a:off x="6530500" y="3073908"/>
              <a:ext cx="4804275" cy="52654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defRPr/>
              </a:pPr>
              <a:r>
                <a:rPr lang="en-US" altLang="ko-KR" sz="1500">
                  <a:latin typeface="Arial"/>
                  <a:cs typeface="Arial"/>
                </a:rPr>
                <a:t>A10439501</a:t>
              </a:r>
              <a:endParaRPr lang="en-US" altLang="ko-KR" sz="1500">
                <a:latin typeface="Arial"/>
                <a:cs typeface="Arial"/>
              </a:endParaRPr>
            </a:p>
          </p:txBody>
        </p:sp>
      </p:grpSp>
      <p:grpSp>
        <p:nvGrpSpPr>
          <p:cNvPr id="49" name=""/>
          <p:cNvGrpSpPr/>
          <p:nvPr/>
        </p:nvGrpSpPr>
        <p:grpSpPr>
          <a:xfrm rot="0">
            <a:off x="6366472" y="3600450"/>
            <a:ext cx="5825528" cy="3600450"/>
            <a:chOff x="6366472" y="3600450"/>
            <a:chExt cx="5825528" cy="3600450"/>
          </a:xfrm>
        </p:grpSpPr>
        <p:sp>
          <p:nvSpPr>
            <p:cNvPr id="35" name=""/>
            <p:cNvSpPr/>
            <p:nvPr/>
          </p:nvSpPr>
          <p:spPr>
            <a:xfrm>
              <a:off x="6366472" y="3600450"/>
              <a:ext cx="5825528" cy="36004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6" name="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067474" y="6746854"/>
              <a:ext cx="1960497" cy="377317"/>
            </a:xfrm>
            <a:prstGeom prst="rect">
              <a:avLst/>
            </a:prstGeom>
          </p:spPr>
        </p:pic>
        <p:sp>
          <p:nvSpPr>
            <p:cNvPr id="37" name=""/>
            <p:cNvSpPr/>
            <p:nvPr/>
          </p:nvSpPr>
          <p:spPr>
            <a:xfrm>
              <a:off x="6366472" y="3600450"/>
              <a:ext cx="5825528" cy="2857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6366472" y="3886200"/>
              <a:ext cx="5825528" cy="285750"/>
            </a:xfrm>
            <a:prstGeom prst="rect">
              <a:avLst/>
            </a:prstGeom>
            <a:solidFill>
              <a:schemeClr val="dk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6366472" y="4171950"/>
              <a:ext cx="5825528" cy="285750"/>
            </a:xfrm>
            <a:prstGeom prst="rect">
              <a:avLst/>
            </a:prstGeom>
            <a:solidFill>
              <a:schemeClr val="dk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6366472" y="4457700"/>
              <a:ext cx="5825528" cy="285750"/>
            </a:xfrm>
            <a:prstGeom prst="rect">
              <a:avLst/>
            </a:prstGeom>
            <a:solidFill>
              <a:schemeClr val="dk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6366472" y="4743450"/>
              <a:ext cx="5825528" cy="285750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6366472" y="5029200"/>
              <a:ext cx="5825528" cy="285750"/>
            </a:xfrm>
            <a:prstGeom prst="rect">
              <a:avLst/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6366472" y="5314950"/>
              <a:ext cx="5825528" cy="285750"/>
            </a:xfrm>
            <a:prstGeom prst="rect">
              <a:avLst/>
            </a:prstGeom>
            <a:solidFill>
              <a:schemeClr val="dk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"/>
            <p:cNvSpPr txBox="1"/>
            <p:nvPr/>
          </p:nvSpPr>
          <p:spPr>
            <a:xfrm>
              <a:off x="6425725" y="5683373"/>
              <a:ext cx="3505411" cy="1517527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Do not share with others.</a:t>
              </a:r>
              <a:endParaRPr lang="en-US" altLang="ko-KR" sz="1500">
                <a:latin typeface="Arial"/>
                <a:cs typeface="Arial"/>
              </a:endParaRP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Do not miss while using.</a:t>
              </a:r>
              <a:endParaRPr lang="en-US" altLang="ko-KR" sz="1500">
                <a:latin typeface="Arial"/>
                <a:cs typeface="Arial"/>
              </a:endParaRP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Always check the permission of card.</a:t>
              </a:r>
              <a:endParaRPr lang="en-US" altLang="ko-KR" sz="1500">
                <a:latin typeface="Arial"/>
                <a:cs typeface="Arial"/>
              </a:endParaRPr>
            </a:p>
            <a:p>
              <a:pPr marL="214200" indent="-214200">
                <a:buFont typeface="Arial"/>
                <a:buChar char="•"/>
                <a:defRPr/>
              </a:pPr>
              <a:r>
                <a:rPr lang="en-US" altLang="ko-KR" sz="1500">
                  <a:latin typeface="Arial"/>
                  <a:cs typeface="Arial"/>
                </a:rPr>
                <a:t>If you have found this card outside the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facility, it will be thankful to send it into 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ChronoSpace Ltd via mail or office.</a:t>
              </a:r>
              <a:endParaRPr lang="en-US" altLang="ko-KR" sz="1500">
                <a:latin typeface="Arial"/>
                <a:cs typeface="Arial"/>
              </a:endParaRPr>
            </a:p>
          </p:txBody>
        </p:sp>
        <p:cxnSp>
          <p:nvCxnSpPr>
            <p:cNvPr id="47" name=""/>
            <p:cNvCxnSpPr/>
            <p:nvPr/>
          </p:nvCxnSpPr>
          <p:spPr>
            <a:xfrm rot="16200000" flipH="1">
              <a:off x="9265138" y="6412622"/>
              <a:ext cx="1389156" cy="0"/>
            </a:xfrm>
            <a:prstGeom prst="line">
              <a:avLst/>
            </a:prstGeom>
            <a:ln w="254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"/>
            <p:cNvSpPr txBox="1"/>
            <p:nvPr/>
          </p:nvSpPr>
          <p:spPr>
            <a:xfrm>
              <a:off x="9959717" y="5718044"/>
              <a:ext cx="2068254" cy="1028810"/>
            </a:xfrm>
            <a:prstGeom prst="rect">
              <a:avLst/>
            </a:prstGeom>
          </p:spPr>
          <p:txBody>
            <a:bodyPr wrap="square" lIns="0" tIns="0" rIns="0" bIns="0" anchor="b" anchorCtr="0">
              <a:noAutofit/>
            </a:bodyPr>
            <a:lstStyle/>
            <a:p>
              <a:pPr algn="r">
                <a:defRPr/>
              </a:pPr>
              <a:r>
                <a:rPr lang="en-US" altLang="ko-KR" sz="1500">
                  <a:latin typeface="Arial"/>
                  <a:cs typeface="Arial"/>
                </a:rPr>
                <a:t>More info or QnA on</a:t>
              </a:r>
              <a:endParaRPr lang="en-US" altLang="ko-KR" sz="1500">
                <a:latin typeface="Arial"/>
                <a:cs typeface="Arial"/>
              </a:endParaRPr>
            </a:p>
            <a:p>
              <a:pPr algn="r">
                <a:defRPr/>
              </a:pP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contactoffice@</a:t>
              </a:r>
              <a:br>
                <a:rPr lang="en-US" altLang="ko-KR" sz="1500">
                  <a:latin typeface="Arial"/>
                  <a:cs typeface="Arial"/>
                </a:rPr>
              </a:br>
              <a:r>
                <a:rPr lang="en-US" altLang="ko-KR" sz="1500">
                  <a:latin typeface="Arial"/>
                  <a:cs typeface="Arial"/>
                </a:rPr>
                <a:t>chronospace.com</a:t>
              </a:r>
              <a:endParaRPr lang="en-US" altLang="ko-KR" sz="1500">
                <a:latin typeface="Arial"/>
                <a:cs typeface="Arial"/>
              </a:endParaRPr>
            </a:p>
          </p:txBody>
        </p:sp>
      </p:grpSp>
      <p:grpSp>
        <p:nvGrpSpPr>
          <p:cNvPr id="80" name=""/>
          <p:cNvGrpSpPr/>
          <p:nvPr/>
        </p:nvGrpSpPr>
        <p:grpSpPr>
          <a:xfrm rot="0">
            <a:off x="0" y="0"/>
            <a:ext cx="4572000" cy="9144000"/>
            <a:chOff x="0" y="0"/>
            <a:chExt cx="4572000" cy="9144000"/>
          </a:xfrm>
        </p:grpSpPr>
        <p:sp>
          <p:nvSpPr>
            <p:cNvPr id="50" name="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5" name="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18" name="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p>
              <a:pPr algn="ctr">
                <a:defRPr/>
              </a:pPr>
              <a:r>
                <a:rPr lang="en-US" altLang="ko-KR" sz="20000">
                  <a:latin typeface="Segment7"/>
                </a:rPr>
                <a:t>01</a:t>
              </a:r>
              <a:endParaRPr lang="en-US" altLang="ko-KR" sz="20000">
                <a:latin typeface="Segment7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20000">
                  <a:solidFill>
                    <a:schemeClr val="tx1">
                      <a:alpha val="10000"/>
                    </a:schemeClr>
                  </a:solidFill>
                  <a:latin typeface="Segment7"/>
                </a:rPr>
                <a:t>88</a:t>
              </a:r>
              <a:endParaRPr lang="en-US" altLang="ko-KR" sz="20000">
                <a:solidFill>
                  <a:schemeClr val="tx1">
                    <a:alpha val="10000"/>
                  </a:schemeClr>
                </a:solidFill>
                <a:latin typeface="Segment7"/>
              </a:endParaRPr>
            </a:p>
          </p:txBody>
        </p:sp>
        <p:cxnSp>
          <p:nvCxnSpPr>
            <p:cNvPr id="20" name=""/>
            <p:cNvCxnSpPr>
              <a:stCxn id="16" idx="1"/>
              <a:endCxn id="16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  <a:endParaRPr lang="en-US" altLang="ko-KR" sz="3000">
                <a:latin typeface="Bahnschrift Light SemiCondensed"/>
              </a:endParaRPr>
            </a:p>
          </p:txBody>
        </p:sp>
        <p:grpSp>
          <p:nvGrpSpPr>
            <p:cNvPr id="63" name=""/>
            <p:cNvGrpSpPr/>
            <p:nvPr/>
          </p:nvGrpSpPr>
          <p:grpSpPr>
            <a:xfrm rot="0">
              <a:off x="866735" y="5400675"/>
              <a:ext cx="2808011" cy="952521"/>
              <a:chOff x="866735" y="5400675"/>
              <a:chExt cx="2808011" cy="952521"/>
            </a:xfrm>
          </p:grpSpPr>
          <p:grpSp>
            <p:nvGrpSpPr>
              <p:cNvPr id="54" name=""/>
              <p:cNvGrpSpPr/>
              <p:nvPr/>
            </p:nvGrpSpPr>
            <p:grpSpPr>
              <a:xfrm rot="0">
                <a:off x="866735" y="5400675"/>
                <a:ext cx="592317" cy="952500"/>
                <a:chOff x="866735" y="5400675"/>
                <a:chExt cx="592317" cy="952500"/>
              </a:xfrm>
            </p:grpSpPr>
            <p:sp>
              <p:nvSpPr>
                <p:cNvPr id="52" name=""/>
                <p:cNvSpPr/>
                <p:nvPr/>
              </p:nvSpPr>
              <p:spPr>
                <a:xfrm>
                  <a:off x="866735" y="5400675"/>
                  <a:ext cx="592317" cy="952500"/>
                </a:xfrm>
                <a:prstGeom prst="rect">
                  <a:avLst/>
                </a:prstGeom>
                <a:noFill/>
                <a:ln w="38100">
                  <a:solidFill>
                    <a:srgbClr val="bf61ed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53" name=""/>
                <p:cNvCxnSpPr/>
                <p:nvPr/>
              </p:nvCxnSpPr>
              <p:spPr>
                <a:xfrm>
                  <a:off x="866735" y="5679622"/>
                  <a:ext cx="592317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"/>
              <p:cNvGrpSpPr/>
              <p:nvPr/>
            </p:nvGrpSpPr>
            <p:grpSpPr>
              <a:xfrm rot="0">
                <a:off x="2497322" y="5400696"/>
                <a:ext cx="1177424" cy="952500"/>
                <a:chOff x="2497322" y="5400695"/>
                <a:chExt cx="1177424" cy="952500"/>
              </a:xfrm>
            </p:grpSpPr>
            <p:sp>
              <p:nvSpPr>
                <p:cNvPr id="56" name=""/>
                <p:cNvSpPr/>
                <p:nvPr/>
              </p:nvSpPr>
              <p:spPr>
                <a:xfrm>
                  <a:off x="2497322" y="5400696"/>
                  <a:ext cx="1177424" cy="952500"/>
                </a:xfrm>
                <a:prstGeom prst="rect">
                  <a:avLst/>
                </a:prstGeom>
                <a:noFill/>
                <a:ln w="38100">
                  <a:solidFill>
                    <a:srgbClr val="bf61ed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57" name=""/>
                <p:cNvCxnSpPr>
                  <a:stCxn id="56" idx="0"/>
                  <a:endCxn id="56" idx="2"/>
                </p:cNvCxnSpPr>
                <p:nvPr/>
              </p:nvCxnSpPr>
              <p:spPr>
                <a:xfrm rot="16200000" flipH="1">
                  <a:off x="2609795" y="5876935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"/>
                <p:cNvCxnSpPr/>
                <p:nvPr/>
              </p:nvCxnSpPr>
              <p:spPr>
                <a:xfrm rot="16200000" flipH="1">
                  <a:off x="2302274" y="5876935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"/>
                <p:cNvCxnSpPr/>
                <p:nvPr/>
              </p:nvCxnSpPr>
              <p:spPr>
                <a:xfrm rot="16200000" flipH="1">
                  <a:off x="2917316" y="5876956"/>
                  <a:ext cx="952479" cy="0"/>
                </a:xfrm>
                <a:prstGeom prst="line">
                  <a:avLst/>
                </a:prstGeom>
                <a:ln w="38100">
                  <a:solidFill>
                    <a:srgbClr val="bf61ed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"/>
              <p:cNvCxnSpPr/>
              <p:nvPr/>
            </p:nvCxnSpPr>
            <p:spPr>
              <a:xfrm>
                <a:off x="1696001" y="5876946"/>
                <a:ext cx="589049" cy="0"/>
              </a:xfrm>
              <a:prstGeom prst="straightConnector1">
                <a:avLst/>
              </a:prstGeom>
              <a:ln w="38100">
                <a:solidFill>
                  <a:srgbClr val="bf61e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"/>
            <p:cNvGrpSpPr/>
            <p:nvPr/>
          </p:nvGrpSpPr>
          <p:grpSpPr>
            <a:xfrm rot="0">
              <a:off x="866735" y="7012482"/>
              <a:ext cx="2808012" cy="957221"/>
              <a:chOff x="866735" y="6888657"/>
              <a:chExt cx="2808012" cy="957221"/>
            </a:xfrm>
          </p:grpSpPr>
          <p:grpSp>
            <p:nvGrpSpPr>
              <p:cNvPr id="65" name=""/>
              <p:cNvGrpSpPr/>
              <p:nvPr/>
            </p:nvGrpSpPr>
            <p:grpSpPr>
              <a:xfrm rot="0">
                <a:off x="866735" y="6893378"/>
                <a:ext cx="592317" cy="952500"/>
                <a:chOff x="866735" y="5400675"/>
                <a:chExt cx="592317" cy="952500"/>
              </a:xfrm>
            </p:grpSpPr>
            <p:sp>
              <p:nvSpPr>
                <p:cNvPr id="66" name=""/>
                <p:cNvSpPr/>
                <p:nvPr/>
              </p:nvSpPr>
              <p:spPr>
                <a:xfrm>
                  <a:off x="866735" y="5400675"/>
                  <a:ext cx="592317" cy="952500"/>
                </a:xfrm>
                <a:prstGeom prst="rect">
                  <a:avLst/>
                </a:prstGeom>
                <a:noFill/>
                <a:ln w="38100" cap="rnd">
                  <a:solidFill>
                    <a:srgbClr val="f88e63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67" name=""/>
                <p:cNvCxnSpPr/>
                <p:nvPr/>
              </p:nvCxnSpPr>
              <p:spPr>
                <a:xfrm>
                  <a:off x="866735" y="5679622"/>
                  <a:ext cx="592317" cy="0"/>
                </a:xfrm>
                <a:prstGeom prst="line">
                  <a:avLst/>
                </a:prstGeom>
                <a:ln w="38100" cap="rnd">
                  <a:solidFill>
                    <a:srgbClr val="f88e63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"/>
              <p:cNvSpPr/>
              <p:nvPr/>
            </p:nvSpPr>
            <p:spPr>
              <a:xfrm>
                <a:off x="2502085" y="6893399"/>
                <a:ext cx="1172662" cy="947737"/>
              </a:xfrm>
              <a:custGeom>
                <a:avLst/>
                <a:gdLst>
                  <a:gd name="connsiteX0" fmla="*/ -4762 w 1172662"/>
                  <a:gd name="connsiteY0" fmla="*/ 0 h 947737"/>
                  <a:gd name="connsiteX1" fmla="*/ 1172662 w 1172662"/>
                  <a:gd name="connsiteY1" fmla="*/ 0 h 947737"/>
                  <a:gd name="connsiteX2" fmla="*/ 1172662 w 1172662"/>
                  <a:gd name="connsiteY2" fmla="*/ 952500 h 94773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2662" h="947737">
                    <a:moveTo>
                      <a:pt x="-4762" y="0"/>
                    </a:moveTo>
                    <a:lnTo>
                      <a:pt x="1172662" y="0"/>
                    </a:lnTo>
                    <a:lnTo>
                      <a:pt x="1172662" y="952500"/>
                    </a:lnTo>
                  </a:path>
                </a:pathLst>
              </a:custGeom>
              <a:noFill/>
              <a:ln w="38100" cap="rnd">
                <a:solidFill>
                  <a:srgbClr val="f88e63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3" name=""/>
              <p:cNvCxnSpPr/>
              <p:nvPr/>
            </p:nvCxnSpPr>
            <p:spPr>
              <a:xfrm>
                <a:off x="1696001" y="7369649"/>
                <a:ext cx="589049" cy="0"/>
              </a:xfrm>
              <a:prstGeom prst="straightConnector1">
                <a:avLst/>
              </a:prstGeom>
              <a:ln w="38100" cap="rnd">
                <a:solidFill>
                  <a:srgbClr val="f88e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"/>
              <p:cNvCxnSpPr/>
              <p:nvPr/>
            </p:nvCxnSpPr>
            <p:spPr>
              <a:xfrm rot="16200000" flipH="1">
                <a:off x="2408556" y="6982185"/>
                <a:ext cx="187056" cy="0"/>
              </a:xfrm>
              <a:prstGeom prst="line">
                <a:avLst/>
              </a:prstGeom>
              <a:ln w="38100" cap="rnd">
                <a:solidFill>
                  <a:srgbClr val="f88e6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"/>
              <p:cNvCxnSpPr/>
              <p:nvPr/>
            </p:nvCxnSpPr>
            <p:spPr>
              <a:xfrm>
                <a:off x="2502085" y="7075714"/>
                <a:ext cx="1172662" cy="0"/>
              </a:xfrm>
              <a:prstGeom prst="line">
                <a:avLst/>
              </a:prstGeom>
              <a:ln w="38100" cap="rnd">
                <a:solidFill>
                  <a:srgbClr val="f88e63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"/>
              <p:cNvCxnSpPr/>
              <p:nvPr/>
            </p:nvCxnSpPr>
            <p:spPr>
              <a:xfrm rot="16200000" flipH="1">
                <a:off x="2408556" y="7747607"/>
                <a:ext cx="187056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"/>
              <p:cNvCxnSpPr/>
              <p:nvPr/>
            </p:nvCxnSpPr>
            <p:spPr>
              <a:xfrm>
                <a:off x="2502084" y="7841135"/>
                <a:ext cx="1172662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"/>
              <p:cNvCxnSpPr/>
              <p:nvPr/>
            </p:nvCxnSpPr>
            <p:spPr>
              <a:xfrm>
                <a:off x="2502085" y="7654078"/>
                <a:ext cx="1172662" cy="0"/>
              </a:xfrm>
              <a:prstGeom prst="line">
                <a:avLst/>
              </a:prstGeom>
              <a:ln w="38100" cap="flat">
                <a:solidFill>
                  <a:srgbClr val="f88e6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"/>
          <p:cNvGrpSpPr/>
          <p:nvPr/>
        </p:nvGrpSpPr>
        <p:grpSpPr>
          <a:xfrm rot="0">
            <a:off x="0" y="0"/>
            <a:ext cx="4572000" cy="9144000"/>
            <a:chOff x="0" y="0"/>
            <a:chExt cx="4572000" cy="9144000"/>
          </a:xfrm>
        </p:grpSpPr>
        <p:sp>
          <p:nvSpPr>
            <p:cNvPr id="3" name="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20000">
                  <a:latin typeface="Segment7"/>
                </a:rPr>
                <a:t>02</a:t>
              </a:r>
              <a:endParaRPr lang="en-US" altLang="ko-KR" sz="20000">
                <a:latin typeface="Segment7"/>
              </a:endParaRPr>
            </a:p>
          </p:txBody>
        </p:sp>
        <p:sp>
          <p:nvSpPr>
            <p:cNvPr id="8" name="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20000">
                  <a:solidFill>
                    <a:schemeClr val="tx1">
                      <a:alpha val="10000"/>
                    </a:schemeClr>
                  </a:solidFill>
                  <a:latin typeface="Segment7"/>
                </a:rPr>
                <a:t>88</a:t>
              </a:r>
              <a:endParaRPr lang="en-US" altLang="ko-KR" sz="20000">
                <a:solidFill>
                  <a:schemeClr val="tx1">
                    <a:alpha val="10000"/>
                  </a:schemeClr>
                </a:solidFill>
                <a:latin typeface="Segment7"/>
              </a:endParaRPr>
            </a:p>
          </p:txBody>
        </p:sp>
        <p:cxnSp>
          <p:nvCxnSpPr>
            <p:cNvPr id="9" name=""/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  <a:endParaRPr lang="en-US" altLang="ko-KR" sz="3000">
                <a:latin typeface="Bahnschrift Light SemiCondensed"/>
              </a:endParaRPr>
            </a:p>
          </p:txBody>
        </p:sp>
        <p:grpSp>
          <p:nvGrpSpPr>
            <p:cNvPr id="35" name=""/>
            <p:cNvGrpSpPr/>
            <p:nvPr/>
          </p:nvGrpSpPr>
          <p:grpSpPr>
            <a:xfrm rot="0">
              <a:off x="721087" y="6395358"/>
              <a:ext cx="3129826" cy="1435552"/>
              <a:chOff x="870857" y="6136821"/>
              <a:chExt cx="2014041" cy="1694088"/>
            </a:xfrm>
          </p:grpSpPr>
          <p:cxnSp>
            <p:nvCxnSpPr>
              <p:cNvPr id="32" name=""/>
              <p:cNvCxnSpPr/>
              <p:nvPr/>
            </p:nvCxnSpPr>
            <p:spPr>
              <a:xfrm>
                <a:off x="870857" y="7830910"/>
                <a:ext cx="1007020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"/>
              <p:cNvCxnSpPr/>
              <p:nvPr/>
            </p:nvCxnSpPr>
            <p:spPr>
              <a:xfrm rot="16200000">
                <a:off x="1030833" y="6983866"/>
                <a:ext cx="1694088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"/>
              <p:cNvCxnSpPr/>
              <p:nvPr/>
            </p:nvCxnSpPr>
            <p:spPr>
              <a:xfrm>
                <a:off x="1877877" y="6136821"/>
                <a:ext cx="1007020" cy="0"/>
              </a:xfrm>
              <a:prstGeom prst="line">
                <a:avLst/>
              </a:prstGeom>
              <a:ln w="38100" cap="rnd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"/>
            <p:cNvGrpSpPr/>
            <p:nvPr/>
          </p:nvGrpSpPr>
          <p:grpSpPr>
            <a:xfrm rot="0">
              <a:off x="919266" y="6633482"/>
              <a:ext cx="551089" cy="959303"/>
              <a:chOff x="5684384" y="4408714"/>
              <a:chExt cx="551089" cy="959303"/>
            </a:xfrm>
          </p:grpSpPr>
          <p:sp>
            <p:nvSpPr>
              <p:cNvPr id="40" name="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43" name=""/>
            <p:cNvGrpSpPr/>
            <p:nvPr/>
          </p:nvGrpSpPr>
          <p:grpSpPr>
            <a:xfrm rot="0">
              <a:off x="3138651" y="5221060"/>
              <a:ext cx="551089" cy="959303"/>
              <a:chOff x="5684384" y="4408714"/>
              <a:chExt cx="551089" cy="959303"/>
            </a:xfrm>
          </p:grpSpPr>
          <p:sp>
            <p:nvSpPr>
              <p:cNvPr id="44" name="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49" name=""/>
            <p:cNvGrpSpPr/>
            <p:nvPr/>
          </p:nvGrpSpPr>
          <p:grpSpPr>
            <a:xfrm rot="0">
              <a:off x="1728106" y="7113134"/>
              <a:ext cx="312964" cy="312964"/>
              <a:chOff x="1728106" y="7113134"/>
              <a:chExt cx="312964" cy="312964"/>
            </a:xfrm>
          </p:grpSpPr>
          <p:sp>
            <p:nvSpPr>
              <p:cNvPr id="47" name=""/>
              <p:cNvSpPr/>
              <p:nvPr/>
            </p:nvSpPr>
            <p:spPr>
              <a:xfrm>
                <a:off x="1728106" y="7113134"/>
                <a:ext cx="312964" cy="312964"/>
              </a:xfrm>
              <a:prstGeom prst="rect">
                <a:avLst/>
              </a:prstGeom>
              <a:noFill/>
              <a:ln w="38100">
                <a:solidFill>
                  <a:srgbClr val="4dbe2d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8" name=""/>
              <p:cNvCxnSpPr/>
              <p:nvPr/>
            </p:nvCxnSpPr>
            <p:spPr>
              <a:xfrm rot="5400000" flipH="1" flipV="1">
                <a:off x="1738323" y="7123351"/>
                <a:ext cx="292529" cy="292529"/>
              </a:xfrm>
              <a:prstGeom prst="line">
                <a:avLst/>
              </a:prstGeom>
              <a:ln w="38100" cap="rnd">
                <a:solidFill>
                  <a:srgbClr val="4dbe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"/>
            <p:cNvCxnSpPr/>
            <p:nvPr/>
          </p:nvCxnSpPr>
          <p:spPr>
            <a:xfrm rot="5400000" flipH="1" flipV="1">
              <a:off x="1413509" y="5725302"/>
              <a:ext cx="670051" cy="670050"/>
            </a:xfrm>
            <a:prstGeom prst="line">
              <a:avLst/>
            </a:prstGeom>
            <a:ln w="38100" cap="rnd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"/>
            <p:cNvCxnSpPr/>
            <p:nvPr/>
          </p:nvCxnSpPr>
          <p:spPr>
            <a:xfrm>
              <a:off x="2083560" y="5725302"/>
              <a:ext cx="681187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"/>
          <p:cNvGrpSpPr/>
          <p:nvPr/>
        </p:nvGrpSpPr>
        <p:grpSpPr>
          <a:xfrm rot="0">
            <a:off x="4572000" y="0"/>
            <a:ext cx="4572000" cy="9144000"/>
            <a:chOff x="4572000" y="0"/>
            <a:chExt cx="4572000" cy="9144000"/>
          </a:xfrm>
        </p:grpSpPr>
        <p:sp>
          <p:nvSpPr>
            <p:cNvPr id="54" name=""/>
            <p:cNvSpPr/>
            <p:nvPr/>
          </p:nvSpPr>
          <p:spPr>
            <a:xfrm>
              <a:off x="457200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4775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4754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7" name="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754646" y="8623476"/>
              <a:ext cx="1960497" cy="377317"/>
            </a:xfrm>
            <a:prstGeom prst="rect">
              <a:avLst/>
            </a:prstGeom>
          </p:spPr>
        </p:pic>
        <p:sp>
          <p:nvSpPr>
            <p:cNvPr id="58" name=""/>
            <p:cNvSpPr txBox="1"/>
            <p:nvPr/>
          </p:nvSpPr>
          <p:spPr>
            <a:xfrm>
              <a:off x="4831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20000">
                  <a:latin typeface="Segment7"/>
                </a:rPr>
                <a:t>03</a:t>
              </a:r>
              <a:endParaRPr lang="en-US" altLang="ko-KR" sz="20000">
                <a:latin typeface="Segment7"/>
              </a:endParaRPr>
            </a:p>
          </p:txBody>
        </p:sp>
        <p:sp>
          <p:nvSpPr>
            <p:cNvPr id="59" name=""/>
            <p:cNvSpPr txBox="1"/>
            <p:nvPr/>
          </p:nvSpPr>
          <p:spPr>
            <a:xfrm>
              <a:off x="4775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20000">
                  <a:solidFill>
                    <a:schemeClr val="tx1">
                      <a:alpha val="10000"/>
                    </a:schemeClr>
                  </a:solidFill>
                  <a:latin typeface="Segment7"/>
                </a:rPr>
                <a:t>88</a:t>
              </a:r>
              <a:endParaRPr lang="en-US" altLang="ko-KR" sz="20000">
                <a:solidFill>
                  <a:schemeClr val="tx1">
                    <a:alpha val="10000"/>
                  </a:schemeClr>
                </a:solidFill>
                <a:latin typeface="Segment7"/>
              </a:endParaRPr>
            </a:p>
          </p:txBody>
        </p:sp>
        <p:cxnSp>
          <p:nvCxnSpPr>
            <p:cNvPr id="60" name=""/>
            <p:cNvCxnSpPr>
              <a:stCxn id="55" idx="1"/>
              <a:endCxn id="55" idx="3"/>
            </p:cNvCxnSpPr>
            <p:nvPr/>
          </p:nvCxnSpPr>
          <p:spPr>
            <a:xfrm>
              <a:off x="4775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"/>
            <p:cNvSpPr txBox="1"/>
            <p:nvPr/>
          </p:nvSpPr>
          <p:spPr>
            <a:xfrm>
              <a:off x="4775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  <a:endParaRPr lang="en-US" altLang="ko-KR" sz="3000">
                <a:latin typeface="Bahnschrift Light SemiCondensed"/>
              </a:endParaRPr>
            </a:p>
          </p:txBody>
        </p:sp>
        <p:grpSp>
          <p:nvGrpSpPr>
            <p:cNvPr id="66" name=""/>
            <p:cNvGrpSpPr/>
            <p:nvPr/>
          </p:nvGrpSpPr>
          <p:grpSpPr>
            <a:xfrm rot="0">
              <a:off x="5491267" y="6900182"/>
              <a:ext cx="551089" cy="959303"/>
              <a:chOff x="5684384" y="4408714"/>
              <a:chExt cx="551089" cy="959303"/>
            </a:xfrm>
          </p:grpSpPr>
          <p:sp>
            <p:nvSpPr>
              <p:cNvPr id="67" name="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8" name="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69" name=""/>
            <p:cNvGrpSpPr/>
            <p:nvPr/>
          </p:nvGrpSpPr>
          <p:grpSpPr>
            <a:xfrm rot="0">
              <a:off x="7681343" y="6900182"/>
              <a:ext cx="551089" cy="959303"/>
              <a:chOff x="5684384" y="4408714"/>
              <a:chExt cx="551089" cy="959303"/>
            </a:xfrm>
          </p:grpSpPr>
          <p:sp>
            <p:nvSpPr>
              <p:cNvPr id="70" name="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1" name="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76" name=""/>
            <p:cNvCxnSpPr/>
            <p:nvPr/>
          </p:nvCxnSpPr>
          <p:spPr>
            <a:xfrm>
              <a:off x="6192498" y="7127244"/>
              <a:ext cx="1386256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"/>
            <p:cNvGrpSpPr/>
            <p:nvPr/>
          </p:nvGrpSpPr>
          <p:grpSpPr>
            <a:xfrm rot="0">
              <a:off x="6300106" y="7379834"/>
              <a:ext cx="312964" cy="312964"/>
              <a:chOff x="6515990" y="5421922"/>
              <a:chExt cx="684020" cy="684020"/>
            </a:xfrm>
          </p:grpSpPr>
          <p:sp>
            <p:nvSpPr>
              <p:cNvPr id="77" name=""/>
              <p:cNvSpPr/>
              <p:nvPr/>
            </p:nvSpPr>
            <p:spPr>
              <a:xfrm>
                <a:off x="6515990" y="5421923"/>
                <a:ext cx="684020" cy="684020"/>
              </a:xfrm>
              <a:prstGeom prst="ellipse">
                <a:avLst/>
              </a:prstGeom>
              <a:noFill/>
              <a:ln w="38100">
                <a:solidFill>
                  <a:srgbClr val="1985e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78" name=""/>
              <p:cNvCxnSpPr/>
              <p:nvPr/>
            </p:nvCxnSpPr>
            <p:spPr>
              <a:xfrm>
                <a:off x="6858000" y="5763933"/>
                <a:ext cx="171005" cy="87989"/>
              </a:xfrm>
              <a:prstGeom prst="line">
                <a:avLst/>
              </a:prstGeom>
              <a:ln w="38100" cap="rnd">
                <a:solidFill>
                  <a:srgbClr val="1985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"/>
              <p:cNvCxnSpPr>
                <a:stCxn id="77" idx="0"/>
              </p:cNvCxnSpPr>
              <p:nvPr/>
            </p:nvCxnSpPr>
            <p:spPr>
              <a:xfrm rot="16200000" flipH="1" flipV="1">
                <a:off x="6686995" y="5592927"/>
                <a:ext cx="342010" cy="1"/>
              </a:xfrm>
              <a:prstGeom prst="line">
                <a:avLst/>
              </a:prstGeom>
              <a:ln w="38100" cap="rnd">
                <a:solidFill>
                  <a:srgbClr val="1985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"/>
            <p:cNvGrpSpPr/>
            <p:nvPr/>
          </p:nvGrpSpPr>
          <p:grpSpPr>
            <a:xfrm rot="0">
              <a:off x="5544910" y="5340199"/>
              <a:ext cx="551089" cy="959303"/>
              <a:chOff x="5684384" y="4408714"/>
              <a:chExt cx="551089" cy="959303"/>
            </a:xfrm>
          </p:grpSpPr>
          <p:sp>
            <p:nvSpPr>
              <p:cNvPr id="87" name="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8" name="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 cap="flat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89" name=""/>
            <p:cNvGrpSpPr/>
            <p:nvPr/>
          </p:nvGrpSpPr>
          <p:grpSpPr>
            <a:xfrm rot="0">
              <a:off x="6610081" y="5340199"/>
              <a:ext cx="551089" cy="959303"/>
              <a:chOff x="5684384" y="4408714"/>
              <a:chExt cx="551089" cy="959303"/>
            </a:xfrm>
          </p:grpSpPr>
          <p:sp>
            <p:nvSpPr>
              <p:cNvPr id="90" name=""/>
              <p:cNvSpPr/>
              <p:nvPr/>
            </p:nvSpPr>
            <p:spPr>
              <a:xfrm>
                <a:off x="5776232" y="4408714"/>
                <a:ext cx="367393" cy="367393"/>
              </a:xfrm>
              <a:prstGeom prst="ellipse">
                <a:avLst/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1" name=""/>
              <p:cNvSpPr/>
              <p:nvPr/>
            </p:nvSpPr>
            <p:spPr>
              <a:xfrm rot="16200000">
                <a:off x="5704795" y="4837339"/>
                <a:ext cx="510268" cy="551089"/>
              </a:xfrm>
              <a:prstGeom prst="homePlate">
                <a:avLst>
                  <a:gd name="adj" fmla="val 28125"/>
                </a:avLst>
              </a:prstGeom>
              <a:no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cxnSp>
          <p:nvCxnSpPr>
            <p:cNvPr id="92" name=""/>
            <p:cNvCxnSpPr/>
            <p:nvPr/>
          </p:nvCxnSpPr>
          <p:spPr>
            <a:xfrm>
              <a:off x="6246142" y="5567261"/>
              <a:ext cx="210446" cy="0"/>
            </a:xfrm>
            <a:prstGeom prst="line">
              <a:avLst/>
            </a:prstGeom>
            <a:ln w="38100" cap="rnd">
              <a:solidFill>
                <a:schemeClr val="dk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"/>
          <p:cNvGrpSpPr/>
          <p:nvPr/>
        </p:nvGrpSpPr>
        <p:grpSpPr>
          <a:xfrm rot="0">
            <a:off x="0" y="0"/>
            <a:ext cx="4572000" cy="9144000"/>
            <a:chOff x="0" y="0"/>
            <a:chExt cx="4572000" cy="9144000"/>
          </a:xfrm>
        </p:grpSpPr>
        <p:sp>
          <p:nvSpPr>
            <p:cNvPr id="3" name=""/>
            <p:cNvSpPr/>
            <p:nvPr/>
          </p:nvSpPr>
          <p:spPr>
            <a:xfrm>
              <a:off x="0" y="0"/>
              <a:ext cx="4572000" cy="914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"/>
            <p:cNvSpPr/>
            <p:nvPr/>
          </p:nvSpPr>
          <p:spPr>
            <a:xfrm>
              <a:off x="203761" y="235115"/>
              <a:ext cx="4164478" cy="8718052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"/>
            <p:cNvSpPr/>
            <p:nvPr/>
          </p:nvSpPr>
          <p:spPr>
            <a:xfrm>
              <a:off x="182646" y="8652049"/>
              <a:ext cx="2024331" cy="320168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6" name="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82646" y="8623476"/>
              <a:ext cx="1960497" cy="377317"/>
            </a:xfrm>
            <a:prstGeom prst="rect">
              <a:avLst/>
            </a:prstGeom>
          </p:spPr>
        </p:pic>
        <p:sp>
          <p:nvSpPr>
            <p:cNvPr id="7" name=""/>
            <p:cNvSpPr txBox="1"/>
            <p:nvPr/>
          </p:nvSpPr>
          <p:spPr>
            <a:xfrm>
              <a:off x="259013" y="1332196"/>
              <a:ext cx="4109226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20000">
                  <a:latin typeface="Segment7"/>
                </a:rPr>
                <a:t>04</a:t>
              </a:r>
              <a:endParaRPr lang="en-US" altLang="ko-KR" sz="20000">
                <a:latin typeface="Segment7"/>
              </a:endParaRPr>
            </a:p>
          </p:txBody>
        </p:sp>
        <p:sp>
          <p:nvSpPr>
            <p:cNvPr id="8" name=""/>
            <p:cNvSpPr txBox="1"/>
            <p:nvPr/>
          </p:nvSpPr>
          <p:spPr>
            <a:xfrm>
              <a:off x="203761" y="1332196"/>
              <a:ext cx="4164478" cy="2539900"/>
            </a:xfrm>
            <a:prstGeom prst="rect">
              <a:avLst/>
            </a:prstGeom>
          </p:spPr>
          <p:txBody>
            <a:bodyPr wrap="non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20000">
                  <a:solidFill>
                    <a:schemeClr val="tx1">
                      <a:alpha val="10000"/>
                    </a:schemeClr>
                  </a:solidFill>
                  <a:latin typeface="Segment7"/>
                </a:rPr>
                <a:t>88</a:t>
              </a:r>
              <a:endParaRPr lang="en-US" altLang="ko-KR" sz="20000">
                <a:solidFill>
                  <a:schemeClr val="tx1">
                    <a:alpha val="10000"/>
                  </a:schemeClr>
                </a:solidFill>
                <a:latin typeface="Segment7"/>
              </a:endParaRPr>
            </a:p>
          </p:txBody>
        </p:sp>
        <p:cxnSp>
          <p:nvCxnSpPr>
            <p:cNvPr id="9" name=""/>
            <p:cNvCxnSpPr>
              <a:stCxn id="4" idx="1"/>
              <a:endCxn id="4" idx="3"/>
            </p:cNvCxnSpPr>
            <p:nvPr/>
          </p:nvCxnSpPr>
          <p:spPr>
            <a:xfrm>
              <a:off x="203761" y="4594141"/>
              <a:ext cx="4164478" cy="0"/>
            </a:xfrm>
            <a:prstGeom prst="line">
              <a:avLst/>
            </a:prstGeom>
            <a:ln w="38100">
              <a:solidFill>
                <a:schemeClr val="dk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"/>
            <p:cNvSpPr txBox="1"/>
            <p:nvPr/>
          </p:nvSpPr>
          <p:spPr>
            <a:xfrm>
              <a:off x="203761" y="565149"/>
              <a:ext cx="4164478" cy="595597"/>
            </a:xfrm>
            <a:prstGeom prst="rect">
              <a:avLst/>
            </a:prstGeom>
          </p:spPr>
          <p:txBody>
            <a:bodyPr wrap="square" lIns="72009" tIns="72009" rIns="72009" bIns="72009">
              <a:spAutoFit/>
            </a:bodyPr>
            <a:lstStyle/>
            <a:p>
              <a:pPr algn="ctr">
                <a:defRPr/>
              </a:pPr>
              <a:r>
                <a:rPr lang="en-US" altLang="ko-KR" sz="3000">
                  <a:latin typeface="Bahnschrift Light SemiCondensed"/>
                </a:rPr>
                <a:t>S E C T I</a:t>
              </a:r>
              <a:r>
                <a:rPr lang="ko-KR" altLang="en-US" sz="3000">
                  <a:latin typeface="Bahnschrift Light SemiCondensed"/>
                </a:rPr>
                <a:t> </a:t>
              </a:r>
              <a:r>
                <a:rPr lang="en-US" altLang="ko-KR" sz="3000">
                  <a:latin typeface="Bahnschrift Light SemiCondensed"/>
                </a:rPr>
                <a:t>O N</a:t>
              </a:r>
              <a:endParaRPr lang="en-US" altLang="ko-KR" sz="3000">
                <a:latin typeface="Bahnschrift Light SemiCondensed"/>
              </a:endParaRPr>
            </a:p>
          </p:txBody>
        </p:sp>
        <p:grpSp>
          <p:nvGrpSpPr>
            <p:cNvPr id="49" name=""/>
            <p:cNvGrpSpPr/>
            <p:nvPr/>
          </p:nvGrpSpPr>
          <p:grpSpPr>
            <a:xfrm rot="0">
              <a:off x="2129518" y="6562800"/>
              <a:ext cx="312964" cy="312964"/>
              <a:chOff x="1728106" y="7113134"/>
              <a:chExt cx="312964" cy="312964"/>
            </a:xfrm>
          </p:grpSpPr>
          <p:sp>
            <p:nvSpPr>
              <p:cNvPr id="47" name=""/>
              <p:cNvSpPr/>
              <p:nvPr/>
            </p:nvSpPr>
            <p:spPr>
              <a:xfrm>
                <a:off x="1728106" y="7113134"/>
                <a:ext cx="312964" cy="312964"/>
              </a:xfrm>
              <a:prstGeom prst="rect">
                <a:avLst/>
              </a:prstGeom>
              <a:noFill/>
              <a:ln w="38100">
                <a:solidFill>
                  <a:srgbClr val="f62d2d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48" name=""/>
              <p:cNvCxnSpPr/>
              <p:nvPr/>
            </p:nvCxnSpPr>
            <p:spPr>
              <a:xfrm rot="5400000" flipH="1" flipV="1">
                <a:off x="1738323" y="7123351"/>
                <a:ext cx="292529" cy="292529"/>
              </a:xfrm>
              <a:prstGeom prst="line">
                <a:avLst/>
              </a:prstGeom>
              <a:ln w="38100" cap="rnd">
                <a:solidFill>
                  <a:srgbClr val="f62d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"/>
            <p:cNvSpPr/>
            <p:nvPr/>
          </p:nvSpPr>
          <p:spPr>
            <a:xfrm>
              <a:off x="1460498" y="6875764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1460498" y="606932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2442481" y="5939000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2442482" y="6875764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2935960" y="736924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3182699" y="526739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16155" y="5692261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"/>
            <p:cNvSpPr/>
            <p:nvPr/>
          </p:nvSpPr>
          <p:spPr>
            <a:xfrm>
              <a:off x="878055" y="7369242"/>
              <a:ext cx="493478" cy="49347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"/>
          <p:cNvGrpSpPr/>
          <p:nvPr/>
        </p:nvGrpSpPr>
        <p:grpSpPr>
          <a:xfrm rot="0">
            <a:off x="582233" y="7115547"/>
            <a:ext cx="1562357" cy="1562357"/>
            <a:chOff x="1325183" y="6372597"/>
            <a:chExt cx="1562357" cy="1562357"/>
          </a:xfrm>
        </p:grpSpPr>
        <p:sp>
          <p:nvSpPr>
            <p:cNvPr id="2" name="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chemeClr val="lt1">
                    <a:alpha val="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"/>
          <p:cNvGrpSpPr/>
          <p:nvPr/>
        </p:nvGrpSpPr>
        <p:grpSpPr>
          <a:xfrm rot="0">
            <a:off x="2327906" y="7115547"/>
            <a:ext cx="1562357" cy="1562357"/>
            <a:chOff x="1325183" y="6372597"/>
            <a:chExt cx="1562357" cy="1562357"/>
          </a:xfrm>
        </p:grpSpPr>
        <p:sp>
          <p:nvSpPr>
            <p:cNvPr id="6" name="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chemeClr val="lt1">
                    <a:alpha val="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4064920" y="7115547"/>
            <a:ext cx="1562357" cy="1562357"/>
            <a:chOff x="1325183" y="6372597"/>
            <a:chExt cx="1562357" cy="1562357"/>
          </a:xfrm>
        </p:grpSpPr>
        <p:sp>
          <p:nvSpPr>
            <p:cNvPr id="9" name=""/>
            <p:cNvSpPr/>
            <p:nvPr/>
          </p:nvSpPr>
          <p:spPr>
            <a:xfrm>
              <a:off x="1383631" y="6431046"/>
              <a:ext cx="1445460" cy="1445460"/>
            </a:xfrm>
            <a:prstGeom prst="roundRect">
              <a:avLst>
                <a:gd name="adj" fmla="val 16788"/>
              </a:avLst>
            </a:prstGeom>
            <a:gradFill flip="xy" rotWithShape="1">
              <a:gsLst>
                <a:gs pos="86560">
                  <a:srgbClr val="ff0000">
                    <a:alpha val="0"/>
                  </a:srgbClr>
                </a:gs>
                <a:gs pos="100000">
                  <a:srgbClr val="ff0000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1325183" y="6372597"/>
              <a:ext cx="1562357" cy="1562357"/>
            </a:xfrm>
            <a:prstGeom prst="roundRect">
              <a:avLst>
                <a:gd name="adj" fmla="val 16788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"/>
          <p:cNvSpPr/>
          <p:nvPr/>
        </p:nvSpPr>
        <p:spPr>
          <a:xfrm>
            <a:off x="1605866" y="8137814"/>
            <a:ext cx="385329" cy="385329"/>
          </a:xfrm>
          <a:prstGeom prst="ellipse">
            <a:avLst/>
          </a:prstGeom>
          <a:solidFill>
            <a:schemeClr val="lt1"/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6" tIns="0" rIns="0" bIns="0"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Segment7"/>
              </a:rPr>
              <a:t>2</a:t>
            </a:r>
            <a:endParaRPr lang="en-US" altLang="ko-KR">
              <a:solidFill>
                <a:schemeClr val="tx1"/>
              </a:solidFill>
              <a:latin typeface="Segment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ap="rnd">
          <a:solidFill>
            <a:schemeClr val="dk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</ep:Words>
  <ep:PresentationFormat>사용자 지정</ep:PresentationFormat>
  <ep:Paragraphs>1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2024-04-05T11:48:50.545</dcterms:created>
  <dc:creator>Urbanmaid</dc:creator>
  <cp:lastModifiedBy>Urbanmaid</cp:lastModifiedBy>
  <dcterms:modified xsi:type="dcterms:W3CDTF">2024-07-29T01:42:48.295</dcterms:modified>
  <cp:revision>740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