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0" r:id="rId3"/>
    <p:sldId id="268" r:id="rId4"/>
    <p:sldId id="275" r:id="rId5"/>
    <p:sldId id="271" r:id="rId6"/>
    <p:sldId id="304" r:id="rId7"/>
    <p:sldId id="309" r:id="rId8"/>
    <p:sldId id="306" r:id="rId9"/>
    <p:sldId id="305" r:id="rId10"/>
    <p:sldId id="307" r:id="rId11"/>
    <p:sldId id="308" r:id="rId12"/>
    <p:sldId id="278" r:id="rId13"/>
    <p:sldId id="310" r:id="rId14"/>
    <p:sldId id="311" r:id="rId15"/>
    <p:sldId id="282" r:id="rId16"/>
    <p:sldId id="29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12844-2CB3-4767-9B10-B45E1CED5F3B}" v="173" dt="2021-06-07T15:55:14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4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hle, Katherine" userId="712aab45-160f-473d-aac5-a1e0f6e60a34" providerId="ADAL" clId="{10812844-2CB3-4767-9B10-B45E1CED5F3B}"/>
    <pc:docChg chg="undo custSel addSld delSld modSld sldOrd">
      <pc:chgData name="Kuhle, Katherine" userId="712aab45-160f-473d-aac5-a1e0f6e60a34" providerId="ADAL" clId="{10812844-2CB3-4767-9B10-B45E1CED5F3B}" dt="2021-06-07T15:57:40.073" v="4771" actId="208"/>
      <pc:docMkLst>
        <pc:docMk/>
      </pc:docMkLst>
      <pc:sldChg chg="modSp mod">
        <pc:chgData name="Kuhle, Katherine" userId="712aab45-160f-473d-aac5-a1e0f6e60a34" providerId="ADAL" clId="{10812844-2CB3-4767-9B10-B45E1CED5F3B}" dt="2021-06-07T14:38:09.262" v="3741" actId="20577"/>
        <pc:sldMkLst>
          <pc:docMk/>
          <pc:sldMk cId="1213339518" sldId="260"/>
        </pc:sldMkLst>
        <pc:spChg chg="mod">
          <ac:chgData name="Kuhle, Katherine" userId="712aab45-160f-473d-aac5-a1e0f6e60a34" providerId="ADAL" clId="{10812844-2CB3-4767-9B10-B45E1CED5F3B}" dt="2021-06-07T14:38:09.262" v="3741" actId="20577"/>
          <ac:spMkLst>
            <pc:docMk/>
            <pc:sldMk cId="1213339518" sldId="260"/>
            <ac:spMk id="20" creationId="{0EB2B34C-8ED0-47AD-BA70-3DE268924DBC}"/>
          </ac:spMkLst>
        </pc:spChg>
      </pc:sldChg>
      <pc:sldChg chg="addSp delSp modSp mod modTransition delAnim modAnim">
        <pc:chgData name="Kuhle, Katherine" userId="712aab45-160f-473d-aac5-a1e0f6e60a34" providerId="ADAL" clId="{10812844-2CB3-4767-9B10-B45E1CED5F3B}" dt="2021-06-07T15:34:24.542" v="4663"/>
        <pc:sldMkLst>
          <pc:docMk/>
          <pc:sldMk cId="534512906" sldId="268"/>
        </pc:sldMkLst>
        <pc:spChg chg="mod">
          <ac:chgData name="Kuhle, Katherine" userId="712aab45-160f-473d-aac5-a1e0f6e60a34" providerId="ADAL" clId="{10812844-2CB3-4767-9B10-B45E1CED5F3B}" dt="2021-06-07T13:16:31.260" v="2022"/>
          <ac:spMkLst>
            <pc:docMk/>
            <pc:sldMk cId="534512906" sldId="268"/>
            <ac:spMk id="10" creationId="{DDF19944-2E3C-406D-BD83-1419DE545938}"/>
          </ac:spMkLst>
        </pc:spChg>
        <pc:spChg chg="mod topLvl">
          <ac:chgData name="Kuhle, Katherine" userId="712aab45-160f-473d-aac5-a1e0f6e60a34" providerId="ADAL" clId="{10812844-2CB3-4767-9B10-B45E1CED5F3B}" dt="2021-06-07T14:31:43.904" v="3719" actId="165"/>
          <ac:spMkLst>
            <pc:docMk/>
            <pc:sldMk cId="534512906" sldId="268"/>
            <ac:spMk id="11" creationId="{06819BF6-57CC-4450-9D68-AA2C95FF581B}"/>
          </ac:spMkLst>
        </pc:spChg>
        <pc:spChg chg="mod topLvl">
          <ac:chgData name="Kuhle, Katherine" userId="712aab45-160f-473d-aac5-a1e0f6e60a34" providerId="ADAL" clId="{10812844-2CB3-4767-9B10-B45E1CED5F3B}" dt="2021-06-07T12:16:39.745" v="75" actId="165"/>
          <ac:spMkLst>
            <pc:docMk/>
            <pc:sldMk cId="534512906" sldId="268"/>
            <ac:spMk id="13" creationId="{40CAAE43-14EA-475C-B21A-58884C7D5240}"/>
          </ac:spMkLst>
        </pc:spChg>
        <pc:spChg chg="mod topLvl">
          <ac:chgData name="Kuhle, Katherine" userId="712aab45-160f-473d-aac5-a1e0f6e60a34" providerId="ADAL" clId="{10812844-2CB3-4767-9B10-B45E1CED5F3B}" dt="2021-06-07T14:31:25.084" v="3718" actId="165"/>
          <ac:spMkLst>
            <pc:docMk/>
            <pc:sldMk cId="534512906" sldId="268"/>
            <ac:spMk id="15" creationId="{7C426845-065F-4D74-942C-C4B3CBEB0705}"/>
          </ac:spMkLst>
        </pc:spChg>
        <pc:spChg chg="mod topLvl">
          <ac:chgData name="Kuhle, Katherine" userId="712aab45-160f-473d-aac5-a1e0f6e60a34" providerId="ADAL" clId="{10812844-2CB3-4767-9B10-B45E1CED5F3B}" dt="2021-06-07T14:51:43.803" v="3796" actId="165"/>
          <ac:spMkLst>
            <pc:docMk/>
            <pc:sldMk cId="534512906" sldId="268"/>
            <ac:spMk id="17" creationId="{D0D73E7A-EADD-460C-91C5-EBDCD2C3DB66}"/>
          </ac:spMkLst>
        </pc:spChg>
        <pc:spChg chg="del mod">
          <ac:chgData name="Kuhle, Katherine" userId="712aab45-160f-473d-aac5-a1e0f6e60a34" providerId="ADAL" clId="{10812844-2CB3-4767-9B10-B45E1CED5F3B}" dt="2021-06-07T14:38:19.075" v="3743" actId="478"/>
          <ac:spMkLst>
            <pc:docMk/>
            <pc:sldMk cId="534512906" sldId="268"/>
            <ac:spMk id="18" creationId="{3DDFC1E1-E1DF-4798-8314-3A0180336DF7}"/>
          </ac:spMkLst>
        </pc:spChg>
        <pc:spChg chg="mod topLvl">
          <ac:chgData name="Kuhle, Katherine" userId="712aab45-160f-473d-aac5-a1e0f6e60a34" providerId="ADAL" clId="{10812844-2CB3-4767-9B10-B45E1CED5F3B}" dt="2021-06-07T14:51:43.803" v="3796" actId="165"/>
          <ac:spMkLst>
            <pc:docMk/>
            <pc:sldMk cId="534512906" sldId="268"/>
            <ac:spMk id="21" creationId="{F735199A-BDC4-4FD6-812F-E2484E47B184}"/>
          </ac:spMkLst>
        </pc:spChg>
        <pc:spChg chg="mod topLvl">
          <ac:chgData name="Kuhle, Katherine" userId="712aab45-160f-473d-aac5-a1e0f6e60a34" providerId="ADAL" clId="{10812844-2CB3-4767-9B10-B45E1CED5F3B}" dt="2021-06-07T14:31:43.904" v="3719" actId="165"/>
          <ac:spMkLst>
            <pc:docMk/>
            <pc:sldMk cId="534512906" sldId="268"/>
            <ac:spMk id="22" creationId="{BEB2012E-514B-4E1A-90B6-A3702AA15EE6}"/>
          </ac:spMkLst>
        </pc:spChg>
        <pc:spChg chg="mod topLvl">
          <ac:chgData name="Kuhle, Katherine" userId="712aab45-160f-473d-aac5-a1e0f6e60a34" providerId="ADAL" clId="{10812844-2CB3-4767-9B10-B45E1CED5F3B}" dt="2021-06-07T14:47:37.755" v="3788" actId="20577"/>
          <ac:spMkLst>
            <pc:docMk/>
            <pc:sldMk cId="534512906" sldId="268"/>
            <ac:spMk id="23" creationId="{9C109824-1D62-42E6-9D48-E77A0D562EAE}"/>
          </ac:spMkLst>
        </pc:spChg>
        <pc:spChg chg="del mod">
          <ac:chgData name="Kuhle, Katherine" userId="712aab45-160f-473d-aac5-a1e0f6e60a34" providerId="ADAL" clId="{10812844-2CB3-4767-9B10-B45E1CED5F3B}" dt="2021-06-07T14:51:56.885" v="3799" actId="478"/>
          <ac:spMkLst>
            <pc:docMk/>
            <pc:sldMk cId="534512906" sldId="268"/>
            <ac:spMk id="24" creationId="{A80FCA3E-5234-444E-BD1B-3BFB513B9AC4}"/>
          </ac:spMkLst>
        </pc:spChg>
        <pc:spChg chg="mod topLvl">
          <ac:chgData name="Kuhle, Katherine" userId="712aab45-160f-473d-aac5-a1e0f6e60a34" providerId="ADAL" clId="{10812844-2CB3-4767-9B10-B45E1CED5F3B}" dt="2021-06-07T14:31:25.084" v="3718" actId="165"/>
          <ac:spMkLst>
            <pc:docMk/>
            <pc:sldMk cId="534512906" sldId="268"/>
            <ac:spMk id="26" creationId="{CF854FF3-68D7-405D-AFCC-7370F9BAB933}"/>
          </ac:spMkLst>
        </pc:spChg>
        <pc:spChg chg="add mod">
          <ac:chgData name="Kuhle, Katherine" userId="712aab45-160f-473d-aac5-a1e0f6e60a34" providerId="ADAL" clId="{10812844-2CB3-4767-9B10-B45E1CED5F3B}" dt="2021-06-07T12:16:04.049" v="74" actId="20577"/>
          <ac:spMkLst>
            <pc:docMk/>
            <pc:sldMk cId="534512906" sldId="268"/>
            <ac:spMk id="27" creationId="{D5FFCEC5-66BD-4110-B9DD-92ABA4A0177C}"/>
          </ac:spMkLst>
        </pc:spChg>
        <pc:spChg chg="add mod">
          <ac:chgData name="Kuhle, Katherine" userId="712aab45-160f-473d-aac5-a1e0f6e60a34" providerId="ADAL" clId="{10812844-2CB3-4767-9B10-B45E1CED5F3B}" dt="2021-06-07T14:38:19.302" v="3744"/>
          <ac:spMkLst>
            <pc:docMk/>
            <pc:sldMk cId="534512906" sldId="268"/>
            <ac:spMk id="28" creationId="{718D4521-99FA-4358-B99B-B9F2F8039099}"/>
          </ac:spMkLst>
        </pc:spChg>
        <pc:grpChg chg="del mod">
          <ac:chgData name="Kuhle, Katherine" userId="712aab45-160f-473d-aac5-a1e0f6e60a34" providerId="ADAL" clId="{10812844-2CB3-4767-9B10-B45E1CED5F3B}" dt="2021-06-07T14:31:43.904" v="3719" actId="165"/>
          <ac:grpSpMkLst>
            <pc:docMk/>
            <pc:sldMk cId="534512906" sldId="268"/>
            <ac:grpSpMk id="5" creationId="{0F59E586-6CE2-4134-A7B5-4C925BF5F5DE}"/>
          </ac:grpSpMkLst>
        </pc:grpChg>
        <pc:grpChg chg="del mod">
          <ac:chgData name="Kuhle, Katherine" userId="712aab45-160f-473d-aac5-a1e0f6e60a34" providerId="ADAL" clId="{10812844-2CB3-4767-9B10-B45E1CED5F3B}" dt="2021-06-07T14:31:25.084" v="3718" actId="165"/>
          <ac:grpSpMkLst>
            <pc:docMk/>
            <pc:sldMk cId="534512906" sldId="268"/>
            <ac:grpSpMk id="6" creationId="{79389B0B-8CB9-44A3-A1EB-04825AE1CC58}"/>
          </ac:grpSpMkLst>
        </pc:grpChg>
        <pc:grpChg chg="del mod">
          <ac:chgData name="Kuhle, Katherine" userId="712aab45-160f-473d-aac5-a1e0f6e60a34" providerId="ADAL" clId="{10812844-2CB3-4767-9B10-B45E1CED5F3B}" dt="2021-06-07T12:16:39.745" v="75" actId="165"/>
          <ac:grpSpMkLst>
            <pc:docMk/>
            <pc:sldMk cId="534512906" sldId="268"/>
            <ac:grpSpMk id="7" creationId="{50F00659-D86F-4824-864C-CC2C8D03FE40}"/>
          </ac:grpSpMkLst>
        </pc:grpChg>
        <pc:grpChg chg="del mod">
          <ac:chgData name="Kuhle, Katherine" userId="712aab45-160f-473d-aac5-a1e0f6e60a34" providerId="ADAL" clId="{10812844-2CB3-4767-9B10-B45E1CED5F3B}" dt="2021-06-07T14:51:43.803" v="3796" actId="165"/>
          <ac:grpSpMkLst>
            <pc:docMk/>
            <pc:sldMk cId="534512906" sldId="268"/>
            <ac:grpSpMk id="30" creationId="{89C6FF94-7E30-4B83-A5AB-C4EF0D48998B}"/>
          </ac:grpSpMkLst>
        </pc:grpChg>
        <pc:picChg chg="del">
          <ac:chgData name="Kuhle, Katherine" userId="712aab45-160f-473d-aac5-a1e0f6e60a34" providerId="ADAL" clId="{10812844-2CB3-4767-9B10-B45E1CED5F3B}" dt="2021-06-07T12:04:27.648" v="3" actId="478"/>
          <ac:picMkLst>
            <pc:docMk/>
            <pc:sldMk cId="534512906" sldId="268"/>
            <ac:picMk id="3" creationId="{A86E3C4D-2A00-43F1-B85F-942378A26643}"/>
          </ac:picMkLst>
        </pc:picChg>
        <pc:picChg chg="add mod">
          <ac:chgData name="Kuhle, Katherine" userId="712aab45-160f-473d-aac5-a1e0f6e60a34" providerId="ADAL" clId="{10812844-2CB3-4767-9B10-B45E1CED5F3B}" dt="2021-06-07T15:34:24.542" v="4663"/>
          <ac:picMkLst>
            <pc:docMk/>
            <pc:sldMk cId="534512906" sldId="268"/>
            <ac:picMk id="29" creationId="{80C3BC33-8987-462B-8A1A-D76F9502CE92}"/>
          </ac:picMkLst>
        </pc:picChg>
        <pc:picChg chg="del">
          <ac:chgData name="Kuhle, Katherine" userId="712aab45-160f-473d-aac5-a1e0f6e60a34" providerId="ADAL" clId="{10812844-2CB3-4767-9B10-B45E1CED5F3B}" dt="2021-06-07T15:34:24.262" v="4662" actId="478"/>
          <ac:picMkLst>
            <pc:docMk/>
            <pc:sldMk cId="534512906" sldId="268"/>
            <ac:picMk id="31" creationId="{A2BD7D95-488A-4E22-A1DD-6A1245E18A83}"/>
          </ac:picMkLst>
        </pc:picChg>
      </pc:sldChg>
      <pc:sldChg chg="del">
        <pc:chgData name="Kuhle, Katherine" userId="712aab45-160f-473d-aac5-a1e0f6e60a34" providerId="ADAL" clId="{10812844-2CB3-4767-9B10-B45E1CED5F3B}" dt="2021-06-07T12:02:23.976" v="1" actId="2696"/>
        <pc:sldMkLst>
          <pc:docMk/>
          <pc:sldMk cId="1417092711" sldId="269"/>
        </pc:sldMkLst>
      </pc:sldChg>
      <pc:sldChg chg="addSp delSp modSp mod modTransition modAnim">
        <pc:chgData name="Kuhle, Katherine" userId="712aab45-160f-473d-aac5-a1e0f6e60a34" providerId="ADAL" clId="{10812844-2CB3-4767-9B10-B45E1CED5F3B}" dt="2021-06-07T15:50:43.448" v="4726" actId="207"/>
        <pc:sldMkLst>
          <pc:docMk/>
          <pc:sldMk cId="398107468" sldId="271"/>
        </pc:sldMkLst>
        <pc:spChg chg="mod">
          <ac:chgData name="Kuhle, Katherine" userId="712aab45-160f-473d-aac5-a1e0f6e60a34" providerId="ADAL" clId="{10812844-2CB3-4767-9B10-B45E1CED5F3B}" dt="2021-06-07T13:16:44.105" v="2024"/>
          <ac:spMkLst>
            <pc:docMk/>
            <pc:sldMk cId="398107468" sldId="271"/>
            <ac:spMk id="11" creationId="{72F21DAA-6E50-468C-83D0-27F3729A0A33}"/>
          </ac:spMkLst>
        </pc:spChg>
        <pc:spChg chg="mod">
          <ac:chgData name="Kuhle, Katherine" userId="712aab45-160f-473d-aac5-a1e0f6e60a34" providerId="ADAL" clId="{10812844-2CB3-4767-9B10-B45E1CED5F3B}" dt="2021-06-07T14:38:28.686" v="3746"/>
          <ac:spMkLst>
            <pc:docMk/>
            <pc:sldMk cId="398107468" sldId="271"/>
            <ac:spMk id="18" creationId="{3DDFC1E1-E1DF-4798-8314-3A0180336DF7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19" creationId="{8B0270FF-405D-4841-AA28-6F7D650F55D5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20" creationId="{874F7683-5E41-4F66-A667-9DD9CDB1788E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21" creationId="{1994A894-E0DC-4680-BF31-FACC546AA07F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22" creationId="{72A0D89C-1D8E-438B-9838-AC7467476427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26" creationId="{7E6D991F-DB7E-4940-9E41-27C0A6FEBCAC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28" creationId="{B71DCDA0-AD42-4812-8C57-B6B3772DD437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29" creationId="{7C098E8B-50E3-4088-AF74-002B104BE798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32" creationId="{8AAE7B16-0EF7-4046-81A3-1282A44B440C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33" creationId="{E427C283-5E6F-4769-917F-DEF7892DCEDF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34" creationId="{B0AFDF8B-A86B-4A20-84C3-EE5EC9DCC4C3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36" creationId="{657237A4-20E4-4AFD-B0BF-621B41239C52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37" creationId="{C98CEE1D-4247-4EE1-A8ED-A13C501E3767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38" creationId="{6E905152-3E74-4B97-B0BF-8873A498EBC3}"/>
          </ac:spMkLst>
        </pc:spChg>
        <pc:spChg chg="mod">
          <ac:chgData name="Kuhle, Katherine" userId="712aab45-160f-473d-aac5-a1e0f6e60a34" providerId="ADAL" clId="{10812844-2CB3-4767-9B10-B45E1CED5F3B}" dt="2021-06-07T15:36:07.023" v="4666"/>
          <ac:spMkLst>
            <pc:docMk/>
            <pc:sldMk cId="398107468" sldId="271"/>
            <ac:spMk id="39" creationId="{D3A181BB-2D00-493C-8457-598CBB2390CF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40" creationId="{C36EF3A2-6516-462F-B21C-65C4AE38818F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41" creationId="{9A8C9385-4C62-40C0-8666-8EDCD034FCF0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42" creationId="{D7DF4CD5-110A-4675-96AD-F12E7BB8B598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43" creationId="{34C61978-FBD6-4974-8EA1-2E332987E503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44" creationId="{6776B54F-D1A6-4BC1-ADBB-CF51B24FA18A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45" creationId="{D14873F9-C3EA-4E19-9144-4E109FFE105C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48" creationId="{ED54E83E-5CBF-41BC-8778-BD8594573917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49" creationId="{8825D33B-48AB-492E-864F-641EF167943D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50" creationId="{68A5D74A-376C-472A-8F34-FB6D438D1C0E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51" creationId="{2C5C4B5D-D9ED-43D0-8FCC-8A0D3EBD0BAC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53" creationId="{6A5E687F-7778-42C9-A52A-9CF73436DCC0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54" creationId="{3DE57D3E-D8E0-4890-A2BF-6C71FA7AEDAA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58" creationId="{91241094-0288-4979-9725-A8B65A6A8ED1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59" creationId="{22C21845-59CE-471E-AB34-F4666FD49E72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60" creationId="{F5D9D12C-5BFA-4010-B2BE-23D585BA6EE4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61" creationId="{09F865A9-E240-47D7-9FEA-A8EA0F973A6D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62" creationId="{B1A68EBC-010A-46AF-BEDB-1733219A48F6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63" creationId="{4FFB8488-0415-446B-A583-D5C85879F8B2}"/>
          </ac:spMkLst>
        </pc:spChg>
        <pc:spChg chg="mod">
          <ac:chgData name="Kuhle, Katherine" userId="712aab45-160f-473d-aac5-a1e0f6e60a34" providerId="ADAL" clId="{10812844-2CB3-4767-9B10-B45E1CED5F3B}" dt="2021-06-07T15:36:37.616" v="4670" actId="207"/>
          <ac:spMkLst>
            <pc:docMk/>
            <pc:sldMk cId="398107468" sldId="271"/>
            <ac:spMk id="65" creationId="{EFB801B6-7483-4EA7-9F71-6D67D1C89247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66" creationId="{07E712A1-E9F3-443B-A32E-C3873AEE04C1}"/>
          </ac:spMkLst>
        </pc:spChg>
        <pc:spChg chg="mod">
          <ac:chgData name="Kuhle, Katherine" userId="712aab45-160f-473d-aac5-a1e0f6e60a34" providerId="ADAL" clId="{10812844-2CB3-4767-9B10-B45E1CED5F3B}" dt="2021-06-07T15:50:43.448" v="4726" actId="207"/>
          <ac:spMkLst>
            <pc:docMk/>
            <pc:sldMk cId="398107468" sldId="271"/>
            <ac:spMk id="67" creationId="{C99E0BFE-08D8-4754-A5E4-CCE943CD0A91}"/>
          </ac:spMkLst>
        </pc:spChg>
        <pc:picChg chg="add mod">
          <ac:chgData name="Kuhle, Katherine" userId="712aab45-160f-473d-aac5-a1e0f6e60a34" providerId="ADAL" clId="{10812844-2CB3-4767-9B10-B45E1CED5F3B}" dt="2021-06-07T15:34:17" v="4659"/>
          <ac:picMkLst>
            <pc:docMk/>
            <pc:sldMk cId="398107468" sldId="271"/>
            <ac:picMk id="52" creationId="{51EDACCB-8D6B-48AE-96E7-4C743C2A784B}"/>
          </ac:picMkLst>
        </pc:picChg>
        <pc:picChg chg="del">
          <ac:chgData name="Kuhle, Katherine" userId="712aab45-160f-473d-aac5-a1e0f6e60a34" providerId="ADAL" clId="{10812844-2CB3-4767-9B10-B45E1CED5F3B}" dt="2021-06-07T15:34:16.750" v="4658" actId="478"/>
          <ac:picMkLst>
            <pc:docMk/>
            <pc:sldMk cId="398107468" sldId="271"/>
            <ac:picMk id="69" creationId="{B1658FA1-8EB2-41E8-8131-D17206D75758}"/>
          </ac:picMkLst>
        </pc:picChg>
        <pc:cxnChg chg="mod">
          <ac:chgData name="Kuhle, Katherine" userId="712aab45-160f-473d-aac5-a1e0f6e60a34" providerId="ADAL" clId="{10812844-2CB3-4767-9B10-B45E1CED5F3B}" dt="2021-06-07T15:50:43.448" v="4726" actId="207"/>
          <ac:cxnSpMkLst>
            <pc:docMk/>
            <pc:sldMk cId="398107468" sldId="271"/>
            <ac:cxnSpMk id="4" creationId="{06055D20-FC49-48F6-B762-BDFCB7A53B74}"/>
          </ac:cxnSpMkLst>
        </pc:cxnChg>
      </pc:sldChg>
      <pc:sldChg chg="del">
        <pc:chgData name="Kuhle, Katherine" userId="712aab45-160f-473d-aac5-a1e0f6e60a34" providerId="ADAL" clId="{10812844-2CB3-4767-9B10-B45E1CED5F3B}" dt="2021-06-07T12:02:13.893" v="0" actId="2696"/>
        <pc:sldMkLst>
          <pc:docMk/>
          <pc:sldMk cId="580743543" sldId="274"/>
        </pc:sldMkLst>
      </pc:sldChg>
      <pc:sldChg chg="addSp delSp modSp mod delAnim modAnim">
        <pc:chgData name="Kuhle, Katherine" userId="712aab45-160f-473d-aac5-a1e0f6e60a34" providerId="ADAL" clId="{10812844-2CB3-4767-9B10-B45E1CED5F3B}" dt="2021-06-07T15:50:26.050" v="4725" actId="207"/>
        <pc:sldMkLst>
          <pc:docMk/>
          <pc:sldMk cId="3914413095" sldId="275"/>
        </pc:sldMkLst>
        <pc:spChg chg="mod">
          <ac:chgData name="Kuhle, Katherine" userId="712aab45-160f-473d-aac5-a1e0f6e60a34" providerId="ADAL" clId="{10812844-2CB3-4767-9B10-B45E1CED5F3B}" dt="2021-06-07T13:16:34.934" v="2023"/>
          <ac:spMkLst>
            <pc:docMk/>
            <pc:sldMk cId="3914413095" sldId="275"/>
            <ac:spMk id="11" creationId="{72F21DAA-6E50-468C-83D0-27F3729A0A33}"/>
          </ac:spMkLst>
        </pc:spChg>
        <pc:spChg chg="mod">
          <ac:chgData name="Kuhle, Katherine" userId="712aab45-160f-473d-aac5-a1e0f6e60a34" providerId="ADAL" clId="{10812844-2CB3-4767-9B10-B45E1CED5F3B}" dt="2021-06-07T14:38:25.243" v="3745"/>
          <ac:spMkLst>
            <pc:docMk/>
            <pc:sldMk cId="3914413095" sldId="275"/>
            <ac:spMk id="18" creationId="{3DDFC1E1-E1DF-4798-8314-3A0180336DF7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19" creationId="{8B0270FF-405D-4841-AA28-6F7D650F55D5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20" creationId="{874F7683-5E41-4F66-A667-9DD9CDB1788E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21" creationId="{1994A894-E0DC-4680-BF31-FACC546AA07F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22" creationId="{72A0D89C-1D8E-438B-9838-AC7467476427}"/>
          </ac:spMkLst>
        </pc:spChg>
        <pc:spChg chg="del mod">
          <ac:chgData name="Kuhle, Katherine" userId="712aab45-160f-473d-aac5-a1e0f6e60a34" providerId="ADAL" clId="{10812844-2CB3-4767-9B10-B45E1CED5F3B}" dt="2021-06-07T14:52:03.148" v="3801" actId="478"/>
          <ac:spMkLst>
            <pc:docMk/>
            <pc:sldMk cId="3914413095" sldId="275"/>
            <ac:spMk id="24" creationId="{A80FCA3E-5234-444E-BD1B-3BFB513B9AC4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26" creationId="{7E6D991F-DB7E-4940-9E41-27C0A6FEBCAC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28" creationId="{B71DCDA0-AD42-4812-8C57-B6B3772DD437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29" creationId="{7C098E8B-50E3-4088-AF74-002B104BE798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32" creationId="{8AAE7B16-0EF7-4046-81A3-1282A44B440C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33" creationId="{E427C283-5E6F-4769-917F-DEF7892DCEDF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34" creationId="{B0AFDF8B-A86B-4A20-84C3-EE5EC9DCC4C3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36" creationId="{657237A4-20E4-4AFD-B0BF-621B41239C52}"/>
          </ac:spMkLst>
        </pc:spChg>
        <pc:spChg chg="mod">
          <ac:chgData name="Kuhle, Katherine" userId="712aab45-160f-473d-aac5-a1e0f6e60a34" providerId="ADAL" clId="{10812844-2CB3-4767-9B10-B45E1CED5F3B}" dt="2021-06-07T15:50:26.050" v="4725" actId="207"/>
          <ac:spMkLst>
            <pc:docMk/>
            <pc:sldMk cId="3914413095" sldId="275"/>
            <ac:spMk id="37" creationId="{C98CEE1D-4247-4EE1-A8ED-A13C501E3767}"/>
          </ac:spMkLst>
        </pc:spChg>
        <pc:spChg chg="mod">
          <ac:chgData name="Kuhle, Katherine" userId="712aab45-160f-473d-aac5-a1e0f6e60a34" providerId="ADAL" clId="{10812844-2CB3-4767-9B10-B45E1CED5F3B}" dt="2021-06-07T12:12:43.113" v="36"/>
          <ac:spMkLst>
            <pc:docMk/>
            <pc:sldMk cId="3914413095" sldId="275"/>
            <ac:spMk id="38" creationId="{6532D8B9-89F5-45E1-B66A-5AC11C3BDEDD}"/>
          </ac:spMkLst>
        </pc:spChg>
        <pc:spChg chg="mod">
          <ac:chgData name="Kuhle, Katherine" userId="712aab45-160f-473d-aac5-a1e0f6e60a34" providerId="ADAL" clId="{10812844-2CB3-4767-9B10-B45E1CED5F3B}" dt="2021-06-07T12:12:43.113" v="36"/>
          <ac:spMkLst>
            <pc:docMk/>
            <pc:sldMk cId="3914413095" sldId="275"/>
            <ac:spMk id="39" creationId="{BAC224C8-0499-492E-8CCA-DB0868161E85}"/>
          </ac:spMkLst>
        </pc:spChg>
        <pc:spChg chg="mod">
          <ac:chgData name="Kuhle, Katherine" userId="712aab45-160f-473d-aac5-a1e0f6e60a34" providerId="ADAL" clId="{10812844-2CB3-4767-9B10-B45E1CED5F3B}" dt="2021-06-07T12:12:43.113" v="36"/>
          <ac:spMkLst>
            <pc:docMk/>
            <pc:sldMk cId="3914413095" sldId="275"/>
            <ac:spMk id="41" creationId="{FDB6A8E6-A9C5-4DDC-BC4A-128FC700885E}"/>
          </ac:spMkLst>
        </pc:spChg>
        <pc:spChg chg="mod">
          <ac:chgData name="Kuhle, Katherine" userId="712aab45-160f-473d-aac5-a1e0f6e60a34" providerId="ADAL" clId="{10812844-2CB3-4767-9B10-B45E1CED5F3B}" dt="2021-06-07T12:12:43.113" v="36"/>
          <ac:spMkLst>
            <pc:docMk/>
            <pc:sldMk cId="3914413095" sldId="275"/>
            <ac:spMk id="42" creationId="{5CCECA0B-6D1F-49F6-9761-57CC0F340704}"/>
          </ac:spMkLst>
        </pc:spChg>
        <pc:spChg chg="mod">
          <ac:chgData name="Kuhle, Katherine" userId="712aab45-160f-473d-aac5-a1e0f6e60a34" providerId="ADAL" clId="{10812844-2CB3-4767-9B10-B45E1CED5F3B}" dt="2021-06-07T12:12:43.113" v="36"/>
          <ac:spMkLst>
            <pc:docMk/>
            <pc:sldMk cId="3914413095" sldId="275"/>
            <ac:spMk id="44" creationId="{B7DAD7DE-FB10-4188-86F8-96381D279542}"/>
          </ac:spMkLst>
        </pc:spChg>
        <pc:spChg chg="mod">
          <ac:chgData name="Kuhle, Katherine" userId="712aab45-160f-473d-aac5-a1e0f6e60a34" providerId="ADAL" clId="{10812844-2CB3-4767-9B10-B45E1CED5F3B}" dt="2021-06-07T12:12:43.113" v="36"/>
          <ac:spMkLst>
            <pc:docMk/>
            <pc:sldMk cId="3914413095" sldId="275"/>
            <ac:spMk id="45" creationId="{50946B3E-78A1-4A42-B8D0-16054E323418}"/>
          </ac:spMkLst>
        </pc:spChg>
        <pc:spChg chg="mod">
          <ac:chgData name="Kuhle, Katherine" userId="712aab45-160f-473d-aac5-a1e0f6e60a34" providerId="ADAL" clId="{10812844-2CB3-4767-9B10-B45E1CED5F3B}" dt="2021-06-07T12:12:43.113" v="36"/>
          <ac:spMkLst>
            <pc:docMk/>
            <pc:sldMk cId="3914413095" sldId="275"/>
            <ac:spMk id="47" creationId="{53E1CC90-6943-48EE-AFEE-1F5AE02778DD}"/>
          </ac:spMkLst>
        </pc:spChg>
        <pc:spChg chg="mod">
          <ac:chgData name="Kuhle, Katherine" userId="712aab45-160f-473d-aac5-a1e0f6e60a34" providerId="ADAL" clId="{10812844-2CB3-4767-9B10-B45E1CED5F3B}" dt="2021-06-07T12:12:43.113" v="36"/>
          <ac:spMkLst>
            <pc:docMk/>
            <pc:sldMk cId="3914413095" sldId="275"/>
            <ac:spMk id="48" creationId="{9CF8DBD0-A43D-4393-9B6D-1474547E2B49}"/>
          </ac:spMkLst>
        </pc:spChg>
        <pc:spChg chg="mod">
          <ac:chgData name="Kuhle, Katherine" userId="712aab45-160f-473d-aac5-a1e0f6e60a34" providerId="ADAL" clId="{10812844-2CB3-4767-9B10-B45E1CED5F3B}" dt="2021-06-07T12:13:39.434" v="55"/>
          <ac:spMkLst>
            <pc:docMk/>
            <pc:sldMk cId="3914413095" sldId="275"/>
            <ac:spMk id="50" creationId="{B3414080-FD99-4F02-AD37-44757799FA5D}"/>
          </ac:spMkLst>
        </pc:spChg>
        <pc:spChg chg="mod">
          <ac:chgData name="Kuhle, Katherine" userId="712aab45-160f-473d-aac5-a1e0f6e60a34" providerId="ADAL" clId="{10812844-2CB3-4767-9B10-B45E1CED5F3B}" dt="2021-06-07T12:13:39.434" v="55"/>
          <ac:spMkLst>
            <pc:docMk/>
            <pc:sldMk cId="3914413095" sldId="275"/>
            <ac:spMk id="51" creationId="{8B1CAE74-E8A0-4FC3-833B-79BF6D9765CF}"/>
          </ac:spMkLst>
        </pc:spChg>
        <pc:spChg chg="mod">
          <ac:chgData name="Kuhle, Katherine" userId="712aab45-160f-473d-aac5-a1e0f6e60a34" providerId="ADAL" clId="{10812844-2CB3-4767-9B10-B45E1CED5F3B}" dt="2021-06-07T12:13:39.434" v="55"/>
          <ac:spMkLst>
            <pc:docMk/>
            <pc:sldMk cId="3914413095" sldId="275"/>
            <ac:spMk id="53" creationId="{EDD8E209-E1C9-4DDC-A9A7-EEED3B422E71}"/>
          </ac:spMkLst>
        </pc:spChg>
        <pc:spChg chg="mod">
          <ac:chgData name="Kuhle, Katherine" userId="712aab45-160f-473d-aac5-a1e0f6e60a34" providerId="ADAL" clId="{10812844-2CB3-4767-9B10-B45E1CED5F3B}" dt="2021-06-07T12:13:39.434" v="55"/>
          <ac:spMkLst>
            <pc:docMk/>
            <pc:sldMk cId="3914413095" sldId="275"/>
            <ac:spMk id="54" creationId="{074B0128-1298-4B08-842C-1F6EF7B8F525}"/>
          </ac:spMkLst>
        </pc:spChg>
        <pc:spChg chg="mod">
          <ac:chgData name="Kuhle, Katherine" userId="712aab45-160f-473d-aac5-a1e0f6e60a34" providerId="ADAL" clId="{10812844-2CB3-4767-9B10-B45E1CED5F3B}" dt="2021-06-07T12:13:39.434" v="55"/>
          <ac:spMkLst>
            <pc:docMk/>
            <pc:sldMk cId="3914413095" sldId="275"/>
            <ac:spMk id="69" creationId="{C0C6FE43-3518-44C3-BF64-4F2A31BE9067}"/>
          </ac:spMkLst>
        </pc:spChg>
        <pc:spChg chg="mod">
          <ac:chgData name="Kuhle, Katherine" userId="712aab45-160f-473d-aac5-a1e0f6e60a34" providerId="ADAL" clId="{10812844-2CB3-4767-9B10-B45E1CED5F3B}" dt="2021-06-07T14:47:54.486" v="3795" actId="20577"/>
          <ac:spMkLst>
            <pc:docMk/>
            <pc:sldMk cId="3914413095" sldId="275"/>
            <ac:spMk id="70" creationId="{6C6C8195-0500-4914-8749-A10C7AAD7C8F}"/>
          </ac:spMkLst>
        </pc:spChg>
        <pc:spChg chg="mod">
          <ac:chgData name="Kuhle, Katherine" userId="712aab45-160f-473d-aac5-a1e0f6e60a34" providerId="ADAL" clId="{10812844-2CB3-4767-9B10-B45E1CED5F3B}" dt="2021-06-07T12:13:39.434" v="55"/>
          <ac:spMkLst>
            <pc:docMk/>
            <pc:sldMk cId="3914413095" sldId="275"/>
            <ac:spMk id="72" creationId="{0F668F11-D0F6-4ACA-9227-57D8FDD0CE3A}"/>
          </ac:spMkLst>
        </pc:spChg>
        <pc:spChg chg="mod">
          <ac:chgData name="Kuhle, Katherine" userId="712aab45-160f-473d-aac5-a1e0f6e60a34" providerId="ADAL" clId="{10812844-2CB3-4767-9B10-B45E1CED5F3B}" dt="2021-06-07T12:13:39.434" v="55"/>
          <ac:spMkLst>
            <pc:docMk/>
            <pc:sldMk cId="3914413095" sldId="275"/>
            <ac:spMk id="73" creationId="{B2C17E42-18C6-41BD-B338-8273064125D3}"/>
          </ac:spMkLst>
        </pc:spChg>
        <pc:spChg chg="add mod">
          <ac:chgData name="Kuhle, Katherine" userId="712aab45-160f-473d-aac5-a1e0f6e60a34" providerId="ADAL" clId="{10812844-2CB3-4767-9B10-B45E1CED5F3B}" dt="2021-06-07T14:52:07.388" v="3803"/>
          <ac:spMkLst>
            <pc:docMk/>
            <pc:sldMk cId="3914413095" sldId="275"/>
            <ac:spMk id="74" creationId="{9E111645-26A2-43E1-87DE-2FF2AA31B66F}"/>
          </ac:spMkLst>
        </pc:spChg>
        <pc:spChg chg="add mod">
          <ac:chgData name="Kuhle, Katherine" userId="712aab45-160f-473d-aac5-a1e0f6e60a34" providerId="ADAL" clId="{10812844-2CB3-4767-9B10-B45E1CED5F3B}" dt="2021-06-07T14:52:07.388" v="3803"/>
          <ac:spMkLst>
            <pc:docMk/>
            <pc:sldMk cId="3914413095" sldId="275"/>
            <ac:spMk id="75" creationId="{B871B925-1AED-4C17-8BB9-B50B16499EA3}"/>
          </ac:spMkLst>
        </pc:spChg>
        <pc:spChg chg="add mod">
          <ac:chgData name="Kuhle, Katherine" userId="712aab45-160f-473d-aac5-a1e0f6e60a34" providerId="ADAL" clId="{10812844-2CB3-4767-9B10-B45E1CED5F3B}" dt="2021-06-07T14:52:07.388" v="3803"/>
          <ac:spMkLst>
            <pc:docMk/>
            <pc:sldMk cId="3914413095" sldId="275"/>
            <ac:spMk id="76" creationId="{BF3204FA-0ABE-4A7D-8736-353AC5A09C14}"/>
          </ac:spMkLst>
        </pc:spChg>
        <pc:spChg chg="add mod">
          <ac:chgData name="Kuhle, Katherine" userId="712aab45-160f-473d-aac5-a1e0f6e60a34" providerId="ADAL" clId="{10812844-2CB3-4767-9B10-B45E1CED5F3B}" dt="2021-06-07T14:52:07.388" v="3803"/>
          <ac:spMkLst>
            <pc:docMk/>
            <pc:sldMk cId="3914413095" sldId="275"/>
            <ac:spMk id="77" creationId="{C8123792-1686-41F4-98E6-63A6F275D569}"/>
          </ac:spMkLst>
        </pc:spChg>
        <pc:spChg chg="add mod">
          <ac:chgData name="Kuhle, Katherine" userId="712aab45-160f-473d-aac5-a1e0f6e60a34" providerId="ADAL" clId="{10812844-2CB3-4767-9B10-B45E1CED5F3B}" dt="2021-06-07T14:52:07.388" v="3803"/>
          <ac:spMkLst>
            <pc:docMk/>
            <pc:sldMk cId="3914413095" sldId="275"/>
            <ac:spMk id="78" creationId="{29E92071-E658-47A5-9160-560F141DB7C7}"/>
          </ac:spMkLst>
        </pc:spChg>
        <pc:spChg chg="add mod">
          <ac:chgData name="Kuhle, Katherine" userId="712aab45-160f-473d-aac5-a1e0f6e60a34" providerId="ADAL" clId="{10812844-2CB3-4767-9B10-B45E1CED5F3B}" dt="2021-06-07T14:52:07.388" v="3803"/>
          <ac:spMkLst>
            <pc:docMk/>
            <pc:sldMk cId="3914413095" sldId="275"/>
            <ac:spMk id="79" creationId="{DB2DBF73-8508-45F3-8AFD-C59C69506AE5}"/>
          </ac:spMkLst>
        </pc:spChg>
        <pc:spChg chg="add mod">
          <ac:chgData name="Kuhle, Katherine" userId="712aab45-160f-473d-aac5-a1e0f6e60a34" providerId="ADAL" clId="{10812844-2CB3-4767-9B10-B45E1CED5F3B}" dt="2021-06-07T14:52:07.388" v="3803"/>
          <ac:spMkLst>
            <pc:docMk/>
            <pc:sldMk cId="3914413095" sldId="275"/>
            <ac:spMk id="80" creationId="{1183AD1A-FF9F-4E5A-8799-0370391CAC7C}"/>
          </ac:spMkLst>
        </pc:spChg>
        <pc:spChg chg="add mod">
          <ac:chgData name="Kuhle, Katherine" userId="712aab45-160f-473d-aac5-a1e0f6e60a34" providerId="ADAL" clId="{10812844-2CB3-4767-9B10-B45E1CED5F3B}" dt="2021-06-07T14:52:07.388" v="3803"/>
          <ac:spMkLst>
            <pc:docMk/>
            <pc:sldMk cId="3914413095" sldId="275"/>
            <ac:spMk id="81" creationId="{3B6D4D19-31BD-4C15-9070-1E0F6C737210}"/>
          </ac:spMkLst>
        </pc:spChg>
        <pc:grpChg chg="add del mod">
          <ac:chgData name="Kuhle, Katherine" userId="712aab45-160f-473d-aac5-a1e0f6e60a34" providerId="ADAL" clId="{10812844-2CB3-4767-9B10-B45E1CED5F3B}" dt="2021-06-07T12:13:39.211" v="54" actId="478"/>
          <ac:grpSpMkLst>
            <pc:docMk/>
            <pc:sldMk cId="3914413095" sldId="275"/>
            <ac:grpSpMk id="35" creationId="{6C378137-672F-46CB-9FC4-8B8BCC2D247F}"/>
          </ac:grpSpMkLst>
        </pc:grpChg>
        <pc:grpChg chg="add del mod">
          <ac:chgData name="Kuhle, Katherine" userId="712aab45-160f-473d-aac5-a1e0f6e60a34" providerId="ADAL" clId="{10812844-2CB3-4767-9B10-B45E1CED5F3B}" dt="2021-06-07T12:13:39.211" v="54" actId="478"/>
          <ac:grpSpMkLst>
            <pc:docMk/>
            <pc:sldMk cId="3914413095" sldId="275"/>
            <ac:grpSpMk id="40" creationId="{BAADB5F7-B033-4FFD-8D8E-3E0BB7B1BB3C}"/>
          </ac:grpSpMkLst>
        </pc:grpChg>
        <pc:grpChg chg="add del mod">
          <ac:chgData name="Kuhle, Katherine" userId="712aab45-160f-473d-aac5-a1e0f6e60a34" providerId="ADAL" clId="{10812844-2CB3-4767-9B10-B45E1CED5F3B}" dt="2021-06-07T12:13:39.211" v="54" actId="478"/>
          <ac:grpSpMkLst>
            <pc:docMk/>
            <pc:sldMk cId="3914413095" sldId="275"/>
            <ac:grpSpMk id="43" creationId="{5E37F357-92CE-4BF7-9C2E-B6E44F96983F}"/>
          </ac:grpSpMkLst>
        </pc:grpChg>
        <pc:grpChg chg="add del mod">
          <ac:chgData name="Kuhle, Katherine" userId="712aab45-160f-473d-aac5-a1e0f6e60a34" providerId="ADAL" clId="{10812844-2CB3-4767-9B10-B45E1CED5F3B}" dt="2021-06-07T12:13:39.211" v="54" actId="478"/>
          <ac:grpSpMkLst>
            <pc:docMk/>
            <pc:sldMk cId="3914413095" sldId="275"/>
            <ac:grpSpMk id="46" creationId="{09AE80F9-43FB-4E02-939D-EE54C9D50E39}"/>
          </ac:grpSpMkLst>
        </pc:grpChg>
        <pc:grpChg chg="add del mod">
          <ac:chgData name="Kuhle, Katherine" userId="712aab45-160f-473d-aac5-a1e0f6e60a34" providerId="ADAL" clId="{10812844-2CB3-4767-9B10-B45E1CED5F3B}" dt="2021-06-07T14:52:06.929" v="3802" actId="478"/>
          <ac:grpSpMkLst>
            <pc:docMk/>
            <pc:sldMk cId="3914413095" sldId="275"/>
            <ac:grpSpMk id="49" creationId="{502BA342-0A71-4DB3-BF7A-C76DA37ADEB8}"/>
          </ac:grpSpMkLst>
        </pc:grpChg>
        <pc:grpChg chg="add del mod">
          <ac:chgData name="Kuhle, Katherine" userId="712aab45-160f-473d-aac5-a1e0f6e60a34" providerId="ADAL" clId="{10812844-2CB3-4767-9B10-B45E1CED5F3B}" dt="2021-06-07T14:52:06.929" v="3802" actId="478"/>
          <ac:grpSpMkLst>
            <pc:docMk/>
            <pc:sldMk cId="3914413095" sldId="275"/>
            <ac:grpSpMk id="52" creationId="{71DD277C-78D0-4BE4-9E90-4438CB4360DC}"/>
          </ac:grpSpMkLst>
        </pc:grpChg>
        <pc:grpChg chg="add del mod">
          <ac:chgData name="Kuhle, Katherine" userId="712aab45-160f-473d-aac5-a1e0f6e60a34" providerId="ADAL" clId="{10812844-2CB3-4767-9B10-B45E1CED5F3B}" dt="2021-06-07T14:52:06.929" v="3802" actId="478"/>
          <ac:grpSpMkLst>
            <pc:docMk/>
            <pc:sldMk cId="3914413095" sldId="275"/>
            <ac:grpSpMk id="55" creationId="{2D2A07D3-8D91-4D75-BB3B-B9F3EA6F719C}"/>
          </ac:grpSpMkLst>
        </pc:grpChg>
        <pc:grpChg chg="del">
          <ac:chgData name="Kuhle, Katherine" userId="712aab45-160f-473d-aac5-a1e0f6e60a34" providerId="ADAL" clId="{10812844-2CB3-4767-9B10-B45E1CED5F3B}" dt="2021-06-07T12:12:42.701" v="35" actId="478"/>
          <ac:grpSpMkLst>
            <pc:docMk/>
            <pc:sldMk cId="3914413095" sldId="275"/>
            <ac:grpSpMk id="57" creationId="{6C9FCDD3-6090-42D3-8631-B52EF8C460A2}"/>
          </ac:grpSpMkLst>
        </pc:grpChg>
        <pc:grpChg chg="del">
          <ac:chgData name="Kuhle, Katherine" userId="712aab45-160f-473d-aac5-a1e0f6e60a34" providerId="ADAL" clId="{10812844-2CB3-4767-9B10-B45E1CED5F3B}" dt="2021-06-07T12:12:42.701" v="35" actId="478"/>
          <ac:grpSpMkLst>
            <pc:docMk/>
            <pc:sldMk cId="3914413095" sldId="275"/>
            <ac:grpSpMk id="60" creationId="{009FC44D-BF47-4B29-9C13-CDA617746101}"/>
          </ac:grpSpMkLst>
        </pc:grpChg>
        <pc:grpChg chg="del">
          <ac:chgData name="Kuhle, Katherine" userId="712aab45-160f-473d-aac5-a1e0f6e60a34" providerId="ADAL" clId="{10812844-2CB3-4767-9B10-B45E1CED5F3B}" dt="2021-06-07T12:12:42.701" v="35" actId="478"/>
          <ac:grpSpMkLst>
            <pc:docMk/>
            <pc:sldMk cId="3914413095" sldId="275"/>
            <ac:grpSpMk id="63" creationId="{23339507-40F1-41C3-AED3-C8130A510AED}"/>
          </ac:grpSpMkLst>
        </pc:grpChg>
        <pc:grpChg chg="del">
          <ac:chgData name="Kuhle, Katherine" userId="712aab45-160f-473d-aac5-a1e0f6e60a34" providerId="ADAL" clId="{10812844-2CB3-4767-9B10-B45E1CED5F3B}" dt="2021-06-07T12:12:42.701" v="35" actId="478"/>
          <ac:grpSpMkLst>
            <pc:docMk/>
            <pc:sldMk cId="3914413095" sldId="275"/>
            <ac:grpSpMk id="66" creationId="{057BB19A-210F-487D-A05D-33DDC05028BB}"/>
          </ac:grpSpMkLst>
        </pc:grpChg>
        <pc:grpChg chg="add del mod">
          <ac:chgData name="Kuhle, Katherine" userId="712aab45-160f-473d-aac5-a1e0f6e60a34" providerId="ADAL" clId="{10812844-2CB3-4767-9B10-B45E1CED5F3B}" dt="2021-06-07T14:52:06.929" v="3802" actId="478"/>
          <ac:grpSpMkLst>
            <pc:docMk/>
            <pc:sldMk cId="3914413095" sldId="275"/>
            <ac:grpSpMk id="71" creationId="{4CA3F305-2D0C-4A25-B8F5-61D1E6F2BF66}"/>
          </ac:grpSpMkLst>
        </pc:grpChg>
        <pc:picChg chg="del">
          <ac:chgData name="Kuhle, Katherine" userId="712aab45-160f-473d-aac5-a1e0f6e60a34" providerId="ADAL" clId="{10812844-2CB3-4767-9B10-B45E1CED5F3B}" dt="2021-06-07T15:34:20.369" v="4660" actId="478"/>
          <ac:picMkLst>
            <pc:docMk/>
            <pc:sldMk cId="3914413095" sldId="275"/>
            <ac:picMk id="56" creationId="{FCA0139E-FA2D-4FEA-B2BC-432350675EA7}"/>
          </ac:picMkLst>
        </pc:picChg>
        <pc:picChg chg="add mod">
          <ac:chgData name="Kuhle, Katherine" userId="712aab45-160f-473d-aac5-a1e0f6e60a34" providerId="ADAL" clId="{10812844-2CB3-4767-9B10-B45E1CED5F3B}" dt="2021-06-07T15:34:20.675" v="4661"/>
          <ac:picMkLst>
            <pc:docMk/>
            <pc:sldMk cId="3914413095" sldId="275"/>
            <ac:picMk id="82" creationId="{5515A40B-357E-48BD-B512-55DE41A24A25}"/>
          </ac:picMkLst>
        </pc:picChg>
      </pc:sldChg>
      <pc:sldChg chg="del">
        <pc:chgData name="Kuhle, Katherine" userId="712aab45-160f-473d-aac5-a1e0f6e60a34" providerId="ADAL" clId="{10812844-2CB3-4767-9B10-B45E1CED5F3B}" dt="2021-06-07T12:02:32.650" v="2" actId="2696"/>
        <pc:sldMkLst>
          <pc:docMk/>
          <pc:sldMk cId="3161836269" sldId="276"/>
        </pc:sldMkLst>
      </pc:sldChg>
      <pc:sldChg chg="delSp modSp del mod">
        <pc:chgData name="Kuhle, Katherine" userId="712aab45-160f-473d-aac5-a1e0f6e60a34" providerId="ADAL" clId="{10812844-2CB3-4767-9B10-B45E1CED5F3B}" dt="2021-06-07T14:29:17.665" v="3704" actId="2696"/>
        <pc:sldMkLst>
          <pc:docMk/>
          <pc:sldMk cId="1889500840" sldId="277"/>
        </pc:sldMkLst>
        <pc:spChg chg="mod">
          <ac:chgData name="Kuhle, Katherine" userId="712aab45-160f-473d-aac5-a1e0f6e60a34" providerId="ADAL" clId="{10812844-2CB3-4767-9B10-B45E1CED5F3B}" dt="2021-06-07T12:14:39.725" v="68" actId="14100"/>
          <ac:spMkLst>
            <pc:docMk/>
            <pc:sldMk cId="1889500840" sldId="277"/>
            <ac:spMk id="30" creationId="{7E4771B2-501D-48A3-9D40-A1DC214A06EF}"/>
          </ac:spMkLst>
        </pc:spChg>
        <pc:spChg chg="mod">
          <ac:chgData name="Kuhle, Katherine" userId="712aab45-160f-473d-aac5-a1e0f6e60a34" providerId="ADAL" clId="{10812844-2CB3-4767-9B10-B45E1CED5F3B}" dt="2021-06-07T12:14:15.843" v="63" actId="20577"/>
          <ac:spMkLst>
            <pc:docMk/>
            <pc:sldMk cId="1889500840" sldId="277"/>
            <ac:spMk id="43" creationId="{24FB0E91-9D07-49E6-8F6F-44E2AF27E5C6}"/>
          </ac:spMkLst>
        </pc:spChg>
        <pc:grpChg chg="del">
          <ac:chgData name="Kuhle, Katherine" userId="712aab45-160f-473d-aac5-a1e0f6e60a34" providerId="ADAL" clId="{10812844-2CB3-4767-9B10-B45E1CED5F3B}" dt="2021-06-07T12:14:30.719" v="64" actId="478"/>
          <ac:grpSpMkLst>
            <pc:docMk/>
            <pc:sldMk cId="1889500840" sldId="277"/>
            <ac:grpSpMk id="38" creationId="{9B26547F-C0F8-4B14-AB9D-CC4D0500A07D}"/>
          </ac:grpSpMkLst>
        </pc:grpChg>
        <pc:grpChg chg="del">
          <ac:chgData name="Kuhle, Katherine" userId="712aab45-160f-473d-aac5-a1e0f6e60a34" providerId="ADAL" clId="{10812844-2CB3-4767-9B10-B45E1CED5F3B}" dt="2021-06-07T12:14:32.207" v="67" actId="478"/>
          <ac:grpSpMkLst>
            <pc:docMk/>
            <pc:sldMk cId="1889500840" sldId="277"/>
            <ac:grpSpMk id="44" creationId="{D95E92D0-4363-4D63-8C89-F063E145A129}"/>
          </ac:grpSpMkLst>
        </pc:grpChg>
        <pc:grpChg chg="del mod">
          <ac:chgData name="Kuhle, Katherine" userId="712aab45-160f-473d-aac5-a1e0f6e60a34" providerId="ADAL" clId="{10812844-2CB3-4767-9B10-B45E1CED5F3B}" dt="2021-06-07T12:14:31.913" v="66" actId="478"/>
          <ac:grpSpMkLst>
            <pc:docMk/>
            <pc:sldMk cId="1889500840" sldId="277"/>
            <ac:grpSpMk id="47" creationId="{3610708C-A4D9-4339-B7C2-09CD8788053D}"/>
          </ac:grpSpMkLst>
        </pc:grpChg>
      </pc:sldChg>
      <pc:sldChg chg="addSp delSp modSp mod modTransition modAnim">
        <pc:chgData name="Kuhle, Katherine" userId="712aab45-160f-473d-aac5-a1e0f6e60a34" providerId="ADAL" clId="{10812844-2CB3-4767-9B10-B45E1CED5F3B}" dt="2021-06-07T15:49:01.072" v="4714"/>
        <pc:sldMkLst>
          <pc:docMk/>
          <pc:sldMk cId="1662525524" sldId="278"/>
        </pc:sldMkLst>
        <pc:spChg chg="del">
          <ac:chgData name="Kuhle, Katherine" userId="712aab45-160f-473d-aac5-a1e0f6e60a34" providerId="ADAL" clId="{10812844-2CB3-4767-9B10-B45E1CED5F3B}" dt="2021-06-07T14:53:21.259" v="3806" actId="478"/>
          <ac:spMkLst>
            <pc:docMk/>
            <pc:sldMk cId="1662525524" sldId="278"/>
            <ac:spMk id="11" creationId="{72F21DAA-6E50-468C-83D0-27F3729A0A33}"/>
          </ac:spMkLst>
        </pc:spChg>
        <pc:spChg chg="del mod">
          <ac:chgData name="Kuhle, Katherine" userId="712aab45-160f-473d-aac5-a1e0f6e60a34" providerId="ADAL" clId="{10812844-2CB3-4767-9B10-B45E1CED5F3B}" dt="2021-06-07T14:53:21.259" v="3806" actId="478"/>
          <ac:spMkLst>
            <pc:docMk/>
            <pc:sldMk cId="1662525524" sldId="278"/>
            <ac:spMk id="18" creationId="{3DDFC1E1-E1DF-4798-8314-3A0180336DF7}"/>
          </ac:spMkLst>
        </pc:spChg>
        <pc:spChg chg="del">
          <ac:chgData name="Kuhle, Katherine" userId="712aab45-160f-473d-aac5-a1e0f6e60a34" providerId="ADAL" clId="{10812844-2CB3-4767-9B10-B45E1CED5F3B}" dt="2021-06-07T14:53:21.259" v="3806" actId="478"/>
          <ac:spMkLst>
            <pc:docMk/>
            <pc:sldMk cId="1662525524" sldId="278"/>
            <ac:spMk id="25" creationId="{1512D952-5B92-495D-9045-2C7F6B9BA5E1}"/>
          </ac:spMkLst>
        </pc:spChg>
        <pc:spChg chg="del">
          <ac:chgData name="Kuhle, Katherine" userId="712aab45-160f-473d-aac5-a1e0f6e60a34" providerId="ADAL" clId="{10812844-2CB3-4767-9B10-B45E1CED5F3B}" dt="2021-06-07T14:42:22.472" v="3758" actId="478"/>
          <ac:spMkLst>
            <pc:docMk/>
            <pc:sldMk cId="1662525524" sldId="278"/>
            <ac:spMk id="30" creationId="{7E4771B2-501D-48A3-9D40-A1DC214A06EF}"/>
          </ac:spMkLst>
        </pc:spChg>
        <pc:spChg chg="del">
          <ac:chgData name="Kuhle, Katherine" userId="712aab45-160f-473d-aac5-a1e0f6e60a34" providerId="ADAL" clId="{10812844-2CB3-4767-9B10-B45E1CED5F3B}" dt="2021-06-07T14:53:18.947" v="3804" actId="478"/>
          <ac:spMkLst>
            <pc:docMk/>
            <pc:sldMk cId="1662525524" sldId="278"/>
            <ac:spMk id="32" creationId="{2D42EE6B-012C-45D5-94EE-BF7FA12589B1}"/>
          </ac:spMkLst>
        </pc:spChg>
        <pc:spChg chg="del">
          <ac:chgData name="Kuhle, Katherine" userId="712aab45-160f-473d-aac5-a1e0f6e60a34" providerId="ADAL" clId="{10812844-2CB3-4767-9B10-B45E1CED5F3B}" dt="2021-06-07T14:42:22.472" v="3758" actId="478"/>
          <ac:spMkLst>
            <pc:docMk/>
            <pc:sldMk cId="1662525524" sldId="278"/>
            <ac:spMk id="34" creationId="{3C2D8AA5-271D-4A7E-94A9-C83FE49EC962}"/>
          </ac:spMkLst>
        </pc:spChg>
        <pc:spChg chg="del">
          <ac:chgData name="Kuhle, Katherine" userId="712aab45-160f-473d-aac5-a1e0f6e60a34" providerId="ADAL" clId="{10812844-2CB3-4767-9B10-B45E1CED5F3B}" dt="2021-06-07T14:42:22.472" v="3758" actId="478"/>
          <ac:spMkLst>
            <pc:docMk/>
            <pc:sldMk cId="1662525524" sldId="278"/>
            <ac:spMk id="35" creationId="{C41E6730-8499-4686-9159-4C7B95088969}"/>
          </ac:spMkLst>
        </pc:spChg>
        <pc:spChg chg="del">
          <ac:chgData name="Kuhle, Katherine" userId="712aab45-160f-473d-aac5-a1e0f6e60a34" providerId="ADAL" clId="{10812844-2CB3-4767-9B10-B45E1CED5F3B}" dt="2021-06-07T14:42:22.472" v="3758" actId="478"/>
          <ac:spMkLst>
            <pc:docMk/>
            <pc:sldMk cId="1662525524" sldId="278"/>
            <ac:spMk id="36" creationId="{EC3089C7-CFD7-4BB4-A2ED-2374E15A5716}"/>
          </ac:spMkLst>
        </pc:spChg>
        <pc:spChg chg="del">
          <ac:chgData name="Kuhle, Katherine" userId="712aab45-160f-473d-aac5-a1e0f6e60a34" providerId="ADAL" clId="{10812844-2CB3-4767-9B10-B45E1CED5F3B}" dt="2021-06-07T14:42:22.472" v="3758" actId="478"/>
          <ac:spMkLst>
            <pc:docMk/>
            <pc:sldMk cId="1662525524" sldId="278"/>
            <ac:spMk id="37" creationId="{ACAF0EEB-AE90-497F-9E96-435B61E2B6EE}"/>
          </ac:spMkLst>
        </pc:spChg>
        <pc:spChg chg="add mod">
          <ac:chgData name="Kuhle, Katherine" userId="712aab45-160f-473d-aac5-a1e0f6e60a34" providerId="ADAL" clId="{10812844-2CB3-4767-9B10-B45E1CED5F3B}" dt="2021-06-07T14:53:29.124" v="3808" actId="1037"/>
          <ac:spMkLst>
            <pc:docMk/>
            <pc:sldMk cId="1662525524" sldId="278"/>
            <ac:spMk id="50" creationId="{3C35140A-6E11-4E74-9EA8-E502C7DEFAE0}"/>
          </ac:spMkLst>
        </pc:spChg>
        <pc:spChg chg="add mod">
          <ac:chgData name="Kuhle, Katherine" userId="712aab45-160f-473d-aac5-a1e0f6e60a34" providerId="ADAL" clId="{10812844-2CB3-4767-9B10-B45E1CED5F3B}" dt="2021-06-07T14:53:22.396" v="3807"/>
          <ac:spMkLst>
            <pc:docMk/>
            <pc:sldMk cId="1662525524" sldId="278"/>
            <ac:spMk id="51" creationId="{8F08066B-9C38-4402-A404-882C2D3C7895}"/>
          </ac:spMkLst>
        </pc:spChg>
        <pc:spChg chg="add mod">
          <ac:chgData name="Kuhle, Katherine" userId="712aab45-160f-473d-aac5-a1e0f6e60a34" providerId="ADAL" clId="{10812844-2CB3-4767-9B10-B45E1CED5F3B}" dt="2021-06-07T14:53:22.396" v="3807"/>
          <ac:spMkLst>
            <pc:docMk/>
            <pc:sldMk cId="1662525524" sldId="278"/>
            <ac:spMk id="52" creationId="{3896E712-102B-4443-8C4D-2F367B77787F}"/>
          </ac:spMkLst>
        </pc:spChg>
        <pc:spChg chg="add mod">
          <ac:chgData name="Kuhle, Katherine" userId="712aab45-160f-473d-aac5-a1e0f6e60a34" providerId="ADAL" clId="{10812844-2CB3-4767-9B10-B45E1CED5F3B}" dt="2021-06-07T14:53:22.396" v="3807"/>
          <ac:spMkLst>
            <pc:docMk/>
            <pc:sldMk cId="1662525524" sldId="278"/>
            <ac:spMk id="53" creationId="{88B01F4B-B893-405D-B37D-B80B22750388}"/>
          </ac:spMkLst>
        </pc:spChg>
        <pc:spChg chg="add mod">
          <ac:chgData name="Kuhle, Katherine" userId="712aab45-160f-473d-aac5-a1e0f6e60a34" providerId="ADAL" clId="{10812844-2CB3-4767-9B10-B45E1CED5F3B}" dt="2021-06-07T14:53:22.396" v="3807"/>
          <ac:spMkLst>
            <pc:docMk/>
            <pc:sldMk cId="1662525524" sldId="278"/>
            <ac:spMk id="54" creationId="{2E03993E-38E4-4F78-84DA-E5AD05CC754A}"/>
          </ac:spMkLst>
        </pc:spChg>
        <pc:spChg chg="del">
          <ac:chgData name="Kuhle, Katherine" userId="712aab45-160f-473d-aac5-a1e0f6e60a34" providerId="ADAL" clId="{10812844-2CB3-4767-9B10-B45E1CED5F3B}" dt="2021-06-07T14:42:25.404" v="3759" actId="478"/>
          <ac:spMkLst>
            <pc:docMk/>
            <pc:sldMk cId="1662525524" sldId="278"/>
            <ac:spMk id="56" creationId="{5EFE1E2B-7DA3-43C5-855E-7E0D9F49242B}"/>
          </ac:spMkLst>
        </pc:spChg>
        <pc:spChg chg="del">
          <ac:chgData name="Kuhle, Katherine" userId="712aab45-160f-473d-aac5-a1e0f6e60a34" providerId="ADAL" clId="{10812844-2CB3-4767-9B10-B45E1CED5F3B}" dt="2021-06-07T14:42:25.404" v="3759" actId="478"/>
          <ac:spMkLst>
            <pc:docMk/>
            <pc:sldMk cId="1662525524" sldId="278"/>
            <ac:spMk id="57" creationId="{B265038B-2CE7-45F7-BF31-0C25240E6BF0}"/>
          </ac:spMkLst>
        </pc:spChg>
        <pc:spChg chg="add mod">
          <ac:chgData name="Kuhle, Katherine" userId="712aab45-160f-473d-aac5-a1e0f6e60a34" providerId="ADAL" clId="{10812844-2CB3-4767-9B10-B45E1CED5F3B}" dt="2021-06-07T14:53:22.396" v="3807"/>
          <ac:spMkLst>
            <pc:docMk/>
            <pc:sldMk cId="1662525524" sldId="278"/>
            <ac:spMk id="58" creationId="{4097D296-3792-4243-AAC6-27488E0B70D6}"/>
          </ac:spMkLst>
        </pc:spChg>
        <pc:spChg chg="del">
          <ac:chgData name="Kuhle, Katherine" userId="712aab45-160f-473d-aac5-a1e0f6e60a34" providerId="ADAL" clId="{10812844-2CB3-4767-9B10-B45E1CED5F3B}" dt="2021-06-07T14:42:22.472" v="3758" actId="478"/>
          <ac:spMkLst>
            <pc:docMk/>
            <pc:sldMk cId="1662525524" sldId="278"/>
            <ac:spMk id="59" creationId="{CA020381-5B9C-4102-9E5B-8172E676DD4C}"/>
          </ac:spMkLst>
        </pc:spChg>
        <pc:spChg chg="del">
          <ac:chgData name="Kuhle, Katherine" userId="712aab45-160f-473d-aac5-a1e0f6e60a34" providerId="ADAL" clId="{10812844-2CB3-4767-9B10-B45E1CED5F3B}" dt="2021-06-07T14:42:22.472" v="3758" actId="478"/>
          <ac:spMkLst>
            <pc:docMk/>
            <pc:sldMk cId="1662525524" sldId="278"/>
            <ac:spMk id="60" creationId="{C593B29E-7EC9-4676-A8B6-3B84360DB278}"/>
          </ac:spMkLst>
        </pc:spChg>
        <pc:spChg chg="add del mod">
          <ac:chgData name="Kuhle, Katherine" userId="712aab45-160f-473d-aac5-a1e0f6e60a34" providerId="ADAL" clId="{10812844-2CB3-4767-9B10-B45E1CED5F3B}" dt="2021-06-07T15:16:13.902" v="4333" actId="478"/>
          <ac:spMkLst>
            <pc:docMk/>
            <pc:sldMk cId="1662525524" sldId="278"/>
            <ac:spMk id="61" creationId="{07E54CFD-7E59-4AD7-9C61-201EB409BCAC}"/>
          </ac:spMkLst>
        </pc:spChg>
        <pc:spChg chg="del">
          <ac:chgData name="Kuhle, Katherine" userId="712aab45-160f-473d-aac5-a1e0f6e60a34" providerId="ADAL" clId="{10812844-2CB3-4767-9B10-B45E1CED5F3B}" dt="2021-06-07T14:42:22.472" v="3758" actId="478"/>
          <ac:spMkLst>
            <pc:docMk/>
            <pc:sldMk cId="1662525524" sldId="278"/>
            <ac:spMk id="62" creationId="{05BDAC65-5BDB-401A-976A-ABB77145F9AB}"/>
          </ac:spMkLst>
        </pc:spChg>
        <pc:spChg chg="del">
          <ac:chgData name="Kuhle, Katherine" userId="712aab45-160f-473d-aac5-a1e0f6e60a34" providerId="ADAL" clId="{10812844-2CB3-4767-9B10-B45E1CED5F3B}" dt="2021-06-07T14:42:22.472" v="3758" actId="478"/>
          <ac:spMkLst>
            <pc:docMk/>
            <pc:sldMk cId="1662525524" sldId="278"/>
            <ac:spMk id="64" creationId="{AFC2EA85-A3A5-4472-A73E-1BCD10D5DBD5}"/>
          </ac:spMkLst>
        </pc:spChg>
        <pc:spChg chg="del">
          <ac:chgData name="Kuhle, Katherine" userId="712aab45-160f-473d-aac5-a1e0f6e60a34" providerId="ADAL" clId="{10812844-2CB3-4767-9B10-B45E1CED5F3B}" dt="2021-06-07T14:42:22.472" v="3758" actId="478"/>
          <ac:spMkLst>
            <pc:docMk/>
            <pc:sldMk cId="1662525524" sldId="278"/>
            <ac:spMk id="65" creationId="{4EB57C1E-6912-42FD-9CAF-CB6A8090ED79}"/>
          </ac:spMkLst>
        </pc:spChg>
        <pc:spChg chg="add mod">
          <ac:chgData name="Kuhle, Katherine" userId="712aab45-160f-473d-aac5-a1e0f6e60a34" providerId="ADAL" clId="{10812844-2CB3-4767-9B10-B45E1CED5F3B}" dt="2021-06-07T15:06:05.662" v="4136" actId="207"/>
          <ac:spMkLst>
            <pc:docMk/>
            <pc:sldMk cId="1662525524" sldId="278"/>
            <ac:spMk id="66" creationId="{BE7A3BAD-58BB-4ED3-BD90-1101019BD751}"/>
          </ac:spMkLst>
        </pc:spChg>
        <pc:spChg chg="add mod">
          <ac:chgData name="Kuhle, Katherine" userId="712aab45-160f-473d-aac5-a1e0f6e60a34" providerId="ADAL" clId="{10812844-2CB3-4767-9B10-B45E1CED5F3B}" dt="2021-06-07T15:06:05.662" v="4136" actId="207"/>
          <ac:spMkLst>
            <pc:docMk/>
            <pc:sldMk cId="1662525524" sldId="278"/>
            <ac:spMk id="67" creationId="{7C825F1A-8C03-4267-A7CF-93B46BC93FC0}"/>
          </ac:spMkLst>
        </pc:spChg>
        <pc:spChg chg="add mod">
          <ac:chgData name="Kuhle, Katherine" userId="712aab45-160f-473d-aac5-a1e0f6e60a34" providerId="ADAL" clId="{10812844-2CB3-4767-9B10-B45E1CED5F3B}" dt="2021-06-07T15:06:05.662" v="4136" actId="207"/>
          <ac:spMkLst>
            <pc:docMk/>
            <pc:sldMk cId="1662525524" sldId="278"/>
            <ac:spMk id="68" creationId="{69D505F5-5DFE-4FBC-8903-189309325B01}"/>
          </ac:spMkLst>
        </pc:spChg>
        <pc:spChg chg="add mod">
          <ac:chgData name="Kuhle, Katherine" userId="712aab45-160f-473d-aac5-a1e0f6e60a34" providerId="ADAL" clId="{10812844-2CB3-4767-9B10-B45E1CED5F3B}" dt="2021-06-07T15:06:05.662" v="4136" actId="207"/>
          <ac:spMkLst>
            <pc:docMk/>
            <pc:sldMk cId="1662525524" sldId="278"/>
            <ac:spMk id="69" creationId="{7F0423A0-E4E1-44EF-AFBB-A9B5AC0BEB44}"/>
          </ac:spMkLst>
        </pc:spChg>
        <pc:spChg chg="add mod">
          <ac:chgData name="Kuhle, Katherine" userId="712aab45-160f-473d-aac5-a1e0f6e60a34" providerId="ADAL" clId="{10812844-2CB3-4767-9B10-B45E1CED5F3B}" dt="2021-06-07T15:06:05.662" v="4136" actId="207"/>
          <ac:spMkLst>
            <pc:docMk/>
            <pc:sldMk cId="1662525524" sldId="278"/>
            <ac:spMk id="70" creationId="{15F40199-C457-4887-B322-295899826C73}"/>
          </ac:spMkLst>
        </pc:spChg>
        <pc:spChg chg="add mod">
          <ac:chgData name="Kuhle, Katherine" userId="712aab45-160f-473d-aac5-a1e0f6e60a34" providerId="ADAL" clId="{10812844-2CB3-4767-9B10-B45E1CED5F3B}" dt="2021-06-07T15:06:05.662" v="4136" actId="207"/>
          <ac:spMkLst>
            <pc:docMk/>
            <pc:sldMk cId="1662525524" sldId="278"/>
            <ac:spMk id="71" creationId="{7CBB5D46-4B8A-4327-9415-45C8A69304FE}"/>
          </ac:spMkLst>
        </pc:spChg>
        <pc:spChg chg="add mod">
          <ac:chgData name="Kuhle, Katherine" userId="712aab45-160f-473d-aac5-a1e0f6e60a34" providerId="ADAL" clId="{10812844-2CB3-4767-9B10-B45E1CED5F3B}" dt="2021-06-07T15:06:05.662" v="4136" actId="207"/>
          <ac:spMkLst>
            <pc:docMk/>
            <pc:sldMk cId="1662525524" sldId="278"/>
            <ac:spMk id="72" creationId="{5632484A-062A-4593-8E8B-64161E048F6D}"/>
          </ac:spMkLst>
        </pc:spChg>
        <pc:spChg chg="add mod">
          <ac:chgData name="Kuhle, Katherine" userId="712aab45-160f-473d-aac5-a1e0f6e60a34" providerId="ADAL" clId="{10812844-2CB3-4767-9B10-B45E1CED5F3B}" dt="2021-06-07T15:06:11.611" v="4137" actId="207"/>
          <ac:spMkLst>
            <pc:docMk/>
            <pc:sldMk cId="1662525524" sldId="278"/>
            <ac:spMk id="73" creationId="{56C8272B-D329-4ADD-879E-61CE4CE8D562}"/>
          </ac:spMkLst>
        </pc:spChg>
        <pc:spChg chg="add mod">
          <ac:chgData name="Kuhle, Katherine" userId="712aab45-160f-473d-aac5-a1e0f6e60a34" providerId="ADAL" clId="{10812844-2CB3-4767-9B10-B45E1CED5F3B}" dt="2021-06-07T15:06:15.827" v="4138" actId="207"/>
          <ac:spMkLst>
            <pc:docMk/>
            <pc:sldMk cId="1662525524" sldId="278"/>
            <ac:spMk id="74" creationId="{2E4C94D4-EEC0-4264-904E-01951CD19733}"/>
          </ac:spMkLst>
        </pc:spChg>
        <pc:spChg chg="add mod">
          <ac:chgData name="Kuhle, Katherine" userId="712aab45-160f-473d-aac5-a1e0f6e60a34" providerId="ADAL" clId="{10812844-2CB3-4767-9B10-B45E1CED5F3B}" dt="2021-06-07T15:05:00.191" v="4129" actId="14838"/>
          <ac:spMkLst>
            <pc:docMk/>
            <pc:sldMk cId="1662525524" sldId="278"/>
            <ac:spMk id="75" creationId="{1F71CE98-E30F-44CD-B533-1A20CC0BA738}"/>
          </ac:spMkLst>
        </pc:spChg>
        <pc:spChg chg="add del mod">
          <ac:chgData name="Kuhle, Katherine" userId="712aab45-160f-473d-aac5-a1e0f6e60a34" providerId="ADAL" clId="{10812844-2CB3-4767-9B10-B45E1CED5F3B}" dt="2021-06-07T15:03:52.590" v="4105" actId="478"/>
          <ac:spMkLst>
            <pc:docMk/>
            <pc:sldMk cId="1662525524" sldId="278"/>
            <ac:spMk id="76" creationId="{EE4D1270-87A3-4485-814C-3A6D8FA87A2B}"/>
          </ac:spMkLst>
        </pc:spChg>
        <pc:spChg chg="add mod">
          <ac:chgData name="Kuhle, Katherine" userId="712aab45-160f-473d-aac5-a1e0f6e60a34" providerId="ADAL" clId="{10812844-2CB3-4767-9B10-B45E1CED5F3B}" dt="2021-06-07T15:48:40.891" v="4713" actId="207"/>
          <ac:spMkLst>
            <pc:docMk/>
            <pc:sldMk cId="1662525524" sldId="278"/>
            <ac:spMk id="77" creationId="{71141B72-A1D9-4730-B217-559E04110FC6}"/>
          </ac:spMkLst>
        </pc:spChg>
        <pc:spChg chg="add mod ord">
          <ac:chgData name="Kuhle, Katherine" userId="712aab45-160f-473d-aac5-a1e0f6e60a34" providerId="ADAL" clId="{10812844-2CB3-4767-9B10-B45E1CED5F3B}" dt="2021-06-07T15:05:57.244" v="4135" actId="167"/>
          <ac:spMkLst>
            <pc:docMk/>
            <pc:sldMk cId="1662525524" sldId="278"/>
            <ac:spMk id="78" creationId="{6C4D522D-D3DC-4E74-A321-E892BB5ECA0C}"/>
          </ac:spMkLst>
        </pc:spChg>
        <pc:spChg chg="add mod">
          <ac:chgData name="Kuhle, Katherine" userId="712aab45-160f-473d-aac5-a1e0f6e60a34" providerId="ADAL" clId="{10812844-2CB3-4767-9B10-B45E1CED5F3B}" dt="2021-06-07T15:06:39.865" v="4149" actId="20577"/>
          <ac:spMkLst>
            <pc:docMk/>
            <pc:sldMk cId="1662525524" sldId="278"/>
            <ac:spMk id="79" creationId="{FD2E31EC-8303-48ED-983C-EBA56EDB4FFA}"/>
          </ac:spMkLst>
        </pc:spChg>
        <pc:spChg chg="add mod">
          <ac:chgData name="Kuhle, Katherine" userId="712aab45-160f-473d-aac5-a1e0f6e60a34" providerId="ADAL" clId="{10812844-2CB3-4767-9B10-B45E1CED5F3B}" dt="2021-06-07T15:15:12.607" v="4322" actId="14100"/>
          <ac:spMkLst>
            <pc:docMk/>
            <pc:sldMk cId="1662525524" sldId="278"/>
            <ac:spMk id="80" creationId="{A75F4A1C-498F-4808-8F1D-1754ED17421C}"/>
          </ac:spMkLst>
        </pc:spChg>
        <pc:spChg chg="add mod">
          <ac:chgData name="Kuhle, Katherine" userId="712aab45-160f-473d-aac5-a1e0f6e60a34" providerId="ADAL" clId="{10812844-2CB3-4767-9B10-B45E1CED5F3B}" dt="2021-06-07T15:48:37.977" v="4712" actId="115"/>
          <ac:spMkLst>
            <pc:docMk/>
            <pc:sldMk cId="1662525524" sldId="278"/>
            <ac:spMk id="81" creationId="{34C325B7-C1EC-4238-B5BB-5027DC50AB00}"/>
          </ac:spMkLst>
        </pc:spChg>
        <pc:grpChg chg="del">
          <ac:chgData name="Kuhle, Katherine" userId="712aab45-160f-473d-aac5-a1e0f6e60a34" providerId="ADAL" clId="{10812844-2CB3-4767-9B10-B45E1CED5F3B}" dt="2021-06-07T14:42:22.472" v="3758" actId="478"/>
          <ac:grpSpMkLst>
            <pc:docMk/>
            <pc:sldMk cId="1662525524" sldId="278"/>
            <ac:grpSpMk id="38" creationId="{9B26547F-C0F8-4B14-AB9D-CC4D0500A07D}"/>
          </ac:grpSpMkLst>
        </pc:grpChg>
        <pc:grpChg chg="del">
          <ac:chgData name="Kuhle, Katherine" userId="712aab45-160f-473d-aac5-a1e0f6e60a34" providerId="ADAL" clId="{10812844-2CB3-4767-9B10-B45E1CED5F3B}" dt="2021-06-07T14:42:22.472" v="3758" actId="478"/>
          <ac:grpSpMkLst>
            <pc:docMk/>
            <pc:sldMk cId="1662525524" sldId="278"/>
            <ac:grpSpMk id="41" creationId="{38F61F14-872E-4EF9-B5D0-159A15D02D90}"/>
          </ac:grpSpMkLst>
        </pc:grpChg>
        <pc:grpChg chg="del">
          <ac:chgData name="Kuhle, Katherine" userId="712aab45-160f-473d-aac5-a1e0f6e60a34" providerId="ADAL" clId="{10812844-2CB3-4767-9B10-B45E1CED5F3B}" dt="2021-06-07T14:42:22.472" v="3758" actId="478"/>
          <ac:grpSpMkLst>
            <pc:docMk/>
            <pc:sldMk cId="1662525524" sldId="278"/>
            <ac:grpSpMk id="44" creationId="{D95E92D0-4363-4D63-8C89-F063E145A129}"/>
          </ac:grpSpMkLst>
        </pc:grpChg>
        <pc:grpChg chg="del">
          <ac:chgData name="Kuhle, Katherine" userId="712aab45-160f-473d-aac5-a1e0f6e60a34" providerId="ADAL" clId="{10812844-2CB3-4767-9B10-B45E1CED5F3B}" dt="2021-06-07T14:42:22.472" v="3758" actId="478"/>
          <ac:grpSpMkLst>
            <pc:docMk/>
            <pc:sldMk cId="1662525524" sldId="278"/>
            <ac:grpSpMk id="47" creationId="{3610708C-A4D9-4339-B7C2-09CD8788053D}"/>
          </ac:grpSpMkLst>
        </pc:grpChg>
        <pc:graphicFrameChg chg="add mod modGraphic">
          <ac:chgData name="Kuhle, Katherine" userId="712aab45-160f-473d-aac5-a1e0f6e60a34" providerId="ADAL" clId="{10812844-2CB3-4767-9B10-B45E1CED5F3B}" dt="2021-06-07T15:05:30.521" v="4133" actId="207"/>
          <ac:graphicFrameMkLst>
            <pc:docMk/>
            <pc:sldMk cId="1662525524" sldId="278"/>
            <ac:graphicFrameMk id="2" creationId="{0917E90C-19C6-45E0-8410-C3C971E6BE27}"/>
          </ac:graphicFrameMkLst>
        </pc:graphicFrameChg>
        <pc:picChg chg="del">
          <ac:chgData name="Kuhle, Katherine" userId="712aab45-160f-473d-aac5-a1e0f6e60a34" providerId="ADAL" clId="{10812844-2CB3-4767-9B10-B45E1CED5F3B}" dt="2021-06-07T14:53:19.834" v="3805" actId="478"/>
          <ac:picMkLst>
            <pc:docMk/>
            <pc:sldMk cId="1662525524" sldId="278"/>
            <ac:picMk id="33" creationId="{8CFEB60E-4AA8-4678-943A-1FB0BB9E8B99}"/>
          </ac:picMkLst>
        </pc:picChg>
        <pc:picChg chg="add del mod">
          <ac:chgData name="Kuhle, Katherine" userId="712aab45-160f-473d-aac5-a1e0f6e60a34" providerId="ADAL" clId="{10812844-2CB3-4767-9B10-B45E1CED5F3B}" dt="2021-06-07T15:33:43.640" v="4644" actId="478"/>
          <ac:picMkLst>
            <pc:docMk/>
            <pc:sldMk cId="1662525524" sldId="278"/>
            <ac:picMk id="55" creationId="{BDC7FEEA-79A6-44F8-BA53-0FF0DC41CF3E}"/>
          </ac:picMkLst>
        </pc:picChg>
        <pc:picChg chg="del">
          <ac:chgData name="Kuhle, Katherine" userId="712aab45-160f-473d-aac5-a1e0f6e60a34" providerId="ADAL" clId="{10812844-2CB3-4767-9B10-B45E1CED5F3B}" dt="2021-06-07T14:53:21.259" v="3806" actId="478"/>
          <ac:picMkLst>
            <pc:docMk/>
            <pc:sldMk cId="1662525524" sldId="278"/>
            <ac:picMk id="63" creationId="{9B806DBA-FA87-41E7-9005-AAB08A6B2FF8}"/>
          </ac:picMkLst>
        </pc:picChg>
        <pc:picChg chg="add mod">
          <ac:chgData name="Kuhle, Katherine" userId="712aab45-160f-473d-aac5-a1e0f6e60a34" providerId="ADAL" clId="{10812844-2CB3-4767-9B10-B45E1CED5F3B}" dt="2021-06-07T15:33:43.870" v="4645"/>
          <ac:picMkLst>
            <pc:docMk/>
            <pc:sldMk cId="1662525524" sldId="278"/>
            <ac:picMk id="82" creationId="{EDB1BF2B-FB5F-44E5-AF36-A8A5670CFE2E}"/>
          </ac:picMkLst>
        </pc:picChg>
      </pc:sldChg>
      <pc:sldChg chg="del">
        <pc:chgData name="Kuhle, Katherine" userId="712aab45-160f-473d-aac5-a1e0f6e60a34" providerId="ADAL" clId="{10812844-2CB3-4767-9B10-B45E1CED5F3B}" dt="2021-06-07T14:36:56.023" v="3734" actId="2696"/>
        <pc:sldMkLst>
          <pc:docMk/>
          <pc:sldMk cId="3688571211" sldId="279"/>
        </pc:sldMkLst>
      </pc:sldChg>
      <pc:sldChg chg="addSp delSp modSp mod modTransition modAnim">
        <pc:chgData name="Kuhle, Katherine" userId="712aab45-160f-473d-aac5-a1e0f6e60a34" providerId="ADAL" clId="{10812844-2CB3-4767-9B10-B45E1CED5F3B}" dt="2021-06-07T15:53:19.351" v="4743"/>
        <pc:sldMkLst>
          <pc:docMk/>
          <pc:sldMk cId="1363847903" sldId="282"/>
        </pc:sldMkLst>
        <pc:spChg chg="del">
          <ac:chgData name="Kuhle, Katherine" userId="712aab45-160f-473d-aac5-a1e0f6e60a34" providerId="ADAL" clId="{10812844-2CB3-4767-9B10-B45E1CED5F3B}" dt="2021-06-07T15:30:04.865" v="4576" actId="478"/>
          <ac:spMkLst>
            <pc:docMk/>
            <pc:sldMk cId="1363847903" sldId="282"/>
            <ac:spMk id="11" creationId="{72F21DAA-6E50-468C-83D0-27F3729A0A33}"/>
          </ac:spMkLst>
        </pc:spChg>
        <pc:spChg chg="del mod">
          <ac:chgData name="Kuhle, Katherine" userId="712aab45-160f-473d-aac5-a1e0f6e60a34" providerId="ADAL" clId="{10812844-2CB3-4767-9B10-B45E1CED5F3B}" dt="2021-06-07T15:30:04.865" v="4576" actId="478"/>
          <ac:spMkLst>
            <pc:docMk/>
            <pc:sldMk cId="1363847903" sldId="282"/>
            <ac:spMk id="18" creationId="{3DDFC1E1-E1DF-4798-8314-3A0180336DF7}"/>
          </ac:spMkLst>
        </pc:spChg>
        <pc:spChg chg="del">
          <ac:chgData name="Kuhle, Katherine" userId="712aab45-160f-473d-aac5-a1e0f6e60a34" providerId="ADAL" clId="{10812844-2CB3-4767-9B10-B45E1CED5F3B}" dt="2021-06-07T15:30:04.865" v="4576" actId="478"/>
          <ac:spMkLst>
            <pc:docMk/>
            <pc:sldMk cId="1363847903" sldId="282"/>
            <ac:spMk id="25" creationId="{1512D952-5B92-495D-9045-2C7F6B9BA5E1}"/>
          </ac:spMkLst>
        </pc:spChg>
        <pc:spChg chg="del">
          <ac:chgData name="Kuhle, Katherine" userId="712aab45-160f-473d-aac5-a1e0f6e60a34" providerId="ADAL" clId="{10812844-2CB3-4767-9B10-B45E1CED5F3B}" dt="2021-06-07T15:29:44.113" v="4571" actId="478"/>
          <ac:spMkLst>
            <pc:docMk/>
            <pc:sldMk cId="1363847903" sldId="282"/>
            <ac:spMk id="30" creationId="{7E4771B2-501D-48A3-9D40-A1DC214A06EF}"/>
          </ac:spMkLst>
        </pc:spChg>
        <pc:spChg chg="del">
          <ac:chgData name="Kuhle, Katherine" userId="712aab45-160f-473d-aac5-a1e0f6e60a34" providerId="ADAL" clId="{10812844-2CB3-4767-9B10-B45E1CED5F3B}" dt="2021-06-07T15:29:44.113" v="4571" actId="478"/>
          <ac:spMkLst>
            <pc:docMk/>
            <pc:sldMk cId="1363847903" sldId="282"/>
            <ac:spMk id="31" creationId="{4A06AD41-CA5B-40F9-9C6B-EB59E9CCDBDD}"/>
          </ac:spMkLst>
        </pc:spChg>
        <pc:spChg chg="del">
          <ac:chgData name="Kuhle, Katherine" userId="712aab45-160f-473d-aac5-a1e0f6e60a34" providerId="ADAL" clId="{10812844-2CB3-4767-9B10-B45E1CED5F3B}" dt="2021-06-07T15:29:49.473" v="4574" actId="478"/>
          <ac:spMkLst>
            <pc:docMk/>
            <pc:sldMk cId="1363847903" sldId="282"/>
            <ac:spMk id="32" creationId="{2D42EE6B-012C-45D5-94EE-BF7FA12589B1}"/>
          </ac:spMkLst>
        </pc:spChg>
        <pc:spChg chg="del">
          <ac:chgData name="Kuhle, Katherine" userId="712aab45-160f-473d-aac5-a1e0f6e60a34" providerId="ADAL" clId="{10812844-2CB3-4767-9B10-B45E1CED5F3B}" dt="2021-06-07T15:29:44.113" v="4571" actId="478"/>
          <ac:spMkLst>
            <pc:docMk/>
            <pc:sldMk cId="1363847903" sldId="282"/>
            <ac:spMk id="34" creationId="{3BE5B929-AA78-465F-8F4C-272BA40A2E0F}"/>
          </ac:spMkLst>
        </pc:spChg>
        <pc:spChg chg="del mod">
          <ac:chgData name="Kuhle, Katherine" userId="712aab45-160f-473d-aac5-a1e0f6e60a34" providerId="ADAL" clId="{10812844-2CB3-4767-9B10-B45E1CED5F3B}" dt="2021-06-07T15:29:48.501" v="4573" actId="478"/>
          <ac:spMkLst>
            <pc:docMk/>
            <pc:sldMk cId="1363847903" sldId="282"/>
            <ac:spMk id="35" creationId="{C41E6730-8499-4686-9159-4C7B95088969}"/>
          </ac:spMkLst>
        </pc:spChg>
        <pc:spChg chg="del">
          <ac:chgData name="Kuhle, Katherine" userId="712aab45-160f-473d-aac5-a1e0f6e60a34" providerId="ADAL" clId="{10812844-2CB3-4767-9B10-B45E1CED5F3B}" dt="2021-06-07T15:29:44.113" v="4571" actId="478"/>
          <ac:spMkLst>
            <pc:docMk/>
            <pc:sldMk cId="1363847903" sldId="282"/>
            <ac:spMk id="36" creationId="{FFFAED0B-A105-4DBF-A97F-2FFE0290B994}"/>
          </ac:spMkLst>
        </pc:spChg>
        <pc:spChg chg="add mod">
          <ac:chgData name="Kuhle, Katherine" userId="712aab45-160f-473d-aac5-a1e0f6e60a34" providerId="ADAL" clId="{10812844-2CB3-4767-9B10-B45E1CED5F3B}" dt="2021-06-07T15:30:05.093" v="4577"/>
          <ac:spMkLst>
            <pc:docMk/>
            <pc:sldMk cId="1363847903" sldId="282"/>
            <ac:spMk id="37" creationId="{A5FC909B-E69D-4B2F-BCEF-82B1307E4E8D}"/>
          </ac:spMkLst>
        </pc:spChg>
        <pc:spChg chg="del">
          <ac:chgData name="Kuhle, Katherine" userId="712aab45-160f-473d-aac5-a1e0f6e60a34" providerId="ADAL" clId="{10812844-2CB3-4767-9B10-B45E1CED5F3B}" dt="2021-06-07T15:29:44.113" v="4571" actId="478"/>
          <ac:spMkLst>
            <pc:docMk/>
            <pc:sldMk cId="1363847903" sldId="282"/>
            <ac:spMk id="47" creationId="{9B2F2815-B377-4D0D-AD76-631AD6DC0CB7}"/>
          </ac:spMkLst>
        </pc:spChg>
        <pc:spChg chg="add mod">
          <ac:chgData name="Kuhle, Katherine" userId="712aab45-160f-473d-aac5-a1e0f6e60a34" providerId="ADAL" clId="{10812844-2CB3-4767-9B10-B45E1CED5F3B}" dt="2021-06-07T15:30:05.093" v="4577"/>
          <ac:spMkLst>
            <pc:docMk/>
            <pc:sldMk cId="1363847903" sldId="282"/>
            <ac:spMk id="49" creationId="{3B5D287E-5347-47C4-8BAC-846AE5A595B4}"/>
          </ac:spMkLst>
        </pc:spChg>
        <pc:spChg chg="add mod">
          <ac:chgData name="Kuhle, Katherine" userId="712aab45-160f-473d-aac5-a1e0f6e60a34" providerId="ADAL" clId="{10812844-2CB3-4767-9B10-B45E1CED5F3B}" dt="2021-06-07T15:30:05.093" v="4577"/>
          <ac:spMkLst>
            <pc:docMk/>
            <pc:sldMk cId="1363847903" sldId="282"/>
            <ac:spMk id="50" creationId="{12CB669E-3C0D-4138-927C-D2371D9C6604}"/>
          </ac:spMkLst>
        </pc:spChg>
        <pc:spChg chg="add mod">
          <ac:chgData name="Kuhle, Katherine" userId="712aab45-160f-473d-aac5-a1e0f6e60a34" providerId="ADAL" clId="{10812844-2CB3-4767-9B10-B45E1CED5F3B}" dt="2021-06-07T15:30:05.093" v="4577"/>
          <ac:spMkLst>
            <pc:docMk/>
            <pc:sldMk cId="1363847903" sldId="282"/>
            <ac:spMk id="51" creationId="{63EDEDCC-8AA5-4E17-9C96-07D25EB7485D}"/>
          </ac:spMkLst>
        </pc:spChg>
        <pc:spChg chg="add mod">
          <ac:chgData name="Kuhle, Katherine" userId="712aab45-160f-473d-aac5-a1e0f6e60a34" providerId="ADAL" clId="{10812844-2CB3-4767-9B10-B45E1CED5F3B}" dt="2021-06-07T15:30:05.093" v="4577"/>
          <ac:spMkLst>
            <pc:docMk/>
            <pc:sldMk cId="1363847903" sldId="282"/>
            <ac:spMk id="52" creationId="{44224BED-BE37-40FC-A270-EBA9782E839D}"/>
          </ac:spMkLst>
        </pc:spChg>
        <pc:spChg chg="add del mod">
          <ac:chgData name="Kuhle, Katherine" userId="712aab45-160f-473d-aac5-a1e0f6e60a34" providerId="ADAL" clId="{10812844-2CB3-4767-9B10-B45E1CED5F3B}" dt="2021-06-07T15:53:19.098" v="4742" actId="478"/>
          <ac:spMkLst>
            <pc:docMk/>
            <pc:sldMk cId="1363847903" sldId="282"/>
            <ac:spMk id="53" creationId="{6EEB592A-77EE-4309-9102-C3C32410698A}"/>
          </ac:spMkLst>
        </pc:spChg>
        <pc:spChg chg="add mod">
          <ac:chgData name="Kuhle, Katherine" userId="712aab45-160f-473d-aac5-a1e0f6e60a34" providerId="ADAL" clId="{10812844-2CB3-4767-9B10-B45E1CED5F3B}" dt="2021-06-07T15:30:05.093" v="4577"/>
          <ac:spMkLst>
            <pc:docMk/>
            <pc:sldMk cId="1363847903" sldId="282"/>
            <ac:spMk id="55" creationId="{DCB43E6A-7A71-49D9-ACCF-D6A8CA4AA599}"/>
          </ac:spMkLst>
        </pc:spChg>
        <pc:spChg chg="add mod">
          <ac:chgData name="Kuhle, Katherine" userId="712aab45-160f-473d-aac5-a1e0f6e60a34" providerId="ADAL" clId="{10812844-2CB3-4767-9B10-B45E1CED5F3B}" dt="2021-06-07T15:30:14.911" v="4582" actId="20577"/>
          <ac:spMkLst>
            <pc:docMk/>
            <pc:sldMk cId="1363847903" sldId="282"/>
            <ac:spMk id="58" creationId="{82CB08F5-BA90-4470-8B28-D7652F5AB418}"/>
          </ac:spMkLst>
        </pc:spChg>
        <pc:spChg chg="add del mod">
          <ac:chgData name="Kuhle, Katherine" userId="712aab45-160f-473d-aac5-a1e0f6e60a34" providerId="ADAL" clId="{10812844-2CB3-4767-9B10-B45E1CED5F3B}" dt="2021-06-07T15:30:56.670" v="4591" actId="478"/>
          <ac:spMkLst>
            <pc:docMk/>
            <pc:sldMk cId="1363847903" sldId="282"/>
            <ac:spMk id="60" creationId="{721F3109-5448-4310-9DC6-E957D86583B9}"/>
          </ac:spMkLst>
        </pc:spChg>
        <pc:spChg chg="add del mod">
          <ac:chgData name="Kuhle, Katherine" userId="712aab45-160f-473d-aac5-a1e0f6e60a34" providerId="ADAL" clId="{10812844-2CB3-4767-9B10-B45E1CED5F3B}" dt="2021-06-07T15:30:56.670" v="4591" actId="478"/>
          <ac:spMkLst>
            <pc:docMk/>
            <pc:sldMk cId="1363847903" sldId="282"/>
            <ac:spMk id="61" creationId="{C89F748D-CD44-48F8-88A4-C64E02D41041}"/>
          </ac:spMkLst>
        </pc:spChg>
        <pc:spChg chg="add del mod">
          <ac:chgData name="Kuhle, Katherine" userId="712aab45-160f-473d-aac5-a1e0f6e60a34" providerId="ADAL" clId="{10812844-2CB3-4767-9B10-B45E1CED5F3B}" dt="2021-06-07T15:30:56.670" v="4591" actId="478"/>
          <ac:spMkLst>
            <pc:docMk/>
            <pc:sldMk cId="1363847903" sldId="282"/>
            <ac:spMk id="62" creationId="{98729ECB-EA9F-4A24-9539-E26A61604489}"/>
          </ac:spMkLst>
        </pc:spChg>
        <pc:spChg chg="del">
          <ac:chgData name="Kuhle, Katherine" userId="712aab45-160f-473d-aac5-a1e0f6e60a34" providerId="ADAL" clId="{10812844-2CB3-4767-9B10-B45E1CED5F3B}" dt="2021-06-07T15:29:44.113" v="4571" actId="478"/>
          <ac:spMkLst>
            <pc:docMk/>
            <pc:sldMk cId="1363847903" sldId="282"/>
            <ac:spMk id="63" creationId="{4FE67BC7-C58E-4585-811B-AF6DCFE3C45A}"/>
          </ac:spMkLst>
        </pc:spChg>
        <pc:spChg chg="add mod">
          <ac:chgData name="Kuhle, Katherine" userId="712aab45-160f-473d-aac5-a1e0f6e60a34" providerId="ADAL" clId="{10812844-2CB3-4767-9B10-B45E1CED5F3B}" dt="2021-06-07T15:51:24.156" v="4729" actId="207"/>
          <ac:spMkLst>
            <pc:docMk/>
            <pc:sldMk cId="1363847903" sldId="282"/>
            <ac:spMk id="64" creationId="{9AEEC25C-CF60-49D1-AB03-9E3D79D624C1}"/>
          </ac:spMkLst>
        </pc:spChg>
        <pc:spChg chg="add mod">
          <ac:chgData name="Kuhle, Katherine" userId="712aab45-160f-473d-aac5-a1e0f6e60a34" providerId="ADAL" clId="{10812844-2CB3-4767-9B10-B45E1CED5F3B}" dt="2021-06-07T15:51:24.156" v="4729" actId="207"/>
          <ac:spMkLst>
            <pc:docMk/>
            <pc:sldMk cId="1363847903" sldId="282"/>
            <ac:spMk id="65" creationId="{6C7FAFE7-3E87-4729-AC9F-1E865B949FC1}"/>
          </ac:spMkLst>
        </pc:spChg>
        <pc:spChg chg="add mod">
          <ac:chgData name="Kuhle, Katherine" userId="712aab45-160f-473d-aac5-a1e0f6e60a34" providerId="ADAL" clId="{10812844-2CB3-4767-9B10-B45E1CED5F3B}" dt="2021-06-07T15:51:24.156" v="4729" actId="207"/>
          <ac:spMkLst>
            <pc:docMk/>
            <pc:sldMk cId="1363847903" sldId="282"/>
            <ac:spMk id="66" creationId="{BB182BA4-A7AF-46FE-A86E-DF6E7D5E0A27}"/>
          </ac:spMkLst>
        </pc:spChg>
        <pc:spChg chg="add mod">
          <ac:chgData name="Kuhle, Katherine" userId="712aab45-160f-473d-aac5-a1e0f6e60a34" providerId="ADAL" clId="{10812844-2CB3-4767-9B10-B45E1CED5F3B}" dt="2021-06-07T15:51:24.156" v="4729" actId="207"/>
          <ac:spMkLst>
            <pc:docMk/>
            <pc:sldMk cId="1363847903" sldId="282"/>
            <ac:spMk id="67" creationId="{78FE0A6C-E4A1-42A5-858A-D593CBB9EEA2}"/>
          </ac:spMkLst>
        </pc:spChg>
        <pc:spChg chg="del">
          <ac:chgData name="Kuhle, Katherine" userId="712aab45-160f-473d-aac5-a1e0f6e60a34" providerId="ADAL" clId="{10812844-2CB3-4767-9B10-B45E1CED5F3B}" dt="2021-06-07T15:29:44.113" v="4571" actId="478"/>
          <ac:spMkLst>
            <pc:docMk/>
            <pc:sldMk cId="1363847903" sldId="282"/>
            <ac:spMk id="68" creationId="{9CDAAD25-79D8-4D8D-A25D-05C33633268D}"/>
          </ac:spMkLst>
        </pc:spChg>
        <pc:spChg chg="del">
          <ac:chgData name="Kuhle, Katherine" userId="712aab45-160f-473d-aac5-a1e0f6e60a34" providerId="ADAL" clId="{10812844-2CB3-4767-9B10-B45E1CED5F3B}" dt="2021-06-07T15:29:44.113" v="4571" actId="478"/>
          <ac:spMkLst>
            <pc:docMk/>
            <pc:sldMk cId="1363847903" sldId="282"/>
            <ac:spMk id="69" creationId="{CAA617B0-2291-4579-A167-C6CCF6DF9553}"/>
          </ac:spMkLst>
        </pc:spChg>
        <pc:spChg chg="del">
          <ac:chgData name="Kuhle, Katherine" userId="712aab45-160f-473d-aac5-a1e0f6e60a34" providerId="ADAL" clId="{10812844-2CB3-4767-9B10-B45E1CED5F3B}" dt="2021-06-07T15:29:44.113" v="4571" actId="478"/>
          <ac:spMkLst>
            <pc:docMk/>
            <pc:sldMk cId="1363847903" sldId="282"/>
            <ac:spMk id="70" creationId="{7C241C0E-54AB-466F-A42B-D5B98EDA9954}"/>
          </ac:spMkLst>
        </pc:spChg>
        <pc:spChg chg="del">
          <ac:chgData name="Kuhle, Katherine" userId="712aab45-160f-473d-aac5-a1e0f6e60a34" providerId="ADAL" clId="{10812844-2CB3-4767-9B10-B45E1CED5F3B}" dt="2021-06-07T15:29:44.113" v="4571" actId="478"/>
          <ac:spMkLst>
            <pc:docMk/>
            <pc:sldMk cId="1363847903" sldId="282"/>
            <ac:spMk id="71" creationId="{33019816-7FF8-42F3-B079-1F96559A92F2}"/>
          </ac:spMkLst>
        </pc:spChg>
        <pc:spChg chg="del">
          <ac:chgData name="Kuhle, Katherine" userId="712aab45-160f-473d-aac5-a1e0f6e60a34" providerId="ADAL" clId="{10812844-2CB3-4767-9B10-B45E1CED5F3B}" dt="2021-06-07T15:29:44.113" v="4571" actId="478"/>
          <ac:spMkLst>
            <pc:docMk/>
            <pc:sldMk cId="1363847903" sldId="282"/>
            <ac:spMk id="72" creationId="{282D4FBA-EBED-4E9C-89BE-30034C948CF1}"/>
          </ac:spMkLst>
        </pc:spChg>
        <pc:spChg chg="add del mod">
          <ac:chgData name="Kuhle, Katherine" userId="712aab45-160f-473d-aac5-a1e0f6e60a34" providerId="ADAL" clId="{10812844-2CB3-4767-9B10-B45E1CED5F3B}" dt="2021-06-07T15:31:04.655" v="4593" actId="478"/>
          <ac:spMkLst>
            <pc:docMk/>
            <pc:sldMk cId="1363847903" sldId="282"/>
            <ac:spMk id="73" creationId="{23625539-1A73-4246-844B-DE0E25DB6A64}"/>
          </ac:spMkLst>
        </pc:spChg>
        <pc:spChg chg="add mod">
          <ac:chgData name="Kuhle, Katherine" userId="712aab45-160f-473d-aac5-a1e0f6e60a34" providerId="ADAL" clId="{10812844-2CB3-4767-9B10-B45E1CED5F3B}" dt="2021-06-07T15:53:19.351" v="4743"/>
          <ac:spMkLst>
            <pc:docMk/>
            <pc:sldMk cId="1363847903" sldId="282"/>
            <ac:spMk id="74" creationId="{A2812774-F98F-4FF5-8E5C-A6F15E6EBA57}"/>
          </ac:spMkLst>
        </pc:spChg>
        <pc:grpChg chg="del">
          <ac:chgData name="Kuhle, Katherine" userId="712aab45-160f-473d-aac5-a1e0f6e60a34" providerId="ADAL" clId="{10812844-2CB3-4767-9B10-B45E1CED5F3B}" dt="2021-06-07T15:29:44.113" v="4571" actId="478"/>
          <ac:grpSpMkLst>
            <pc:docMk/>
            <pc:sldMk cId="1363847903" sldId="282"/>
            <ac:grpSpMk id="38" creationId="{9B26547F-C0F8-4B14-AB9D-CC4D0500A07D}"/>
          </ac:grpSpMkLst>
        </pc:grpChg>
        <pc:grpChg chg="del">
          <ac:chgData name="Kuhle, Katherine" userId="712aab45-160f-473d-aac5-a1e0f6e60a34" providerId="ADAL" clId="{10812844-2CB3-4767-9B10-B45E1CED5F3B}" dt="2021-06-07T15:29:44.113" v="4571" actId="478"/>
          <ac:grpSpMkLst>
            <pc:docMk/>
            <pc:sldMk cId="1363847903" sldId="282"/>
            <ac:grpSpMk id="41" creationId="{38F61F14-872E-4EF9-B5D0-159A15D02D90}"/>
          </ac:grpSpMkLst>
        </pc:grpChg>
        <pc:grpChg chg="del">
          <ac:chgData name="Kuhle, Katherine" userId="712aab45-160f-473d-aac5-a1e0f6e60a34" providerId="ADAL" clId="{10812844-2CB3-4767-9B10-B45E1CED5F3B}" dt="2021-06-07T15:29:44.113" v="4571" actId="478"/>
          <ac:grpSpMkLst>
            <pc:docMk/>
            <pc:sldMk cId="1363847903" sldId="282"/>
            <ac:grpSpMk id="44" creationId="{D95E92D0-4363-4D63-8C89-F063E145A129}"/>
          </ac:grpSpMkLst>
        </pc:grpChg>
        <pc:grpChg chg="del">
          <ac:chgData name="Kuhle, Katherine" userId="712aab45-160f-473d-aac5-a1e0f6e60a34" providerId="ADAL" clId="{10812844-2CB3-4767-9B10-B45E1CED5F3B}" dt="2021-06-07T15:29:44.113" v="4571" actId="478"/>
          <ac:grpSpMkLst>
            <pc:docMk/>
            <pc:sldMk cId="1363847903" sldId="282"/>
            <ac:grpSpMk id="56" creationId="{959B512E-23A4-42A3-9FCC-953C6FE2AE7D}"/>
          </ac:grpSpMkLst>
        </pc:grpChg>
        <pc:picChg chg="del">
          <ac:chgData name="Kuhle, Katherine" userId="712aab45-160f-473d-aac5-a1e0f6e60a34" providerId="ADAL" clId="{10812844-2CB3-4767-9B10-B45E1CED5F3B}" dt="2021-06-07T15:29:50.240" v="4575" actId="478"/>
          <ac:picMkLst>
            <pc:docMk/>
            <pc:sldMk cId="1363847903" sldId="282"/>
            <ac:picMk id="33" creationId="{8CFEB60E-4AA8-4678-943A-1FB0BB9E8B99}"/>
          </ac:picMkLst>
        </pc:picChg>
        <pc:picChg chg="del">
          <ac:chgData name="Kuhle, Katherine" userId="712aab45-160f-473d-aac5-a1e0f6e60a34" providerId="ADAL" clId="{10812844-2CB3-4767-9B10-B45E1CED5F3B}" dt="2021-06-07T15:30:04.865" v="4576" actId="478"/>
          <ac:picMkLst>
            <pc:docMk/>
            <pc:sldMk cId="1363847903" sldId="282"/>
            <ac:picMk id="48" creationId="{52199E0D-C2D8-4872-9D6D-1C3AA84F1D04}"/>
          </ac:picMkLst>
        </pc:picChg>
        <pc:picChg chg="add mod">
          <ac:chgData name="Kuhle, Katherine" userId="712aab45-160f-473d-aac5-a1e0f6e60a34" providerId="ADAL" clId="{10812844-2CB3-4767-9B10-B45E1CED5F3B}" dt="2021-06-07T15:30:05.093" v="4577"/>
          <ac:picMkLst>
            <pc:docMk/>
            <pc:sldMk cId="1363847903" sldId="282"/>
            <ac:picMk id="54" creationId="{D0348E76-69D5-4412-8C09-6C4007B71A77}"/>
          </ac:picMkLst>
        </pc:picChg>
      </pc:sldChg>
      <pc:sldChg chg="del">
        <pc:chgData name="Kuhle, Katherine" userId="712aab45-160f-473d-aac5-a1e0f6e60a34" providerId="ADAL" clId="{10812844-2CB3-4767-9B10-B45E1CED5F3B}" dt="2021-06-07T14:29:28.283" v="3705" actId="2696"/>
        <pc:sldMkLst>
          <pc:docMk/>
          <pc:sldMk cId="1422253812" sldId="284"/>
        </pc:sldMkLst>
      </pc:sldChg>
      <pc:sldChg chg="modSp mod">
        <pc:chgData name="Kuhle, Katherine" userId="712aab45-160f-473d-aac5-a1e0f6e60a34" providerId="ADAL" clId="{10812844-2CB3-4767-9B10-B45E1CED5F3B}" dt="2021-06-07T12:13:27.315" v="53" actId="20577"/>
        <pc:sldMkLst>
          <pc:docMk/>
          <pc:sldMk cId="1232088945" sldId="286"/>
        </pc:sldMkLst>
        <pc:spChg chg="mod">
          <ac:chgData name="Kuhle, Katherine" userId="712aab45-160f-473d-aac5-a1e0f6e60a34" providerId="ADAL" clId="{10812844-2CB3-4767-9B10-B45E1CED5F3B}" dt="2021-06-07T12:13:27.315" v="53" actId="20577"/>
          <ac:spMkLst>
            <pc:docMk/>
            <pc:sldMk cId="1232088945" sldId="286"/>
            <ac:spMk id="27" creationId="{A96BBBD2-3DBC-4292-BA75-E674ABCFD3D3}"/>
          </ac:spMkLst>
        </pc:spChg>
      </pc:sldChg>
      <pc:sldChg chg="del">
        <pc:chgData name="Kuhle, Katherine" userId="712aab45-160f-473d-aac5-a1e0f6e60a34" providerId="ADAL" clId="{10812844-2CB3-4767-9B10-B45E1CED5F3B}" dt="2021-06-07T14:30:17.670" v="3714" actId="2696"/>
        <pc:sldMkLst>
          <pc:docMk/>
          <pc:sldMk cId="1004645454" sldId="289"/>
        </pc:sldMkLst>
      </pc:sldChg>
      <pc:sldChg chg="del">
        <pc:chgData name="Kuhle, Katherine" userId="712aab45-160f-473d-aac5-a1e0f6e60a34" providerId="ADAL" clId="{10812844-2CB3-4767-9B10-B45E1CED5F3B}" dt="2021-06-07T14:30:11.856" v="3713" actId="2696"/>
        <pc:sldMkLst>
          <pc:docMk/>
          <pc:sldMk cId="2128418990" sldId="294"/>
        </pc:sldMkLst>
      </pc:sldChg>
      <pc:sldChg chg="modSp del mod">
        <pc:chgData name="Kuhle, Katherine" userId="712aab45-160f-473d-aac5-a1e0f6e60a34" providerId="ADAL" clId="{10812844-2CB3-4767-9B10-B45E1CED5F3B}" dt="2021-06-07T14:30:45.130" v="3716" actId="2696"/>
        <pc:sldMkLst>
          <pc:docMk/>
          <pc:sldMk cId="2125713172" sldId="296"/>
        </pc:sldMkLst>
        <pc:spChg chg="mod">
          <ac:chgData name="Kuhle, Katherine" userId="712aab45-160f-473d-aac5-a1e0f6e60a34" providerId="ADAL" clId="{10812844-2CB3-4767-9B10-B45E1CED5F3B}" dt="2021-06-07T14:29:43.922" v="3712" actId="20577"/>
          <ac:spMkLst>
            <pc:docMk/>
            <pc:sldMk cId="2125713172" sldId="296"/>
            <ac:spMk id="10" creationId="{B0FE6664-824D-4535-B976-37F8102D28A6}"/>
          </ac:spMkLst>
        </pc:spChg>
      </pc:sldChg>
      <pc:sldChg chg="del">
        <pc:chgData name="Kuhle, Katherine" userId="712aab45-160f-473d-aac5-a1e0f6e60a34" providerId="ADAL" clId="{10812844-2CB3-4767-9B10-B45E1CED5F3B}" dt="2021-06-07T14:30:55.149" v="3717" actId="2696"/>
        <pc:sldMkLst>
          <pc:docMk/>
          <pc:sldMk cId="3315056290" sldId="297"/>
        </pc:sldMkLst>
      </pc:sldChg>
      <pc:sldChg chg="delSp modSp mod">
        <pc:chgData name="Kuhle, Katherine" userId="712aab45-160f-473d-aac5-a1e0f6e60a34" providerId="ADAL" clId="{10812844-2CB3-4767-9B10-B45E1CED5F3B}" dt="2021-06-07T15:56:20.743" v="4770" actId="14100"/>
        <pc:sldMkLst>
          <pc:docMk/>
          <pc:sldMk cId="3547520908" sldId="298"/>
        </pc:sldMkLst>
        <pc:spChg chg="del">
          <ac:chgData name="Kuhle, Katherine" userId="712aab45-160f-473d-aac5-a1e0f6e60a34" providerId="ADAL" clId="{10812844-2CB3-4767-9B10-B45E1CED5F3B}" dt="2021-06-07T15:56:12.792" v="4766" actId="478"/>
          <ac:spMkLst>
            <pc:docMk/>
            <pc:sldMk cId="3547520908" sldId="298"/>
            <ac:spMk id="6" creationId="{2CD3CD68-7190-4354-96A5-2248345F7AF0}"/>
          </ac:spMkLst>
        </pc:spChg>
        <pc:spChg chg="del">
          <ac:chgData name="Kuhle, Katherine" userId="712aab45-160f-473d-aac5-a1e0f6e60a34" providerId="ADAL" clId="{10812844-2CB3-4767-9B10-B45E1CED5F3B}" dt="2021-06-07T15:56:13.293" v="4767" actId="478"/>
          <ac:spMkLst>
            <pc:docMk/>
            <pc:sldMk cId="3547520908" sldId="298"/>
            <ac:spMk id="22" creationId="{7E179308-FD0D-4A86-A88E-EB7361B2A44E}"/>
          </ac:spMkLst>
        </pc:spChg>
        <pc:spChg chg="mod">
          <ac:chgData name="Kuhle, Katherine" userId="712aab45-160f-473d-aac5-a1e0f6e60a34" providerId="ADAL" clId="{10812844-2CB3-4767-9B10-B45E1CED5F3B}" dt="2021-06-07T15:56:18.594" v="4769" actId="1076"/>
          <ac:spMkLst>
            <pc:docMk/>
            <pc:sldMk cId="3547520908" sldId="298"/>
            <ac:spMk id="23" creationId="{3B4FA9E6-2860-4518-BABA-6ECF1D292D6C}"/>
          </ac:spMkLst>
        </pc:spChg>
        <pc:spChg chg="del">
          <ac:chgData name="Kuhle, Katherine" userId="712aab45-160f-473d-aac5-a1e0f6e60a34" providerId="ADAL" clId="{10812844-2CB3-4767-9B10-B45E1CED5F3B}" dt="2021-06-07T15:56:14.091" v="4768" actId="478"/>
          <ac:spMkLst>
            <pc:docMk/>
            <pc:sldMk cId="3547520908" sldId="298"/>
            <ac:spMk id="24" creationId="{A80FCA3E-5234-444E-BD1B-3BFB513B9AC4}"/>
          </ac:spMkLst>
        </pc:spChg>
        <pc:spChg chg="mod">
          <ac:chgData name="Kuhle, Katherine" userId="712aab45-160f-473d-aac5-a1e0f6e60a34" providerId="ADAL" clId="{10812844-2CB3-4767-9B10-B45E1CED5F3B}" dt="2021-06-07T15:56:20.743" v="4770" actId="14100"/>
          <ac:spMkLst>
            <pc:docMk/>
            <pc:sldMk cId="3547520908" sldId="298"/>
            <ac:spMk id="30" creationId="{B01AFC5D-864D-4C28-9F7C-81F5C9040150}"/>
          </ac:spMkLst>
        </pc:spChg>
      </pc:sldChg>
      <pc:sldChg chg="del">
        <pc:chgData name="Kuhle, Katherine" userId="712aab45-160f-473d-aac5-a1e0f6e60a34" providerId="ADAL" clId="{10812844-2CB3-4767-9B10-B45E1CED5F3B}" dt="2021-06-07T14:30:11.856" v="3713" actId="2696"/>
        <pc:sldMkLst>
          <pc:docMk/>
          <pc:sldMk cId="4005643871" sldId="299"/>
        </pc:sldMkLst>
      </pc:sldChg>
      <pc:sldChg chg="del">
        <pc:chgData name="Kuhle, Katherine" userId="712aab45-160f-473d-aac5-a1e0f6e60a34" providerId="ADAL" clId="{10812844-2CB3-4767-9B10-B45E1CED5F3B}" dt="2021-06-07T14:30:11.856" v="3713" actId="2696"/>
        <pc:sldMkLst>
          <pc:docMk/>
          <pc:sldMk cId="4271009340" sldId="300"/>
        </pc:sldMkLst>
      </pc:sldChg>
      <pc:sldChg chg="del">
        <pc:chgData name="Kuhle, Katherine" userId="712aab45-160f-473d-aac5-a1e0f6e60a34" providerId="ADAL" clId="{10812844-2CB3-4767-9B10-B45E1CED5F3B}" dt="2021-06-07T14:30:11.856" v="3713" actId="2696"/>
        <pc:sldMkLst>
          <pc:docMk/>
          <pc:sldMk cId="1034943396" sldId="301"/>
        </pc:sldMkLst>
      </pc:sldChg>
      <pc:sldChg chg="del">
        <pc:chgData name="Kuhle, Katherine" userId="712aab45-160f-473d-aac5-a1e0f6e60a34" providerId="ADAL" clId="{10812844-2CB3-4767-9B10-B45E1CED5F3B}" dt="2021-06-07T14:30:11.856" v="3713" actId="2696"/>
        <pc:sldMkLst>
          <pc:docMk/>
          <pc:sldMk cId="2241495992" sldId="302"/>
        </pc:sldMkLst>
      </pc:sldChg>
      <pc:sldChg chg="del">
        <pc:chgData name="Kuhle, Katherine" userId="712aab45-160f-473d-aac5-a1e0f6e60a34" providerId="ADAL" clId="{10812844-2CB3-4767-9B10-B45E1CED5F3B}" dt="2021-06-07T14:30:31.529" v="3715" actId="2696"/>
        <pc:sldMkLst>
          <pc:docMk/>
          <pc:sldMk cId="2094549924" sldId="303"/>
        </pc:sldMkLst>
      </pc:sldChg>
      <pc:sldChg chg="addSp delSp modSp add mod modTransition delAnim modAnim">
        <pc:chgData name="Kuhle, Katherine" userId="712aab45-160f-473d-aac5-a1e0f6e60a34" providerId="ADAL" clId="{10812844-2CB3-4767-9B10-B45E1CED5F3B}" dt="2021-06-07T15:50:00.215" v="4722" actId="207"/>
        <pc:sldMkLst>
          <pc:docMk/>
          <pc:sldMk cId="1353563052" sldId="304"/>
        </pc:sldMkLst>
        <pc:spChg chg="add del mod">
          <ac:chgData name="Kuhle, Katherine" userId="712aab45-160f-473d-aac5-a1e0f6e60a34" providerId="ADAL" clId="{10812844-2CB3-4767-9B10-B45E1CED5F3B}" dt="2021-06-07T13:56:56.640" v="3254" actId="478"/>
          <ac:spMkLst>
            <pc:docMk/>
            <pc:sldMk cId="1353563052" sldId="304"/>
            <ac:spMk id="3" creationId="{8727A35D-5798-4F3F-905A-27434D3120DA}"/>
          </ac:spMkLst>
        </pc:spChg>
        <pc:spChg chg="add del mod">
          <ac:chgData name="Kuhle, Katherine" userId="712aab45-160f-473d-aac5-a1e0f6e60a34" providerId="ADAL" clId="{10812844-2CB3-4767-9B10-B45E1CED5F3B}" dt="2021-06-07T13:56:57.223" v="3255" actId="478"/>
          <ac:spMkLst>
            <pc:docMk/>
            <pc:sldMk cId="1353563052" sldId="304"/>
            <ac:spMk id="8" creationId="{8C017A32-6CC6-41A4-82DD-439CB1D800D3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9" creationId="{297AD84E-B610-4321-B3D0-751FBE5011A6}"/>
          </ac:spMkLst>
        </pc:spChg>
        <pc:spChg chg="mod">
          <ac:chgData name="Kuhle, Katherine" userId="712aab45-160f-473d-aac5-a1e0f6e60a34" providerId="ADAL" clId="{10812844-2CB3-4767-9B10-B45E1CED5F3B}" dt="2021-06-07T13:16:49.603" v="2025"/>
          <ac:spMkLst>
            <pc:docMk/>
            <pc:sldMk cId="1353563052" sldId="304"/>
            <ac:spMk id="11" creationId="{72F21DAA-6E50-468C-83D0-27F3729A0A33}"/>
          </ac:spMkLst>
        </pc:spChg>
        <pc:spChg chg="add del mod">
          <ac:chgData name="Kuhle, Katherine" userId="712aab45-160f-473d-aac5-a1e0f6e60a34" providerId="ADAL" clId="{10812844-2CB3-4767-9B10-B45E1CED5F3B}" dt="2021-06-07T14:27:47.205" v="3691" actId="1076"/>
          <ac:spMkLst>
            <pc:docMk/>
            <pc:sldMk cId="1353563052" sldId="304"/>
            <ac:spMk id="16" creationId="{A611BCD5-CB10-4590-9E4D-8011B585EF6F}"/>
          </ac:spMkLst>
        </pc:spChg>
        <pc:spChg chg="mod">
          <ac:chgData name="Kuhle, Katherine" userId="712aab45-160f-473d-aac5-a1e0f6e60a34" providerId="ADAL" clId="{10812844-2CB3-4767-9B10-B45E1CED5F3B}" dt="2021-06-07T14:38:34.303" v="3747"/>
          <ac:spMkLst>
            <pc:docMk/>
            <pc:sldMk cId="1353563052" sldId="304"/>
            <ac:spMk id="18" creationId="{3DDFC1E1-E1DF-4798-8314-3A0180336DF7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19" creationId="{8B0270FF-405D-4841-AA28-6F7D650F55D5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20" creationId="{874F7683-5E41-4F66-A667-9DD9CDB1788E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21" creationId="{1994A894-E0DC-4680-BF31-FACC546AA07F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22" creationId="{72A0D89C-1D8E-438B-9838-AC7467476427}"/>
          </ac:spMkLst>
        </pc:spChg>
        <pc:spChg chg="del">
          <ac:chgData name="Kuhle, Katherine" userId="712aab45-160f-473d-aac5-a1e0f6e60a34" providerId="ADAL" clId="{10812844-2CB3-4767-9B10-B45E1CED5F3B}" dt="2021-06-07T12:18:50.314" v="118" actId="478"/>
          <ac:spMkLst>
            <pc:docMk/>
            <pc:sldMk cId="1353563052" sldId="304"/>
            <ac:spMk id="26" creationId="{7E6D991F-DB7E-4940-9E41-27C0A6FEBCAC}"/>
          </ac:spMkLst>
        </pc:spChg>
        <pc:spChg chg="del">
          <ac:chgData name="Kuhle, Katherine" userId="712aab45-160f-473d-aac5-a1e0f6e60a34" providerId="ADAL" clId="{10812844-2CB3-4767-9B10-B45E1CED5F3B}" dt="2021-06-07T12:18:50.314" v="118" actId="478"/>
          <ac:spMkLst>
            <pc:docMk/>
            <pc:sldMk cId="1353563052" sldId="304"/>
            <ac:spMk id="28" creationId="{B71DCDA0-AD42-4812-8C57-B6B3772DD437}"/>
          </ac:spMkLst>
        </pc:spChg>
        <pc:spChg chg="del">
          <ac:chgData name="Kuhle, Katherine" userId="712aab45-160f-473d-aac5-a1e0f6e60a34" providerId="ADAL" clId="{10812844-2CB3-4767-9B10-B45E1CED5F3B}" dt="2021-06-07T12:18:50.314" v="118" actId="478"/>
          <ac:spMkLst>
            <pc:docMk/>
            <pc:sldMk cId="1353563052" sldId="304"/>
            <ac:spMk id="29" creationId="{7C098E8B-50E3-4088-AF74-002B104BE798}"/>
          </ac:spMkLst>
        </pc:spChg>
        <pc:spChg chg="del">
          <ac:chgData name="Kuhle, Katherine" userId="712aab45-160f-473d-aac5-a1e0f6e60a34" providerId="ADAL" clId="{10812844-2CB3-4767-9B10-B45E1CED5F3B}" dt="2021-06-07T12:18:50.314" v="118" actId="478"/>
          <ac:spMkLst>
            <pc:docMk/>
            <pc:sldMk cId="1353563052" sldId="304"/>
            <ac:spMk id="32" creationId="{8AAE7B16-0EF7-4046-81A3-1282A44B440C}"/>
          </ac:spMkLst>
        </pc:spChg>
        <pc:spChg chg="del">
          <ac:chgData name="Kuhle, Katherine" userId="712aab45-160f-473d-aac5-a1e0f6e60a34" providerId="ADAL" clId="{10812844-2CB3-4767-9B10-B45E1CED5F3B}" dt="2021-06-07T12:18:50.314" v="118" actId="478"/>
          <ac:spMkLst>
            <pc:docMk/>
            <pc:sldMk cId="1353563052" sldId="304"/>
            <ac:spMk id="33" creationId="{E427C283-5E6F-4769-917F-DEF7892DCEDF}"/>
          </ac:spMkLst>
        </pc:spChg>
        <pc:spChg chg="del">
          <ac:chgData name="Kuhle, Katherine" userId="712aab45-160f-473d-aac5-a1e0f6e60a34" providerId="ADAL" clId="{10812844-2CB3-4767-9B10-B45E1CED5F3B}" dt="2021-06-07T12:18:50.314" v="118" actId="478"/>
          <ac:spMkLst>
            <pc:docMk/>
            <pc:sldMk cId="1353563052" sldId="304"/>
            <ac:spMk id="34" creationId="{B0AFDF8B-A86B-4A20-84C3-EE5EC9DCC4C3}"/>
          </ac:spMkLst>
        </pc:spChg>
        <pc:spChg chg="del">
          <ac:chgData name="Kuhle, Katherine" userId="712aab45-160f-473d-aac5-a1e0f6e60a34" providerId="ADAL" clId="{10812844-2CB3-4767-9B10-B45E1CED5F3B}" dt="2021-06-07T12:18:50.314" v="118" actId="478"/>
          <ac:spMkLst>
            <pc:docMk/>
            <pc:sldMk cId="1353563052" sldId="304"/>
            <ac:spMk id="36" creationId="{657237A4-20E4-4AFD-B0BF-621B41239C52}"/>
          </ac:spMkLst>
        </pc:spChg>
        <pc:spChg chg="del">
          <ac:chgData name="Kuhle, Katherine" userId="712aab45-160f-473d-aac5-a1e0f6e60a34" providerId="ADAL" clId="{10812844-2CB3-4767-9B10-B45E1CED5F3B}" dt="2021-06-07T12:18:50.314" v="118" actId="478"/>
          <ac:spMkLst>
            <pc:docMk/>
            <pc:sldMk cId="1353563052" sldId="304"/>
            <ac:spMk id="37" creationId="{C98CEE1D-4247-4EE1-A8ED-A13C501E3767}"/>
          </ac:spMkLst>
        </pc:spChg>
        <pc:spChg chg="del">
          <ac:chgData name="Kuhle, Katherine" userId="712aab45-160f-473d-aac5-a1e0f6e60a34" providerId="ADAL" clId="{10812844-2CB3-4767-9B10-B45E1CED5F3B}" dt="2021-06-07T12:19:12.197" v="120" actId="478"/>
          <ac:spMkLst>
            <pc:docMk/>
            <pc:sldMk cId="1353563052" sldId="304"/>
            <ac:spMk id="38" creationId="{6E905152-3E74-4B97-B0BF-8873A498EBC3}"/>
          </ac:spMkLst>
        </pc:spChg>
        <pc:spChg chg="del">
          <ac:chgData name="Kuhle, Katherine" userId="712aab45-160f-473d-aac5-a1e0f6e60a34" providerId="ADAL" clId="{10812844-2CB3-4767-9B10-B45E1CED5F3B}" dt="2021-06-07T15:37:22.013" v="4671" actId="478"/>
          <ac:spMkLst>
            <pc:docMk/>
            <pc:sldMk cId="1353563052" sldId="304"/>
            <ac:spMk id="39" creationId="{D3A181BB-2D00-493C-8457-598CBB2390CF}"/>
          </ac:spMkLst>
        </pc:spChg>
        <pc:spChg chg="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40" creationId="{C36EF3A2-6516-462F-B21C-65C4AE38818F}"/>
          </ac:spMkLst>
        </pc:spChg>
        <pc:spChg chg="del mod">
          <ac:chgData name="Kuhle, Katherine" userId="712aab45-160f-473d-aac5-a1e0f6e60a34" providerId="ADAL" clId="{10812844-2CB3-4767-9B10-B45E1CED5F3B}" dt="2021-06-07T12:32:09.759" v="389" actId="478"/>
          <ac:spMkLst>
            <pc:docMk/>
            <pc:sldMk cId="1353563052" sldId="304"/>
            <ac:spMk id="41" creationId="{9A8C9385-4C62-40C0-8666-8EDCD034FCF0}"/>
          </ac:spMkLst>
        </pc:spChg>
        <pc:spChg chg="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42" creationId="{D7DF4CD5-110A-4675-96AD-F12E7BB8B598}"/>
          </ac:spMkLst>
        </pc:spChg>
        <pc:spChg chg="del mod">
          <ac:chgData name="Kuhle, Katherine" userId="712aab45-160f-473d-aac5-a1e0f6e60a34" providerId="ADAL" clId="{10812844-2CB3-4767-9B10-B45E1CED5F3B}" dt="2021-06-07T12:32:11.584" v="390" actId="478"/>
          <ac:spMkLst>
            <pc:docMk/>
            <pc:sldMk cId="1353563052" sldId="304"/>
            <ac:spMk id="43" creationId="{34C61978-FBD6-4974-8EA1-2E332987E503}"/>
          </ac:spMkLst>
        </pc:spChg>
        <pc:spChg chg="del mod">
          <ac:chgData name="Kuhle, Katherine" userId="712aab45-160f-473d-aac5-a1e0f6e60a34" providerId="ADAL" clId="{10812844-2CB3-4767-9B10-B45E1CED5F3B}" dt="2021-06-07T12:24:41.908" v="312" actId="478"/>
          <ac:spMkLst>
            <pc:docMk/>
            <pc:sldMk cId="1353563052" sldId="304"/>
            <ac:spMk id="44" creationId="{6776B54F-D1A6-4BC1-ADBB-CF51B24FA18A}"/>
          </ac:spMkLst>
        </pc:spChg>
        <pc:spChg chg="del mod">
          <ac:chgData name="Kuhle, Katherine" userId="712aab45-160f-473d-aac5-a1e0f6e60a34" providerId="ADAL" clId="{10812844-2CB3-4767-9B10-B45E1CED5F3B}" dt="2021-06-07T12:24:45.603" v="313" actId="478"/>
          <ac:spMkLst>
            <pc:docMk/>
            <pc:sldMk cId="1353563052" sldId="304"/>
            <ac:spMk id="45" creationId="{D14873F9-C3EA-4E19-9144-4E109FFE105C}"/>
          </ac:spMkLst>
        </pc:spChg>
        <pc:spChg chg="del">
          <ac:chgData name="Kuhle, Katherine" userId="712aab45-160f-473d-aac5-a1e0f6e60a34" providerId="ADAL" clId="{10812844-2CB3-4767-9B10-B45E1CED5F3B}" dt="2021-06-07T12:18:03.240" v="115" actId="478"/>
          <ac:spMkLst>
            <pc:docMk/>
            <pc:sldMk cId="1353563052" sldId="304"/>
            <ac:spMk id="46" creationId="{790290FD-CBE1-4739-8F50-C48CB7EE2763}"/>
          </ac:spMkLst>
        </pc:spChg>
        <pc:spChg chg="mod">
          <ac:chgData name="Kuhle, Katherine" userId="712aab45-160f-473d-aac5-a1e0f6e60a34" providerId="ADAL" clId="{10812844-2CB3-4767-9B10-B45E1CED5F3B}" dt="2021-06-07T15:50:00.215" v="4722" actId="207"/>
          <ac:spMkLst>
            <pc:docMk/>
            <pc:sldMk cId="1353563052" sldId="304"/>
            <ac:spMk id="48" creationId="{ED54E83E-5CBF-41BC-8778-BD8594573917}"/>
          </ac:spMkLst>
        </pc:spChg>
        <pc:spChg chg="del mod">
          <ac:chgData name="Kuhle, Katherine" userId="712aab45-160f-473d-aac5-a1e0f6e60a34" providerId="ADAL" clId="{10812844-2CB3-4767-9B10-B45E1CED5F3B}" dt="2021-06-07T12:25:15.950" v="315" actId="478"/>
          <ac:spMkLst>
            <pc:docMk/>
            <pc:sldMk cId="1353563052" sldId="304"/>
            <ac:spMk id="49" creationId="{8825D33B-48AB-492E-864F-641EF167943D}"/>
          </ac:spMkLst>
        </pc:spChg>
        <pc:spChg chg="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50" creationId="{68A5D74A-376C-472A-8F34-FB6D438D1C0E}"/>
          </ac:spMkLst>
        </pc:spChg>
        <pc:spChg chg="del mod">
          <ac:chgData name="Kuhle, Katherine" userId="712aab45-160f-473d-aac5-a1e0f6e60a34" providerId="ADAL" clId="{10812844-2CB3-4767-9B10-B45E1CED5F3B}" dt="2021-06-07T13:57:03.987" v="3258" actId="478"/>
          <ac:spMkLst>
            <pc:docMk/>
            <pc:sldMk cId="1353563052" sldId="304"/>
            <ac:spMk id="51" creationId="{2C5C4B5D-D9ED-43D0-8FCC-8A0D3EBD0BAC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53" creationId="{6A5E687F-7778-42C9-A52A-9CF73436DCC0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54" creationId="{3DE57D3E-D8E0-4890-A2BF-6C71FA7AEDAA}"/>
          </ac:spMkLst>
        </pc:spChg>
        <pc:spChg chg="del">
          <ac:chgData name="Kuhle, Katherine" userId="712aab45-160f-473d-aac5-a1e0f6e60a34" providerId="ADAL" clId="{10812844-2CB3-4767-9B10-B45E1CED5F3B}" dt="2021-06-07T12:18:11.910" v="117" actId="478"/>
          <ac:spMkLst>
            <pc:docMk/>
            <pc:sldMk cId="1353563052" sldId="304"/>
            <ac:spMk id="55" creationId="{16B51ACD-D083-4068-A099-85389FAA446F}"/>
          </ac:spMkLst>
        </pc:spChg>
        <pc:spChg chg="add del mod">
          <ac:chgData name="Kuhle, Katherine" userId="712aab45-160f-473d-aac5-a1e0f6e60a34" providerId="ADAL" clId="{10812844-2CB3-4767-9B10-B45E1CED5F3B}" dt="2021-06-07T13:57:03.987" v="3258" actId="478"/>
          <ac:spMkLst>
            <pc:docMk/>
            <pc:sldMk cId="1353563052" sldId="304"/>
            <ac:spMk id="56" creationId="{AAC8C0FE-5B4A-4B17-B116-9DE484187A75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58" creationId="{91241094-0288-4979-9725-A8B65A6A8ED1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59" creationId="{22C21845-59CE-471E-AB34-F4666FD49E72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60" creationId="{F5D9D12C-5BFA-4010-B2BE-23D585BA6EE4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61" creationId="{09F865A9-E240-47D7-9FEA-A8EA0F973A6D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62" creationId="{B1A68EBC-010A-46AF-BEDB-1733219A48F6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63" creationId="{4FFB8488-0415-446B-A583-D5C85879F8B2}"/>
          </ac:spMkLst>
        </pc:spChg>
        <pc:spChg chg="mod">
          <ac:chgData name="Kuhle, Katherine" userId="712aab45-160f-473d-aac5-a1e0f6e60a34" providerId="ADAL" clId="{10812844-2CB3-4767-9B10-B45E1CED5F3B}" dt="2021-06-07T14:27:58" v="3703" actId="20577"/>
          <ac:spMkLst>
            <pc:docMk/>
            <pc:sldMk cId="1353563052" sldId="304"/>
            <ac:spMk id="64" creationId="{7E31C1DB-2167-4940-B200-83A05350C2D5}"/>
          </ac:spMkLst>
        </pc:spChg>
        <pc:spChg chg="del">
          <ac:chgData name="Kuhle, Katherine" userId="712aab45-160f-473d-aac5-a1e0f6e60a34" providerId="ADAL" clId="{10812844-2CB3-4767-9B10-B45E1CED5F3B}" dt="2021-06-07T15:37:22.013" v="4671" actId="478"/>
          <ac:spMkLst>
            <pc:docMk/>
            <pc:sldMk cId="1353563052" sldId="304"/>
            <ac:spMk id="65" creationId="{EFB801B6-7483-4EA7-9F71-6D67D1C89247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66" creationId="{07E712A1-E9F3-443B-A32E-C3873AEE04C1}"/>
          </ac:spMkLst>
        </pc:spChg>
        <pc:spChg chg="del">
          <ac:chgData name="Kuhle, Katherine" userId="712aab45-160f-473d-aac5-a1e0f6e60a34" providerId="ADAL" clId="{10812844-2CB3-4767-9B10-B45E1CED5F3B}" dt="2021-06-07T12:19:08.380" v="119" actId="478"/>
          <ac:spMkLst>
            <pc:docMk/>
            <pc:sldMk cId="1353563052" sldId="304"/>
            <ac:spMk id="67" creationId="{C99E0BFE-08D8-4754-A5E4-CCE943CD0A91}"/>
          </ac:spMkLst>
        </pc:spChg>
        <pc:spChg chg="del">
          <ac:chgData name="Kuhle, Katherine" userId="712aab45-160f-473d-aac5-a1e0f6e60a34" providerId="ADAL" clId="{10812844-2CB3-4767-9B10-B45E1CED5F3B}" dt="2021-06-07T12:18:07.921" v="116" actId="478"/>
          <ac:spMkLst>
            <pc:docMk/>
            <pc:sldMk cId="1353563052" sldId="304"/>
            <ac:spMk id="68" creationId="{05437125-5759-42C2-AC2D-1FCE9DBE3434}"/>
          </ac:spMkLst>
        </pc:spChg>
        <pc:spChg chg="add del mod">
          <ac:chgData name="Kuhle, Katherine" userId="712aab45-160f-473d-aac5-a1e0f6e60a34" providerId="ADAL" clId="{10812844-2CB3-4767-9B10-B45E1CED5F3B}" dt="2021-06-07T13:57:03.987" v="3258" actId="478"/>
          <ac:spMkLst>
            <pc:docMk/>
            <pc:sldMk cId="1353563052" sldId="304"/>
            <ac:spMk id="71" creationId="{DCF3B8AF-B6B0-46EF-A360-66843D693B0E}"/>
          </ac:spMkLst>
        </pc:spChg>
        <pc:spChg chg="add mod">
          <ac:chgData name="Kuhle, Katherine" userId="712aab45-160f-473d-aac5-a1e0f6e60a34" providerId="ADAL" clId="{10812844-2CB3-4767-9B10-B45E1CED5F3B}" dt="2021-06-07T12:30:37.552" v="380" actId="571"/>
          <ac:spMkLst>
            <pc:docMk/>
            <pc:sldMk cId="1353563052" sldId="304"/>
            <ac:spMk id="72" creationId="{98721C3C-CF91-422E-97B6-B37A27429446}"/>
          </ac:spMkLst>
        </pc:spChg>
        <pc:spChg chg="add mod">
          <ac:chgData name="Kuhle, Katherine" userId="712aab45-160f-473d-aac5-a1e0f6e60a34" providerId="ADAL" clId="{10812844-2CB3-4767-9B10-B45E1CED5F3B}" dt="2021-06-07T12:30:37.552" v="380" actId="571"/>
          <ac:spMkLst>
            <pc:docMk/>
            <pc:sldMk cId="1353563052" sldId="304"/>
            <ac:spMk id="74" creationId="{28D23216-5504-44A8-A57B-2F7F6CD7AE15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75" creationId="{FCEFCDE0-9F3E-4338-B411-D2187930142B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76" creationId="{2D20E36C-CF56-4979-976B-E66B60397650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78" creationId="{FCD31437-A919-4C9B-A123-C40614B5004A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79" creationId="{B842ADD9-2B50-4987-94B8-D2945A3B1258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81" creationId="{ED9CA252-F21E-4A1B-A80C-6FC015BCDF33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82" creationId="{A29186A3-8C09-43BA-8823-6EF0562F54F4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83" creationId="{6634B690-E58E-4B56-A9BD-752D8D185118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85" creationId="{0BDD2CB0-468C-4FD6-9588-76D478EC27AA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86" creationId="{BA5E42D7-E73F-417F-8227-B8448ECC79EF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88" creationId="{44521871-3848-4B97-936C-92CC264C9D15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89" creationId="{5AF1DBA3-EDAD-42F6-9F86-0A5AD383B881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90" creationId="{963D7DB0-944F-4D3A-ACBF-FA0015A26EB9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92" creationId="{79CE5A19-3065-4143-9D93-5317559B4125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93" creationId="{F577533C-AC74-441E-BC8B-A6D954203B5B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95" creationId="{15BAAC7D-9F67-4414-A083-52AB779AEE98}"/>
          </ac:spMkLst>
        </pc:spChg>
        <pc:spChg chg="add del mod">
          <ac:chgData name="Kuhle, Katherine" userId="712aab45-160f-473d-aac5-a1e0f6e60a34" providerId="ADAL" clId="{10812844-2CB3-4767-9B10-B45E1CED5F3B}" dt="2021-06-07T14:02:12.021" v="3460" actId="478"/>
          <ac:spMkLst>
            <pc:docMk/>
            <pc:sldMk cId="1353563052" sldId="304"/>
            <ac:spMk id="96" creationId="{4E98148D-5F2B-47C1-905B-1708BCAD9AF2}"/>
          </ac:spMkLst>
        </pc:spChg>
        <pc:spChg chg="add del mod">
          <ac:chgData name="Kuhle, Katherine" userId="712aab45-160f-473d-aac5-a1e0f6e60a34" providerId="ADAL" clId="{10812844-2CB3-4767-9B10-B45E1CED5F3B}" dt="2021-06-07T14:02:10.688" v="3459" actId="478"/>
          <ac:spMkLst>
            <pc:docMk/>
            <pc:sldMk cId="1353563052" sldId="304"/>
            <ac:spMk id="97" creationId="{924FF0A4-2C38-4AE0-AF2A-31CBDBB63623}"/>
          </ac:spMkLst>
        </pc:spChg>
        <pc:spChg chg="add del mod">
          <ac:chgData name="Kuhle, Katherine" userId="712aab45-160f-473d-aac5-a1e0f6e60a34" providerId="ADAL" clId="{10812844-2CB3-4767-9B10-B45E1CED5F3B}" dt="2021-06-07T12:38:38.899" v="500" actId="478"/>
          <ac:spMkLst>
            <pc:docMk/>
            <pc:sldMk cId="1353563052" sldId="304"/>
            <ac:spMk id="98" creationId="{7F951427-1F14-46F3-8C25-14D22BF981AE}"/>
          </ac:spMkLst>
        </pc:spChg>
        <pc:spChg chg="add del mod">
          <ac:chgData name="Kuhle, Katherine" userId="712aab45-160f-473d-aac5-a1e0f6e60a34" providerId="ADAL" clId="{10812844-2CB3-4767-9B10-B45E1CED5F3B}" dt="2021-06-07T12:38:35.428" v="495"/>
          <ac:spMkLst>
            <pc:docMk/>
            <pc:sldMk cId="1353563052" sldId="304"/>
            <ac:spMk id="99" creationId="{CCE18EC9-AA1D-42A0-B1D8-445A8E8320BF}"/>
          </ac:spMkLst>
        </pc:spChg>
        <pc:spChg chg="add del mod">
          <ac:chgData name="Kuhle, Katherine" userId="712aab45-160f-473d-aac5-a1e0f6e60a34" providerId="ADAL" clId="{10812844-2CB3-4767-9B10-B45E1CED5F3B}" dt="2021-06-07T12:38:34.877" v="493"/>
          <ac:spMkLst>
            <pc:docMk/>
            <pc:sldMk cId="1353563052" sldId="304"/>
            <ac:spMk id="100" creationId="{31EECAC8-1B82-444D-A731-B9064956A938}"/>
          </ac:spMkLst>
        </pc:spChg>
        <pc:spChg chg="add del mod">
          <ac:chgData name="Kuhle, Katherine" userId="712aab45-160f-473d-aac5-a1e0f6e60a34" providerId="ADAL" clId="{10812844-2CB3-4767-9B10-B45E1CED5F3B}" dt="2021-06-07T12:38:34.090" v="490"/>
          <ac:spMkLst>
            <pc:docMk/>
            <pc:sldMk cId="1353563052" sldId="304"/>
            <ac:spMk id="101" creationId="{AA377720-F53C-4A93-A1B9-686A39F1B495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102" creationId="{39C6B9EE-4E5D-4612-9F02-09F119E86D54}"/>
          </ac:spMkLst>
        </pc:spChg>
        <pc:spChg chg="add del mod">
          <ac:chgData name="Kuhle, Katherine" userId="712aab45-160f-473d-aac5-a1e0f6e60a34" providerId="ADAL" clId="{10812844-2CB3-4767-9B10-B45E1CED5F3B}" dt="2021-06-07T13:59:40.370" v="3365" actId="478"/>
          <ac:spMkLst>
            <pc:docMk/>
            <pc:sldMk cId="1353563052" sldId="304"/>
            <ac:spMk id="103" creationId="{A906E1C4-F404-4466-916A-972226B6CC70}"/>
          </ac:spMkLst>
        </pc:spChg>
        <pc:spChg chg="add del mod">
          <ac:chgData name="Kuhle, Katherine" userId="712aab45-160f-473d-aac5-a1e0f6e60a34" providerId="ADAL" clId="{10812844-2CB3-4767-9B10-B45E1CED5F3B}" dt="2021-06-07T13:59:57.958" v="3371" actId="478"/>
          <ac:spMkLst>
            <pc:docMk/>
            <pc:sldMk cId="1353563052" sldId="304"/>
            <ac:spMk id="104" creationId="{12064025-2D66-4E88-85DD-346283E51DC7}"/>
          </ac:spMkLst>
        </pc:spChg>
        <pc:spChg chg="add mod">
          <ac:chgData name="Kuhle, Katherine" userId="712aab45-160f-473d-aac5-a1e0f6e60a34" providerId="ADAL" clId="{10812844-2CB3-4767-9B10-B45E1CED5F3B}" dt="2021-06-07T14:08:00.173" v="3664" actId="1038"/>
          <ac:spMkLst>
            <pc:docMk/>
            <pc:sldMk cId="1353563052" sldId="304"/>
            <ac:spMk id="105" creationId="{B52DD7E7-3A3F-4C1A-BC58-EE293A4A7D63}"/>
          </ac:spMkLst>
        </pc:spChg>
        <pc:spChg chg="add mod">
          <ac:chgData name="Kuhle, Katherine" userId="712aab45-160f-473d-aac5-a1e0f6e60a34" providerId="ADAL" clId="{10812844-2CB3-4767-9B10-B45E1CED5F3B}" dt="2021-06-07T14:07:56.343" v="3660" actId="1037"/>
          <ac:spMkLst>
            <pc:docMk/>
            <pc:sldMk cId="1353563052" sldId="304"/>
            <ac:spMk id="107" creationId="{607BC9F5-7F47-45B9-A05B-406DD05D18C7}"/>
          </ac:spMkLst>
        </pc:spChg>
        <pc:spChg chg="add del mod">
          <ac:chgData name="Kuhle, Katherine" userId="712aab45-160f-473d-aac5-a1e0f6e60a34" providerId="ADAL" clId="{10812844-2CB3-4767-9B10-B45E1CED5F3B}" dt="2021-06-07T14:33:53.147" v="3722" actId="478"/>
          <ac:spMkLst>
            <pc:docMk/>
            <pc:sldMk cId="1353563052" sldId="304"/>
            <ac:spMk id="108" creationId="{09080EA9-4265-4E6C-99F2-32C240EEC3CE}"/>
          </ac:spMkLst>
        </pc:spChg>
        <pc:spChg chg="add mod">
          <ac:chgData name="Kuhle, Katherine" userId="712aab45-160f-473d-aac5-a1e0f6e60a34" providerId="ADAL" clId="{10812844-2CB3-4767-9B10-B45E1CED5F3B}" dt="2021-06-07T15:37:22.714" v="4672"/>
          <ac:spMkLst>
            <pc:docMk/>
            <pc:sldMk cId="1353563052" sldId="304"/>
            <ac:spMk id="110" creationId="{03CC9C49-E329-4842-94EA-D40ACF00C4D7}"/>
          </ac:spMkLst>
        </pc:spChg>
        <pc:spChg chg="add mod">
          <ac:chgData name="Kuhle, Katherine" userId="712aab45-160f-473d-aac5-a1e0f6e60a34" providerId="ADAL" clId="{10812844-2CB3-4767-9B10-B45E1CED5F3B}" dt="2021-06-07T15:37:22.714" v="4672"/>
          <ac:spMkLst>
            <pc:docMk/>
            <pc:sldMk cId="1353563052" sldId="304"/>
            <ac:spMk id="111" creationId="{269DB7EF-1EFE-4B3E-8A58-3B35D301DE12}"/>
          </ac:spMkLst>
        </pc:spChg>
        <pc:picChg chg="add del mod">
          <ac:chgData name="Kuhle, Katherine" userId="712aab45-160f-473d-aac5-a1e0f6e60a34" providerId="ADAL" clId="{10812844-2CB3-4767-9B10-B45E1CED5F3B}" dt="2021-06-07T13:56:55.683" v="3253" actId="478"/>
          <ac:picMkLst>
            <pc:docMk/>
            <pc:sldMk cId="1353563052" sldId="304"/>
            <ac:picMk id="6" creationId="{A881A3F4-B1CF-4CEB-BA74-B258A5968320}"/>
          </ac:picMkLst>
        </pc:picChg>
        <pc:picChg chg="add del mod">
          <ac:chgData name="Kuhle, Katherine" userId="712aab45-160f-473d-aac5-a1e0f6e60a34" providerId="ADAL" clId="{10812844-2CB3-4767-9B10-B45E1CED5F3B}" dt="2021-06-07T12:27:47.698" v="342" actId="478"/>
          <ac:picMkLst>
            <pc:docMk/>
            <pc:sldMk cId="1353563052" sldId="304"/>
            <ac:picMk id="57" creationId="{8EA3451D-A4C1-4D67-9E46-5CCC3263D47B}"/>
          </ac:picMkLst>
        </pc:picChg>
        <pc:picChg chg="del">
          <ac:chgData name="Kuhle, Katherine" userId="712aab45-160f-473d-aac5-a1e0f6e60a34" providerId="ADAL" clId="{10812844-2CB3-4767-9B10-B45E1CED5F3B}" dt="2021-06-07T15:34:12.412" v="4656" actId="478"/>
          <ac:picMkLst>
            <pc:docMk/>
            <pc:sldMk cId="1353563052" sldId="304"/>
            <ac:picMk id="69" creationId="{B1658FA1-8EB2-41E8-8131-D17206D75758}"/>
          </ac:picMkLst>
        </pc:picChg>
        <pc:picChg chg="add del mod">
          <ac:chgData name="Kuhle, Katherine" userId="712aab45-160f-473d-aac5-a1e0f6e60a34" providerId="ADAL" clId="{10812844-2CB3-4767-9B10-B45E1CED5F3B}" dt="2021-06-07T13:57:03.987" v="3258" actId="478"/>
          <ac:picMkLst>
            <pc:docMk/>
            <pc:sldMk cId="1353563052" sldId="304"/>
            <ac:picMk id="70" creationId="{F9B4B239-4A96-443D-A30D-9DE5C4D459FA}"/>
          </ac:picMkLst>
        </pc:picChg>
        <pc:picChg chg="add mod">
          <ac:chgData name="Kuhle, Katherine" userId="712aab45-160f-473d-aac5-a1e0f6e60a34" providerId="ADAL" clId="{10812844-2CB3-4767-9B10-B45E1CED5F3B}" dt="2021-06-07T12:30:37.552" v="380" actId="571"/>
          <ac:picMkLst>
            <pc:docMk/>
            <pc:sldMk cId="1353563052" sldId="304"/>
            <ac:picMk id="73" creationId="{04A94C73-AB5C-41CA-83AF-D89D8CA5F597}"/>
          </ac:picMkLst>
        </pc:picChg>
        <pc:picChg chg="add del mod">
          <ac:chgData name="Kuhle, Katherine" userId="712aab45-160f-473d-aac5-a1e0f6e60a34" providerId="ADAL" clId="{10812844-2CB3-4767-9B10-B45E1CED5F3B}" dt="2021-06-07T12:39:09.850" v="505" actId="478"/>
          <ac:picMkLst>
            <pc:docMk/>
            <pc:sldMk cId="1353563052" sldId="304"/>
            <ac:picMk id="77" creationId="{D7E88479-49C2-4A72-BF65-162F6511E6AC}"/>
          </ac:picMkLst>
        </pc:picChg>
        <pc:picChg chg="add del mod">
          <ac:chgData name="Kuhle, Katherine" userId="712aab45-160f-473d-aac5-a1e0f6e60a34" providerId="ADAL" clId="{10812844-2CB3-4767-9B10-B45E1CED5F3B}" dt="2021-06-07T13:59:40.370" v="3365" actId="478"/>
          <ac:picMkLst>
            <pc:docMk/>
            <pc:sldMk cId="1353563052" sldId="304"/>
            <ac:picMk id="80" creationId="{6E6720E9-2D1A-45A3-9B79-74AD888842CA}"/>
          </ac:picMkLst>
        </pc:picChg>
        <pc:picChg chg="add del mod">
          <ac:chgData name="Kuhle, Katherine" userId="712aab45-160f-473d-aac5-a1e0f6e60a34" providerId="ADAL" clId="{10812844-2CB3-4767-9B10-B45E1CED5F3B}" dt="2021-06-07T12:39:10.203" v="506" actId="478"/>
          <ac:picMkLst>
            <pc:docMk/>
            <pc:sldMk cId="1353563052" sldId="304"/>
            <ac:picMk id="84" creationId="{335D2CC9-E9D2-4FF6-A667-713C91590C18}"/>
          </ac:picMkLst>
        </pc:picChg>
        <pc:picChg chg="add del mod">
          <ac:chgData name="Kuhle, Katherine" userId="712aab45-160f-473d-aac5-a1e0f6e60a34" providerId="ADAL" clId="{10812844-2CB3-4767-9B10-B45E1CED5F3B}" dt="2021-06-07T13:59:40.370" v="3365" actId="478"/>
          <ac:picMkLst>
            <pc:docMk/>
            <pc:sldMk cId="1353563052" sldId="304"/>
            <ac:picMk id="87" creationId="{281924FF-FB80-430E-A433-7964DE641638}"/>
          </ac:picMkLst>
        </pc:picChg>
        <pc:picChg chg="add del mod">
          <ac:chgData name="Kuhle, Katherine" userId="712aab45-160f-473d-aac5-a1e0f6e60a34" providerId="ADAL" clId="{10812844-2CB3-4767-9B10-B45E1CED5F3B}" dt="2021-06-07T12:39:10.866" v="507" actId="478"/>
          <ac:picMkLst>
            <pc:docMk/>
            <pc:sldMk cId="1353563052" sldId="304"/>
            <ac:picMk id="91" creationId="{7B8EA6DE-461C-4858-92EF-74D5BE8F72F1}"/>
          </ac:picMkLst>
        </pc:picChg>
        <pc:picChg chg="add del mod">
          <ac:chgData name="Kuhle, Katherine" userId="712aab45-160f-473d-aac5-a1e0f6e60a34" providerId="ADAL" clId="{10812844-2CB3-4767-9B10-B45E1CED5F3B}" dt="2021-06-07T13:59:40.370" v="3365" actId="478"/>
          <ac:picMkLst>
            <pc:docMk/>
            <pc:sldMk cId="1353563052" sldId="304"/>
            <ac:picMk id="94" creationId="{F081370C-85E2-40CA-8A21-09FB80955856}"/>
          </ac:picMkLst>
        </pc:picChg>
        <pc:picChg chg="add mod">
          <ac:chgData name="Kuhle, Katherine" userId="712aab45-160f-473d-aac5-a1e0f6e60a34" providerId="ADAL" clId="{10812844-2CB3-4767-9B10-B45E1CED5F3B}" dt="2021-06-07T14:08:00.173" v="3664" actId="1038"/>
          <ac:picMkLst>
            <pc:docMk/>
            <pc:sldMk cId="1353563052" sldId="304"/>
            <ac:picMk id="106" creationId="{A2AA6A75-C921-4D37-A601-62C7DF6E05CF}"/>
          </ac:picMkLst>
        </pc:picChg>
        <pc:picChg chg="add mod">
          <ac:chgData name="Kuhle, Katherine" userId="712aab45-160f-473d-aac5-a1e0f6e60a34" providerId="ADAL" clId="{10812844-2CB3-4767-9B10-B45E1CED5F3B}" dt="2021-06-07T15:34:12.649" v="4657"/>
          <ac:picMkLst>
            <pc:docMk/>
            <pc:sldMk cId="1353563052" sldId="304"/>
            <ac:picMk id="109" creationId="{0C31325F-825D-4125-9C6E-03D62D2D33CE}"/>
          </ac:picMkLst>
        </pc:picChg>
        <pc:cxnChg chg="del">
          <ac:chgData name="Kuhle, Katherine" userId="712aab45-160f-473d-aac5-a1e0f6e60a34" providerId="ADAL" clId="{10812844-2CB3-4767-9B10-B45E1CED5F3B}" dt="2021-06-07T12:18:00.721" v="114" actId="478"/>
          <ac:cxnSpMkLst>
            <pc:docMk/>
            <pc:sldMk cId="1353563052" sldId="304"/>
            <ac:cxnSpMk id="4" creationId="{06055D20-FC49-48F6-B762-BDFCB7A53B74}"/>
          </ac:cxnSpMkLst>
        </pc:cxnChg>
        <pc:cxnChg chg="del mod">
          <ac:chgData name="Kuhle, Katherine" userId="712aab45-160f-473d-aac5-a1e0f6e60a34" providerId="ADAL" clId="{10812844-2CB3-4767-9B10-B45E1CED5F3B}" dt="2021-06-07T12:17:59.828" v="113" actId="478"/>
          <ac:cxnSpMkLst>
            <pc:docMk/>
            <pc:sldMk cId="1353563052" sldId="304"/>
            <ac:cxnSpMk id="7" creationId="{9F3FAC14-45D8-4029-A5D1-08C03041BB96}"/>
          </ac:cxnSpMkLst>
        </pc:cxnChg>
        <pc:cxnChg chg="del mod">
          <ac:chgData name="Kuhle, Katherine" userId="712aab45-160f-473d-aac5-a1e0f6e60a34" providerId="ADAL" clId="{10812844-2CB3-4767-9B10-B45E1CED5F3B}" dt="2021-06-07T12:17:58.729" v="112" actId="478"/>
          <ac:cxnSpMkLst>
            <pc:docMk/>
            <pc:sldMk cId="1353563052" sldId="304"/>
            <ac:cxnSpMk id="10" creationId="{D580365E-5C29-4EA7-AC65-95BAA8B62654}"/>
          </ac:cxnSpMkLst>
        </pc:cxnChg>
      </pc:sldChg>
      <pc:sldChg chg="addSp delSp modSp add mod ord modTransition delAnim modAnim">
        <pc:chgData name="Kuhle, Katherine" userId="712aab45-160f-473d-aac5-a1e0f6e60a34" providerId="ADAL" clId="{10812844-2CB3-4767-9B10-B45E1CED5F3B}" dt="2021-06-07T15:45:44.007" v="4705"/>
        <pc:sldMkLst>
          <pc:docMk/>
          <pc:sldMk cId="2103566001" sldId="305"/>
        </pc:sldMkLst>
        <pc:spChg chg="add mod">
          <ac:chgData name="Kuhle, Katherine" userId="712aab45-160f-473d-aac5-a1e0f6e60a34" providerId="ADAL" clId="{10812844-2CB3-4767-9B10-B45E1CED5F3B}" dt="2021-06-07T13:21:20.660" v="2148" actId="207"/>
          <ac:spMkLst>
            <pc:docMk/>
            <pc:sldMk cId="2103566001" sldId="305"/>
            <ac:spMk id="2" creationId="{388F9779-C40E-4CC2-BDDD-57984B8AF282}"/>
          </ac:spMkLst>
        </pc:spChg>
        <pc:spChg chg="del mod">
          <ac:chgData name="Kuhle, Katherine" userId="712aab45-160f-473d-aac5-a1e0f6e60a34" providerId="ADAL" clId="{10812844-2CB3-4767-9B10-B45E1CED5F3B}" dt="2021-06-07T12:44:13.574" v="673" actId="478"/>
          <ac:spMkLst>
            <pc:docMk/>
            <pc:sldMk cId="2103566001" sldId="305"/>
            <ac:spMk id="3" creationId="{8727A35D-5798-4F3F-905A-27434D3120DA}"/>
          </ac:spMkLst>
        </pc:spChg>
        <pc:spChg chg="del mod">
          <ac:chgData name="Kuhle, Katherine" userId="712aab45-160f-473d-aac5-a1e0f6e60a34" providerId="ADAL" clId="{10812844-2CB3-4767-9B10-B45E1CED5F3B}" dt="2021-06-07T12:44:13.574" v="673" actId="478"/>
          <ac:spMkLst>
            <pc:docMk/>
            <pc:sldMk cId="2103566001" sldId="305"/>
            <ac:spMk id="8" creationId="{8C017A32-6CC6-41A4-82DD-439CB1D800D3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9" creationId="{297AD84E-B610-4321-B3D0-751FBE5011A6}"/>
          </ac:spMkLst>
        </pc:spChg>
        <pc:spChg chg="mod">
          <ac:chgData name="Kuhle, Katherine" userId="712aab45-160f-473d-aac5-a1e0f6e60a34" providerId="ADAL" clId="{10812844-2CB3-4767-9B10-B45E1CED5F3B}" dt="2021-06-07T13:16:19.052" v="2021" actId="20577"/>
          <ac:spMkLst>
            <pc:docMk/>
            <pc:sldMk cId="2103566001" sldId="305"/>
            <ac:spMk id="11" creationId="{72F21DAA-6E50-468C-83D0-27F3729A0A33}"/>
          </ac:spMkLst>
        </pc:spChg>
        <pc:spChg chg="mod">
          <ac:chgData name="Kuhle, Katherine" userId="712aab45-160f-473d-aac5-a1e0f6e60a34" providerId="ADAL" clId="{10812844-2CB3-4767-9B10-B45E1CED5F3B}" dt="2021-06-07T14:39:07.408" v="3750"/>
          <ac:spMkLst>
            <pc:docMk/>
            <pc:sldMk cId="2103566001" sldId="305"/>
            <ac:spMk id="18" creationId="{3DDFC1E1-E1DF-4798-8314-3A0180336DF7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40" creationId="{C36EF3A2-6516-462F-B21C-65C4AE38818F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42" creationId="{D7DF4CD5-110A-4675-96AD-F12E7BB8B598}"/>
          </ac:spMkLst>
        </pc:spChg>
        <pc:spChg chg="add del mod">
          <ac:chgData name="Kuhle, Katherine" userId="712aab45-160f-473d-aac5-a1e0f6e60a34" providerId="ADAL" clId="{10812844-2CB3-4767-9B10-B45E1CED5F3B}" dt="2021-06-07T13:18:19.838" v="2083" actId="478"/>
          <ac:spMkLst>
            <pc:docMk/>
            <pc:sldMk cId="2103566001" sldId="305"/>
            <ac:spMk id="45" creationId="{6242172A-707B-470E-A6D4-128347ED89C3}"/>
          </ac:spMkLst>
        </pc:spChg>
        <pc:spChg chg="add del mod">
          <ac:chgData name="Kuhle, Katherine" userId="712aab45-160f-473d-aac5-a1e0f6e60a34" providerId="ADAL" clId="{10812844-2CB3-4767-9B10-B45E1CED5F3B}" dt="2021-06-07T13:18:21.340" v="2084" actId="478"/>
          <ac:spMkLst>
            <pc:docMk/>
            <pc:sldMk cId="2103566001" sldId="305"/>
            <ac:spMk id="46" creationId="{45AA9EA3-3A1E-4903-8D1E-B77842EA0458}"/>
          </ac:spMkLst>
        </pc:spChg>
        <pc:spChg chg="add mod">
          <ac:chgData name="Kuhle, Katherine" userId="712aab45-160f-473d-aac5-a1e0f6e60a34" providerId="ADAL" clId="{10812844-2CB3-4767-9B10-B45E1CED5F3B}" dt="2021-06-07T13:27:20.542" v="2266" actId="20577"/>
          <ac:spMkLst>
            <pc:docMk/>
            <pc:sldMk cId="2103566001" sldId="305"/>
            <ac:spMk id="47" creationId="{4EE1689D-B9A0-4D27-A458-4EB49CF17DDD}"/>
          </ac:spMkLst>
        </pc:spChg>
        <pc:spChg chg="mod">
          <ac:chgData name="Kuhle, Katherine" userId="712aab45-160f-473d-aac5-a1e0f6e60a34" providerId="ADAL" clId="{10812844-2CB3-4767-9B10-B45E1CED5F3B}" dt="2021-06-07T13:36:03.619" v="2960" actId="20577"/>
          <ac:spMkLst>
            <pc:docMk/>
            <pc:sldMk cId="2103566001" sldId="305"/>
            <ac:spMk id="48" creationId="{ED54E83E-5CBF-41BC-8778-BD8594573917}"/>
          </ac:spMkLst>
        </pc:spChg>
        <pc:spChg chg="add mod">
          <ac:chgData name="Kuhle, Katherine" userId="712aab45-160f-473d-aac5-a1e0f6e60a34" providerId="ADAL" clId="{10812844-2CB3-4767-9B10-B45E1CED5F3B}" dt="2021-06-07T13:33:38.206" v="2761" actId="20577"/>
          <ac:spMkLst>
            <pc:docMk/>
            <pc:sldMk cId="2103566001" sldId="305"/>
            <ac:spMk id="49" creationId="{42D8C21A-64D7-4A79-9BC1-48ED6159B5CD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50" creationId="{68A5D74A-376C-472A-8F34-FB6D438D1C0E}"/>
          </ac:spMkLst>
        </pc:spChg>
        <pc:spChg chg="del mod">
          <ac:chgData name="Kuhle, Katherine" userId="712aab45-160f-473d-aac5-a1e0f6e60a34" providerId="ADAL" clId="{10812844-2CB3-4767-9B10-B45E1CED5F3B}" dt="2021-06-07T12:44:13.574" v="673" actId="478"/>
          <ac:spMkLst>
            <pc:docMk/>
            <pc:sldMk cId="2103566001" sldId="305"/>
            <ac:spMk id="51" creationId="{2C5C4B5D-D9ED-43D0-8FCC-8A0D3EBD0BAC}"/>
          </ac:spMkLst>
        </pc:spChg>
        <pc:spChg chg="add del mod">
          <ac:chgData name="Kuhle, Katherine" userId="712aab45-160f-473d-aac5-a1e0f6e60a34" providerId="ADAL" clId="{10812844-2CB3-4767-9B10-B45E1CED5F3B}" dt="2021-06-07T13:18:17.160" v="2081" actId="478"/>
          <ac:spMkLst>
            <pc:docMk/>
            <pc:sldMk cId="2103566001" sldId="305"/>
            <ac:spMk id="52" creationId="{F70E1C86-728F-4FC9-9B50-C515EDC7650C}"/>
          </ac:spMkLst>
        </pc:spChg>
        <pc:spChg chg="add mod">
          <ac:chgData name="Kuhle, Katherine" userId="712aab45-160f-473d-aac5-a1e0f6e60a34" providerId="ADAL" clId="{10812844-2CB3-4767-9B10-B45E1CED5F3B}" dt="2021-06-07T13:18:41.647" v="2089" actId="1076"/>
          <ac:spMkLst>
            <pc:docMk/>
            <pc:sldMk cId="2103566001" sldId="305"/>
            <ac:spMk id="53" creationId="{BD9B13E9-8F8B-4CD2-A773-9F747D6A9350}"/>
          </ac:spMkLst>
        </pc:spChg>
        <pc:spChg chg="add del mod">
          <ac:chgData name="Kuhle, Katherine" userId="712aab45-160f-473d-aac5-a1e0f6e60a34" providerId="ADAL" clId="{10812844-2CB3-4767-9B10-B45E1CED5F3B}" dt="2021-06-07T15:45:43.055" v="4704" actId="478"/>
          <ac:spMkLst>
            <pc:docMk/>
            <pc:sldMk cId="2103566001" sldId="305"/>
            <ac:spMk id="54" creationId="{BF269914-C080-4041-96D3-BCC96F189BD5}"/>
          </ac:spMkLst>
        </pc:spChg>
        <pc:spChg chg="del mod">
          <ac:chgData name="Kuhle, Katherine" userId="712aab45-160f-473d-aac5-a1e0f6e60a34" providerId="ADAL" clId="{10812844-2CB3-4767-9B10-B45E1CED5F3B}" dt="2021-06-07T12:44:13.574" v="673" actId="478"/>
          <ac:spMkLst>
            <pc:docMk/>
            <pc:sldMk cId="2103566001" sldId="305"/>
            <ac:spMk id="56" creationId="{AAC8C0FE-5B4A-4B17-B116-9DE484187A75}"/>
          </ac:spMkLst>
        </pc:spChg>
        <pc:spChg chg="add mod">
          <ac:chgData name="Kuhle, Katherine" userId="712aab45-160f-473d-aac5-a1e0f6e60a34" providerId="ADAL" clId="{10812844-2CB3-4767-9B10-B45E1CED5F3B}" dt="2021-06-07T15:37:47.554" v="4680"/>
          <ac:spMkLst>
            <pc:docMk/>
            <pc:sldMk cId="2103566001" sldId="305"/>
            <ac:spMk id="57" creationId="{DFC5DAF8-4ED1-4CFE-9964-FD0E1C8D5D47}"/>
          </ac:spMkLst>
        </pc:spChg>
        <pc:spChg chg="add mod">
          <ac:chgData name="Kuhle, Katherine" userId="712aab45-160f-473d-aac5-a1e0f6e60a34" providerId="ADAL" clId="{10812844-2CB3-4767-9B10-B45E1CED5F3B}" dt="2021-06-07T15:37:47.554" v="4680"/>
          <ac:spMkLst>
            <pc:docMk/>
            <pc:sldMk cId="2103566001" sldId="305"/>
            <ac:spMk id="58" creationId="{E81F863D-607F-4971-A44A-3747FE53AEE7}"/>
          </ac:spMkLst>
        </pc:spChg>
        <pc:spChg chg="add mod">
          <ac:chgData name="Kuhle, Katherine" userId="712aab45-160f-473d-aac5-a1e0f6e60a34" providerId="ADAL" clId="{10812844-2CB3-4767-9B10-B45E1CED5F3B}" dt="2021-06-07T15:45:44.007" v="4705"/>
          <ac:spMkLst>
            <pc:docMk/>
            <pc:sldMk cId="2103566001" sldId="305"/>
            <ac:spMk id="59" creationId="{CCF78ACD-9385-4FAD-9F6B-3CC4D71F5C07}"/>
          </ac:spMkLst>
        </pc:spChg>
        <pc:spChg chg="mod">
          <ac:chgData name="Kuhle, Katherine" userId="712aab45-160f-473d-aac5-a1e0f6e60a34" providerId="ADAL" clId="{10812844-2CB3-4767-9B10-B45E1CED5F3B}" dt="2021-06-07T13:20:08.650" v="2126" actId="20577"/>
          <ac:spMkLst>
            <pc:docMk/>
            <pc:sldMk cId="2103566001" sldId="305"/>
            <ac:spMk id="64" creationId="{7E31C1DB-2167-4940-B200-83A05350C2D5}"/>
          </ac:spMkLst>
        </pc:spChg>
        <pc:spChg chg="del mod">
          <ac:chgData name="Kuhle, Katherine" userId="712aab45-160f-473d-aac5-a1e0f6e60a34" providerId="ADAL" clId="{10812844-2CB3-4767-9B10-B45E1CED5F3B}" dt="2021-06-07T15:37:42.760" v="4678" actId="478"/>
          <ac:spMkLst>
            <pc:docMk/>
            <pc:sldMk cId="2103566001" sldId="305"/>
            <ac:spMk id="65" creationId="{EFB801B6-7483-4EA7-9F71-6D67D1C89247}"/>
          </ac:spMkLst>
        </pc:spChg>
        <pc:spChg chg="del mod">
          <ac:chgData name="Kuhle, Katherine" userId="712aab45-160f-473d-aac5-a1e0f6e60a34" providerId="ADAL" clId="{10812844-2CB3-4767-9B10-B45E1CED5F3B}" dt="2021-06-07T12:46:44.386" v="775" actId="478"/>
          <ac:spMkLst>
            <pc:docMk/>
            <pc:sldMk cId="2103566001" sldId="305"/>
            <ac:spMk id="71" creationId="{DCF3B8AF-B6B0-46EF-A360-66843D693B0E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75" creationId="{FCEFCDE0-9F3E-4338-B411-D2187930142B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76" creationId="{2D20E36C-CF56-4979-976B-E66B60397650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78" creationId="{FCD31437-A919-4C9B-A123-C40614B5004A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79" creationId="{B842ADD9-2B50-4987-94B8-D2945A3B1258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81" creationId="{ED9CA252-F21E-4A1B-A80C-6FC015BCDF33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82" creationId="{A29186A3-8C09-43BA-8823-6EF0562F54F4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83" creationId="{6634B690-E58E-4B56-A9BD-752D8D185118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85" creationId="{0BDD2CB0-468C-4FD6-9588-76D478EC27AA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86" creationId="{BA5E42D7-E73F-417F-8227-B8448ECC79EF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88" creationId="{44521871-3848-4B97-936C-92CC264C9D15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89" creationId="{5AF1DBA3-EDAD-42F6-9F86-0A5AD383B881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90" creationId="{963D7DB0-944F-4D3A-ACBF-FA0015A26EB9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92" creationId="{79CE5A19-3065-4143-9D93-5317559B4125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93" creationId="{F577533C-AC74-441E-BC8B-A6D954203B5B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95" creationId="{15BAAC7D-9F67-4414-A083-52AB779AEE98}"/>
          </ac:spMkLst>
        </pc:spChg>
        <pc:spChg chg="del">
          <ac:chgData name="Kuhle, Katherine" userId="712aab45-160f-473d-aac5-a1e0f6e60a34" providerId="ADAL" clId="{10812844-2CB3-4767-9B10-B45E1CED5F3B}" dt="2021-06-07T12:41:41.703" v="542" actId="478"/>
          <ac:spMkLst>
            <pc:docMk/>
            <pc:sldMk cId="2103566001" sldId="305"/>
            <ac:spMk id="96" creationId="{4E98148D-5F2B-47C1-905B-1708BCAD9AF2}"/>
          </ac:spMkLst>
        </pc:spChg>
        <pc:spChg chg="del">
          <ac:chgData name="Kuhle, Katherine" userId="712aab45-160f-473d-aac5-a1e0f6e60a34" providerId="ADAL" clId="{10812844-2CB3-4767-9B10-B45E1CED5F3B}" dt="2021-06-07T12:41:43.606" v="543" actId="478"/>
          <ac:spMkLst>
            <pc:docMk/>
            <pc:sldMk cId="2103566001" sldId="305"/>
            <ac:spMk id="97" creationId="{924FF0A4-2C38-4AE0-AF2A-31CBDBB63623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102" creationId="{39C6B9EE-4E5D-4612-9F02-09F119E86D54}"/>
          </ac:spMkLst>
        </pc:spChg>
        <pc:spChg chg="del">
          <ac:chgData name="Kuhle, Katherine" userId="712aab45-160f-473d-aac5-a1e0f6e60a34" providerId="ADAL" clId="{10812844-2CB3-4767-9B10-B45E1CED5F3B}" dt="2021-06-07T12:43:06.314" v="581" actId="478"/>
          <ac:spMkLst>
            <pc:docMk/>
            <pc:sldMk cId="2103566001" sldId="305"/>
            <ac:spMk id="103" creationId="{A906E1C4-F404-4466-916A-972226B6CC70}"/>
          </ac:spMkLst>
        </pc:spChg>
        <pc:picChg chg="del mod">
          <ac:chgData name="Kuhle, Katherine" userId="712aab45-160f-473d-aac5-a1e0f6e60a34" providerId="ADAL" clId="{10812844-2CB3-4767-9B10-B45E1CED5F3B}" dt="2021-06-07T12:44:10.605" v="672" actId="478"/>
          <ac:picMkLst>
            <pc:docMk/>
            <pc:sldMk cId="2103566001" sldId="305"/>
            <ac:picMk id="6" creationId="{A881A3F4-B1CF-4CEB-BA74-B258A5968320}"/>
          </ac:picMkLst>
        </pc:picChg>
        <pc:picChg chg="add mod">
          <ac:chgData name="Kuhle, Katherine" userId="712aab45-160f-473d-aac5-a1e0f6e60a34" providerId="ADAL" clId="{10812844-2CB3-4767-9B10-B45E1CED5F3B}" dt="2021-06-07T15:33:58.053" v="4651"/>
          <ac:picMkLst>
            <pc:docMk/>
            <pc:sldMk cId="2103566001" sldId="305"/>
            <ac:picMk id="55" creationId="{FCD61038-C4F2-4B58-93CF-F4F7CF25355A}"/>
          </ac:picMkLst>
        </pc:picChg>
        <pc:picChg chg="del">
          <ac:chgData name="Kuhle, Katherine" userId="712aab45-160f-473d-aac5-a1e0f6e60a34" providerId="ADAL" clId="{10812844-2CB3-4767-9B10-B45E1CED5F3B}" dt="2021-06-07T15:33:57.820" v="4650" actId="478"/>
          <ac:picMkLst>
            <pc:docMk/>
            <pc:sldMk cId="2103566001" sldId="305"/>
            <ac:picMk id="69" creationId="{B1658FA1-8EB2-41E8-8131-D17206D75758}"/>
          </ac:picMkLst>
        </pc:picChg>
        <pc:picChg chg="del mod">
          <ac:chgData name="Kuhle, Katherine" userId="712aab45-160f-473d-aac5-a1e0f6e60a34" providerId="ADAL" clId="{10812844-2CB3-4767-9B10-B45E1CED5F3B}" dt="2021-06-07T12:44:13.574" v="673" actId="478"/>
          <ac:picMkLst>
            <pc:docMk/>
            <pc:sldMk cId="2103566001" sldId="305"/>
            <ac:picMk id="70" creationId="{F9B4B239-4A96-443D-A30D-9DE5C4D459FA}"/>
          </ac:picMkLst>
        </pc:picChg>
        <pc:picChg chg="del">
          <ac:chgData name="Kuhle, Katherine" userId="712aab45-160f-473d-aac5-a1e0f6e60a34" providerId="ADAL" clId="{10812844-2CB3-4767-9B10-B45E1CED5F3B}" dt="2021-06-07T12:43:06.314" v="581" actId="478"/>
          <ac:picMkLst>
            <pc:docMk/>
            <pc:sldMk cId="2103566001" sldId="305"/>
            <ac:picMk id="80" creationId="{6E6720E9-2D1A-45A3-9B79-74AD888842CA}"/>
          </ac:picMkLst>
        </pc:picChg>
        <pc:picChg chg="del">
          <ac:chgData name="Kuhle, Katherine" userId="712aab45-160f-473d-aac5-a1e0f6e60a34" providerId="ADAL" clId="{10812844-2CB3-4767-9B10-B45E1CED5F3B}" dt="2021-06-07T12:43:06.314" v="581" actId="478"/>
          <ac:picMkLst>
            <pc:docMk/>
            <pc:sldMk cId="2103566001" sldId="305"/>
            <ac:picMk id="87" creationId="{281924FF-FB80-430E-A433-7964DE641638}"/>
          </ac:picMkLst>
        </pc:picChg>
        <pc:picChg chg="del">
          <ac:chgData name="Kuhle, Katherine" userId="712aab45-160f-473d-aac5-a1e0f6e60a34" providerId="ADAL" clId="{10812844-2CB3-4767-9B10-B45E1CED5F3B}" dt="2021-06-07T12:43:06.314" v="581" actId="478"/>
          <ac:picMkLst>
            <pc:docMk/>
            <pc:sldMk cId="2103566001" sldId="305"/>
            <ac:picMk id="94" creationId="{F081370C-85E2-40CA-8A21-09FB80955856}"/>
          </ac:picMkLst>
        </pc:picChg>
      </pc:sldChg>
      <pc:sldChg chg="addSp delSp modSp add mod modTransition modAnim">
        <pc:chgData name="Kuhle, Katherine" userId="712aab45-160f-473d-aac5-a1e0f6e60a34" providerId="ADAL" clId="{10812844-2CB3-4767-9B10-B45E1CED5F3B}" dt="2021-06-07T15:51:03.052" v="4728" actId="207"/>
        <pc:sldMkLst>
          <pc:docMk/>
          <pc:sldMk cId="2733649084" sldId="306"/>
        </pc:sldMkLst>
        <pc:spChg chg="mod">
          <ac:chgData name="Kuhle, Katherine" userId="712aab45-160f-473d-aac5-a1e0f6e60a34" providerId="ADAL" clId="{10812844-2CB3-4767-9B10-B45E1CED5F3B}" dt="2021-06-07T15:51:03.052" v="4728" actId="207"/>
          <ac:spMkLst>
            <pc:docMk/>
            <pc:sldMk cId="2733649084" sldId="306"/>
            <ac:spMk id="2" creationId="{388F9779-C40E-4CC2-BDDD-57984B8AF282}"/>
          </ac:spMkLst>
        </pc:spChg>
        <pc:spChg chg="mod">
          <ac:chgData name="Kuhle, Katherine" userId="712aab45-160f-473d-aac5-a1e0f6e60a34" providerId="ADAL" clId="{10812844-2CB3-4767-9B10-B45E1CED5F3B}" dt="2021-06-07T14:39:03.042" v="3749"/>
          <ac:spMkLst>
            <pc:docMk/>
            <pc:sldMk cId="2733649084" sldId="306"/>
            <ac:spMk id="18" creationId="{3DDFC1E1-E1DF-4798-8314-3A0180336DF7}"/>
          </ac:spMkLst>
        </pc:spChg>
        <pc:spChg chg="add mod">
          <ac:chgData name="Kuhle, Katherine" userId="712aab45-160f-473d-aac5-a1e0f6e60a34" providerId="ADAL" clId="{10812844-2CB3-4767-9B10-B45E1CED5F3B}" dt="2021-06-07T15:37:38.005" v="4677"/>
          <ac:spMkLst>
            <pc:docMk/>
            <pc:sldMk cId="2733649084" sldId="306"/>
            <ac:spMk id="19" creationId="{87DCCB19-E439-45DA-A82B-17423052A73F}"/>
          </ac:spMkLst>
        </pc:spChg>
        <pc:spChg chg="add mod">
          <ac:chgData name="Kuhle, Katherine" userId="712aab45-160f-473d-aac5-a1e0f6e60a34" providerId="ADAL" clId="{10812844-2CB3-4767-9B10-B45E1CED5F3B}" dt="2021-06-07T15:37:38.005" v="4677"/>
          <ac:spMkLst>
            <pc:docMk/>
            <pc:sldMk cId="2733649084" sldId="306"/>
            <ac:spMk id="20" creationId="{A4ECC7A2-623C-45E8-9B2E-0B89F84D4A70}"/>
          </ac:spMkLst>
        </pc:spChg>
        <pc:spChg chg="del">
          <ac:chgData name="Kuhle, Katherine" userId="712aab45-160f-473d-aac5-a1e0f6e60a34" providerId="ADAL" clId="{10812844-2CB3-4767-9B10-B45E1CED5F3B}" dt="2021-06-07T15:37:37.745" v="4676" actId="478"/>
          <ac:spMkLst>
            <pc:docMk/>
            <pc:sldMk cId="2733649084" sldId="306"/>
            <ac:spMk id="39" creationId="{D3A181BB-2D00-493C-8457-598CBB2390CF}"/>
          </ac:spMkLst>
        </pc:spChg>
        <pc:spChg chg="mod">
          <ac:chgData name="Kuhle, Katherine" userId="712aab45-160f-473d-aac5-a1e0f6e60a34" providerId="ADAL" clId="{10812844-2CB3-4767-9B10-B45E1CED5F3B}" dt="2021-06-07T15:51:03.052" v="4728" actId="207"/>
          <ac:spMkLst>
            <pc:docMk/>
            <pc:sldMk cId="2733649084" sldId="306"/>
            <ac:spMk id="47" creationId="{4EE1689D-B9A0-4D27-A458-4EB49CF17DDD}"/>
          </ac:spMkLst>
        </pc:spChg>
        <pc:spChg chg="mod">
          <ac:chgData name="Kuhle, Katherine" userId="712aab45-160f-473d-aac5-a1e0f6e60a34" providerId="ADAL" clId="{10812844-2CB3-4767-9B10-B45E1CED5F3B}" dt="2021-06-07T15:51:03.052" v="4728" actId="207"/>
          <ac:spMkLst>
            <pc:docMk/>
            <pc:sldMk cId="2733649084" sldId="306"/>
            <ac:spMk id="48" creationId="{ED54E83E-5CBF-41BC-8778-BD8594573917}"/>
          </ac:spMkLst>
        </pc:spChg>
        <pc:spChg chg="mod">
          <ac:chgData name="Kuhle, Katherine" userId="712aab45-160f-473d-aac5-a1e0f6e60a34" providerId="ADAL" clId="{10812844-2CB3-4767-9B10-B45E1CED5F3B}" dt="2021-06-07T15:51:03.052" v="4728" actId="207"/>
          <ac:spMkLst>
            <pc:docMk/>
            <pc:sldMk cId="2733649084" sldId="306"/>
            <ac:spMk id="49" creationId="{42D8C21A-64D7-4A79-9BC1-48ED6159B5CD}"/>
          </ac:spMkLst>
        </pc:spChg>
        <pc:spChg chg="del">
          <ac:chgData name="Kuhle, Katherine" userId="712aab45-160f-473d-aac5-a1e0f6e60a34" providerId="ADAL" clId="{10812844-2CB3-4767-9B10-B45E1CED5F3B}" dt="2021-06-07T15:45:12.047" v="4702" actId="478"/>
          <ac:spMkLst>
            <pc:docMk/>
            <pc:sldMk cId="2733649084" sldId="306"/>
            <ac:spMk id="53" creationId="{BD9B13E9-8F8B-4CD2-A773-9F747D6A9350}"/>
          </ac:spMkLst>
        </pc:spChg>
        <pc:spChg chg="mod">
          <ac:chgData name="Kuhle, Katherine" userId="712aab45-160f-473d-aac5-a1e0f6e60a34" providerId="ADAL" clId="{10812844-2CB3-4767-9B10-B45E1CED5F3B}" dt="2021-06-07T15:45:15.442" v="4703" actId="1076"/>
          <ac:spMkLst>
            <pc:docMk/>
            <pc:sldMk cId="2733649084" sldId="306"/>
            <ac:spMk id="54" creationId="{BF269914-C080-4041-96D3-BCC96F189BD5}"/>
          </ac:spMkLst>
        </pc:spChg>
        <pc:spChg chg="mod">
          <ac:chgData name="Kuhle, Katherine" userId="712aab45-160f-473d-aac5-a1e0f6e60a34" providerId="ADAL" clId="{10812844-2CB3-4767-9B10-B45E1CED5F3B}" dt="2021-06-07T15:50:58.528" v="4727" actId="207"/>
          <ac:spMkLst>
            <pc:docMk/>
            <pc:sldMk cId="2733649084" sldId="306"/>
            <ac:spMk id="64" creationId="{7E31C1DB-2167-4940-B200-83A05350C2D5}"/>
          </ac:spMkLst>
        </pc:spChg>
        <pc:spChg chg="del">
          <ac:chgData name="Kuhle, Katherine" userId="712aab45-160f-473d-aac5-a1e0f6e60a34" providerId="ADAL" clId="{10812844-2CB3-4767-9B10-B45E1CED5F3B}" dt="2021-06-07T15:37:37.745" v="4676" actId="478"/>
          <ac:spMkLst>
            <pc:docMk/>
            <pc:sldMk cId="2733649084" sldId="306"/>
            <ac:spMk id="65" creationId="{EFB801B6-7483-4EA7-9F71-6D67D1C89247}"/>
          </ac:spMkLst>
        </pc:spChg>
        <pc:picChg chg="add mod">
          <ac:chgData name="Kuhle, Katherine" userId="712aab45-160f-473d-aac5-a1e0f6e60a34" providerId="ADAL" clId="{10812844-2CB3-4767-9B10-B45E1CED5F3B}" dt="2021-06-07T15:34:02.507" v="4653"/>
          <ac:picMkLst>
            <pc:docMk/>
            <pc:sldMk cId="2733649084" sldId="306"/>
            <ac:picMk id="17" creationId="{2087662C-2124-4C9A-8087-5F2BE1CEEC8C}"/>
          </ac:picMkLst>
        </pc:picChg>
        <pc:picChg chg="del">
          <ac:chgData name="Kuhle, Katherine" userId="712aab45-160f-473d-aac5-a1e0f6e60a34" providerId="ADAL" clId="{10812844-2CB3-4767-9B10-B45E1CED5F3B}" dt="2021-06-07T15:34:02.276" v="4652" actId="478"/>
          <ac:picMkLst>
            <pc:docMk/>
            <pc:sldMk cId="2733649084" sldId="306"/>
            <ac:picMk id="69" creationId="{B1658FA1-8EB2-41E8-8131-D17206D75758}"/>
          </ac:picMkLst>
        </pc:picChg>
      </pc:sldChg>
      <pc:sldChg chg="addSp delSp modSp add mod modTransition delAnim modAnim">
        <pc:chgData name="Kuhle, Katherine" userId="712aab45-160f-473d-aac5-a1e0f6e60a34" providerId="ADAL" clId="{10812844-2CB3-4767-9B10-B45E1CED5F3B}" dt="2021-06-07T15:45:48.531" v="4707"/>
        <pc:sldMkLst>
          <pc:docMk/>
          <pc:sldMk cId="840603377" sldId="307"/>
        </pc:sldMkLst>
        <pc:spChg chg="mod">
          <ac:chgData name="Kuhle, Katherine" userId="712aab45-160f-473d-aac5-a1e0f6e60a34" providerId="ADAL" clId="{10812844-2CB3-4767-9B10-B45E1CED5F3B}" dt="2021-06-07T13:38:00.626" v="3037" actId="207"/>
          <ac:spMkLst>
            <pc:docMk/>
            <pc:sldMk cId="840603377" sldId="307"/>
            <ac:spMk id="2" creationId="{388F9779-C40E-4CC2-BDDD-57984B8AF282}"/>
          </ac:spMkLst>
        </pc:spChg>
        <pc:spChg chg="mod">
          <ac:chgData name="Kuhle, Katherine" userId="712aab45-160f-473d-aac5-a1e0f6e60a34" providerId="ADAL" clId="{10812844-2CB3-4767-9B10-B45E1CED5F3B}" dt="2021-06-07T14:39:10.999" v="3751"/>
          <ac:spMkLst>
            <pc:docMk/>
            <pc:sldMk cId="840603377" sldId="307"/>
            <ac:spMk id="18" creationId="{3DDFC1E1-E1DF-4798-8314-3A0180336DF7}"/>
          </ac:spMkLst>
        </pc:spChg>
        <pc:spChg chg="add mod">
          <ac:chgData name="Kuhle, Katherine" userId="712aab45-160f-473d-aac5-a1e0f6e60a34" providerId="ADAL" clId="{10812844-2CB3-4767-9B10-B45E1CED5F3B}" dt="2021-06-07T15:37:55.392" v="4682"/>
          <ac:spMkLst>
            <pc:docMk/>
            <pc:sldMk cId="840603377" sldId="307"/>
            <ac:spMk id="19" creationId="{114BB990-8E2C-4A2E-9AEE-10E3FFA4CA23}"/>
          </ac:spMkLst>
        </pc:spChg>
        <pc:spChg chg="add mod">
          <ac:chgData name="Kuhle, Katherine" userId="712aab45-160f-473d-aac5-a1e0f6e60a34" providerId="ADAL" clId="{10812844-2CB3-4767-9B10-B45E1CED5F3B}" dt="2021-06-07T15:37:55.392" v="4682"/>
          <ac:spMkLst>
            <pc:docMk/>
            <pc:sldMk cId="840603377" sldId="307"/>
            <ac:spMk id="20" creationId="{BD6461DE-7464-494D-976B-38FE6CA98FB6}"/>
          </ac:spMkLst>
        </pc:spChg>
        <pc:spChg chg="add mod">
          <ac:chgData name="Kuhle, Katherine" userId="712aab45-160f-473d-aac5-a1e0f6e60a34" providerId="ADAL" clId="{10812844-2CB3-4767-9B10-B45E1CED5F3B}" dt="2021-06-07T15:45:48.531" v="4707"/>
          <ac:spMkLst>
            <pc:docMk/>
            <pc:sldMk cId="840603377" sldId="307"/>
            <ac:spMk id="21" creationId="{F9CF48A8-63FF-499D-A6C0-C0BAF87DC7C6}"/>
          </ac:spMkLst>
        </pc:spChg>
        <pc:spChg chg="del">
          <ac:chgData name="Kuhle, Katherine" userId="712aab45-160f-473d-aac5-a1e0f6e60a34" providerId="ADAL" clId="{10812844-2CB3-4767-9B10-B45E1CED5F3B}" dt="2021-06-07T15:37:54.457" v="4681" actId="478"/>
          <ac:spMkLst>
            <pc:docMk/>
            <pc:sldMk cId="840603377" sldId="307"/>
            <ac:spMk id="39" creationId="{D3A181BB-2D00-493C-8457-598CBB2390CF}"/>
          </ac:spMkLst>
        </pc:spChg>
        <pc:spChg chg="mod">
          <ac:chgData name="Kuhle, Katherine" userId="712aab45-160f-473d-aac5-a1e0f6e60a34" providerId="ADAL" clId="{10812844-2CB3-4767-9B10-B45E1CED5F3B}" dt="2021-06-07T13:41:23.321" v="3090" actId="20577"/>
          <ac:spMkLst>
            <pc:docMk/>
            <pc:sldMk cId="840603377" sldId="307"/>
            <ac:spMk id="47" creationId="{4EE1689D-B9A0-4D27-A458-4EB49CF17DDD}"/>
          </ac:spMkLst>
        </pc:spChg>
        <pc:spChg chg="mod">
          <ac:chgData name="Kuhle, Katherine" userId="712aab45-160f-473d-aac5-a1e0f6e60a34" providerId="ADAL" clId="{10812844-2CB3-4767-9B10-B45E1CED5F3B}" dt="2021-06-07T13:39:53.048" v="3060" actId="20577"/>
          <ac:spMkLst>
            <pc:docMk/>
            <pc:sldMk cId="840603377" sldId="307"/>
            <ac:spMk id="48" creationId="{ED54E83E-5CBF-41BC-8778-BD8594573917}"/>
          </ac:spMkLst>
        </pc:spChg>
        <pc:spChg chg="mod">
          <ac:chgData name="Kuhle, Katherine" userId="712aab45-160f-473d-aac5-a1e0f6e60a34" providerId="ADAL" clId="{10812844-2CB3-4767-9B10-B45E1CED5F3B}" dt="2021-06-07T13:35:45.816" v="2938" actId="20577"/>
          <ac:spMkLst>
            <pc:docMk/>
            <pc:sldMk cId="840603377" sldId="307"/>
            <ac:spMk id="49" creationId="{42D8C21A-64D7-4A79-9BC1-48ED6159B5CD}"/>
          </ac:spMkLst>
        </pc:spChg>
        <pc:spChg chg="del">
          <ac:chgData name="Kuhle, Katherine" userId="712aab45-160f-473d-aac5-a1e0f6e60a34" providerId="ADAL" clId="{10812844-2CB3-4767-9B10-B45E1CED5F3B}" dt="2021-06-07T15:45:48.223" v="4706" actId="478"/>
          <ac:spMkLst>
            <pc:docMk/>
            <pc:sldMk cId="840603377" sldId="307"/>
            <ac:spMk id="54" creationId="{BF269914-C080-4041-96D3-BCC96F189BD5}"/>
          </ac:spMkLst>
        </pc:spChg>
        <pc:spChg chg="mod">
          <ac:chgData name="Kuhle, Katherine" userId="712aab45-160f-473d-aac5-a1e0f6e60a34" providerId="ADAL" clId="{10812844-2CB3-4767-9B10-B45E1CED5F3B}" dt="2021-06-07T13:42:04.225" v="3095" actId="20577"/>
          <ac:spMkLst>
            <pc:docMk/>
            <pc:sldMk cId="840603377" sldId="307"/>
            <ac:spMk id="64" creationId="{7E31C1DB-2167-4940-B200-83A05350C2D5}"/>
          </ac:spMkLst>
        </pc:spChg>
        <pc:spChg chg="del">
          <ac:chgData name="Kuhle, Katherine" userId="712aab45-160f-473d-aac5-a1e0f6e60a34" providerId="ADAL" clId="{10812844-2CB3-4767-9B10-B45E1CED5F3B}" dt="2021-06-07T15:37:54.457" v="4681" actId="478"/>
          <ac:spMkLst>
            <pc:docMk/>
            <pc:sldMk cId="840603377" sldId="307"/>
            <ac:spMk id="65" creationId="{EFB801B6-7483-4EA7-9F71-6D67D1C89247}"/>
          </ac:spMkLst>
        </pc:spChg>
        <pc:picChg chg="add mod">
          <ac:chgData name="Kuhle, Katherine" userId="712aab45-160f-473d-aac5-a1e0f6e60a34" providerId="ADAL" clId="{10812844-2CB3-4767-9B10-B45E1CED5F3B}" dt="2021-06-07T15:33:53.767" v="4649"/>
          <ac:picMkLst>
            <pc:docMk/>
            <pc:sldMk cId="840603377" sldId="307"/>
            <ac:picMk id="17" creationId="{8DFC9C37-F554-4782-BD45-81AC0D4198E0}"/>
          </ac:picMkLst>
        </pc:picChg>
        <pc:picChg chg="del">
          <ac:chgData name="Kuhle, Katherine" userId="712aab45-160f-473d-aac5-a1e0f6e60a34" providerId="ADAL" clId="{10812844-2CB3-4767-9B10-B45E1CED5F3B}" dt="2021-06-07T15:33:53.528" v="4648" actId="478"/>
          <ac:picMkLst>
            <pc:docMk/>
            <pc:sldMk cId="840603377" sldId="307"/>
            <ac:picMk id="69" creationId="{B1658FA1-8EB2-41E8-8131-D17206D75758}"/>
          </ac:picMkLst>
        </pc:picChg>
      </pc:sldChg>
      <pc:sldChg chg="addSp delSp modSp add mod modTransition delAnim modAnim">
        <pc:chgData name="Kuhle, Katherine" userId="712aab45-160f-473d-aac5-a1e0f6e60a34" providerId="ADAL" clId="{10812844-2CB3-4767-9B10-B45E1CED5F3B}" dt="2021-06-07T15:53:08.050" v="4737" actId="1076"/>
        <pc:sldMkLst>
          <pc:docMk/>
          <pc:sldMk cId="3940406200" sldId="308"/>
        </pc:sldMkLst>
        <pc:spChg chg="mod">
          <ac:chgData name="Kuhle, Katherine" userId="712aab45-160f-473d-aac5-a1e0f6e60a34" providerId="ADAL" clId="{10812844-2CB3-4767-9B10-B45E1CED5F3B}" dt="2021-06-07T13:42:10.835" v="3096" actId="207"/>
          <ac:spMkLst>
            <pc:docMk/>
            <pc:sldMk cId="3940406200" sldId="308"/>
            <ac:spMk id="2" creationId="{388F9779-C40E-4CC2-BDDD-57984B8AF282}"/>
          </ac:spMkLst>
        </pc:spChg>
        <pc:spChg chg="mod">
          <ac:chgData name="Kuhle, Katherine" userId="712aab45-160f-473d-aac5-a1e0f6e60a34" providerId="ADAL" clId="{10812844-2CB3-4767-9B10-B45E1CED5F3B}" dt="2021-06-07T14:39:14.069" v="3752"/>
          <ac:spMkLst>
            <pc:docMk/>
            <pc:sldMk cId="3940406200" sldId="308"/>
            <ac:spMk id="18" creationId="{3DDFC1E1-E1DF-4798-8314-3A0180336DF7}"/>
          </ac:spMkLst>
        </pc:spChg>
        <pc:spChg chg="add mod">
          <ac:chgData name="Kuhle, Katherine" userId="712aab45-160f-473d-aac5-a1e0f6e60a34" providerId="ADAL" clId="{10812844-2CB3-4767-9B10-B45E1CED5F3B}" dt="2021-06-07T15:38:01.199" v="4684"/>
          <ac:spMkLst>
            <pc:docMk/>
            <pc:sldMk cId="3940406200" sldId="308"/>
            <ac:spMk id="19" creationId="{444CCA20-E724-439F-BB39-590C6BB373DF}"/>
          </ac:spMkLst>
        </pc:spChg>
        <pc:spChg chg="add mod">
          <ac:chgData name="Kuhle, Katherine" userId="712aab45-160f-473d-aac5-a1e0f6e60a34" providerId="ADAL" clId="{10812844-2CB3-4767-9B10-B45E1CED5F3B}" dt="2021-06-07T15:53:08.050" v="4737" actId="1076"/>
          <ac:spMkLst>
            <pc:docMk/>
            <pc:sldMk cId="3940406200" sldId="308"/>
            <ac:spMk id="20" creationId="{B4E3B550-4ED4-4C4D-A0B5-1656B8FAA75E}"/>
          </ac:spMkLst>
        </pc:spChg>
        <pc:spChg chg="add mod">
          <ac:chgData name="Kuhle, Katherine" userId="712aab45-160f-473d-aac5-a1e0f6e60a34" providerId="ADAL" clId="{10812844-2CB3-4767-9B10-B45E1CED5F3B}" dt="2021-06-07T15:45:53.404" v="4709"/>
          <ac:spMkLst>
            <pc:docMk/>
            <pc:sldMk cId="3940406200" sldId="308"/>
            <ac:spMk id="21" creationId="{0E4B3907-0040-478F-8660-214A4C09EE13}"/>
          </ac:spMkLst>
        </pc:spChg>
        <pc:spChg chg="del">
          <ac:chgData name="Kuhle, Katherine" userId="712aab45-160f-473d-aac5-a1e0f6e60a34" providerId="ADAL" clId="{10812844-2CB3-4767-9B10-B45E1CED5F3B}" dt="2021-06-07T15:38:00.942" v="4683" actId="478"/>
          <ac:spMkLst>
            <pc:docMk/>
            <pc:sldMk cId="3940406200" sldId="308"/>
            <ac:spMk id="39" creationId="{D3A181BB-2D00-493C-8457-598CBB2390CF}"/>
          </ac:spMkLst>
        </pc:spChg>
        <pc:spChg chg="mod">
          <ac:chgData name="Kuhle, Katherine" userId="712aab45-160f-473d-aac5-a1e0f6e60a34" providerId="ADAL" clId="{10812844-2CB3-4767-9B10-B45E1CED5F3B}" dt="2021-06-07T13:45:20.898" v="3174" actId="20577"/>
          <ac:spMkLst>
            <pc:docMk/>
            <pc:sldMk cId="3940406200" sldId="308"/>
            <ac:spMk id="47" creationId="{4EE1689D-B9A0-4D27-A458-4EB49CF17DDD}"/>
          </ac:spMkLst>
        </pc:spChg>
        <pc:spChg chg="mod">
          <ac:chgData name="Kuhle, Katherine" userId="712aab45-160f-473d-aac5-a1e0f6e60a34" providerId="ADAL" clId="{10812844-2CB3-4767-9B10-B45E1CED5F3B}" dt="2021-06-07T13:44:18.304" v="3153" actId="20577"/>
          <ac:spMkLst>
            <pc:docMk/>
            <pc:sldMk cId="3940406200" sldId="308"/>
            <ac:spMk id="48" creationId="{ED54E83E-5CBF-41BC-8778-BD8594573917}"/>
          </ac:spMkLst>
        </pc:spChg>
        <pc:spChg chg="del">
          <ac:chgData name="Kuhle, Katherine" userId="712aab45-160f-473d-aac5-a1e0f6e60a34" providerId="ADAL" clId="{10812844-2CB3-4767-9B10-B45E1CED5F3B}" dt="2021-06-07T15:45:53.148" v="4708" actId="478"/>
          <ac:spMkLst>
            <pc:docMk/>
            <pc:sldMk cId="3940406200" sldId="308"/>
            <ac:spMk id="54" creationId="{BF269914-C080-4041-96D3-BCC96F189BD5}"/>
          </ac:spMkLst>
        </pc:spChg>
        <pc:spChg chg="mod">
          <ac:chgData name="Kuhle, Katherine" userId="712aab45-160f-473d-aac5-a1e0f6e60a34" providerId="ADAL" clId="{10812844-2CB3-4767-9B10-B45E1CED5F3B}" dt="2021-06-07T14:40:42.637" v="3756" actId="20577"/>
          <ac:spMkLst>
            <pc:docMk/>
            <pc:sldMk cId="3940406200" sldId="308"/>
            <ac:spMk id="64" creationId="{7E31C1DB-2167-4940-B200-83A05350C2D5}"/>
          </ac:spMkLst>
        </pc:spChg>
        <pc:spChg chg="del">
          <ac:chgData name="Kuhle, Katherine" userId="712aab45-160f-473d-aac5-a1e0f6e60a34" providerId="ADAL" clId="{10812844-2CB3-4767-9B10-B45E1CED5F3B}" dt="2021-06-07T15:38:00.942" v="4683" actId="478"/>
          <ac:spMkLst>
            <pc:docMk/>
            <pc:sldMk cId="3940406200" sldId="308"/>
            <ac:spMk id="65" creationId="{EFB801B6-7483-4EA7-9F71-6D67D1C89247}"/>
          </ac:spMkLst>
        </pc:spChg>
        <pc:picChg chg="add mod">
          <ac:chgData name="Kuhle, Katherine" userId="712aab45-160f-473d-aac5-a1e0f6e60a34" providerId="ADAL" clId="{10812844-2CB3-4767-9B10-B45E1CED5F3B}" dt="2021-06-07T15:33:49.520" v="4647"/>
          <ac:picMkLst>
            <pc:docMk/>
            <pc:sldMk cId="3940406200" sldId="308"/>
            <ac:picMk id="17" creationId="{51C31D6E-FF38-4483-8C6C-19661656EFF1}"/>
          </ac:picMkLst>
        </pc:picChg>
        <pc:picChg chg="del">
          <ac:chgData name="Kuhle, Katherine" userId="712aab45-160f-473d-aac5-a1e0f6e60a34" providerId="ADAL" clId="{10812844-2CB3-4767-9B10-B45E1CED5F3B}" dt="2021-06-07T15:33:49.305" v="4646" actId="478"/>
          <ac:picMkLst>
            <pc:docMk/>
            <pc:sldMk cId="3940406200" sldId="308"/>
            <ac:picMk id="69" creationId="{B1658FA1-8EB2-41E8-8131-D17206D75758}"/>
          </ac:picMkLst>
        </pc:picChg>
      </pc:sldChg>
      <pc:sldChg chg="addSp delSp modSp add mod modTransition delAnim modAnim">
        <pc:chgData name="Kuhle, Katherine" userId="712aab45-160f-473d-aac5-a1e0f6e60a34" providerId="ADAL" clId="{10812844-2CB3-4767-9B10-B45E1CED5F3B}" dt="2021-06-07T15:50:13.270" v="4724" actId="207"/>
        <pc:sldMkLst>
          <pc:docMk/>
          <pc:sldMk cId="1197276848" sldId="309"/>
        </pc:sldMkLst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3" creationId="{8727A35D-5798-4F3F-905A-27434D3120DA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8" creationId="{8C017A32-6CC6-41A4-82DD-439CB1D800D3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9" creationId="{297AD84E-B610-4321-B3D0-751FBE5011A6}"/>
          </ac:spMkLst>
        </pc:spChg>
        <pc:spChg chg="mod">
          <ac:chgData name="Kuhle, Katherine" userId="712aab45-160f-473d-aac5-a1e0f6e60a34" providerId="ADAL" clId="{10812844-2CB3-4767-9B10-B45E1CED5F3B}" dt="2021-06-07T14:38:36.751" v="3748"/>
          <ac:spMkLst>
            <pc:docMk/>
            <pc:sldMk cId="1197276848" sldId="309"/>
            <ac:spMk id="18" creationId="{3DDFC1E1-E1DF-4798-8314-3A0180336DF7}"/>
          </ac:spMkLst>
        </pc:spChg>
        <pc:spChg chg="del">
          <ac:chgData name="Kuhle, Katherine" userId="712aab45-160f-473d-aac5-a1e0f6e60a34" providerId="ADAL" clId="{10812844-2CB3-4767-9B10-B45E1CED5F3B}" dt="2021-06-07T15:37:26.554" v="4673" actId="478"/>
          <ac:spMkLst>
            <pc:docMk/>
            <pc:sldMk cId="1197276848" sldId="309"/>
            <ac:spMk id="39" creationId="{D3A181BB-2D00-493C-8457-598CBB2390CF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40" creationId="{C36EF3A2-6516-462F-B21C-65C4AE38818F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42" creationId="{D7DF4CD5-110A-4675-96AD-F12E7BB8B598}"/>
          </ac:spMkLst>
        </pc:spChg>
        <pc:spChg chg="add mod">
          <ac:chgData name="Kuhle, Katherine" userId="712aab45-160f-473d-aac5-a1e0f6e60a34" providerId="ADAL" clId="{10812844-2CB3-4767-9B10-B45E1CED5F3B}" dt="2021-06-07T15:37:26.845" v="4674"/>
          <ac:spMkLst>
            <pc:docMk/>
            <pc:sldMk cId="1197276848" sldId="309"/>
            <ac:spMk id="46" creationId="{7CFBF623-D7DC-42A8-BE9E-DDE71DC12D43}"/>
          </ac:spMkLst>
        </pc:spChg>
        <pc:spChg chg="add mod">
          <ac:chgData name="Kuhle, Katherine" userId="712aab45-160f-473d-aac5-a1e0f6e60a34" providerId="ADAL" clId="{10812844-2CB3-4767-9B10-B45E1CED5F3B}" dt="2021-06-07T15:37:26.845" v="4674"/>
          <ac:spMkLst>
            <pc:docMk/>
            <pc:sldMk cId="1197276848" sldId="309"/>
            <ac:spMk id="47" creationId="{2DC35129-9376-4299-BF23-62539A5F46AB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48" creationId="{ED54E83E-5CBF-41BC-8778-BD8594573917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50" creationId="{68A5D74A-376C-472A-8F34-FB6D438D1C0E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51" creationId="{2C5C4B5D-D9ED-43D0-8FCC-8A0D3EBD0BAC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56" creationId="{AAC8C0FE-5B4A-4B17-B116-9DE484187A75}"/>
          </ac:spMkLst>
        </pc:spChg>
        <pc:spChg chg="mod">
          <ac:chgData name="Kuhle, Katherine" userId="712aab45-160f-473d-aac5-a1e0f6e60a34" providerId="ADAL" clId="{10812844-2CB3-4767-9B10-B45E1CED5F3B}" dt="2021-06-07T15:44:53.290" v="4700" actId="20577"/>
          <ac:spMkLst>
            <pc:docMk/>
            <pc:sldMk cId="1197276848" sldId="309"/>
            <ac:spMk id="64" creationId="{7E31C1DB-2167-4940-B200-83A05350C2D5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71" creationId="{DCF3B8AF-B6B0-46EF-A360-66843D693B0E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75" creationId="{FCEFCDE0-9F3E-4338-B411-D2187930142B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76" creationId="{2D20E36C-CF56-4979-976B-E66B60397650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78" creationId="{FCD31437-A919-4C9B-A123-C40614B5004A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79" creationId="{B842ADD9-2B50-4987-94B8-D2945A3B1258}"/>
          </ac:spMkLst>
        </pc:spChg>
        <pc:spChg chg="mod">
          <ac:chgData name="Kuhle, Katherine" userId="712aab45-160f-473d-aac5-a1e0f6e60a34" providerId="ADAL" clId="{10812844-2CB3-4767-9B10-B45E1CED5F3B}" dt="2021-06-07T15:50:13.270" v="4724" actId="207"/>
          <ac:spMkLst>
            <pc:docMk/>
            <pc:sldMk cId="1197276848" sldId="309"/>
            <ac:spMk id="81" creationId="{ED9CA252-F21E-4A1B-A80C-6FC015BCDF33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82" creationId="{A29186A3-8C09-43BA-8823-6EF0562F54F4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83" creationId="{6634B690-E58E-4B56-A9BD-752D8D185118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85" creationId="{0BDD2CB0-468C-4FD6-9588-76D478EC27AA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86" creationId="{BA5E42D7-E73F-417F-8227-B8448ECC79EF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88" creationId="{44521871-3848-4B97-936C-92CC264C9D15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89" creationId="{5AF1DBA3-EDAD-42F6-9F86-0A5AD383B881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90" creationId="{963D7DB0-944F-4D3A-ACBF-FA0015A26EB9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92" creationId="{79CE5A19-3065-4143-9D93-5317559B4125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93" creationId="{F577533C-AC74-441E-BC8B-A6D954203B5B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95" creationId="{15BAAC7D-9F67-4414-A083-52AB779AEE98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102" creationId="{39C6B9EE-4E5D-4612-9F02-09F119E86D54}"/>
          </ac:spMkLst>
        </pc:spChg>
        <pc:spChg chg="mod">
          <ac:chgData name="Kuhle, Katherine" userId="712aab45-160f-473d-aac5-a1e0f6e60a34" providerId="ADAL" clId="{10812844-2CB3-4767-9B10-B45E1CED5F3B}" dt="2021-06-07T15:50:08.647" v="4723" actId="207"/>
          <ac:spMkLst>
            <pc:docMk/>
            <pc:sldMk cId="1197276848" sldId="309"/>
            <ac:spMk id="103" creationId="{A906E1C4-F404-4466-916A-972226B6CC70}"/>
          </ac:spMkLst>
        </pc:spChg>
        <pc:picChg chg="add mod">
          <ac:chgData name="Kuhle, Katherine" userId="712aab45-160f-473d-aac5-a1e0f6e60a34" providerId="ADAL" clId="{10812844-2CB3-4767-9B10-B45E1CED5F3B}" dt="2021-06-07T15:34:06.878" v="4655"/>
          <ac:picMkLst>
            <pc:docMk/>
            <pc:sldMk cId="1197276848" sldId="309"/>
            <ac:picMk id="45" creationId="{800C79E2-2B85-4C18-9E1F-3DC583C7D4E0}"/>
          </ac:picMkLst>
        </pc:picChg>
        <pc:picChg chg="del">
          <ac:chgData name="Kuhle, Katherine" userId="712aab45-160f-473d-aac5-a1e0f6e60a34" providerId="ADAL" clId="{10812844-2CB3-4767-9B10-B45E1CED5F3B}" dt="2021-06-07T15:34:06.639" v="4654" actId="478"/>
          <ac:picMkLst>
            <pc:docMk/>
            <pc:sldMk cId="1197276848" sldId="309"/>
            <ac:picMk id="69" creationId="{B1658FA1-8EB2-41E8-8131-D17206D75758}"/>
          </ac:picMkLst>
        </pc:picChg>
      </pc:sldChg>
      <pc:sldChg chg="addSp delSp modSp add mod modTransition modAnim">
        <pc:chgData name="Kuhle, Katherine" userId="712aab45-160f-473d-aac5-a1e0f6e60a34" providerId="ADAL" clId="{10812844-2CB3-4767-9B10-B45E1CED5F3B}" dt="2021-06-07T15:57:40.073" v="4771" actId="208"/>
        <pc:sldMkLst>
          <pc:docMk/>
          <pc:sldMk cId="2320770821" sldId="310"/>
        </pc:sldMkLst>
        <pc:spChg chg="add mod ord">
          <ac:chgData name="Kuhle, Katherine" userId="712aab45-160f-473d-aac5-a1e0f6e60a34" providerId="ADAL" clId="{10812844-2CB3-4767-9B10-B45E1CED5F3B}" dt="2021-06-07T15:26:25.208" v="4569" actId="166"/>
          <ac:spMkLst>
            <pc:docMk/>
            <pc:sldMk cId="2320770821" sldId="310"/>
            <ac:spMk id="3" creationId="{E75827AB-46CA-41F6-82AE-19542A11C0C7}"/>
          </ac:spMkLst>
        </pc:spChg>
        <pc:spChg chg="add mod ord">
          <ac:chgData name="Kuhle, Katherine" userId="712aab45-160f-473d-aac5-a1e0f6e60a34" providerId="ADAL" clId="{10812844-2CB3-4767-9B10-B45E1CED5F3B}" dt="2021-06-07T15:57:40.073" v="4771" actId="208"/>
          <ac:spMkLst>
            <pc:docMk/>
            <pc:sldMk cId="2320770821" sldId="310"/>
            <ac:spMk id="4" creationId="{661A5FAE-0AC5-473F-A0ED-9E7468DE977A}"/>
          </ac:spMkLst>
        </pc:spChg>
        <pc:spChg chg="add del mod">
          <ac:chgData name="Kuhle, Katherine" userId="712aab45-160f-473d-aac5-a1e0f6e60a34" providerId="ADAL" clId="{10812844-2CB3-4767-9B10-B45E1CED5F3B}" dt="2021-06-07T15:10:47.674" v="4255" actId="478"/>
          <ac:spMkLst>
            <pc:docMk/>
            <pc:sldMk cId="2320770821" sldId="310"/>
            <ac:spMk id="25" creationId="{C7D61E65-8460-4E35-9ACB-3CDE67EF06EF}"/>
          </ac:spMkLst>
        </pc:spChg>
        <pc:spChg chg="add del mod">
          <ac:chgData name="Kuhle, Katherine" userId="712aab45-160f-473d-aac5-a1e0f6e60a34" providerId="ADAL" clId="{10812844-2CB3-4767-9B10-B45E1CED5F3B}" dt="2021-06-07T15:10:46.112" v="4254" actId="478"/>
          <ac:spMkLst>
            <pc:docMk/>
            <pc:sldMk cId="2320770821" sldId="310"/>
            <ac:spMk id="26" creationId="{86281F88-B857-4661-AC13-98BD8EC160DE}"/>
          </ac:spMkLst>
        </pc:spChg>
        <pc:spChg chg="add mod ord">
          <ac:chgData name="Kuhle, Katherine" userId="712aab45-160f-473d-aac5-a1e0f6e60a34" providerId="ADAL" clId="{10812844-2CB3-4767-9B10-B45E1CED5F3B}" dt="2021-06-07T15:26:25.208" v="4569" actId="166"/>
          <ac:spMkLst>
            <pc:docMk/>
            <pc:sldMk cId="2320770821" sldId="310"/>
            <ac:spMk id="27" creationId="{C058CC80-4896-4852-BF7E-FCDC202A7F26}"/>
          </ac:spMkLst>
        </pc:spChg>
        <pc:spChg chg="add mod">
          <ac:chgData name="Kuhle, Katherine" userId="712aab45-160f-473d-aac5-a1e0f6e60a34" providerId="ADAL" clId="{10812844-2CB3-4767-9B10-B45E1CED5F3B}" dt="2021-06-07T15:26:10.867" v="4568"/>
          <ac:spMkLst>
            <pc:docMk/>
            <pc:sldMk cId="2320770821" sldId="310"/>
            <ac:spMk id="31" creationId="{2E0F9B5F-E9BF-4FFA-B8DA-8BE1E7F09843}"/>
          </ac:spMkLst>
        </pc:spChg>
        <pc:spChg chg="add mod">
          <ac:chgData name="Kuhle, Katherine" userId="712aab45-160f-473d-aac5-a1e0f6e60a34" providerId="ADAL" clId="{10812844-2CB3-4767-9B10-B45E1CED5F3B}" dt="2021-06-07T15:26:10.867" v="4568"/>
          <ac:spMkLst>
            <pc:docMk/>
            <pc:sldMk cId="2320770821" sldId="310"/>
            <ac:spMk id="32" creationId="{D7C622EF-8FE0-40C6-BB5A-7655DC456D76}"/>
          </ac:spMkLst>
        </pc:spChg>
        <pc:spChg chg="del mod">
          <ac:chgData name="Kuhle, Katherine" userId="712aab45-160f-473d-aac5-a1e0f6e60a34" providerId="ADAL" clId="{10812844-2CB3-4767-9B10-B45E1CED5F3B}" dt="2021-06-07T15:16:17.570" v="4335" actId="478"/>
          <ac:spMkLst>
            <pc:docMk/>
            <pc:sldMk cId="2320770821" sldId="310"/>
            <ac:spMk id="61" creationId="{07E54CFD-7E59-4AD7-9C61-201EB409BCAC}"/>
          </ac:spMkLst>
        </pc:spChg>
        <pc:spChg chg="mod">
          <ac:chgData name="Kuhle, Katherine" userId="712aab45-160f-473d-aac5-a1e0f6e60a34" providerId="ADAL" clId="{10812844-2CB3-4767-9B10-B45E1CED5F3B}" dt="2021-06-07T15:10:55.945" v="4258" actId="20577"/>
          <ac:spMkLst>
            <pc:docMk/>
            <pc:sldMk cId="2320770821" sldId="310"/>
            <ac:spMk id="73" creationId="{56C8272B-D329-4ADD-879E-61CE4CE8D562}"/>
          </ac:spMkLst>
        </pc:spChg>
        <pc:spChg chg="mod">
          <ac:chgData name="Kuhle, Katherine" userId="712aab45-160f-473d-aac5-a1e0f6e60a34" providerId="ADAL" clId="{10812844-2CB3-4767-9B10-B45E1CED5F3B}" dt="2021-06-07T15:10:59.213" v="4260" actId="20577"/>
          <ac:spMkLst>
            <pc:docMk/>
            <pc:sldMk cId="2320770821" sldId="310"/>
            <ac:spMk id="74" creationId="{2E4C94D4-EEC0-4264-904E-01951CD19733}"/>
          </ac:spMkLst>
        </pc:spChg>
        <pc:picChg chg="add mod ord">
          <ac:chgData name="Kuhle, Katherine" userId="712aab45-160f-473d-aac5-a1e0f6e60a34" providerId="ADAL" clId="{10812844-2CB3-4767-9B10-B45E1CED5F3B}" dt="2021-06-07T15:26:25.208" v="4569" actId="166"/>
          <ac:picMkLst>
            <pc:docMk/>
            <pc:sldMk cId="2320770821" sldId="310"/>
            <ac:picMk id="6" creationId="{DD3C5620-55E6-44B1-A136-5126168BE4D3}"/>
          </ac:picMkLst>
        </pc:picChg>
        <pc:picChg chg="add del">
          <ac:chgData name="Kuhle, Katherine" userId="712aab45-160f-473d-aac5-a1e0f6e60a34" providerId="ADAL" clId="{10812844-2CB3-4767-9B10-B45E1CED5F3B}" dt="2021-06-07T15:33:16.259" v="4643" actId="478"/>
          <ac:picMkLst>
            <pc:docMk/>
            <pc:sldMk cId="2320770821" sldId="310"/>
            <ac:picMk id="55" creationId="{BDC7FEEA-79A6-44F8-BA53-0FF0DC41CF3E}"/>
          </ac:picMkLst>
        </pc:picChg>
      </pc:sldChg>
      <pc:sldChg chg="addSp delSp modSp add mod ord modTransition modAnim">
        <pc:chgData name="Kuhle, Katherine" userId="712aab45-160f-473d-aac5-a1e0f6e60a34" providerId="ADAL" clId="{10812844-2CB3-4767-9B10-B45E1CED5F3B}" dt="2021-06-07T15:55:23.828" v="4764" actId="1035"/>
        <pc:sldMkLst>
          <pc:docMk/>
          <pc:sldMk cId="1320347360" sldId="311"/>
        </pc:sldMkLst>
        <pc:spChg chg="add del mod">
          <ac:chgData name="Kuhle, Katherine" userId="712aab45-160f-473d-aac5-a1e0f6e60a34" providerId="ADAL" clId="{10812844-2CB3-4767-9B10-B45E1CED5F3B}" dt="2021-06-07T15:16:53.365" v="4341" actId="478"/>
          <ac:spMkLst>
            <pc:docMk/>
            <pc:sldMk cId="1320347360" sldId="311"/>
            <ac:spMk id="26" creationId="{3A5A47B4-CE2B-4543-8E10-1479D896CBB5}"/>
          </ac:spMkLst>
        </pc:spChg>
        <pc:spChg chg="add mod">
          <ac:chgData name="Kuhle, Katherine" userId="712aab45-160f-473d-aac5-a1e0f6e60a34" providerId="ADAL" clId="{10812844-2CB3-4767-9B10-B45E1CED5F3B}" dt="2021-06-07T15:49:45.792" v="4720" actId="207"/>
          <ac:spMkLst>
            <pc:docMk/>
            <pc:sldMk cId="1320347360" sldId="311"/>
            <ac:spMk id="27" creationId="{40F3BC2C-FBA2-45FA-A124-C13AB239979A}"/>
          </ac:spMkLst>
        </pc:spChg>
        <pc:spChg chg="add del mod">
          <ac:chgData name="Kuhle, Katherine" userId="712aab45-160f-473d-aac5-a1e0f6e60a34" providerId="ADAL" clId="{10812844-2CB3-4767-9B10-B45E1CED5F3B}" dt="2021-06-07T15:21:51.709" v="4501" actId="478"/>
          <ac:spMkLst>
            <pc:docMk/>
            <pc:sldMk cId="1320347360" sldId="311"/>
            <ac:spMk id="29" creationId="{91C478B4-DD94-4A08-9610-22E67B2F8650}"/>
          </ac:spMkLst>
        </pc:spChg>
        <pc:spChg chg="add mod">
          <ac:chgData name="Kuhle, Katherine" userId="712aab45-160f-473d-aac5-a1e0f6e60a34" providerId="ADAL" clId="{10812844-2CB3-4767-9B10-B45E1CED5F3B}" dt="2021-06-07T15:25:10.507" v="4555" actId="208"/>
          <ac:spMkLst>
            <pc:docMk/>
            <pc:sldMk cId="1320347360" sldId="311"/>
            <ac:spMk id="30" creationId="{5301F9FE-5EC8-4F4A-8879-F872F71DC2B8}"/>
          </ac:spMkLst>
        </pc:spChg>
        <pc:spChg chg="add mod">
          <ac:chgData name="Kuhle, Katherine" userId="712aab45-160f-473d-aac5-a1e0f6e60a34" providerId="ADAL" clId="{10812844-2CB3-4767-9B10-B45E1CED5F3B}" dt="2021-06-07T15:49:49.818" v="4721" actId="207"/>
          <ac:spMkLst>
            <pc:docMk/>
            <pc:sldMk cId="1320347360" sldId="311"/>
            <ac:spMk id="31" creationId="{EBAF427C-AE59-4388-A94D-8184AE101D07}"/>
          </ac:spMkLst>
        </pc:spChg>
        <pc:spChg chg="add del mod">
          <ac:chgData name="Kuhle, Katherine" userId="712aab45-160f-473d-aac5-a1e0f6e60a34" providerId="ADAL" clId="{10812844-2CB3-4767-9B10-B45E1CED5F3B}" dt="2021-06-07T15:53:00.353" v="4733"/>
          <ac:spMkLst>
            <pc:docMk/>
            <pc:sldMk cId="1320347360" sldId="311"/>
            <ac:spMk id="33" creationId="{E1EE2BE6-E2E2-4CB8-BBB3-25400A3C986C}"/>
          </ac:spMkLst>
        </pc:spChg>
        <pc:spChg chg="add mod">
          <ac:chgData name="Kuhle, Katherine" userId="712aab45-160f-473d-aac5-a1e0f6e60a34" providerId="ADAL" clId="{10812844-2CB3-4767-9B10-B45E1CED5F3B}" dt="2021-06-07T15:53:13.858" v="4740"/>
          <ac:spMkLst>
            <pc:docMk/>
            <pc:sldMk cId="1320347360" sldId="311"/>
            <ac:spMk id="34" creationId="{EE072A4A-93E4-49AF-8C6D-A65B1BC775BD}"/>
          </ac:spMkLst>
        </pc:spChg>
        <pc:spChg chg="add mod">
          <ac:chgData name="Kuhle, Katherine" userId="712aab45-160f-473d-aac5-a1e0f6e60a34" providerId="ADAL" clId="{10812844-2CB3-4767-9B10-B45E1CED5F3B}" dt="2021-06-07T15:55:23.828" v="4764" actId="1035"/>
          <ac:spMkLst>
            <pc:docMk/>
            <pc:sldMk cId="1320347360" sldId="311"/>
            <ac:spMk id="35" creationId="{EB812580-6A36-47DF-9384-FC9364C4A6FE}"/>
          </ac:spMkLst>
        </pc:spChg>
        <pc:spChg chg="add del mod">
          <ac:chgData name="Kuhle, Katherine" userId="712aab45-160f-473d-aac5-a1e0f6e60a34" providerId="ADAL" clId="{10812844-2CB3-4767-9B10-B45E1CED5F3B}" dt="2021-06-07T15:53:13.594" v="4739" actId="478"/>
          <ac:spMkLst>
            <pc:docMk/>
            <pc:sldMk cId="1320347360" sldId="311"/>
            <ac:spMk id="54" creationId="{2E03993E-38E4-4F78-84DA-E5AD05CC754A}"/>
          </ac:spMkLst>
        </pc:spChg>
        <pc:spChg chg="del mod">
          <ac:chgData name="Kuhle, Katherine" userId="712aab45-160f-473d-aac5-a1e0f6e60a34" providerId="ADAL" clId="{10812844-2CB3-4767-9B10-B45E1CED5F3B}" dt="2021-06-07T15:16:10.960" v="4331" actId="478"/>
          <ac:spMkLst>
            <pc:docMk/>
            <pc:sldMk cId="1320347360" sldId="311"/>
            <ac:spMk id="61" creationId="{07E54CFD-7E59-4AD7-9C61-201EB409BCAC}"/>
          </ac:spMkLst>
        </pc:spChg>
        <pc:spChg chg="del">
          <ac:chgData name="Kuhle, Katherine" userId="712aab45-160f-473d-aac5-a1e0f6e60a34" providerId="ADAL" clId="{10812844-2CB3-4767-9B10-B45E1CED5F3B}" dt="2021-06-07T15:16:33.314" v="4337" actId="478"/>
          <ac:spMkLst>
            <pc:docMk/>
            <pc:sldMk cId="1320347360" sldId="311"/>
            <ac:spMk id="66" creationId="{BE7A3BAD-58BB-4ED3-BD90-1101019BD751}"/>
          </ac:spMkLst>
        </pc:spChg>
        <pc:spChg chg="del">
          <ac:chgData name="Kuhle, Katherine" userId="712aab45-160f-473d-aac5-a1e0f6e60a34" providerId="ADAL" clId="{10812844-2CB3-4767-9B10-B45E1CED5F3B}" dt="2021-06-07T15:16:33.314" v="4337" actId="478"/>
          <ac:spMkLst>
            <pc:docMk/>
            <pc:sldMk cId="1320347360" sldId="311"/>
            <ac:spMk id="67" creationId="{7C825F1A-8C03-4267-A7CF-93B46BC93FC0}"/>
          </ac:spMkLst>
        </pc:spChg>
        <pc:spChg chg="del">
          <ac:chgData name="Kuhle, Katherine" userId="712aab45-160f-473d-aac5-a1e0f6e60a34" providerId="ADAL" clId="{10812844-2CB3-4767-9B10-B45E1CED5F3B}" dt="2021-06-07T15:16:33.314" v="4337" actId="478"/>
          <ac:spMkLst>
            <pc:docMk/>
            <pc:sldMk cId="1320347360" sldId="311"/>
            <ac:spMk id="68" creationId="{69D505F5-5DFE-4FBC-8903-189309325B01}"/>
          </ac:spMkLst>
        </pc:spChg>
        <pc:spChg chg="del">
          <ac:chgData name="Kuhle, Katherine" userId="712aab45-160f-473d-aac5-a1e0f6e60a34" providerId="ADAL" clId="{10812844-2CB3-4767-9B10-B45E1CED5F3B}" dt="2021-06-07T15:16:33.314" v="4337" actId="478"/>
          <ac:spMkLst>
            <pc:docMk/>
            <pc:sldMk cId="1320347360" sldId="311"/>
            <ac:spMk id="69" creationId="{7F0423A0-E4E1-44EF-AFBB-A9B5AC0BEB44}"/>
          </ac:spMkLst>
        </pc:spChg>
        <pc:spChg chg="del">
          <ac:chgData name="Kuhle, Katherine" userId="712aab45-160f-473d-aac5-a1e0f6e60a34" providerId="ADAL" clId="{10812844-2CB3-4767-9B10-B45E1CED5F3B}" dt="2021-06-07T15:16:33.314" v="4337" actId="478"/>
          <ac:spMkLst>
            <pc:docMk/>
            <pc:sldMk cId="1320347360" sldId="311"/>
            <ac:spMk id="70" creationId="{15F40199-C457-4887-B322-295899826C73}"/>
          </ac:spMkLst>
        </pc:spChg>
        <pc:spChg chg="del mod">
          <ac:chgData name="Kuhle, Katherine" userId="712aab45-160f-473d-aac5-a1e0f6e60a34" providerId="ADAL" clId="{10812844-2CB3-4767-9B10-B45E1CED5F3B}" dt="2021-06-07T15:16:35.257" v="4339" actId="478"/>
          <ac:spMkLst>
            <pc:docMk/>
            <pc:sldMk cId="1320347360" sldId="311"/>
            <ac:spMk id="71" creationId="{7CBB5D46-4B8A-4327-9415-45C8A69304FE}"/>
          </ac:spMkLst>
        </pc:spChg>
        <pc:spChg chg="del">
          <ac:chgData name="Kuhle, Katherine" userId="712aab45-160f-473d-aac5-a1e0f6e60a34" providerId="ADAL" clId="{10812844-2CB3-4767-9B10-B45E1CED5F3B}" dt="2021-06-07T15:16:33.314" v="4337" actId="478"/>
          <ac:spMkLst>
            <pc:docMk/>
            <pc:sldMk cId="1320347360" sldId="311"/>
            <ac:spMk id="72" creationId="{5632484A-062A-4593-8E8B-64161E048F6D}"/>
          </ac:spMkLst>
        </pc:spChg>
        <pc:spChg chg="del">
          <ac:chgData name="Kuhle, Katherine" userId="712aab45-160f-473d-aac5-a1e0f6e60a34" providerId="ADAL" clId="{10812844-2CB3-4767-9B10-B45E1CED5F3B}" dt="2021-06-07T15:16:56.347" v="4342" actId="478"/>
          <ac:spMkLst>
            <pc:docMk/>
            <pc:sldMk cId="1320347360" sldId="311"/>
            <ac:spMk id="73" creationId="{56C8272B-D329-4ADD-879E-61CE4CE8D562}"/>
          </ac:spMkLst>
        </pc:spChg>
        <pc:spChg chg="del">
          <ac:chgData name="Kuhle, Katherine" userId="712aab45-160f-473d-aac5-a1e0f6e60a34" providerId="ADAL" clId="{10812844-2CB3-4767-9B10-B45E1CED5F3B}" dt="2021-06-07T15:16:56.347" v="4342" actId="478"/>
          <ac:spMkLst>
            <pc:docMk/>
            <pc:sldMk cId="1320347360" sldId="311"/>
            <ac:spMk id="74" creationId="{2E4C94D4-EEC0-4264-904E-01951CD19733}"/>
          </ac:spMkLst>
        </pc:spChg>
        <pc:spChg chg="del">
          <ac:chgData name="Kuhle, Katherine" userId="712aab45-160f-473d-aac5-a1e0f6e60a34" providerId="ADAL" clId="{10812844-2CB3-4767-9B10-B45E1CED5F3B}" dt="2021-06-07T15:16:56.347" v="4342" actId="478"/>
          <ac:spMkLst>
            <pc:docMk/>
            <pc:sldMk cId="1320347360" sldId="311"/>
            <ac:spMk id="75" creationId="{1F71CE98-E30F-44CD-B533-1A20CC0BA738}"/>
          </ac:spMkLst>
        </pc:spChg>
        <pc:spChg chg="del">
          <ac:chgData name="Kuhle, Katherine" userId="712aab45-160f-473d-aac5-a1e0f6e60a34" providerId="ADAL" clId="{10812844-2CB3-4767-9B10-B45E1CED5F3B}" dt="2021-06-07T15:16:56.347" v="4342" actId="478"/>
          <ac:spMkLst>
            <pc:docMk/>
            <pc:sldMk cId="1320347360" sldId="311"/>
            <ac:spMk id="77" creationId="{71141B72-A1D9-4730-B217-559E04110FC6}"/>
          </ac:spMkLst>
        </pc:spChg>
        <pc:spChg chg="mod">
          <ac:chgData name="Kuhle, Katherine" userId="712aab45-160f-473d-aac5-a1e0f6e60a34" providerId="ADAL" clId="{10812844-2CB3-4767-9B10-B45E1CED5F3B}" dt="2021-06-07T15:30:21.032" v="4590" actId="20577"/>
          <ac:spMkLst>
            <pc:docMk/>
            <pc:sldMk cId="1320347360" sldId="311"/>
            <ac:spMk id="79" creationId="{FD2E31EC-8303-48ED-983C-EBA56EDB4FFA}"/>
          </ac:spMkLst>
        </pc:spChg>
        <pc:spChg chg="del">
          <ac:chgData name="Kuhle, Katherine" userId="712aab45-160f-473d-aac5-a1e0f6e60a34" providerId="ADAL" clId="{10812844-2CB3-4767-9B10-B45E1CED5F3B}" dt="2021-06-07T15:16:56.347" v="4342" actId="478"/>
          <ac:spMkLst>
            <pc:docMk/>
            <pc:sldMk cId="1320347360" sldId="311"/>
            <ac:spMk id="80" creationId="{A75F4A1C-498F-4808-8F1D-1754ED17421C}"/>
          </ac:spMkLst>
        </pc:spChg>
        <pc:spChg chg="del">
          <ac:chgData name="Kuhle, Katherine" userId="712aab45-160f-473d-aac5-a1e0f6e60a34" providerId="ADAL" clId="{10812844-2CB3-4767-9B10-B45E1CED5F3B}" dt="2021-06-07T15:16:56.347" v="4342" actId="478"/>
          <ac:spMkLst>
            <pc:docMk/>
            <pc:sldMk cId="1320347360" sldId="311"/>
            <ac:spMk id="81" creationId="{34C325B7-C1EC-4238-B5BB-5027DC50AB00}"/>
          </ac:spMkLst>
        </pc:spChg>
        <pc:graphicFrameChg chg="del">
          <ac:chgData name="Kuhle, Katherine" userId="712aab45-160f-473d-aac5-a1e0f6e60a34" providerId="ADAL" clId="{10812844-2CB3-4767-9B10-B45E1CED5F3B}" dt="2021-06-07T15:16:27.293" v="4336" actId="478"/>
          <ac:graphicFrameMkLst>
            <pc:docMk/>
            <pc:sldMk cId="1320347360" sldId="311"/>
            <ac:graphicFrameMk id="2" creationId="{0917E90C-19C6-45E0-8410-C3C971E6BE27}"/>
          </ac:graphicFrameMkLst>
        </pc:graphicFrameChg>
        <pc:picChg chg="add mod">
          <ac:chgData name="Kuhle, Katherine" userId="712aab45-160f-473d-aac5-a1e0f6e60a34" providerId="ADAL" clId="{10812844-2CB3-4767-9B10-B45E1CED5F3B}" dt="2021-06-07T15:32:57.934" v="4641"/>
          <ac:picMkLst>
            <pc:docMk/>
            <pc:sldMk cId="1320347360" sldId="311"/>
            <ac:picMk id="32" creationId="{081084E3-80B4-4B58-BEA7-3369C98EE798}"/>
          </ac:picMkLst>
        </pc:picChg>
        <pc:picChg chg="del mod">
          <ac:chgData name="Kuhle, Katherine" userId="712aab45-160f-473d-aac5-a1e0f6e60a34" providerId="ADAL" clId="{10812844-2CB3-4767-9B10-B45E1CED5F3B}" dt="2021-06-07T15:32:57.307" v="4640" actId="478"/>
          <ac:picMkLst>
            <pc:docMk/>
            <pc:sldMk cId="1320347360" sldId="311"/>
            <ac:picMk id="55" creationId="{BDC7FEEA-79A6-44F8-BA53-0FF0DC41CF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0FC1-F1F8-40CF-89BB-5614928B5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E3BA71-F948-4229-B0F9-BC636CA51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ED018-13D1-41F0-96E8-CC59E44D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0F09D-093F-4475-8D85-C220BC8E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A2633-F4C5-4BC5-A90A-EC03F615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9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E03EB-62AB-4685-AF63-A69B17B1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0D47E5-754C-4441-A1D0-A943587C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C250A-3880-452D-9AA8-6D7C3277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84E13A-6C9C-4037-A865-F4759740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02384-B0E5-4213-B066-E3E91C76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83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AF0764-789B-4640-8CAF-0ABF44A09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0D63B4-3F5A-4BF7-9977-3AF0FDE6D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F35F2-96C0-43F1-8FBC-6F93ED65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97634-BADD-4016-A4EE-9872CDB1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57189D-DFE6-47DF-AC62-DFB1B878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357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896F7-CEFC-483B-8EEA-40493615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BE326-02D4-4228-8EE5-B553F012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0A761-3801-480B-95B1-B5BE3A71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963ED-0368-42F2-9964-98092365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9B0FF-F9C7-4717-AB90-7BDE03B7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47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80ED9-6F11-4FD9-98AC-ADA91F7E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E6D01-003F-4216-819F-0C65C1E14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721B8-B6E0-4C7D-8F28-35EA66F3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F1B71-08BC-4117-9F3E-8539C5C1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9731D-DD61-4126-A37F-D21CEE07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13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6C1A5-33A6-47FD-AF08-7A6E3D90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F11E8-410F-4D82-B89F-47B0BD934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3251FA-6A80-46BF-AF9A-99992B364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13D6CA-EC2A-4EA6-A0AA-4AAED91D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B7F92D-E8CD-4EBD-BF43-26DA291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D553B9-91BF-48ED-BFEF-312AE39B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19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A783E-F2B3-4568-920F-860BE3CD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10ADA4-5E2D-4698-BA5E-0A6363B5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2AA506-1193-4450-B1BB-B99B33972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305119-7DC4-4DF9-A96E-642D100DB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CA0BF0-04AA-4078-88CE-C038B7A53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0E35A4-665A-48BD-89A0-06E2CBE7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FF6932-7EAD-4D2D-AF55-DC5E7D83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F5455C-86CA-4830-8D41-41931E67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299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8CBCF-FD8E-471C-AA79-13DBEB53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533E80-489F-4830-806E-94D2B00B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65197-39B6-44AF-9C53-E8BFC409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01F3DF-35C3-4809-97E7-AFE72241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14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60C2B3-DACA-4DA7-9DF0-6AF7E47F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E314BA-4204-401B-B2B8-960C3D02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B29BA1-1F11-4EC6-A168-C84F6120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64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0C3D3-48E4-47A4-806F-D06E7FDA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134E3-7CF7-426C-9563-E0838048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01AAEC-E829-4B96-B64B-7B86021C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92525D-8D59-462A-BB34-90DBE85E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B573D4-41A4-4BFF-80F1-C2927992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5CE12-F25F-422D-8C86-63AD7915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9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65B88-CDC5-409B-B613-FE8DF039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7FBEA0-AE8F-47F2-A5BF-90464228A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D22F33-50A6-412A-A0A9-5FFEB520C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A9E630-2EBB-499E-8C31-2B9C8B9C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25AC4-F516-4FD0-9B10-D13AA199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58DB71-C947-443B-8D65-61820E5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74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2FE8F7-DFB2-427B-8C38-7FCC489D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E93C18-C3DA-4F3E-9089-CF3CC60C7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D5E0F-B4CD-4A82-AD62-BEA70DC2F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B303-2DE0-4BC7-85A5-7864CD663718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9F1DE-FDA1-4F41-B86D-7429BE09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AED1AD-93E2-4455-B01D-0C547968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0466-CB6E-4A25-9B97-9C94C662A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31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" Target="slide6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4.svg"/><Relationship Id="rId5" Type="http://schemas.openxmlformats.org/officeDocument/2006/relationships/slide" Target="slide15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12" Type="http://schemas.openxmlformats.org/officeDocument/2006/relationships/image" Target="../media/image4.sv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slide" Target="slide16.xml"/><Relationship Id="rId4" Type="http://schemas.openxmlformats.org/officeDocument/2006/relationships/image" Target="../media/image1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8.xml"/><Relationship Id="rId7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slide" Target="slide3.xml"/><Relationship Id="rId4" Type="http://schemas.openxmlformats.org/officeDocument/2006/relationships/slide" Target="slide10.xml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3.xml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12" Type="http://schemas.openxmlformats.org/officeDocument/2006/relationships/image" Target="../media/image4.sv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slide" Target="slide16.xml"/><Relationship Id="rId4" Type="http://schemas.openxmlformats.org/officeDocument/2006/relationships/image" Target="../media/image6.svg"/><Relationship Id="rId9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A80FCA3E-5234-444E-BD1B-3BFB513B9AC4}"/>
              </a:ext>
            </a:extLst>
          </p:cNvPr>
          <p:cNvSpPr/>
          <p:nvPr/>
        </p:nvSpPr>
        <p:spPr>
          <a:xfrm>
            <a:off x="-33440" y="0"/>
            <a:ext cx="12225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CD3CD68-7190-4354-96A5-2248345F7AF0}"/>
              </a:ext>
            </a:extLst>
          </p:cNvPr>
          <p:cNvSpPr/>
          <p:nvPr/>
        </p:nvSpPr>
        <p:spPr>
          <a:xfrm>
            <a:off x="-33440" y="381516"/>
            <a:ext cx="4115500" cy="64764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E179308-FD0D-4A86-A88E-EB7361B2A44E}"/>
              </a:ext>
            </a:extLst>
          </p:cNvPr>
          <p:cNvSpPr/>
          <p:nvPr/>
        </p:nvSpPr>
        <p:spPr>
          <a:xfrm>
            <a:off x="4048620" y="381516"/>
            <a:ext cx="4082060" cy="64764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echteck 22">
            <a:hlinkClick r:id="rId2" action="ppaction://hlinksldjump"/>
            <a:extLst>
              <a:ext uri="{FF2B5EF4-FFF2-40B4-BE49-F238E27FC236}">
                <a16:creationId xmlns:a16="http://schemas.microsoft.com/office/drawing/2014/main" id="{3B4FA9E6-2860-4518-BABA-6ECF1D292D6C}"/>
              </a:ext>
            </a:extLst>
          </p:cNvPr>
          <p:cNvSpPr/>
          <p:nvPr/>
        </p:nvSpPr>
        <p:spPr>
          <a:xfrm>
            <a:off x="-33440" y="381516"/>
            <a:ext cx="12225440" cy="64764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96BBBD2-3DBC-4292-BA75-E674ABCFD3D3}"/>
              </a:ext>
            </a:extLst>
          </p:cNvPr>
          <p:cNvSpPr txBox="1"/>
          <p:nvPr/>
        </p:nvSpPr>
        <p:spPr>
          <a:xfrm>
            <a:off x="5252965" y="3281918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Welcome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01AFC5D-864D-4C28-9F7C-81F5C9040150}"/>
              </a:ext>
            </a:extLst>
          </p:cNvPr>
          <p:cNvSpPr/>
          <p:nvPr/>
        </p:nvSpPr>
        <p:spPr>
          <a:xfrm>
            <a:off x="-33440" y="6092"/>
            <a:ext cx="1222544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87B653-2EFD-4FD4-A030-BBB361555159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B8EE687-7C4F-4999-8375-78024EDF6D81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Employee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name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8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A80FCA3E-5234-444E-BD1B-3BFB513B9AC4}"/>
              </a:ext>
            </a:extLst>
          </p:cNvPr>
          <p:cNvSpPr/>
          <p:nvPr/>
        </p:nvSpPr>
        <p:spPr>
          <a:xfrm>
            <a:off x="0" y="0"/>
            <a:ext cx="1222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11BCD5-CB10-4590-9E4D-8011B585EF6F}"/>
              </a:ext>
            </a:extLst>
          </p:cNvPr>
          <p:cNvSpPr/>
          <p:nvPr/>
        </p:nvSpPr>
        <p:spPr>
          <a:xfrm>
            <a:off x="-8040" y="-12184"/>
            <a:ext cx="122669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12D952-5B92-495D-9045-2C7F6B9BA5E1}"/>
              </a:ext>
            </a:extLst>
          </p:cNvPr>
          <p:cNvSpPr/>
          <p:nvPr/>
        </p:nvSpPr>
        <p:spPr>
          <a:xfrm>
            <a:off x="-8040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F21DAA-6E50-468C-83D0-27F3729A0A33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FC1E1-E1DF-4798-8314-3A0180336DF7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D54E83E-5CBF-41BC-8778-BD8594573917}"/>
              </a:ext>
            </a:extLst>
          </p:cNvPr>
          <p:cNvSpPr txBox="1"/>
          <p:nvPr/>
        </p:nvSpPr>
        <p:spPr>
          <a:xfrm>
            <a:off x="603498" y="2344005"/>
            <a:ext cx="44255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Role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 Front-End Developer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spent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148,27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billed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165,6 €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planned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for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this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 140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Customer :  Giggle Inc.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Budget :  80 K €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Budget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spent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1600  €  (2 %)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E31C1DB-2167-4940-B200-83A05350C2D5}"/>
              </a:ext>
            </a:extLst>
          </p:cNvPr>
          <p:cNvSpPr txBox="1"/>
          <p:nvPr/>
        </p:nvSpPr>
        <p:spPr>
          <a:xfrm>
            <a:off x="213365" y="543677"/>
            <a:ext cx="241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Browser Ext. Speed Up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Details: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EE1689D-B9A0-4D27-A458-4EB49CF17DDD}"/>
              </a:ext>
            </a:extLst>
          </p:cNvPr>
          <p:cNvSpPr txBox="1"/>
          <p:nvPr/>
        </p:nvSpPr>
        <p:spPr>
          <a:xfrm>
            <a:off x="5425022" y="2344005"/>
            <a:ext cx="65479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Start :  01.06.2021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Deadline:  30.07.2021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Total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hours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planned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250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Time/ - Budget Management Light :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Team Members: 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Meyer, Sabina Sanchez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88F9779-C40E-4CC2-BDDD-57984B8AF282}"/>
              </a:ext>
            </a:extLst>
          </p:cNvPr>
          <p:cNvSpPr/>
          <p:nvPr/>
        </p:nvSpPr>
        <p:spPr>
          <a:xfrm>
            <a:off x="9209314" y="4052165"/>
            <a:ext cx="326572" cy="326572"/>
          </a:xfrm>
          <a:prstGeom prst="ellipse">
            <a:avLst/>
          </a:prstGeom>
          <a:solidFill>
            <a:srgbClr val="41C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2D8C21A-64D7-4A79-9BC1-48ED6159B5CD}"/>
              </a:ext>
            </a:extLst>
          </p:cNvPr>
          <p:cNvSpPr txBox="1"/>
          <p:nvPr/>
        </p:nvSpPr>
        <p:spPr>
          <a:xfrm>
            <a:off x="2661863" y="733208"/>
            <a:ext cx="773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Description : </a:t>
            </a: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Speed Up HTML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embeded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Videos. Skills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Needed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Web Development</a:t>
            </a:r>
          </a:p>
        </p:txBody>
      </p:sp>
      <p:sp>
        <p:nvSpPr>
          <p:cNvPr id="53" name="Rechteck 52">
            <a:hlinkClick r:id="rId2" action="ppaction://hlinksldjump"/>
            <a:extLst>
              <a:ext uri="{FF2B5EF4-FFF2-40B4-BE49-F238E27FC236}">
                <a16:creationId xmlns:a16="http://schemas.microsoft.com/office/drawing/2014/main" id="{BD9B13E9-8F8B-4CD2-A773-9F747D6A9350}"/>
              </a:ext>
            </a:extLst>
          </p:cNvPr>
          <p:cNvSpPr/>
          <p:nvPr/>
        </p:nvSpPr>
        <p:spPr>
          <a:xfrm>
            <a:off x="3603625" y="-13216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Druckerabdeckung offen mit einfarbiger Füllung">
            <a:hlinkClick r:id="rId3" action="ppaction://hlinksldjump"/>
            <a:extLst>
              <a:ext uri="{FF2B5EF4-FFF2-40B4-BE49-F238E27FC236}">
                <a16:creationId xmlns:a16="http://schemas.microsoft.com/office/drawing/2014/main" id="{8DFC9C37-F554-4782-BD45-81AC0D419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  <p:sp>
        <p:nvSpPr>
          <p:cNvPr id="19" name="Rechteck 18">
            <a:hlinkClick r:id="rId6" action="ppaction://hlinksldjump"/>
            <a:extLst>
              <a:ext uri="{FF2B5EF4-FFF2-40B4-BE49-F238E27FC236}">
                <a16:creationId xmlns:a16="http://schemas.microsoft.com/office/drawing/2014/main" id="{114BB990-8E2C-4A2E-9AEE-10E3FFA4CA23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6461DE-7464-494D-976B-38FE6CA98FB6}"/>
              </a:ext>
            </a:extLst>
          </p:cNvPr>
          <p:cNvSpPr txBox="1"/>
          <p:nvPr/>
        </p:nvSpPr>
        <p:spPr>
          <a:xfrm>
            <a:off x="1824870" y="1262"/>
            <a:ext cx="166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21" name="Textfeld 20">
            <a:hlinkClick r:id="rId7" action="ppaction://hlinksldjump"/>
            <a:extLst>
              <a:ext uri="{FF2B5EF4-FFF2-40B4-BE49-F238E27FC236}">
                <a16:creationId xmlns:a16="http://schemas.microsoft.com/office/drawing/2014/main" id="{F9CF48A8-63FF-499D-A6C0-C0BAF87DC7C6}"/>
              </a:ext>
            </a:extLst>
          </p:cNvPr>
          <p:cNvSpPr txBox="1"/>
          <p:nvPr/>
        </p:nvSpPr>
        <p:spPr>
          <a:xfrm>
            <a:off x="3522555" y="0"/>
            <a:ext cx="150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My Projects</a:t>
            </a:r>
          </a:p>
        </p:txBody>
      </p:sp>
    </p:spTree>
    <p:extLst>
      <p:ext uri="{BB962C8B-B14F-4D97-AF65-F5344CB8AC3E}">
        <p14:creationId xmlns:p14="http://schemas.microsoft.com/office/powerpoint/2010/main" val="84060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A80FCA3E-5234-444E-BD1B-3BFB513B9AC4}"/>
              </a:ext>
            </a:extLst>
          </p:cNvPr>
          <p:cNvSpPr/>
          <p:nvPr/>
        </p:nvSpPr>
        <p:spPr>
          <a:xfrm>
            <a:off x="0" y="0"/>
            <a:ext cx="1222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11BCD5-CB10-4590-9E4D-8011B585EF6F}"/>
              </a:ext>
            </a:extLst>
          </p:cNvPr>
          <p:cNvSpPr/>
          <p:nvPr/>
        </p:nvSpPr>
        <p:spPr>
          <a:xfrm>
            <a:off x="-8040" y="-12184"/>
            <a:ext cx="122669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12D952-5B92-495D-9045-2C7F6B9BA5E1}"/>
              </a:ext>
            </a:extLst>
          </p:cNvPr>
          <p:cNvSpPr/>
          <p:nvPr/>
        </p:nvSpPr>
        <p:spPr>
          <a:xfrm>
            <a:off x="-8040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F21DAA-6E50-468C-83D0-27F3729A0A33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FC1E1-E1DF-4798-8314-3A0180336DF7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D54E83E-5CBF-41BC-8778-BD8594573917}"/>
              </a:ext>
            </a:extLst>
          </p:cNvPr>
          <p:cNvSpPr txBox="1"/>
          <p:nvPr/>
        </p:nvSpPr>
        <p:spPr>
          <a:xfrm>
            <a:off x="603498" y="2344005"/>
            <a:ext cx="44255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Role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 Front-End Developer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spent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0,13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billed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0,00 €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planned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for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this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 250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Customer : 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TexEx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Inc.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Budget :  200 K €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Budget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spent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1 K €  (50 %)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E31C1DB-2167-4940-B200-83A05350C2D5}"/>
              </a:ext>
            </a:extLst>
          </p:cNvPr>
          <p:cNvSpPr txBox="1"/>
          <p:nvPr/>
        </p:nvSpPr>
        <p:spPr>
          <a:xfrm>
            <a:off x="213365" y="543677"/>
            <a:ext cx="209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Event Tracking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Details: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EE1689D-B9A0-4D27-A458-4EB49CF17DDD}"/>
              </a:ext>
            </a:extLst>
          </p:cNvPr>
          <p:cNvSpPr txBox="1"/>
          <p:nvPr/>
        </p:nvSpPr>
        <p:spPr>
          <a:xfrm>
            <a:off x="5425022" y="2344005"/>
            <a:ext cx="65479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Start :  01.12.2021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Deadline:  01.06.2022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Total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hours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planned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10000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Time/ - Budget Management Light :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Team Members: 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Adolfo Martinez, Henriette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Gudmundsdottir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Meyer,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88F9779-C40E-4CC2-BDDD-57984B8AF282}"/>
              </a:ext>
            </a:extLst>
          </p:cNvPr>
          <p:cNvSpPr/>
          <p:nvPr/>
        </p:nvSpPr>
        <p:spPr>
          <a:xfrm>
            <a:off x="9209314" y="4052165"/>
            <a:ext cx="326572" cy="3265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2D8C21A-64D7-4A79-9BC1-48ED6159B5CD}"/>
              </a:ext>
            </a:extLst>
          </p:cNvPr>
          <p:cNvSpPr txBox="1"/>
          <p:nvPr/>
        </p:nvSpPr>
        <p:spPr>
          <a:xfrm>
            <a:off x="2661863" y="733208"/>
            <a:ext cx="773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Description : </a:t>
            </a:r>
          </a:p>
          <a:p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Develop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App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with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NFC Club Check In, Track Guest List and Guests Network, Track registered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corona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registrations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Publish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statistic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results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for 14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days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refresh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daylie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. Skills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needed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Java, JavaScript,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NodeJS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other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Front-End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Languages</a:t>
            </a:r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53" name="Rechteck 52">
            <a:hlinkClick r:id="rId2" action="ppaction://hlinksldjump"/>
            <a:extLst>
              <a:ext uri="{FF2B5EF4-FFF2-40B4-BE49-F238E27FC236}">
                <a16:creationId xmlns:a16="http://schemas.microsoft.com/office/drawing/2014/main" id="{BD9B13E9-8F8B-4CD2-A773-9F747D6A9350}"/>
              </a:ext>
            </a:extLst>
          </p:cNvPr>
          <p:cNvSpPr/>
          <p:nvPr/>
        </p:nvSpPr>
        <p:spPr>
          <a:xfrm>
            <a:off x="3603625" y="-13216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Druckerabdeckung offen mit einfarbiger Füllung">
            <a:hlinkClick r:id="rId3" action="ppaction://hlinksldjump"/>
            <a:extLst>
              <a:ext uri="{FF2B5EF4-FFF2-40B4-BE49-F238E27FC236}">
                <a16:creationId xmlns:a16="http://schemas.microsoft.com/office/drawing/2014/main" id="{51C31D6E-FF38-4483-8C6C-19661656E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  <p:sp>
        <p:nvSpPr>
          <p:cNvPr id="19" name="Rechteck 18">
            <a:hlinkClick r:id="rId6" action="ppaction://hlinksldjump"/>
            <a:extLst>
              <a:ext uri="{FF2B5EF4-FFF2-40B4-BE49-F238E27FC236}">
                <a16:creationId xmlns:a16="http://schemas.microsoft.com/office/drawing/2014/main" id="{444CCA20-E724-439F-BB39-590C6BB373DF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E3B550-4ED4-4C4D-A0B5-1656B8FAA75E}"/>
              </a:ext>
            </a:extLst>
          </p:cNvPr>
          <p:cNvSpPr txBox="1"/>
          <p:nvPr/>
        </p:nvSpPr>
        <p:spPr>
          <a:xfrm>
            <a:off x="1824870" y="1262"/>
            <a:ext cx="166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21" name="Textfeld 20">
            <a:hlinkClick r:id="rId7" action="ppaction://hlinksldjump"/>
            <a:extLst>
              <a:ext uri="{FF2B5EF4-FFF2-40B4-BE49-F238E27FC236}">
                <a16:creationId xmlns:a16="http://schemas.microsoft.com/office/drawing/2014/main" id="{0E4B3907-0040-478F-8660-214A4C09EE13}"/>
              </a:ext>
            </a:extLst>
          </p:cNvPr>
          <p:cNvSpPr txBox="1"/>
          <p:nvPr/>
        </p:nvSpPr>
        <p:spPr>
          <a:xfrm>
            <a:off x="3522555" y="0"/>
            <a:ext cx="150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My Projects</a:t>
            </a:r>
          </a:p>
        </p:txBody>
      </p:sp>
    </p:spTree>
    <p:extLst>
      <p:ext uri="{BB962C8B-B14F-4D97-AF65-F5344CB8AC3E}">
        <p14:creationId xmlns:p14="http://schemas.microsoft.com/office/powerpoint/2010/main" val="394040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eck 77">
            <a:extLst>
              <a:ext uri="{FF2B5EF4-FFF2-40B4-BE49-F238E27FC236}">
                <a16:creationId xmlns:a16="http://schemas.microsoft.com/office/drawing/2014/main" id="{6C4D522D-D3DC-4E74-A321-E892BB5ECA0C}"/>
              </a:ext>
            </a:extLst>
          </p:cNvPr>
          <p:cNvSpPr/>
          <p:nvPr/>
        </p:nvSpPr>
        <p:spPr>
          <a:xfrm>
            <a:off x="-8040" y="-12184"/>
            <a:ext cx="122669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C35140A-6E11-4E74-9EA8-E502C7DEFAE0}"/>
              </a:ext>
            </a:extLst>
          </p:cNvPr>
          <p:cNvSpPr/>
          <p:nvPr/>
        </p:nvSpPr>
        <p:spPr>
          <a:xfrm>
            <a:off x="-18926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F08066B-9C38-4402-A404-882C2D3C7895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896E712-102B-4443-8C4D-2F367B77787F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53" name="Rechteck 52">
            <a:hlinkClick r:id="rId2" action="ppaction://hlinksldjump"/>
            <a:extLst>
              <a:ext uri="{FF2B5EF4-FFF2-40B4-BE49-F238E27FC236}">
                <a16:creationId xmlns:a16="http://schemas.microsoft.com/office/drawing/2014/main" id="{88B01F4B-B893-405D-B37D-B80B22750388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E03993E-38E4-4F78-84DA-E5AD05CC754A}"/>
              </a:ext>
            </a:extLst>
          </p:cNvPr>
          <p:cNvSpPr txBox="1"/>
          <p:nvPr/>
        </p:nvSpPr>
        <p:spPr>
          <a:xfrm>
            <a:off x="1786860" y="12184"/>
            <a:ext cx="150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Dashboard</a:t>
            </a:r>
          </a:p>
        </p:txBody>
      </p:sp>
      <p:sp>
        <p:nvSpPr>
          <p:cNvPr id="58" name="Rechteck 57">
            <a:hlinkClick r:id="rId3" action="ppaction://hlinksldjump"/>
            <a:extLst>
              <a:ext uri="{FF2B5EF4-FFF2-40B4-BE49-F238E27FC236}">
                <a16:creationId xmlns:a16="http://schemas.microsoft.com/office/drawing/2014/main" id="{4097D296-3792-4243-AAC6-27488E0B70D6}"/>
              </a:ext>
            </a:extLst>
          </p:cNvPr>
          <p:cNvSpPr/>
          <p:nvPr/>
        </p:nvSpPr>
        <p:spPr>
          <a:xfrm>
            <a:off x="3603625" y="-13216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0917E90C-19C6-45E0-8410-C3C971E6B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46150"/>
              </p:ext>
            </p:extLst>
          </p:nvPr>
        </p:nvGraphicFramePr>
        <p:xfrm>
          <a:off x="1170735" y="1427236"/>
          <a:ext cx="6862919" cy="422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417">
                  <a:extLst>
                    <a:ext uri="{9D8B030D-6E8A-4147-A177-3AD203B41FA5}">
                      <a16:colId xmlns:a16="http://schemas.microsoft.com/office/drawing/2014/main" val="1380882155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1077698313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735718632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4245103059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3194566038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4101049503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2097689042"/>
                    </a:ext>
                  </a:extLst>
                </a:gridCol>
              </a:tblGrid>
              <a:tr h="1055612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092850"/>
                  </a:ext>
                </a:extLst>
              </a:tr>
              <a:tr h="1055612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35507"/>
                  </a:ext>
                </a:extLst>
              </a:tr>
              <a:tr h="1055612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02959"/>
                  </a:ext>
                </a:extLst>
              </a:tr>
              <a:tr h="1055612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34976"/>
                  </a:ext>
                </a:extLst>
              </a:tr>
            </a:tbl>
          </a:graphicData>
        </a:graphic>
      </p:graphicFrame>
      <p:sp>
        <p:nvSpPr>
          <p:cNvPr id="66" name="Textfeld 65">
            <a:extLst>
              <a:ext uri="{FF2B5EF4-FFF2-40B4-BE49-F238E27FC236}">
                <a16:creationId xmlns:a16="http://schemas.microsoft.com/office/drawing/2014/main" id="{BE7A3BAD-58BB-4ED3-BD90-1101019BD751}"/>
              </a:ext>
            </a:extLst>
          </p:cNvPr>
          <p:cNvSpPr txBox="1"/>
          <p:nvPr/>
        </p:nvSpPr>
        <p:spPr>
          <a:xfrm>
            <a:off x="1170735" y="1020836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Mo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C825F1A-8C03-4267-A7CF-93B46BC93FC0}"/>
              </a:ext>
            </a:extLst>
          </p:cNvPr>
          <p:cNvSpPr txBox="1"/>
          <p:nvPr/>
        </p:nvSpPr>
        <p:spPr>
          <a:xfrm>
            <a:off x="2168589" y="1020836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Tue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9D505F5-5DFE-4FBC-8903-189309325B01}"/>
              </a:ext>
            </a:extLst>
          </p:cNvPr>
          <p:cNvSpPr txBox="1"/>
          <p:nvPr/>
        </p:nvSpPr>
        <p:spPr>
          <a:xfrm>
            <a:off x="4082136" y="1025114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Thu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F0423A0-E4E1-44EF-AFBB-A9B5AC0BEB44}"/>
              </a:ext>
            </a:extLst>
          </p:cNvPr>
          <p:cNvSpPr txBox="1"/>
          <p:nvPr/>
        </p:nvSpPr>
        <p:spPr>
          <a:xfrm>
            <a:off x="5141623" y="1020836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Fr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15F40199-C457-4887-B322-295899826C73}"/>
              </a:ext>
            </a:extLst>
          </p:cNvPr>
          <p:cNvSpPr txBox="1"/>
          <p:nvPr/>
        </p:nvSpPr>
        <p:spPr>
          <a:xfrm>
            <a:off x="6096000" y="1020836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Sat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CBB5D46-4B8A-4327-9415-45C8A69304FE}"/>
              </a:ext>
            </a:extLst>
          </p:cNvPr>
          <p:cNvSpPr txBox="1"/>
          <p:nvPr/>
        </p:nvSpPr>
        <p:spPr>
          <a:xfrm>
            <a:off x="7097549" y="1020836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Sun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632484A-062A-4593-8E8B-64161E048F6D}"/>
              </a:ext>
            </a:extLst>
          </p:cNvPr>
          <p:cNvSpPr txBox="1"/>
          <p:nvPr/>
        </p:nvSpPr>
        <p:spPr>
          <a:xfrm>
            <a:off x="3142340" y="1014228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Wed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6C8272B-D329-4ADD-879E-61CE4CE8D562}"/>
              </a:ext>
            </a:extLst>
          </p:cNvPr>
          <p:cNvSpPr txBox="1"/>
          <p:nvPr/>
        </p:nvSpPr>
        <p:spPr>
          <a:xfrm>
            <a:off x="8773949" y="1641322"/>
            <a:ext cx="2111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Start : 29.06.2021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E4C94D4-EEC0-4264-904E-01951CD19733}"/>
              </a:ext>
            </a:extLst>
          </p:cNvPr>
          <p:cNvSpPr txBox="1"/>
          <p:nvPr/>
        </p:nvSpPr>
        <p:spPr>
          <a:xfrm>
            <a:off x="8773948" y="2446865"/>
            <a:ext cx="2111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End : 29.06.2021</a:t>
            </a:r>
          </a:p>
        </p:txBody>
      </p:sp>
      <p:sp>
        <p:nvSpPr>
          <p:cNvPr id="75" name="Rechteck: abgerundete Ecken 74">
            <a:hlinkClick r:id="rId4" action="ppaction://hlinksldjump"/>
            <a:extLst>
              <a:ext uri="{FF2B5EF4-FFF2-40B4-BE49-F238E27FC236}">
                <a16:creationId xmlns:a16="http://schemas.microsoft.com/office/drawing/2014/main" id="{1F71CE98-E30F-44CD-B533-1A20CC0BA738}"/>
              </a:ext>
            </a:extLst>
          </p:cNvPr>
          <p:cNvSpPr/>
          <p:nvPr/>
        </p:nvSpPr>
        <p:spPr>
          <a:xfrm>
            <a:off x="8925120" y="3125452"/>
            <a:ext cx="1412679" cy="4130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1141B72-A1D9-4730-B217-559E04110FC6}"/>
              </a:ext>
            </a:extLst>
          </p:cNvPr>
          <p:cNvSpPr txBox="1"/>
          <p:nvPr/>
        </p:nvSpPr>
        <p:spPr>
          <a:xfrm>
            <a:off x="9282534" y="3147356"/>
            <a:ext cx="784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D2E31EC-8303-48ED-983C-EBA56EDB4FFA}"/>
              </a:ext>
            </a:extLst>
          </p:cNvPr>
          <p:cNvSpPr txBox="1"/>
          <p:nvPr/>
        </p:nvSpPr>
        <p:spPr>
          <a:xfrm>
            <a:off x="261320" y="547486"/>
            <a:ext cx="2111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June 2021</a:t>
            </a:r>
          </a:p>
        </p:txBody>
      </p:sp>
      <p:sp>
        <p:nvSpPr>
          <p:cNvPr id="80" name="Rechteck: abgerundete Ecken 79">
            <a:hlinkClick r:id="rId4" action="ppaction://hlinksldjump"/>
            <a:extLst>
              <a:ext uri="{FF2B5EF4-FFF2-40B4-BE49-F238E27FC236}">
                <a16:creationId xmlns:a16="http://schemas.microsoft.com/office/drawing/2014/main" id="{A75F4A1C-498F-4808-8F1D-1754ED17421C}"/>
              </a:ext>
            </a:extLst>
          </p:cNvPr>
          <p:cNvSpPr/>
          <p:nvPr/>
        </p:nvSpPr>
        <p:spPr>
          <a:xfrm>
            <a:off x="8925120" y="4027927"/>
            <a:ext cx="1829966" cy="4130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C325B7-C1EC-4238-B5BB-5027DC50AB00}"/>
              </a:ext>
            </a:extLst>
          </p:cNvPr>
          <p:cNvSpPr txBox="1"/>
          <p:nvPr/>
        </p:nvSpPr>
        <p:spPr>
          <a:xfrm>
            <a:off x="9038127" y="4038813"/>
            <a:ext cx="1738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Bookings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pic>
        <p:nvPicPr>
          <p:cNvPr id="82" name="Grafik 81" descr="Druckerabdeckung offen mit einfarbiger Füllung">
            <a:hlinkClick r:id="rId6" action="ppaction://hlinksldjump"/>
            <a:extLst>
              <a:ext uri="{FF2B5EF4-FFF2-40B4-BE49-F238E27FC236}">
                <a16:creationId xmlns:a16="http://schemas.microsoft.com/office/drawing/2014/main" id="{EDB1BF2B-FB5F-44E5-AF36-A8A5670CFE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2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eck 77">
            <a:extLst>
              <a:ext uri="{FF2B5EF4-FFF2-40B4-BE49-F238E27FC236}">
                <a16:creationId xmlns:a16="http://schemas.microsoft.com/office/drawing/2014/main" id="{6C4D522D-D3DC-4E74-A321-E892BB5ECA0C}"/>
              </a:ext>
            </a:extLst>
          </p:cNvPr>
          <p:cNvSpPr/>
          <p:nvPr/>
        </p:nvSpPr>
        <p:spPr>
          <a:xfrm>
            <a:off x="-8040" y="-12184"/>
            <a:ext cx="122669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C35140A-6E11-4E74-9EA8-E502C7DEFAE0}"/>
              </a:ext>
            </a:extLst>
          </p:cNvPr>
          <p:cNvSpPr/>
          <p:nvPr/>
        </p:nvSpPr>
        <p:spPr>
          <a:xfrm>
            <a:off x="-18926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F08066B-9C38-4402-A404-882C2D3C7895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896E712-102B-4443-8C4D-2F367B77787F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53" name="Rechteck 52">
            <a:hlinkClick r:id="rId2" action="ppaction://hlinksldjump"/>
            <a:extLst>
              <a:ext uri="{FF2B5EF4-FFF2-40B4-BE49-F238E27FC236}">
                <a16:creationId xmlns:a16="http://schemas.microsoft.com/office/drawing/2014/main" id="{88B01F4B-B893-405D-B37D-B80B22750388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E03993E-38E4-4F78-84DA-E5AD05CC754A}"/>
              </a:ext>
            </a:extLst>
          </p:cNvPr>
          <p:cNvSpPr txBox="1"/>
          <p:nvPr/>
        </p:nvSpPr>
        <p:spPr>
          <a:xfrm>
            <a:off x="1786860" y="12184"/>
            <a:ext cx="150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Dashboard</a:t>
            </a:r>
          </a:p>
        </p:txBody>
      </p:sp>
      <p:pic>
        <p:nvPicPr>
          <p:cNvPr id="55" name="Grafik 54" descr="Druckerabdeckung offen mit einfarbiger Füllung">
            <a:extLst>
              <a:ext uri="{FF2B5EF4-FFF2-40B4-BE49-F238E27FC236}">
                <a16:creationId xmlns:a16="http://schemas.microsoft.com/office/drawing/2014/main" id="{BDC7FEEA-79A6-44F8-BA53-0FF0DC41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  <p:sp>
        <p:nvSpPr>
          <p:cNvPr id="58" name="Rechteck 57">
            <a:hlinkClick r:id="rId5" action="ppaction://hlinksldjump"/>
            <a:extLst>
              <a:ext uri="{FF2B5EF4-FFF2-40B4-BE49-F238E27FC236}">
                <a16:creationId xmlns:a16="http://schemas.microsoft.com/office/drawing/2014/main" id="{4097D296-3792-4243-AAC6-27488E0B70D6}"/>
              </a:ext>
            </a:extLst>
          </p:cNvPr>
          <p:cNvSpPr/>
          <p:nvPr/>
        </p:nvSpPr>
        <p:spPr>
          <a:xfrm>
            <a:off x="3603625" y="-13216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0917E90C-19C6-45E0-8410-C3C971E6BE27}"/>
              </a:ext>
            </a:extLst>
          </p:cNvPr>
          <p:cNvGraphicFramePr>
            <a:graphicFrameLocks noGrp="1"/>
          </p:cNvGraphicFramePr>
          <p:nvPr/>
        </p:nvGraphicFramePr>
        <p:xfrm>
          <a:off x="1170735" y="1427236"/>
          <a:ext cx="6862919" cy="422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417">
                  <a:extLst>
                    <a:ext uri="{9D8B030D-6E8A-4147-A177-3AD203B41FA5}">
                      <a16:colId xmlns:a16="http://schemas.microsoft.com/office/drawing/2014/main" val="1380882155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1077698313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735718632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4245103059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3194566038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4101049503"/>
                    </a:ext>
                  </a:extLst>
                </a:gridCol>
                <a:gridCol w="980417">
                  <a:extLst>
                    <a:ext uri="{9D8B030D-6E8A-4147-A177-3AD203B41FA5}">
                      <a16:colId xmlns:a16="http://schemas.microsoft.com/office/drawing/2014/main" val="2097689042"/>
                    </a:ext>
                  </a:extLst>
                </a:gridCol>
              </a:tblGrid>
              <a:tr h="1055612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092850"/>
                  </a:ext>
                </a:extLst>
              </a:tr>
              <a:tr h="1055612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35507"/>
                  </a:ext>
                </a:extLst>
              </a:tr>
              <a:tr h="1055612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02959"/>
                  </a:ext>
                </a:extLst>
              </a:tr>
              <a:tr h="1055612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34976"/>
                  </a:ext>
                </a:extLst>
              </a:tr>
            </a:tbl>
          </a:graphicData>
        </a:graphic>
      </p:graphicFrame>
      <p:sp>
        <p:nvSpPr>
          <p:cNvPr id="66" name="Textfeld 65">
            <a:extLst>
              <a:ext uri="{FF2B5EF4-FFF2-40B4-BE49-F238E27FC236}">
                <a16:creationId xmlns:a16="http://schemas.microsoft.com/office/drawing/2014/main" id="{BE7A3BAD-58BB-4ED3-BD90-1101019BD751}"/>
              </a:ext>
            </a:extLst>
          </p:cNvPr>
          <p:cNvSpPr txBox="1"/>
          <p:nvPr/>
        </p:nvSpPr>
        <p:spPr>
          <a:xfrm>
            <a:off x="1170735" y="1020836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Mo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C825F1A-8C03-4267-A7CF-93B46BC93FC0}"/>
              </a:ext>
            </a:extLst>
          </p:cNvPr>
          <p:cNvSpPr txBox="1"/>
          <p:nvPr/>
        </p:nvSpPr>
        <p:spPr>
          <a:xfrm>
            <a:off x="2168589" y="1020836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Tue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9D505F5-5DFE-4FBC-8903-189309325B01}"/>
              </a:ext>
            </a:extLst>
          </p:cNvPr>
          <p:cNvSpPr txBox="1"/>
          <p:nvPr/>
        </p:nvSpPr>
        <p:spPr>
          <a:xfrm>
            <a:off x="4082136" y="1025114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Thu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F0423A0-E4E1-44EF-AFBB-A9B5AC0BEB44}"/>
              </a:ext>
            </a:extLst>
          </p:cNvPr>
          <p:cNvSpPr txBox="1"/>
          <p:nvPr/>
        </p:nvSpPr>
        <p:spPr>
          <a:xfrm>
            <a:off x="5141623" y="1020836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Fr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15F40199-C457-4887-B322-295899826C73}"/>
              </a:ext>
            </a:extLst>
          </p:cNvPr>
          <p:cNvSpPr txBox="1"/>
          <p:nvPr/>
        </p:nvSpPr>
        <p:spPr>
          <a:xfrm>
            <a:off x="6096000" y="1020836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Sat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CBB5D46-4B8A-4327-9415-45C8A69304FE}"/>
              </a:ext>
            </a:extLst>
          </p:cNvPr>
          <p:cNvSpPr txBox="1"/>
          <p:nvPr/>
        </p:nvSpPr>
        <p:spPr>
          <a:xfrm>
            <a:off x="7097549" y="1020836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Sun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632484A-062A-4593-8E8B-64161E048F6D}"/>
              </a:ext>
            </a:extLst>
          </p:cNvPr>
          <p:cNvSpPr txBox="1"/>
          <p:nvPr/>
        </p:nvSpPr>
        <p:spPr>
          <a:xfrm>
            <a:off x="3142340" y="1014228"/>
            <a:ext cx="973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Wed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6C8272B-D329-4ADD-879E-61CE4CE8D562}"/>
              </a:ext>
            </a:extLst>
          </p:cNvPr>
          <p:cNvSpPr txBox="1"/>
          <p:nvPr/>
        </p:nvSpPr>
        <p:spPr>
          <a:xfrm>
            <a:off x="8773949" y="1641322"/>
            <a:ext cx="2111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Start : 09.06.2021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E4C94D4-EEC0-4264-904E-01951CD19733}"/>
              </a:ext>
            </a:extLst>
          </p:cNvPr>
          <p:cNvSpPr txBox="1"/>
          <p:nvPr/>
        </p:nvSpPr>
        <p:spPr>
          <a:xfrm>
            <a:off x="8773948" y="2446865"/>
            <a:ext cx="2111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End : 18.06.2021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1F71CE98-E30F-44CD-B533-1A20CC0BA738}"/>
              </a:ext>
            </a:extLst>
          </p:cNvPr>
          <p:cNvSpPr/>
          <p:nvPr/>
        </p:nvSpPr>
        <p:spPr>
          <a:xfrm>
            <a:off x="8925120" y="3125452"/>
            <a:ext cx="1412679" cy="4130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1141B72-A1D9-4730-B217-559E04110FC6}"/>
              </a:ext>
            </a:extLst>
          </p:cNvPr>
          <p:cNvSpPr txBox="1"/>
          <p:nvPr/>
        </p:nvSpPr>
        <p:spPr>
          <a:xfrm>
            <a:off x="9282534" y="3147356"/>
            <a:ext cx="784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Book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D2E31EC-8303-48ED-983C-EBA56EDB4FFA}"/>
              </a:ext>
            </a:extLst>
          </p:cNvPr>
          <p:cNvSpPr txBox="1"/>
          <p:nvPr/>
        </p:nvSpPr>
        <p:spPr>
          <a:xfrm>
            <a:off x="261320" y="547486"/>
            <a:ext cx="2111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June 2021</a:t>
            </a:r>
          </a:p>
        </p:txBody>
      </p:sp>
      <p:sp>
        <p:nvSpPr>
          <p:cNvPr id="31" name="Rechteck: abgerundete Ecken 30">
            <a:hlinkClick r:id="rId6" action="ppaction://hlinksldjump"/>
            <a:extLst>
              <a:ext uri="{FF2B5EF4-FFF2-40B4-BE49-F238E27FC236}">
                <a16:creationId xmlns:a16="http://schemas.microsoft.com/office/drawing/2014/main" id="{2E0F9B5F-E9BF-4FFA-B8DA-8BE1E7F09843}"/>
              </a:ext>
            </a:extLst>
          </p:cNvPr>
          <p:cNvSpPr/>
          <p:nvPr/>
        </p:nvSpPr>
        <p:spPr>
          <a:xfrm>
            <a:off x="8925120" y="4027927"/>
            <a:ext cx="1829966" cy="4130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7C622EF-8FE0-40C6-BB5A-7655DC456D76}"/>
              </a:ext>
            </a:extLst>
          </p:cNvPr>
          <p:cNvSpPr txBox="1"/>
          <p:nvPr/>
        </p:nvSpPr>
        <p:spPr>
          <a:xfrm>
            <a:off x="9038127" y="4038813"/>
            <a:ext cx="1738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View Bookings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75827AB-46CA-41F6-82AE-19542A11C0C7}"/>
              </a:ext>
            </a:extLst>
          </p:cNvPr>
          <p:cNvSpPr/>
          <p:nvPr/>
        </p:nvSpPr>
        <p:spPr>
          <a:xfrm>
            <a:off x="2388979" y="1796143"/>
            <a:ext cx="6622146" cy="30512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058CC80-4896-4852-BF7E-FCDC202A7F26}"/>
              </a:ext>
            </a:extLst>
          </p:cNvPr>
          <p:cNvSpPr txBox="1"/>
          <p:nvPr/>
        </p:nvSpPr>
        <p:spPr>
          <a:xfrm>
            <a:off x="2891682" y="2316293"/>
            <a:ext cx="52690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Booking for</a:t>
            </a:r>
          </a:p>
          <a:p>
            <a:endParaRPr lang="de-DE" dirty="0">
              <a:solidFill>
                <a:srgbClr val="C00000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rgbClr val="C00000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Start : 09.06.2021</a:t>
            </a:r>
          </a:p>
          <a:p>
            <a:endParaRPr lang="de-DE" dirty="0">
              <a:solidFill>
                <a:srgbClr val="C00000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rgbClr val="C00000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End : 18.06.2021</a:t>
            </a:r>
          </a:p>
          <a:p>
            <a:endParaRPr lang="de-DE" dirty="0">
              <a:solidFill>
                <a:srgbClr val="C00000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rgbClr val="C00000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not possible, </a:t>
            </a:r>
            <a:r>
              <a:rPr lang="de-DE" dirty="0" err="1">
                <a:solidFill>
                  <a:srgbClr val="C00000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please</a:t>
            </a:r>
            <a:r>
              <a:rPr lang="de-DE" dirty="0">
                <a:solidFill>
                  <a:srgbClr val="C00000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choose</a:t>
            </a:r>
            <a:r>
              <a:rPr lang="de-DE" dirty="0">
                <a:solidFill>
                  <a:srgbClr val="C00000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an </a:t>
            </a:r>
            <a:r>
              <a:rPr lang="de-DE" dirty="0" err="1">
                <a:solidFill>
                  <a:srgbClr val="C00000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other</a:t>
            </a:r>
            <a:r>
              <a:rPr lang="de-DE" dirty="0">
                <a:solidFill>
                  <a:srgbClr val="C00000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date.</a:t>
            </a:r>
          </a:p>
        </p:txBody>
      </p:sp>
      <p:sp>
        <p:nvSpPr>
          <p:cNvPr id="4" name="Rechteck 3">
            <a:hlinkClick r:id="rId7" action="ppaction://hlinksldjump"/>
            <a:extLst>
              <a:ext uri="{FF2B5EF4-FFF2-40B4-BE49-F238E27FC236}">
                <a16:creationId xmlns:a16="http://schemas.microsoft.com/office/drawing/2014/main" id="{661A5FAE-0AC5-473F-A0ED-9E7468DE977A}"/>
              </a:ext>
            </a:extLst>
          </p:cNvPr>
          <p:cNvSpPr/>
          <p:nvPr/>
        </p:nvSpPr>
        <p:spPr>
          <a:xfrm>
            <a:off x="8556234" y="1884688"/>
            <a:ext cx="358063" cy="31162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Hinzufügen mit einfarbiger Füllung">
            <a:hlinkClick r:id="rId7" action="ppaction://hlinksldjump"/>
            <a:extLst>
              <a:ext uri="{FF2B5EF4-FFF2-40B4-BE49-F238E27FC236}">
                <a16:creationId xmlns:a16="http://schemas.microsoft.com/office/drawing/2014/main" id="{DD3C5620-55E6-44B1-A136-5126168BE4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36305">
            <a:off x="8590392" y="1910309"/>
            <a:ext cx="290724" cy="2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eck 77">
            <a:extLst>
              <a:ext uri="{FF2B5EF4-FFF2-40B4-BE49-F238E27FC236}">
                <a16:creationId xmlns:a16="http://schemas.microsoft.com/office/drawing/2014/main" id="{6C4D522D-D3DC-4E74-A321-E892BB5ECA0C}"/>
              </a:ext>
            </a:extLst>
          </p:cNvPr>
          <p:cNvSpPr/>
          <p:nvPr/>
        </p:nvSpPr>
        <p:spPr>
          <a:xfrm>
            <a:off x="-8040" y="-12184"/>
            <a:ext cx="122669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C35140A-6E11-4E74-9EA8-E502C7DEFAE0}"/>
              </a:ext>
            </a:extLst>
          </p:cNvPr>
          <p:cNvSpPr/>
          <p:nvPr/>
        </p:nvSpPr>
        <p:spPr>
          <a:xfrm>
            <a:off x="-18926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F08066B-9C38-4402-A404-882C2D3C7895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896E712-102B-4443-8C4D-2F367B77787F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53" name="Rechteck 52">
            <a:hlinkClick r:id="rId2" action="ppaction://hlinksldjump"/>
            <a:extLst>
              <a:ext uri="{FF2B5EF4-FFF2-40B4-BE49-F238E27FC236}">
                <a16:creationId xmlns:a16="http://schemas.microsoft.com/office/drawing/2014/main" id="{88B01F4B-B893-405D-B37D-B80B22750388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hlinkClick r:id="rId3" action="ppaction://hlinksldjump"/>
            <a:extLst>
              <a:ext uri="{FF2B5EF4-FFF2-40B4-BE49-F238E27FC236}">
                <a16:creationId xmlns:a16="http://schemas.microsoft.com/office/drawing/2014/main" id="{4097D296-3792-4243-AAC6-27488E0B70D6}"/>
              </a:ext>
            </a:extLst>
          </p:cNvPr>
          <p:cNvSpPr/>
          <p:nvPr/>
        </p:nvSpPr>
        <p:spPr>
          <a:xfrm>
            <a:off x="3603625" y="-13216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D2E31EC-8303-48ED-983C-EBA56EDB4FFA}"/>
              </a:ext>
            </a:extLst>
          </p:cNvPr>
          <p:cNvSpPr txBox="1"/>
          <p:nvPr/>
        </p:nvSpPr>
        <p:spPr>
          <a:xfrm>
            <a:off x="261320" y="547486"/>
            <a:ext cx="2111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Holiday 2021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0F3BC2C-FBA2-45FA-A124-C13AB239979A}"/>
              </a:ext>
            </a:extLst>
          </p:cNvPr>
          <p:cNvSpPr txBox="1"/>
          <p:nvPr/>
        </p:nvSpPr>
        <p:spPr>
          <a:xfrm>
            <a:off x="270272" y="1859339"/>
            <a:ext cx="11819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Start				End				Total </a:t>
            </a:r>
            <a:r>
              <a:rPr lang="de-DE" b="1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holidays</a:t>
            </a:r>
            <a:r>
              <a:rPr lang="de-DE" b="1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booked</a:t>
            </a:r>
            <a:r>
              <a:rPr lang="de-DE" b="1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9 </a:t>
            </a:r>
            <a:r>
              <a:rPr lang="de-DE" b="1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of</a:t>
            </a:r>
            <a:r>
              <a:rPr lang="de-DE" b="1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28 </a:t>
            </a:r>
            <a:r>
              <a:rPr lang="de-DE" b="1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days</a:t>
            </a:r>
            <a:endParaRPr lang="de-DE" b="1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endParaRPr lang="de-DE" b="1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endParaRPr lang="de-DE" b="1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Monday 28.06.2021		Monday 28.06.2021		1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Tuesday, 01.06.2021		Monday 07.06.2021		5</a:t>
            </a:r>
          </a:p>
          <a:p>
            <a:endParaRPr lang="de-DE" u="sng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Monday, 10.05.2021		Wednesday 12.05.2021		3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	 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301F9FE-5EC8-4F4A-8879-F872F71DC2B8}"/>
              </a:ext>
            </a:extLst>
          </p:cNvPr>
          <p:cNvSpPr/>
          <p:nvPr/>
        </p:nvSpPr>
        <p:spPr>
          <a:xfrm>
            <a:off x="8557354" y="2690023"/>
            <a:ext cx="1412679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BAF427C-AE59-4388-A94D-8184AE101D07}"/>
              </a:ext>
            </a:extLst>
          </p:cNvPr>
          <p:cNvSpPr txBox="1"/>
          <p:nvPr/>
        </p:nvSpPr>
        <p:spPr>
          <a:xfrm>
            <a:off x="8860338" y="2711927"/>
            <a:ext cx="10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Cancel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pic>
        <p:nvPicPr>
          <p:cNvPr id="32" name="Grafik 31" descr="Druckerabdeckung offen mit einfarbiger Füllung">
            <a:hlinkClick r:id="rId4" action="ppaction://hlinksldjump"/>
            <a:extLst>
              <a:ext uri="{FF2B5EF4-FFF2-40B4-BE49-F238E27FC236}">
                <a16:creationId xmlns:a16="http://schemas.microsoft.com/office/drawing/2014/main" id="{081084E3-80B4-4B58-BEA7-3369C98EE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EE072A4A-93E4-49AF-8C6D-A65B1BC775BD}"/>
              </a:ext>
            </a:extLst>
          </p:cNvPr>
          <p:cNvSpPr txBox="1"/>
          <p:nvPr/>
        </p:nvSpPr>
        <p:spPr>
          <a:xfrm>
            <a:off x="1824870" y="1262"/>
            <a:ext cx="166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812580-6A36-47DF-9384-FC9364C4A6FE}"/>
              </a:ext>
            </a:extLst>
          </p:cNvPr>
          <p:cNvSpPr txBox="1"/>
          <p:nvPr/>
        </p:nvSpPr>
        <p:spPr>
          <a:xfrm>
            <a:off x="3524070" y="-13084"/>
            <a:ext cx="2111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Holiday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4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A5FC909B-E69D-4B2F-BCEF-82B1307E4E8D}"/>
              </a:ext>
            </a:extLst>
          </p:cNvPr>
          <p:cNvSpPr/>
          <p:nvPr/>
        </p:nvSpPr>
        <p:spPr>
          <a:xfrm>
            <a:off x="-8040" y="-12184"/>
            <a:ext cx="122669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B5D287E-5347-47C4-8BAC-846AE5A595B4}"/>
              </a:ext>
            </a:extLst>
          </p:cNvPr>
          <p:cNvSpPr/>
          <p:nvPr/>
        </p:nvSpPr>
        <p:spPr>
          <a:xfrm>
            <a:off x="-18926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2CB669E-3C0D-4138-927C-D2371D9C6604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3EDEDCC-8AA5-4E17-9C96-07D25EB7485D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52" name="Rechteck 51">
            <a:hlinkClick r:id="rId2" action="ppaction://hlinksldjump"/>
            <a:extLst>
              <a:ext uri="{FF2B5EF4-FFF2-40B4-BE49-F238E27FC236}">
                <a16:creationId xmlns:a16="http://schemas.microsoft.com/office/drawing/2014/main" id="{44224BED-BE37-40FC-A270-EBA9782E839D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4" name="Grafik 53" descr="Druckerabdeckung offen mit einfarbiger Füllung">
            <a:hlinkClick r:id="rId3" action="ppaction://hlinksldjump"/>
            <a:extLst>
              <a:ext uri="{FF2B5EF4-FFF2-40B4-BE49-F238E27FC236}">
                <a16:creationId xmlns:a16="http://schemas.microsoft.com/office/drawing/2014/main" id="{D0348E76-69D5-4412-8C09-6C4007B71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  <p:sp>
        <p:nvSpPr>
          <p:cNvPr id="55" name="Rechteck 54">
            <a:hlinkClick r:id="rId6" action="ppaction://hlinksldjump"/>
            <a:extLst>
              <a:ext uri="{FF2B5EF4-FFF2-40B4-BE49-F238E27FC236}">
                <a16:creationId xmlns:a16="http://schemas.microsoft.com/office/drawing/2014/main" id="{DCB43E6A-7A71-49D9-ACCF-D6A8CA4AA599}"/>
              </a:ext>
            </a:extLst>
          </p:cNvPr>
          <p:cNvSpPr/>
          <p:nvPr/>
        </p:nvSpPr>
        <p:spPr>
          <a:xfrm>
            <a:off x="3603625" y="-13216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2CB08F5-BA90-4470-8B28-D7652F5AB418}"/>
              </a:ext>
            </a:extLst>
          </p:cNvPr>
          <p:cNvSpPr txBox="1"/>
          <p:nvPr/>
        </p:nvSpPr>
        <p:spPr>
          <a:xfrm>
            <a:off x="261320" y="547486"/>
            <a:ext cx="2111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Teams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AEEC25C-CF60-49D1-AB03-9E3D79D624C1}"/>
              </a:ext>
            </a:extLst>
          </p:cNvPr>
          <p:cNvSpPr txBox="1"/>
          <p:nvPr/>
        </p:nvSpPr>
        <p:spPr>
          <a:xfrm>
            <a:off x="1389797" y="4377925"/>
            <a:ext cx="66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Browser Ext. Speed Up : Name, Name, Name, Name, Name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C7FAFE7-3E87-4729-AC9F-1E865B949FC1}"/>
              </a:ext>
            </a:extLst>
          </p:cNvPr>
          <p:cNvSpPr txBox="1"/>
          <p:nvPr/>
        </p:nvSpPr>
        <p:spPr>
          <a:xfrm>
            <a:off x="1383447" y="5536952"/>
            <a:ext cx="68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EventTracking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Name, Name, Name, Name, Name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B182BA4-A7AF-46FE-A86E-DF6E7D5E0A27}"/>
              </a:ext>
            </a:extLst>
          </p:cNvPr>
          <p:cNvSpPr txBox="1"/>
          <p:nvPr/>
        </p:nvSpPr>
        <p:spPr>
          <a:xfrm>
            <a:off x="1294546" y="2051763"/>
            <a:ext cx="679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Delivery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Network : Name, Name, Name, Name, Name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8FE0A6C-E4A1-42A5-858A-D593CBB9EEA2}"/>
              </a:ext>
            </a:extLst>
          </p:cNvPr>
          <p:cNvSpPr txBox="1"/>
          <p:nvPr/>
        </p:nvSpPr>
        <p:spPr>
          <a:xfrm>
            <a:off x="1307246" y="3220163"/>
            <a:ext cx="58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RaveSave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Name, Name, Name, Name, Name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2812774-F98F-4FF5-8E5C-A6F15E6EBA57}"/>
              </a:ext>
            </a:extLst>
          </p:cNvPr>
          <p:cNvSpPr txBox="1"/>
          <p:nvPr/>
        </p:nvSpPr>
        <p:spPr>
          <a:xfrm>
            <a:off x="1824870" y="1262"/>
            <a:ext cx="166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4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B4FA9E6-2860-4518-BABA-6ECF1D292D6C}"/>
              </a:ext>
            </a:extLst>
          </p:cNvPr>
          <p:cNvSpPr/>
          <p:nvPr/>
        </p:nvSpPr>
        <p:spPr>
          <a:xfrm>
            <a:off x="-33440" y="381516"/>
            <a:ext cx="12225440" cy="64764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01AFC5D-864D-4C28-9F7C-81F5C9040150}"/>
              </a:ext>
            </a:extLst>
          </p:cNvPr>
          <p:cNvSpPr/>
          <p:nvPr/>
        </p:nvSpPr>
        <p:spPr>
          <a:xfrm>
            <a:off x="-33440" y="-9654"/>
            <a:ext cx="12225440" cy="428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87B653-2EFD-4FD4-A030-BBB361555159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B8EE687-7C4F-4999-8375-78024EDF6D81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Employee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name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FE6664-824D-4535-B976-37F8102D28A6}"/>
              </a:ext>
            </a:extLst>
          </p:cNvPr>
          <p:cNvSpPr txBox="1"/>
          <p:nvPr/>
        </p:nvSpPr>
        <p:spPr>
          <a:xfrm>
            <a:off x="5142450" y="3281918"/>
            <a:ext cx="20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You‘re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logged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out.</a:t>
            </a:r>
          </a:p>
        </p:txBody>
      </p:sp>
    </p:spTree>
    <p:extLst>
      <p:ext uri="{BB962C8B-B14F-4D97-AF65-F5344CB8AC3E}">
        <p14:creationId xmlns:p14="http://schemas.microsoft.com/office/powerpoint/2010/main" val="354752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A80FCA3E-5234-444E-BD1B-3BFB513B9AC4}"/>
              </a:ext>
            </a:extLst>
          </p:cNvPr>
          <p:cNvSpPr/>
          <p:nvPr/>
        </p:nvSpPr>
        <p:spPr>
          <a:xfrm>
            <a:off x="-33440" y="0"/>
            <a:ext cx="12225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B4FA9E6-2860-4518-BABA-6ECF1D292D6C}"/>
              </a:ext>
            </a:extLst>
          </p:cNvPr>
          <p:cNvSpPr/>
          <p:nvPr/>
        </p:nvSpPr>
        <p:spPr>
          <a:xfrm>
            <a:off x="-33440" y="4135772"/>
            <a:ext cx="12225440" cy="27222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96BBBD2-3DBC-4292-BA75-E674ABCFD3D3}"/>
              </a:ext>
            </a:extLst>
          </p:cNvPr>
          <p:cNvSpPr txBox="1"/>
          <p:nvPr/>
        </p:nvSpPr>
        <p:spPr>
          <a:xfrm>
            <a:off x="5290540" y="5593318"/>
            <a:ext cx="157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Willkommen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5CAD247-4003-47D0-9715-B965A0915DCB}"/>
              </a:ext>
            </a:extLst>
          </p:cNvPr>
          <p:cNvSpPr/>
          <p:nvPr/>
        </p:nvSpPr>
        <p:spPr>
          <a:xfrm>
            <a:off x="4485430" y="1739900"/>
            <a:ext cx="3187700" cy="413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F924EA3-A97D-4B4D-8D9C-170DE020459A}"/>
              </a:ext>
            </a:extLst>
          </p:cNvPr>
          <p:cNvSpPr txBox="1"/>
          <p:nvPr/>
        </p:nvSpPr>
        <p:spPr>
          <a:xfrm>
            <a:off x="4688630" y="1763752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E-Mail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4EAF89F-6DBF-4746-A99D-E0A51B4A0E24}"/>
              </a:ext>
            </a:extLst>
          </p:cNvPr>
          <p:cNvSpPr/>
          <p:nvPr/>
        </p:nvSpPr>
        <p:spPr>
          <a:xfrm>
            <a:off x="4485430" y="2628900"/>
            <a:ext cx="3187700" cy="413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67C75A-F1BD-4C49-9842-783F95BA3E31}"/>
              </a:ext>
            </a:extLst>
          </p:cNvPr>
          <p:cNvSpPr txBox="1"/>
          <p:nvPr/>
        </p:nvSpPr>
        <p:spPr>
          <a:xfrm>
            <a:off x="4688630" y="2652752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Passwort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F9A2C8F-5D29-4B93-8028-84A139CDC8E0}"/>
              </a:ext>
            </a:extLst>
          </p:cNvPr>
          <p:cNvGrpSpPr/>
          <p:nvPr/>
        </p:nvGrpSpPr>
        <p:grpSpPr>
          <a:xfrm>
            <a:off x="5420715" y="5098276"/>
            <a:ext cx="1317130" cy="413008"/>
            <a:chOff x="5363070" y="5098276"/>
            <a:chExt cx="1317130" cy="413008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E8C1E1F-F6DA-4F6A-AD2B-79B4EB154049}"/>
                </a:ext>
              </a:extLst>
            </p:cNvPr>
            <p:cNvSpPr/>
            <p:nvPr/>
          </p:nvSpPr>
          <p:spPr>
            <a:xfrm>
              <a:off x="5363070" y="5098276"/>
              <a:ext cx="1317130" cy="41300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ECD0BCC-98E5-4FA7-80EB-14EE50930731}"/>
                </a:ext>
              </a:extLst>
            </p:cNvPr>
            <p:cNvSpPr txBox="1"/>
            <p:nvPr/>
          </p:nvSpPr>
          <p:spPr>
            <a:xfrm>
              <a:off x="5426075" y="5116552"/>
              <a:ext cx="1165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>
                  <a:solidFill>
                    <a:schemeClr val="bg1"/>
                  </a:solidFill>
                  <a:latin typeface="Abadi" panose="020B0604020202020204" pitchFamily="34" charset="0"/>
                  <a:cs typeface="Biome" panose="020B0502040204020203" pitchFamily="34" charset="0"/>
                </a:rPr>
                <a:t>login</a:t>
              </a:r>
              <a:endPara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endParaRP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5EFC5866-0BAA-40F1-AFAD-62E34BC41628}"/>
              </a:ext>
            </a:extLst>
          </p:cNvPr>
          <p:cNvSpPr/>
          <p:nvPr/>
        </p:nvSpPr>
        <p:spPr>
          <a:xfrm>
            <a:off x="-33440" y="6092"/>
            <a:ext cx="1222544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398B688-74A6-4122-81AC-CB30C7066817}"/>
              </a:ext>
            </a:extLst>
          </p:cNvPr>
          <p:cNvSpPr txBox="1"/>
          <p:nvPr/>
        </p:nvSpPr>
        <p:spPr>
          <a:xfrm>
            <a:off x="11257230" y="27930"/>
            <a:ext cx="90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13:57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EB2B34C-8ED0-47AD-BA70-3DE268924DBC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213339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hlinkClick r:id="rId2" action="ppaction://hlinksldjump"/>
            <a:extLst>
              <a:ext uri="{FF2B5EF4-FFF2-40B4-BE49-F238E27FC236}">
                <a16:creationId xmlns:a16="http://schemas.microsoft.com/office/drawing/2014/main" id="{142BCF8E-6703-4207-816C-17D9A6F3891F}"/>
              </a:ext>
            </a:extLst>
          </p:cNvPr>
          <p:cNvSpPr/>
          <p:nvPr/>
        </p:nvSpPr>
        <p:spPr>
          <a:xfrm>
            <a:off x="11747500" y="-12184"/>
            <a:ext cx="4866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Verschiedene mit einfarbiger Füllung">
            <a:extLst>
              <a:ext uri="{FF2B5EF4-FFF2-40B4-BE49-F238E27FC236}">
                <a16:creationId xmlns:a16="http://schemas.microsoft.com/office/drawing/2014/main" id="{7A08764B-E9EA-4EFF-8DC1-02226959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19360" y="419100"/>
            <a:ext cx="342900" cy="34290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1512D952-5B92-495D-9045-2C7F6B9BA5E1}"/>
              </a:ext>
            </a:extLst>
          </p:cNvPr>
          <p:cNvSpPr/>
          <p:nvPr/>
        </p:nvSpPr>
        <p:spPr>
          <a:xfrm>
            <a:off x="-33440" y="-6608"/>
            <a:ext cx="1226756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F19944-2E3C-406D-BD83-1419DE545938}"/>
              </a:ext>
            </a:extLst>
          </p:cNvPr>
          <p:cNvSpPr txBox="1"/>
          <p:nvPr/>
        </p:nvSpPr>
        <p:spPr>
          <a:xfrm>
            <a:off x="10329120" y="43418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17" name="Rechteck 16">
            <a:hlinkClick r:id="rId5" action="ppaction://hlinksldjump"/>
            <a:extLst>
              <a:ext uri="{FF2B5EF4-FFF2-40B4-BE49-F238E27FC236}">
                <a16:creationId xmlns:a16="http://schemas.microsoft.com/office/drawing/2014/main" id="{D0D73E7A-EADD-460C-91C5-EBDCD2C3DB66}"/>
              </a:ext>
            </a:extLst>
          </p:cNvPr>
          <p:cNvSpPr/>
          <p:nvPr/>
        </p:nvSpPr>
        <p:spPr>
          <a:xfrm>
            <a:off x="3111459" y="3670300"/>
            <a:ext cx="2265260" cy="2298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735199A-BDC4-4FD6-812F-E2484E47B184}"/>
              </a:ext>
            </a:extLst>
          </p:cNvPr>
          <p:cNvSpPr txBox="1"/>
          <p:nvPr/>
        </p:nvSpPr>
        <p:spPr>
          <a:xfrm>
            <a:off x="3532897" y="4609565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Teams</a:t>
            </a:r>
          </a:p>
        </p:txBody>
      </p:sp>
      <p:sp>
        <p:nvSpPr>
          <p:cNvPr id="11" name="Rechteck 10">
            <a:hlinkClick r:id="rId6" action="ppaction://hlinksldjump"/>
            <a:extLst>
              <a:ext uri="{FF2B5EF4-FFF2-40B4-BE49-F238E27FC236}">
                <a16:creationId xmlns:a16="http://schemas.microsoft.com/office/drawing/2014/main" id="{06819BF6-57CC-4450-9D68-AA2C95FF581B}"/>
              </a:ext>
            </a:extLst>
          </p:cNvPr>
          <p:cNvSpPr/>
          <p:nvPr/>
        </p:nvSpPr>
        <p:spPr>
          <a:xfrm>
            <a:off x="619485" y="1122913"/>
            <a:ext cx="2265260" cy="2298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EB2012E-514B-4E1A-90B6-A3702AA15EE6}"/>
              </a:ext>
            </a:extLst>
          </p:cNvPr>
          <p:cNvSpPr txBox="1"/>
          <p:nvPr/>
        </p:nvSpPr>
        <p:spPr>
          <a:xfrm>
            <a:off x="1053615" y="1915629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Time &amp; Tracking</a:t>
            </a:r>
          </a:p>
        </p:txBody>
      </p:sp>
      <p:sp>
        <p:nvSpPr>
          <p:cNvPr id="13" name="Rechteck 12">
            <a:hlinkClick r:id="rId7" action="ppaction://hlinksldjump"/>
            <a:extLst>
              <a:ext uri="{FF2B5EF4-FFF2-40B4-BE49-F238E27FC236}">
                <a16:creationId xmlns:a16="http://schemas.microsoft.com/office/drawing/2014/main" id="{40CAAE43-14EA-475C-B21A-58884C7D5240}"/>
              </a:ext>
            </a:extLst>
          </p:cNvPr>
          <p:cNvSpPr/>
          <p:nvPr/>
        </p:nvSpPr>
        <p:spPr>
          <a:xfrm>
            <a:off x="619485" y="3670300"/>
            <a:ext cx="2265260" cy="2298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C109824-1D62-42E6-9D48-E77A0D562EAE}"/>
              </a:ext>
            </a:extLst>
          </p:cNvPr>
          <p:cNvSpPr txBox="1"/>
          <p:nvPr/>
        </p:nvSpPr>
        <p:spPr>
          <a:xfrm>
            <a:off x="1037740" y="4644931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Holiday</a:t>
            </a:r>
          </a:p>
        </p:txBody>
      </p:sp>
      <p:sp>
        <p:nvSpPr>
          <p:cNvPr id="15" name="Rechteck 14">
            <a:hlinkClick r:id="rId8" action="ppaction://hlinksldjump"/>
            <a:extLst>
              <a:ext uri="{FF2B5EF4-FFF2-40B4-BE49-F238E27FC236}">
                <a16:creationId xmlns:a16="http://schemas.microsoft.com/office/drawing/2014/main" id="{7C426845-065F-4D74-942C-C4B3CBEB0705}"/>
              </a:ext>
            </a:extLst>
          </p:cNvPr>
          <p:cNvSpPr/>
          <p:nvPr/>
        </p:nvSpPr>
        <p:spPr>
          <a:xfrm>
            <a:off x="3111459" y="1122913"/>
            <a:ext cx="2265260" cy="22987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F854FF3-68D7-405D-AFCC-7370F9BAB933}"/>
              </a:ext>
            </a:extLst>
          </p:cNvPr>
          <p:cNvSpPr txBox="1"/>
          <p:nvPr/>
        </p:nvSpPr>
        <p:spPr>
          <a:xfrm>
            <a:off x="3545589" y="209754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5FFCEC5-66BD-4110-B9DD-92ABA4A0177C}"/>
              </a:ext>
            </a:extLst>
          </p:cNvPr>
          <p:cNvSpPr txBox="1"/>
          <p:nvPr/>
        </p:nvSpPr>
        <p:spPr>
          <a:xfrm>
            <a:off x="10447810" y="666105"/>
            <a:ext cx="90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1:57 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18D4521-99FA-4358-B99B-B9F2F8039099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pic>
        <p:nvPicPr>
          <p:cNvPr id="29" name="Grafik 28" descr="Druckerabdeckung offen mit einfarbiger Füllung">
            <a:hlinkClick r:id="rId9" action="ppaction://hlinksldjump"/>
            <a:extLst>
              <a:ext uri="{FF2B5EF4-FFF2-40B4-BE49-F238E27FC236}">
                <a16:creationId xmlns:a16="http://schemas.microsoft.com/office/drawing/2014/main" id="{80C3BC33-8987-462B-8A1A-D76F9502CE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hlinkClick r:id="rId2" action="ppaction://hlinksldjump"/>
            <a:extLst>
              <a:ext uri="{FF2B5EF4-FFF2-40B4-BE49-F238E27FC236}">
                <a16:creationId xmlns:a16="http://schemas.microsoft.com/office/drawing/2014/main" id="{A611BCD5-CB10-4590-9E4D-8011B585EF6F}"/>
              </a:ext>
            </a:extLst>
          </p:cNvPr>
          <p:cNvSpPr/>
          <p:nvPr/>
        </p:nvSpPr>
        <p:spPr>
          <a:xfrm>
            <a:off x="8775700" y="-12184"/>
            <a:ext cx="348318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12D952-5B92-495D-9045-2C7F6B9BA5E1}"/>
              </a:ext>
            </a:extLst>
          </p:cNvPr>
          <p:cNvSpPr/>
          <p:nvPr/>
        </p:nvSpPr>
        <p:spPr>
          <a:xfrm>
            <a:off x="-8040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F21DAA-6E50-468C-83D0-27F3729A0A33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FC1E1-E1DF-4798-8314-3A0180336DF7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pic>
        <p:nvPicPr>
          <p:cNvPr id="4" name="Grafik 3" descr="Verschiedene mit einfarbiger Füllung">
            <a:hlinkClick r:id="rId3" action="ppaction://hlinksldjump"/>
            <a:extLst>
              <a:ext uri="{FF2B5EF4-FFF2-40B4-BE49-F238E27FC236}">
                <a16:creationId xmlns:a16="http://schemas.microsoft.com/office/drawing/2014/main" id="{54E53710-BD1E-491C-9B3B-8ECA7B920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3590" y="418063"/>
            <a:ext cx="342900" cy="3429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F88F74A-42DB-4F9A-AB4B-B48ADA1EFA2F}"/>
              </a:ext>
            </a:extLst>
          </p:cNvPr>
          <p:cNvSpPr txBox="1"/>
          <p:nvPr/>
        </p:nvSpPr>
        <p:spPr>
          <a:xfrm>
            <a:off x="9697673" y="419100"/>
            <a:ext cx="254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Object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 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Personal Data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B0270FF-405D-4841-AA28-6F7D650F55D5}"/>
              </a:ext>
            </a:extLst>
          </p:cNvPr>
          <p:cNvSpPr/>
          <p:nvPr/>
        </p:nvSpPr>
        <p:spPr>
          <a:xfrm>
            <a:off x="8999640" y="1331798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4F7683-5E41-4F66-A667-9DD9CDB1788E}"/>
              </a:ext>
            </a:extLst>
          </p:cNvPr>
          <p:cNvSpPr txBox="1"/>
          <p:nvPr/>
        </p:nvSpPr>
        <p:spPr>
          <a:xfrm>
            <a:off x="9088540" y="1350074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Katherine Kuhle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1994A894-E0DC-4680-BF31-FACC546AA07F}"/>
              </a:ext>
            </a:extLst>
          </p:cNvPr>
          <p:cNvSpPr/>
          <p:nvPr/>
        </p:nvSpPr>
        <p:spPr>
          <a:xfrm>
            <a:off x="9012340" y="2068398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A0D89C-1D8E-438B-9838-AC7467476427}"/>
              </a:ext>
            </a:extLst>
          </p:cNvPr>
          <p:cNvSpPr txBox="1"/>
          <p:nvPr/>
        </p:nvSpPr>
        <p:spPr>
          <a:xfrm>
            <a:off x="9101240" y="2086674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kuhlek@helmers.com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E6D991F-DB7E-4940-9E41-27C0A6FEBCAC}"/>
              </a:ext>
            </a:extLst>
          </p:cNvPr>
          <p:cNvSpPr txBox="1"/>
          <p:nvPr/>
        </p:nvSpPr>
        <p:spPr>
          <a:xfrm>
            <a:off x="9101240" y="4499568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Pers-ID : US21175968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71DCDA0-AD42-4812-8C57-B6B3772DD437}"/>
              </a:ext>
            </a:extLst>
          </p:cNvPr>
          <p:cNvSpPr txBox="1"/>
          <p:nvPr/>
        </p:nvSpPr>
        <p:spPr>
          <a:xfrm>
            <a:off x="9101240" y="5096680"/>
            <a:ext cx="348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Superior: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Sabina Morales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C098E8B-50E3-4088-AF74-002B104BE798}"/>
              </a:ext>
            </a:extLst>
          </p:cNvPr>
          <p:cNvSpPr txBox="1"/>
          <p:nvPr/>
        </p:nvSpPr>
        <p:spPr>
          <a:xfrm>
            <a:off x="9101240" y="3889968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Position: Lead Front End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AAE7B16-0EF7-4046-81A3-1282A44B440C}"/>
              </a:ext>
            </a:extLst>
          </p:cNvPr>
          <p:cNvSpPr txBox="1"/>
          <p:nvPr/>
        </p:nvSpPr>
        <p:spPr>
          <a:xfrm>
            <a:off x="9101240" y="3254968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Phone: +1 5555 1234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E427C283-5E6F-4769-917F-DEF7892DCEDF}"/>
              </a:ext>
            </a:extLst>
          </p:cNvPr>
          <p:cNvSpPr/>
          <p:nvPr/>
        </p:nvSpPr>
        <p:spPr>
          <a:xfrm>
            <a:off x="9012340" y="3236692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B0AFDF8B-A86B-4A20-84C3-EE5EC9DCC4C3}"/>
              </a:ext>
            </a:extLst>
          </p:cNvPr>
          <p:cNvSpPr/>
          <p:nvPr/>
        </p:nvSpPr>
        <p:spPr>
          <a:xfrm>
            <a:off x="9012340" y="3862940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657237A4-20E4-4AFD-B0BF-621B41239C52}"/>
              </a:ext>
            </a:extLst>
          </p:cNvPr>
          <p:cNvSpPr/>
          <p:nvPr/>
        </p:nvSpPr>
        <p:spPr>
          <a:xfrm>
            <a:off x="9025040" y="4459879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C98CEE1D-4247-4EE1-A8ED-A13C501E3767}"/>
              </a:ext>
            </a:extLst>
          </p:cNvPr>
          <p:cNvSpPr/>
          <p:nvPr/>
        </p:nvSpPr>
        <p:spPr>
          <a:xfrm>
            <a:off x="9012340" y="5628173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4" name="Rechteck 73">
            <a:hlinkClick r:id="rId6" action="ppaction://hlinksldjump"/>
            <a:extLst>
              <a:ext uri="{FF2B5EF4-FFF2-40B4-BE49-F238E27FC236}">
                <a16:creationId xmlns:a16="http://schemas.microsoft.com/office/drawing/2014/main" id="{9E111645-26A2-43E1-87DE-2FF2AA31B66F}"/>
              </a:ext>
            </a:extLst>
          </p:cNvPr>
          <p:cNvSpPr/>
          <p:nvPr/>
        </p:nvSpPr>
        <p:spPr>
          <a:xfrm>
            <a:off x="3111459" y="3670300"/>
            <a:ext cx="2265260" cy="2298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871B925-1AED-4C17-8BB9-B50B16499EA3}"/>
              </a:ext>
            </a:extLst>
          </p:cNvPr>
          <p:cNvSpPr txBox="1"/>
          <p:nvPr/>
        </p:nvSpPr>
        <p:spPr>
          <a:xfrm>
            <a:off x="3532897" y="4609565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Teams</a:t>
            </a:r>
          </a:p>
        </p:txBody>
      </p:sp>
      <p:sp>
        <p:nvSpPr>
          <p:cNvPr id="76" name="Rechteck 75">
            <a:hlinkClick r:id="rId7" action="ppaction://hlinksldjump"/>
            <a:extLst>
              <a:ext uri="{FF2B5EF4-FFF2-40B4-BE49-F238E27FC236}">
                <a16:creationId xmlns:a16="http://schemas.microsoft.com/office/drawing/2014/main" id="{BF3204FA-0ABE-4A7D-8736-353AC5A09C14}"/>
              </a:ext>
            </a:extLst>
          </p:cNvPr>
          <p:cNvSpPr/>
          <p:nvPr/>
        </p:nvSpPr>
        <p:spPr>
          <a:xfrm>
            <a:off x="619485" y="1122913"/>
            <a:ext cx="2265260" cy="2298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8123792-1686-41F4-98E6-63A6F275D569}"/>
              </a:ext>
            </a:extLst>
          </p:cNvPr>
          <p:cNvSpPr txBox="1"/>
          <p:nvPr/>
        </p:nvSpPr>
        <p:spPr>
          <a:xfrm>
            <a:off x="1053615" y="1915629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Time &amp; Tracking</a:t>
            </a:r>
          </a:p>
        </p:txBody>
      </p:sp>
      <p:sp>
        <p:nvSpPr>
          <p:cNvPr id="78" name="Rechteck 77">
            <a:hlinkClick r:id="rId8" action="ppaction://hlinksldjump"/>
            <a:extLst>
              <a:ext uri="{FF2B5EF4-FFF2-40B4-BE49-F238E27FC236}">
                <a16:creationId xmlns:a16="http://schemas.microsoft.com/office/drawing/2014/main" id="{29E92071-E658-47A5-9160-560F141DB7C7}"/>
              </a:ext>
            </a:extLst>
          </p:cNvPr>
          <p:cNvSpPr/>
          <p:nvPr/>
        </p:nvSpPr>
        <p:spPr>
          <a:xfrm>
            <a:off x="619485" y="3670300"/>
            <a:ext cx="2265260" cy="2298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B2DBF73-8508-45F3-8AFD-C59C69506AE5}"/>
              </a:ext>
            </a:extLst>
          </p:cNvPr>
          <p:cNvSpPr txBox="1"/>
          <p:nvPr/>
        </p:nvSpPr>
        <p:spPr>
          <a:xfrm>
            <a:off x="1037740" y="4644931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Holiday</a:t>
            </a:r>
          </a:p>
        </p:txBody>
      </p:sp>
      <p:sp>
        <p:nvSpPr>
          <p:cNvPr id="80" name="Rechteck 79">
            <a:hlinkClick r:id="rId9" action="ppaction://hlinksldjump"/>
            <a:extLst>
              <a:ext uri="{FF2B5EF4-FFF2-40B4-BE49-F238E27FC236}">
                <a16:creationId xmlns:a16="http://schemas.microsoft.com/office/drawing/2014/main" id="{1183AD1A-FF9F-4E5A-8799-0370391CAC7C}"/>
              </a:ext>
            </a:extLst>
          </p:cNvPr>
          <p:cNvSpPr/>
          <p:nvPr/>
        </p:nvSpPr>
        <p:spPr>
          <a:xfrm>
            <a:off x="3111459" y="1122913"/>
            <a:ext cx="2265260" cy="22987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B6D4D19-31BD-4C15-9070-1E0F6C737210}"/>
              </a:ext>
            </a:extLst>
          </p:cNvPr>
          <p:cNvSpPr txBox="1"/>
          <p:nvPr/>
        </p:nvSpPr>
        <p:spPr>
          <a:xfrm>
            <a:off x="3545589" y="209754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Projects</a:t>
            </a:r>
          </a:p>
        </p:txBody>
      </p:sp>
      <p:pic>
        <p:nvPicPr>
          <p:cNvPr id="82" name="Grafik 81" descr="Druckerabdeckung offen mit einfarbiger Füllung">
            <a:hlinkClick r:id="rId10" action="ppaction://hlinksldjump"/>
            <a:extLst>
              <a:ext uri="{FF2B5EF4-FFF2-40B4-BE49-F238E27FC236}">
                <a16:creationId xmlns:a16="http://schemas.microsoft.com/office/drawing/2014/main" id="{5515A40B-357E-48BD-B512-55DE41A24A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1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A80FCA3E-5234-444E-BD1B-3BFB513B9AC4}"/>
              </a:ext>
            </a:extLst>
          </p:cNvPr>
          <p:cNvSpPr/>
          <p:nvPr/>
        </p:nvSpPr>
        <p:spPr>
          <a:xfrm>
            <a:off x="0" y="0"/>
            <a:ext cx="1222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11BCD5-CB10-4590-9E4D-8011B585EF6F}"/>
              </a:ext>
            </a:extLst>
          </p:cNvPr>
          <p:cNvSpPr/>
          <p:nvPr/>
        </p:nvSpPr>
        <p:spPr>
          <a:xfrm>
            <a:off x="-8040" y="-12184"/>
            <a:ext cx="122669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12D952-5B92-495D-9045-2C7F6B9BA5E1}"/>
              </a:ext>
            </a:extLst>
          </p:cNvPr>
          <p:cNvSpPr/>
          <p:nvPr/>
        </p:nvSpPr>
        <p:spPr>
          <a:xfrm>
            <a:off x="-8040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F21DAA-6E50-468C-83D0-27F3729A0A33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FC1E1-E1DF-4798-8314-3A0180336DF7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B0270FF-405D-4841-AA28-6F7D650F55D5}"/>
              </a:ext>
            </a:extLst>
          </p:cNvPr>
          <p:cNvSpPr/>
          <p:nvPr/>
        </p:nvSpPr>
        <p:spPr>
          <a:xfrm>
            <a:off x="490640" y="1331798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4F7683-5E41-4F66-A667-9DD9CDB1788E}"/>
              </a:ext>
            </a:extLst>
          </p:cNvPr>
          <p:cNvSpPr txBox="1"/>
          <p:nvPr/>
        </p:nvSpPr>
        <p:spPr>
          <a:xfrm>
            <a:off x="579540" y="1350074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Katherine Kuhle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1994A894-E0DC-4680-BF31-FACC546AA07F}"/>
              </a:ext>
            </a:extLst>
          </p:cNvPr>
          <p:cNvSpPr/>
          <p:nvPr/>
        </p:nvSpPr>
        <p:spPr>
          <a:xfrm>
            <a:off x="503340" y="2068398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A0D89C-1D8E-438B-9838-AC7467476427}"/>
              </a:ext>
            </a:extLst>
          </p:cNvPr>
          <p:cNvSpPr txBox="1"/>
          <p:nvPr/>
        </p:nvSpPr>
        <p:spPr>
          <a:xfrm>
            <a:off x="592240" y="2086674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kuhlek@helmers.com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E6D991F-DB7E-4940-9E41-27C0A6FEBCAC}"/>
              </a:ext>
            </a:extLst>
          </p:cNvPr>
          <p:cNvSpPr txBox="1"/>
          <p:nvPr/>
        </p:nvSpPr>
        <p:spPr>
          <a:xfrm>
            <a:off x="592240" y="4499568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Pers-ID : US21175968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71DCDA0-AD42-4812-8C57-B6B3772DD437}"/>
              </a:ext>
            </a:extLst>
          </p:cNvPr>
          <p:cNvSpPr txBox="1"/>
          <p:nvPr/>
        </p:nvSpPr>
        <p:spPr>
          <a:xfrm>
            <a:off x="592240" y="5096680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Superior: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Sabina Morales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C098E8B-50E3-4088-AF74-002B104BE798}"/>
              </a:ext>
            </a:extLst>
          </p:cNvPr>
          <p:cNvSpPr txBox="1"/>
          <p:nvPr/>
        </p:nvSpPr>
        <p:spPr>
          <a:xfrm>
            <a:off x="592240" y="3889968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Position: Lead Front End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AAE7B16-0EF7-4046-81A3-1282A44B440C}"/>
              </a:ext>
            </a:extLst>
          </p:cNvPr>
          <p:cNvSpPr txBox="1"/>
          <p:nvPr/>
        </p:nvSpPr>
        <p:spPr>
          <a:xfrm>
            <a:off x="592240" y="3254968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Phone: +1 5555 1234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E427C283-5E6F-4769-917F-DEF7892DCEDF}"/>
              </a:ext>
            </a:extLst>
          </p:cNvPr>
          <p:cNvSpPr/>
          <p:nvPr/>
        </p:nvSpPr>
        <p:spPr>
          <a:xfrm>
            <a:off x="503340" y="3236692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B0AFDF8B-A86B-4A20-84C3-EE5EC9DCC4C3}"/>
              </a:ext>
            </a:extLst>
          </p:cNvPr>
          <p:cNvSpPr/>
          <p:nvPr/>
        </p:nvSpPr>
        <p:spPr>
          <a:xfrm>
            <a:off x="503340" y="3862940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657237A4-20E4-4AFD-B0BF-621B41239C52}"/>
              </a:ext>
            </a:extLst>
          </p:cNvPr>
          <p:cNvSpPr/>
          <p:nvPr/>
        </p:nvSpPr>
        <p:spPr>
          <a:xfrm>
            <a:off x="516040" y="4459879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C98CEE1D-4247-4EE1-A8ED-A13C501E3767}"/>
              </a:ext>
            </a:extLst>
          </p:cNvPr>
          <p:cNvSpPr/>
          <p:nvPr/>
        </p:nvSpPr>
        <p:spPr>
          <a:xfrm>
            <a:off x="503340" y="5628173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E905152-3E74-4B97-B0BF-8873A498EBC3}"/>
              </a:ext>
            </a:extLst>
          </p:cNvPr>
          <p:cNvSpPr txBox="1"/>
          <p:nvPr/>
        </p:nvSpPr>
        <p:spPr>
          <a:xfrm>
            <a:off x="4440340" y="872276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Address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36EF3A2-6516-462F-B21C-65C4AE38818F}"/>
              </a:ext>
            </a:extLst>
          </p:cNvPr>
          <p:cNvSpPr txBox="1"/>
          <p:nvPr/>
        </p:nvSpPr>
        <p:spPr>
          <a:xfrm>
            <a:off x="8032955" y="3194579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Social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Security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No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.: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AB12345678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9A8C9385-4C62-40C0-8666-8EDCD034FCF0}"/>
              </a:ext>
            </a:extLst>
          </p:cNvPr>
          <p:cNvSpPr/>
          <p:nvPr/>
        </p:nvSpPr>
        <p:spPr>
          <a:xfrm>
            <a:off x="7944055" y="3726072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7DF4CD5-110A-4675-96AD-F12E7BB8B598}"/>
              </a:ext>
            </a:extLst>
          </p:cNvPr>
          <p:cNvSpPr txBox="1"/>
          <p:nvPr/>
        </p:nvSpPr>
        <p:spPr>
          <a:xfrm>
            <a:off x="8026605" y="4353606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Tax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ID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No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.: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ABX12345678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34C61978-FBD6-4974-8EA1-2E332987E503}"/>
              </a:ext>
            </a:extLst>
          </p:cNvPr>
          <p:cNvSpPr/>
          <p:nvPr/>
        </p:nvSpPr>
        <p:spPr>
          <a:xfrm>
            <a:off x="7937705" y="4885099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D14873F9-C3EA-4E19-9144-4E109FFE105C}"/>
              </a:ext>
            </a:extLst>
          </p:cNvPr>
          <p:cNvSpPr/>
          <p:nvPr/>
        </p:nvSpPr>
        <p:spPr>
          <a:xfrm>
            <a:off x="7937705" y="6054683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D54E83E-5CBF-41BC-8778-BD8594573917}"/>
              </a:ext>
            </a:extLst>
          </p:cNvPr>
          <p:cNvSpPr txBox="1"/>
          <p:nvPr/>
        </p:nvSpPr>
        <p:spPr>
          <a:xfrm>
            <a:off x="7937705" y="868417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Date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Birth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30.12.1990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8825D33B-48AB-492E-864F-641EF167943D}"/>
              </a:ext>
            </a:extLst>
          </p:cNvPr>
          <p:cNvSpPr/>
          <p:nvPr/>
        </p:nvSpPr>
        <p:spPr>
          <a:xfrm>
            <a:off x="7848805" y="1399910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8A5D74A-376C-472A-8F34-FB6D438D1C0E}"/>
              </a:ext>
            </a:extLst>
          </p:cNvPr>
          <p:cNvSpPr txBox="1"/>
          <p:nvPr/>
        </p:nvSpPr>
        <p:spPr>
          <a:xfrm>
            <a:off x="7950405" y="2036817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City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Birth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Buenos Aires, Argentina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2C5C4B5D-D9ED-43D0-8FCC-8A0D3EBD0BAC}"/>
              </a:ext>
            </a:extLst>
          </p:cNvPr>
          <p:cNvSpPr/>
          <p:nvPr/>
        </p:nvSpPr>
        <p:spPr>
          <a:xfrm>
            <a:off x="7861505" y="2555610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09F865A9-E240-47D7-9FEA-A8EA0F973A6D}"/>
              </a:ext>
            </a:extLst>
          </p:cNvPr>
          <p:cNvSpPr/>
          <p:nvPr/>
        </p:nvSpPr>
        <p:spPr>
          <a:xfrm>
            <a:off x="4287940" y="1343691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B1A68EBC-010A-46AF-BEDB-1733219A48F6}"/>
              </a:ext>
            </a:extLst>
          </p:cNvPr>
          <p:cNvSpPr/>
          <p:nvPr/>
        </p:nvSpPr>
        <p:spPr>
          <a:xfrm>
            <a:off x="4287940" y="1969939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4FFB8488-0415-446B-A583-D5C85879F8B2}"/>
              </a:ext>
            </a:extLst>
          </p:cNvPr>
          <p:cNvSpPr/>
          <p:nvPr/>
        </p:nvSpPr>
        <p:spPr>
          <a:xfrm>
            <a:off x="4300640" y="2566878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E31C1DB-2167-4940-B200-83A05350C2D5}"/>
              </a:ext>
            </a:extLst>
          </p:cNvPr>
          <p:cNvSpPr txBox="1"/>
          <p:nvPr/>
        </p:nvSpPr>
        <p:spPr>
          <a:xfrm>
            <a:off x="33440" y="419298"/>
            <a:ext cx="23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Object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Personal Data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76B54F-D1A6-4BC1-ADBB-CF51B24FA18A}"/>
              </a:ext>
            </a:extLst>
          </p:cNvPr>
          <p:cNvSpPr txBox="1"/>
          <p:nvPr/>
        </p:nvSpPr>
        <p:spPr>
          <a:xfrm>
            <a:off x="8026605" y="5523190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Heath Insurance: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HealthIsWealth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Oregon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241094-0288-4979-9725-A8B65A6A8ED1}"/>
              </a:ext>
            </a:extLst>
          </p:cNvPr>
          <p:cNvSpPr txBox="1"/>
          <p:nvPr/>
        </p:nvSpPr>
        <p:spPr>
          <a:xfrm>
            <a:off x="4376840" y="2606567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City   Portland, Oregon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2C21845-59CE-471E-AB34-F4666FD49E72}"/>
              </a:ext>
            </a:extLst>
          </p:cNvPr>
          <p:cNvSpPr txBox="1"/>
          <p:nvPr/>
        </p:nvSpPr>
        <p:spPr>
          <a:xfrm>
            <a:off x="4376840" y="1996967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ZIP   12345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5D9D12C-5BFA-4010-B2BE-23D585BA6EE4}"/>
              </a:ext>
            </a:extLst>
          </p:cNvPr>
          <p:cNvSpPr txBox="1"/>
          <p:nvPr/>
        </p:nvSpPr>
        <p:spPr>
          <a:xfrm>
            <a:off x="4376840" y="1361967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Street   Sample Street 50</a:t>
            </a:r>
          </a:p>
        </p:txBody>
      </p:sp>
      <p:sp>
        <p:nvSpPr>
          <p:cNvPr id="39" name="Rechteck 38">
            <a:hlinkClick r:id="rId2" action="ppaction://hlinksldjump"/>
            <a:extLst>
              <a:ext uri="{FF2B5EF4-FFF2-40B4-BE49-F238E27FC236}">
                <a16:creationId xmlns:a16="http://schemas.microsoft.com/office/drawing/2014/main" id="{D3A181BB-2D00-493C-8457-598CBB2390CF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FB801B6-7483-4EA7-9F71-6D67D1C89247}"/>
              </a:ext>
            </a:extLst>
          </p:cNvPr>
          <p:cNvSpPr txBox="1"/>
          <p:nvPr/>
        </p:nvSpPr>
        <p:spPr>
          <a:xfrm>
            <a:off x="1824870" y="1262"/>
            <a:ext cx="166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90290FD-CBE1-4739-8F50-C48CB7EE2763}"/>
              </a:ext>
            </a:extLst>
          </p:cNvPr>
          <p:cNvSpPr txBox="1"/>
          <p:nvPr/>
        </p:nvSpPr>
        <p:spPr>
          <a:xfrm>
            <a:off x="490640" y="6045771"/>
            <a:ext cx="23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Object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Polyporphie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A5E687F-7778-42C9-A52A-9CF73436DCC0}"/>
              </a:ext>
            </a:extLst>
          </p:cNvPr>
          <p:cNvSpPr txBox="1"/>
          <p:nvPr/>
        </p:nvSpPr>
        <p:spPr>
          <a:xfrm>
            <a:off x="4300640" y="3254968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Department: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Dev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Tech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Dep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3DE57D3E-D8E0-4890-A2BF-6C71FA7AEDAA}"/>
              </a:ext>
            </a:extLst>
          </p:cNvPr>
          <p:cNvSpPr/>
          <p:nvPr/>
        </p:nvSpPr>
        <p:spPr>
          <a:xfrm>
            <a:off x="4211740" y="3786461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6B51ACD-D083-4068-A099-85389FAA446F}"/>
              </a:ext>
            </a:extLst>
          </p:cNvPr>
          <p:cNvSpPr txBox="1"/>
          <p:nvPr/>
        </p:nvSpPr>
        <p:spPr>
          <a:xfrm>
            <a:off x="4253963" y="4284351"/>
            <a:ext cx="23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Object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Polyporphie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(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shared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attribute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)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07E712A1-E9F3-443B-A32E-C3873AEE04C1}"/>
              </a:ext>
            </a:extLst>
          </p:cNvPr>
          <p:cNvSpPr/>
          <p:nvPr/>
        </p:nvSpPr>
        <p:spPr>
          <a:xfrm>
            <a:off x="4199040" y="5163189"/>
            <a:ext cx="303530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99E0BFE-08D8-4754-A5E4-CCE943CD0A91}"/>
              </a:ext>
            </a:extLst>
          </p:cNvPr>
          <p:cNvSpPr txBox="1"/>
          <p:nvPr/>
        </p:nvSpPr>
        <p:spPr>
          <a:xfrm>
            <a:off x="4287940" y="5190217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Front End Teams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6055D20-FC49-48F6-B762-BDFCB7A53B74}"/>
              </a:ext>
            </a:extLst>
          </p:cNvPr>
          <p:cNvCxnSpPr>
            <a:cxnSpLocks/>
          </p:cNvCxnSpPr>
          <p:nvPr/>
        </p:nvCxnSpPr>
        <p:spPr>
          <a:xfrm flipV="1">
            <a:off x="3337111" y="4069444"/>
            <a:ext cx="1027029" cy="1805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F3FAC14-45D8-4029-A5D1-08C03041BB96}"/>
              </a:ext>
            </a:extLst>
          </p:cNvPr>
          <p:cNvCxnSpPr>
            <a:cxnSpLocks/>
            <a:stCxn id="66" idx="1"/>
            <a:endCxn id="64" idx="3"/>
          </p:cNvCxnSpPr>
          <p:nvPr/>
        </p:nvCxnSpPr>
        <p:spPr>
          <a:xfrm flipH="1" flipV="1">
            <a:off x="2362200" y="603964"/>
            <a:ext cx="1836840" cy="4765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580365E-5C29-4EA7-AC65-95BAA8B62654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362200" y="603964"/>
            <a:ext cx="1959180" cy="3298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05437125-5759-42C2-AC2D-1FCE9DBE3434}"/>
              </a:ext>
            </a:extLst>
          </p:cNvPr>
          <p:cNvSpPr txBox="1"/>
          <p:nvPr/>
        </p:nvSpPr>
        <p:spPr>
          <a:xfrm>
            <a:off x="4300640" y="5661689"/>
            <a:ext cx="23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Object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Polyporphie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(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shared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attributes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dep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. On Team)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pic>
        <p:nvPicPr>
          <p:cNvPr id="52" name="Grafik 51" descr="Druckerabdeckung offen mit einfarbiger Füllung">
            <a:hlinkClick r:id="rId3" action="ppaction://hlinksldjump"/>
            <a:extLst>
              <a:ext uri="{FF2B5EF4-FFF2-40B4-BE49-F238E27FC236}">
                <a16:creationId xmlns:a16="http://schemas.microsoft.com/office/drawing/2014/main" id="{51EDACCB-8D6B-48AE-96E7-4C743C2A7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A80FCA3E-5234-444E-BD1B-3BFB513B9AC4}"/>
              </a:ext>
            </a:extLst>
          </p:cNvPr>
          <p:cNvSpPr/>
          <p:nvPr/>
        </p:nvSpPr>
        <p:spPr>
          <a:xfrm>
            <a:off x="0" y="0"/>
            <a:ext cx="1222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11BCD5-CB10-4590-9E4D-8011B585EF6F}"/>
              </a:ext>
            </a:extLst>
          </p:cNvPr>
          <p:cNvSpPr/>
          <p:nvPr/>
        </p:nvSpPr>
        <p:spPr>
          <a:xfrm>
            <a:off x="0" y="12184"/>
            <a:ext cx="122669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12D952-5B92-495D-9045-2C7F6B9BA5E1}"/>
              </a:ext>
            </a:extLst>
          </p:cNvPr>
          <p:cNvSpPr/>
          <p:nvPr/>
        </p:nvSpPr>
        <p:spPr>
          <a:xfrm>
            <a:off x="-8040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F21DAA-6E50-468C-83D0-27F3729A0A33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FC1E1-E1DF-4798-8314-3A0180336DF7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D54E83E-5CBF-41BC-8778-BD8594573917}"/>
              </a:ext>
            </a:extLst>
          </p:cNvPr>
          <p:cNvSpPr txBox="1"/>
          <p:nvPr/>
        </p:nvSpPr>
        <p:spPr>
          <a:xfrm>
            <a:off x="270272" y="1859339"/>
            <a:ext cx="11819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June 2021			</a:t>
            </a:r>
            <a:r>
              <a:rPr lang="de-DE" b="1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Current</a:t>
            </a:r>
            <a:r>
              <a:rPr lang="de-DE" b="1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Time </a:t>
            </a:r>
            <a:r>
              <a:rPr lang="de-DE" b="1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spent</a:t>
            </a:r>
            <a:r>
              <a:rPr lang="de-DE" b="1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42,70 h		Target </a:t>
            </a:r>
            <a:r>
              <a:rPr lang="de-DE" b="1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hours</a:t>
            </a:r>
            <a:r>
              <a:rPr lang="de-DE" b="1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40,00h</a:t>
            </a:r>
          </a:p>
          <a:p>
            <a:endParaRPr lang="de-DE" b="1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Monday, 07.06.2021		Total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hours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11,25 h		</a:t>
            </a:r>
            <a:r>
              <a:rPr lang="de-DE" u="sng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Rave Save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7,00 h,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Delivery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Network 4,25 h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Friday, 04.06.2021		Total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hours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7,45 h		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Delivery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Network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7,45h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Thursday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03.06.2021		Total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hours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6 h		 	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Browser Ext. Speed Up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6,00 h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Wednesday, 02.06.2021		Total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hours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8 h			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Rave Save 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8,00h </a:t>
            </a:r>
          </a:p>
          <a:p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Tuesday, 01.06.2021		Total 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hours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10,00 h		</a:t>
            </a:r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Delivery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Network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10,00 h	 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E31C1DB-2167-4940-B200-83A05350C2D5}"/>
              </a:ext>
            </a:extLst>
          </p:cNvPr>
          <p:cNvSpPr txBox="1"/>
          <p:nvPr/>
        </p:nvSpPr>
        <p:spPr>
          <a:xfrm>
            <a:off x="213365" y="543677"/>
            <a:ext cx="23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Time &amp; Track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B52DD7E7-3A3F-4C1A-BC58-EE293A4A7D63}"/>
              </a:ext>
            </a:extLst>
          </p:cNvPr>
          <p:cNvSpPr/>
          <p:nvPr/>
        </p:nvSpPr>
        <p:spPr>
          <a:xfrm>
            <a:off x="5587695" y="5934569"/>
            <a:ext cx="88054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6" name="Grafik 105" descr="Verschiedene mit einfarbiger Füllung">
            <a:extLst>
              <a:ext uri="{FF2B5EF4-FFF2-40B4-BE49-F238E27FC236}">
                <a16:creationId xmlns:a16="http://schemas.microsoft.com/office/drawing/2014/main" id="{A2AA6A75-C921-4D37-A601-62C7DF6E0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6515" y="5969185"/>
            <a:ext cx="342900" cy="342900"/>
          </a:xfrm>
          <a:prstGeom prst="rect">
            <a:avLst/>
          </a:prstGeom>
        </p:spPr>
      </p:pic>
      <p:sp>
        <p:nvSpPr>
          <p:cNvPr id="107" name="Textfeld 106">
            <a:extLst>
              <a:ext uri="{FF2B5EF4-FFF2-40B4-BE49-F238E27FC236}">
                <a16:creationId xmlns:a16="http://schemas.microsoft.com/office/drawing/2014/main" id="{607BC9F5-7F47-45B9-A05B-406DD05D18C7}"/>
              </a:ext>
            </a:extLst>
          </p:cNvPr>
          <p:cNvSpPr txBox="1"/>
          <p:nvPr/>
        </p:nvSpPr>
        <p:spPr>
          <a:xfrm>
            <a:off x="5076065" y="6395493"/>
            <a:ext cx="242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view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past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4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weeks</a:t>
            </a:r>
            <a:endParaRPr lang="de-DE" dirty="0">
              <a:solidFill>
                <a:schemeClr val="bg2">
                  <a:lumMod val="50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pic>
        <p:nvPicPr>
          <p:cNvPr id="109" name="Grafik 108" descr="Druckerabdeckung offen mit einfarbiger Füllung">
            <a:hlinkClick r:id="rId7" action="ppaction://hlinksldjump"/>
            <a:extLst>
              <a:ext uri="{FF2B5EF4-FFF2-40B4-BE49-F238E27FC236}">
                <a16:creationId xmlns:a16="http://schemas.microsoft.com/office/drawing/2014/main" id="{0C31325F-825D-4125-9C6E-03D62D2D3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  <p:sp>
        <p:nvSpPr>
          <p:cNvPr id="110" name="Rechteck 109">
            <a:hlinkClick r:id="rId10" action="ppaction://hlinksldjump"/>
            <a:extLst>
              <a:ext uri="{FF2B5EF4-FFF2-40B4-BE49-F238E27FC236}">
                <a16:creationId xmlns:a16="http://schemas.microsoft.com/office/drawing/2014/main" id="{03CC9C49-E329-4842-94EA-D40ACF00C4D7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269DB7EF-1EFE-4B3E-8A58-3B35D301DE12}"/>
              </a:ext>
            </a:extLst>
          </p:cNvPr>
          <p:cNvSpPr txBox="1"/>
          <p:nvPr/>
        </p:nvSpPr>
        <p:spPr>
          <a:xfrm>
            <a:off x="1824870" y="1262"/>
            <a:ext cx="166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6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A80FCA3E-5234-444E-BD1B-3BFB513B9AC4}"/>
              </a:ext>
            </a:extLst>
          </p:cNvPr>
          <p:cNvSpPr/>
          <p:nvPr/>
        </p:nvSpPr>
        <p:spPr>
          <a:xfrm>
            <a:off x="0" y="0"/>
            <a:ext cx="1222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11BCD5-CB10-4590-9E4D-8011B585EF6F}"/>
              </a:ext>
            </a:extLst>
          </p:cNvPr>
          <p:cNvSpPr/>
          <p:nvPr/>
        </p:nvSpPr>
        <p:spPr>
          <a:xfrm>
            <a:off x="-8040" y="-12184"/>
            <a:ext cx="122669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12D952-5B92-495D-9045-2C7F6B9BA5E1}"/>
              </a:ext>
            </a:extLst>
          </p:cNvPr>
          <p:cNvSpPr/>
          <p:nvPr/>
        </p:nvSpPr>
        <p:spPr>
          <a:xfrm>
            <a:off x="-8040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F21DAA-6E50-468C-83D0-27F3729A0A33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FC1E1-E1DF-4798-8314-3A0180336DF7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36EF3A2-6516-462F-B21C-65C4AE38818F}"/>
              </a:ext>
            </a:extLst>
          </p:cNvPr>
          <p:cNvSpPr txBox="1"/>
          <p:nvPr/>
        </p:nvSpPr>
        <p:spPr>
          <a:xfrm>
            <a:off x="1389797" y="437792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Browser Ext. Speed Up: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7DF4CD5-110A-4675-96AD-F12E7BB8B598}"/>
              </a:ext>
            </a:extLst>
          </p:cNvPr>
          <p:cNvSpPr txBox="1"/>
          <p:nvPr/>
        </p:nvSpPr>
        <p:spPr>
          <a:xfrm>
            <a:off x="1383447" y="5536952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EventTracking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D54E83E-5CBF-41BC-8778-BD8594573917}"/>
              </a:ext>
            </a:extLst>
          </p:cNvPr>
          <p:cNvSpPr txBox="1"/>
          <p:nvPr/>
        </p:nvSpPr>
        <p:spPr>
          <a:xfrm>
            <a:off x="1294547" y="2051763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Delivery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Network: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8A5D74A-376C-472A-8F34-FB6D438D1C0E}"/>
              </a:ext>
            </a:extLst>
          </p:cNvPr>
          <p:cNvSpPr txBox="1"/>
          <p:nvPr/>
        </p:nvSpPr>
        <p:spPr>
          <a:xfrm>
            <a:off x="1307247" y="3220163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RaveSave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:</a:t>
            </a:r>
          </a:p>
        </p:txBody>
      </p:sp>
      <p:sp>
        <p:nvSpPr>
          <p:cNvPr id="51" name="Rechteck: abgerundete Ecken 50">
            <a:hlinkClick r:id="rId2" action="ppaction://hlinksldjump"/>
            <a:extLst>
              <a:ext uri="{FF2B5EF4-FFF2-40B4-BE49-F238E27FC236}">
                <a16:creationId xmlns:a16="http://schemas.microsoft.com/office/drawing/2014/main" id="{2C5C4B5D-D9ED-43D0-8FCC-8A0D3EBD0BAC}"/>
              </a:ext>
            </a:extLst>
          </p:cNvPr>
          <p:cNvSpPr/>
          <p:nvPr/>
        </p:nvSpPr>
        <p:spPr>
          <a:xfrm>
            <a:off x="5451244" y="2051763"/>
            <a:ext cx="88054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E31C1DB-2167-4940-B200-83A05350C2D5}"/>
              </a:ext>
            </a:extLst>
          </p:cNvPr>
          <p:cNvSpPr txBox="1"/>
          <p:nvPr/>
        </p:nvSpPr>
        <p:spPr>
          <a:xfrm>
            <a:off x="213365" y="543677"/>
            <a:ext cx="23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My Projects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FB801B6-7483-4EA7-9F71-6D67D1C89247}"/>
              </a:ext>
            </a:extLst>
          </p:cNvPr>
          <p:cNvSpPr txBox="1"/>
          <p:nvPr/>
        </p:nvSpPr>
        <p:spPr>
          <a:xfrm>
            <a:off x="1786860" y="12184"/>
            <a:ext cx="166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Dashboard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27A35D-5798-4F3F-905A-27434D3120DA}"/>
              </a:ext>
            </a:extLst>
          </p:cNvPr>
          <p:cNvSpPr/>
          <p:nvPr/>
        </p:nvSpPr>
        <p:spPr>
          <a:xfrm>
            <a:off x="4088988" y="2033408"/>
            <a:ext cx="460170" cy="46017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6" name="Grafik 5" descr="Pause mit einfarbiger Füllung">
            <a:extLst>
              <a:ext uri="{FF2B5EF4-FFF2-40B4-BE49-F238E27FC236}">
                <a16:creationId xmlns:a16="http://schemas.microsoft.com/office/drawing/2014/main" id="{A881A3F4-B1CF-4CEB-BA74-B258A5968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7789" y="2132209"/>
            <a:ext cx="262568" cy="262568"/>
          </a:xfrm>
          <a:prstGeom prst="rect">
            <a:avLst/>
          </a:prstGeom>
        </p:spPr>
      </p:pic>
      <p:sp>
        <p:nvSpPr>
          <p:cNvPr id="56" name="Ellipse 55">
            <a:extLst>
              <a:ext uri="{FF2B5EF4-FFF2-40B4-BE49-F238E27FC236}">
                <a16:creationId xmlns:a16="http://schemas.microsoft.com/office/drawing/2014/main" id="{AAC8C0FE-5B4A-4B17-B116-9DE484187A75}"/>
              </a:ext>
            </a:extLst>
          </p:cNvPr>
          <p:cNvSpPr/>
          <p:nvPr/>
        </p:nvSpPr>
        <p:spPr>
          <a:xfrm>
            <a:off x="4770116" y="2037394"/>
            <a:ext cx="460170" cy="46017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C017A32-6CC6-41A4-82DD-439CB1D800D3}"/>
              </a:ext>
            </a:extLst>
          </p:cNvPr>
          <p:cNvSpPr/>
          <p:nvPr/>
        </p:nvSpPr>
        <p:spPr>
          <a:xfrm>
            <a:off x="4902849" y="2170127"/>
            <a:ext cx="194705" cy="194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70" name="Grafik 69" descr="Verschiedene mit einfarbiger Füllung">
            <a:hlinkClick r:id="rId2" action="ppaction://hlinksldjump"/>
            <a:extLst>
              <a:ext uri="{FF2B5EF4-FFF2-40B4-BE49-F238E27FC236}">
                <a16:creationId xmlns:a16="http://schemas.microsoft.com/office/drawing/2014/main" id="{F9B4B239-4A96-443D-A30D-9DE5C4D45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0064" y="2086379"/>
            <a:ext cx="342900" cy="342900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DCF3B8AF-B6B0-46EF-A360-66843D693B0E}"/>
              </a:ext>
            </a:extLst>
          </p:cNvPr>
          <p:cNvSpPr txBox="1"/>
          <p:nvPr/>
        </p:nvSpPr>
        <p:spPr>
          <a:xfrm>
            <a:off x="6600604" y="2059947"/>
            <a:ext cx="110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32,27 h</a:t>
            </a:r>
          </a:p>
        </p:txBody>
      </p:sp>
      <p:sp>
        <p:nvSpPr>
          <p:cNvPr id="75" name="Rechteck: abgerundete Ecken 74">
            <a:hlinkClick r:id="rId7" action="ppaction://hlinksldjump"/>
            <a:extLst>
              <a:ext uri="{FF2B5EF4-FFF2-40B4-BE49-F238E27FC236}">
                <a16:creationId xmlns:a16="http://schemas.microsoft.com/office/drawing/2014/main" id="{FCEFCDE0-9F3E-4338-B411-D2187930142B}"/>
              </a:ext>
            </a:extLst>
          </p:cNvPr>
          <p:cNvSpPr/>
          <p:nvPr/>
        </p:nvSpPr>
        <p:spPr>
          <a:xfrm>
            <a:off x="5451244" y="3170480"/>
            <a:ext cx="88054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2D20E36C-CF56-4979-976B-E66B60397650}"/>
              </a:ext>
            </a:extLst>
          </p:cNvPr>
          <p:cNvSpPr/>
          <p:nvPr/>
        </p:nvSpPr>
        <p:spPr>
          <a:xfrm>
            <a:off x="4088988" y="3152125"/>
            <a:ext cx="460170" cy="46017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CD31437-A919-4C9B-A123-C40614B5004A}"/>
              </a:ext>
            </a:extLst>
          </p:cNvPr>
          <p:cNvSpPr/>
          <p:nvPr/>
        </p:nvSpPr>
        <p:spPr>
          <a:xfrm>
            <a:off x="4770116" y="3156111"/>
            <a:ext cx="460170" cy="46017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842ADD9-2B50-4987-94B8-D2945A3B1258}"/>
              </a:ext>
            </a:extLst>
          </p:cNvPr>
          <p:cNvSpPr/>
          <p:nvPr/>
        </p:nvSpPr>
        <p:spPr>
          <a:xfrm>
            <a:off x="4902849" y="3288844"/>
            <a:ext cx="194705" cy="194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80" name="Grafik 79" descr="Verschiedene mit einfarbiger Füllung">
            <a:hlinkClick r:id="rId7" action="ppaction://hlinksldjump"/>
            <a:extLst>
              <a:ext uri="{FF2B5EF4-FFF2-40B4-BE49-F238E27FC236}">
                <a16:creationId xmlns:a16="http://schemas.microsoft.com/office/drawing/2014/main" id="{6E6720E9-2D1A-45A3-9B79-74AD88884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0064" y="3205096"/>
            <a:ext cx="342900" cy="342900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ED9CA252-F21E-4A1B-A80C-6FC015BCDF33}"/>
              </a:ext>
            </a:extLst>
          </p:cNvPr>
          <p:cNvSpPr txBox="1"/>
          <p:nvPr/>
        </p:nvSpPr>
        <p:spPr>
          <a:xfrm>
            <a:off x="6600604" y="3178664"/>
            <a:ext cx="14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148,01 h</a:t>
            </a:r>
          </a:p>
        </p:txBody>
      </p:sp>
      <p:sp>
        <p:nvSpPr>
          <p:cNvPr id="82" name="Rechteck: abgerundete Ecken 81">
            <a:hlinkClick r:id="rId8" action="ppaction://hlinksldjump"/>
            <a:extLst>
              <a:ext uri="{FF2B5EF4-FFF2-40B4-BE49-F238E27FC236}">
                <a16:creationId xmlns:a16="http://schemas.microsoft.com/office/drawing/2014/main" id="{A29186A3-8C09-43BA-8823-6EF0562F54F4}"/>
              </a:ext>
            </a:extLst>
          </p:cNvPr>
          <p:cNvSpPr/>
          <p:nvPr/>
        </p:nvSpPr>
        <p:spPr>
          <a:xfrm>
            <a:off x="5451244" y="4340933"/>
            <a:ext cx="88054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6634B690-E58E-4B56-A9BD-752D8D185118}"/>
              </a:ext>
            </a:extLst>
          </p:cNvPr>
          <p:cNvSpPr/>
          <p:nvPr/>
        </p:nvSpPr>
        <p:spPr>
          <a:xfrm>
            <a:off x="4088988" y="4322578"/>
            <a:ext cx="460170" cy="46017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BDD2CB0-468C-4FD6-9588-76D478EC27AA}"/>
              </a:ext>
            </a:extLst>
          </p:cNvPr>
          <p:cNvSpPr/>
          <p:nvPr/>
        </p:nvSpPr>
        <p:spPr>
          <a:xfrm>
            <a:off x="4770116" y="4326564"/>
            <a:ext cx="460170" cy="46017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A5E42D7-E73F-417F-8227-B8448ECC79EF}"/>
              </a:ext>
            </a:extLst>
          </p:cNvPr>
          <p:cNvSpPr/>
          <p:nvPr/>
        </p:nvSpPr>
        <p:spPr>
          <a:xfrm>
            <a:off x="4902849" y="4459297"/>
            <a:ext cx="194705" cy="194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87" name="Grafik 86" descr="Verschiedene mit einfarbiger Füllung">
            <a:hlinkClick r:id="rId8" action="ppaction://hlinksldjump"/>
            <a:extLst>
              <a:ext uri="{FF2B5EF4-FFF2-40B4-BE49-F238E27FC236}">
                <a16:creationId xmlns:a16="http://schemas.microsoft.com/office/drawing/2014/main" id="{281924FF-FB80-430E-A433-7964DE641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0064" y="4375549"/>
            <a:ext cx="342900" cy="342900"/>
          </a:xfrm>
          <a:prstGeom prst="rect">
            <a:avLst/>
          </a:prstGeom>
        </p:spPr>
      </p:pic>
      <p:sp>
        <p:nvSpPr>
          <p:cNvPr id="88" name="Textfeld 87">
            <a:extLst>
              <a:ext uri="{FF2B5EF4-FFF2-40B4-BE49-F238E27FC236}">
                <a16:creationId xmlns:a16="http://schemas.microsoft.com/office/drawing/2014/main" id="{44521871-3848-4B97-936C-92CC264C9D15}"/>
              </a:ext>
            </a:extLst>
          </p:cNvPr>
          <p:cNvSpPr txBox="1"/>
          <p:nvPr/>
        </p:nvSpPr>
        <p:spPr>
          <a:xfrm>
            <a:off x="6600604" y="4349117"/>
            <a:ext cx="110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2,09 h</a:t>
            </a:r>
          </a:p>
        </p:txBody>
      </p:sp>
      <p:sp>
        <p:nvSpPr>
          <p:cNvPr id="89" name="Rechteck: abgerundete Ecken 88">
            <a:hlinkClick r:id="rId9" action="ppaction://hlinksldjump"/>
            <a:extLst>
              <a:ext uri="{FF2B5EF4-FFF2-40B4-BE49-F238E27FC236}">
                <a16:creationId xmlns:a16="http://schemas.microsoft.com/office/drawing/2014/main" id="{5AF1DBA3-EDAD-42F6-9F86-0A5AD383B881}"/>
              </a:ext>
            </a:extLst>
          </p:cNvPr>
          <p:cNvSpPr/>
          <p:nvPr/>
        </p:nvSpPr>
        <p:spPr>
          <a:xfrm>
            <a:off x="5451244" y="5459650"/>
            <a:ext cx="880540" cy="41300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963D7DB0-944F-4D3A-ACBF-FA0015A26EB9}"/>
              </a:ext>
            </a:extLst>
          </p:cNvPr>
          <p:cNvSpPr/>
          <p:nvPr/>
        </p:nvSpPr>
        <p:spPr>
          <a:xfrm>
            <a:off x="4088988" y="5441295"/>
            <a:ext cx="460170" cy="46017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79CE5A19-3065-4143-9D93-5317559B4125}"/>
              </a:ext>
            </a:extLst>
          </p:cNvPr>
          <p:cNvSpPr/>
          <p:nvPr/>
        </p:nvSpPr>
        <p:spPr>
          <a:xfrm>
            <a:off x="4770116" y="5445281"/>
            <a:ext cx="460170" cy="46017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F577533C-AC74-441E-BC8B-A6D954203B5B}"/>
              </a:ext>
            </a:extLst>
          </p:cNvPr>
          <p:cNvSpPr/>
          <p:nvPr/>
        </p:nvSpPr>
        <p:spPr>
          <a:xfrm>
            <a:off x="4902849" y="5578014"/>
            <a:ext cx="194705" cy="194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4" name="Grafik 93" descr="Verschiedene mit einfarbiger Füllung">
            <a:hlinkClick r:id="rId9" action="ppaction://hlinksldjump"/>
            <a:extLst>
              <a:ext uri="{FF2B5EF4-FFF2-40B4-BE49-F238E27FC236}">
                <a16:creationId xmlns:a16="http://schemas.microsoft.com/office/drawing/2014/main" id="{F081370C-85E2-40CA-8A21-09FB80955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0064" y="5494266"/>
            <a:ext cx="342900" cy="342900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15BAAC7D-9F67-4414-A083-52AB779AEE98}"/>
              </a:ext>
            </a:extLst>
          </p:cNvPr>
          <p:cNvSpPr txBox="1"/>
          <p:nvPr/>
        </p:nvSpPr>
        <p:spPr>
          <a:xfrm>
            <a:off x="6600604" y="5467834"/>
            <a:ext cx="110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0,13 h</a:t>
            </a:r>
          </a:p>
        </p:txBody>
      </p: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4E98148D-5F2B-47C1-905B-1708BCAD9AF2}"/>
              </a:ext>
            </a:extLst>
          </p:cNvPr>
          <p:cNvSpPr/>
          <p:nvPr/>
        </p:nvSpPr>
        <p:spPr>
          <a:xfrm>
            <a:off x="7950200" y="1115527"/>
            <a:ext cx="3187700" cy="413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924FF0A4-2C38-4AE0-AF2A-31CBDBB63623}"/>
              </a:ext>
            </a:extLst>
          </p:cNvPr>
          <p:cNvSpPr txBox="1"/>
          <p:nvPr/>
        </p:nvSpPr>
        <p:spPr>
          <a:xfrm>
            <a:off x="8204200" y="1139379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Search for New Projects…</a:t>
            </a:r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97AD84E-B610-4321-B3D0-751FBE5011A6}"/>
              </a:ext>
            </a:extLst>
          </p:cNvPr>
          <p:cNvSpPr/>
          <p:nvPr/>
        </p:nvSpPr>
        <p:spPr>
          <a:xfrm rot="5400000">
            <a:off x="4248212" y="3296291"/>
            <a:ext cx="213221" cy="18381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2" name="Gleichschenkliges Dreieck 101">
            <a:extLst>
              <a:ext uri="{FF2B5EF4-FFF2-40B4-BE49-F238E27FC236}">
                <a16:creationId xmlns:a16="http://schemas.microsoft.com/office/drawing/2014/main" id="{39C6B9EE-4E5D-4612-9F02-09F119E86D54}"/>
              </a:ext>
            </a:extLst>
          </p:cNvPr>
          <p:cNvSpPr/>
          <p:nvPr/>
        </p:nvSpPr>
        <p:spPr>
          <a:xfrm rot="5400000">
            <a:off x="4241401" y="4464743"/>
            <a:ext cx="213221" cy="18381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3" name="Gleichschenkliges Dreieck 102">
            <a:extLst>
              <a:ext uri="{FF2B5EF4-FFF2-40B4-BE49-F238E27FC236}">
                <a16:creationId xmlns:a16="http://schemas.microsoft.com/office/drawing/2014/main" id="{A906E1C4-F404-4466-916A-972226B6CC70}"/>
              </a:ext>
            </a:extLst>
          </p:cNvPr>
          <p:cNvSpPr/>
          <p:nvPr/>
        </p:nvSpPr>
        <p:spPr>
          <a:xfrm rot="5400000">
            <a:off x="4244177" y="5583460"/>
            <a:ext cx="213221" cy="18381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45" name="Grafik 44" descr="Druckerabdeckung offen mit einfarbiger Füllung">
            <a:hlinkClick r:id="rId10" action="ppaction://hlinksldjump"/>
            <a:extLst>
              <a:ext uri="{FF2B5EF4-FFF2-40B4-BE49-F238E27FC236}">
                <a16:creationId xmlns:a16="http://schemas.microsoft.com/office/drawing/2014/main" id="{800C79E2-2B85-4C18-9E1F-3DC583C7D4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  <p:sp>
        <p:nvSpPr>
          <p:cNvPr id="46" name="Rechteck 45">
            <a:hlinkClick r:id="rId13" action="ppaction://hlinksldjump"/>
            <a:extLst>
              <a:ext uri="{FF2B5EF4-FFF2-40B4-BE49-F238E27FC236}">
                <a16:creationId xmlns:a16="http://schemas.microsoft.com/office/drawing/2014/main" id="{7CFBF623-D7DC-42A8-BE9E-DDE71DC12D43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DC35129-9376-4299-BF23-62539A5F46AB}"/>
              </a:ext>
            </a:extLst>
          </p:cNvPr>
          <p:cNvSpPr txBox="1"/>
          <p:nvPr/>
        </p:nvSpPr>
        <p:spPr>
          <a:xfrm>
            <a:off x="1824870" y="1262"/>
            <a:ext cx="166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7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A80FCA3E-5234-444E-BD1B-3BFB513B9AC4}"/>
              </a:ext>
            </a:extLst>
          </p:cNvPr>
          <p:cNvSpPr/>
          <p:nvPr/>
        </p:nvSpPr>
        <p:spPr>
          <a:xfrm>
            <a:off x="0" y="0"/>
            <a:ext cx="1222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11BCD5-CB10-4590-9E4D-8011B585EF6F}"/>
              </a:ext>
            </a:extLst>
          </p:cNvPr>
          <p:cNvSpPr/>
          <p:nvPr/>
        </p:nvSpPr>
        <p:spPr>
          <a:xfrm>
            <a:off x="-8040" y="-12184"/>
            <a:ext cx="122669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12D952-5B92-495D-9045-2C7F6B9BA5E1}"/>
              </a:ext>
            </a:extLst>
          </p:cNvPr>
          <p:cNvSpPr/>
          <p:nvPr/>
        </p:nvSpPr>
        <p:spPr>
          <a:xfrm>
            <a:off x="-8040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F21DAA-6E50-468C-83D0-27F3729A0A33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FC1E1-E1DF-4798-8314-3A0180336DF7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D54E83E-5CBF-41BC-8778-BD8594573917}"/>
              </a:ext>
            </a:extLst>
          </p:cNvPr>
          <p:cNvSpPr txBox="1"/>
          <p:nvPr/>
        </p:nvSpPr>
        <p:spPr>
          <a:xfrm>
            <a:off x="603498" y="2344005"/>
            <a:ext cx="44255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Role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 Project Manager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spent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32,27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billed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3227,00 €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planned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for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this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 1500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Customer : 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TexEx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Inc.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Budget :  1,5 Million €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Budget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spent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510 K €  (34 %)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E31C1DB-2167-4940-B200-83A05350C2D5}"/>
              </a:ext>
            </a:extLst>
          </p:cNvPr>
          <p:cNvSpPr txBox="1"/>
          <p:nvPr/>
        </p:nvSpPr>
        <p:spPr>
          <a:xfrm>
            <a:off x="213365" y="543677"/>
            <a:ext cx="209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Delivery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Network Details: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EE1689D-B9A0-4D27-A458-4EB49CF17DDD}"/>
              </a:ext>
            </a:extLst>
          </p:cNvPr>
          <p:cNvSpPr txBox="1"/>
          <p:nvPr/>
        </p:nvSpPr>
        <p:spPr>
          <a:xfrm>
            <a:off x="5425022" y="2344005"/>
            <a:ext cx="654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Start :  01.04.2021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Deadline:  01.11.2021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Total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hours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planned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15000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Time/ - Budget Management Light :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Team Members: 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Sarah Sanchez, Monica Diaz Martinez, Adolfo Martinez, Louis Litt, Max Mustermann, Peter Geier,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88F9779-C40E-4CC2-BDDD-57984B8AF282}"/>
              </a:ext>
            </a:extLst>
          </p:cNvPr>
          <p:cNvSpPr/>
          <p:nvPr/>
        </p:nvSpPr>
        <p:spPr>
          <a:xfrm>
            <a:off x="9209314" y="4052165"/>
            <a:ext cx="326572" cy="326572"/>
          </a:xfrm>
          <a:prstGeom prst="ellipse">
            <a:avLst/>
          </a:prstGeom>
          <a:solidFill>
            <a:srgbClr val="41C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2D8C21A-64D7-4A79-9BC1-48ED6159B5CD}"/>
              </a:ext>
            </a:extLst>
          </p:cNvPr>
          <p:cNvSpPr txBox="1"/>
          <p:nvPr/>
        </p:nvSpPr>
        <p:spPr>
          <a:xfrm>
            <a:off x="2661863" y="733208"/>
            <a:ext cx="773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Description : </a:t>
            </a:r>
          </a:p>
          <a:p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Develop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App for all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brands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of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TexEx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GmbH Online Store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with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API to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their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ERP System. Skills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needed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Java, JavaScript, JavaFX, Marketing, Design, Assistent to Project Management,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Spanish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English, SAP, Retail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54" name="Textfeld 53">
            <a:hlinkClick r:id="rId2" action="ppaction://hlinksldjump"/>
            <a:extLst>
              <a:ext uri="{FF2B5EF4-FFF2-40B4-BE49-F238E27FC236}">
                <a16:creationId xmlns:a16="http://schemas.microsoft.com/office/drawing/2014/main" id="{BF269914-C080-4041-96D3-BCC96F189BD5}"/>
              </a:ext>
            </a:extLst>
          </p:cNvPr>
          <p:cNvSpPr txBox="1"/>
          <p:nvPr/>
        </p:nvSpPr>
        <p:spPr>
          <a:xfrm>
            <a:off x="3522555" y="0"/>
            <a:ext cx="150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My Projects</a:t>
            </a:r>
          </a:p>
        </p:txBody>
      </p:sp>
      <p:pic>
        <p:nvPicPr>
          <p:cNvPr id="17" name="Grafik 16" descr="Druckerabdeckung offen mit einfarbiger Füllung">
            <a:hlinkClick r:id="rId3" action="ppaction://hlinksldjump"/>
            <a:extLst>
              <a:ext uri="{FF2B5EF4-FFF2-40B4-BE49-F238E27FC236}">
                <a16:creationId xmlns:a16="http://schemas.microsoft.com/office/drawing/2014/main" id="{2087662C-2124-4C9A-8087-5F2BE1CEE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  <p:sp>
        <p:nvSpPr>
          <p:cNvPr id="19" name="Rechteck 18">
            <a:hlinkClick r:id="rId6" action="ppaction://hlinksldjump"/>
            <a:extLst>
              <a:ext uri="{FF2B5EF4-FFF2-40B4-BE49-F238E27FC236}">
                <a16:creationId xmlns:a16="http://schemas.microsoft.com/office/drawing/2014/main" id="{87DCCB19-E439-45DA-A82B-17423052A73F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4ECC7A2-623C-45E8-9B2E-0B89F84D4A70}"/>
              </a:ext>
            </a:extLst>
          </p:cNvPr>
          <p:cNvSpPr txBox="1"/>
          <p:nvPr/>
        </p:nvSpPr>
        <p:spPr>
          <a:xfrm>
            <a:off x="1824870" y="1262"/>
            <a:ext cx="166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4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A80FCA3E-5234-444E-BD1B-3BFB513B9AC4}"/>
              </a:ext>
            </a:extLst>
          </p:cNvPr>
          <p:cNvSpPr/>
          <p:nvPr/>
        </p:nvSpPr>
        <p:spPr>
          <a:xfrm>
            <a:off x="0" y="0"/>
            <a:ext cx="122254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11BCD5-CB10-4590-9E4D-8011B585EF6F}"/>
              </a:ext>
            </a:extLst>
          </p:cNvPr>
          <p:cNvSpPr/>
          <p:nvPr/>
        </p:nvSpPr>
        <p:spPr>
          <a:xfrm>
            <a:off x="-8040" y="-12184"/>
            <a:ext cx="12266920" cy="688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12D952-5B92-495D-9045-2C7F6B9BA5E1}"/>
              </a:ext>
            </a:extLst>
          </p:cNvPr>
          <p:cNvSpPr/>
          <p:nvPr/>
        </p:nvSpPr>
        <p:spPr>
          <a:xfrm>
            <a:off x="-8040" y="-6608"/>
            <a:ext cx="1226692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F21DAA-6E50-468C-83D0-27F3729A0A33}"/>
              </a:ext>
            </a:extLst>
          </p:cNvPr>
          <p:cNvSpPr txBox="1"/>
          <p:nvPr/>
        </p:nvSpPr>
        <p:spPr>
          <a:xfrm>
            <a:off x="10337800" y="12184"/>
            <a:ext cx="20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FC1E1-E1DF-4798-8314-3A0180336DF7}"/>
              </a:ext>
            </a:extLst>
          </p:cNvPr>
          <p:cNvSpPr txBox="1"/>
          <p:nvPr/>
        </p:nvSpPr>
        <p:spPr>
          <a:xfrm>
            <a:off x="33440" y="1218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Company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D54E83E-5CBF-41BC-8778-BD8594573917}"/>
              </a:ext>
            </a:extLst>
          </p:cNvPr>
          <p:cNvSpPr txBox="1"/>
          <p:nvPr/>
        </p:nvSpPr>
        <p:spPr>
          <a:xfrm>
            <a:off x="603498" y="2344005"/>
            <a:ext cx="44255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Role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 Project Manager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spent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148,27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billed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14827,00 €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Your time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planned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for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this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 1500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Customer :  Stadt Berlin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Budget :  850 K €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Budget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spent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:  680 K €  (80 %)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E31C1DB-2167-4940-B200-83A05350C2D5}"/>
              </a:ext>
            </a:extLst>
          </p:cNvPr>
          <p:cNvSpPr txBox="1"/>
          <p:nvPr/>
        </p:nvSpPr>
        <p:spPr>
          <a:xfrm>
            <a:off x="213365" y="543677"/>
            <a:ext cx="209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RaveSave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Details:</a:t>
            </a:r>
          </a:p>
        </p:txBody>
      </p:sp>
      <p:sp>
        <p:nvSpPr>
          <p:cNvPr id="39" name="Rechteck 38">
            <a:hlinkClick r:id="rId2" action="ppaction://hlinksldjump"/>
            <a:extLst>
              <a:ext uri="{FF2B5EF4-FFF2-40B4-BE49-F238E27FC236}">
                <a16:creationId xmlns:a16="http://schemas.microsoft.com/office/drawing/2014/main" id="{D3A181BB-2D00-493C-8457-598CBB2390CF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EE1689D-B9A0-4D27-A458-4EB49CF17DDD}"/>
              </a:ext>
            </a:extLst>
          </p:cNvPr>
          <p:cNvSpPr txBox="1"/>
          <p:nvPr/>
        </p:nvSpPr>
        <p:spPr>
          <a:xfrm>
            <a:off x="5425022" y="2344005"/>
            <a:ext cx="654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Start :  01.11.2020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Deadline:  06.08.2021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Total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hours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planned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7000 h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Time/ - Budget Management Light :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Team Members: 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Markus Helmer, Adolfo Martinez, Henriette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Gudmundsdottir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Elenor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Meyer, Gabriel Müller</a:t>
            </a: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88F9779-C40E-4CC2-BDDD-57984B8AF282}"/>
              </a:ext>
            </a:extLst>
          </p:cNvPr>
          <p:cNvSpPr/>
          <p:nvPr/>
        </p:nvSpPr>
        <p:spPr>
          <a:xfrm>
            <a:off x="9209314" y="4052165"/>
            <a:ext cx="326572" cy="3265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2D8C21A-64D7-4A79-9BC1-48ED6159B5CD}"/>
              </a:ext>
            </a:extLst>
          </p:cNvPr>
          <p:cNvSpPr txBox="1"/>
          <p:nvPr/>
        </p:nvSpPr>
        <p:spPr>
          <a:xfrm>
            <a:off x="2661863" y="733208"/>
            <a:ext cx="773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Project Description : </a:t>
            </a:r>
          </a:p>
          <a:p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Develop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App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with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NFC Club Check In, Track Guest List and Guests Network, Track registered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corona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registrations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Publish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statistic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results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for 14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days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refresh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daylie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. Skills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needed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: Java, JavaScript,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NodeJS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, 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other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 Front-End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  <a:latin typeface="Abadi" panose="020B0604020202020204" pitchFamily="34" charset="0"/>
                <a:cs typeface="Biome" panose="020B0502040204020203" pitchFamily="34" charset="0"/>
              </a:rPr>
              <a:t>Languages</a:t>
            </a:r>
            <a:endParaRPr lang="de-DE" dirty="0">
              <a:solidFill>
                <a:schemeClr val="bg2">
                  <a:lumMod val="75000"/>
                </a:schemeClr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53" name="Rechteck 52">
            <a:hlinkClick r:id="rId3" action="ppaction://hlinksldjump"/>
            <a:extLst>
              <a:ext uri="{FF2B5EF4-FFF2-40B4-BE49-F238E27FC236}">
                <a16:creationId xmlns:a16="http://schemas.microsoft.com/office/drawing/2014/main" id="{BD9B13E9-8F8B-4CD2-A773-9F747D6A9350}"/>
              </a:ext>
            </a:extLst>
          </p:cNvPr>
          <p:cNvSpPr/>
          <p:nvPr/>
        </p:nvSpPr>
        <p:spPr>
          <a:xfrm>
            <a:off x="3603625" y="-13216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Grafik 54" descr="Druckerabdeckung offen mit einfarbiger Füllung">
            <a:hlinkClick r:id="rId4" action="ppaction://hlinksldjump"/>
            <a:extLst>
              <a:ext uri="{FF2B5EF4-FFF2-40B4-BE49-F238E27FC236}">
                <a16:creationId xmlns:a16="http://schemas.microsoft.com/office/drawing/2014/main" id="{FCD61038-C4F2-4B58-93CF-F4F7CF253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9788" y="5318"/>
            <a:ext cx="369332" cy="369332"/>
          </a:xfrm>
          <a:prstGeom prst="rect">
            <a:avLst/>
          </a:prstGeom>
        </p:spPr>
      </p:pic>
      <p:sp>
        <p:nvSpPr>
          <p:cNvPr id="57" name="Rechteck 56">
            <a:hlinkClick r:id="rId2" action="ppaction://hlinksldjump"/>
            <a:extLst>
              <a:ext uri="{FF2B5EF4-FFF2-40B4-BE49-F238E27FC236}">
                <a16:creationId xmlns:a16="http://schemas.microsoft.com/office/drawing/2014/main" id="{DFC5DAF8-4ED1-4CFE-9964-FD0E1C8D5D47}"/>
              </a:ext>
            </a:extLst>
          </p:cNvPr>
          <p:cNvSpPr/>
          <p:nvPr/>
        </p:nvSpPr>
        <p:spPr>
          <a:xfrm>
            <a:off x="1862880" y="-6608"/>
            <a:ext cx="1585170" cy="41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E81F863D-607F-4971-A44A-3747FE53AEE7}"/>
              </a:ext>
            </a:extLst>
          </p:cNvPr>
          <p:cNvSpPr txBox="1"/>
          <p:nvPr/>
        </p:nvSpPr>
        <p:spPr>
          <a:xfrm>
            <a:off x="1824870" y="1262"/>
            <a:ext cx="166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de-DE" dirty="0">
              <a:solidFill>
                <a:schemeClr val="bg1"/>
              </a:solidFill>
              <a:latin typeface="Abadi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59" name="Textfeld 58">
            <a:hlinkClick r:id="rId7" action="ppaction://hlinksldjump"/>
            <a:extLst>
              <a:ext uri="{FF2B5EF4-FFF2-40B4-BE49-F238E27FC236}">
                <a16:creationId xmlns:a16="http://schemas.microsoft.com/office/drawing/2014/main" id="{CCF78ACD-9385-4FAD-9F6B-3CC4D71F5C07}"/>
              </a:ext>
            </a:extLst>
          </p:cNvPr>
          <p:cNvSpPr txBox="1"/>
          <p:nvPr/>
        </p:nvSpPr>
        <p:spPr>
          <a:xfrm>
            <a:off x="3522555" y="0"/>
            <a:ext cx="150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badi" panose="020B0604020202020204" pitchFamily="34" charset="0"/>
                <a:cs typeface="Biome" panose="020B0502040204020203" pitchFamily="34" charset="0"/>
              </a:rPr>
              <a:t>My Projects</a:t>
            </a:r>
          </a:p>
        </p:txBody>
      </p:sp>
    </p:spTree>
    <p:extLst>
      <p:ext uri="{BB962C8B-B14F-4D97-AF65-F5344CB8AC3E}">
        <p14:creationId xmlns:p14="http://schemas.microsoft.com/office/powerpoint/2010/main" val="210356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Microsoft Office PowerPoint</Application>
  <PresentationFormat>Breitbild</PresentationFormat>
  <Paragraphs>406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Kuhle, Katherine</dc:creator>
  <cp:lastModifiedBy>Kuhle, Katherine</cp:lastModifiedBy>
  <cp:revision>6</cp:revision>
  <dcterms:created xsi:type="dcterms:W3CDTF">2021-05-12T13:51:02Z</dcterms:created>
  <dcterms:modified xsi:type="dcterms:W3CDTF">2021-06-07T15:57:42Z</dcterms:modified>
</cp:coreProperties>
</file>