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97" r:id="rId5"/>
    <p:sldId id="287" r:id="rId6"/>
    <p:sldId id="288" r:id="rId7"/>
    <p:sldId id="289" r:id="rId8"/>
    <p:sldId id="296" r:id="rId9"/>
    <p:sldId id="290" r:id="rId10"/>
    <p:sldId id="291" r:id="rId11"/>
    <p:sldId id="292" r:id="rId12"/>
    <p:sldId id="294" r:id="rId13"/>
    <p:sldId id="295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3" autoAdjust="0"/>
    <p:restoredTop sz="94715"/>
  </p:normalViewPr>
  <p:slideViewPr>
    <p:cSldViewPr snapToGrid="0">
      <p:cViewPr varScale="1">
        <p:scale>
          <a:sx n="97" d="100"/>
          <a:sy n="97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935C2-78F2-8CE2-DE15-DF06576EB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FAFCA5-BC9C-B131-30CA-CD0A1FF6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489BB-7237-138F-9544-99099D5D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26D46-DE3C-8224-3418-37A9600E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066ED-2285-98C9-DB36-19E2DAED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6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83A1C-92CA-00A2-7E2B-2C678F1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FA80F0-96F5-15C8-DFF5-0DDA0675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A3EF4-8C0F-D1C3-78F9-715FB873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6A4A1-AB7B-DD60-6EE4-1A2333B1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B9E70-00C6-7A89-85B9-59408BB6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064B3-B714-9020-DE01-4F43DFFFD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2F7689-21B5-11DC-5510-9C91932C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767CC-E73E-2BC3-8AB9-37D027E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DB351-2786-5644-88EF-3F5D0F43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76612-6CB1-F77A-5CC1-1E596C8F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8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7191B-5CA0-983D-D5A1-711E6D91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35EEB-9486-5DF8-5485-AE40595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2F0FC-5BEB-F4C9-FA98-78E9D4A5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64D031-C70E-F5B6-A025-0C2310CC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EF60F-EEE7-1E45-FF17-0D6889F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00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AD1C7-A5C1-C930-2914-38ADE99B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1F983-9BCD-0ED9-785A-77231657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743A3A-E91D-F59B-C1FC-C2C6E648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3D7BCE-8B9D-4550-B07A-13B88ABD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486A3-4964-A4F0-18AF-24845A55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B9016-2298-71CC-33A8-E0C0ACA6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10517-033D-640F-655D-C1CD63D41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641769-5917-7DF3-85AF-A4C1AA85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2DEB4-2D53-5503-2A31-31DD7ADC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7DF5B1-6BDC-1875-8109-3B15C111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AC6855-325C-618C-6AB7-1FFE49C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AE191-290B-22AF-36E7-6D502A5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39AF56-12A9-1107-C0A8-33D9EF0E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FA4991-D9C0-83FE-F13F-57F62F58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C9CC8B-D93F-8925-DB1C-41439F261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1BB909-2974-F9AA-8343-0AB4436C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6D7841-C083-D1E6-37BD-121F0945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866B4-C0B0-0129-27B0-D230F19F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E5015-F56F-9180-43F6-A96D1373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C7C2C-3CB8-5198-E4A8-8333491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2D01F5-965A-8A43-C1E1-779672D5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A39F2A-39F1-BBE2-C2C8-DD743EB9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7A4344-C0C9-675F-3F4A-A47E3CFA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95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8ED92C-D5B9-E79A-9DA2-92A53AD1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747698-2BF0-9B8F-814D-967A650B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0BFD3-9759-39BF-2B02-9D4426E3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3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0DE8A-5E38-3E4B-295B-3039F30A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09E35-3452-F19A-BC77-8F27FD1E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6EA198-5EE8-10F7-45A7-84E5560C5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B138E6-1FF4-E99F-535B-B1D3618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F3D94-9BE8-C822-3C00-CCCDF976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9B42A-46E9-1943-30D5-3147F51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5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C3F26-9991-989F-F527-93B32C5A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4B6C06-486D-CB46-82EF-1F0DC2E6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0711C6-DFF8-B47B-8307-85A868798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34D1D5-9E02-F954-9B97-638A4C3E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A3A3-A133-98E0-4258-6181E12C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B6D8C-2A2C-15CD-41A8-6CBF6761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99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A808D-B564-B014-5754-ED091B75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0DC7-4326-1521-5C73-C77A794D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E760B-6A70-C901-854A-AD2CF1D22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CDF9B-D398-4250-A5D8-5FB8CF89A66D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F39B9-C9F0-D311-F8F0-8B738CEB6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08555-C97B-7FC8-B363-861D891F7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5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877C62-34EB-C2AF-C2D0-3940580DE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Unmanaged Scenario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B8FC7B-2F69-35B3-CEFB-13EE809A0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6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BB6B3E-B371-2CC5-511B-B784E78B8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Info: Table Types	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95A3E24-9558-2378-015B-0248C1695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312" y="2633472"/>
            <a:ext cx="11476328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68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EA7CAA-AA97-6640-BD79-7261E475A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Info: Domain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nhaltsplatzhalter 3">
            <a:extLst>
              <a:ext uri="{FF2B5EF4-FFF2-40B4-BE49-F238E27FC236}">
                <a16:creationId xmlns:a16="http://schemas.microsoft.com/office/drawing/2014/main" id="{5D92772E-6F76-1ECF-505B-1CCE0E5AA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8386"/>
            <a:ext cx="10515600" cy="366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27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E2D1C0-7D10-7E9C-0E1F-68149463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Info: Data Elements	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4F88A668-79B0-270A-C413-41858F71D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983039"/>
            <a:ext cx="11548872" cy="28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98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E2D1C0-7D10-7E9C-0E1F-68149463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Info: Data Elements	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641AEB0-9307-A399-A28B-57EE7D29A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3112964"/>
            <a:ext cx="11548872" cy="262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7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Schrift, Screenshot, Text, Symbol enthält.&#10;&#10;Automatisch generierte Beschreibung">
            <a:extLst>
              <a:ext uri="{FF2B5EF4-FFF2-40B4-BE49-F238E27FC236}">
                <a16:creationId xmlns:a16="http://schemas.microsoft.com/office/drawing/2014/main" id="{011DEACE-E8EE-AF85-0E9E-A6F4B0E59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075" y="414698"/>
            <a:ext cx="2210854" cy="1171155"/>
          </a:xfrm>
          <a:prstGeom prst="rect">
            <a:avLst/>
          </a:prstGeom>
        </p:spPr>
      </p:pic>
      <p:sp>
        <p:nvSpPr>
          <p:cNvPr id="29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2504819"/>
            <a:ext cx="6986016" cy="3672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Lege die CDS Views für die Klassen an.</a:t>
            </a:r>
          </a:p>
          <a:p>
            <a:r>
              <a:rPr lang="en-US" sz="2200"/>
              <a:t>Übernehme die Annotationen für die UI in eine Metadata Extension.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F368A9E-2199-6EBA-1481-84AA0E5A73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8899" y="863369"/>
            <a:ext cx="4784901" cy="5131262"/>
          </a:xfrm>
          <a:prstGeom prst="rect">
            <a:avLst/>
          </a:prstGeom>
        </p:spPr>
      </p:pic>
      <p:pic>
        <p:nvPicPr>
          <p:cNvPr id="15" name="Grafik 14" descr="Ein Bild, das Schrift, Text, Screenshot, Symbol enthält.&#10;&#10;Automatisch generierte Beschreibung">
            <a:extLst>
              <a:ext uri="{FF2B5EF4-FFF2-40B4-BE49-F238E27FC236}">
                <a16:creationId xmlns:a16="http://schemas.microsoft.com/office/drawing/2014/main" id="{8007A119-AD25-DACF-4BA3-8BE08EEEA2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414698"/>
            <a:ext cx="2175004" cy="117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3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908005"/>
            <a:ext cx="5295015" cy="3268957"/>
          </a:xfrm>
        </p:spPr>
        <p:txBody>
          <a:bodyPr>
            <a:normAutofit/>
          </a:bodyPr>
          <a:lstStyle/>
          <a:p>
            <a:r>
              <a:rPr lang="de-DE" sz="2200"/>
              <a:t>Erstelle die Behavior Definition.</a:t>
            </a:r>
          </a:p>
          <a:p>
            <a:r>
              <a:rPr lang="de-DE" sz="2200"/>
              <a:t>Setze diese auf unmanaged.</a:t>
            </a:r>
          </a:p>
          <a:p>
            <a:r>
              <a:rPr lang="de-DE" sz="2200"/>
              <a:t>Erstelle die Behavior Class mit der Hilfe.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CCCE813-56C7-A776-7278-C01BE9BF6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879" y="874451"/>
            <a:ext cx="4904734" cy="5109097"/>
          </a:xfrm>
          <a:prstGeom prst="rect">
            <a:avLst/>
          </a:prstGeom>
        </p:spPr>
      </p:pic>
      <p:pic>
        <p:nvPicPr>
          <p:cNvPr id="6" name="Grafik 5" descr="Ein Bild, das Text, Screenshot, weiß, Schrift enthält.&#10;&#10;Automatisch generierte Beschreibung">
            <a:extLst>
              <a:ext uri="{FF2B5EF4-FFF2-40B4-BE49-F238E27FC236}">
                <a16:creationId xmlns:a16="http://schemas.microsoft.com/office/drawing/2014/main" id="{CA5B81AD-7CCF-30FB-8702-92264A99E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8" y="591065"/>
            <a:ext cx="2603605" cy="1416246"/>
          </a:xfrm>
          <a:prstGeom prst="rect">
            <a:avLst/>
          </a:prstGeom>
        </p:spPr>
      </p:pic>
      <p:pic>
        <p:nvPicPr>
          <p:cNvPr id="7" name="Grafik 6" descr="Ein Bild, das Text, Schrift, Screenshot, Symbol enthält.&#10;&#10;Automatisch generierte Beschreibung">
            <a:extLst>
              <a:ext uri="{FF2B5EF4-FFF2-40B4-BE49-F238E27FC236}">
                <a16:creationId xmlns:a16="http://schemas.microsoft.com/office/drawing/2014/main" id="{8368B09E-9BC3-6FBC-C9FB-63CC00777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510" y="616968"/>
            <a:ext cx="2646520" cy="141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0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908005"/>
            <a:ext cx="5295015" cy="3268957"/>
          </a:xfrm>
        </p:spPr>
        <p:txBody>
          <a:bodyPr>
            <a:normAutofit/>
          </a:bodyPr>
          <a:lstStyle/>
          <a:p>
            <a:r>
              <a:rPr lang="de-DE" sz="2400" dirty="0"/>
              <a:t>Erstelle die </a:t>
            </a:r>
            <a:r>
              <a:rPr lang="de-DE" sz="2400" dirty="0" err="1"/>
              <a:t>Behavior</a:t>
            </a:r>
            <a:r>
              <a:rPr lang="de-DE" sz="2400" dirty="0"/>
              <a:t> </a:t>
            </a:r>
            <a:r>
              <a:rPr lang="de-DE" sz="2400" dirty="0" err="1"/>
              <a:t>Projection</a:t>
            </a:r>
            <a:r>
              <a:rPr lang="de-DE" sz="2400" dirty="0"/>
              <a:t>.</a:t>
            </a:r>
          </a:p>
          <a:p>
            <a:r>
              <a:rPr lang="de-DE" sz="2400" dirty="0"/>
              <a:t>Füge die Actions hinzu.</a:t>
            </a:r>
            <a:endParaRPr lang="de-DE" sz="1800" dirty="0"/>
          </a:p>
        </p:txBody>
      </p:sp>
      <p:pic>
        <p:nvPicPr>
          <p:cNvPr id="2" name="Inhaltsplatzhalter 12">
            <a:extLst>
              <a:ext uri="{FF2B5EF4-FFF2-40B4-BE49-F238E27FC236}">
                <a16:creationId xmlns:a16="http://schemas.microsoft.com/office/drawing/2014/main" id="{E079A42B-C320-8E0F-2EEA-72E9A67B5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539" y="1690792"/>
            <a:ext cx="5431536" cy="1955353"/>
          </a:xfrm>
          <a:prstGeom prst="rect">
            <a:avLst/>
          </a:prstGeom>
        </p:spPr>
      </p:pic>
      <p:pic>
        <p:nvPicPr>
          <p:cNvPr id="5" name="Grafik 4" descr="Ein Bild, das Text, Screenshot, Schrift, weiß enthält.&#10;&#10;Automatisch generierte Beschreibung">
            <a:extLst>
              <a:ext uri="{FF2B5EF4-FFF2-40B4-BE49-F238E27FC236}">
                <a16:creationId xmlns:a16="http://schemas.microsoft.com/office/drawing/2014/main" id="{E570AE61-3BB1-3637-C92B-606165DF2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60" y="900937"/>
            <a:ext cx="2378940" cy="129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2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0">
            <a:extLst>
              <a:ext uri="{FF2B5EF4-FFF2-40B4-BE49-F238E27FC236}">
                <a16:creationId xmlns:a16="http://schemas.microsoft.com/office/drawing/2014/main" id="{D086D720-FAB3-824E-D618-F74BD1306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351" y="1699492"/>
            <a:ext cx="6309468" cy="1514764"/>
          </a:xfrm>
        </p:spPr>
        <p:txBody>
          <a:bodyPr>
            <a:normAutofit/>
          </a:bodyPr>
          <a:lstStyle/>
          <a:p>
            <a:r>
              <a:rPr lang="de-DE" sz="2000" dirty="0"/>
              <a:t>Erstelle die Service Definition (ODATA V2) </a:t>
            </a:r>
          </a:p>
          <a:p>
            <a:r>
              <a:rPr lang="de-DE" sz="2000" dirty="0"/>
              <a:t>Preview mit </a:t>
            </a:r>
            <a:r>
              <a:rPr lang="de-DE" sz="2000" dirty="0" err="1"/>
              <a:t>ZC_MySalesOrder</a:t>
            </a:r>
            <a:endParaRPr lang="de-DE" sz="2000" dirty="0"/>
          </a:p>
          <a:p>
            <a:pPr lvl="1"/>
            <a:endParaRPr lang="de-DE" sz="1600" dirty="0"/>
          </a:p>
          <a:p>
            <a:pPr lvl="1"/>
            <a:endParaRPr lang="de-DE" sz="16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9A64A03-F642-1A15-7978-E2B45512E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39" y="1992260"/>
            <a:ext cx="3553321" cy="75258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5A157E4-A7AB-1B22-CFBC-457E26830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81" y="3186709"/>
            <a:ext cx="11736438" cy="2924583"/>
          </a:xfrm>
          <a:prstGeom prst="rect">
            <a:avLst/>
          </a:prstGeom>
        </p:spPr>
      </p:pic>
      <p:pic>
        <p:nvPicPr>
          <p:cNvPr id="2" name="Grafik 1" descr="Ein Bild, das Text, Screenshot, Schrift, Billardkugel enthält.&#10;&#10;Automatisch generierte Beschreibung">
            <a:extLst>
              <a:ext uri="{FF2B5EF4-FFF2-40B4-BE49-F238E27FC236}">
                <a16:creationId xmlns:a16="http://schemas.microsoft.com/office/drawing/2014/main" id="{F4D80F77-D3EA-2810-0E4F-8F562BEB6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18" y="256352"/>
            <a:ext cx="2418154" cy="1294039"/>
          </a:xfrm>
          <a:prstGeom prst="rect">
            <a:avLst/>
          </a:prstGeom>
        </p:spPr>
      </p:pic>
      <p:pic>
        <p:nvPicPr>
          <p:cNvPr id="4" name="Grafik 3" descr="Ein Bild, das Text, Schrift, Screenshot, Symbol enthält.&#10;&#10;Automatisch generierte Beschreibung">
            <a:extLst>
              <a:ext uri="{FF2B5EF4-FFF2-40B4-BE49-F238E27FC236}">
                <a16:creationId xmlns:a16="http://schemas.microsoft.com/office/drawing/2014/main" id="{A01DD8EF-D04D-7050-5EFA-72B4C786E4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884" y="256352"/>
            <a:ext cx="2378940" cy="129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1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05F154-C1E3-B6BC-52AE-3FACB76D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CRUD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F11BD6-2CE8-4D50-F749-AA8135261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92256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/>
              <a:t>Jede CRUD-Methode muss manuell implementiert werden.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CDE060E-9A70-FFE1-ADA1-366928C4D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055940"/>
            <a:ext cx="5614416" cy="277913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218E831-E0E6-7F19-3E38-B11778609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406841"/>
            <a:ext cx="5614416" cy="207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2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AF7348-90AC-DC4B-2836-9EB4086B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(Beispiel)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EDF2E3-2512-FBDF-1FEA-CCC9828F4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Dies ist ein Beispiel, muss jedoch für jede weitere Methode ebenfalls implementiert werden.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EF6F00-3180-98A3-E464-A3E6D9F56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45077"/>
            <a:ext cx="7214616" cy="514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73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DC30AB-7A49-4969-A962-E9F6CD2A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Quiz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8021EF-C929-19AF-B8B6-D36DAE04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/>
              <a:t>In welchem Tier ist das unmanaged Szenario?</a:t>
            </a:r>
          </a:p>
          <a:p>
            <a:r>
              <a:rPr lang="de-DE" sz="2200"/>
              <a:t>Warum OData V2?</a:t>
            </a:r>
          </a:p>
          <a:p>
            <a:r>
              <a:rPr lang="de-DE" sz="2200"/>
              <a:t>Ist in diesem Fall Draft möglich?</a:t>
            </a:r>
          </a:p>
          <a:p>
            <a:r>
              <a:rPr lang="de-DE" sz="2200"/>
              <a:t>Welche anderen Szenarien der Implementierung kennst du?</a:t>
            </a:r>
          </a:p>
        </p:txBody>
      </p:sp>
    </p:spTree>
    <p:extLst>
      <p:ext uri="{BB962C8B-B14F-4D97-AF65-F5344CB8AC3E}">
        <p14:creationId xmlns:p14="http://schemas.microsoft.com/office/powerpoint/2010/main" val="845754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B14E72-F910-7FA0-4906-5F673798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Info: Lock Object	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B257EBC-2F2D-FEBE-631C-EF18E0598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694318"/>
            <a:ext cx="11548872" cy="346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84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Macintosh PowerPoint</Application>
  <PresentationFormat>Breitbild</PresentationFormat>
  <Paragraphs>24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</vt:lpstr>
      <vt:lpstr>Unmanaged Scenario</vt:lpstr>
      <vt:lpstr>PowerPoint-Präsentation</vt:lpstr>
      <vt:lpstr>PowerPoint-Präsentation</vt:lpstr>
      <vt:lpstr>PowerPoint-Präsentation</vt:lpstr>
      <vt:lpstr>PowerPoint-Präsentation</vt:lpstr>
      <vt:lpstr>CRUD </vt:lpstr>
      <vt:lpstr>Create (Beispiel)</vt:lpstr>
      <vt:lpstr>Quiz</vt:lpstr>
      <vt:lpstr>Info: Lock Object </vt:lpstr>
      <vt:lpstr>Info: Table Types </vt:lpstr>
      <vt:lpstr>Info: Domain</vt:lpstr>
      <vt:lpstr>Info: Data Elements </vt:lpstr>
      <vt:lpstr>Info: Data Elements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 Implementierungs-Workflow</dc:title>
  <dc:creator>Nils Meyhoff</dc:creator>
  <cp:lastModifiedBy>Jan  Jagusch</cp:lastModifiedBy>
  <cp:revision>11</cp:revision>
  <dcterms:created xsi:type="dcterms:W3CDTF">2024-05-22T07:20:18Z</dcterms:created>
  <dcterms:modified xsi:type="dcterms:W3CDTF">2024-06-19T21:59:00Z</dcterms:modified>
</cp:coreProperties>
</file>