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9592F-08D6-A436-A463-01C97168F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8984E6-ECA4-8631-D79E-CE43230F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17DE2-7599-EA01-A5CF-ED180FA4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1F53D-C137-FC61-CF5C-EA1A3584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EC95D-EB48-946F-56CD-5A1F58B7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8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4438F-1990-C3F8-69D3-48A16E91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C9CA7E-6CCC-FC5C-2F65-102D0BB5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1BD8A-7F68-A24C-B80A-281EE3F8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735D3-3E3E-7838-4915-00ADD59D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D9203E-D945-3C8B-DABB-1872A7DD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FFD233-0369-5362-AC61-98511256A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E2080-5CB6-88FB-B360-A3287301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ADC66-D38F-7745-E766-FFFAADEE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88551-6716-1923-55C9-057C0E38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4ACBF-7B82-7CB5-10AD-493A983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43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31A69-BB13-349C-6732-78AE776B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020E09-4B50-2871-EE47-30B510FA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7F0D0-0727-413A-1857-26768C66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0919-B223-A16B-83DD-F6265BD5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B40DB-3FA4-54DD-05B2-14A719C7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9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C3BFF-461D-73C5-8112-23BAD147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E987E-5860-2B6C-80FC-8CB1CD18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666D4-A196-629B-BA27-7C4F3D77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916B8-BCBF-D5CB-C02A-CC853C15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9C586-8168-E79E-D362-D6D60576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01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0F1B-33E8-6963-EEE8-59F60081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47E86-8D26-9320-5F1D-DF6D14574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697838-3837-AC63-6F79-A0CD0537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384BC-893B-A17F-61B6-924E9FC5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83CF41-79A9-74C3-50AF-7D34DB82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88AEC-4E35-9246-B425-B3641AB0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72ACE-625A-3021-CDC4-25B4FE42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C5A26-7552-0D65-8371-8FC90287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8ADF08-3A63-64A6-7FFC-5FF81033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D27BF0-3043-78B7-1EF4-DFB6DE4B9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83FF1C-E537-68D4-BAA6-5C2175A0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FE850A-5BC2-4F16-0B87-136CCA4C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00B37C-D476-5131-D0B8-878EC7EE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EF78EC-50DE-CA9A-BAB9-07028025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0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D05C2-AFAA-7284-B53C-3D58EB78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1E80AA-7D88-7766-C81A-470DD178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75940A-C2D2-02C6-C194-0937AD9F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EEF070-A042-4BCE-9E8D-C654BA49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98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FE6CE8-CBD8-17CC-9F65-56D5B39D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61E0CC-F7E1-FBB4-1942-9129A8C7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BB35EC-9CC2-8696-A69E-D7DC7898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2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804B6-D741-95B9-DB1A-88B0B50A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24C71-6B3B-AE7F-AA7F-CDAE7A34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241FD9-8C09-3569-B9D8-F0A0144B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139179-3E30-C8AE-C30D-D65406BD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6BF0FA-B641-3A36-DB90-2431890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5DC28-5597-713A-D088-84696447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34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2EF89-DFCA-76D9-84A2-D8A6BB8B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F07DE4-4C85-83F4-8E9D-D1125FDED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3EE73E-0AEC-93F4-9249-4E0E2DE4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97AFD2-9444-99E0-D897-2B2D3BE6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BEBED4-45B9-E52C-F9FF-0A99C0B0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D14CE4-9CD4-5ED7-2219-F7FC8D16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A71CDB-CE2E-67CB-0E74-001B3795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BCC25F-7D94-BCB9-9934-70047374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64C9-C069-3D21-5612-861DCE53E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F1960-B8A0-B39D-D7B4-9202B7A1F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2BD61-B5FF-2BBE-383B-1FB54EA31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900D7-83DD-E208-621B-C1C55A92C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UI Interface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019597-8A60-CBAE-8D86-A8099ED2B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72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79E5356-E787-79E7-162C-F30A168A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10EE292-4EFF-1AEB-0304-AED581A1D0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51067"/>
            <a:ext cx="5181600" cy="3300453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0A43D9-1E63-D3F8-EA74-9CDEC40149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Dynamic Page Header</a:t>
            </a:r>
          </a:p>
          <a:p>
            <a:pPr marL="514350" indent="-514350">
              <a:buAutoNum type="arabicPeriod"/>
            </a:pPr>
            <a:r>
              <a:rPr lang="de-DE" dirty="0"/>
              <a:t>Content Area</a:t>
            </a:r>
          </a:p>
          <a:p>
            <a:pPr marL="514350" indent="-514350">
              <a:buAutoNum type="arabicPeriod"/>
            </a:pPr>
            <a:r>
              <a:rPr lang="de-DE" dirty="0" err="1"/>
              <a:t>Footer</a:t>
            </a:r>
            <a:r>
              <a:rPr lang="de-DE" dirty="0"/>
              <a:t> Toolbar</a:t>
            </a:r>
          </a:p>
        </p:txBody>
      </p:sp>
    </p:spTree>
    <p:extLst>
      <p:ext uri="{BB962C8B-B14F-4D97-AF65-F5344CB8AC3E}">
        <p14:creationId xmlns:p14="http://schemas.microsoft.com/office/powerpoint/2010/main" val="338133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EAFCF1-CAEA-1C04-DE85-55B4EA0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327D25-E8D8-1279-341F-2E1595D2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b="1" dirty="0" err="1"/>
              <a:t>UI.lineItem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UI.lineItem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multiple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in a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report</a:t>
            </a:r>
            <a:r>
              <a:rPr lang="de-DE" dirty="0"/>
              <a:t>. </a:t>
            </a:r>
          </a:p>
          <a:p>
            <a:r>
              <a:rPr lang="de-DE" b="1" dirty="0" err="1"/>
              <a:t>UI.selectionField</a:t>
            </a:r>
            <a:br>
              <a:rPr lang="de-DE" dirty="0"/>
            </a:br>
            <a:r>
              <a:rPr lang="de-DE" dirty="0"/>
              <a:t>The UI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UI.selectionField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a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bar.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picklist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interface.  </a:t>
            </a:r>
          </a:p>
          <a:p>
            <a:r>
              <a:rPr lang="de-DE" b="1" dirty="0" err="1"/>
              <a:t>UI.identificationThe</a:t>
            </a:r>
            <a:r>
              <a:rPr lang="de-DE" b="1" dirty="0"/>
              <a:t> </a:t>
            </a:r>
            <a:r>
              <a:rPr lang="de-DE" b="1" dirty="0" err="1"/>
              <a:t>annotation</a:t>
            </a:r>
            <a:r>
              <a:rPr lang="de-DE" b="1" dirty="0"/>
              <a:t> </a:t>
            </a:r>
            <a:br>
              <a:rPr lang="de-DE" dirty="0"/>
            </a:br>
            <a:r>
              <a:rPr lang="de-DE" dirty="0" err="1"/>
              <a:t>UI.identification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(in </a:t>
            </a:r>
            <a:r>
              <a:rPr lang="de-DE" dirty="0" err="1"/>
              <a:t>conjunction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UI.headerInfo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.  </a:t>
            </a:r>
          </a:p>
          <a:p>
            <a:r>
              <a:rPr lang="de-DE" b="1" dirty="0" err="1"/>
              <a:t>UI.facetUse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annotation</a:t>
            </a:r>
            <a:r>
              <a:rPr lang="de-DE" b="1" dirty="0"/>
              <a:t> </a:t>
            </a:r>
            <a:br>
              <a:rPr lang="de-DE" dirty="0"/>
            </a:br>
            <a:r>
              <a:rPr lang="de-DE" dirty="0" err="1"/>
              <a:t>UI.facet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section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ObjectPage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parentId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sections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. The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#COLLECTION.  </a:t>
            </a:r>
          </a:p>
          <a:p>
            <a:r>
              <a:rPr lang="de-DE" b="1" dirty="0" err="1"/>
              <a:t>UI.fieldGroupThe</a:t>
            </a:r>
            <a:r>
              <a:rPr lang="de-DE" b="1" dirty="0"/>
              <a:t> </a:t>
            </a:r>
            <a:r>
              <a:rPr lang="de-DE" b="1" dirty="0" err="1"/>
              <a:t>annotation</a:t>
            </a:r>
            <a:r>
              <a:rPr lang="de-DE" b="1" dirty="0"/>
              <a:t> </a:t>
            </a:r>
            <a:br>
              <a:rPr lang="de-DE" dirty="0"/>
            </a:br>
            <a:r>
              <a:rPr lang="de-DE" dirty="0" err="1"/>
              <a:t>UI.fieldGroup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subsections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anObject</a:t>
            </a:r>
            <a:r>
              <a:rPr lang="de-DE" dirty="0"/>
              <a:t> Page.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UI.facet</a:t>
            </a:r>
            <a:r>
              <a:rPr lang="de-DE" dirty="0"/>
              <a:t> and </a:t>
            </a:r>
            <a:r>
              <a:rPr lang="de-DE" dirty="0" err="1"/>
              <a:t>UI.fieldGroup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logically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.</a:t>
            </a:r>
          </a:p>
          <a:p>
            <a:r>
              <a:rPr lang="de-DE" b="1" dirty="0" err="1">
                <a:effectLst/>
                <a:latin typeface="Helvetica" pitchFamily="2" charset="0"/>
              </a:rPr>
              <a:t>UI.headerInfo</a:t>
            </a:r>
            <a:br>
              <a:rPr lang="de-DE" dirty="0">
                <a:latin typeface="Helvetica" pitchFamily="2" charset="0"/>
              </a:rPr>
            </a:br>
            <a:r>
              <a:rPr lang="de-DE" dirty="0" err="1">
                <a:effectLst/>
                <a:latin typeface="Helvetica" pitchFamily="2" charset="0"/>
              </a:rPr>
              <a:t>Using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annotations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that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belong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to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UI.headerInfo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annotation</a:t>
            </a:r>
            <a:r>
              <a:rPr lang="de-DE" dirty="0">
                <a:effectLst/>
                <a:latin typeface="Helvetica" pitchFamily="2" charset="0"/>
              </a:rPr>
              <a:t>, </a:t>
            </a:r>
            <a:r>
              <a:rPr lang="de-DE" dirty="0" err="1">
                <a:effectLst/>
                <a:latin typeface="Helvetica" pitchFamily="2" charset="0"/>
              </a:rPr>
              <a:t>you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describe</a:t>
            </a:r>
            <a:r>
              <a:rPr lang="de-DE" dirty="0">
                <a:effectLst/>
                <a:latin typeface="Helvetica" pitchFamily="2" charset="0"/>
              </a:rPr>
              <a:t> an </a:t>
            </a:r>
            <a:r>
              <a:rPr lang="de-DE" dirty="0" err="1">
                <a:effectLst/>
                <a:latin typeface="Helvetica" pitchFamily="2" charset="0"/>
              </a:rPr>
              <a:t>entity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by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assigning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it</a:t>
            </a:r>
            <a:r>
              <a:rPr lang="de-DE" dirty="0">
                <a:effectLst/>
                <a:latin typeface="Helvetica" pitchFamily="2" charset="0"/>
              </a:rPr>
              <a:t> a title and an optional </a:t>
            </a:r>
            <a:r>
              <a:rPr lang="de-DE" dirty="0" err="1">
                <a:effectLst/>
                <a:latin typeface="Helvetica" pitchFamily="2" charset="0"/>
              </a:rPr>
              <a:t>short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description</a:t>
            </a:r>
            <a:r>
              <a:rPr lang="de-DE" dirty="0">
                <a:effectLst/>
                <a:latin typeface="Helvetica" pitchFamily="2" charset="0"/>
              </a:rPr>
              <a:t>. </a:t>
            </a:r>
            <a:r>
              <a:rPr lang="de-DE" dirty="0" err="1">
                <a:effectLst/>
                <a:latin typeface="Helvetica" pitchFamily="2" charset="0"/>
              </a:rPr>
              <a:t>You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enter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name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of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entity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both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singular</a:t>
            </a:r>
            <a:r>
              <a:rPr lang="de-DE" dirty="0">
                <a:effectLst/>
                <a:latin typeface="Helvetica" pitchFamily="2" charset="0"/>
              </a:rPr>
              <a:t> and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plural. The </a:t>
            </a:r>
            <a:r>
              <a:rPr lang="de-DE" dirty="0" err="1">
                <a:effectLst/>
                <a:latin typeface="Helvetica" pitchFamily="2" charset="0"/>
              </a:rPr>
              <a:t>singular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is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displayed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title,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plural </a:t>
            </a:r>
            <a:r>
              <a:rPr lang="de-DE" dirty="0" err="1">
                <a:effectLst/>
                <a:latin typeface="Helvetica" pitchFamily="2" charset="0"/>
              </a:rPr>
              <a:t>as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heading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of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table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content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area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of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ListReport</a:t>
            </a:r>
            <a:r>
              <a:rPr lang="de-DE" dirty="0">
                <a:effectLst/>
                <a:latin typeface="Helvetica" pitchFamily="2" charset="0"/>
              </a:rPr>
              <a:t> (e.g. </a:t>
            </a:r>
            <a:r>
              <a:rPr lang="de-DE" dirty="0" err="1">
                <a:effectLst/>
                <a:latin typeface="Helvetica" pitchFamily="2" charset="0"/>
              </a:rPr>
              <a:t>sales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order</a:t>
            </a:r>
            <a:r>
              <a:rPr lang="de-DE" dirty="0">
                <a:effectLst/>
                <a:latin typeface="Helvetica" pitchFamily="2" charset="0"/>
              </a:rPr>
              <a:t> and </a:t>
            </a:r>
            <a:r>
              <a:rPr lang="de-DE" dirty="0" err="1">
                <a:effectLst/>
                <a:latin typeface="Helvetica" pitchFamily="2" charset="0"/>
              </a:rPr>
              <a:t>sales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orders</a:t>
            </a:r>
            <a:r>
              <a:rPr lang="de-DE" dirty="0">
                <a:effectLst/>
                <a:latin typeface="Helvetica" pitchFamily="2" charset="0"/>
              </a:rPr>
              <a:t>). </a:t>
            </a:r>
            <a:r>
              <a:rPr lang="de-DE" dirty="0" err="1">
                <a:effectLst/>
                <a:latin typeface="Helvetica" pitchFamily="2" charset="0"/>
              </a:rPr>
              <a:t>Optionally</a:t>
            </a:r>
            <a:r>
              <a:rPr lang="de-DE" dirty="0">
                <a:effectLst/>
                <a:latin typeface="Helvetica" pitchFamily="2" charset="0"/>
              </a:rPr>
              <a:t>, </a:t>
            </a:r>
            <a:r>
              <a:rPr lang="de-DE" dirty="0" err="1">
                <a:effectLst/>
                <a:latin typeface="Helvetica" pitchFamily="2" charset="0"/>
              </a:rPr>
              <a:t>you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specify</a:t>
            </a:r>
            <a:r>
              <a:rPr lang="de-DE" dirty="0">
                <a:effectLst/>
                <a:latin typeface="Helvetica" pitchFamily="2" charset="0"/>
              </a:rPr>
              <a:t> a URL </a:t>
            </a:r>
            <a:r>
              <a:rPr lang="de-DE" dirty="0" err="1">
                <a:effectLst/>
                <a:latin typeface="Helvetica" pitchFamily="2" charset="0"/>
              </a:rPr>
              <a:t>to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call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up</a:t>
            </a:r>
            <a:r>
              <a:rPr lang="de-DE" dirty="0">
                <a:effectLst/>
                <a:latin typeface="Helvetica" pitchFamily="2" charset="0"/>
              </a:rPr>
              <a:t> a screen </a:t>
            </a:r>
            <a:r>
              <a:rPr lang="de-DE" dirty="0" err="1">
                <a:effectLst/>
                <a:latin typeface="Helvetica" pitchFamily="2" charset="0"/>
              </a:rPr>
              <a:t>for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entity</a:t>
            </a:r>
            <a:r>
              <a:rPr lang="de-DE" dirty="0">
                <a:effectLst/>
                <a:latin typeface="Helvetica" pitchFamily="2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51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5FAA2-E834-7518-6017-F446A706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 </a:t>
            </a:r>
            <a:r>
              <a:rPr lang="de-DE" dirty="0" err="1"/>
              <a:t>Anotations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D7480-675C-CC17-F22C-40200093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effectLst/>
                <a:latin typeface="Helvetica" pitchFamily="2" charset="0"/>
              </a:rPr>
              <a:t>UI.headerInfo</a:t>
            </a:r>
            <a:br>
              <a:rPr lang="de-DE" dirty="0">
                <a:latin typeface="Helvetica" pitchFamily="2" charset="0"/>
              </a:rPr>
            </a:br>
            <a:r>
              <a:rPr lang="de-DE" dirty="0" err="1">
                <a:effectLst/>
                <a:latin typeface="Helvetica" pitchFamily="2" charset="0"/>
              </a:rPr>
              <a:t>Using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annotations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that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belong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to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UI.headerInfo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annotation</a:t>
            </a:r>
            <a:r>
              <a:rPr lang="de-DE" dirty="0">
                <a:effectLst/>
                <a:latin typeface="Helvetica" pitchFamily="2" charset="0"/>
              </a:rPr>
              <a:t>, </a:t>
            </a:r>
            <a:r>
              <a:rPr lang="de-DE" dirty="0" err="1">
                <a:effectLst/>
                <a:latin typeface="Helvetica" pitchFamily="2" charset="0"/>
              </a:rPr>
              <a:t>you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describe</a:t>
            </a:r>
            <a:r>
              <a:rPr lang="de-DE" dirty="0">
                <a:effectLst/>
                <a:latin typeface="Helvetica" pitchFamily="2" charset="0"/>
              </a:rPr>
              <a:t> an </a:t>
            </a:r>
            <a:r>
              <a:rPr lang="de-DE" dirty="0" err="1">
                <a:effectLst/>
                <a:latin typeface="Helvetica" pitchFamily="2" charset="0"/>
              </a:rPr>
              <a:t>entity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by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assigning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it</a:t>
            </a:r>
            <a:r>
              <a:rPr lang="de-DE" dirty="0">
                <a:effectLst/>
                <a:latin typeface="Helvetica" pitchFamily="2" charset="0"/>
              </a:rPr>
              <a:t> a title and an optional </a:t>
            </a:r>
            <a:r>
              <a:rPr lang="de-DE" dirty="0" err="1">
                <a:effectLst/>
                <a:latin typeface="Helvetica" pitchFamily="2" charset="0"/>
              </a:rPr>
              <a:t>short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description</a:t>
            </a:r>
            <a:r>
              <a:rPr lang="de-DE" dirty="0">
                <a:effectLst/>
                <a:latin typeface="Helvetica" pitchFamily="2" charset="0"/>
              </a:rPr>
              <a:t>. </a:t>
            </a:r>
            <a:r>
              <a:rPr lang="de-DE" dirty="0" err="1">
                <a:effectLst/>
                <a:latin typeface="Helvetica" pitchFamily="2" charset="0"/>
              </a:rPr>
              <a:t>You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enter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name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of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entity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both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singular</a:t>
            </a:r>
            <a:r>
              <a:rPr lang="de-DE" dirty="0">
                <a:effectLst/>
                <a:latin typeface="Helvetica" pitchFamily="2" charset="0"/>
              </a:rPr>
              <a:t> and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plural. The </a:t>
            </a:r>
            <a:r>
              <a:rPr lang="de-DE" dirty="0" err="1">
                <a:effectLst/>
                <a:latin typeface="Helvetica" pitchFamily="2" charset="0"/>
              </a:rPr>
              <a:t>singular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is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displayed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title,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plural </a:t>
            </a:r>
            <a:r>
              <a:rPr lang="de-DE" dirty="0" err="1">
                <a:effectLst/>
                <a:latin typeface="Helvetica" pitchFamily="2" charset="0"/>
              </a:rPr>
              <a:t>as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heading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of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table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content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area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of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ListReport</a:t>
            </a:r>
            <a:r>
              <a:rPr lang="de-DE" dirty="0">
                <a:effectLst/>
                <a:latin typeface="Helvetica" pitchFamily="2" charset="0"/>
              </a:rPr>
              <a:t> (e.g. </a:t>
            </a:r>
            <a:r>
              <a:rPr lang="de-DE" dirty="0" err="1">
                <a:effectLst/>
                <a:latin typeface="Helvetica" pitchFamily="2" charset="0"/>
              </a:rPr>
              <a:t>sales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order</a:t>
            </a:r>
            <a:r>
              <a:rPr lang="de-DE" dirty="0">
                <a:effectLst/>
                <a:latin typeface="Helvetica" pitchFamily="2" charset="0"/>
              </a:rPr>
              <a:t> and </a:t>
            </a:r>
            <a:r>
              <a:rPr lang="de-DE" dirty="0" err="1">
                <a:effectLst/>
                <a:latin typeface="Helvetica" pitchFamily="2" charset="0"/>
              </a:rPr>
              <a:t>sales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orders</a:t>
            </a:r>
            <a:r>
              <a:rPr lang="de-DE" dirty="0">
                <a:effectLst/>
                <a:latin typeface="Helvetica" pitchFamily="2" charset="0"/>
              </a:rPr>
              <a:t>). </a:t>
            </a:r>
            <a:r>
              <a:rPr lang="de-DE" dirty="0" err="1">
                <a:effectLst/>
                <a:latin typeface="Helvetica" pitchFamily="2" charset="0"/>
              </a:rPr>
              <a:t>Optionally</a:t>
            </a:r>
            <a:r>
              <a:rPr lang="de-DE" dirty="0">
                <a:effectLst/>
                <a:latin typeface="Helvetica" pitchFamily="2" charset="0"/>
              </a:rPr>
              <a:t>, </a:t>
            </a:r>
            <a:r>
              <a:rPr lang="de-DE" dirty="0" err="1">
                <a:effectLst/>
                <a:latin typeface="Helvetica" pitchFamily="2" charset="0"/>
              </a:rPr>
              <a:t>you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specify</a:t>
            </a:r>
            <a:r>
              <a:rPr lang="de-DE" dirty="0">
                <a:effectLst/>
                <a:latin typeface="Helvetica" pitchFamily="2" charset="0"/>
              </a:rPr>
              <a:t> a URL </a:t>
            </a:r>
            <a:r>
              <a:rPr lang="de-DE" dirty="0" err="1">
                <a:effectLst/>
                <a:latin typeface="Helvetica" pitchFamily="2" charset="0"/>
              </a:rPr>
              <a:t>to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call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up</a:t>
            </a:r>
            <a:r>
              <a:rPr lang="de-DE" dirty="0">
                <a:effectLst/>
                <a:latin typeface="Helvetica" pitchFamily="2" charset="0"/>
              </a:rPr>
              <a:t> a screen </a:t>
            </a:r>
            <a:r>
              <a:rPr lang="de-DE" dirty="0" err="1">
                <a:effectLst/>
                <a:latin typeface="Helvetica" pitchFamily="2" charset="0"/>
              </a:rPr>
              <a:t>for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entity</a:t>
            </a:r>
            <a:r>
              <a:rPr lang="de-DE" dirty="0">
                <a:effectLst/>
                <a:latin typeface="Helvetica" pitchFamily="2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18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Macintosh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Helvetica</vt:lpstr>
      <vt:lpstr>Office</vt:lpstr>
      <vt:lpstr>UI Interface</vt:lpstr>
      <vt:lpstr>User Interface</vt:lpstr>
      <vt:lpstr>User Interface Annotations</vt:lpstr>
      <vt:lpstr>User Interface Anotations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Jagusch</dc:creator>
  <cp:lastModifiedBy>Jan  Jagusch</cp:lastModifiedBy>
  <cp:revision>2</cp:revision>
  <dcterms:created xsi:type="dcterms:W3CDTF">2024-06-13T09:32:59Z</dcterms:created>
  <dcterms:modified xsi:type="dcterms:W3CDTF">2024-06-13T09:38:52Z</dcterms:modified>
</cp:coreProperties>
</file>