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2FF2-5335-E34D-8620-4A78383663FA}" v="1" dt="2024-06-12T05:15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699"/>
  </p:normalViewPr>
  <p:slideViewPr>
    <p:cSldViewPr snapToGrid="0">
      <p:cViewPr varScale="1">
        <p:scale>
          <a:sx n="97" d="100"/>
          <a:sy n="9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de-DE" sz="1300"/>
              <a:t>Behavior Definition für Wurzel Entität und Kind Entitäten in einem Entwicklungsobjekt anlegen</a:t>
            </a:r>
          </a:p>
          <a:p>
            <a:r>
              <a:rPr lang="de-DE" sz="1300"/>
              <a:t>Namen für Implementierungsklasse angeben und über die Hilfe automatisch anlegen lassen</a:t>
            </a:r>
          </a:p>
          <a:p>
            <a:r>
              <a:rPr lang="de-DE" sz="1300"/>
              <a:t>Namen für die persistente und draft Tabellen können angegeben und mit der Hilfe automatisch angelegt werden</a:t>
            </a:r>
          </a:p>
          <a:p>
            <a:r>
              <a:rPr lang="de-DE" sz="1300"/>
              <a:t>Sperr- und Authorisierungsverhalten definieren</a:t>
            </a:r>
          </a:p>
          <a:p>
            <a:r>
              <a:rPr lang="de-DE" sz="1300"/>
              <a:t>CRUD Operationen angeben, die für die Geschäftsobjekte möglich sein sollen</a:t>
            </a:r>
          </a:p>
          <a:p>
            <a:r>
              <a:rPr lang="de-DE" sz="1300"/>
              <a:t>Bei der Verwendung von Draft sind die Actions Prepare, Edit, Activate, Discard und Resume verpflichtend anzugeben</a:t>
            </a:r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94303"/>
            <a:ext cx="3248351" cy="1766960"/>
          </a:xfrm>
          <a:prstGeom prst="rect">
            <a:avLst/>
          </a:prstGeom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108631"/>
            <a:ext cx="3248352" cy="17383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04569"/>
            <a:ext cx="3248352" cy="25554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4046332"/>
            <a:ext cx="3248352" cy="14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/>
              <a:t>Projektionen der Behavior Definitions anlegen</a:t>
            </a:r>
          </a:p>
          <a:p>
            <a:r>
              <a:rPr lang="de-DE" sz="2000"/>
              <a:t>CRUD Operationen angeben</a:t>
            </a:r>
          </a:p>
          <a:p>
            <a:r>
              <a:rPr lang="de-DE" sz="2000"/>
              <a:t>Zuvor definierte Actions angeben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/>
              <a:t>Service Definition und Binding (ODATA V4) anlegen</a:t>
            </a:r>
          </a:p>
          <a:p>
            <a:r>
              <a:rPr lang="de-DE" sz="2000"/>
              <a:t>In Transaktion </a:t>
            </a:r>
            <a:r>
              <a:rPr lang="de-DE" sz="1400" b="0" i="1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/n/iwfnd/v4_admin </a:t>
            </a:r>
            <a:r>
              <a:rPr lang="de-DE" sz="2000"/>
              <a:t>Service veröffentlichen</a:t>
            </a:r>
          </a:p>
          <a:p>
            <a:r>
              <a:rPr lang="de-DE" sz="2000"/>
              <a:t>In Service Binding auf ZC_SFLIGHT und dann auf Preview klicken 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Transaktionales Verhalten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CRUD Operationen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/>
              <a:t>Die Standardoperationen Create, Read, Update, Delete werden im RAP Managed Scenario vom BO-Provider zur Verfügung gestellt und müssen nicht manuell implementiert werden</a:t>
            </a:r>
          </a:p>
          <a:p>
            <a:r>
              <a:rPr lang="de-DE" sz="2000"/>
              <a:t>Die entsprechenden Buttons erscheinen in der UI, sobald die entsprechenden Definitionen in den Behavior Definitions vorgenommen wurden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37" y="640080"/>
            <a:ext cx="53127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/>
          </p:cNvSpPr>
          <p:nvPr/>
        </p:nvSpPr>
        <p:spPr>
          <a:xfrm>
            <a:off x="1115568" y="1691511"/>
            <a:ext cx="3423411" cy="429793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Projektion der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als UI Annotation an entsprechender Stelle angeben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07" y="1712038"/>
            <a:ext cx="5589197" cy="197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07" y="2244427"/>
            <a:ext cx="2295898" cy="178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07" y="2757997"/>
            <a:ext cx="4610616" cy="715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507" y="3807905"/>
            <a:ext cx="2926330" cy="67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 mittels EML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Validations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/>
          </p:cNvSpPr>
          <p:nvPr/>
        </p:nvSpPr>
        <p:spPr>
          <a:xfrm>
            <a:off x="2288266" y="3031377"/>
            <a:ext cx="2245380" cy="301158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</a:t>
            </a:r>
            <a:r>
              <a:rPr lang="de-DE" sz="13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inklusive Trigger angeben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Verhaltensimplementierungsklasse implementieren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Fehlernachricht definieren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34" y="2452101"/>
            <a:ext cx="3270241" cy="270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34" y="2811276"/>
            <a:ext cx="5063599" cy="2274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34" y="5174792"/>
            <a:ext cx="2874648" cy="1002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34" y="2228087"/>
            <a:ext cx="2999919" cy="1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Determinations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/>
          </p:cNvSpPr>
          <p:nvPr/>
        </p:nvSpPr>
        <p:spPr>
          <a:xfrm>
            <a:off x="1542690" y="2228087"/>
            <a:ext cx="3958437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ähnlich zur Validation in </a:t>
            </a:r>
            <a:r>
              <a:rPr lang="de-DE" sz="1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angeben</a:t>
            </a:r>
          </a:p>
          <a:p>
            <a:pPr defTabSz="822960">
              <a:spcAft>
                <a:spcPts val="600"/>
              </a:spcAft>
            </a:pPr>
            <a:r>
              <a:rPr lang="de-DE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Zusatzaufgabe: 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in Verhaltensimplementierungsklasse implementieren</a:t>
            </a:r>
          </a:p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 dem Anlegen einer neuen Buchung, soll die Sitzplatzbelegung aktualisiert werden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96" y="2947232"/>
            <a:ext cx="3959513" cy="1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Dynamic Feature Control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/>
          </p:cNvSpPr>
          <p:nvPr/>
        </p:nvSpPr>
        <p:spPr>
          <a:xfrm>
            <a:off x="1666276" y="1784679"/>
            <a:ext cx="2744830" cy="377827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de-DE" sz="17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kann durch Angabe der Klammer unter bestimmten Umständen ausgeblendet werden</a:t>
            </a:r>
          </a:p>
          <a:p>
            <a:pPr>
              <a:spcAft>
                <a:spcPts val="600"/>
              </a:spcAft>
            </a:pP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55" y="1739742"/>
            <a:ext cx="4938226" cy="190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55" y="2147410"/>
            <a:ext cx="2357444" cy="959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68" y="3385252"/>
            <a:ext cx="10232136" cy="2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Dynamic Feature Control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/>
              <a:t>Hat der Kunde die höchste Stufe, ist der Upgrade Button ausgegraut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55AC6-6A64-8A9C-8E69-C4E85C4B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Metadata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B0B78-A4DA-18C1-754E-F1029D7A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Gemeinsam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A7FB902-ADB5-158C-516E-D6D41A93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 eine Metadata Extension.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76" y="2257847"/>
            <a:ext cx="6096913" cy="722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76" y="3103047"/>
            <a:ext cx="6275796" cy="1759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576828" y="2478714"/>
            <a:ext cx="2306070" cy="34045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Wurzelentität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Datenquelle angeben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 der Entitäten einfügen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zwischen Wurzel-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Eigenschaften der Elemente annotieren</a:t>
            </a:r>
            <a:endParaRPr lang="de-DE" sz="200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23" y="914400"/>
            <a:ext cx="1880286" cy="10124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176" y="5002309"/>
            <a:ext cx="3026097" cy="432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176" y="1703332"/>
            <a:ext cx="3182619" cy="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898918" y="1060711"/>
            <a:ext cx="2271853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Views anlegen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Annotation hinzufügen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lineItem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Anzeige des Elements in Liste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selectionField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Anlegen eines Selektionsfelds des Elements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Markierung des Elements für Referenz auf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fieldGroup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Zuweisungd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Elements zu einer Elementgruppe auf der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Help CDS View anlegen und in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valueHelpDefinition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referenzieren</a:t>
            </a:r>
          </a:p>
          <a:p>
            <a:pPr marL="352044" lvl="1" defTabSz="704088">
              <a:spcAft>
                <a:spcPts val="600"/>
              </a:spcAft>
            </a:pPr>
            <a:endParaRPr lang="de-DE" sz="12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de-DE" sz="16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61" y="914400"/>
            <a:ext cx="1882920" cy="9974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17" y="1462015"/>
            <a:ext cx="2849024" cy="43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117" y="2008104"/>
            <a:ext cx="1953197" cy="293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17" y="2414679"/>
            <a:ext cx="4310249" cy="2239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117" y="4767107"/>
            <a:ext cx="3590651" cy="1116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792621" y="1060711"/>
            <a:ext cx="2271852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Beginn der Definition werden Facetten für die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definiert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definiert Zuordnung der Facette zum Header oder zum Standardbereich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definiert den Typen der Facette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Facettentypen benötigen unterschiedliche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Handhabenung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müssen als Element in die Elementliste aufgenommen werden</a:t>
            </a:r>
            <a:endParaRPr lang="de-DE" sz="20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4" y="914400"/>
            <a:ext cx="1882920" cy="9974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706770" y="1039834"/>
            <a:ext cx="2717766" cy="3746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832" y="2176168"/>
            <a:ext cx="2256346" cy="3480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035" y="4898675"/>
            <a:ext cx="3575965" cy="154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45" y="5167434"/>
            <a:ext cx="2863709" cy="1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Microsoft Macintosh PowerPoint</Application>
  <PresentationFormat>Breitbild</PresentationFormat>
  <Paragraphs>487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72</vt:lpstr>
      <vt:lpstr>Aptos</vt:lpstr>
      <vt:lpstr>Aptos Display</vt:lpstr>
      <vt:lpstr>Arial</vt:lpstr>
      <vt:lpstr>Calibri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Transaktionales Verhalten</vt:lpstr>
      <vt:lpstr>CRUD Operationen</vt:lpstr>
      <vt:lpstr>Actions</vt:lpstr>
      <vt:lpstr>Action mittels EML implementieren</vt:lpstr>
      <vt:lpstr>Validations</vt:lpstr>
      <vt:lpstr>Determinations</vt:lpstr>
      <vt:lpstr>Dynamic Feature Control</vt:lpstr>
      <vt:lpstr>Dynamic Feature Control</vt:lpstr>
      <vt:lpstr>Metadata</vt:lpstr>
      <vt:lpstr>Hands on - Gemeinsam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</cp:revision>
  <dcterms:created xsi:type="dcterms:W3CDTF">2024-05-22T07:20:18Z</dcterms:created>
  <dcterms:modified xsi:type="dcterms:W3CDTF">2024-06-19T06:17:51Z</dcterms:modified>
</cp:coreProperties>
</file>