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41" r:id="rId37"/>
    <p:sldId id="342" r:id="rId38"/>
    <p:sldId id="336" r:id="rId39"/>
    <p:sldId id="343" r:id="rId40"/>
    <p:sldId id="33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Kompositionen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Was ist eine Entität?</a:t>
            </a:r>
          </a:p>
          <a:p>
            <a:r>
              <a:rPr lang="de-DE" sz="2200"/>
              <a:t>Was ist ein BO?</a:t>
            </a:r>
          </a:p>
          <a:p>
            <a:r>
              <a:rPr lang="de-DE" sz="2200"/>
              <a:t>Was ist der Unterschied zwischen einer CDS-View mit „define view...“ und “define view entity...“.</a:t>
            </a:r>
          </a:p>
          <a:p>
            <a:r>
              <a:rPr lang="de-DE" sz="2200"/>
              <a:t>Was sind Assoziationen? Ziehe einen Vergleich zu einem herkömmlichen Join.</a:t>
            </a:r>
          </a:p>
          <a:p>
            <a:r>
              <a:rPr lang="de-DE" sz="2200"/>
              <a:t>Wofür werden Kompositionen verwendet?</a:t>
            </a:r>
          </a:p>
          <a:p>
            <a:r>
              <a:rPr lang="de-DE" sz="2200"/>
              <a:t>Beschreibe den Grundaufbau einer CDS.</a:t>
            </a:r>
          </a:p>
          <a:p>
            <a:r>
              <a:rPr lang="de-DE" sz="220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fehlt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 ZC_SalesOrderWitthUserInput2</a:t>
            </a:r>
          </a:p>
          <a:p>
            <a:r>
              <a:rPr lang="de-DE" sz="2200" dirty="0"/>
              <a:t>Was passiert wenn ich folgenden Select machen würde: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Macintosh PowerPoint</Application>
  <PresentationFormat>Breitbild</PresentationFormat>
  <Paragraphs>175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58</cp:revision>
  <dcterms:created xsi:type="dcterms:W3CDTF">2024-05-22T07:20:18Z</dcterms:created>
  <dcterms:modified xsi:type="dcterms:W3CDTF">2024-06-17T10:46:42Z</dcterms:modified>
</cp:coreProperties>
</file>