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715"/>
  </p:normalViewPr>
  <p:slideViewPr>
    <p:cSldViewPr snapToGrid="0">
      <p:cViewPr varScale="1">
        <p:scale>
          <a:sx n="118" d="100"/>
          <a:sy n="11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Unmanaged</a:t>
            </a:r>
            <a:r>
              <a:rPr lang="de-DE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CAA-AA97-6640-BD79-7261E475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Info: Table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86F297-9EE5-93CF-0346-197593A0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48799"/>
            <a:ext cx="7772400" cy="25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50116-BAA4-8C56-422C-7179523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Info: Domain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84C7DF9-7E81-A5CC-FAEE-4C558FA6B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386"/>
            <a:ext cx="10515600" cy="3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Info: Data Elements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88A668-79B0-270A-C413-41858F71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2835"/>
            <a:ext cx="10515600" cy="2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Info: Data </a:t>
            </a:r>
            <a:r>
              <a:rPr lang="de-DE" dirty="0"/>
              <a:t>Elements	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41AEB0-9307-A399-A28B-57EE7D29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7631"/>
            <a:ext cx="10515600" cy="23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/>
              <a:t>Nothing </a:t>
            </a: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CDS </a:t>
            </a:r>
            <a:r>
              <a:rPr lang="de-DE" sz="2000" dirty="0" err="1"/>
              <a:t>views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1160"/>
            <a:ext cx="2403216" cy="12940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E3D6B6-6346-1F1D-845A-12A57D8C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24" y="156749"/>
            <a:ext cx="5906324" cy="2676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8253B4-2BFC-73A0-851C-813A8298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24" y="2930266"/>
            <a:ext cx="4667901" cy="3715268"/>
          </a:xfrm>
          <a:prstGeom prst="rect">
            <a:avLst/>
          </a:prstGeom>
        </p:spPr>
      </p:pic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05" y="201160"/>
            <a:ext cx="2442829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AF9B2A-7957-B818-FAE0-C24DD1A0133A}"/>
              </a:ext>
            </a:extLst>
          </p:cNvPr>
          <p:cNvSpPr txBox="1"/>
          <p:nvPr/>
        </p:nvSpPr>
        <p:spPr>
          <a:xfrm>
            <a:off x="991033" y="617348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70A5C-B476-ABC5-567E-271742344CFF}"/>
              </a:ext>
            </a:extLst>
          </p:cNvPr>
          <p:cNvSpPr txBox="1"/>
          <p:nvPr/>
        </p:nvSpPr>
        <p:spPr>
          <a:xfrm>
            <a:off x="3351027" y="648125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Unmanaged</a:t>
            </a:r>
            <a:endParaRPr lang="de-DE" sz="2000" dirty="0"/>
          </a:p>
          <a:p>
            <a:r>
              <a:rPr lang="de-DE" sz="2000" dirty="0"/>
              <a:t>Create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managed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86" y="1134696"/>
            <a:ext cx="5039428" cy="5249008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8D6711-78B9-EF21-5790-F325671F8340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226852-B1AD-34B3-78F6-AD198C6FBB75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755137-C277-B361-47BA-A23153033042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A6F44-E799-0F04-7251-C7F79BD798A8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5B3ACF-C0EC-64E2-31CA-36355B6CDA72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747C27-7B9E-D47C-ECA9-C78F9C2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91" y="3749546"/>
            <a:ext cx="5144218" cy="1848108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9FF37EEC-C95D-E19C-8DB6-AB724BBC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D06F24-17E7-4029-D140-FFA65018FF4C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7191D3-8DB5-AAE5-FDD4-87D5CDFBBAA0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46C214-9DFB-217E-C67C-2FD2F18F2034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05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V2) 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830B94-75A5-EAA6-BAD8-1FC9BBEBED6B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C6AF2E-B8AB-308D-32C9-2235641FA04F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7100" cy="1325563"/>
          </a:xfrm>
        </p:spPr>
        <p:txBody>
          <a:bodyPr/>
          <a:lstStyle/>
          <a:p>
            <a:r>
              <a:rPr lang="de-DE" dirty="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CRUD </a:t>
            </a:r>
            <a:r>
              <a:rPr lang="de-DE" sz="2000" dirty="0" err="1"/>
              <a:t>operations</a:t>
            </a:r>
            <a:r>
              <a:rPr lang="de-DE" sz="2000" dirty="0"/>
              <a:t> and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sequence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r>
              <a:rPr lang="de-DE" sz="2000" dirty="0"/>
              <a:t>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code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95" y="483950"/>
            <a:ext cx="6878010" cy="3400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95" y="4018994"/>
            <a:ext cx="686848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(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Method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calls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module</a:t>
            </a:r>
            <a:r>
              <a:rPr lang="de-DE" sz="2000" dirty="0"/>
              <a:t> Z_VB_API_CREATE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an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entity</a:t>
            </a:r>
            <a:r>
              <a:rPr lang="de-DE" sz="2000" dirty="0"/>
              <a:t> VBAK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15" y="1533064"/>
            <a:ext cx="6514822" cy="46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14E72-F910-7FA0-4906-5F673798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Info: Lock </a:t>
            </a:r>
            <a:r>
              <a:rPr lang="de-DE" dirty="0" err="1"/>
              <a:t>Object</a:t>
            </a:r>
            <a:r>
              <a:rPr lang="de-DE" dirty="0"/>
              <a:t>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B257EBC-2F2D-FEBE-631C-EF18E059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6333"/>
            <a:ext cx="10515600" cy="31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6B3E-B371-2CC5-511B-B784E78B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Info: Table </a:t>
            </a:r>
            <a:r>
              <a:rPr lang="de-DE" dirty="0" err="1"/>
              <a:t>Types</a:t>
            </a:r>
            <a:r>
              <a:rPr lang="de-DE" dirty="0"/>
              <a:t>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5A3E24-9558-2378-015B-0248C169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994"/>
            <a:ext cx="10515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Breitbild</PresentationFormat>
  <Paragraphs>27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(as an example)</vt:lpstr>
      <vt:lpstr>Info: Lock Object </vt:lpstr>
      <vt:lpstr>Info: Table Types </vt:lpstr>
      <vt:lpstr>Info: Table Types</vt:lpstr>
      <vt:lpstr>Info: Domain</vt:lpstr>
      <vt:lpstr>Info: Data Elements </vt:lpstr>
      <vt:lpstr>Info: Data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9</cp:revision>
  <dcterms:created xsi:type="dcterms:W3CDTF">2024-05-22T07:20:18Z</dcterms:created>
  <dcterms:modified xsi:type="dcterms:W3CDTF">2024-06-19T21:42:17Z</dcterms:modified>
</cp:coreProperties>
</file>