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3" autoAdjust="0"/>
    <p:restoredTop sz="94699"/>
  </p:normalViewPr>
  <p:slideViewPr>
    <p:cSldViewPr snapToGrid="0">
      <p:cViewPr varScale="1">
        <p:scale>
          <a:sx n="115" d="100"/>
          <a:sy n="115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11.06.24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877C62-34EB-C2AF-C2D0-3940580DE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Unmanaged</a:t>
            </a:r>
            <a:r>
              <a:rPr lang="de-DE"/>
              <a:t> Scenario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1B8FC7B-2F69-35B3-CEFB-13EE809A0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6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2" y="2200529"/>
            <a:ext cx="2947416" cy="4351338"/>
          </a:xfrm>
        </p:spPr>
        <p:txBody>
          <a:bodyPr>
            <a:normAutofit/>
          </a:bodyPr>
          <a:lstStyle/>
          <a:p>
            <a:r>
              <a:rPr lang="de-DE" sz="2000" dirty="0"/>
              <a:t>Nothing </a:t>
            </a:r>
            <a:r>
              <a:rPr lang="de-DE" sz="2000" dirty="0" err="1"/>
              <a:t>changes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CDS </a:t>
            </a:r>
            <a:r>
              <a:rPr lang="de-DE" sz="2000" dirty="0" err="1"/>
              <a:t>views</a:t>
            </a:r>
            <a:endParaRPr lang="de-DE" sz="2000" dirty="0"/>
          </a:p>
        </p:txBody>
      </p:sp>
      <p:pic>
        <p:nvPicPr>
          <p:cNvPr id="15" name="Grafik 14" descr="Ein Bild, das Schrift, Text, Screenshot, Symbol enthält.&#10;&#10;Automatisch generierte Beschreibung">
            <a:extLst>
              <a:ext uri="{FF2B5EF4-FFF2-40B4-BE49-F238E27FC236}">
                <a16:creationId xmlns:a16="http://schemas.microsoft.com/office/drawing/2014/main" id="{8007A119-AD25-DACF-4BA3-8BE08EEEA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201160"/>
            <a:ext cx="2403216" cy="129403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3E3D6B6-6346-1F1D-845A-12A57D8CA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424" y="156749"/>
            <a:ext cx="5906324" cy="267689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98253B4-2BFC-73A0-851C-813A82984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24" y="2930266"/>
            <a:ext cx="4667901" cy="3715268"/>
          </a:xfrm>
          <a:prstGeom prst="rect">
            <a:avLst/>
          </a:prstGeom>
        </p:spPr>
      </p:pic>
      <p:pic>
        <p:nvPicPr>
          <p:cNvPr id="8" name="Grafik 7" descr="Ein Bild, das Schrift, Screenshot, Text, Symbol enthält.&#10;&#10;Automatisch generierte Beschreibung">
            <a:extLst>
              <a:ext uri="{FF2B5EF4-FFF2-40B4-BE49-F238E27FC236}">
                <a16:creationId xmlns:a16="http://schemas.microsoft.com/office/drawing/2014/main" id="{011DEACE-E8EE-AF85-0E9E-A6F4B0E59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05" y="201160"/>
            <a:ext cx="2442829" cy="1294039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FAF9B2A-7957-B818-FAE0-C24DD1A0133A}"/>
              </a:ext>
            </a:extLst>
          </p:cNvPr>
          <p:cNvSpPr txBox="1"/>
          <p:nvPr/>
        </p:nvSpPr>
        <p:spPr>
          <a:xfrm>
            <a:off x="991033" y="617348"/>
            <a:ext cx="1669774" cy="707886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Create CDS Views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870A5C-B476-ABC5-567E-271742344CFF}"/>
              </a:ext>
            </a:extLst>
          </p:cNvPr>
          <p:cNvSpPr txBox="1"/>
          <p:nvPr/>
        </p:nvSpPr>
        <p:spPr>
          <a:xfrm>
            <a:off x="3351027" y="648125"/>
            <a:ext cx="1855305" cy="646331"/>
          </a:xfrm>
          <a:prstGeom prst="rect">
            <a:avLst/>
          </a:prstGeom>
          <a:solidFill>
            <a:srgbClr val="DBE8FC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Create CDS </a:t>
            </a:r>
            <a:r>
              <a:rPr lang="de-DE" dirty="0" err="1"/>
              <a:t>Projection</a:t>
            </a:r>
            <a:r>
              <a:rPr lang="de-DE" dirty="0"/>
              <a:t> Views</a:t>
            </a:r>
          </a:p>
        </p:txBody>
      </p:sp>
    </p:spTree>
    <p:extLst>
      <p:ext uri="{BB962C8B-B14F-4D97-AF65-F5344CB8AC3E}">
        <p14:creationId xmlns:p14="http://schemas.microsoft.com/office/powerpoint/2010/main" val="361353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1" y="2200529"/>
            <a:ext cx="5781161" cy="4351338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entities</a:t>
            </a:r>
            <a:endParaRPr lang="de-DE" sz="2000" dirty="0"/>
          </a:p>
          <a:p>
            <a:r>
              <a:rPr lang="de-DE" sz="2000" dirty="0" err="1"/>
              <a:t>Unmanaged</a:t>
            </a:r>
            <a:endParaRPr lang="de-DE" sz="2000" dirty="0"/>
          </a:p>
          <a:p>
            <a:r>
              <a:rPr lang="de-DE" sz="2000" dirty="0"/>
              <a:t>Create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implementation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managed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CCE813-56C7-A776-7278-C01BE9BF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86" y="1134696"/>
            <a:ext cx="5039428" cy="5249008"/>
          </a:xfrm>
          <a:prstGeom prst="rect">
            <a:avLst/>
          </a:prstGeom>
        </p:spPr>
      </p:pic>
      <p:pic>
        <p:nvPicPr>
          <p:cNvPr id="6" name="Grafik 5" descr="Ein Bild, das Text, Screenshot, weiß, Schrift enthält.&#10;&#10;Automatisch generierte Beschreibung">
            <a:extLst>
              <a:ext uri="{FF2B5EF4-FFF2-40B4-BE49-F238E27FC236}">
                <a16:creationId xmlns:a16="http://schemas.microsoft.com/office/drawing/2014/main" id="{CA5B81AD-7CCF-30FB-8702-92264A99E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94" y="219633"/>
            <a:ext cx="2378940" cy="1294039"/>
          </a:xfrm>
          <a:prstGeom prst="rect">
            <a:avLst/>
          </a:prstGeom>
        </p:spPr>
      </p:pic>
      <p:pic>
        <p:nvPicPr>
          <p:cNvPr id="7" name="Grafik 6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8368B09E-9BC3-6FBC-C9FB-63CC00777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38" y="219632"/>
            <a:ext cx="2418154" cy="129403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F8D6711-78B9-EF21-5790-F325671F8340}"/>
              </a:ext>
            </a:extLst>
          </p:cNvPr>
          <p:cNvSpPr txBox="1"/>
          <p:nvPr/>
        </p:nvSpPr>
        <p:spPr>
          <a:xfrm>
            <a:off x="1145894" y="736671"/>
            <a:ext cx="1990845" cy="58477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</a:t>
            </a:r>
            <a:r>
              <a:rPr lang="de-DE" sz="1600" dirty="0" err="1"/>
              <a:t>Behavior</a:t>
            </a:r>
            <a:r>
              <a:rPr lang="de-DE" sz="1600" dirty="0"/>
              <a:t> Definition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1226852-B1AD-34B3-78F6-AD198C6FBB75}"/>
              </a:ext>
            </a:extLst>
          </p:cNvPr>
          <p:cNvSpPr txBox="1"/>
          <p:nvPr/>
        </p:nvSpPr>
        <p:spPr>
          <a:xfrm>
            <a:off x="4234967" y="1097387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3755137-C277-B361-47BA-A23153033042}"/>
              </a:ext>
            </a:extLst>
          </p:cNvPr>
          <p:cNvSpPr txBox="1"/>
          <p:nvPr/>
        </p:nvSpPr>
        <p:spPr>
          <a:xfrm>
            <a:off x="4065040" y="809240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1A6F44-E799-0F04-7251-C7F79BD798A8}"/>
              </a:ext>
            </a:extLst>
          </p:cNvPr>
          <p:cNvSpPr txBox="1"/>
          <p:nvPr/>
        </p:nvSpPr>
        <p:spPr>
          <a:xfrm>
            <a:off x="4065040" y="567393"/>
            <a:ext cx="1768601" cy="338554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5B3ACF-C0EC-64E2-31CA-36355B6CDA72}"/>
              </a:ext>
            </a:extLst>
          </p:cNvPr>
          <p:cNvSpPr txBox="1"/>
          <p:nvPr/>
        </p:nvSpPr>
        <p:spPr>
          <a:xfrm>
            <a:off x="4169965" y="736670"/>
            <a:ext cx="1926035" cy="584775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</a:t>
            </a:r>
            <a:r>
              <a:rPr lang="de-DE" sz="1600" dirty="0" err="1"/>
              <a:t>Behavior</a:t>
            </a:r>
            <a:r>
              <a:rPr lang="de-DE" sz="16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61480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DED7C6D-CA31-9ECA-0A73-29158BBB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87" y="2170545"/>
            <a:ext cx="6521903" cy="4476974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projections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behaviour</a:t>
            </a:r>
            <a:r>
              <a:rPr lang="de-DE" sz="2000" dirty="0"/>
              <a:t> </a:t>
            </a:r>
            <a:r>
              <a:rPr lang="de-DE" sz="2000" dirty="0" err="1"/>
              <a:t>definitions</a:t>
            </a:r>
            <a:endParaRPr lang="de-DE" sz="2000" dirty="0"/>
          </a:p>
          <a:p>
            <a:r>
              <a:rPr lang="de-DE" sz="2000" dirty="0" err="1"/>
              <a:t>Specify</a:t>
            </a:r>
            <a:r>
              <a:rPr lang="de-DE" sz="2000" dirty="0"/>
              <a:t> CRUD </a:t>
            </a:r>
            <a:r>
              <a:rPr lang="de-DE" sz="2000" dirty="0" err="1"/>
              <a:t>operations</a:t>
            </a:r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8747C27-7B9E-D47C-ECA9-C78F9C260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891" y="3749546"/>
            <a:ext cx="5144218" cy="1848108"/>
          </a:xfrm>
          <a:prstGeom prst="rect">
            <a:avLst/>
          </a:prstGeom>
        </p:spPr>
      </p:pic>
      <p:pic>
        <p:nvPicPr>
          <p:cNvPr id="5" name="Grafik 4" descr="Ein Bild, das Text, Screenshot, Schrift, weiß enthält.&#10;&#10;Automatisch generierte Beschreibung">
            <a:extLst>
              <a:ext uri="{FF2B5EF4-FFF2-40B4-BE49-F238E27FC236}">
                <a16:creationId xmlns:a16="http://schemas.microsoft.com/office/drawing/2014/main" id="{9FF37EEC-C95D-E19C-8DB6-AB724BBCF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6" y="210481"/>
            <a:ext cx="2378940" cy="12940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0D06F24-17E7-4029-D140-FFA65018FF4C}"/>
              </a:ext>
            </a:extLst>
          </p:cNvPr>
          <p:cNvSpPr txBox="1"/>
          <p:nvPr/>
        </p:nvSpPr>
        <p:spPr>
          <a:xfrm>
            <a:off x="1248170" y="738531"/>
            <a:ext cx="1530625" cy="338554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27191D3-8DB5-AAE5-FDD4-87D5CDFBBAA0}"/>
              </a:ext>
            </a:extLst>
          </p:cNvPr>
          <p:cNvSpPr txBox="1"/>
          <p:nvPr/>
        </p:nvSpPr>
        <p:spPr>
          <a:xfrm>
            <a:off x="681302" y="750568"/>
            <a:ext cx="1530625" cy="338554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846C214-9DFB-217E-C67C-2FD2F18F2034}"/>
              </a:ext>
            </a:extLst>
          </p:cNvPr>
          <p:cNvSpPr txBox="1"/>
          <p:nvPr/>
        </p:nvSpPr>
        <p:spPr>
          <a:xfrm>
            <a:off x="1024444" y="591037"/>
            <a:ext cx="1530625" cy="830997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</a:t>
            </a:r>
            <a:r>
              <a:rPr lang="de-DE" sz="1600" dirty="0" err="1"/>
              <a:t>Behavior</a:t>
            </a:r>
            <a:r>
              <a:rPr lang="de-DE" sz="1600" dirty="0"/>
              <a:t> </a:t>
            </a:r>
            <a:r>
              <a:rPr lang="de-DE" sz="1600" dirty="0" err="1"/>
              <a:t>Projection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051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0">
            <a:extLst>
              <a:ext uri="{FF2B5EF4-FFF2-40B4-BE49-F238E27FC236}">
                <a16:creationId xmlns:a16="http://schemas.microsoft.com/office/drawing/2014/main" id="{D086D720-FAB3-824E-D618-F74BD1306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351" y="1699492"/>
            <a:ext cx="6309468" cy="1514764"/>
          </a:xfrm>
        </p:spPr>
        <p:txBody>
          <a:bodyPr>
            <a:normAutofit/>
          </a:bodyPr>
          <a:lstStyle/>
          <a:p>
            <a:r>
              <a:rPr lang="de-DE" sz="2000" dirty="0"/>
              <a:t>Create </a:t>
            </a:r>
            <a:r>
              <a:rPr lang="de-DE" sz="2000" dirty="0" err="1"/>
              <a:t>service</a:t>
            </a:r>
            <a:r>
              <a:rPr lang="de-DE" sz="2000" dirty="0"/>
              <a:t> </a:t>
            </a:r>
            <a:r>
              <a:rPr lang="de-DE" sz="2000" dirty="0" err="1"/>
              <a:t>definition</a:t>
            </a:r>
            <a:r>
              <a:rPr lang="de-DE" sz="2000" dirty="0"/>
              <a:t> and </a:t>
            </a:r>
            <a:r>
              <a:rPr lang="de-DE" sz="2000" dirty="0" err="1"/>
              <a:t>binding</a:t>
            </a:r>
            <a:r>
              <a:rPr lang="de-DE" sz="2000" dirty="0"/>
              <a:t> (ODATA V2) </a:t>
            </a:r>
          </a:p>
          <a:p>
            <a:r>
              <a:rPr lang="de-DE" sz="2000" dirty="0"/>
              <a:t>In Service Binding, </a:t>
            </a:r>
            <a:r>
              <a:rPr lang="de-DE" sz="2000" dirty="0" err="1"/>
              <a:t>click</a:t>
            </a:r>
            <a:r>
              <a:rPr lang="de-DE" sz="2000" dirty="0"/>
              <a:t> on ZC_SFLIGHT and </a:t>
            </a:r>
            <a:r>
              <a:rPr lang="de-DE" sz="2000" dirty="0" err="1"/>
              <a:t>then</a:t>
            </a:r>
            <a:r>
              <a:rPr lang="de-DE" sz="2000" dirty="0"/>
              <a:t> on Preview</a:t>
            </a:r>
          </a:p>
          <a:p>
            <a:pPr lvl="1"/>
            <a:endParaRPr lang="de-DE" sz="1600" dirty="0"/>
          </a:p>
          <a:p>
            <a:pPr lvl="1"/>
            <a:endParaRPr lang="de-DE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9A64A03-F642-1A15-7978-E2B45512E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39" y="1992260"/>
            <a:ext cx="3553321" cy="75258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A157E4-A7AB-1B22-CFBC-457E2683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81" y="3186709"/>
            <a:ext cx="11736438" cy="2924583"/>
          </a:xfrm>
          <a:prstGeom prst="rect">
            <a:avLst/>
          </a:prstGeom>
        </p:spPr>
      </p:pic>
      <p:pic>
        <p:nvPicPr>
          <p:cNvPr id="2" name="Grafik 1" descr="Ein Bild, das Text, Screenshot, Schrift, Billardkugel enthält.&#10;&#10;Automatisch generierte Beschreibung">
            <a:extLst>
              <a:ext uri="{FF2B5EF4-FFF2-40B4-BE49-F238E27FC236}">
                <a16:creationId xmlns:a16="http://schemas.microsoft.com/office/drawing/2014/main" id="{F4D80F77-D3EA-2810-0E4F-8F562BEB6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18" y="256352"/>
            <a:ext cx="2418154" cy="1294039"/>
          </a:xfrm>
          <a:prstGeom prst="rect">
            <a:avLst/>
          </a:prstGeom>
        </p:spPr>
      </p:pic>
      <p:pic>
        <p:nvPicPr>
          <p:cNvPr id="4" name="Grafik 3" descr="Ein Bild, das Text, Schrift, Screenshot, Symbol enthält.&#10;&#10;Automatisch generierte Beschreibung">
            <a:extLst>
              <a:ext uri="{FF2B5EF4-FFF2-40B4-BE49-F238E27FC236}">
                <a16:creationId xmlns:a16="http://schemas.microsoft.com/office/drawing/2014/main" id="{A01DD8EF-D04D-7050-5EFA-72B4C786E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884" y="256352"/>
            <a:ext cx="2378940" cy="129403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0830B94-75A5-EAA6-BAD8-1FC9BBEBED6B}"/>
              </a:ext>
            </a:extLst>
          </p:cNvPr>
          <p:cNvSpPr txBox="1"/>
          <p:nvPr/>
        </p:nvSpPr>
        <p:spPr>
          <a:xfrm>
            <a:off x="3437682" y="764005"/>
            <a:ext cx="1794076" cy="584775"/>
          </a:xfrm>
          <a:prstGeom prst="rect">
            <a:avLst/>
          </a:prstGeom>
          <a:solidFill>
            <a:srgbClr val="E2D5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Service Bindung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4C6AF2E-B8AB-308D-32C9-2235641FA04F}"/>
              </a:ext>
            </a:extLst>
          </p:cNvPr>
          <p:cNvSpPr txBox="1"/>
          <p:nvPr/>
        </p:nvSpPr>
        <p:spPr>
          <a:xfrm>
            <a:off x="451413" y="764004"/>
            <a:ext cx="1909822" cy="584775"/>
          </a:xfrm>
          <a:prstGeom prst="rect">
            <a:avLst/>
          </a:prstGeom>
          <a:solidFill>
            <a:srgbClr val="D6E8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Create Service </a:t>
            </a:r>
            <a:r>
              <a:rPr lang="de-DE" sz="1600" dirty="0" err="1"/>
              <a:t>Defintion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67713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5F154-C1E3-B6BC-52AE-3FACB76D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37100" cy="1325563"/>
          </a:xfrm>
        </p:spPr>
        <p:txBody>
          <a:bodyPr/>
          <a:lstStyle/>
          <a:p>
            <a:r>
              <a:rPr lang="de-DE" dirty="0"/>
              <a:t>CRUD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F11BD6-2CE8-4D50-F749-AA8135261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70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CRUD </a:t>
            </a:r>
            <a:r>
              <a:rPr lang="de-DE" sz="2000" dirty="0" err="1"/>
              <a:t>operations</a:t>
            </a:r>
            <a:r>
              <a:rPr lang="de-DE" sz="2000" dirty="0"/>
              <a:t> and </a:t>
            </a:r>
            <a:r>
              <a:rPr lang="de-DE" sz="2000" dirty="0" err="1"/>
              <a:t>management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transaction</a:t>
            </a:r>
            <a:r>
              <a:rPr lang="de-DE" sz="2000" dirty="0"/>
              <a:t> </a:t>
            </a:r>
            <a:r>
              <a:rPr lang="de-DE" sz="2000" dirty="0" err="1"/>
              <a:t>buffer</a:t>
            </a:r>
            <a:r>
              <a:rPr lang="de-DE" sz="2000" dirty="0"/>
              <a:t> and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memory</a:t>
            </a:r>
            <a:r>
              <a:rPr lang="de-DE" sz="2000" dirty="0"/>
              <a:t> </a:t>
            </a:r>
            <a:r>
              <a:rPr lang="de-DE" sz="2000" dirty="0" err="1"/>
              <a:t>sequence</a:t>
            </a:r>
            <a:r>
              <a:rPr lang="de-DE" sz="2000" dirty="0"/>
              <a:t> </a:t>
            </a:r>
            <a:r>
              <a:rPr lang="de-DE" sz="2000" dirty="0" err="1"/>
              <a:t>must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implemented</a:t>
            </a:r>
            <a:r>
              <a:rPr lang="de-DE" sz="2000" dirty="0"/>
              <a:t> </a:t>
            </a:r>
            <a:r>
              <a:rPr lang="de-DE" sz="2000" dirty="0" err="1"/>
              <a:t>manually</a:t>
            </a:r>
            <a:r>
              <a:rPr lang="de-DE" sz="2000" dirty="0"/>
              <a:t>.</a:t>
            </a:r>
          </a:p>
          <a:p>
            <a:r>
              <a:rPr lang="de-DE" sz="2000" dirty="0"/>
              <a:t>This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existing</a:t>
            </a:r>
            <a:r>
              <a:rPr lang="de-DE" sz="2000" dirty="0"/>
              <a:t> code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integrated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CDE060E-9A70-FFE1-ADA1-366928C4D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395" y="483950"/>
            <a:ext cx="6878010" cy="34009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218E831-E0E6-7F19-3E38-B11778609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395" y="4018994"/>
            <a:ext cx="686848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26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F7348-90AC-DC4B-2836-9EB4086B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(</a:t>
            </a:r>
            <a:r>
              <a:rPr lang="de-DE" dirty="0" err="1"/>
              <a:t>as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DF2E3-2512-FBDF-1FEA-CCC9828F4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135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Method </a:t>
            </a:r>
            <a:r>
              <a:rPr lang="de-DE" sz="2000" dirty="0" err="1"/>
              <a:t>create</a:t>
            </a:r>
            <a:r>
              <a:rPr lang="de-DE" sz="2000" dirty="0"/>
              <a:t> </a:t>
            </a:r>
            <a:r>
              <a:rPr lang="de-DE" sz="2000" dirty="0" err="1"/>
              <a:t>calls</a:t>
            </a:r>
            <a:r>
              <a:rPr lang="de-DE" sz="2000" dirty="0"/>
              <a:t> </a:t>
            </a:r>
            <a:r>
              <a:rPr lang="de-DE" sz="2000" dirty="0" err="1"/>
              <a:t>function</a:t>
            </a:r>
            <a:r>
              <a:rPr lang="de-DE" sz="2000" dirty="0"/>
              <a:t> </a:t>
            </a:r>
            <a:r>
              <a:rPr lang="de-DE" sz="2000" dirty="0" err="1"/>
              <a:t>module</a:t>
            </a:r>
            <a:r>
              <a:rPr lang="de-DE" sz="2000" dirty="0"/>
              <a:t> Z_VB_API_CREATE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create</a:t>
            </a:r>
            <a:r>
              <a:rPr lang="de-DE" sz="2000" dirty="0"/>
              <a:t> an </a:t>
            </a:r>
            <a:r>
              <a:rPr lang="de-DE" sz="2000" dirty="0" err="1"/>
              <a:t>instance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entity</a:t>
            </a:r>
            <a:r>
              <a:rPr lang="de-DE" sz="2000" dirty="0"/>
              <a:t> VBAK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EF6F00-3180-98A3-E464-A3E6D9F5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15" y="1533064"/>
            <a:ext cx="6514822" cy="46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7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Macintosh PowerPoint</Application>
  <PresentationFormat>Breitbild</PresentationFormat>
  <Paragraphs>21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Unmanaged Scenario</vt:lpstr>
      <vt:lpstr>PowerPoint-Präsentation</vt:lpstr>
      <vt:lpstr>PowerPoint-Präsentation</vt:lpstr>
      <vt:lpstr>PowerPoint-Präsentation</vt:lpstr>
      <vt:lpstr>PowerPoint-Präsentation</vt:lpstr>
      <vt:lpstr>CRUD </vt:lpstr>
      <vt:lpstr>Create (as an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Jan  Jagusch</cp:lastModifiedBy>
  <cp:revision>3</cp:revision>
  <dcterms:created xsi:type="dcterms:W3CDTF">2024-05-22T07:20:18Z</dcterms:created>
  <dcterms:modified xsi:type="dcterms:W3CDTF">2024-06-11T18:27:03Z</dcterms:modified>
</cp:coreProperties>
</file>