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97" r:id="rId5"/>
    <p:sldId id="287" r:id="rId6"/>
    <p:sldId id="288" r:id="rId7"/>
    <p:sldId id="289" r:id="rId8"/>
    <p:sldId id="296" r:id="rId9"/>
    <p:sldId id="290" r:id="rId10"/>
    <p:sldId id="291" r:id="rId11"/>
    <p:sldId id="292" r:id="rId12"/>
    <p:sldId id="294" r:id="rId13"/>
    <p:sldId id="29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3" autoAdjust="0"/>
    <p:restoredTop sz="94820"/>
  </p:normalViewPr>
  <p:slideViewPr>
    <p:cSldViewPr snapToGrid="0">
      <p:cViewPr varScale="1">
        <p:scale>
          <a:sx n="114" d="100"/>
          <a:sy n="114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21.06.24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21.06.24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21.06.24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21.06.24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21.06.24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21.06.24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21.06.24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877C62-34EB-C2AF-C2D0-3940580DE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DE" sz="6600"/>
              <a:t>Unmanaged Scenario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B8FC7B-2F69-35B3-CEFB-13EE809A0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de-DE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BB6B3E-B371-2CC5-511B-B784E78B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Info: Table Types	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95A3E24-9558-2378-015B-0248C1695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12" y="2633472"/>
            <a:ext cx="11476328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6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EA7CAA-AA97-6640-BD79-7261E475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Info: Domain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nhaltsplatzhalter 3">
            <a:extLst>
              <a:ext uri="{FF2B5EF4-FFF2-40B4-BE49-F238E27FC236}">
                <a16:creationId xmlns:a16="http://schemas.microsoft.com/office/drawing/2014/main" id="{5D92772E-6F76-1ECF-505B-1CCE0E5AA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8386"/>
            <a:ext cx="10515600" cy="366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27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E2D1C0-7D10-7E9C-0E1F-68149463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Info: Data Elements	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F88A668-79B0-270A-C413-41858F71D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983039"/>
            <a:ext cx="11548872" cy="28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98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E2D1C0-7D10-7E9C-0E1F-68149463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Info: Data Elements	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641AEB0-9307-A399-A28B-57EE7D29A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112964"/>
            <a:ext cx="11548872" cy="262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7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Schrift, Screenshot, Text, Symbol enthält.&#10;&#10;Automatisch generierte Beschreibung">
            <a:extLst>
              <a:ext uri="{FF2B5EF4-FFF2-40B4-BE49-F238E27FC236}">
                <a16:creationId xmlns:a16="http://schemas.microsoft.com/office/drawing/2014/main" id="{011DEACE-E8EE-AF85-0E9E-A6F4B0E59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075" y="414698"/>
            <a:ext cx="2210854" cy="1171155"/>
          </a:xfrm>
          <a:prstGeom prst="rect">
            <a:avLst/>
          </a:prstGeom>
        </p:spPr>
      </p:pic>
      <p:sp>
        <p:nvSpPr>
          <p:cNvPr id="29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2504819"/>
            <a:ext cx="6986016" cy="3672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Lege die CDS Views für die Klassen an.</a:t>
            </a:r>
          </a:p>
          <a:p>
            <a:r>
              <a:rPr lang="en-US" sz="2200"/>
              <a:t>Übernehme die Annotationen für die UI in eine Metadata Extension.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F368A9E-2199-6EBA-1481-84AA0E5A73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8899" y="863369"/>
            <a:ext cx="4784901" cy="5131262"/>
          </a:xfrm>
          <a:prstGeom prst="rect">
            <a:avLst/>
          </a:prstGeom>
        </p:spPr>
      </p:pic>
      <p:pic>
        <p:nvPicPr>
          <p:cNvPr id="15" name="Grafik 14" descr="Ein Bild, das Schrift, Text, Screenshot, Symbol enthält.&#10;&#10;Automatisch generierte Beschreibung">
            <a:extLst>
              <a:ext uri="{FF2B5EF4-FFF2-40B4-BE49-F238E27FC236}">
                <a16:creationId xmlns:a16="http://schemas.microsoft.com/office/drawing/2014/main" id="{8007A119-AD25-DACF-4BA3-8BE08EEEA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414698"/>
            <a:ext cx="2175004" cy="117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3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>
            <a:normAutofit/>
          </a:bodyPr>
          <a:lstStyle/>
          <a:p>
            <a:r>
              <a:rPr lang="de-DE" sz="2200"/>
              <a:t>Erstelle die Behavior Definition.</a:t>
            </a:r>
          </a:p>
          <a:p>
            <a:r>
              <a:rPr lang="de-DE" sz="2200"/>
              <a:t>Setze diese auf unmanaged.</a:t>
            </a:r>
          </a:p>
          <a:p>
            <a:r>
              <a:rPr lang="de-DE" sz="2200"/>
              <a:t>Erstelle die Behavior Class mit der Hilfe.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CCCE813-56C7-A776-7278-C01BE9BF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879" y="874451"/>
            <a:ext cx="4904734" cy="5109097"/>
          </a:xfrm>
          <a:prstGeom prst="rect">
            <a:avLst/>
          </a:prstGeom>
        </p:spPr>
      </p:pic>
      <p:pic>
        <p:nvPicPr>
          <p:cNvPr id="6" name="Grafik 5" descr="Ein Bild, das Text, Screenshot, weiß, Schrift enthält.&#10;&#10;Automatisch generierte Beschreibung">
            <a:extLst>
              <a:ext uri="{FF2B5EF4-FFF2-40B4-BE49-F238E27FC236}">
                <a16:creationId xmlns:a16="http://schemas.microsoft.com/office/drawing/2014/main" id="{CA5B81AD-7CCF-30FB-8702-92264A99E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8" y="591065"/>
            <a:ext cx="2603605" cy="1416246"/>
          </a:xfrm>
          <a:prstGeom prst="rect">
            <a:avLst/>
          </a:prstGeom>
        </p:spPr>
      </p:pic>
      <p:pic>
        <p:nvPicPr>
          <p:cNvPr id="7" name="Grafik 6" descr="Ein Bild, das Text, Schrift, Screenshot, Symbol enthält.&#10;&#10;Automatisch generierte Beschreibung">
            <a:extLst>
              <a:ext uri="{FF2B5EF4-FFF2-40B4-BE49-F238E27FC236}">
                <a16:creationId xmlns:a16="http://schemas.microsoft.com/office/drawing/2014/main" id="{8368B09E-9BC3-6FBC-C9FB-63CC00777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510" y="616968"/>
            <a:ext cx="2646520" cy="141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0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>
            <a:normAutofit/>
          </a:bodyPr>
          <a:lstStyle/>
          <a:p>
            <a:r>
              <a:rPr lang="de-DE" sz="2400" dirty="0"/>
              <a:t>Erstelle die </a:t>
            </a:r>
            <a:r>
              <a:rPr lang="de-DE" sz="2400" dirty="0" err="1"/>
              <a:t>Behavior</a:t>
            </a:r>
            <a:r>
              <a:rPr lang="de-DE" sz="2400" dirty="0"/>
              <a:t> </a:t>
            </a:r>
            <a:r>
              <a:rPr lang="de-DE" sz="2400" dirty="0" err="1"/>
              <a:t>Projection</a:t>
            </a:r>
            <a:r>
              <a:rPr lang="de-DE" sz="2400" dirty="0"/>
              <a:t>.</a:t>
            </a:r>
          </a:p>
          <a:p>
            <a:r>
              <a:rPr lang="de-DE" sz="2400" dirty="0"/>
              <a:t>Füge die Actions hinzu.</a:t>
            </a:r>
            <a:endParaRPr lang="de-DE" sz="1800" dirty="0"/>
          </a:p>
        </p:txBody>
      </p:sp>
      <p:pic>
        <p:nvPicPr>
          <p:cNvPr id="2" name="Inhaltsplatzhalter 12">
            <a:extLst>
              <a:ext uri="{FF2B5EF4-FFF2-40B4-BE49-F238E27FC236}">
                <a16:creationId xmlns:a16="http://schemas.microsoft.com/office/drawing/2014/main" id="{E079A42B-C320-8E0F-2EEA-72E9A67B5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539" y="1690792"/>
            <a:ext cx="5431536" cy="1955353"/>
          </a:xfrm>
          <a:prstGeom prst="rect">
            <a:avLst/>
          </a:prstGeom>
        </p:spPr>
      </p:pic>
      <p:pic>
        <p:nvPicPr>
          <p:cNvPr id="5" name="Grafik 4" descr="Ein Bild, das Text, Screenshot, Schrift, weiß enthält.&#10;&#10;Automatisch generierte Beschreibung">
            <a:extLst>
              <a:ext uri="{FF2B5EF4-FFF2-40B4-BE49-F238E27FC236}">
                <a16:creationId xmlns:a16="http://schemas.microsoft.com/office/drawing/2014/main" id="{E570AE61-3BB1-3637-C92B-606165DF2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60" y="900937"/>
            <a:ext cx="2378940" cy="12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2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0">
            <a:extLst>
              <a:ext uri="{FF2B5EF4-FFF2-40B4-BE49-F238E27FC236}">
                <a16:creationId xmlns:a16="http://schemas.microsoft.com/office/drawing/2014/main" id="{D086D720-FAB3-824E-D618-F74BD1306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351" y="1699492"/>
            <a:ext cx="6309468" cy="1514764"/>
          </a:xfrm>
        </p:spPr>
        <p:txBody>
          <a:bodyPr>
            <a:normAutofit/>
          </a:bodyPr>
          <a:lstStyle/>
          <a:p>
            <a:r>
              <a:rPr lang="de-DE" sz="2000" dirty="0"/>
              <a:t>Erstelle die Service Definition (ODATA V2) </a:t>
            </a:r>
          </a:p>
          <a:p>
            <a:r>
              <a:rPr lang="de-DE" sz="2000" dirty="0"/>
              <a:t>Preview mit </a:t>
            </a:r>
            <a:r>
              <a:rPr lang="de-DE" sz="2000" dirty="0" err="1"/>
              <a:t>ZC_MySalesOrder</a:t>
            </a:r>
            <a:endParaRPr lang="de-DE" sz="20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9A64A03-F642-1A15-7978-E2B45512E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39" y="1992260"/>
            <a:ext cx="3553321" cy="75258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5A157E4-A7AB-1B22-CFBC-457E26830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81" y="3186709"/>
            <a:ext cx="11736438" cy="2924583"/>
          </a:xfrm>
          <a:prstGeom prst="rect">
            <a:avLst/>
          </a:prstGeom>
        </p:spPr>
      </p:pic>
      <p:pic>
        <p:nvPicPr>
          <p:cNvPr id="2" name="Grafik 1" descr="Ein Bild, das Text, Screenshot, Schrift, Billardkugel enthält.&#10;&#10;Automatisch generierte Beschreibung">
            <a:extLst>
              <a:ext uri="{FF2B5EF4-FFF2-40B4-BE49-F238E27FC236}">
                <a16:creationId xmlns:a16="http://schemas.microsoft.com/office/drawing/2014/main" id="{F4D80F77-D3EA-2810-0E4F-8F562BEB6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18" y="256352"/>
            <a:ext cx="2418154" cy="1294039"/>
          </a:xfrm>
          <a:prstGeom prst="rect">
            <a:avLst/>
          </a:prstGeom>
        </p:spPr>
      </p:pic>
      <p:pic>
        <p:nvPicPr>
          <p:cNvPr id="4" name="Grafik 3" descr="Ein Bild, das Text, Schrift, Screenshot, Symbol enthält.&#10;&#10;Automatisch generierte Beschreibung">
            <a:extLst>
              <a:ext uri="{FF2B5EF4-FFF2-40B4-BE49-F238E27FC236}">
                <a16:creationId xmlns:a16="http://schemas.microsoft.com/office/drawing/2014/main" id="{A01DD8EF-D04D-7050-5EFA-72B4C786E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84" y="256352"/>
            <a:ext cx="2378940" cy="12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1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05F154-C1E3-B6BC-52AE-3FACB76D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CRUD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F11BD6-2CE8-4D50-F749-AA8135261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Jede CRUD-Methode muss manuell implementiert werden.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DE060E-9A70-FFE1-ADA1-366928C4D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055940"/>
            <a:ext cx="5614416" cy="277913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218E831-E0E6-7F19-3E38-B11778609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406841"/>
            <a:ext cx="5614416" cy="207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2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AF7348-90AC-DC4B-2836-9EB4086B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(Beispiel)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DF2E3-2512-FBDF-1FEA-CCC9828F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Dies ist ein Beispiel, muss jedoch für jede weitere Methode ebenfalls implementiert werden.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EF6F00-3180-98A3-E464-A3E6D9F56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45077"/>
            <a:ext cx="7214616" cy="514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7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DC30AB-7A49-4969-A962-E9F6CD2A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Quiz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8021EF-C929-19AF-B8B6-D36DAE04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In welchem Tier ist das unmanaged Szenario?</a:t>
            </a:r>
          </a:p>
          <a:p>
            <a:r>
              <a:rPr lang="de-DE" sz="2200"/>
              <a:t>Warum OData V2?</a:t>
            </a:r>
          </a:p>
          <a:p>
            <a:r>
              <a:rPr lang="de-DE" sz="2200"/>
              <a:t>Ist in diesem Fall Draft möglich?</a:t>
            </a:r>
          </a:p>
          <a:p>
            <a:r>
              <a:rPr lang="de-DE" sz="2200"/>
              <a:t>Welche anderen Szenarien der Implementierung kennst du?</a:t>
            </a:r>
          </a:p>
        </p:txBody>
      </p:sp>
    </p:spTree>
    <p:extLst>
      <p:ext uri="{BB962C8B-B14F-4D97-AF65-F5344CB8AC3E}">
        <p14:creationId xmlns:p14="http://schemas.microsoft.com/office/powerpoint/2010/main" val="84575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B14E72-F910-7FA0-4906-5F673798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Info: Lock Object	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B257EBC-2F2D-FEBE-631C-EF18E0598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694318"/>
            <a:ext cx="11548872" cy="34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8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Macintosh PowerPoint</Application>
  <PresentationFormat>Breitbild</PresentationFormat>
  <Paragraphs>24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</vt:lpstr>
      <vt:lpstr>Unmanaged Scenario</vt:lpstr>
      <vt:lpstr>PowerPoint-Präsentation</vt:lpstr>
      <vt:lpstr>PowerPoint-Präsentation</vt:lpstr>
      <vt:lpstr>PowerPoint-Präsentation</vt:lpstr>
      <vt:lpstr>PowerPoint-Präsentation</vt:lpstr>
      <vt:lpstr>CRUD </vt:lpstr>
      <vt:lpstr>Create (Beispiel)</vt:lpstr>
      <vt:lpstr>Quiz</vt:lpstr>
      <vt:lpstr>Info: Lock Object </vt:lpstr>
      <vt:lpstr>Info: Table Types </vt:lpstr>
      <vt:lpstr>Info: Domain</vt:lpstr>
      <vt:lpstr>Info: Data Elements </vt:lpstr>
      <vt:lpstr>Info: Data Elements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12</cp:revision>
  <dcterms:created xsi:type="dcterms:W3CDTF">2024-05-22T07:20:18Z</dcterms:created>
  <dcterms:modified xsi:type="dcterms:W3CDTF">2024-06-23T17:36:29Z</dcterms:modified>
</cp:coreProperties>
</file>