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2.xml" ContentType="application/vnd.openxmlformats-officedocument.presentationml.notesSlid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3.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notesSlides/notesSlide4.xml" ContentType="application/vnd.openxmlformats-officedocument.presentationml.notesSlide+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5.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notesSlides/notesSlide6.xml" ContentType="application/vnd.openxmlformats-officedocument.presentationml.notesSlide+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notesSlides/notesSlide7.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notesSlides/notesSlide8.xml" ContentType="application/vnd.openxmlformats-officedocument.presentationml.notesSlide+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9.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notesSlides/notesSlide10.xml" ContentType="application/vnd.openxmlformats-officedocument.presentationml.notesSlid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notesSlides/notesSlide11.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12.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13.xml" ContentType="application/vnd.openxmlformats-officedocument.presentationml.notesSlide+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notesSlides/notesSlide14.xml" ContentType="application/vnd.openxmlformats-officedocument.presentationml.notesSlide+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notesSlides/notesSlide15.xml" ContentType="application/vnd.openxmlformats-officedocument.presentationml.notesSlide+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notesSlides/notesSlide16.xml" ContentType="application/vnd.openxmlformats-officedocument.presentationml.notesSlide+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notesSlides/notesSlide17.xml" ContentType="application/vnd.openxmlformats-officedocument.presentationml.notesSlide+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notesSlides/notesSlide18.xml" ContentType="application/vnd.openxmlformats-officedocument.presentationml.notesSlide+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notesSlides/notesSlide19.xml" ContentType="application/vnd.openxmlformats-officedocument.presentationml.notesSlide+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notesSlides/notesSlide20.xml" ContentType="application/vnd.openxmlformats-officedocument.presentationml.notesSlide+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notesSlides/notesSlide21.xml" ContentType="application/vnd.openxmlformats-officedocument.presentationml.notesSlide+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notesSlides/notesSlide22.xml" ContentType="application/vnd.openxmlformats-officedocument.presentationml.notesSlide+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notesSlides/notesSlide23.xml" ContentType="application/vnd.openxmlformats-officedocument.presentationml.notesSlide+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notesSlides/notesSlide24.xml" ContentType="application/vnd.openxmlformats-officedocument.presentationml.notesSlide+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notesSlides/notesSlide25.xml" ContentType="application/vnd.openxmlformats-officedocument.presentationml.notesSlide+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notesSlides/notesSlide26.xml" ContentType="application/vnd.openxmlformats-officedocument.presentationml.notesSlide+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notesSlides/notesSlide27.xml" ContentType="application/vnd.openxmlformats-officedocument.presentationml.notesSlide+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notesSlides/notesSlide28.xml" ContentType="application/vnd.openxmlformats-officedocument.presentationml.notesSlide+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notesSlides/notesSlide29.xml" ContentType="application/vnd.openxmlformats-officedocument.presentationml.notesSlide+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notesSlides/notesSlide30.xml" ContentType="application/vnd.openxmlformats-officedocument.presentationml.notesSlide+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notesSlides/notesSlide31.xml" ContentType="application/vnd.openxmlformats-officedocument.presentationml.notesSlide+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35"/>
  </p:notesMasterIdLst>
  <p:sldIdLst>
    <p:sldId id="321" r:id="rId3"/>
    <p:sldId id="258" r:id="rId4"/>
    <p:sldId id="257" r:id="rId5"/>
    <p:sldId id="292"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2" r:id="rId26"/>
    <p:sldId id="313" r:id="rId27"/>
    <p:sldId id="314" r:id="rId28"/>
    <p:sldId id="315" r:id="rId29"/>
    <p:sldId id="317" r:id="rId30"/>
    <p:sldId id="316" r:id="rId31"/>
    <p:sldId id="318" r:id="rId32"/>
    <p:sldId id="319" r:id="rId33"/>
    <p:sldId id="322" r:id="rId34"/>
  </p:sldIdLst>
  <p:sldSz cx="9144000" cy="6858000" type="screen4x3"/>
  <p:notesSz cx="6858000" cy="9144000"/>
  <p:custDataLst>
    <p:tags r:id="rId36"/>
  </p:custDataLst>
  <p:defaultTextStyle>
    <a:defPPr>
      <a:defRPr lang="tr-TR"/>
    </a:defPPr>
    <a:lvl1pPr algn="l" rtl="0" fontAlgn="base">
      <a:spcBef>
        <a:spcPct val="0"/>
      </a:spcBef>
      <a:spcAft>
        <a:spcPct val="0"/>
      </a:spcAft>
      <a:defRPr kern="1200">
        <a:solidFill>
          <a:schemeClr val="tx1"/>
        </a:solidFill>
        <a:latin typeface="Trebuchet MS" pitchFamily="34" charset="0"/>
        <a:ea typeface="+mn-ea"/>
        <a:cs typeface="Arial" charset="0"/>
      </a:defRPr>
    </a:lvl1pPr>
    <a:lvl2pPr marL="457200" algn="l" rtl="0" fontAlgn="base">
      <a:spcBef>
        <a:spcPct val="0"/>
      </a:spcBef>
      <a:spcAft>
        <a:spcPct val="0"/>
      </a:spcAft>
      <a:defRPr kern="1200">
        <a:solidFill>
          <a:schemeClr val="tx1"/>
        </a:solidFill>
        <a:latin typeface="Trebuchet MS" pitchFamily="34" charset="0"/>
        <a:ea typeface="+mn-ea"/>
        <a:cs typeface="Arial" charset="0"/>
      </a:defRPr>
    </a:lvl2pPr>
    <a:lvl3pPr marL="914400" algn="l" rtl="0" fontAlgn="base">
      <a:spcBef>
        <a:spcPct val="0"/>
      </a:spcBef>
      <a:spcAft>
        <a:spcPct val="0"/>
      </a:spcAft>
      <a:defRPr kern="1200">
        <a:solidFill>
          <a:schemeClr val="tx1"/>
        </a:solidFill>
        <a:latin typeface="Trebuchet MS" pitchFamily="34" charset="0"/>
        <a:ea typeface="+mn-ea"/>
        <a:cs typeface="Arial" charset="0"/>
      </a:defRPr>
    </a:lvl3pPr>
    <a:lvl4pPr marL="1371600" algn="l" rtl="0" fontAlgn="base">
      <a:spcBef>
        <a:spcPct val="0"/>
      </a:spcBef>
      <a:spcAft>
        <a:spcPct val="0"/>
      </a:spcAft>
      <a:defRPr kern="1200">
        <a:solidFill>
          <a:schemeClr val="tx1"/>
        </a:solidFill>
        <a:latin typeface="Trebuchet MS" pitchFamily="34" charset="0"/>
        <a:ea typeface="+mn-ea"/>
        <a:cs typeface="Arial" charset="0"/>
      </a:defRPr>
    </a:lvl4pPr>
    <a:lvl5pPr marL="1828800" algn="l" rtl="0" fontAlgn="base">
      <a:spcBef>
        <a:spcPct val="0"/>
      </a:spcBef>
      <a:spcAft>
        <a:spcPct val="0"/>
      </a:spcAft>
      <a:defRPr kern="1200">
        <a:solidFill>
          <a:schemeClr val="tx1"/>
        </a:solidFill>
        <a:latin typeface="Trebuchet MS" pitchFamily="34" charset="0"/>
        <a:ea typeface="+mn-ea"/>
        <a:cs typeface="Arial" charset="0"/>
      </a:defRPr>
    </a:lvl5pPr>
    <a:lvl6pPr marL="2286000" algn="l" defTabSz="914400" rtl="0" eaLnBrk="1" latinLnBrk="0" hangingPunct="1">
      <a:defRPr kern="1200">
        <a:solidFill>
          <a:schemeClr val="tx1"/>
        </a:solidFill>
        <a:latin typeface="Trebuchet MS" pitchFamily="34" charset="0"/>
        <a:ea typeface="+mn-ea"/>
        <a:cs typeface="Arial" charset="0"/>
      </a:defRPr>
    </a:lvl6pPr>
    <a:lvl7pPr marL="2743200" algn="l" defTabSz="914400" rtl="0" eaLnBrk="1" latinLnBrk="0" hangingPunct="1">
      <a:defRPr kern="1200">
        <a:solidFill>
          <a:schemeClr val="tx1"/>
        </a:solidFill>
        <a:latin typeface="Trebuchet MS" pitchFamily="34" charset="0"/>
        <a:ea typeface="+mn-ea"/>
        <a:cs typeface="Arial" charset="0"/>
      </a:defRPr>
    </a:lvl7pPr>
    <a:lvl8pPr marL="3200400" algn="l" defTabSz="914400" rtl="0" eaLnBrk="1" latinLnBrk="0" hangingPunct="1">
      <a:defRPr kern="1200">
        <a:solidFill>
          <a:schemeClr val="tx1"/>
        </a:solidFill>
        <a:latin typeface="Trebuchet MS" pitchFamily="34" charset="0"/>
        <a:ea typeface="+mn-ea"/>
        <a:cs typeface="Arial" charset="0"/>
      </a:defRPr>
    </a:lvl8pPr>
    <a:lvl9pPr marL="3657600" algn="l" defTabSz="914400" rtl="0" eaLnBrk="1" latinLnBrk="0" hangingPunct="1">
      <a:defRPr kern="1200">
        <a:solidFill>
          <a:schemeClr val="tx1"/>
        </a:solidFill>
        <a:latin typeface="Trebuchet MS"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EA00"/>
    <a:srgbClr val="AADAF0"/>
    <a:srgbClr val="124D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Açık Stil 2 - Vurgu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00" autoAdjust="0"/>
  </p:normalViewPr>
  <p:slideViewPr>
    <p:cSldViewPr>
      <p:cViewPr>
        <p:scale>
          <a:sx n="66" d="100"/>
          <a:sy n="66" d="100"/>
        </p:scale>
        <p:origin x="-2094" y="-45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gs" Target="tags/tag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smtClean="0">
                <a:latin typeface="+mn-lt"/>
                <a:cs typeface="+mn-cs"/>
              </a:defRPr>
            </a:lvl1pPr>
          </a:lstStyle>
          <a:p>
            <a:pPr>
              <a:defRPr/>
            </a:pPr>
            <a:fld id="{C2439F4E-4CEC-4D1F-AD19-1B05D3E30731}" type="datetimeFigureOut">
              <a:rPr lang="tr-TR"/>
              <a:pPr>
                <a:defRPr/>
              </a:pPr>
              <a:t>19.10.2018</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noProof="0" smtClean="0"/>
              <a:t>Asıl metin stillerini düzenlemek için tıklatın</a:t>
            </a:r>
          </a:p>
          <a:p>
            <a:pPr lvl="1"/>
            <a:r>
              <a:rPr lang="tr-TR" noProof="0" smtClean="0"/>
              <a:t>İkinci düzey</a:t>
            </a:r>
          </a:p>
          <a:p>
            <a:pPr lvl="2"/>
            <a:r>
              <a:rPr lang="tr-TR" noProof="0" smtClean="0"/>
              <a:t>Üçüncü düzey</a:t>
            </a:r>
          </a:p>
          <a:p>
            <a:pPr lvl="3"/>
            <a:r>
              <a:rPr lang="tr-TR" noProof="0" smtClean="0"/>
              <a:t>Dördüncü düzey</a:t>
            </a:r>
          </a:p>
          <a:p>
            <a:pPr lvl="4"/>
            <a:r>
              <a:rPr lang="tr-TR" noProof="0" smtClean="0"/>
              <a:t>Beşinci düzey</a:t>
            </a:r>
            <a:endParaRPr lang="tr-TR" noProof="0"/>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smtClean="0">
                <a:latin typeface="+mn-lt"/>
                <a:cs typeface="+mn-cs"/>
              </a:defRPr>
            </a:lvl1pPr>
          </a:lstStyle>
          <a:p>
            <a:pPr>
              <a:defRPr/>
            </a:pPr>
            <a:fld id="{1DFFEA32-43E4-4C2D-B222-D2153E10A8FC}" type="slidenum">
              <a:rPr lang="tr-TR"/>
              <a:pPr>
                <a:defRPr/>
              </a:pPr>
              <a:t>‹#›</a:t>
            </a:fld>
            <a:endParaRPr lang="tr-TR"/>
          </a:p>
        </p:txBody>
      </p:sp>
    </p:spTree>
    <p:extLst>
      <p:ext uri="{BB962C8B-B14F-4D97-AF65-F5344CB8AC3E}">
        <p14:creationId xmlns:p14="http://schemas.microsoft.com/office/powerpoint/2010/main" val="384183161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19A0B93-56A6-4A82-B9F9-BAA021DC835E}" type="slidenum">
              <a:rPr lang="en-US" smtClean="0"/>
              <a:pPr>
                <a:defRPr/>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smtClean="0"/>
          </a:p>
        </p:txBody>
      </p:sp>
      <p:sp>
        <p:nvSpPr>
          <p:cNvPr id="49156"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fontAlgn="base">
              <a:spcBef>
                <a:spcPct val="0"/>
              </a:spcBef>
              <a:spcAft>
                <a:spcPct val="0"/>
              </a:spcAft>
            </a:pPr>
            <a:fld id="{200B4BE2-F995-45FA-BD41-06E73E1D361D}" type="slidenum">
              <a:rPr lang="tr-TR">
                <a:latin typeface="Calibri" pitchFamily="34" charset="0"/>
              </a:rPr>
              <a:pPr fontAlgn="base">
                <a:spcBef>
                  <a:spcPct val="0"/>
                </a:spcBef>
                <a:spcAft>
                  <a:spcPct val="0"/>
                </a:spcAft>
              </a:pPr>
              <a:t>10</a:t>
            </a:fld>
            <a:endParaRPr lang="tr-TR">
              <a:latin typeface="Calibri"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smtClean="0"/>
          </a:p>
        </p:txBody>
      </p:sp>
      <p:sp>
        <p:nvSpPr>
          <p:cNvPr id="50180"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fontAlgn="base">
              <a:spcBef>
                <a:spcPct val="0"/>
              </a:spcBef>
              <a:spcAft>
                <a:spcPct val="0"/>
              </a:spcAft>
            </a:pPr>
            <a:fld id="{61CD2CFF-A439-475C-A3F9-8C5ABA6058FF}" type="slidenum">
              <a:rPr lang="tr-TR">
                <a:latin typeface="Calibri" pitchFamily="34" charset="0"/>
              </a:rPr>
              <a:pPr fontAlgn="base">
                <a:spcBef>
                  <a:spcPct val="0"/>
                </a:spcBef>
                <a:spcAft>
                  <a:spcPct val="0"/>
                </a:spcAft>
              </a:pPr>
              <a:t>11</a:t>
            </a:fld>
            <a:endParaRPr lang="tr-TR">
              <a:latin typeface="Calibri"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smtClean="0"/>
          </a:p>
        </p:txBody>
      </p:sp>
      <p:sp>
        <p:nvSpPr>
          <p:cNvPr id="51204"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fontAlgn="base">
              <a:spcBef>
                <a:spcPct val="0"/>
              </a:spcBef>
              <a:spcAft>
                <a:spcPct val="0"/>
              </a:spcAft>
            </a:pPr>
            <a:fld id="{76D99E5C-D989-4635-9B47-14402B38DBB2}" type="slidenum">
              <a:rPr lang="tr-TR">
                <a:latin typeface="Calibri" pitchFamily="34" charset="0"/>
              </a:rPr>
              <a:pPr fontAlgn="base">
                <a:spcBef>
                  <a:spcPct val="0"/>
                </a:spcBef>
                <a:spcAft>
                  <a:spcPct val="0"/>
                </a:spcAft>
              </a:pPr>
              <a:t>12</a:t>
            </a:fld>
            <a:endParaRPr lang="tr-TR">
              <a:latin typeface="Calibri"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smtClean="0"/>
          </a:p>
        </p:txBody>
      </p:sp>
      <p:sp>
        <p:nvSpPr>
          <p:cNvPr id="52228"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fontAlgn="base">
              <a:spcBef>
                <a:spcPct val="0"/>
              </a:spcBef>
              <a:spcAft>
                <a:spcPct val="0"/>
              </a:spcAft>
            </a:pPr>
            <a:fld id="{4BEA1BCD-882B-4F8E-A749-396746AC51B0}" type="slidenum">
              <a:rPr lang="tr-TR">
                <a:latin typeface="Calibri" pitchFamily="34" charset="0"/>
              </a:rPr>
              <a:pPr fontAlgn="base">
                <a:spcBef>
                  <a:spcPct val="0"/>
                </a:spcBef>
                <a:spcAft>
                  <a:spcPct val="0"/>
                </a:spcAft>
              </a:pPr>
              <a:t>13</a:t>
            </a:fld>
            <a:endParaRPr lang="tr-TR">
              <a:latin typeface="Calibri"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smtClean="0"/>
          </a:p>
        </p:txBody>
      </p:sp>
      <p:sp>
        <p:nvSpPr>
          <p:cNvPr id="53252"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fontAlgn="base">
              <a:spcBef>
                <a:spcPct val="0"/>
              </a:spcBef>
              <a:spcAft>
                <a:spcPct val="0"/>
              </a:spcAft>
            </a:pPr>
            <a:fld id="{64AB0891-2CA4-4EF3-AF72-44DBA1522F9C}" type="slidenum">
              <a:rPr lang="tr-TR">
                <a:latin typeface="Calibri" pitchFamily="34" charset="0"/>
              </a:rPr>
              <a:pPr fontAlgn="base">
                <a:spcBef>
                  <a:spcPct val="0"/>
                </a:spcBef>
                <a:spcAft>
                  <a:spcPct val="0"/>
                </a:spcAft>
              </a:pPr>
              <a:t>14</a:t>
            </a:fld>
            <a:endParaRPr lang="tr-TR">
              <a:latin typeface="Calibri"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smtClean="0"/>
          </a:p>
        </p:txBody>
      </p:sp>
      <p:sp>
        <p:nvSpPr>
          <p:cNvPr id="54276"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fontAlgn="base">
              <a:spcBef>
                <a:spcPct val="0"/>
              </a:spcBef>
              <a:spcAft>
                <a:spcPct val="0"/>
              </a:spcAft>
            </a:pPr>
            <a:fld id="{DE308475-1138-4AE3-82C2-23CBC9EF04AD}" type="slidenum">
              <a:rPr lang="tr-TR">
                <a:latin typeface="Calibri" pitchFamily="34" charset="0"/>
              </a:rPr>
              <a:pPr fontAlgn="base">
                <a:spcBef>
                  <a:spcPct val="0"/>
                </a:spcBef>
                <a:spcAft>
                  <a:spcPct val="0"/>
                </a:spcAft>
              </a:pPr>
              <a:t>15</a:t>
            </a:fld>
            <a:endParaRPr lang="tr-TR">
              <a:latin typeface="Calibri"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smtClean="0"/>
          </a:p>
        </p:txBody>
      </p:sp>
      <p:sp>
        <p:nvSpPr>
          <p:cNvPr id="55300"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fontAlgn="base">
              <a:spcBef>
                <a:spcPct val="0"/>
              </a:spcBef>
              <a:spcAft>
                <a:spcPct val="0"/>
              </a:spcAft>
            </a:pPr>
            <a:fld id="{CE944F84-1219-4183-864A-5800C5EDAE18}" type="slidenum">
              <a:rPr lang="tr-TR">
                <a:latin typeface="Calibri" pitchFamily="34" charset="0"/>
              </a:rPr>
              <a:pPr fontAlgn="base">
                <a:spcBef>
                  <a:spcPct val="0"/>
                </a:spcBef>
                <a:spcAft>
                  <a:spcPct val="0"/>
                </a:spcAft>
              </a:pPr>
              <a:t>16</a:t>
            </a:fld>
            <a:endParaRPr lang="tr-TR">
              <a:latin typeface="Calibri"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smtClean="0"/>
          </a:p>
        </p:txBody>
      </p:sp>
      <p:sp>
        <p:nvSpPr>
          <p:cNvPr id="56324"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fontAlgn="base">
              <a:spcBef>
                <a:spcPct val="0"/>
              </a:spcBef>
              <a:spcAft>
                <a:spcPct val="0"/>
              </a:spcAft>
            </a:pPr>
            <a:fld id="{54B0E13F-4DB4-4091-B100-36DE1D6379D5}" type="slidenum">
              <a:rPr lang="tr-TR">
                <a:latin typeface="Calibri" pitchFamily="34" charset="0"/>
              </a:rPr>
              <a:pPr fontAlgn="base">
                <a:spcBef>
                  <a:spcPct val="0"/>
                </a:spcBef>
                <a:spcAft>
                  <a:spcPct val="0"/>
                </a:spcAft>
              </a:pPr>
              <a:t>17</a:t>
            </a:fld>
            <a:endParaRPr lang="tr-TR">
              <a:latin typeface="Calibri"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smtClean="0"/>
          </a:p>
        </p:txBody>
      </p:sp>
      <p:sp>
        <p:nvSpPr>
          <p:cNvPr id="57348"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fontAlgn="base">
              <a:spcBef>
                <a:spcPct val="0"/>
              </a:spcBef>
              <a:spcAft>
                <a:spcPct val="0"/>
              </a:spcAft>
            </a:pPr>
            <a:fld id="{78FB589C-8CDE-4FCD-AD15-4BA86F210A0D}" type="slidenum">
              <a:rPr lang="tr-TR">
                <a:latin typeface="Calibri" pitchFamily="34" charset="0"/>
              </a:rPr>
              <a:pPr fontAlgn="base">
                <a:spcBef>
                  <a:spcPct val="0"/>
                </a:spcBef>
                <a:spcAft>
                  <a:spcPct val="0"/>
                </a:spcAft>
              </a:pPr>
              <a:t>18</a:t>
            </a:fld>
            <a:endParaRPr lang="tr-TR">
              <a:latin typeface="Calibri"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smtClean="0"/>
          </a:p>
        </p:txBody>
      </p:sp>
      <p:sp>
        <p:nvSpPr>
          <p:cNvPr id="58372"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fontAlgn="base">
              <a:spcBef>
                <a:spcPct val="0"/>
              </a:spcBef>
              <a:spcAft>
                <a:spcPct val="0"/>
              </a:spcAft>
            </a:pPr>
            <a:fld id="{C519A9EE-6595-447C-90BC-CF51F825EEEA}" type="slidenum">
              <a:rPr lang="tr-TR">
                <a:latin typeface="Calibri" pitchFamily="34" charset="0"/>
              </a:rPr>
              <a:pPr fontAlgn="base">
                <a:spcBef>
                  <a:spcPct val="0"/>
                </a:spcBef>
                <a:spcAft>
                  <a:spcPct val="0"/>
                </a:spcAft>
              </a:pPr>
              <a:t>19</a:t>
            </a:fld>
            <a:endParaRPr lang="tr-TR">
              <a:latin typeface="Calibri"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smtClean="0"/>
          </a:p>
        </p:txBody>
      </p:sp>
      <p:sp>
        <p:nvSpPr>
          <p:cNvPr id="40964"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fontAlgn="base">
              <a:spcBef>
                <a:spcPct val="0"/>
              </a:spcBef>
              <a:spcAft>
                <a:spcPct val="0"/>
              </a:spcAft>
            </a:pPr>
            <a:fld id="{71834533-ADD3-4977-A83D-E89891FCB2FE}" type="slidenum">
              <a:rPr lang="tr-TR">
                <a:latin typeface="Calibri" pitchFamily="34" charset="0"/>
              </a:rPr>
              <a:pPr fontAlgn="base">
                <a:spcBef>
                  <a:spcPct val="0"/>
                </a:spcBef>
                <a:spcAft>
                  <a:spcPct val="0"/>
                </a:spcAft>
              </a:pPr>
              <a:t>2</a:t>
            </a:fld>
            <a:endParaRPr lang="tr-TR">
              <a:latin typeface="Calibri"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228600" indent="-228600">
              <a:spcBef>
                <a:spcPct val="0"/>
              </a:spcBef>
              <a:buFont typeface="Calibri" pitchFamily="34" charset="0"/>
              <a:buAutoNum type="arabicPeriod"/>
            </a:pPr>
            <a:r>
              <a:rPr lang="tr-TR" smtClean="0"/>
              <a:t>Görüntülenmekte olan sayfadan önce görüntülenmiş olan sayfaya geri gidilmesini sağlar,</a:t>
            </a:r>
          </a:p>
          <a:p>
            <a:pPr marL="228600" indent="-228600">
              <a:spcBef>
                <a:spcPct val="0"/>
              </a:spcBef>
              <a:buFont typeface="Calibri" pitchFamily="34" charset="0"/>
              <a:buAutoNum type="arabicPeriod"/>
            </a:pPr>
            <a:r>
              <a:rPr lang="tr-TR" smtClean="0"/>
              <a:t>Görüntülenmekte olan sayfaya geri düğmesi aracılığı ile geri gelinmiş ve tekrardan sonraki sayfaya gidilmesini sağlar,</a:t>
            </a:r>
          </a:p>
          <a:p>
            <a:pPr marL="228600" indent="-228600">
              <a:spcBef>
                <a:spcPct val="0"/>
              </a:spcBef>
              <a:buFont typeface="Calibri" pitchFamily="34" charset="0"/>
              <a:buAutoNum type="arabicPeriod"/>
            </a:pPr>
            <a:r>
              <a:rPr lang="tr-TR" smtClean="0"/>
              <a:t>Görüntülenen sayfaya ait URL bilgisinin gösterildiği adres çubuğudur,</a:t>
            </a:r>
          </a:p>
          <a:p>
            <a:pPr marL="228600" indent="-228600">
              <a:spcBef>
                <a:spcPct val="0"/>
              </a:spcBef>
              <a:buFont typeface="Calibri" pitchFamily="34" charset="0"/>
              <a:buAutoNum type="arabicPeriod"/>
            </a:pPr>
            <a:r>
              <a:rPr lang="tr-TR" smtClean="0"/>
              <a:t>Bir tarayıcı içerisinde birden fazla sayfaya sekmeler aracılığı ile ulaşılabilir,</a:t>
            </a:r>
          </a:p>
          <a:p>
            <a:pPr marL="228600" indent="-228600">
              <a:spcBef>
                <a:spcPct val="0"/>
              </a:spcBef>
              <a:buFont typeface="Calibri" pitchFamily="34" charset="0"/>
              <a:buAutoNum type="arabicPeriod"/>
            </a:pPr>
            <a:r>
              <a:rPr lang="tr-TR" smtClean="0"/>
              <a:t>Görüntülenmekte olan web sayfasının tarayıcıya ana sayfa olarak atanmasını sağlar,</a:t>
            </a:r>
          </a:p>
          <a:p>
            <a:pPr marL="228600" indent="-228600">
              <a:spcBef>
                <a:spcPct val="0"/>
              </a:spcBef>
              <a:buFont typeface="Calibri" pitchFamily="34" charset="0"/>
              <a:buAutoNum type="arabicPeriod"/>
            </a:pPr>
            <a:r>
              <a:rPr lang="tr-TR" smtClean="0"/>
              <a:t>Görüntülenmekte olan web sayfası adresinin sık kullanılanlara eklenmesini sağlar,</a:t>
            </a:r>
          </a:p>
          <a:p>
            <a:pPr marL="228600" indent="-228600">
              <a:spcBef>
                <a:spcPct val="0"/>
              </a:spcBef>
              <a:buFont typeface="Calibri" pitchFamily="34" charset="0"/>
              <a:buAutoNum type="arabicPeriod"/>
            </a:pPr>
            <a:r>
              <a:rPr lang="tr-TR" smtClean="0"/>
              <a:t>Tarayıcı ile ilgili yazdırma, yakınlaştırma, güvenlik vb. seçeneklere erişilmesini sağlar,</a:t>
            </a:r>
          </a:p>
          <a:p>
            <a:pPr marL="228600" indent="-228600">
              <a:spcBef>
                <a:spcPct val="0"/>
              </a:spcBef>
              <a:buFont typeface="Calibri" pitchFamily="34" charset="0"/>
              <a:buAutoNum type="arabicPeriod"/>
            </a:pPr>
            <a:r>
              <a:rPr lang="tr-TR" smtClean="0"/>
              <a:t>Kaydırma çubukları görüntülenmekte olan web sayfasının dikey veya yatay olarak kaydırılarak görüntülenmesini sağlar.</a:t>
            </a:r>
          </a:p>
        </p:txBody>
      </p:sp>
      <p:sp>
        <p:nvSpPr>
          <p:cNvPr id="59396"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fontAlgn="base">
              <a:spcBef>
                <a:spcPct val="0"/>
              </a:spcBef>
              <a:spcAft>
                <a:spcPct val="0"/>
              </a:spcAft>
            </a:pPr>
            <a:fld id="{EBACAB5E-3A4F-4F8E-8496-B32B400910B6}" type="slidenum">
              <a:rPr lang="tr-TR">
                <a:latin typeface="Calibri" pitchFamily="34" charset="0"/>
              </a:rPr>
              <a:pPr fontAlgn="base">
                <a:spcBef>
                  <a:spcPct val="0"/>
                </a:spcBef>
                <a:spcAft>
                  <a:spcPct val="0"/>
                </a:spcAft>
              </a:pPr>
              <a:t>20</a:t>
            </a:fld>
            <a:endParaRPr lang="tr-TR">
              <a:latin typeface="Calibri"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smtClean="0"/>
          </a:p>
        </p:txBody>
      </p:sp>
      <p:sp>
        <p:nvSpPr>
          <p:cNvPr id="60420"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fontAlgn="base">
              <a:spcBef>
                <a:spcPct val="0"/>
              </a:spcBef>
              <a:spcAft>
                <a:spcPct val="0"/>
              </a:spcAft>
            </a:pPr>
            <a:fld id="{8BD09CF7-BD7C-451B-9575-6C7F2DFFBA14}" type="slidenum">
              <a:rPr lang="tr-TR">
                <a:latin typeface="Calibri" pitchFamily="34" charset="0"/>
              </a:rPr>
              <a:pPr fontAlgn="base">
                <a:spcBef>
                  <a:spcPct val="0"/>
                </a:spcBef>
                <a:spcAft>
                  <a:spcPct val="0"/>
                </a:spcAft>
              </a:pPr>
              <a:t>21</a:t>
            </a:fld>
            <a:endParaRPr lang="tr-TR">
              <a:latin typeface="Calibri"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smtClean="0"/>
          </a:p>
        </p:txBody>
      </p:sp>
      <p:sp>
        <p:nvSpPr>
          <p:cNvPr id="61444"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fontAlgn="base">
              <a:spcBef>
                <a:spcPct val="0"/>
              </a:spcBef>
              <a:spcAft>
                <a:spcPct val="0"/>
              </a:spcAft>
            </a:pPr>
            <a:fld id="{C2100244-00D9-4902-9B71-30B6E8008D4B}" type="slidenum">
              <a:rPr lang="tr-TR">
                <a:latin typeface="Calibri" pitchFamily="34" charset="0"/>
              </a:rPr>
              <a:pPr fontAlgn="base">
                <a:spcBef>
                  <a:spcPct val="0"/>
                </a:spcBef>
                <a:spcAft>
                  <a:spcPct val="0"/>
                </a:spcAft>
              </a:pPr>
              <a:t>22</a:t>
            </a:fld>
            <a:endParaRPr lang="tr-TR">
              <a:latin typeface="Calibri"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smtClean="0"/>
          </a:p>
        </p:txBody>
      </p:sp>
      <p:sp>
        <p:nvSpPr>
          <p:cNvPr id="62468"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fontAlgn="base">
              <a:spcBef>
                <a:spcPct val="0"/>
              </a:spcBef>
              <a:spcAft>
                <a:spcPct val="0"/>
              </a:spcAft>
            </a:pPr>
            <a:fld id="{8D628B8C-D57C-4D6E-88DF-979C9E3D8C0F}" type="slidenum">
              <a:rPr lang="tr-TR">
                <a:latin typeface="Calibri" pitchFamily="34" charset="0"/>
              </a:rPr>
              <a:pPr fontAlgn="base">
                <a:spcBef>
                  <a:spcPct val="0"/>
                </a:spcBef>
                <a:spcAft>
                  <a:spcPct val="0"/>
                </a:spcAft>
              </a:pPr>
              <a:t>23</a:t>
            </a:fld>
            <a:endParaRPr lang="tr-TR">
              <a:latin typeface="Calibri"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smtClean="0"/>
          </a:p>
        </p:txBody>
      </p:sp>
      <p:sp>
        <p:nvSpPr>
          <p:cNvPr id="63492"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fontAlgn="base">
              <a:spcBef>
                <a:spcPct val="0"/>
              </a:spcBef>
              <a:spcAft>
                <a:spcPct val="0"/>
              </a:spcAft>
            </a:pPr>
            <a:fld id="{8F623502-9085-4162-A502-22EB27C00A6F}" type="slidenum">
              <a:rPr lang="tr-TR">
                <a:latin typeface="Calibri" pitchFamily="34" charset="0"/>
              </a:rPr>
              <a:pPr fontAlgn="base">
                <a:spcBef>
                  <a:spcPct val="0"/>
                </a:spcBef>
                <a:spcAft>
                  <a:spcPct val="0"/>
                </a:spcAft>
              </a:pPr>
              <a:t>24</a:t>
            </a:fld>
            <a:endParaRPr lang="tr-TR">
              <a:latin typeface="Calibri"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smtClean="0"/>
          </a:p>
        </p:txBody>
      </p:sp>
      <p:sp>
        <p:nvSpPr>
          <p:cNvPr id="64516"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fontAlgn="base">
              <a:spcBef>
                <a:spcPct val="0"/>
              </a:spcBef>
              <a:spcAft>
                <a:spcPct val="0"/>
              </a:spcAft>
            </a:pPr>
            <a:fld id="{DFF88579-A7AC-4194-BD53-DD40778C089C}" type="slidenum">
              <a:rPr lang="tr-TR">
                <a:latin typeface="Calibri" pitchFamily="34" charset="0"/>
              </a:rPr>
              <a:pPr fontAlgn="base">
                <a:spcBef>
                  <a:spcPct val="0"/>
                </a:spcBef>
                <a:spcAft>
                  <a:spcPct val="0"/>
                </a:spcAft>
              </a:pPr>
              <a:t>25</a:t>
            </a:fld>
            <a:endParaRPr lang="tr-TR">
              <a:latin typeface="Calibri"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smtClean="0"/>
          </a:p>
        </p:txBody>
      </p:sp>
      <p:sp>
        <p:nvSpPr>
          <p:cNvPr id="65540"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fontAlgn="base">
              <a:spcBef>
                <a:spcPct val="0"/>
              </a:spcBef>
              <a:spcAft>
                <a:spcPct val="0"/>
              </a:spcAft>
            </a:pPr>
            <a:fld id="{28F017D6-A2D5-4E69-9E95-667D4D7C50B2}" type="slidenum">
              <a:rPr lang="tr-TR">
                <a:latin typeface="Calibri" pitchFamily="34" charset="0"/>
              </a:rPr>
              <a:pPr fontAlgn="base">
                <a:spcBef>
                  <a:spcPct val="0"/>
                </a:spcBef>
                <a:spcAft>
                  <a:spcPct val="0"/>
                </a:spcAft>
              </a:pPr>
              <a:t>26</a:t>
            </a:fld>
            <a:endParaRPr lang="tr-TR">
              <a:latin typeface="Calibri"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smtClean="0"/>
          </a:p>
        </p:txBody>
      </p:sp>
      <p:sp>
        <p:nvSpPr>
          <p:cNvPr id="66564"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fontAlgn="base">
              <a:spcBef>
                <a:spcPct val="0"/>
              </a:spcBef>
              <a:spcAft>
                <a:spcPct val="0"/>
              </a:spcAft>
            </a:pPr>
            <a:fld id="{C7BA2E47-187B-45C8-B508-4488DC579D1F}" type="slidenum">
              <a:rPr lang="tr-TR">
                <a:latin typeface="Calibri" pitchFamily="34" charset="0"/>
              </a:rPr>
              <a:pPr fontAlgn="base">
                <a:spcBef>
                  <a:spcPct val="0"/>
                </a:spcBef>
                <a:spcAft>
                  <a:spcPct val="0"/>
                </a:spcAft>
              </a:pPr>
              <a:t>27</a:t>
            </a:fld>
            <a:endParaRPr lang="tr-TR">
              <a:latin typeface="Calibri"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smtClean="0"/>
          </a:p>
        </p:txBody>
      </p:sp>
      <p:sp>
        <p:nvSpPr>
          <p:cNvPr id="67588"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fontAlgn="base">
              <a:spcBef>
                <a:spcPct val="0"/>
              </a:spcBef>
              <a:spcAft>
                <a:spcPct val="0"/>
              </a:spcAft>
            </a:pPr>
            <a:fld id="{027B1F68-0674-4CA6-A670-F2A702697921}" type="slidenum">
              <a:rPr lang="tr-TR">
                <a:latin typeface="Calibri" pitchFamily="34" charset="0"/>
              </a:rPr>
              <a:pPr fontAlgn="base">
                <a:spcBef>
                  <a:spcPct val="0"/>
                </a:spcBef>
                <a:spcAft>
                  <a:spcPct val="0"/>
                </a:spcAft>
              </a:pPr>
              <a:t>28</a:t>
            </a:fld>
            <a:endParaRPr lang="tr-TR">
              <a:latin typeface="Calibri"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smtClean="0"/>
          </a:p>
        </p:txBody>
      </p:sp>
      <p:sp>
        <p:nvSpPr>
          <p:cNvPr id="68612"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fontAlgn="base">
              <a:spcBef>
                <a:spcPct val="0"/>
              </a:spcBef>
              <a:spcAft>
                <a:spcPct val="0"/>
              </a:spcAft>
            </a:pPr>
            <a:fld id="{A61223EF-76C3-4494-A993-A6B12BFCD3A2}" type="slidenum">
              <a:rPr lang="tr-TR">
                <a:latin typeface="Calibri" pitchFamily="34" charset="0"/>
              </a:rPr>
              <a:pPr fontAlgn="base">
                <a:spcBef>
                  <a:spcPct val="0"/>
                </a:spcBef>
                <a:spcAft>
                  <a:spcPct val="0"/>
                </a:spcAft>
              </a:pPr>
              <a:t>29</a:t>
            </a:fld>
            <a:endParaRPr lang="tr-TR">
              <a:latin typeface="Calibri"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smtClean="0"/>
          </a:p>
        </p:txBody>
      </p:sp>
      <p:sp>
        <p:nvSpPr>
          <p:cNvPr id="41988"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fontAlgn="base">
              <a:spcBef>
                <a:spcPct val="0"/>
              </a:spcBef>
              <a:spcAft>
                <a:spcPct val="0"/>
              </a:spcAft>
            </a:pPr>
            <a:fld id="{5544B914-117B-4318-8273-49501B22BC79}" type="slidenum">
              <a:rPr lang="tr-TR">
                <a:latin typeface="Calibri" pitchFamily="34" charset="0"/>
              </a:rPr>
              <a:pPr fontAlgn="base">
                <a:spcBef>
                  <a:spcPct val="0"/>
                </a:spcBef>
                <a:spcAft>
                  <a:spcPct val="0"/>
                </a:spcAft>
              </a:pPr>
              <a:t>3</a:t>
            </a:fld>
            <a:endParaRPr lang="tr-TR">
              <a:latin typeface="Calibri"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smtClean="0"/>
          </a:p>
        </p:txBody>
      </p:sp>
      <p:sp>
        <p:nvSpPr>
          <p:cNvPr id="69636"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fontAlgn="base">
              <a:spcBef>
                <a:spcPct val="0"/>
              </a:spcBef>
              <a:spcAft>
                <a:spcPct val="0"/>
              </a:spcAft>
            </a:pPr>
            <a:fld id="{D86A0386-0864-4F13-9949-15F59D282FD8}" type="slidenum">
              <a:rPr lang="tr-TR">
                <a:latin typeface="Calibri" pitchFamily="34" charset="0"/>
              </a:rPr>
              <a:pPr fontAlgn="base">
                <a:spcBef>
                  <a:spcPct val="0"/>
                </a:spcBef>
                <a:spcAft>
                  <a:spcPct val="0"/>
                </a:spcAft>
              </a:pPr>
              <a:t>30</a:t>
            </a:fld>
            <a:endParaRPr lang="tr-TR">
              <a:latin typeface="Calibri"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smtClean="0"/>
          </a:p>
        </p:txBody>
      </p:sp>
      <p:sp>
        <p:nvSpPr>
          <p:cNvPr id="70660"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fontAlgn="base">
              <a:spcBef>
                <a:spcPct val="0"/>
              </a:spcBef>
              <a:spcAft>
                <a:spcPct val="0"/>
              </a:spcAft>
            </a:pPr>
            <a:fld id="{2DD4DA05-4D2B-4B4C-89FD-E42B2D8C23CA}" type="slidenum">
              <a:rPr lang="tr-TR">
                <a:latin typeface="Calibri" pitchFamily="34" charset="0"/>
              </a:rPr>
              <a:pPr fontAlgn="base">
                <a:spcBef>
                  <a:spcPct val="0"/>
                </a:spcBef>
                <a:spcAft>
                  <a:spcPct val="0"/>
                </a:spcAft>
              </a:pPr>
              <a:t>31</a:t>
            </a:fld>
            <a:endParaRPr lang="tr-TR">
              <a:latin typeface="Calibri"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smtClean="0"/>
          </a:p>
        </p:txBody>
      </p:sp>
      <p:sp>
        <p:nvSpPr>
          <p:cNvPr id="70660"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fontAlgn="base">
              <a:spcBef>
                <a:spcPct val="0"/>
              </a:spcBef>
              <a:spcAft>
                <a:spcPct val="0"/>
              </a:spcAft>
            </a:pPr>
            <a:fld id="{2DD4DA05-4D2B-4B4C-89FD-E42B2D8C23CA}" type="slidenum">
              <a:rPr lang="tr-TR">
                <a:latin typeface="Calibri" pitchFamily="34" charset="0"/>
              </a:rPr>
              <a:pPr fontAlgn="base">
                <a:spcBef>
                  <a:spcPct val="0"/>
                </a:spcBef>
                <a:spcAft>
                  <a:spcPct val="0"/>
                </a:spcAft>
              </a:pPr>
              <a:t>32</a:t>
            </a:fld>
            <a:endParaRPr lang="tr-TR">
              <a:latin typeface="Calibri"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smtClean="0"/>
          </a:p>
        </p:txBody>
      </p:sp>
      <p:sp>
        <p:nvSpPr>
          <p:cNvPr id="43012"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fontAlgn="base">
              <a:spcBef>
                <a:spcPct val="0"/>
              </a:spcBef>
              <a:spcAft>
                <a:spcPct val="0"/>
              </a:spcAft>
            </a:pPr>
            <a:fld id="{FCBAB78D-E44E-49C8-844C-C82C25D094D0}" type="slidenum">
              <a:rPr lang="tr-TR">
                <a:latin typeface="Calibri" pitchFamily="34" charset="0"/>
              </a:rPr>
              <a:pPr fontAlgn="base">
                <a:spcBef>
                  <a:spcPct val="0"/>
                </a:spcBef>
                <a:spcAft>
                  <a:spcPct val="0"/>
                </a:spcAft>
              </a:pPr>
              <a:t>4</a:t>
            </a:fld>
            <a:endParaRPr lang="tr-TR">
              <a:latin typeface="Calibri"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smtClean="0"/>
          </a:p>
        </p:txBody>
      </p:sp>
      <p:sp>
        <p:nvSpPr>
          <p:cNvPr id="44036"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fontAlgn="base">
              <a:spcBef>
                <a:spcPct val="0"/>
              </a:spcBef>
              <a:spcAft>
                <a:spcPct val="0"/>
              </a:spcAft>
            </a:pPr>
            <a:fld id="{758D3584-74B2-42EE-A80C-C40FC87AB4F5}" type="slidenum">
              <a:rPr lang="tr-TR">
                <a:latin typeface="Calibri" pitchFamily="34" charset="0"/>
              </a:rPr>
              <a:pPr fontAlgn="base">
                <a:spcBef>
                  <a:spcPct val="0"/>
                </a:spcBef>
                <a:spcAft>
                  <a:spcPct val="0"/>
                </a:spcAft>
              </a:pPr>
              <a:t>5</a:t>
            </a:fld>
            <a:endParaRPr lang="tr-TR">
              <a:latin typeface="Calibri"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smtClean="0"/>
          </a:p>
        </p:txBody>
      </p:sp>
      <p:sp>
        <p:nvSpPr>
          <p:cNvPr id="45060"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fontAlgn="base">
              <a:spcBef>
                <a:spcPct val="0"/>
              </a:spcBef>
              <a:spcAft>
                <a:spcPct val="0"/>
              </a:spcAft>
            </a:pPr>
            <a:fld id="{0A0EDF9A-4D7F-4D6F-A203-391AF1CA0755}" type="slidenum">
              <a:rPr lang="tr-TR">
                <a:latin typeface="Calibri" pitchFamily="34" charset="0"/>
              </a:rPr>
              <a:pPr fontAlgn="base">
                <a:spcBef>
                  <a:spcPct val="0"/>
                </a:spcBef>
                <a:spcAft>
                  <a:spcPct val="0"/>
                </a:spcAft>
              </a:pPr>
              <a:t>6</a:t>
            </a:fld>
            <a:endParaRPr lang="tr-TR">
              <a:latin typeface="Calibri"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smtClean="0"/>
          </a:p>
        </p:txBody>
      </p:sp>
      <p:sp>
        <p:nvSpPr>
          <p:cNvPr id="46084"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fontAlgn="base">
              <a:spcBef>
                <a:spcPct val="0"/>
              </a:spcBef>
              <a:spcAft>
                <a:spcPct val="0"/>
              </a:spcAft>
            </a:pPr>
            <a:fld id="{95061F05-5604-4F4C-B27C-AFEBD0C5A7D2}" type="slidenum">
              <a:rPr lang="tr-TR">
                <a:latin typeface="Calibri" pitchFamily="34" charset="0"/>
              </a:rPr>
              <a:pPr fontAlgn="base">
                <a:spcBef>
                  <a:spcPct val="0"/>
                </a:spcBef>
                <a:spcAft>
                  <a:spcPct val="0"/>
                </a:spcAft>
              </a:pPr>
              <a:t>7</a:t>
            </a:fld>
            <a:endParaRPr lang="tr-TR">
              <a:latin typeface="Calibri"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smtClean="0"/>
          </a:p>
        </p:txBody>
      </p:sp>
      <p:sp>
        <p:nvSpPr>
          <p:cNvPr id="47108"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fontAlgn="base">
              <a:spcBef>
                <a:spcPct val="0"/>
              </a:spcBef>
              <a:spcAft>
                <a:spcPct val="0"/>
              </a:spcAft>
            </a:pPr>
            <a:fld id="{CA1366F6-5E67-497B-B690-3504AD2C1977}" type="slidenum">
              <a:rPr lang="tr-TR">
                <a:latin typeface="Calibri" pitchFamily="34" charset="0"/>
              </a:rPr>
              <a:pPr fontAlgn="base">
                <a:spcBef>
                  <a:spcPct val="0"/>
                </a:spcBef>
                <a:spcAft>
                  <a:spcPct val="0"/>
                </a:spcAft>
              </a:pPr>
              <a:t>8</a:t>
            </a:fld>
            <a:endParaRPr lang="tr-TR">
              <a:latin typeface="Calibri"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ayt Görüntüsü Yer Tutucusu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 Yer Tutucusu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tr-TR" smtClean="0"/>
          </a:p>
        </p:txBody>
      </p:sp>
      <p:sp>
        <p:nvSpPr>
          <p:cNvPr id="48132" name="Slayt Numarası Yer Tutucusu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fontAlgn="base">
              <a:spcBef>
                <a:spcPct val="0"/>
              </a:spcBef>
              <a:spcAft>
                <a:spcPct val="0"/>
              </a:spcAft>
            </a:pPr>
            <a:fld id="{AFB1A5FE-0174-4DA6-A350-1FE7776BB93B}" type="slidenum">
              <a:rPr lang="tr-TR">
                <a:latin typeface="Calibri" pitchFamily="34" charset="0"/>
              </a:rPr>
              <a:pPr fontAlgn="base">
                <a:spcBef>
                  <a:spcPct val="0"/>
                </a:spcBef>
                <a:spcAft>
                  <a:spcPct val="0"/>
                </a:spcAft>
              </a:pPr>
              <a:t>9</a:t>
            </a:fld>
            <a:endParaRPr lang="tr-TR">
              <a:latin typeface="Calibri"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tags" Target="../tags/tag18.xml"/><Relationship Id="rId3" Type="http://schemas.openxmlformats.org/officeDocument/2006/relationships/tags" Target="../tags/tag13.xml"/><Relationship Id="rId7" Type="http://schemas.openxmlformats.org/officeDocument/2006/relationships/tags" Target="../tags/tag17.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10" Type="http://schemas.openxmlformats.org/officeDocument/2006/relationships/slideMaster" Target="../slideMasters/slideMaster1.xml"/><Relationship Id="rId4" Type="http://schemas.openxmlformats.org/officeDocument/2006/relationships/tags" Target="../tags/tag14.xml"/><Relationship Id="rId9" Type="http://schemas.openxmlformats.org/officeDocument/2006/relationships/tags" Target="../tags/tag19.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slideMaster" Target="../slideMasters/slideMaster2.xml"/><Relationship Id="rId5" Type="http://schemas.openxmlformats.org/officeDocument/2006/relationships/tags" Target="../tags/tag58.xml"/><Relationship Id="rId4" Type="http://schemas.openxmlformats.org/officeDocument/2006/relationships/tags" Target="../tags/tag57.xml"/></Relationships>
</file>

<file path=ppt/slideLayouts/_rels/slideLayout15.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4"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4"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tags" Target="../tags/tag65.xml"/><Relationship Id="rId4"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tags" Target="../tags/tag68.xml"/><Relationship Id="rId4"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tags" Target="../tags/tag73.xml"/><Relationship Id="rId2" Type="http://schemas.openxmlformats.org/officeDocument/2006/relationships/tags" Target="../tags/tag72.xml"/><Relationship Id="rId1" Type="http://schemas.openxmlformats.org/officeDocument/2006/relationships/tags" Target="../tags/tag71.xml"/><Relationship Id="rId4"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slideMaster" Target="../slideMasters/slideMaster1.xml"/><Relationship Id="rId5" Type="http://schemas.openxmlformats.org/officeDocument/2006/relationships/tags" Target="../tags/tag24.xml"/><Relationship Id="rId4" Type="http://schemas.openxmlformats.org/officeDocument/2006/relationships/tags" Target="../tags/tag23.xml"/></Relationships>
</file>

<file path=ppt/slideLayouts/_rels/slideLayout20.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4"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tags" Target="../tags/tag79.xml"/><Relationship Id="rId2" Type="http://schemas.openxmlformats.org/officeDocument/2006/relationships/tags" Target="../tags/tag78.xml"/><Relationship Id="rId1" Type="http://schemas.openxmlformats.org/officeDocument/2006/relationships/tags" Target="../tags/tag77.xml"/><Relationship Id="rId4"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tags" Target="../tags/tag80.xml"/><Relationship Id="rId4"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85.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tags" Target="../tags/tag25.xml"/><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tags" Target="../tags/tag28.xml"/><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tags" Target="../tags/tag31.xml"/><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4" name="Rectangle 10"/>
          <p:cNvSpPr/>
          <p:nvPr>
            <p:custDataLst>
              <p:tags r:id="rId1"/>
            </p:custDataLst>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11"/>
          <p:cNvSpPr/>
          <p:nvPr>
            <p:custDataLst>
              <p:tags r:id="rId2"/>
            </p:custDataLst>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12"/>
          <p:cNvSpPr/>
          <p:nvPr>
            <p:custDataLst>
              <p:tags r:id="rId3"/>
            </p:custDataLst>
          </p:nvPr>
        </p:nvSpPr>
        <p:spPr>
          <a:xfrm>
            <a:off x="0" y="2652713"/>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Oval 6"/>
          <p:cNvSpPr/>
          <p:nvPr>
            <p:custDataLst>
              <p:tags r:id="rId4"/>
            </p:custDataLst>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Subtitle 2"/>
          <p:cNvSpPr>
            <a:spLocks noGrp="1"/>
          </p:cNvSpPr>
          <p:nvPr>
            <p:ph type="subTitle" idx="1"/>
            <p:custDataLst>
              <p:tags r:id="rId5"/>
            </p:custDataLst>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en-US" dirty="0"/>
          </a:p>
        </p:txBody>
      </p:sp>
      <p:sp>
        <p:nvSpPr>
          <p:cNvPr id="2" name="Title 1"/>
          <p:cNvSpPr>
            <a:spLocks noGrp="1"/>
          </p:cNvSpPr>
          <p:nvPr>
            <p:ph type="ctrTitle"/>
            <p:custDataLst>
              <p:tags r:id="rId6"/>
            </p:custDataLst>
          </p:nvPr>
        </p:nvSpPr>
        <p:spPr>
          <a:xfrm>
            <a:off x="817581" y="3132290"/>
            <a:ext cx="7175351" cy="1793167"/>
          </a:xfrm>
          <a:effectLst/>
        </p:spPr>
        <p:txBody>
          <a:bodyPr/>
          <a:lstStyle>
            <a:lvl1pPr marL="640080" indent="-457200" algn="l">
              <a:defRPr sz="5400"/>
            </a:lvl1pPr>
          </a:lstStyle>
          <a:p>
            <a:r>
              <a:rPr lang="tr-TR" smtClean="0"/>
              <a:t>Asıl başlık stili için tıklatın</a:t>
            </a:r>
            <a:endParaRPr lang="en-US" dirty="0"/>
          </a:p>
        </p:txBody>
      </p:sp>
      <p:sp>
        <p:nvSpPr>
          <p:cNvPr id="8" name="Date Placeholder 3"/>
          <p:cNvSpPr>
            <a:spLocks noGrp="1"/>
          </p:cNvSpPr>
          <p:nvPr>
            <p:ph type="dt" sz="half" idx="10"/>
            <p:custDataLst>
              <p:tags r:id="rId7"/>
            </p:custDataLst>
          </p:nvPr>
        </p:nvSpPr>
        <p:spPr/>
        <p:txBody>
          <a:bodyPr/>
          <a:lstStyle>
            <a:lvl1pPr>
              <a:defRPr/>
            </a:lvl1pPr>
          </a:lstStyle>
          <a:p>
            <a:pPr>
              <a:defRPr/>
            </a:pPr>
            <a:fld id="{6A978E17-6E15-4385-A048-737BB2D21177}" type="datetime1">
              <a:rPr lang="tr-TR"/>
              <a:pPr>
                <a:defRPr/>
              </a:pPr>
              <a:t>19.10.2018</a:t>
            </a:fld>
            <a:endParaRPr lang="tr-TR"/>
          </a:p>
        </p:txBody>
      </p:sp>
      <p:sp>
        <p:nvSpPr>
          <p:cNvPr id="9" name="Footer Placeholder 4"/>
          <p:cNvSpPr>
            <a:spLocks noGrp="1"/>
          </p:cNvSpPr>
          <p:nvPr>
            <p:ph type="ftr" sz="quarter" idx="11"/>
            <p:custDataLst>
              <p:tags r:id="rId8"/>
            </p:custDataLst>
          </p:nvPr>
        </p:nvSpPr>
        <p:spPr/>
        <p:txBody>
          <a:bodyPr/>
          <a:lstStyle>
            <a:lvl1pPr>
              <a:defRPr/>
            </a:lvl1pPr>
          </a:lstStyle>
          <a:p>
            <a:pPr>
              <a:defRPr/>
            </a:pPr>
            <a:endParaRPr lang="tr-TR"/>
          </a:p>
        </p:txBody>
      </p:sp>
      <p:sp>
        <p:nvSpPr>
          <p:cNvPr id="10" name="Slide Number Placeholder 5"/>
          <p:cNvSpPr>
            <a:spLocks noGrp="1"/>
          </p:cNvSpPr>
          <p:nvPr>
            <p:ph type="sldNum" sz="quarter" idx="12"/>
            <p:custDataLst>
              <p:tags r:id="rId9"/>
            </p:custDataLst>
          </p:nvPr>
        </p:nvSpPr>
        <p:spPr/>
        <p:txBody>
          <a:bodyPr/>
          <a:lstStyle>
            <a:lvl1pPr>
              <a:defRPr/>
            </a:lvl1pPr>
          </a:lstStyle>
          <a:p>
            <a:pPr>
              <a:defRPr/>
            </a:pPr>
            <a:fld id="{13F09D76-7399-4983-9BDC-B9639FD34D1C}" type="slidenum">
              <a:rPr lang="tr-TR"/>
              <a:pPr>
                <a:defRPr/>
              </a:pPr>
              <a:t>‹#›</a:t>
            </a:fld>
            <a:endParaRPr lang="tr-TR"/>
          </a:p>
        </p:txBody>
      </p:sp>
    </p:spTree>
    <p:extLst>
      <p:ext uri="{BB962C8B-B14F-4D97-AF65-F5344CB8AC3E}">
        <p14:creationId xmlns:p14="http://schemas.microsoft.com/office/powerpoint/2010/main" val="1077758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4" name="Date Placeholder 3"/>
          <p:cNvSpPr>
            <a:spLocks noGrp="1"/>
          </p:cNvSpPr>
          <p:nvPr>
            <p:ph type="dt" sz="half" idx="10"/>
            <p:custDataLst>
              <p:tags r:id="rId1"/>
            </p:custDataLst>
          </p:nvPr>
        </p:nvSpPr>
        <p:spPr/>
        <p:txBody>
          <a:bodyPr/>
          <a:lstStyle>
            <a:lvl1pPr>
              <a:defRPr/>
            </a:lvl1pPr>
          </a:lstStyle>
          <a:p>
            <a:pPr>
              <a:defRPr/>
            </a:pPr>
            <a:fld id="{F9017E5E-0C84-41D6-997E-693B6EB77D68}" type="datetime1">
              <a:rPr lang="tr-TR"/>
              <a:pPr>
                <a:defRPr/>
              </a:pPr>
              <a:t>19.10.2018</a:t>
            </a:fld>
            <a:endParaRPr lang="tr-TR"/>
          </a:p>
        </p:txBody>
      </p:sp>
      <p:sp>
        <p:nvSpPr>
          <p:cNvPr id="5" name="Footer Placeholder 4"/>
          <p:cNvSpPr>
            <a:spLocks noGrp="1"/>
          </p:cNvSpPr>
          <p:nvPr>
            <p:ph type="ftr" sz="quarter" idx="11"/>
            <p:custDataLst>
              <p:tags r:id="rId2"/>
            </p:custDataLst>
          </p:nvPr>
        </p:nvSpPr>
        <p:spPr/>
        <p:txBody>
          <a:bodyPr/>
          <a:lstStyle>
            <a:lvl1pPr>
              <a:defRPr/>
            </a:lvl1pPr>
          </a:lstStyle>
          <a:p>
            <a:pPr>
              <a:defRPr/>
            </a:pPr>
            <a:endParaRPr lang="tr-TR"/>
          </a:p>
        </p:txBody>
      </p:sp>
      <p:sp>
        <p:nvSpPr>
          <p:cNvPr id="6" name="Slide Number Placeholder 5"/>
          <p:cNvSpPr>
            <a:spLocks noGrp="1"/>
          </p:cNvSpPr>
          <p:nvPr>
            <p:ph type="sldNum" sz="quarter" idx="12"/>
            <p:custDataLst>
              <p:tags r:id="rId3"/>
            </p:custDataLst>
          </p:nvPr>
        </p:nvSpPr>
        <p:spPr/>
        <p:txBody>
          <a:bodyPr/>
          <a:lstStyle>
            <a:lvl1pPr>
              <a:defRPr/>
            </a:lvl1pPr>
          </a:lstStyle>
          <a:p>
            <a:pPr>
              <a:defRPr/>
            </a:pPr>
            <a:fld id="{DC18F43C-0CC9-41F9-841C-B1597DE3E299}" type="slidenum">
              <a:rPr lang="tr-TR"/>
              <a:pPr>
                <a:defRPr/>
              </a:pPr>
              <a:t>‹#›</a:t>
            </a:fld>
            <a:endParaRPr lang="tr-TR"/>
          </a:p>
        </p:txBody>
      </p:sp>
    </p:spTree>
    <p:extLst>
      <p:ext uri="{BB962C8B-B14F-4D97-AF65-F5344CB8AC3E}">
        <p14:creationId xmlns:p14="http://schemas.microsoft.com/office/powerpoint/2010/main" val="228155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tr-TR" smtClean="0"/>
              <a:t>Asıl başlık stili için tıklatın</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custDataLst>
              <p:tags r:id="rId1"/>
            </p:custDataLst>
          </p:nvPr>
        </p:nvSpPr>
        <p:spPr/>
        <p:txBody>
          <a:bodyPr/>
          <a:lstStyle>
            <a:lvl1pPr>
              <a:defRPr/>
            </a:lvl1pPr>
          </a:lstStyle>
          <a:p>
            <a:pPr>
              <a:defRPr/>
            </a:pPr>
            <a:fld id="{17BCEC0D-5F56-47B0-A33C-1C2F27CCB7A9}" type="datetime1">
              <a:rPr lang="tr-TR"/>
              <a:pPr>
                <a:defRPr/>
              </a:pPr>
              <a:t>19.10.2018</a:t>
            </a:fld>
            <a:endParaRPr lang="tr-TR"/>
          </a:p>
        </p:txBody>
      </p:sp>
      <p:sp>
        <p:nvSpPr>
          <p:cNvPr id="5" name="Footer Placeholder 4"/>
          <p:cNvSpPr>
            <a:spLocks noGrp="1"/>
          </p:cNvSpPr>
          <p:nvPr>
            <p:ph type="ftr" sz="quarter" idx="11"/>
            <p:custDataLst>
              <p:tags r:id="rId2"/>
            </p:custDataLst>
          </p:nvPr>
        </p:nvSpPr>
        <p:spPr/>
        <p:txBody>
          <a:bodyPr/>
          <a:lstStyle>
            <a:lvl1pPr>
              <a:defRPr/>
            </a:lvl1pPr>
          </a:lstStyle>
          <a:p>
            <a:pPr>
              <a:defRPr/>
            </a:pPr>
            <a:endParaRPr lang="tr-TR"/>
          </a:p>
        </p:txBody>
      </p:sp>
      <p:sp>
        <p:nvSpPr>
          <p:cNvPr id="6" name="Slide Number Placeholder 5"/>
          <p:cNvSpPr>
            <a:spLocks noGrp="1"/>
          </p:cNvSpPr>
          <p:nvPr>
            <p:ph type="sldNum" sz="quarter" idx="12"/>
            <p:custDataLst>
              <p:tags r:id="rId3"/>
            </p:custDataLst>
          </p:nvPr>
        </p:nvSpPr>
        <p:spPr/>
        <p:txBody>
          <a:bodyPr/>
          <a:lstStyle>
            <a:lvl1pPr>
              <a:defRPr/>
            </a:lvl1pPr>
          </a:lstStyle>
          <a:p>
            <a:pPr>
              <a:defRPr/>
            </a:pPr>
            <a:fld id="{717FF1B5-6DB6-4FDF-AC4D-BE032306EA2B}" type="slidenum">
              <a:rPr lang="tr-TR"/>
              <a:pPr>
                <a:defRPr/>
              </a:pPr>
              <a:t>‹#›</a:t>
            </a:fld>
            <a:endParaRPr lang="tr-TR"/>
          </a:p>
        </p:txBody>
      </p:sp>
    </p:spTree>
    <p:extLst>
      <p:ext uri="{BB962C8B-B14F-4D97-AF65-F5344CB8AC3E}">
        <p14:creationId xmlns:p14="http://schemas.microsoft.com/office/powerpoint/2010/main" val="15753610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01119648-479F-4129-A841-17AC9C11ECC1}" type="slidenum">
              <a:rPr lang="en-US"/>
              <a:pPr>
                <a:defRPr/>
              </a:pPr>
              <a:t>‹#›</a:t>
            </a:fld>
            <a:endParaRPr lang="en-US" dirty="0"/>
          </a:p>
        </p:txBody>
      </p:sp>
      <p:sp>
        <p:nvSpPr>
          <p:cNvPr id="3" name="Footer Placeholder 2"/>
          <p:cNvSpPr>
            <a:spLocks noGrp="1"/>
          </p:cNvSpPr>
          <p:nvPr>
            <p:ph type="ftr" sz="quarter" idx="11"/>
          </p:nvPr>
        </p:nvSpPr>
        <p:spPr/>
        <p:txBody>
          <a:bodyPr/>
          <a:lstStyle>
            <a:lvl1pPr>
              <a:defRPr/>
            </a:lvl1pPr>
          </a:lstStyle>
          <a:p>
            <a:pPr>
              <a:defRPr/>
            </a:pPr>
            <a:r>
              <a:rPr lang="en-US"/>
              <a:t>Principles of Information Systems, Eleventh Edition</a:t>
            </a:r>
          </a:p>
        </p:txBody>
      </p:sp>
    </p:spTree>
    <p:extLst>
      <p:ext uri="{BB962C8B-B14F-4D97-AF65-F5344CB8AC3E}">
        <p14:creationId xmlns:p14="http://schemas.microsoft.com/office/powerpoint/2010/main" val="635403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custDataLst>
              <p:tags r:id="rId1"/>
            </p:custDataLst>
          </p:nvPr>
        </p:nvSpPr>
        <p:spPr/>
        <p:txBody>
          <a:bodyPr/>
          <a:lstStyle>
            <a:lvl1pPr>
              <a:defRPr/>
            </a:lvl1pPr>
          </a:lstStyle>
          <a:p>
            <a:pPr>
              <a:defRPr/>
            </a:pPr>
            <a:fld id="{97DAD752-E2E2-4576-984E-CFC258733202}" type="datetime1">
              <a:rPr lang="tr-TR"/>
              <a:pPr>
                <a:defRPr/>
              </a:pPr>
              <a:t>19.10.2018</a:t>
            </a:fld>
            <a:endParaRPr lang="tr-TR"/>
          </a:p>
        </p:txBody>
      </p:sp>
      <p:sp>
        <p:nvSpPr>
          <p:cNvPr id="5" name="Altbilgi Yer Tutucusu 4"/>
          <p:cNvSpPr>
            <a:spLocks noGrp="1"/>
          </p:cNvSpPr>
          <p:nvPr>
            <p:ph type="ftr" sz="quarter" idx="11"/>
            <p:custDataLst>
              <p:tags r:id="rId2"/>
            </p:custDataLst>
          </p:nvPr>
        </p:nvSpPr>
        <p:spPr/>
        <p:txBody>
          <a:bodyPr/>
          <a:lstStyle>
            <a:lvl1pPr>
              <a:defRPr/>
            </a:lvl1pPr>
          </a:lstStyle>
          <a:p>
            <a:pPr>
              <a:defRPr/>
            </a:pPr>
            <a:endParaRPr lang="tr-TR"/>
          </a:p>
        </p:txBody>
      </p:sp>
      <p:sp>
        <p:nvSpPr>
          <p:cNvPr id="6" name="Slayt Numarası Yer Tutucusu 5"/>
          <p:cNvSpPr>
            <a:spLocks noGrp="1"/>
          </p:cNvSpPr>
          <p:nvPr>
            <p:ph type="sldNum" sz="quarter" idx="12"/>
            <p:custDataLst>
              <p:tags r:id="rId3"/>
            </p:custDataLst>
          </p:nvPr>
        </p:nvSpPr>
        <p:spPr/>
        <p:txBody>
          <a:bodyPr/>
          <a:lstStyle>
            <a:lvl1pPr>
              <a:defRPr/>
            </a:lvl1pPr>
          </a:lstStyle>
          <a:p>
            <a:pPr>
              <a:defRPr/>
            </a:pPr>
            <a:fld id="{B53C5560-9320-40A6-A225-0C5803CA2F1F}" type="slidenum">
              <a:rPr lang="tr-TR"/>
              <a:pPr>
                <a:defRPr/>
              </a:pPr>
              <a:t>‹#›</a:t>
            </a:fld>
            <a:endParaRPr lang="tr-TR"/>
          </a:p>
        </p:txBody>
      </p:sp>
    </p:spTree>
    <p:extLst>
      <p:ext uri="{BB962C8B-B14F-4D97-AF65-F5344CB8AC3E}">
        <p14:creationId xmlns:p14="http://schemas.microsoft.com/office/powerpoint/2010/main" val="30333276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custDataLst>
              <p:tags r:id="rId1"/>
            </p:custDataLst>
          </p:nvPr>
        </p:nvSpPr>
        <p:spPr/>
        <p:txBody>
          <a:bodyPr/>
          <a:lstStyle/>
          <a:p>
            <a:r>
              <a:rPr lang="tr-TR" smtClean="0"/>
              <a:t>Asıl başlık stili için tıklatın</a:t>
            </a:r>
            <a:endParaRPr lang="tr-TR"/>
          </a:p>
        </p:txBody>
      </p:sp>
      <p:sp>
        <p:nvSpPr>
          <p:cNvPr id="3" name="İçerik Yer Tutucusu 2"/>
          <p:cNvSpPr>
            <a:spLocks noGrp="1"/>
          </p:cNvSpPr>
          <p:nvPr>
            <p:ph idx="1"/>
            <p:custDataLst>
              <p:tags r:id="rId2"/>
            </p:custDataLst>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custDataLst>
              <p:tags r:id="rId3"/>
            </p:custDataLst>
          </p:nvPr>
        </p:nvSpPr>
        <p:spPr/>
        <p:txBody>
          <a:bodyPr/>
          <a:lstStyle>
            <a:lvl1pPr>
              <a:defRPr/>
            </a:lvl1pPr>
          </a:lstStyle>
          <a:p>
            <a:pPr>
              <a:defRPr/>
            </a:pPr>
            <a:fld id="{0CF1E7D5-92FB-4981-AA1A-C7D701125FA7}" type="datetime1">
              <a:rPr lang="tr-TR"/>
              <a:pPr>
                <a:defRPr/>
              </a:pPr>
              <a:t>19.10.2018</a:t>
            </a:fld>
            <a:endParaRPr lang="tr-TR"/>
          </a:p>
        </p:txBody>
      </p:sp>
      <p:sp>
        <p:nvSpPr>
          <p:cNvPr id="5" name="Altbilgi Yer Tutucusu 4"/>
          <p:cNvSpPr>
            <a:spLocks noGrp="1"/>
          </p:cNvSpPr>
          <p:nvPr>
            <p:ph type="ftr" sz="quarter" idx="11"/>
            <p:custDataLst>
              <p:tags r:id="rId4"/>
            </p:custDataLst>
          </p:nvPr>
        </p:nvSpPr>
        <p:spPr/>
        <p:txBody>
          <a:bodyPr/>
          <a:lstStyle>
            <a:lvl1pPr>
              <a:defRPr/>
            </a:lvl1pPr>
          </a:lstStyle>
          <a:p>
            <a:pPr>
              <a:defRPr/>
            </a:pPr>
            <a:endParaRPr lang="tr-TR"/>
          </a:p>
        </p:txBody>
      </p:sp>
      <p:sp>
        <p:nvSpPr>
          <p:cNvPr id="6" name="Slayt Numarası Yer Tutucusu 5"/>
          <p:cNvSpPr>
            <a:spLocks noGrp="1"/>
          </p:cNvSpPr>
          <p:nvPr>
            <p:ph type="sldNum" sz="quarter" idx="12"/>
            <p:custDataLst>
              <p:tags r:id="rId5"/>
            </p:custDataLst>
          </p:nvPr>
        </p:nvSpPr>
        <p:spPr/>
        <p:txBody>
          <a:bodyPr/>
          <a:lstStyle>
            <a:lvl1pPr>
              <a:defRPr/>
            </a:lvl1pPr>
          </a:lstStyle>
          <a:p>
            <a:pPr>
              <a:defRPr/>
            </a:pPr>
            <a:fld id="{0CB01AAF-0EFC-473C-97F4-496BD118C032}" type="slidenum">
              <a:rPr lang="tr-TR"/>
              <a:pPr>
                <a:defRPr/>
              </a:pPr>
              <a:t>‹#›</a:t>
            </a:fld>
            <a:endParaRPr lang="tr-TR"/>
          </a:p>
        </p:txBody>
      </p:sp>
    </p:spTree>
    <p:extLst>
      <p:ext uri="{BB962C8B-B14F-4D97-AF65-F5344CB8AC3E}">
        <p14:creationId xmlns:p14="http://schemas.microsoft.com/office/powerpoint/2010/main" val="1881625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custDataLst>
              <p:tags r:id="rId1"/>
            </p:custDataLst>
          </p:nvPr>
        </p:nvSpPr>
        <p:spPr/>
        <p:txBody>
          <a:bodyPr/>
          <a:lstStyle>
            <a:lvl1pPr>
              <a:defRPr/>
            </a:lvl1pPr>
          </a:lstStyle>
          <a:p>
            <a:pPr>
              <a:defRPr/>
            </a:pPr>
            <a:fld id="{0132F7DB-BF4E-4C38-8CCB-69F7FAB53803}" type="datetime1">
              <a:rPr lang="tr-TR"/>
              <a:pPr>
                <a:defRPr/>
              </a:pPr>
              <a:t>19.10.2018</a:t>
            </a:fld>
            <a:endParaRPr lang="tr-TR"/>
          </a:p>
        </p:txBody>
      </p:sp>
      <p:sp>
        <p:nvSpPr>
          <p:cNvPr id="5" name="Altbilgi Yer Tutucusu 4"/>
          <p:cNvSpPr>
            <a:spLocks noGrp="1"/>
          </p:cNvSpPr>
          <p:nvPr>
            <p:ph type="ftr" sz="quarter" idx="11"/>
            <p:custDataLst>
              <p:tags r:id="rId2"/>
            </p:custDataLst>
          </p:nvPr>
        </p:nvSpPr>
        <p:spPr/>
        <p:txBody>
          <a:bodyPr/>
          <a:lstStyle>
            <a:lvl1pPr>
              <a:defRPr/>
            </a:lvl1pPr>
          </a:lstStyle>
          <a:p>
            <a:pPr>
              <a:defRPr/>
            </a:pPr>
            <a:endParaRPr lang="tr-TR"/>
          </a:p>
        </p:txBody>
      </p:sp>
      <p:sp>
        <p:nvSpPr>
          <p:cNvPr id="6" name="Slayt Numarası Yer Tutucusu 5"/>
          <p:cNvSpPr>
            <a:spLocks noGrp="1"/>
          </p:cNvSpPr>
          <p:nvPr>
            <p:ph type="sldNum" sz="quarter" idx="12"/>
            <p:custDataLst>
              <p:tags r:id="rId3"/>
            </p:custDataLst>
          </p:nvPr>
        </p:nvSpPr>
        <p:spPr/>
        <p:txBody>
          <a:bodyPr/>
          <a:lstStyle>
            <a:lvl1pPr>
              <a:defRPr/>
            </a:lvl1pPr>
          </a:lstStyle>
          <a:p>
            <a:pPr>
              <a:defRPr/>
            </a:pPr>
            <a:fld id="{367203CC-0B72-478C-B1D3-6A488E340FE0}" type="slidenum">
              <a:rPr lang="tr-TR"/>
              <a:pPr>
                <a:defRPr/>
              </a:pPr>
              <a:t>‹#›</a:t>
            </a:fld>
            <a:endParaRPr lang="tr-TR"/>
          </a:p>
        </p:txBody>
      </p:sp>
    </p:spTree>
    <p:extLst>
      <p:ext uri="{BB962C8B-B14F-4D97-AF65-F5344CB8AC3E}">
        <p14:creationId xmlns:p14="http://schemas.microsoft.com/office/powerpoint/2010/main" val="3980976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3"/>
          <p:cNvSpPr>
            <a:spLocks noGrp="1"/>
          </p:cNvSpPr>
          <p:nvPr>
            <p:ph type="dt" sz="half" idx="10"/>
            <p:custDataLst>
              <p:tags r:id="rId1"/>
            </p:custDataLst>
          </p:nvPr>
        </p:nvSpPr>
        <p:spPr/>
        <p:txBody>
          <a:bodyPr/>
          <a:lstStyle>
            <a:lvl1pPr>
              <a:defRPr/>
            </a:lvl1pPr>
          </a:lstStyle>
          <a:p>
            <a:pPr>
              <a:defRPr/>
            </a:pPr>
            <a:fld id="{89A717B2-A872-43FA-83DC-A8BEEEC7FA2B}" type="datetime1">
              <a:rPr lang="tr-TR"/>
              <a:pPr>
                <a:defRPr/>
              </a:pPr>
              <a:t>19.10.2018</a:t>
            </a:fld>
            <a:endParaRPr lang="tr-TR"/>
          </a:p>
        </p:txBody>
      </p:sp>
      <p:sp>
        <p:nvSpPr>
          <p:cNvPr id="6" name="Altbilgi Yer Tutucusu 4"/>
          <p:cNvSpPr>
            <a:spLocks noGrp="1"/>
          </p:cNvSpPr>
          <p:nvPr>
            <p:ph type="ftr" sz="quarter" idx="11"/>
            <p:custDataLst>
              <p:tags r:id="rId2"/>
            </p:custDataLst>
          </p:nvPr>
        </p:nvSpPr>
        <p:spPr/>
        <p:txBody>
          <a:bodyPr/>
          <a:lstStyle>
            <a:lvl1pPr>
              <a:defRPr/>
            </a:lvl1pPr>
          </a:lstStyle>
          <a:p>
            <a:pPr>
              <a:defRPr/>
            </a:pPr>
            <a:endParaRPr lang="tr-TR"/>
          </a:p>
        </p:txBody>
      </p:sp>
      <p:sp>
        <p:nvSpPr>
          <p:cNvPr id="7" name="Slayt Numarası Yer Tutucusu 5"/>
          <p:cNvSpPr>
            <a:spLocks noGrp="1"/>
          </p:cNvSpPr>
          <p:nvPr>
            <p:ph type="sldNum" sz="quarter" idx="12"/>
            <p:custDataLst>
              <p:tags r:id="rId3"/>
            </p:custDataLst>
          </p:nvPr>
        </p:nvSpPr>
        <p:spPr/>
        <p:txBody>
          <a:bodyPr/>
          <a:lstStyle>
            <a:lvl1pPr>
              <a:defRPr/>
            </a:lvl1pPr>
          </a:lstStyle>
          <a:p>
            <a:pPr>
              <a:defRPr/>
            </a:pPr>
            <a:fld id="{A9F54282-CB46-4F32-84CF-EA64E548E7F9}" type="slidenum">
              <a:rPr lang="tr-TR"/>
              <a:pPr>
                <a:defRPr/>
              </a:pPr>
              <a:t>‹#›</a:t>
            </a:fld>
            <a:endParaRPr lang="tr-TR"/>
          </a:p>
        </p:txBody>
      </p:sp>
    </p:spTree>
    <p:extLst>
      <p:ext uri="{BB962C8B-B14F-4D97-AF65-F5344CB8AC3E}">
        <p14:creationId xmlns:p14="http://schemas.microsoft.com/office/powerpoint/2010/main" val="2135601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3"/>
          <p:cNvSpPr>
            <a:spLocks noGrp="1"/>
          </p:cNvSpPr>
          <p:nvPr>
            <p:ph type="dt" sz="half" idx="10"/>
            <p:custDataLst>
              <p:tags r:id="rId1"/>
            </p:custDataLst>
          </p:nvPr>
        </p:nvSpPr>
        <p:spPr/>
        <p:txBody>
          <a:bodyPr/>
          <a:lstStyle>
            <a:lvl1pPr>
              <a:defRPr/>
            </a:lvl1pPr>
          </a:lstStyle>
          <a:p>
            <a:pPr>
              <a:defRPr/>
            </a:pPr>
            <a:fld id="{CFBE890E-7905-4BFA-A8CA-2368D351B67C}" type="datetime1">
              <a:rPr lang="tr-TR"/>
              <a:pPr>
                <a:defRPr/>
              </a:pPr>
              <a:t>19.10.2018</a:t>
            </a:fld>
            <a:endParaRPr lang="tr-TR"/>
          </a:p>
        </p:txBody>
      </p:sp>
      <p:sp>
        <p:nvSpPr>
          <p:cNvPr id="8" name="Altbilgi Yer Tutucusu 4"/>
          <p:cNvSpPr>
            <a:spLocks noGrp="1"/>
          </p:cNvSpPr>
          <p:nvPr>
            <p:ph type="ftr" sz="quarter" idx="11"/>
            <p:custDataLst>
              <p:tags r:id="rId2"/>
            </p:custDataLst>
          </p:nvPr>
        </p:nvSpPr>
        <p:spPr/>
        <p:txBody>
          <a:bodyPr/>
          <a:lstStyle>
            <a:lvl1pPr>
              <a:defRPr/>
            </a:lvl1pPr>
          </a:lstStyle>
          <a:p>
            <a:pPr>
              <a:defRPr/>
            </a:pPr>
            <a:endParaRPr lang="tr-TR"/>
          </a:p>
        </p:txBody>
      </p:sp>
      <p:sp>
        <p:nvSpPr>
          <p:cNvPr id="9" name="Slayt Numarası Yer Tutucusu 5"/>
          <p:cNvSpPr>
            <a:spLocks noGrp="1"/>
          </p:cNvSpPr>
          <p:nvPr>
            <p:ph type="sldNum" sz="quarter" idx="12"/>
            <p:custDataLst>
              <p:tags r:id="rId3"/>
            </p:custDataLst>
          </p:nvPr>
        </p:nvSpPr>
        <p:spPr/>
        <p:txBody>
          <a:bodyPr/>
          <a:lstStyle>
            <a:lvl1pPr>
              <a:defRPr/>
            </a:lvl1pPr>
          </a:lstStyle>
          <a:p>
            <a:pPr>
              <a:defRPr/>
            </a:pPr>
            <a:fld id="{65E95278-D661-4D70-B53E-3C9B1052EDBA}" type="slidenum">
              <a:rPr lang="tr-TR"/>
              <a:pPr>
                <a:defRPr/>
              </a:pPr>
              <a:t>‹#›</a:t>
            </a:fld>
            <a:endParaRPr lang="tr-TR"/>
          </a:p>
        </p:txBody>
      </p:sp>
    </p:spTree>
    <p:extLst>
      <p:ext uri="{BB962C8B-B14F-4D97-AF65-F5344CB8AC3E}">
        <p14:creationId xmlns:p14="http://schemas.microsoft.com/office/powerpoint/2010/main" val="38029151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3"/>
          <p:cNvSpPr>
            <a:spLocks noGrp="1"/>
          </p:cNvSpPr>
          <p:nvPr>
            <p:ph type="dt" sz="half" idx="10"/>
            <p:custDataLst>
              <p:tags r:id="rId1"/>
            </p:custDataLst>
          </p:nvPr>
        </p:nvSpPr>
        <p:spPr/>
        <p:txBody>
          <a:bodyPr/>
          <a:lstStyle>
            <a:lvl1pPr>
              <a:defRPr/>
            </a:lvl1pPr>
          </a:lstStyle>
          <a:p>
            <a:pPr>
              <a:defRPr/>
            </a:pPr>
            <a:fld id="{148CD41B-7574-474C-BD5B-3B79BF9A3508}" type="datetime1">
              <a:rPr lang="tr-TR"/>
              <a:pPr>
                <a:defRPr/>
              </a:pPr>
              <a:t>19.10.2018</a:t>
            </a:fld>
            <a:endParaRPr lang="tr-TR"/>
          </a:p>
        </p:txBody>
      </p:sp>
      <p:sp>
        <p:nvSpPr>
          <p:cNvPr id="4" name="Altbilgi Yer Tutucusu 4"/>
          <p:cNvSpPr>
            <a:spLocks noGrp="1"/>
          </p:cNvSpPr>
          <p:nvPr>
            <p:ph type="ftr" sz="quarter" idx="11"/>
            <p:custDataLst>
              <p:tags r:id="rId2"/>
            </p:custDataLst>
          </p:nvPr>
        </p:nvSpPr>
        <p:spPr/>
        <p:txBody>
          <a:bodyPr/>
          <a:lstStyle>
            <a:lvl1pPr>
              <a:defRPr/>
            </a:lvl1pPr>
          </a:lstStyle>
          <a:p>
            <a:pPr>
              <a:defRPr/>
            </a:pPr>
            <a:endParaRPr lang="tr-TR"/>
          </a:p>
        </p:txBody>
      </p:sp>
      <p:sp>
        <p:nvSpPr>
          <p:cNvPr id="5" name="Slayt Numarası Yer Tutucusu 5"/>
          <p:cNvSpPr>
            <a:spLocks noGrp="1"/>
          </p:cNvSpPr>
          <p:nvPr>
            <p:ph type="sldNum" sz="quarter" idx="12"/>
            <p:custDataLst>
              <p:tags r:id="rId3"/>
            </p:custDataLst>
          </p:nvPr>
        </p:nvSpPr>
        <p:spPr/>
        <p:txBody>
          <a:bodyPr/>
          <a:lstStyle>
            <a:lvl1pPr>
              <a:defRPr/>
            </a:lvl1pPr>
          </a:lstStyle>
          <a:p>
            <a:pPr>
              <a:defRPr/>
            </a:pPr>
            <a:fld id="{CC62DFCC-2DAE-486A-905B-9D7AEC31C8BA}" type="slidenum">
              <a:rPr lang="tr-TR"/>
              <a:pPr>
                <a:defRPr/>
              </a:pPr>
              <a:t>‹#›</a:t>
            </a:fld>
            <a:endParaRPr lang="tr-TR"/>
          </a:p>
        </p:txBody>
      </p:sp>
    </p:spTree>
    <p:extLst>
      <p:ext uri="{BB962C8B-B14F-4D97-AF65-F5344CB8AC3E}">
        <p14:creationId xmlns:p14="http://schemas.microsoft.com/office/powerpoint/2010/main" val="1137383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3"/>
          <p:cNvSpPr>
            <a:spLocks noGrp="1"/>
          </p:cNvSpPr>
          <p:nvPr>
            <p:ph type="dt" sz="half" idx="10"/>
            <p:custDataLst>
              <p:tags r:id="rId1"/>
            </p:custDataLst>
          </p:nvPr>
        </p:nvSpPr>
        <p:spPr/>
        <p:txBody>
          <a:bodyPr/>
          <a:lstStyle>
            <a:lvl1pPr>
              <a:defRPr/>
            </a:lvl1pPr>
          </a:lstStyle>
          <a:p>
            <a:pPr>
              <a:defRPr/>
            </a:pPr>
            <a:fld id="{20ACC149-90FA-46F6-8E1F-A9AF2A195716}" type="datetime1">
              <a:rPr lang="tr-TR"/>
              <a:pPr>
                <a:defRPr/>
              </a:pPr>
              <a:t>19.10.2018</a:t>
            </a:fld>
            <a:endParaRPr lang="tr-TR"/>
          </a:p>
        </p:txBody>
      </p:sp>
      <p:sp>
        <p:nvSpPr>
          <p:cNvPr id="3" name="Altbilgi Yer Tutucusu 4"/>
          <p:cNvSpPr>
            <a:spLocks noGrp="1"/>
          </p:cNvSpPr>
          <p:nvPr>
            <p:ph type="ftr" sz="quarter" idx="11"/>
            <p:custDataLst>
              <p:tags r:id="rId2"/>
            </p:custDataLst>
          </p:nvPr>
        </p:nvSpPr>
        <p:spPr/>
        <p:txBody>
          <a:bodyPr/>
          <a:lstStyle>
            <a:lvl1pPr>
              <a:defRPr/>
            </a:lvl1pPr>
          </a:lstStyle>
          <a:p>
            <a:pPr>
              <a:defRPr/>
            </a:pPr>
            <a:endParaRPr lang="tr-TR"/>
          </a:p>
        </p:txBody>
      </p:sp>
      <p:sp>
        <p:nvSpPr>
          <p:cNvPr id="4" name="Slayt Numarası Yer Tutucusu 5"/>
          <p:cNvSpPr>
            <a:spLocks noGrp="1"/>
          </p:cNvSpPr>
          <p:nvPr>
            <p:ph type="sldNum" sz="quarter" idx="12"/>
            <p:custDataLst>
              <p:tags r:id="rId3"/>
            </p:custDataLst>
          </p:nvPr>
        </p:nvSpPr>
        <p:spPr/>
        <p:txBody>
          <a:bodyPr/>
          <a:lstStyle>
            <a:lvl1pPr>
              <a:defRPr/>
            </a:lvl1pPr>
          </a:lstStyle>
          <a:p>
            <a:pPr>
              <a:defRPr/>
            </a:pPr>
            <a:fld id="{D3D4A629-5C5B-4C0D-867E-FF32300A7928}" type="slidenum">
              <a:rPr lang="tr-TR"/>
              <a:pPr>
                <a:defRPr/>
              </a:pPr>
              <a:t>‹#›</a:t>
            </a:fld>
            <a:endParaRPr lang="tr-TR"/>
          </a:p>
        </p:txBody>
      </p:sp>
    </p:spTree>
    <p:extLst>
      <p:ext uri="{BB962C8B-B14F-4D97-AF65-F5344CB8AC3E}">
        <p14:creationId xmlns:p14="http://schemas.microsoft.com/office/powerpoint/2010/main" val="615185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8" name="Title 7"/>
          <p:cNvSpPr>
            <a:spLocks noGrp="1"/>
          </p:cNvSpPr>
          <p:nvPr>
            <p:ph type="title"/>
            <p:custDataLst>
              <p:tags r:id="rId1"/>
            </p:custDataLst>
          </p:nvPr>
        </p:nvSpPr>
        <p:spPr/>
        <p:txBody>
          <a:bodyPr/>
          <a:lstStyle/>
          <a:p>
            <a:r>
              <a:rPr lang="tr-TR" smtClean="0"/>
              <a:t>Asıl başlık stili için tıklatın</a:t>
            </a:r>
            <a:endParaRPr lang="en-US"/>
          </a:p>
        </p:txBody>
      </p:sp>
      <p:sp>
        <p:nvSpPr>
          <p:cNvPr id="10" name="Content Placeholder 9"/>
          <p:cNvSpPr>
            <a:spLocks noGrp="1"/>
          </p:cNvSpPr>
          <p:nvPr>
            <p:ph sz="quarter" idx="13"/>
            <p:custDataLst>
              <p:tags r:id="rId2"/>
            </p:custDataLst>
          </p:nvPr>
        </p:nvSpPr>
        <p:spPr>
          <a:xfrm>
            <a:off x="1143000" y="731520"/>
            <a:ext cx="6400800" cy="347472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4"/>
            <p:custDataLst>
              <p:tags r:id="rId3"/>
            </p:custDataLst>
          </p:nvPr>
        </p:nvSpPr>
        <p:spPr/>
        <p:txBody>
          <a:bodyPr/>
          <a:lstStyle>
            <a:lvl1pPr>
              <a:defRPr/>
            </a:lvl1pPr>
          </a:lstStyle>
          <a:p>
            <a:pPr>
              <a:defRPr/>
            </a:pPr>
            <a:fld id="{3040C2B7-222C-4E03-B77A-45077B8319D8}" type="datetime1">
              <a:rPr lang="tr-TR"/>
              <a:pPr>
                <a:defRPr/>
              </a:pPr>
              <a:t>19.10.2018</a:t>
            </a:fld>
            <a:endParaRPr lang="tr-TR"/>
          </a:p>
        </p:txBody>
      </p:sp>
      <p:sp>
        <p:nvSpPr>
          <p:cNvPr id="5" name="Footer Placeholder 4"/>
          <p:cNvSpPr>
            <a:spLocks noGrp="1"/>
          </p:cNvSpPr>
          <p:nvPr>
            <p:ph type="ftr" sz="quarter" idx="15"/>
            <p:custDataLst>
              <p:tags r:id="rId4"/>
            </p:custDataLst>
          </p:nvPr>
        </p:nvSpPr>
        <p:spPr/>
        <p:txBody>
          <a:bodyPr/>
          <a:lstStyle>
            <a:lvl1pPr>
              <a:defRPr/>
            </a:lvl1pPr>
          </a:lstStyle>
          <a:p>
            <a:pPr>
              <a:defRPr/>
            </a:pPr>
            <a:endParaRPr lang="tr-TR"/>
          </a:p>
        </p:txBody>
      </p:sp>
      <p:sp>
        <p:nvSpPr>
          <p:cNvPr id="6" name="Slide Number Placeholder 5"/>
          <p:cNvSpPr>
            <a:spLocks noGrp="1"/>
          </p:cNvSpPr>
          <p:nvPr>
            <p:ph type="sldNum" sz="quarter" idx="16"/>
            <p:custDataLst>
              <p:tags r:id="rId5"/>
            </p:custDataLst>
          </p:nvPr>
        </p:nvSpPr>
        <p:spPr/>
        <p:txBody>
          <a:bodyPr/>
          <a:lstStyle>
            <a:lvl1pPr>
              <a:defRPr/>
            </a:lvl1pPr>
          </a:lstStyle>
          <a:p>
            <a:pPr>
              <a:defRPr/>
            </a:pPr>
            <a:fld id="{524DD36E-3277-437F-8385-C178447481E6}" type="slidenum">
              <a:rPr lang="tr-TR"/>
              <a:pPr>
                <a:defRPr/>
              </a:pPr>
              <a:t>‹#›</a:t>
            </a:fld>
            <a:endParaRPr lang="tr-TR"/>
          </a:p>
        </p:txBody>
      </p:sp>
    </p:spTree>
    <p:extLst>
      <p:ext uri="{BB962C8B-B14F-4D97-AF65-F5344CB8AC3E}">
        <p14:creationId xmlns:p14="http://schemas.microsoft.com/office/powerpoint/2010/main" val="13037020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3"/>
          <p:cNvSpPr>
            <a:spLocks noGrp="1"/>
          </p:cNvSpPr>
          <p:nvPr>
            <p:ph type="dt" sz="half" idx="10"/>
            <p:custDataLst>
              <p:tags r:id="rId1"/>
            </p:custDataLst>
          </p:nvPr>
        </p:nvSpPr>
        <p:spPr/>
        <p:txBody>
          <a:bodyPr/>
          <a:lstStyle>
            <a:lvl1pPr>
              <a:defRPr/>
            </a:lvl1pPr>
          </a:lstStyle>
          <a:p>
            <a:pPr>
              <a:defRPr/>
            </a:pPr>
            <a:fld id="{5B35B2E4-2B3D-423A-87C2-CA281F8C73F3}" type="datetime1">
              <a:rPr lang="tr-TR"/>
              <a:pPr>
                <a:defRPr/>
              </a:pPr>
              <a:t>19.10.2018</a:t>
            </a:fld>
            <a:endParaRPr lang="tr-TR"/>
          </a:p>
        </p:txBody>
      </p:sp>
      <p:sp>
        <p:nvSpPr>
          <p:cNvPr id="6" name="Altbilgi Yer Tutucusu 4"/>
          <p:cNvSpPr>
            <a:spLocks noGrp="1"/>
          </p:cNvSpPr>
          <p:nvPr>
            <p:ph type="ftr" sz="quarter" idx="11"/>
            <p:custDataLst>
              <p:tags r:id="rId2"/>
            </p:custDataLst>
          </p:nvPr>
        </p:nvSpPr>
        <p:spPr/>
        <p:txBody>
          <a:bodyPr/>
          <a:lstStyle>
            <a:lvl1pPr>
              <a:defRPr/>
            </a:lvl1pPr>
          </a:lstStyle>
          <a:p>
            <a:pPr>
              <a:defRPr/>
            </a:pPr>
            <a:endParaRPr lang="tr-TR"/>
          </a:p>
        </p:txBody>
      </p:sp>
      <p:sp>
        <p:nvSpPr>
          <p:cNvPr id="7" name="Slayt Numarası Yer Tutucusu 5"/>
          <p:cNvSpPr>
            <a:spLocks noGrp="1"/>
          </p:cNvSpPr>
          <p:nvPr>
            <p:ph type="sldNum" sz="quarter" idx="12"/>
            <p:custDataLst>
              <p:tags r:id="rId3"/>
            </p:custDataLst>
          </p:nvPr>
        </p:nvSpPr>
        <p:spPr/>
        <p:txBody>
          <a:bodyPr/>
          <a:lstStyle>
            <a:lvl1pPr>
              <a:defRPr/>
            </a:lvl1pPr>
          </a:lstStyle>
          <a:p>
            <a:pPr>
              <a:defRPr/>
            </a:pPr>
            <a:fld id="{E0BA5391-C7CF-497C-B918-3DDEC8FE647A}" type="slidenum">
              <a:rPr lang="tr-TR"/>
              <a:pPr>
                <a:defRPr/>
              </a:pPr>
              <a:t>‹#›</a:t>
            </a:fld>
            <a:endParaRPr lang="tr-TR"/>
          </a:p>
        </p:txBody>
      </p:sp>
    </p:spTree>
    <p:extLst>
      <p:ext uri="{BB962C8B-B14F-4D97-AF65-F5344CB8AC3E}">
        <p14:creationId xmlns:p14="http://schemas.microsoft.com/office/powerpoint/2010/main" val="11919581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3"/>
          <p:cNvSpPr>
            <a:spLocks noGrp="1"/>
          </p:cNvSpPr>
          <p:nvPr>
            <p:ph type="dt" sz="half" idx="10"/>
            <p:custDataLst>
              <p:tags r:id="rId1"/>
            </p:custDataLst>
          </p:nvPr>
        </p:nvSpPr>
        <p:spPr/>
        <p:txBody>
          <a:bodyPr/>
          <a:lstStyle>
            <a:lvl1pPr>
              <a:defRPr/>
            </a:lvl1pPr>
          </a:lstStyle>
          <a:p>
            <a:pPr>
              <a:defRPr/>
            </a:pPr>
            <a:fld id="{2E386734-A708-4762-B488-F8C41B92C4FB}" type="datetime1">
              <a:rPr lang="tr-TR"/>
              <a:pPr>
                <a:defRPr/>
              </a:pPr>
              <a:t>19.10.2018</a:t>
            </a:fld>
            <a:endParaRPr lang="tr-TR"/>
          </a:p>
        </p:txBody>
      </p:sp>
      <p:sp>
        <p:nvSpPr>
          <p:cNvPr id="6" name="Altbilgi Yer Tutucusu 4"/>
          <p:cNvSpPr>
            <a:spLocks noGrp="1"/>
          </p:cNvSpPr>
          <p:nvPr>
            <p:ph type="ftr" sz="quarter" idx="11"/>
            <p:custDataLst>
              <p:tags r:id="rId2"/>
            </p:custDataLst>
          </p:nvPr>
        </p:nvSpPr>
        <p:spPr/>
        <p:txBody>
          <a:bodyPr/>
          <a:lstStyle>
            <a:lvl1pPr>
              <a:defRPr/>
            </a:lvl1pPr>
          </a:lstStyle>
          <a:p>
            <a:pPr>
              <a:defRPr/>
            </a:pPr>
            <a:endParaRPr lang="tr-TR"/>
          </a:p>
        </p:txBody>
      </p:sp>
      <p:sp>
        <p:nvSpPr>
          <p:cNvPr id="7" name="Slayt Numarası Yer Tutucusu 5"/>
          <p:cNvSpPr>
            <a:spLocks noGrp="1"/>
          </p:cNvSpPr>
          <p:nvPr>
            <p:ph type="sldNum" sz="quarter" idx="12"/>
            <p:custDataLst>
              <p:tags r:id="rId3"/>
            </p:custDataLst>
          </p:nvPr>
        </p:nvSpPr>
        <p:spPr/>
        <p:txBody>
          <a:bodyPr/>
          <a:lstStyle>
            <a:lvl1pPr>
              <a:defRPr/>
            </a:lvl1pPr>
          </a:lstStyle>
          <a:p>
            <a:pPr>
              <a:defRPr/>
            </a:pPr>
            <a:fld id="{B9AFD460-5E4C-46FD-990C-C931C62FAA51}" type="slidenum">
              <a:rPr lang="tr-TR"/>
              <a:pPr>
                <a:defRPr/>
              </a:pPr>
              <a:t>‹#›</a:t>
            </a:fld>
            <a:endParaRPr lang="tr-TR"/>
          </a:p>
        </p:txBody>
      </p:sp>
    </p:spTree>
    <p:extLst>
      <p:ext uri="{BB962C8B-B14F-4D97-AF65-F5344CB8AC3E}">
        <p14:creationId xmlns:p14="http://schemas.microsoft.com/office/powerpoint/2010/main" val="33201938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custDataLst>
              <p:tags r:id="rId1"/>
            </p:custDataLst>
          </p:nvPr>
        </p:nvSpPr>
        <p:spPr/>
        <p:txBody>
          <a:bodyPr/>
          <a:lstStyle>
            <a:lvl1pPr>
              <a:defRPr/>
            </a:lvl1pPr>
          </a:lstStyle>
          <a:p>
            <a:pPr>
              <a:defRPr/>
            </a:pPr>
            <a:fld id="{B5EE639A-01B5-4669-B526-C93A24537334}" type="datetime1">
              <a:rPr lang="tr-TR"/>
              <a:pPr>
                <a:defRPr/>
              </a:pPr>
              <a:t>19.10.2018</a:t>
            </a:fld>
            <a:endParaRPr lang="tr-TR"/>
          </a:p>
        </p:txBody>
      </p:sp>
      <p:sp>
        <p:nvSpPr>
          <p:cNvPr id="5" name="Altbilgi Yer Tutucusu 4"/>
          <p:cNvSpPr>
            <a:spLocks noGrp="1"/>
          </p:cNvSpPr>
          <p:nvPr>
            <p:ph type="ftr" sz="quarter" idx="11"/>
            <p:custDataLst>
              <p:tags r:id="rId2"/>
            </p:custDataLst>
          </p:nvPr>
        </p:nvSpPr>
        <p:spPr/>
        <p:txBody>
          <a:bodyPr/>
          <a:lstStyle>
            <a:lvl1pPr>
              <a:defRPr/>
            </a:lvl1pPr>
          </a:lstStyle>
          <a:p>
            <a:pPr>
              <a:defRPr/>
            </a:pPr>
            <a:endParaRPr lang="tr-TR"/>
          </a:p>
        </p:txBody>
      </p:sp>
      <p:sp>
        <p:nvSpPr>
          <p:cNvPr id="6" name="Slayt Numarası Yer Tutucusu 5"/>
          <p:cNvSpPr>
            <a:spLocks noGrp="1"/>
          </p:cNvSpPr>
          <p:nvPr>
            <p:ph type="sldNum" sz="quarter" idx="12"/>
            <p:custDataLst>
              <p:tags r:id="rId3"/>
            </p:custDataLst>
          </p:nvPr>
        </p:nvSpPr>
        <p:spPr/>
        <p:txBody>
          <a:bodyPr/>
          <a:lstStyle>
            <a:lvl1pPr>
              <a:defRPr/>
            </a:lvl1pPr>
          </a:lstStyle>
          <a:p>
            <a:pPr>
              <a:defRPr/>
            </a:pPr>
            <a:fld id="{9695F12D-A812-4430-BABF-863F11C3F218}" type="slidenum">
              <a:rPr lang="tr-TR"/>
              <a:pPr>
                <a:defRPr/>
              </a:pPr>
              <a:t>‹#›</a:t>
            </a:fld>
            <a:endParaRPr lang="tr-TR"/>
          </a:p>
        </p:txBody>
      </p:sp>
    </p:spTree>
    <p:extLst>
      <p:ext uri="{BB962C8B-B14F-4D97-AF65-F5344CB8AC3E}">
        <p14:creationId xmlns:p14="http://schemas.microsoft.com/office/powerpoint/2010/main" val="10026515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custDataLst>
              <p:tags r:id="rId1"/>
            </p:custDataLst>
          </p:nvPr>
        </p:nvSpPr>
        <p:spPr/>
        <p:txBody>
          <a:bodyPr/>
          <a:lstStyle>
            <a:lvl1pPr>
              <a:defRPr/>
            </a:lvl1pPr>
          </a:lstStyle>
          <a:p>
            <a:pPr>
              <a:defRPr/>
            </a:pPr>
            <a:fld id="{33B1FB39-F131-452D-8BC9-BD6E1A173D9F}" type="datetime1">
              <a:rPr lang="tr-TR"/>
              <a:pPr>
                <a:defRPr/>
              </a:pPr>
              <a:t>19.10.2018</a:t>
            </a:fld>
            <a:endParaRPr lang="tr-TR"/>
          </a:p>
        </p:txBody>
      </p:sp>
      <p:sp>
        <p:nvSpPr>
          <p:cNvPr id="5" name="Altbilgi Yer Tutucusu 4"/>
          <p:cNvSpPr>
            <a:spLocks noGrp="1"/>
          </p:cNvSpPr>
          <p:nvPr>
            <p:ph type="ftr" sz="quarter" idx="11"/>
            <p:custDataLst>
              <p:tags r:id="rId2"/>
            </p:custDataLst>
          </p:nvPr>
        </p:nvSpPr>
        <p:spPr/>
        <p:txBody>
          <a:bodyPr/>
          <a:lstStyle>
            <a:lvl1pPr>
              <a:defRPr/>
            </a:lvl1pPr>
          </a:lstStyle>
          <a:p>
            <a:pPr>
              <a:defRPr/>
            </a:pPr>
            <a:endParaRPr lang="tr-TR"/>
          </a:p>
        </p:txBody>
      </p:sp>
      <p:sp>
        <p:nvSpPr>
          <p:cNvPr id="6" name="Slayt Numarası Yer Tutucusu 5"/>
          <p:cNvSpPr>
            <a:spLocks noGrp="1"/>
          </p:cNvSpPr>
          <p:nvPr>
            <p:ph type="sldNum" sz="quarter" idx="12"/>
            <p:custDataLst>
              <p:tags r:id="rId3"/>
            </p:custDataLst>
          </p:nvPr>
        </p:nvSpPr>
        <p:spPr/>
        <p:txBody>
          <a:bodyPr/>
          <a:lstStyle>
            <a:lvl1pPr>
              <a:defRPr/>
            </a:lvl1pPr>
          </a:lstStyle>
          <a:p>
            <a:pPr>
              <a:defRPr/>
            </a:pPr>
            <a:fld id="{689B5FEF-9B62-426B-879A-F343A900A0FC}" type="slidenum">
              <a:rPr lang="tr-TR"/>
              <a:pPr>
                <a:defRPr/>
              </a:pPr>
              <a:t>‹#›</a:t>
            </a:fld>
            <a:endParaRPr lang="tr-TR"/>
          </a:p>
        </p:txBody>
      </p:sp>
    </p:spTree>
    <p:extLst>
      <p:ext uri="{BB962C8B-B14F-4D97-AF65-F5344CB8AC3E}">
        <p14:creationId xmlns:p14="http://schemas.microsoft.com/office/powerpoint/2010/main" val="2720098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4"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 name="Rectangle 8"/>
          <p:cNvSpPr/>
          <p:nvPr/>
        </p:nvSpPr>
        <p:spPr>
          <a:xfrm>
            <a:off x="0" y="2652713"/>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Oval 6"/>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tr-TR" smtClean="0"/>
              <a:t>Asıl başlık stili için tıklatın</a:t>
            </a:r>
            <a:endParaRPr lang="en-US" dirty="0"/>
          </a:p>
        </p:txBody>
      </p:sp>
      <p:sp>
        <p:nvSpPr>
          <p:cNvPr id="3" name="Text Placeholder 2"/>
          <p:cNvSpPr>
            <a:spLocks noGrp="1"/>
          </p:cNvSpPr>
          <p:nvPr>
            <p:ph type="body" idx="1"/>
          </p:nvPr>
        </p:nvSpPr>
        <p:spPr>
          <a:xfrm>
            <a:off x="2022438" y="4607511"/>
            <a:ext cx="5970494" cy="835460"/>
          </a:xfrm>
        </p:spPr>
        <p:txBody>
          <a:bodyPr/>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8" name="Date Placeholder 3"/>
          <p:cNvSpPr>
            <a:spLocks noGrp="1"/>
          </p:cNvSpPr>
          <p:nvPr>
            <p:ph type="dt" sz="half" idx="10"/>
          </p:nvPr>
        </p:nvSpPr>
        <p:spPr/>
        <p:txBody>
          <a:bodyPr/>
          <a:lstStyle>
            <a:lvl1pPr>
              <a:defRPr/>
            </a:lvl1pPr>
          </a:lstStyle>
          <a:p>
            <a:pPr>
              <a:defRPr/>
            </a:pPr>
            <a:fld id="{B3F8103C-03A1-4D8E-81CD-0E0D1911434B}" type="datetime1">
              <a:rPr lang="tr-TR"/>
              <a:pPr>
                <a:defRPr/>
              </a:pPr>
              <a:t>19.10.2018</a:t>
            </a:fld>
            <a:endParaRPr lang="tr-TR"/>
          </a:p>
        </p:txBody>
      </p:sp>
      <p:sp>
        <p:nvSpPr>
          <p:cNvPr id="9" name="Footer Placeholder 4"/>
          <p:cNvSpPr>
            <a:spLocks noGrp="1"/>
          </p:cNvSpPr>
          <p:nvPr>
            <p:ph type="ftr" sz="quarter" idx="11"/>
          </p:nvPr>
        </p:nvSpPr>
        <p:spPr/>
        <p:txBody>
          <a:bodyPr/>
          <a:lstStyle>
            <a:lvl1pPr>
              <a:defRPr/>
            </a:lvl1pPr>
          </a:lstStyle>
          <a:p>
            <a:pPr>
              <a:defRPr/>
            </a:pPr>
            <a:endParaRPr lang="tr-TR"/>
          </a:p>
        </p:txBody>
      </p:sp>
      <p:sp>
        <p:nvSpPr>
          <p:cNvPr id="10" name="Slide Number Placeholder 5"/>
          <p:cNvSpPr>
            <a:spLocks noGrp="1"/>
          </p:cNvSpPr>
          <p:nvPr>
            <p:ph type="sldNum" sz="quarter" idx="12"/>
          </p:nvPr>
        </p:nvSpPr>
        <p:spPr/>
        <p:txBody>
          <a:bodyPr/>
          <a:lstStyle>
            <a:lvl1pPr>
              <a:defRPr/>
            </a:lvl1pPr>
          </a:lstStyle>
          <a:p>
            <a:pPr>
              <a:defRPr/>
            </a:pPr>
            <a:fld id="{79D1C4F1-7020-4BE8-99F9-BDCD601BE220}" type="slidenum">
              <a:rPr lang="tr-TR"/>
              <a:pPr>
                <a:defRPr/>
              </a:pPr>
              <a:t>‹#›</a:t>
            </a:fld>
            <a:endParaRPr lang="tr-TR"/>
          </a:p>
        </p:txBody>
      </p:sp>
    </p:spTree>
    <p:extLst>
      <p:ext uri="{BB962C8B-B14F-4D97-AF65-F5344CB8AC3E}">
        <p14:creationId xmlns:p14="http://schemas.microsoft.com/office/powerpoint/2010/main" val="1325739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a:p>
        </p:txBody>
      </p:sp>
      <p:sp>
        <p:nvSpPr>
          <p:cNvPr id="5" name="Date Placeholder 3"/>
          <p:cNvSpPr>
            <a:spLocks noGrp="1"/>
          </p:cNvSpPr>
          <p:nvPr>
            <p:ph type="dt" sz="half" idx="15"/>
            <p:custDataLst>
              <p:tags r:id="rId1"/>
            </p:custDataLst>
          </p:nvPr>
        </p:nvSpPr>
        <p:spPr/>
        <p:txBody>
          <a:bodyPr/>
          <a:lstStyle>
            <a:lvl1pPr>
              <a:defRPr/>
            </a:lvl1pPr>
          </a:lstStyle>
          <a:p>
            <a:pPr>
              <a:defRPr/>
            </a:pPr>
            <a:fld id="{835B928D-56D8-4E43-AA3B-460599D2AD53}" type="datetime1">
              <a:rPr lang="tr-TR"/>
              <a:pPr>
                <a:defRPr/>
              </a:pPr>
              <a:t>19.10.2018</a:t>
            </a:fld>
            <a:endParaRPr lang="tr-TR"/>
          </a:p>
        </p:txBody>
      </p:sp>
      <p:sp>
        <p:nvSpPr>
          <p:cNvPr id="6" name="Footer Placeholder 4"/>
          <p:cNvSpPr>
            <a:spLocks noGrp="1"/>
          </p:cNvSpPr>
          <p:nvPr>
            <p:ph type="ftr" sz="quarter" idx="16"/>
            <p:custDataLst>
              <p:tags r:id="rId2"/>
            </p:custDataLst>
          </p:nvPr>
        </p:nvSpPr>
        <p:spPr/>
        <p:txBody>
          <a:bodyPr/>
          <a:lstStyle>
            <a:lvl1pPr>
              <a:defRPr/>
            </a:lvl1pPr>
          </a:lstStyle>
          <a:p>
            <a:pPr>
              <a:defRPr/>
            </a:pPr>
            <a:endParaRPr lang="tr-TR"/>
          </a:p>
        </p:txBody>
      </p:sp>
      <p:sp>
        <p:nvSpPr>
          <p:cNvPr id="7" name="Slide Number Placeholder 5"/>
          <p:cNvSpPr>
            <a:spLocks noGrp="1"/>
          </p:cNvSpPr>
          <p:nvPr>
            <p:ph type="sldNum" sz="quarter" idx="17"/>
            <p:custDataLst>
              <p:tags r:id="rId3"/>
            </p:custDataLst>
          </p:nvPr>
        </p:nvSpPr>
        <p:spPr/>
        <p:txBody>
          <a:bodyPr/>
          <a:lstStyle>
            <a:lvl1pPr>
              <a:defRPr/>
            </a:lvl1pPr>
          </a:lstStyle>
          <a:p>
            <a:pPr>
              <a:defRPr/>
            </a:pPr>
            <a:fld id="{73CCAEB1-3804-4614-AAF6-4B20729A5AFD}" type="slidenum">
              <a:rPr lang="tr-TR"/>
              <a:pPr>
                <a:defRPr/>
              </a:pPr>
              <a:t>‹#›</a:t>
            </a:fld>
            <a:endParaRPr lang="tr-TR"/>
          </a:p>
        </p:txBody>
      </p:sp>
    </p:spTree>
    <p:extLst>
      <p:ext uri="{BB962C8B-B14F-4D97-AF65-F5344CB8AC3E}">
        <p14:creationId xmlns:p14="http://schemas.microsoft.com/office/powerpoint/2010/main" val="1836524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10" name="Title 9"/>
          <p:cNvSpPr>
            <a:spLocks noGrp="1"/>
          </p:cNvSpPr>
          <p:nvPr>
            <p:ph type="title"/>
          </p:nvPr>
        </p:nvSpPr>
        <p:spPr/>
        <p:txBody>
          <a:bodyPr/>
          <a:lstStyle/>
          <a:p>
            <a:r>
              <a:rPr lang="tr-TR" smtClean="0"/>
              <a:t>Asıl başlık stili için tıklatın</a:t>
            </a:r>
            <a:endParaRPr lang="en-US" dirty="0"/>
          </a:p>
        </p:txBody>
      </p:sp>
      <p:sp>
        <p:nvSpPr>
          <p:cNvPr id="7" name="Date Placeholder 3"/>
          <p:cNvSpPr>
            <a:spLocks noGrp="1"/>
          </p:cNvSpPr>
          <p:nvPr>
            <p:ph type="dt" sz="half" idx="10"/>
            <p:custDataLst>
              <p:tags r:id="rId1"/>
            </p:custDataLst>
          </p:nvPr>
        </p:nvSpPr>
        <p:spPr/>
        <p:txBody>
          <a:bodyPr/>
          <a:lstStyle>
            <a:lvl1pPr>
              <a:defRPr/>
            </a:lvl1pPr>
          </a:lstStyle>
          <a:p>
            <a:pPr>
              <a:defRPr/>
            </a:pPr>
            <a:fld id="{AED76F7D-270A-4E66-B15B-D69F6206D4ED}" type="datetime1">
              <a:rPr lang="tr-TR"/>
              <a:pPr>
                <a:defRPr/>
              </a:pPr>
              <a:t>19.10.2018</a:t>
            </a:fld>
            <a:endParaRPr lang="tr-TR"/>
          </a:p>
        </p:txBody>
      </p:sp>
      <p:sp>
        <p:nvSpPr>
          <p:cNvPr id="8" name="Footer Placeholder 4"/>
          <p:cNvSpPr>
            <a:spLocks noGrp="1"/>
          </p:cNvSpPr>
          <p:nvPr>
            <p:ph type="ftr" sz="quarter" idx="11"/>
            <p:custDataLst>
              <p:tags r:id="rId2"/>
            </p:custDataLst>
          </p:nvPr>
        </p:nvSpPr>
        <p:spPr/>
        <p:txBody>
          <a:bodyPr/>
          <a:lstStyle>
            <a:lvl1pPr>
              <a:defRPr/>
            </a:lvl1pPr>
          </a:lstStyle>
          <a:p>
            <a:pPr>
              <a:defRPr/>
            </a:pPr>
            <a:endParaRPr lang="tr-TR"/>
          </a:p>
        </p:txBody>
      </p:sp>
      <p:sp>
        <p:nvSpPr>
          <p:cNvPr id="9" name="Slide Number Placeholder 5"/>
          <p:cNvSpPr>
            <a:spLocks noGrp="1"/>
          </p:cNvSpPr>
          <p:nvPr>
            <p:ph type="sldNum" sz="quarter" idx="12"/>
            <p:custDataLst>
              <p:tags r:id="rId3"/>
            </p:custDataLst>
          </p:nvPr>
        </p:nvSpPr>
        <p:spPr/>
        <p:txBody>
          <a:bodyPr/>
          <a:lstStyle>
            <a:lvl1pPr>
              <a:defRPr/>
            </a:lvl1pPr>
          </a:lstStyle>
          <a:p>
            <a:pPr>
              <a:defRPr/>
            </a:pPr>
            <a:fld id="{CC5E41CA-5CBB-4D19-AF61-5BCBA70A9A71}" type="slidenum">
              <a:rPr lang="tr-TR"/>
              <a:pPr>
                <a:defRPr/>
              </a:pPr>
              <a:t>‹#›</a:t>
            </a:fld>
            <a:endParaRPr lang="tr-TR"/>
          </a:p>
        </p:txBody>
      </p:sp>
    </p:spTree>
    <p:extLst>
      <p:ext uri="{BB962C8B-B14F-4D97-AF65-F5344CB8AC3E}">
        <p14:creationId xmlns:p14="http://schemas.microsoft.com/office/powerpoint/2010/main" val="3065294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3"/>
          <p:cNvSpPr>
            <a:spLocks noGrp="1"/>
          </p:cNvSpPr>
          <p:nvPr>
            <p:ph type="dt" sz="half" idx="10"/>
            <p:custDataLst>
              <p:tags r:id="rId1"/>
            </p:custDataLst>
          </p:nvPr>
        </p:nvSpPr>
        <p:spPr/>
        <p:txBody>
          <a:bodyPr/>
          <a:lstStyle>
            <a:lvl1pPr>
              <a:defRPr/>
            </a:lvl1pPr>
          </a:lstStyle>
          <a:p>
            <a:pPr>
              <a:defRPr/>
            </a:pPr>
            <a:fld id="{3F23E7DB-AD70-4AC7-A7AB-E2C1C21A8AAB}" type="datetime1">
              <a:rPr lang="tr-TR"/>
              <a:pPr>
                <a:defRPr/>
              </a:pPr>
              <a:t>19.10.2018</a:t>
            </a:fld>
            <a:endParaRPr lang="tr-TR"/>
          </a:p>
        </p:txBody>
      </p:sp>
      <p:sp>
        <p:nvSpPr>
          <p:cNvPr id="4" name="Footer Placeholder 4"/>
          <p:cNvSpPr>
            <a:spLocks noGrp="1"/>
          </p:cNvSpPr>
          <p:nvPr>
            <p:ph type="ftr" sz="quarter" idx="11"/>
            <p:custDataLst>
              <p:tags r:id="rId2"/>
            </p:custDataLst>
          </p:nvPr>
        </p:nvSpPr>
        <p:spPr/>
        <p:txBody>
          <a:bodyPr/>
          <a:lstStyle>
            <a:lvl1pPr>
              <a:defRPr/>
            </a:lvl1pPr>
          </a:lstStyle>
          <a:p>
            <a:pPr>
              <a:defRPr/>
            </a:pPr>
            <a:endParaRPr lang="tr-TR"/>
          </a:p>
        </p:txBody>
      </p:sp>
      <p:sp>
        <p:nvSpPr>
          <p:cNvPr id="5" name="Slide Number Placeholder 5"/>
          <p:cNvSpPr>
            <a:spLocks noGrp="1"/>
          </p:cNvSpPr>
          <p:nvPr>
            <p:ph type="sldNum" sz="quarter" idx="12"/>
            <p:custDataLst>
              <p:tags r:id="rId3"/>
            </p:custDataLst>
          </p:nvPr>
        </p:nvSpPr>
        <p:spPr/>
        <p:txBody>
          <a:bodyPr/>
          <a:lstStyle>
            <a:lvl1pPr>
              <a:defRPr/>
            </a:lvl1pPr>
          </a:lstStyle>
          <a:p>
            <a:pPr>
              <a:defRPr/>
            </a:pPr>
            <a:fld id="{50B90764-3EE5-4EE4-BEC4-A5B2389EB93C}" type="slidenum">
              <a:rPr lang="tr-TR"/>
              <a:pPr>
                <a:defRPr/>
              </a:pPr>
              <a:t>‹#›</a:t>
            </a:fld>
            <a:endParaRPr lang="tr-TR"/>
          </a:p>
        </p:txBody>
      </p:sp>
    </p:spTree>
    <p:extLst>
      <p:ext uri="{BB962C8B-B14F-4D97-AF65-F5344CB8AC3E}">
        <p14:creationId xmlns:p14="http://schemas.microsoft.com/office/powerpoint/2010/main" val="1344967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3"/>
          <p:cNvSpPr>
            <a:spLocks noGrp="1"/>
          </p:cNvSpPr>
          <p:nvPr>
            <p:ph type="dt" sz="half" idx="10"/>
            <p:custDataLst>
              <p:tags r:id="rId1"/>
            </p:custDataLst>
          </p:nvPr>
        </p:nvSpPr>
        <p:spPr/>
        <p:txBody>
          <a:bodyPr/>
          <a:lstStyle>
            <a:lvl1pPr>
              <a:defRPr/>
            </a:lvl1pPr>
          </a:lstStyle>
          <a:p>
            <a:pPr>
              <a:defRPr/>
            </a:pPr>
            <a:fld id="{6FA1925C-5F22-4379-B472-C1FA675189CB}" type="datetime1">
              <a:rPr lang="tr-TR"/>
              <a:pPr>
                <a:defRPr/>
              </a:pPr>
              <a:t>19.10.2018</a:t>
            </a:fld>
            <a:endParaRPr lang="tr-TR"/>
          </a:p>
        </p:txBody>
      </p:sp>
      <p:sp>
        <p:nvSpPr>
          <p:cNvPr id="3" name="Footer Placeholder 4"/>
          <p:cNvSpPr>
            <a:spLocks noGrp="1"/>
          </p:cNvSpPr>
          <p:nvPr>
            <p:ph type="ftr" sz="quarter" idx="11"/>
            <p:custDataLst>
              <p:tags r:id="rId2"/>
            </p:custDataLst>
          </p:nvPr>
        </p:nvSpPr>
        <p:spPr/>
        <p:txBody>
          <a:bodyPr/>
          <a:lstStyle>
            <a:lvl1pPr>
              <a:defRPr/>
            </a:lvl1pPr>
          </a:lstStyle>
          <a:p>
            <a:pPr>
              <a:defRPr/>
            </a:pPr>
            <a:endParaRPr lang="tr-TR"/>
          </a:p>
        </p:txBody>
      </p:sp>
      <p:sp>
        <p:nvSpPr>
          <p:cNvPr id="4" name="Slide Number Placeholder 5"/>
          <p:cNvSpPr>
            <a:spLocks noGrp="1"/>
          </p:cNvSpPr>
          <p:nvPr>
            <p:ph type="sldNum" sz="quarter" idx="12"/>
            <p:custDataLst>
              <p:tags r:id="rId3"/>
            </p:custDataLst>
          </p:nvPr>
        </p:nvSpPr>
        <p:spPr/>
        <p:txBody>
          <a:bodyPr/>
          <a:lstStyle>
            <a:lvl1pPr>
              <a:defRPr/>
            </a:lvl1pPr>
          </a:lstStyle>
          <a:p>
            <a:pPr>
              <a:defRPr/>
            </a:pPr>
            <a:fld id="{4ADF95BA-8839-4C01-9089-8484B738ED60}" type="slidenum">
              <a:rPr lang="tr-TR"/>
              <a:pPr>
                <a:defRPr/>
              </a:pPr>
              <a:t>‹#›</a:t>
            </a:fld>
            <a:endParaRPr lang="tr-TR"/>
          </a:p>
        </p:txBody>
      </p:sp>
    </p:spTree>
    <p:extLst>
      <p:ext uri="{BB962C8B-B14F-4D97-AF65-F5344CB8AC3E}">
        <p14:creationId xmlns:p14="http://schemas.microsoft.com/office/powerpoint/2010/main" val="266744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lstStyle>
            <a:lvl1pPr marL="228600" indent="-228600" algn="l">
              <a:defRPr sz="2800" b="1">
                <a:effectLst/>
              </a:defRPr>
            </a:lvl1pPr>
          </a:lstStyle>
          <a:p>
            <a:r>
              <a:rPr lang="tr-TR" smtClean="0"/>
              <a:t>Asıl başlık stili için tıklatın</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Date Placeholder 3"/>
          <p:cNvSpPr>
            <a:spLocks noGrp="1"/>
          </p:cNvSpPr>
          <p:nvPr>
            <p:ph type="dt" sz="half" idx="10"/>
            <p:custDataLst>
              <p:tags r:id="rId1"/>
            </p:custDataLst>
          </p:nvPr>
        </p:nvSpPr>
        <p:spPr/>
        <p:txBody>
          <a:bodyPr/>
          <a:lstStyle>
            <a:lvl1pPr>
              <a:defRPr/>
            </a:lvl1pPr>
          </a:lstStyle>
          <a:p>
            <a:pPr>
              <a:defRPr/>
            </a:pPr>
            <a:fld id="{6FB1A953-10B1-45D6-970F-DDDC7817F8DA}" type="datetime1">
              <a:rPr lang="tr-TR"/>
              <a:pPr>
                <a:defRPr/>
              </a:pPr>
              <a:t>19.10.2018</a:t>
            </a:fld>
            <a:endParaRPr lang="tr-TR"/>
          </a:p>
        </p:txBody>
      </p:sp>
      <p:sp>
        <p:nvSpPr>
          <p:cNvPr id="6" name="Footer Placeholder 4"/>
          <p:cNvSpPr>
            <a:spLocks noGrp="1"/>
          </p:cNvSpPr>
          <p:nvPr>
            <p:ph type="ftr" sz="quarter" idx="11"/>
            <p:custDataLst>
              <p:tags r:id="rId2"/>
            </p:custDataLst>
          </p:nvPr>
        </p:nvSpPr>
        <p:spPr/>
        <p:txBody>
          <a:bodyPr/>
          <a:lstStyle>
            <a:lvl1pPr>
              <a:defRPr/>
            </a:lvl1pPr>
          </a:lstStyle>
          <a:p>
            <a:pPr>
              <a:defRPr/>
            </a:pPr>
            <a:endParaRPr lang="tr-TR"/>
          </a:p>
        </p:txBody>
      </p:sp>
      <p:sp>
        <p:nvSpPr>
          <p:cNvPr id="7" name="Slide Number Placeholder 5"/>
          <p:cNvSpPr>
            <a:spLocks noGrp="1"/>
          </p:cNvSpPr>
          <p:nvPr>
            <p:ph type="sldNum" sz="quarter" idx="12"/>
            <p:custDataLst>
              <p:tags r:id="rId3"/>
            </p:custDataLst>
          </p:nvPr>
        </p:nvSpPr>
        <p:spPr/>
        <p:txBody>
          <a:bodyPr/>
          <a:lstStyle>
            <a:lvl1pPr>
              <a:defRPr/>
            </a:lvl1pPr>
          </a:lstStyle>
          <a:p>
            <a:pPr>
              <a:defRPr/>
            </a:pPr>
            <a:fld id="{C750D2E9-58B0-4B88-94A5-5CCB3B9E7A9A}" type="slidenum">
              <a:rPr lang="tr-TR"/>
              <a:pPr>
                <a:defRPr/>
              </a:pPr>
              <a:t>‹#›</a:t>
            </a:fld>
            <a:endParaRPr lang="tr-TR"/>
          </a:p>
        </p:txBody>
      </p:sp>
    </p:spTree>
    <p:extLst>
      <p:ext uri="{BB962C8B-B14F-4D97-AF65-F5344CB8AC3E}">
        <p14:creationId xmlns:p14="http://schemas.microsoft.com/office/powerpoint/2010/main" val="1312139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5"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9"/>
          <p:cNvSpPr/>
          <p:nvPr/>
        </p:nvSpPr>
        <p:spPr>
          <a:xfrm>
            <a:off x="0" y="2652713"/>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Oval 7"/>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rtlCol="0">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tr-TR" noProof="0" smtClean="0"/>
              <a:t>Resim eklemek için simgeyi tıklatın</a:t>
            </a:r>
            <a:endParaRPr lang="en-US" noProof="0"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2" name="Title 1"/>
          <p:cNvSpPr>
            <a:spLocks noGrp="1"/>
          </p:cNvSpPr>
          <p:nvPr>
            <p:ph type="title"/>
          </p:nvPr>
        </p:nvSpPr>
        <p:spPr>
          <a:xfrm>
            <a:off x="727268" y="4464421"/>
            <a:ext cx="6383538" cy="1143000"/>
          </a:xfrm>
        </p:spPr>
        <p:txBody>
          <a:bodyPr anchor="b"/>
          <a:lstStyle>
            <a:lvl1pPr algn="l">
              <a:defRPr sz="4600" b="1"/>
            </a:lvl1pPr>
          </a:lstStyle>
          <a:p>
            <a:r>
              <a:rPr lang="tr-TR" smtClean="0"/>
              <a:t>Asıl başlık stili için tıklatın</a:t>
            </a:r>
            <a:endParaRPr lang="en-US" dirty="0"/>
          </a:p>
        </p:txBody>
      </p:sp>
      <p:sp>
        <p:nvSpPr>
          <p:cNvPr id="9" name="Date Placeholder 4"/>
          <p:cNvSpPr>
            <a:spLocks noGrp="1"/>
          </p:cNvSpPr>
          <p:nvPr>
            <p:ph type="dt" sz="half" idx="10"/>
          </p:nvPr>
        </p:nvSpPr>
        <p:spPr/>
        <p:txBody>
          <a:bodyPr/>
          <a:lstStyle>
            <a:lvl1pPr>
              <a:defRPr/>
            </a:lvl1pPr>
          </a:lstStyle>
          <a:p>
            <a:pPr>
              <a:defRPr/>
            </a:pPr>
            <a:fld id="{9BDF1333-804F-4139-80AB-819522820DD5}" type="datetime1">
              <a:rPr lang="tr-TR"/>
              <a:pPr>
                <a:defRPr/>
              </a:pPr>
              <a:t>19.10.2018</a:t>
            </a:fld>
            <a:endParaRPr lang="tr-TR"/>
          </a:p>
        </p:txBody>
      </p:sp>
      <p:sp>
        <p:nvSpPr>
          <p:cNvPr id="10" name="Footer Placeholder 5"/>
          <p:cNvSpPr>
            <a:spLocks noGrp="1"/>
          </p:cNvSpPr>
          <p:nvPr>
            <p:ph type="ftr" sz="quarter" idx="11"/>
          </p:nvPr>
        </p:nvSpPr>
        <p:spPr/>
        <p:txBody>
          <a:bodyPr/>
          <a:lstStyle>
            <a:lvl1pPr>
              <a:defRPr/>
            </a:lvl1pPr>
          </a:lstStyle>
          <a:p>
            <a:pPr>
              <a:defRPr/>
            </a:pPr>
            <a:endParaRPr lang="tr-TR"/>
          </a:p>
        </p:txBody>
      </p:sp>
      <p:sp>
        <p:nvSpPr>
          <p:cNvPr id="11" name="Slide Number Placeholder 6"/>
          <p:cNvSpPr>
            <a:spLocks noGrp="1"/>
          </p:cNvSpPr>
          <p:nvPr>
            <p:ph type="sldNum" sz="quarter" idx="12"/>
          </p:nvPr>
        </p:nvSpPr>
        <p:spPr/>
        <p:txBody>
          <a:bodyPr/>
          <a:lstStyle>
            <a:lvl1pPr>
              <a:defRPr/>
            </a:lvl1pPr>
          </a:lstStyle>
          <a:p>
            <a:pPr>
              <a:defRPr/>
            </a:pPr>
            <a:fld id="{9505CADD-7921-44F9-B333-21ED633E8135}" type="slidenum">
              <a:rPr lang="tr-TR"/>
              <a:pPr>
                <a:defRPr/>
              </a:pPr>
              <a:t>‹#›</a:t>
            </a:fld>
            <a:endParaRPr lang="tr-TR"/>
          </a:p>
        </p:txBody>
      </p:sp>
    </p:spTree>
    <p:extLst>
      <p:ext uri="{BB962C8B-B14F-4D97-AF65-F5344CB8AC3E}">
        <p14:creationId xmlns:p14="http://schemas.microsoft.com/office/powerpoint/2010/main" val="3327334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6.xml"/><Relationship Id="rId3" Type="http://schemas.openxmlformats.org/officeDocument/2006/relationships/slideLayout" Target="../slideLayouts/slideLayout3.xml"/><Relationship Id="rId21" Type="http://schemas.openxmlformats.org/officeDocument/2006/relationships/tags" Target="../tags/tag9.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20" Type="http://schemas.openxmlformats.org/officeDocument/2006/relationships/tags" Target="../tags/tag8.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 Id="rId22" Type="http://schemas.openxmlformats.org/officeDocument/2006/relationships/tags" Target="../tags/tag1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ags" Target="../tags/tag46.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17" Type="http://schemas.openxmlformats.org/officeDocument/2006/relationships/tags" Target="../tags/tag50.xml"/><Relationship Id="rId2" Type="http://schemas.openxmlformats.org/officeDocument/2006/relationships/slideLayout" Target="../slideLayouts/slideLayout14.xml"/><Relationship Id="rId16" Type="http://schemas.openxmlformats.org/officeDocument/2006/relationships/tags" Target="../tags/tag49.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tags" Target="../tags/tag48.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ags" Target="../tags/tag4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custDataLst>
              <p:tags r:id="rId14"/>
            </p:custDataLst>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Rectangle 7"/>
          <p:cNvSpPr/>
          <p:nvPr>
            <p:custDataLst>
              <p:tags r:id="rId15"/>
            </p:custDataLst>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custDataLst>
              <p:tags r:id="rId16"/>
            </p:custDataLst>
          </p:nvPr>
        </p:nvSpPr>
        <p:spPr>
          <a:xfrm>
            <a:off x="0" y="3768725"/>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0" name="Oval 9"/>
          <p:cNvSpPr/>
          <p:nvPr>
            <p:custDataLst>
              <p:tags r:id="rId17"/>
            </p:custDataLst>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Placeholder 1"/>
          <p:cNvSpPr>
            <a:spLocks noGrp="1"/>
          </p:cNvSpPr>
          <p:nvPr>
            <p:ph type="title"/>
            <p:custDataLst>
              <p:tags r:id="rId18"/>
            </p:custDataLst>
          </p:nvPr>
        </p:nvSpPr>
        <p:spPr>
          <a:xfrm>
            <a:off x="1793875" y="4371975"/>
            <a:ext cx="6511925" cy="1143000"/>
          </a:xfrm>
          <a:prstGeom prst="rect">
            <a:avLst/>
          </a:prstGeom>
          <a:effectLst/>
        </p:spPr>
        <p:txBody>
          <a:bodyPr vert="horz" lIns="91440" tIns="45720" rIns="91440" bIns="45720" rtlCol="0" anchor="t" anchorCtr="0">
            <a:noAutofit/>
          </a:bodyPr>
          <a:lstStyle/>
          <a:p>
            <a:r>
              <a:rPr lang="tr-TR" smtClean="0"/>
              <a:t>Asıl başlık stili için tıklatın</a:t>
            </a:r>
            <a:endParaRPr lang="en-US" dirty="0"/>
          </a:p>
        </p:txBody>
      </p:sp>
      <p:sp>
        <p:nvSpPr>
          <p:cNvPr id="1037" name="Text Placeholder 2"/>
          <p:cNvSpPr>
            <a:spLocks noGrp="1"/>
          </p:cNvSpPr>
          <p:nvPr>
            <p:ph type="body" idx="1"/>
            <p:custDataLst>
              <p:tags r:id="rId19"/>
            </p:custDataLst>
          </p:nvPr>
        </p:nvSpPr>
        <p:spPr bwMode="auto">
          <a:xfrm>
            <a:off x="1143000" y="731838"/>
            <a:ext cx="6400800" cy="347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smtClean="0"/>
          </a:p>
        </p:txBody>
      </p:sp>
      <p:sp>
        <p:nvSpPr>
          <p:cNvPr id="4" name="Date Placeholder 3"/>
          <p:cNvSpPr>
            <a:spLocks noGrp="1"/>
          </p:cNvSpPr>
          <p:nvPr>
            <p:ph type="dt" sz="half" idx="2"/>
            <p:custDataLst>
              <p:tags r:id="rId20"/>
            </p:custDataLst>
          </p:nvPr>
        </p:nvSpPr>
        <p:spPr>
          <a:xfrm>
            <a:off x="6172200" y="6172200"/>
            <a:ext cx="2514600" cy="365125"/>
          </a:xfrm>
          <a:prstGeom prst="rect">
            <a:avLst/>
          </a:prstGeom>
        </p:spPr>
        <p:txBody>
          <a:bodyPr vert="horz" lIns="91440" tIns="45720" rIns="91440" bIns="45720" rtlCol="0" anchor="ctr"/>
          <a:lstStyle>
            <a:lvl1pPr algn="r" fontAlgn="auto">
              <a:spcBef>
                <a:spcPts val="0"/>
              </a:spcBef>
              <a:spcAft>
                <a:spcPts val="0"/>
              </a:spcAft>
              <a:defRPr sz="1100" b="1" smtClean="0">
                <a:solidFill>
                  <a:schemeClr val="tx1">
                    <a:lumMod val="50000"/>
                    <a:lumOff val="50000"/>
                  </a:schemeClr>
                </a:solidFill>
                <a:latin typeface="+mn-lt"/>
                <a:cs typeface="+mn-cs"/>
              </a:defRPr>
            </a:lvl1pPr>
          </a:lstStyle>
          <a:p>
            <a:pPr>
              <a:defRPr/>
            </a:pPr>
            <a:fld id="{FD48BC84-645E-463D-AF29-FC031C6DFD4B}" type="datetime1">
              <a:rPr lang="tr-TR"/>
              <a:pPr>
                <a:defRPr/>
              </a:pPr>
              <a:t>19.10.2018</a:t>
            </a:fld>
            <a:endParaRPr lang="tr-TR"/>
          </a:p>
        </p:txBody>
      </p:sp>
      <p:sp>
        <p:nvSpPr>
          <p:cNvPr id="5" name="Footer Placeholder 4"/>
          <p:cNvSpPr>
            <a:spLocks noGrp="1"/>
          </p:cNvSpPr>
          <p:nvPr>
            <p:ph type="ftr" sz="quarter" idx="3"/>
            <p:custDataLst>
              <p:tags r:id="rId21"/>
            </p:custDataLst>
          </p:nvPr>
        </p:nvSpPr>
        <p:spPr>
          <a:xfrm>
            <a:off x="457200" y="6172200"/>
            <a:ext cx="3352800" cy="365125"/>
          </a:xfrm>
          <a:prstGeom prst="rect">
            <a:avLst/>
          </a:prstGeom>
        </p:spPr>
        <p:txBody>
          <a:bodyPr vert="horz" lIns="91440" tIns="45720" rIns="91440" bIns="45720" rtlCol="0" anchor="ctr"/>
          <a:lstStyle>
            <a:lvl1pPr algn="l" fontAlgn="auto">
              <a:spcBef>
                <a:spcPts val="0"/>
              </a:spcBef>
              <a:spcAft>
                <a:spcPts val="0"/>
              </a:spcAft>
              <a:defRPr sz="1100" b="1">
                <a:solidFill>
                  <a:schemeClr val="tx1">
                    <a:lumMod val="50000"/>
                    <a:lumOff val="50000"/>
                  </a:schemeClr>
                </a:solidFill>
                <a:latin typeface="+mn-lt"/>
                <a:cs typeface="+mn-cs"/>
              </a:defRPr>
            </a:lvl1pPr>
          </a:lstStyle>
          <a:p>
            <a:pPr>
              <a:defRPr/>
            </a:pPr>
            <a:endParaRPr lang="tr-TR"/>
          </a:p>
        </p:txBody>
      </p:sp>
      <p:sp>
        <p:nvSpPr>
          <p:cNvPr id="6" name="Slide Number Placeholder 5"/>
          <p:cNvSpPr>
            <a:spLocks noGrp="1"/>
          </p:cNvSpPr>
          <p:nvPr>
            <p:ph type="sldNum" sz="quarter" idx="4"/>
            <p:custDataLst>
              <p:tags r:id="rId22"/>
            </p:custDataLst>
          </p:nvPr>
        </p:nvSpPr>
        <p:spPr>
          <a:xfrm>
            <a:off x="3810000" y="6172200"/>
            <a:ext cx="1828800" cy="365125"/>
          </a:xfrm>
          <a:prstGeom prst="rect">
            <a:avLst/>
          </a:prstGeom>
        </p:spPr>
        <p:txBody>
          <a:bodyPr vert="horz" lIns="91440" tIns="45720" rIns="91440" bIns="45720" rtlCol="0" anchor="ctr"/>
          <a:lstStyle>
            <a:lvl1pPr algn="ctr" fontAlgn="auto">
              <a:spcBef>
                <a:spcPts val="0"/>
              </a:spcBef>
              <a:spcAft>
                <a:spcPts val="0"/>
              </a:spcAft>
              <a:defRPr sz="1200" b="1" smtClean="0">
                <a:solidFill>
                  <a:schemeClr val="tx1">
                    <a:lumMod val="50000"/>
                    <a:lumOff val="50000"/>
                  </a:schemeClr>
                </a:solidFill>
                <a:latin typeface="+mn-lt"/>
                <a:cs typeface="+mn-cs"/>
              </a:defRPr>
            </a:lvl1pPr>
          </a:lstStyle>
          <a:p>
            <a:pPr>
              <a:defRPr/>
            </a:pPr>
            <a:fld id="{010B435D-8D1E-442C-8C2B-8CCCF4996E1F}"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706" r:id="rId1"/>
    <p:sldLayoutId id="2147483687" r:id="rId2"/>
    <p:sldLayoutId id="2147483707" r:id="rId3"/>
    <p:sldLayoutId id="2147483688" r:id="rId4"/>
    <p:sldLayoutId id="2147483689" r:id="rId5"/>
    <p:sldLayoutId id="2147483690" r:id="rId6"/>
    <p:sldLayoutId id="2147483691" r:id="rId7"/>
    <p:sldLayoutId id="2147483692" r:id="rId8"/>
    <p:sldLayoutId id="2147483708" r:id="rId9"/>
    <p:sldLayoutId id="2147483693" r:id="rId10"/>
    <p:sldLayoutId id="2147483694" r:id="rId11"/>
    <p:sldLayoutId id="2147483709" r:id="rId12"/>
  </p:sldLayoutIdLst>
  <p:timing>
    <p:tnLst>
      <p:par>
        <p:cTn id="1" dur="indefinite" restart="never" nodeType="tmRoot"/>
      </p:par>
    </p:tnLst>
  </p:timing>
  <p:hf hdr="0" ftr="0" dt="0"/>
  <p:txStyles>
    <p:titleStyle>
      <a:lvl1pPr marL="319088" indent="-319088" algn="r" rtl="0" fontAlgn="base">
        <a:spcBef>
          <a:spcPct val="0"/>
        </a:spcBef>
        <a:spcAft>
          <a:spcPct val="0"/>
        </a:spcAft>
        <a:buClr>
          <a:srgbClr val="C3260C"/>
        </a:buClr>
        <a:buSzPct val="128000"/>
        <a:buFont typeface="Georgia" pitchFamily="18" charset="0"/>
        <a:buChar char="*"/>
        <a:defRPr sz="4600" b="1"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marL="319088" indent="-319088" algn="r" rtl="0" fontAlgn="base">
        <a:spcBef>
          <a:spcPct val="0"/>
        </a:spcBef>
        <a:spcAft>
          <a:spcPct val="0"/>
        </a:spcAft>
        <a:buClr>
          <a:srgbClr val="C3260C"/>
        </a:buClr>
        <a:buSzPct val="128000"/>
        <a:buFont typeface="Georgia" pitchFamily="18" charset="0"/>
        <a:buChar char="*"/>
        <a:defRPr sz="4600" b="1">
          <a:solidFill>
            <a:schemeClr val="tx1"/>
          </a:solidFill>
          <a:latin typeface="Trebuchet MS" pitchFamily="34" charset="0"/>
        </a:defRPr>
      </a:lvl2pPr>
      <a:lvl3pPr marL="319088" indent="-319088" algn="r" rtl="0" fontAlgn="base">
        <a:spcBef>
          <a:spcPct val="0"/>
        </a:spcBef>
        <a:spcAft>
          <a:spcPct val="0"/>
        </a:spcAft>
        <a:buClr>
          <a:srgbClr val="C3260C"/>
        </a:buClr>
        <a:buSzPct val="128000"/>
        <a:buFont typeface="Georgia" pitchFamily="18" charset="0"/>
        <a:buChar char="*"/>
        <a:defRPr sz="4600" b="1">
          <a:solidFill>
            <a:schemeClr val="tx1"/>
          </a:solidFill>
          <a:latin typeface="Trebuchet MS" pitchFamily="34" charset="0"/>
        </a:defRPr>
      </a:lvl3pPr>
      <a:lvl4pPr marL="319088" indent="-319088" algn="r" rtl="0" fontAlgn="base">
        <a:spcBef>
          <a:spcPct val="0"/>
        </a:spcBef>
        <a:spcAft>
          <a:spcPct val="0"/>
        </a:spcAft>
        <a:buClr>
          <a:srgbClr val="C3260C"/>
        </a:buClr>
        <a:buSzPct val="128000"/>
        <a:buFont typeface="Georgia" pitchFamily="18" charset="0"/>
        <a:buChar char="*"/>
        <a:defRPr sz="4600" b="1">
          <a:solidFill>
            <a:schemeClr val="tx1"/>
          </a:solidFill>
          <a:latin typeface="Trebuchet MS" pitchFamily="34" charset="0"/>
        </a:defRPr>
      </a:lvl4pPr>
      <a:lvl5pPr marL="319088" indent="-319088" algn="r" rtl="0" fontAlgn="base">
        <a:spcBef>
          <a:spcPct val="0"/>
        </a:spcBef>
        <a:spcAft>
          <a:spcPct val="0"/>
        </a:spcAft>
        <a:buClr>
          <a:srgbClr val="C3260C"/>
        </a:buClr>
        <a:buSzPct val="128000"/>
        <a:buFont typeface="Georgia" pitchFamily="18" charset="0"/>
        <a:buChar char="*"/>
        <a:defRPr sz="4600" b="1">
          <a:solidFill>
            <a:schemeClr val="tx1"/>
          </a:solidFill>
          <a:latin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563" algn="l" rtl="0" fontAlgn="base">
        <a:spcBef>
          <a:spcPct val="20000"/>
        </a:spcBef>
        <a:spcAft>
          <a:spcPts val="300"/>
        </a:spcAft>
        <a:buClr>
          <a:srgbClr val="C3260C"/>
        </a:buClr>
        <a:buSzPct val="130000"/>
        <a:buFont typeface="Georgia" pitchFamily="18" charset="0"/>
        <a:buChar char="*"/>
        <a:defRPr sz="2200" kern="1200">
          <a:solidFill>
            <a:srgbClr val="404040"/>
          </a:solidFill>
          <a:latin typeface="+mn-lt"/>
          <a:ea typeface="+mn-ea"/>
          <a:cs typeface="+mn-cs"/>
        </a:defRPr>
      </a:lvl1pPr>
      <a:lvl2pPr marL="547688" indent="-182563" algn="l" rtl="0" fontAlgn="base">
        <a:spcBef>
          <a:spcPct val="20000"/>
        </a:spcBef>
        <a:spcAft>
          <a:spcPts val="300"/>
        </a:spcAft>
        <a:buClr>
          <a:srgbClr val="C3260C"/>
        </a:buClr>
        <a:buSzPct val="130000"/>
        <a:buFont typeface="Georgia" pitchFamily="18" charset="0"/>
        <a:buChar char="*"/>
        <a:defRPr sz="2000" kern="1200">
          <a:solidFill>
            <a:srgbClr val="404040"/>
          </a:solidFill>
          <a:latin typeface="+mn-lt"/>
          <a:ea typeface="+mn-ea"/>
          <a:cs typeface="+mn-cs"/>
        </a:defRPr>
      </a:lvl2pPr>
      <a:lvl3pPr marL="822325" indent="-182563" algn="l" rtl="0" fontAlgn="base">
        <a:spcBef>
          <a:spcPct val="20000"/>
        </a:spcBef>
        <a:spcAft>
          <a:spcPts val="300"/>
        </a:spcAft>
        <a:buClr>
          <a:srgbClr val="C3260C"/>
        </a:buClr>
        <a:buSzPct val="130000"/>
        <a:buFont typeface="Georgia" pitchFamily="18" charset="0"/>
        <a:buChar char="*"/>
        <a:defRPr kern="1200">
          <a:solidFill>
            <a:srgbClr val="404040"/>
          </a:solidFill>
          <a:latin typeface="+mn-lt"/>
          <a:ea typeface="+mn-ea"/>
          <a:cs typeface="+mn-cs"/>
        </a:defRPr>
      </a:lvl3pPr>
      <a:lvl4pPr marL="1096963" indent="-182563" algn="l" rtl="0" fontAlgn="base">
        <a:spcBef>
          <a:spcPct val="20000"/>
        </a:spcBef>
        <a:spcAft>
          <a:spcPts val="300"/>
        </a:spcAft>
        <a:buClr>
          <a:srgbClr val="C3260C"/>
        </a:buClr>
        <a:buSzPct val="130000"/>
        <a:buFont typeface="Georgia" pitchFamily="18" charset="0"/>
        <a:buChar char="*"/>
        <a:defRPr sz="1600" kern="1200">
          <a:solidFill>
            <a:srgbClr val="404040"/>
          </a:solidFill>
          <a:latin typeface="+mn-lt"/>
          <a:ea typeface="+mn-ea"/>
          <a:cs typeface="+mn-cs"/>
        </a:defRPr>
      </a:lvl4pPr>
      <a:lvl5pPr marL="1389063" indent="-182563" algn="l" rtl="0" fontAlgn="base">
        <a:spcBef>
          <a:spcPct val="20000"/>
        </a:spcBef>
        <a:spcAft>
          <a:spcPts val="300"/>
        </a:spcAft>
        <a:buClr>
          <a:srgbClr val="C3260C"/>
        </a:buClr>
        <a:buSzPct val="130000"/>
        <a:buFont typeface="Georgia" pitchFamily="18" charset="0"/>
        <a:buChar char="*"/>
        <a:defRPr sz="1400" kern="1200">
          <a:solidFill>
            <a:srgbClr val="404040"/>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Başlık Yer Tutucusu 1"/>
          <p:cNvSpPr>
            <a:spLocks noGrp="1"/>
          </p:cNvSpPr>
          <p:nvPr>
            <p:ph type="title"/>
            <p:custDataLst>
              <p:tags r:id="rId13"/>
            </p:custDataLst>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tr-TR" smtClean="0"/>
              <a:t>Asıl başlık stili için tıklatın</a:t>
            </a:r>
          </a:p>
        </p:txBody>
      </p:sp>
      <p:sp>
        <p:nvSpPr>
          <p:cNvPr id="2051" name="Metin Yer Tutucusu 2"/>
          <p:cNvSpPr>
            <a:spLocks noGrp="1"/>
          </p:cNvSpPr>
          <p:nvPr>
            <p:ph type="body" idx="1"/>
            <p:custDataLst>
              <p:tags r:id="rId14"/>
            </p:custDataLst>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p>
        </p:txBody>
      </p:sp>
      <p:sp>
        <p:nvSpPr>
          <p:cNvPr id="4" name="Veri Yer Tutucusu 3"/>
          <p:cNvSpPr>
            <a:spLocks noGrp="1"/>
          </p:cNvSpPr>
          <p:nvPr>
            <p:ph type="dt" sz="half" idx="2"/>
            <p:custDataLst>
              <p:tags r:id="rId15"/>
            </p:custDataLst>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cs typeface="+mn-cs"/>
              </a:defRPr>
            </a:lvl1pPr>
          </a:lstStyle>
          <a:p>
            <a:pPr>
              <a:defRPr/>
            </a:pPr>
            <a:fld id="{E74B8C10-251F-4096-9E6C-C2ACFA5F817A}" type="datetime1">
              <a:rPr lang="tr-TR"/>
              <a:pPr>
                <a:defRPr/>
              </a:pPr>
              <a:t>19.10.2018</a:t>
            </a:fld>
            <a:endParaRPr lang="tr-TR"/>
          </a:p>
        </p:txBody>
      </p:sp>
      <p:sp>
        <p:nvSpPr>
          <p:cNvPr id="5" name="Altbilgi Yer Tutucusu 4"/>
          <p:cNvSpPr>
            <a:spLocks noGrp="1"/>
          </p:cNvSpPr>
          <p:nvPr>
            <p:ph type="ftr" sz="quarter" idx="3"/>
            <p:custDataLst>
              <p:tags r:id="rId16"/>
            </p:custDataLst>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p>
        </p:txBody>
      </p:sp>
      <p:sp>
        <p:nvSpPr>
          <p:cNvPr id="6" name="Slayt Numarası Yer Tutucusu 5"/>
          <p:cNvSpPr>
            <a:spLocks noGrp="1"/>
          </p:cNvSpPr>
          <p:nvPr>
            <p:ph type="sldNum" sz="quarter" idx="4"/>
            <p:custDataLst>
              <p:tags r:id="rId17"/>
            </p:custDataLst>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cs typeface="+mn-cs"/>
              </a:defRPr>
            </a:lvl1pPr>
          </a:lstStyle>
          <a:p>
            <a:pPr>
              <a:defRPr/>
            </a:pPr>
            <a:fld id="{BE45C45F-5FEF-437A-8991-C20A7DC7EEF2}"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defRPr>
      </a:lvl2pPr>
      <a:lvl3pPr algn="ctr" rtl="0" fontAlgn="base">
        <a:spcBef>
          <a:spcPct val="0"/>
        </a:spcBef>
        <a:spcAft>
          <a:spcPct val="0"/>
        </a:spcAft>
        <a:defRPr sz="4400">
          <a:solidFill>
            <a:schemeClr val="tx1"/>
          </a:solidFill>
          <a:latin typeface="Calibri" pitchFamily="34" charset="0"/>
        </a:defRPr>
      </a:lvl3pPr>
      <a:lvl4pPr algn="ctr" rtl="0" fontAlgn="base">
        <a:spcBef>
          <a:spcPct val="0"/>
        </a:spcBef>
        <a:spcAft>
          <a:spcPct val="0"/>
        </a:spcAft>
        <a:defRPr sz="4400">
          <a:solidFill>
            <a:schemeClr val="tx1"/>
          </a:solidFill>
          <a:latin typeface="Calibri" pitchFamily="34" charset="0"/>
        </a:defRPr>
      </a:lvl4pPr>
      <a:lvl5pPr algn="ctr" rtl="0" fontAlgn="base">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fontAlgn="base">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tags" Target="../tags/tag154.xml"/><Relationship Id="rId3" Type="http://schemas.openxmlformats.org/officeDocument/2006/relationships/tags" Target="../tags/tag149.xml"/><Relationship Id="rId7" Type="http://schemas.openxmlformats.org/officeDocument/2006/relationships/tags" Target="../tags/tag153.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5" Type="http://schemas.openxmlformats.org/officeDocument/2006/relationships/tags" Target="../tags/tag151.xml"/><Relationship Id="rId10" Type="http://schemas.openxmlformats.org/officeDocument/2006/relationships/notesSlide" Target="../notesSlides/notesSlide10.xml"/><Relationship Id="rId4" Type="http://schemas.openxmlformats.org/officeDocument/2006/relationships/tags" Target="../tags/tag150.xml"/><Relationship Id="rId9"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tags" Target="../tags/tag162.xml"/><Relationship Id="rId3" Type="http://schemas.openxmlformats.org/officeDocument/2006/relationships/tags" Target="../tags/tag157.xml"/><Relationship Id="rId7" Type="http://schemas.openxmlformats.org/officeDocument/2006/relationships/tags" Target="../tags/tag161.xml"/><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tags" Target="../tags/tag160.xml"/><Relationship Id="rId5" Type="http://schemas.openxmlformats.org/officeDocument/2006/relationships/tags" Target="../tags/tag159.xml"/><Relationship Id="rId10" Type="http://schemas.openxmlformats.org/officeDocument/2006/relationships/notesSlide" Target="../notesSlides/notesSlide11.xml"/><Relationship Id="rId4" Type="http://schemas.openxmlformats.org/officeDocument/2006/relationships/tags" Target="../tags/tag158.xml"/><Relationship Id="rId9"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8" Type="http://schemas.openxmlformats.org/officeDocument/2006/relationships/tags" Target="../tags/tag170.xml"/><Relationship Id="rId3" Type="http://schemas.openxmlformats.org/officeDocument/2006/relationships/tags" Target="../tags/tag165.xml"/><Relationship Id="rId7" Type="http://schemas.openxmlformats.org/officeDocument/2006/relationships/tags" Target="../tags/tag169.xml"/><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tags" Target="../tags/tag168.xml"/><Relationship Id="rId5" Type="http://schemas.openxmlformats.org/officeDocument/2006/relationships/tags" Target="../tags/tag167.xml"/><Relationship Id="rId10" Type="http://schemas.openxmlformats.org/officeDocument/2006/relationships/notesSlide" Target="../notesSlides/notesSlide12.xml"/><Relationship Id="rId4" Type="http://schemas.openxmlformats.org/officeDocument/2006/relationships/tags" Target="../tags/tag166.xml"/><Relationship Id="rId9"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8" Type="http://schemas.openxmlformats.org/officeDocument/2006/relationships/tags" Target="../tags/tag178.xml"/><Relationship Id="rId3" Type="http://schemas.openxmlformats.org/officeDocument/2006/relationships/tags" Target="../tags/tag173.xml"/><Relationship Id="rId7" Type="http://schemas.openxmlformats.org/officeDocument/2006/relationships/tags" Target="../tags/tag177.xml"/><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tags" Target="../tags/tag176.xml"/><Relationship Id="rId5" Type="http://schemas.openxmlformats.org/officeDocument/2006/relationships/tags" Target="../tags/tag175.xml"/><Relationship Id="rId10" Type="http://schemas.openxmlformats.org/officeDocument/2006/relationships/notesSlide" Target="../notesSlides/notesSlide13.xml"/><Relationship Id="rId4" Type="http://schemas.openxmlformats.org/officeDocument/2006/relationships/tags" Target="../tags/tag174.xml"/><Relationship Id="rId9"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8" Type="http://schemas.openxmlformats.org/officeDocument/2006/relationships/tags" Target="../tags/tag186.xml"/><Relationship Id="rId3" Type="http://schemas.openxmlformats.org/officeDocument/2006/relationships/tags" Target="../tags/tag181.xml"/><Relationship Id="rId7" Type="http://schemas.openxmlformats.org/officeDocument/2006/relationships/tags" Target="../tags/tag185.xml"/><Relationship Id="rId2" Type="http://schemas.openxmlformats.org/officeDocument/2006/relationships/tags" Target="../tags/tag180.xml"/><Relationship Id="rId1" Type="http://schemas.openxmlformats.org/officeDocument/2006/relationships/tags" Target="../tags/tag179.xml"/><Relationship Id="rId6" Type="http://schemas.openxmlformats.org/officeDocument/2006/relationships/tags" Target="../tags/tag184.xml"/><Relationship Id="rId5" Type="http://schemas.openxmlformats.org/officeDocument/2006/relationships/tags" Target="../tags/tag183.xml"/><Relationship Id="rId10" Type="http://schemas.openxmlformats.org/officeDocument/2006/relationships/notesSlide" Target="../notesSlides/notesSlide14.xml"/><Relationship Id="rId4" Type="http://schemas.openxmlformats.org/officeDocument/2006/relationships/tags" Target="../tags/tag182.xml"/><Relationship Id="rId9"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8" Type="http://schemas.openxmlformats.org/officeDocument/2006/relationships/tags" Target="../tags/tag194.xml"/><Relationship Id="rId3" Type="http://schemas.openxmlformats.org/officeDocument/2006/relationships/tags" Target="../tags/tag189.xml"/><Relationship Id="rId7" Type="http://schemas.openxmlformats.org/officeDocument/2006/relationships/tags" Target="../tags/tag193.xml"/><Relationship Id="rId2" Type="http://schemas.openxmlformats.org/officeDocument/2006/relationships/tags" Target="../tags/tag188.xml"/><Relationship Id="rId1" Type="http://schemas.openxmlformats.org/officeDocument/2006/relationships/tags" Target="../tags/tag187.xml"/><Relationship Id="rId6" Type="http://schemas.openxmlformats.org/officeDocument/2006/relationships/tags" Target="../tags/tag192.xml"/><Relationship Id="rId5" Type="http://schemas.openxmlformats.org/officeDocument/2006/relationships/tags" Target="../tags/tag191.xml"/><Relationship Id="rId10" Type="http://schemas.openxmlformats.org/officeDocument/2006/relationships/notesSlide" Target="../notesSlides/notesSlide15.xml"/><Relationship Id="rId4" Type="http://schemas.openxmlformats.org/officeDocument/2006/relationships/tags" Target="../tags/tag190.xml"/><Relationship Id="rId9"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8" Type="http://schemas.openxmlformats.org/officeDocument/2006/relationships/tags" Target="../tags/tag202.xml"/><Relationship Id="rId3" Type="http://schemas.openxmlformats.org/officeDocument/2006/relationships/tags" Target="../tags/tag197.xml"/><Relationship Id="rId7" Type="http://schemas.openxmlformats.org/officeDocument/2006/relationships/tags" Target="../tags/tag201.xml"/><Relationship Id="rId2" Type="http://schemas.openxmlformats.org/officeDocument/2006/relationships/tags" Target="../tags/tag196.xml"/><Relationship Id="rId1" Type="http://schemas.openxmlformats.org/officeDocument/2006/relationships/tags" Target="../tags/tag195.xml"/><Relationship Id="rId6" Type="http://schemas.openxmlformats.org/officeDocument/2006/relationships/tags" Target="../tags/tag200.xml"/><Relationship Id="rId11" Type="http://schemas.openxmlformats.org/officeDocument/2006/relationships/image" Target="../media/image2.png"/><Relationship Id="rId5" Type="http://schemas.openxmlformats.org/officeDocument/2006/relationships/tags" Target="../tags/tag199.xml"/><Relationship Id="rId10" Type="http://schemas.openxmlformats.org/officeDocument/2006/relationships/notesSlide" Target="../notesSlides/notesSlide16.xml"/><Relationship Id="rId4" Type="http://schemas.openxmlformats.org/officeDocument/2006/relationships/tags" Target="../tags/tag198.xml"/><Relationship Id="rId9"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8" Type="http://schemas.openxmlformats.org/officeDocument/2006/relationships/tags" Target="../tags/tag210.xml"/><Relationship Id="rId3" Type="http://schemas.openxmlformats.org/officeDocument/2006/relationships/tags" Target="../tags/tag205.xml"/><Relationship Id="rId7" Type="http://schemas.openxmlformats.org/officeDocument/2006/relationships/tags" Target="../tags/tag209.xml"/><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tags" Target="../tags/tag208.xml"/><Relationship Id="rId11" Type="http://schemas.openxmlformats.org/officeDocument/2006/relationships/image" Target="../media/image3.png"/><Relationship Id="rId5" Type="http://schemas.openxmlformats.org/officeDocument/2006/relationships/tags" Target="../tags/tag207.xml"/><Relationship Id="rId10" Type="http://schemas.openxmlformats.org/officeDocument/2006/relationships/notesSlide" Target="../notesSlides/notesSlide17.xml"/><Relationship Id="rId4" Type="http://schemas.openxmlformats.org/officeDocument/2006/relationships/tags" Target="../tags/tag206.xml"/><Relationship Id="rId9"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8" Type="http://schemas.openxmlformats.org/officeDocument/2006/relationships/tags" Target="../tags/tag218.xml"/><Relationship Id="rId3" Type="http://schemas.openxmlformats.org/officeDocument/2006/relationships/tags" Target="../tags/tag213.xml"/><Relationship Id="rId7" Type="http://schemas.openxmlformats.org/officeDocument/2006/relationships/tags" Target="../tags/tag217.xml"/><Relationship Id="rId2" Type="http://schemas.openxmlformats.org/officeDocument/2006/relationships/tags" Target="../tags/tag212.xml"/><Relationship Id="rId1" Type="http://schemas.openxmlformats.org/officeDocument/2006/relationships/tags" Target="../tags/tag211.xml"/><Relationship Id="rId6" Type="http://schemas.openxmlformats.org/officeDocument/2006/relationships/tags" Target="../tags/tag216.xml"/><Relationship Id="rId5" Type="http://schemas.openxmlformats.org/officeDocument/2006/relationships/tags" Target="../tags/tag215.xml"/><Relationship Id="rId10" Type="http://schemas.openxmlformats.org/officeDocument/2006/relationships/notesSlide" Target="../notesSlides/notesSlide18.xml"/><Relationship Id="rId4" Type="http://schemas.openxmlformats.org/officeDocument/2006/relationships/tags" Target="../tags/tag214.xml"/><Relationship Id="rId9"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8" Type="http://schemas.openxmlformats.org/officeDocument/2006/relationships/tags" Target="../tags/tag226.xml"/><Relationship Id="rId3" Type="http://schemas.openxmlformats.org/officeDocument/2006/relationships/tags" Target="../tags/tag221.xml"/><Relationship Id="rId7" Type="http://schemas.openxmlformats.org/officeDocument/2006/relationships/tags" Target="../tags/tag225.xml"/><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tags" Target="../tags/tag224.xml"/><Relationship Id="rId5" Type="http://schemas.openxmlformats.org/officeDocument/2006/relationships/tags" Target="../tags/tag223.xml"/><Relationship Id="rId10" Type="http://schemas.openxmlformats.org/officeDocument/2006/relationships/notesSlide" Target="../notesSlides/notesSlide19.xml"/><Relationship Id="rId4" Type="http://schemas.openxmlformats.org/officeDocument/2006/relationships/tags" Target="../tags/tag222.xml"/><Relationship Id="rId9"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tags" Target="../tags/tag88.xml"/><Relationship Id="rId7" Type="http://schemas.openxmlformats.org/officeDocument/2006/relationships/notesSlide" Target="../notesSlides/notesSlide2.xml"/><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slideLayout" Target="../slideLayouts/slideLayout2.xml"/><Relationship Id="rId5" Type="http://schemas.openxmlformats.org/officeDocument/2006/relationships/tags" Target="../tags/tag90.xml"/><Relationship Id="rId4" Type="http://schemas.openxmlformats.org/officeDocument/2006/relationships/tags" Target="../tags/tag89.xml"/></Relationships>
</file>

<file path=ppt/slides/_rels/slide20.xml.rels><?xml version="1.0" encoding="UTF-8" standalone="yes"?>
<Relationships xmlns="http://schemas.openxmlformats.org/package/2006/relationships"><Relationship Id="rId8" Type="http://schemas.openxmlformats.org/officeDocument/2006/relationships/tags" Target="../tags/tag234.xml"/><Relationship Id="rId3" Type="http://schemas.openxmlformats.org/officeDocument/2006/relationships/tags" Target="../tags/tag229.xml"/><Relationship Id="rId7" Type="http://schemas.openxmlformats.org/officeDocument/2006/relationships/tags" Target="../tags/tag233.xml"/><Relationship Id="rId2" Type="http://schemas.openxmlformats.org/officeDocument/2006/relationships/tags" Target="../tags/tag228.xml"/><Relationship Id="rId1" Type="http://schemas.openxmlformats.org/officeDocument/2006/relationships/tags" Target="../tags/tag227.xml"/><Relationship Id="rId6" Type="http://schemas.openxmlformats.org/officeDocument/2006/relationships/tags" Target="../tags/tag232.xml"/><Relationship Id="rId11" Type="http://schemas.openxmlformats.org/officeDocument/2006/relationships/image" Target="../media/image4.png"/><Relationship Id="rId5" Type="http://schemas.openxmlformats.org/officeDocument/2006/relationships/tags" Target="../tags/tag231.xml"/><Relationship Id="rId10" Type="http://schemas.openxmlformats.org/officeDocument/2006/relationships/notesSlide" Target="../notesSlides/notesSlide20.xml"/><Relationship Id="rId4" Type="http://schemas.openxmlformats.org/officeDocument/2006/relationships/tags" Target="../tags/tag230.xml"/><Relationship Id="rId9"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8" Type="http://schemas.openxmlformats.org/officeDocument/2006/relationships/tags" Target="../tags/tag242.xml"/><Relationship Id="rId3" Type="http://schemas.openxmlformats.org/officeDocument/2006/relationships/tags" Target="../tags/tag237.xml"/><Relationship Id="rId7" Type="http://schemas.openxmlformats.org/officeDocument/2006/relationships/tags" Target="../tags/tag241.xml"/><Relationship Id="rId2" Type="http://schemas.openxmlformats.org/officeDocument/2006/relationships/tags" Target="../tags/tag236.xml"/><Relationship Id="rId1" Type="http://schemas.openxmlformats.org/officeDocument/2006/relationships/tags" Target="../tags/tag235.xml"/><Relationship Id="rId6" Type="http://schemas.openxmlformats.org/officeDocument/2006/relationships/tags" Target="../tags/tag240.xml"/><Relationship Id="rId5" Type="http://schemas.openxmlformats.org/officeDocument/2006/relationships/tags" Target="../tags/tag239.xml"/><Relationship Id="rId10" Type="http://schemas.openxmlformats.org/officeDocument/2006/relationships/notesSlide" Target="../notesSlides/notesSlide21.xml"/><Relationship Id="rId4" Type="http://schemas.openxmlformats.org/officeDocument/2006/relationships/tags" Target="../tags/tag238.xml"/><Relationship Id="rId9"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8" Type="http://schemas.openxmlformats.org/officeDocument/2006/relationships/tags" Target="../tags/tag250.xml"/><Relationship Id="rId13" Type="http://schemas.openxmlformats.org/officeDocument/2006/relationships/hyperlink" Target="http://www.yandex.com.tr/" TargetMode="External"/><Relationship Id="rId3" Type="http://schemas.openxmlformats.org/officeDocument/2006/relationships/tags" Target="../tags/tag245.xml"/><Relationship Id="rId7" Type="http://schemas.openxmlformats.org/officeDocument/2006/relationships/tags" Target="../tags/tag249.xml"/><Relationship Id="rId12" Type="http://schemas.openxmlformats.org/officeDocument/2006/relationships/hyperlink" Target="http://www.yahoo.com/" TargetMode="External"/><Relationship Id="rId2" Type="http://schemas.openxmlformats.org/officeDocument/2006/relationships/tags" Target="../tags/tag244.xml"/><Relationship Id="rId1" Type="http://schemas.openxmlformats.org/officeDocument/2006/relationships/tags" Target="../tags/tag243.xml"/><Relationship Id="rId6" Type="http://schemas.openxmlformats.org/officeDocument/2006/relationships/tags" Target="../tags/tag248.xml"/><Relationship Id="rId11" Type="http://schemas.openxmlformats.org/officeDocument/2006/relationships/hyperlink" Target="http://www.google.com.tr/" TargetMode="External"/><Relationship Id="rId5" Type="http://schemas.openxmlformats.org/officeDocument/2006/relationships/tags" Target="../tags/tag247.xml"/><Relationship Id="rId10" Type="http://schemas.openxmlformats.org/officeDocument/2006/relationships/notesSlide" Target="../notesSlides/notesSlide22.xml"/><Relationship Id="rId4" Type="http://schemas.openxmlformats.org/officeDocument/2006/relationships/tags" Target="../tags/tag246.xml"/><Relationship Id="rId9"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8" Type="http://schemas.openxmlformats.org/officeDocument/2006/relationships/tags" Target="../tags/tag258.xml"/><Relationship Id="rId3" Type="http://schemas.openxmlformats.org/officeDocument/2006/relationships/tags" Target="../tags/tag253.xml"/><Relationship Id="rId7" Type="http://schemas.openxmlformats.org/officeDocument/2006/relationships/tags" Target="../tags/tag257.xml"/><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tags" Target="../tags/tag256.xml"/><Relationship Id="rId5" Type="http://schemas.openxmlformats.org/officeDocument/2006/relationships/tags" Target="../tags/tag255.xml"/><Relationship Id="rId10" Type="http://schemas.openxmlformats.org/officeDocument/2006/relationships/notesSlide" Target="../notesSlides/notesSlide23.xml"/><Relationship Id="rId4" Type="http://schemas.openxmlformats.org/officeDocument/2006/relationships/tags" Target="../tags/tag254.xml"/><Relationship Id="rId9"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8" Type="http://schemas.openxmlformats.org/officeDocument/2006/relationships/tags" Target="../tags/tag266.xml"/><Relationship Id="rId3" Type="http://schemas.openxmlformats.org/officeDocument/2006/relationships/tags" Target="../tags/tag261.xml"/><Relationship Id="rId7" Type="http://schemas.openxmlformats.org/officeDocument/2006/relationships/tags" Target="../tags/tag265.xml"/><Relationship Id="rId2" Type="http://schemas.openxmlformats.org/officeDocument/2006/relationships/tags" Target="../tags/tag260.xml"/><Relationship Id="rId1" Type="http://schemas.openxmlformats.org/officeDocument/2006/relationships/tags" Target="../tags/tag259.xml"/><Relationship Id="rId6" Type="http://schemas.openxmlformats.org/officeDocument/2006/relationships/tags" Target="../tags/tag264.xml"/><Relationship Id="rId5" Type="http://schemas.openxmlformats.org/officeDocument/2006/relationships/tags" Target="../tags/tag263.xml"/><Relationship Id="rId10" Type="http://schemas.openxmlformats.org/officeDocument/2006/relationships/notesSlide" Target="../notesSlides/notesSlide24.xml"/><Relationship Id="rId4" Type="http://schemas.openxmlformats.org/officeDocument/2006/relationships/tags" Target="../tags/tag262.xml"/><Relationship Id="rId9"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8" Type="http://schemas.openxmlformats.org/officeDocument/2006/relationships/tags" Target="../tags/tag274.xml"/><Relationship Id="rId3" Type="http://schemas.openxmlformats.org/officeDocument/2006/relationships/tags" Target="../tags/tag269.xml"/><Relationship Id="rId7" Type="http://schemas.openxmlformats.org/officeDocument/2006/relationships/tags" Target="../tags/tag273.xml"/><Relationship Id="rId2" Type="http://schemas.openxmlformats.org/officeDocument/2006/relationships/tags" Target="../tags/tag268.xml"/><Relationship Id="rId1" Type="http://schemas.openxmlformats.org/officeDocument/2006/relationships/tags" Target="../tags/tag267.xml"/><Relationship Id="rId6" Type="http://schemas.openxmlformats.org/officeDocument/2006/relationships/tags" Target="../tags/tag272.xml"/><Relationship Id="rId5" Type="http://schemas.openxmlformats.org/officeDocument/2006/relationships/tags" Target="../tags/tag271.xml"/><Relationship Id="rId10" Type="http://schemas.openxmlformats.org/officeDocument/2006/relationships/notesSlide" Target="../notesSlides/notesSlide25.xml"/><Relationship Id="rId4" Type="http://schemas.openxmlformats.org/officeDocument/2006/relationships/tags" Target="../tags/tag270.xml"/><Relationship Id="rId9"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tags" Target="../tags/tag277.xml"/><Relationship Id="rId7" Type="http://schemas.openxmlformats.org/officeDocument/2006/relationships/tags" Target="../tags/tag281.xml"/><Relationship Id="rId2" Type="http://schemas.openxmlformats.org/officeDocument/2006/relationships/tags" Target="../tags/tag276.xml"/><Relationship Id="rId1" Type="http://schemas.openxmlformats.org/officeDocument/2006/relationships/tags" Target="../tags/tag275.xml"/><Relationship Id="rId6" Type="http://schemas.openxmlformats.org/officeDocument/2006/relationships/tags" Target="../tags/tag280.xml"/><Relationship Id="rId5" Type="http://schemas.openxmlformats.org/officeDocument/2006/relationships/tags" Target="../tags/tag279.xml"/><Relationship Id="rId10" Type="http://schemas.openxmlformats.org/officeDocument/2006/relationships/image" Target="../media/image5.jpeg"/><Relationship Id="rId4" Type="http://schemas.openxmlformats.org/officeDocument/2006/relationships/tags" Target="../tags/tag278.xml"/><Relationship Id="rId9"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tags" Target="../tags/tag284.xml"/><Relationship Id="rId7" Type="http://schemas.openxmlformats.org/officeDocument/2006/relationships/tags" Target="../tags/tag288.xml"/><Relationship Id="rId2" Type="http://schemas.openxmlformats.org/officeDocument/2006/relationships/tags" Target="../tags/tag283.xml"/><Relationship Id="rId1" Type="http://schemas.openxmlformats.org/officeDocument/2006/relationships/tags" Target="../tags/tag282.xml"/><Relationship Id="rId6" Type="http://schemas.openxmlformats.org/officeDocument/2006/relationships/tags" Target="../tags/tag287.xml"/><Relationship Id="rId5" Type="http://schemas.openxmlformats.org/officeDocument/2006/relationships/tags" Target="../tags/tag286.xml"/><Relationship Id="rId10" Type="http://schemas.openxmlformats.org/officeDocument/2006/relationships/image" Target="../media/image6.png"/><Relationship Id="rId4" Type="http://schemas.openxmlformats.org/officeDocument/2006/relationships/tags" Target="../tags/tag285.xml"/><Relationship Id="rId9"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8" Type="http://schemas.openxmlformats.org/officeDocument/2006/relationships/tags" Target="../tags/tag296.xml"/><Relationship Id="rId3" Type="http://schemas.openxmlformats.org/officeDocument/2006/relationships/tags" Target="../tags/tag291.xml"/><Relationship Id="rId7" Type="http://schemas.openxmlformats.org/officeDocument/2006/relationships/tags" Target="../tags/tag295.xml"/><Relationship Id="rId2" Type="http://schemas.openxmlformats.org/officeDocument/2006/relationships/tags" Target="../tags/tag290.xml"/><Relationship Id="rId1" Type="http://schemas.openxmlformats.org/officeDocument/2006/relationships/tags" Target="../tags/tag289.xml"/><Relationship Id="rId6" Type="http://schemas.openxmlformats.org/officeDocument/2006/relationships/tags" Target="../tags/tag294.xml"/><Relationship Id="rId5" Type="http://schemas.openxmlformats.org/officeDocument/2006/relationships/tags" Target="../tags/tag293.xml"/><Relationship Id="rId10" Type="http://schemas.openxmlformats.org/officeDocument/2006/relationships/notesSlide" Target="../notesSlides/notesSlide28.xml"/><Relationship Id="rId4" Type="http://schemas.openxmlformats.org/officeDocument/2006/relationships/tags" Target="../tags/tag292.xml"/><Relationship Id="rId9"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8" Type="http://schemas.openxmlformats.org/officeDocument/2006/relationships/tags" Target="../tags/tag304.xml"/><Relationship Id="rId3" Type="http://schemas.openxmlformats.org/officeDocument/2006/relationships/tags" Target="../tags/tag299.xml"/><Relationship Id="rId7" Type="http://schemas.openxmlformats.org/officeDocument/2006/relationships/tags" Target="../tags/tag303.xml"/><Relationship Id="rId2" Type="http://schemas.openxmlformats.org/officeDocument/2006/relationships/tags" Target="../tags/tag298.xml"/><Relationship Id="rId1" Type="http://schemas.openxmlformats.org/officeDocument/2006/relationships/tags" Target="../tags/tag297.xml"/><Relationship Id="rId6" Type="http://schemas.openxmlformats.org/officeDocument/2006/relationships/tags" Target="../tags/tag302.xml"/><Relationship Id="rId5" Type="http://schemas.openxmlformats.org/officeDocument/2006/relationships/tags" Target="../tags/tag301.xml"/><Relationship Id="rId10" Type="http://schemas.openxmlformats.org/officeDocument/2006/relationships/notesSlide" Target="../notesSlides/notesSlide29.xml"/><Relationship Id="rId4" Type="http://schemas.openxmlformats.org/officeDocument/2006/relationships/tags" Target="../tags/tag300.xml"/><Relationship Id="rId9"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tags" Target="../tags/tag98.xml"/><Relationship Id="rId3" Type="http://schemas.openxmlformats.org/officeDocument/2006/relationships/tags" Target="../tags/tag93.xml"/><Relationship Id="rId7" Type="http://schemas.openxmlformats.org/officeDocument/2006/relationships/tags" Target="../tags/tag97.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5" Type="http://schemas.openxmlformats.org/officeDocument/2006/relationships/tags" Target="../tags/tag95.xml"/><Relationship Id="rId10" Type="http://schemas.openxmlformats.org/officeDocument/2006/relationships/notesSlide" Target="../notesSlides/notesSlide3.xml"/><Relationship Id="rId4" Type="http://schemas.openxmlformats.org/officeDocument/2006/relationships/tags" Target="../tags/tag94.xml"/><Relationship Id="rId9"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8" Type="http://schemas.openxmlformats.org/officeDocument/2006/relationships/tags" Target="../tags/tag312.xml"/><Relationship Id="rId3" Type="http://schemas.openxmlformats.org/officeDocument/2006/relationships/tags" Target="../tags/tag307.xml"/><Relationship Id="rId7" Type="http://schemas.openxmlformats.org/officeDocument/2006/relationships/tags" Target="../tags/tag311.xml"/><Relationship Id="rId2" Type="http://schemas.openxmlformats.org/officeDocument/2006/relationships/tags" Target="../tags/tag306.xml"/><Relationship Id="rId1" Type="http://schemas.openxmlformats.org/officeDocument/2006/relationships/tags" Target="../tags/tag305.xml"/><Relationship Id="rId6" Type="http://schemas.openxmlformats.org/officeDocument/2006/relationships/tags" Target="../tags/tag310.xml"/><Relationship Id="rId11" Type="http://schemas.openxmlformats.org/officeDocument/2006/relationships/hyperlink" Target="http://tr-tr.facebook.com/note.php?note_id=188491787844709&amp;comments" TargetMode="External"/><Relationship Id="rId5" Type="http://schemas.openxmlformats.org/officeDocument/2006/relationships/tags" Target="../tags/tag309.xml"/><Relationship Id="rId10" Type="http://schemas.openxmlformats.org/officeDocument/2006/relationships/notesSlide" Target="../notesSlides/notesSlide30.xml"/><Relationship Id="rId4" Type="http://schemas.openxmlformats.org/officeDocument/2006/relationships/tags" Target="../tags/tag308.xml"/><Relationship Id="rId9"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8" Type="http://schemas.openxmlformats.org/officeDocument/2006/relationships/tags" Target="../tags/tag320.xml"/><Relationship Id="rId3" Type="http://schemas.openxmlformats.org/officeDocument/2006/relationships/tags" Target="../tags/tag315.xml"/><Relationship Id="rId7" Type="http://schemas.openxmlformats.org/officeDocument/2006/relationships/tags" Target="../tags/tag319.xml"/><Relationship Id="rId2" Type="http://schemas.openxmlformats.org/officeDocument/2006/relationships/tags" Target="../tags/tag314.xml"/><Relationship Id="rId1" Type="http://schemas.openxmlformats.org/officeDocument/2006/relationships/tags" Target="../tags/tag313.xml"/><Relationship Id="rId6" Type="http://schemas.openxmlformats.org/officeDocument/2006/relationships/tags" Target="../tags/tag318.xml"/><Relationship Id="rId5" Type="http://schemas.openxmlformats.org/officeDocument/2006/relationships/tags" Target="../tags/tag317.xml"/><Relationship Id="rId10" Type="http://schemas.openxmlformats.org/officeDocument/2006/relationships/notesSlide" Target="../notesSlides/notesSlide31.xml"/><Relationship Id="rId4" Type="http://schemas.openxmlformats.org/officeDocument/2006/relationships/tags" Target="../tags/tag316.xml"/><Relationship Id="rId9"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tags" Target="../tags/tag323.xml"/><Relationship Id="rId7" Type="http://schemas.openxmlformats.org/officeDocument/2006/relationships/tags" Target="../tags/tag327.xml"/><Relationship Id="rId2" Type="http://schemas.openxmlformats.org/officeDocument/2006/relationships/tags" Target="../tags/tag322.xml"/><Relationship Id="rId1" Type="http://schemas.openxmlformats.org/officeDocument/2006/relationships/tags" Target="../tags/tag321.xml"/><Relationship Id="rId6" Type="http://schemas.openxmlformats.org/officeDocument/2006/relationships/tags" Target="../tags/tag326.xml"/><Relationship Id="rId5" Type="http://schemas.openxmlformats.org/officeDocument/2006/relationships/tags" Target="../tags/tag325.xml"/><Relationship Id="rId4" Type="http://schemas.openxmlformats.org/officeDocument/2006/relationships/tags" Target="../tags/tag324.xml"/><Relationship Id="rId9"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8" Type="http://schemas.openxmlformats.org/officeDocument/2006/relationships/tags" Target="../tags/tag106.xml"/><Relationship Id="rId3" Type="http://schemas.openxmlformats.org/officeDocument/2006/relationships/tags" Target="../tags/tag101.xml"/><Relationship Id="rId7" Type="http://schemas.openxmlformats.org/officeDocument/2006/relationships/tags" Target="../tags/tag105.xml"/><Relationship Id="rId2" Type="http://schemas.openxmlformats.org/officeDocument/2006/relationships/tags" Target="../tags/tag100.xml"/><Relationship Id="rId1" Type="http://schemas.openxmlformats.org/officeDocument/2006/relationships/tags" Target="../tags/tag99.xml"/><Relationship Id="rId6" Type="http://schemas.openxmlformats.org/officeDocument/2006/relationships/tags" Target="../tags/tag104.xml"/><Relationship Id="rId5" Type="http://schemas.openxmlformats.org/officeDocument/2006/relationships/tags" Target="../tags/tag103.xml"/><Relationship Id="rId10" Type="http://schemas.openxmlformats.org/officeDocument/2006/relationships/notesSlide" Target="../notesSlides/notesSlide4.xml"/><Relationship Id="rId4" Type="http://schemas.openxmlformats.org/officeDocument/2006/relationships/tags" Target="../tags/tag102.xml"/><Relationship Id="rId9"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8" Type="http://schemas.openxmlformats.org/officeDocument/2006/relationships/tags" Target="../tags/tag114.xml"/><Relationship Id="rId3" Type="http://schemas.openxmlformats.org/officeDocument/2006/relationships/tags" Target="../tags/tag109.xml"/><Relationship Id="rId7" Type="http://schemas.openxmlformats.org/officeDocument/2006/relationships/tags" Target="../tags/tag113.xml"/><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tags" Target="../tags/tag112.xml"/><Relationship Id="rId5" Type="http://schemas.openxmlformats.org/officeDocument/2006/relationships/tags" Target="../tags/tag111.xml"/><Relationship Id="rId10" Type="http://schemas.openxmlformats.org/officeDocument/2006/relationships/notesSlide" Target="../notesSlides/notesSlide5.xml"/><Relationship Id="rId4" Type="http://schemas.openxmlformats.org/officeDocument/2006/relationships/tags" Target="../tags/tag110.xml"/><Relationship Id="rId9"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8" Type="http://schemas.openxmlformats.org/officeDocument/2006/relationships/tags" Target="../tags/tag122.xml"/><Relationship Id="rId3" Type="http://schemas.openxmlformats.org/officeDocument/2006/relationships/tags" Target="../tags/tag117.xml"/><Relationship Id="rId7" Type="http://schemas.openxmlformats.org/officeDocument/2006/relationships/tags" Target="../tags/tag121.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tags" Target="../tags/tag120.xml"/><Relationship Id="rId5" Type="http://schemas.openxmlformats.org/officeDocument/2006/relationships/tags" Target="../tags/tag119.xml"/><Relationship Id="rId10" Type="http://schemas.openxmlformats.org/officeDocument/2006/relationships/notesSlide" Target="../notesSlides/notesSlide6.xml"/><Relationship Id="rId4" Type="http://schemas.openxmlformats.org/officeDocument/2006/relationships/tags" Target="../tags/tag118.xml"/><Relationship Id="rId9"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8" Type="http://schemas.openxmlformats.org/officeDocument/2006/relationships/tags" Target="../tags/tag130.xml"/><Relationship Id="rId3" Type="http://schemas.openxmlformats.org/officeDocument/2006/relationships/tags" Target="../tags/tag125.xml"/><Relationship Id="rId7" Type="http://schemas.openxmlformats.org/officeDocument/2006/relationships/tags" Target="../tags/tag129.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tags" Target="../tags/tag128.xml"/><Relationship Id="rId5" Type="http://schemas.openxmlformats.org/officeDocument/2006/relationships/tags" Target="../tags/tag127.xml"/><Relationship Id="rId10" Type="http://schemas.openxmlformats.org/officeDocument/2006/relationships/notesSlide" Target="../notesSlides/notesSlide7.xml"/><Relationship Id="rId4" Type="http://schemas.openxmlformats.org/officeDocument/2006/relationships/tags" Target="../tags/tag126.xml"/><Relationship Id="rId9"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8" Type="http://schemas.openxmlformats.org/officeDocument/2006/relationships/tags" Target="../tags/tag138.xml"/><Relationship Id="rId3" Type="http://schemas.openxmlformats.org/officeDocument/2006/relationships/tags" Target="../tags/tag133.xml"/><Relationship Id="rId7" Type="http://schemas.openxmlformats.org/officeDocument/2006/relationships/tags" Target="../tags/tag137.xml"/><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tags" Target="../tags/tag136.xml"/><Relationship Id="rId5" Type="http://schemas.openxmlformats.org/officeDocument/2006/relationships/tags" Target="../tags/tag135.xml"/><Relationship Id="rId10" Type="http://schemas.openxmlformats.org/officeDocument/2006/relationships/notesSlide" Target="../notesSlides/notesSlide8.xml"/><Relationship Id="rId4" Type="http://schemas.openxmlformats.org/officeDocument/2006/relationships/tags" Target="../tags/tag134.xml"/><Relationship Id="rId9"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tags" Target="../tags/tag146.xml"/><Relationship Id="rId3" Type="http://schemas.openxmlformats.org/officeDocument/2006/relationships/tags" Target="../tags/tag141.xml"/><Relationship Id="rId7" Type="http://schemas.openxmlformats.org/officeDocument/2006/relationships/tags" Target="../tags/tag145.xml"/><Relationship Id="rId2" Type="http://schemas.openxmlformats.org/officeDocument/2006/relationships/tags" Target="../tags/tag140.xml"/><Relationship Id="rId1" Type="http://schemas.openxmlformats.org/officeDocument/2006/relationships/tags" Target="../tags/tag139.xml"/><Relationship Id="rId6" Type="http://schemas.openxmlformats.org/officeDocument/2006/relationships/tags" Target="../tags/tag144.xml"/><Relationship Id="rId5" Type="http://schemas.openxmlformats.org/officeDocument/2006/relationships/tags" Target="../tags/tag143.xml"/><Relationship Id="rId10" Type="http://schemas.openxmlformats.org/officeDocument/2006/relationships/notesSlide" Target="../notesSlides/notesSlide9.xml"/><Relationship Id="rId4" Type="http://schemas.openxmlformats.org/officeDocument/2006/relationships/tags" Target="../tags/tag142.xml"/><Relationship Id="rId9"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txBox="1">
            <a:spLocks/>
          </p:cNvSpPr>
          <p:nvPr/>
        </p:nvSpPr>
        <p:spPr>
          <a:xfrm>
            <a:off x="533400" y="1143000"/>
            <a:ext cx="8077200" cy="838200"/>
          </a:xfrm>
          <a:prstGeom prst="rect">
            <a:avLst/>
          </a:prstGeom>
        </p:spPr>
        <p:txBody>
          <a:bodyPr/>
          <a:lstStyle/>
          <a:p>
            <a:pPr algn="ctr"/>
            <a:r>
              <a:rPr lang="tr-TR" sz="3600" b="1" dirty="0">
                <a:solidFill>
                  <a:schemeClr val="tx1">
                    <a:lumMod val="95000"/>
                    <a:lumOff val="5000"/>
                  </a:schemeClr>
                </a:solidFill>
              </a:rPr>
              <a:t>Bilişim Sistemleri Mühendisliğine Giriş</a:t>
            </a:r>
            <a:endParaRPr lang="en-US" sz="3600" b="1" dirty="0">
              <a:solidFill>
                <a:schemeClr val="tx1">
                  <a:lumMod val="95000"/>
                  <a:lumOff val="5000"/>
                </a:schemeClr>
              </a:solidFill>
            </a:endParaRPr>
          </a:p>
        </p:txBody>
      </p:sp>
      <p:sp>
        <p:nvSpPr>
          <p:cNvPr id="2" name="Rectangle 1"/>
          <p:cNvSpPr/>
          <p:nvPr/>
        </p:nvSpPr>
        <p:spPr>
          <a:xfrm>
            <a:off x="2286000" y="3105835"/>
            <a:ext cx="4876800" cy="584775"/>
          </a:xfrm>
          <a:prstGeom prst="rect">
            <a:avLst/>
          </a:prstGeom>
        </p:spPr>
        <p:txBody>
          <a:bodyPr wrap="square">
            <a:spAutoFit/>
          </a:bodyPr>
          <a:lstStyle/>
          <a:p>
            <a:pPr algn="ctr"/>
            <a:r>
              <a:rPr lang="tr-TR" sz="3200" dirty="0" smtClean="0">
                <a:solidFill>
                  <a:schemeClr val="tx1">
                    <a:lumMod val="50000"/>
                    <a:lumOff val="50000"/>
                  </a:schemeClr>
                </a:solidFill>
              </a:rPr>
              <a:t>Yrd. Doç. Dr. Fatih ÇALLI</a:t>
            </a:r>
            <a:endParaRPr lang="en-US" sz="3200" dirty="0">
              <a:solidFill>
                <a:schemeClr val="tx1">
                  <a:lumMod val="50000"/>
                  <a:lumOff val="50000"/>
                </a:schemeClr>
              </a:solidFill>
            </a:endParaRPr>
          </a:p>
        </p:txBody>
      </p:sp>
    </p:spTree>
    <p:extLst>
      <p:ext uri="{BB962C8B-B14F-4D97-AF65-F5344CB8AC3E}">
        <p14:creationId xmlns:p14="http://schemas.microsoft.com/office/powerpoint/2010/main" val="27213928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solidFill>
            <a:schemeClr val="tx2">
              <a:lumMod val="75000"/>
            </a:schemeClr>
          </a:solidFill>
        </p:spPr>
        <p:txBody>
          <a:bodyPr rtlCol="0">
            <a:normAutofit fontScale="90000"/>
          </a:bodyPr>
          <a:lstStyle/>
          <a:p>
            <a:pPr fontAlgn="auto">
              <a:spcAft>
                <a:spcPts val="0"/>
              </a:spcAft>
              <a:defRPr/>
            </a:pPr>
            <a:r>
              <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WWW (World Wide Web) </a:t>
            </a:r>
            <a:r>
              <a:rPr lang="en-US" sz="3200" b="1" spc="50" dirty="0" err="1">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nedir</a:t>
            </a:r>
            <a:r>
              <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a:t>
            </a:r>
          </a:p>
        </p:txBody>
      </p:sp>
      <p:grpSp>
        <p:nvGrpSpPr>
          <p:cNvPr id="11" name="Grup 10"/>
          <p:cNvGrpSpPr>
            <a:grpSpLocks/>
          </p:cNvGrpSpPr>
          <p:nvPr/>
        </p:nvGrpSpPr>
        <p:grpSpPr bwMode="auto">
          <a:xfrm>
            <a:off x="0" y="0"/>
            <a:ext cx="9144000" cy="276225"/>
            <a:chOff x="0" y="0"/>
            <a:chExt cx="9144000" cy="381000"/>
          </a:xfrm>
        </p:grpSpPr>
        <p:sp>
          <p:nvSpPr>
            <p:cNvPr id="4" name="Dikdörtgen 3"/>
            <p:cNvSpPr/>
            <p:nvPr>
              <p:custDataLst>
                <p:tags r:id="rId6"/>
              </p:custDataLst>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nvGrpSpPr>
            <p:cNvPr id="16392" name="Group 9"/>
            <p:cNvGrpSpPr>
              <a:grpSpLocks noChangeAspect="1"/>
            </p:cNvGrpSpPr>
            <p:nvPr/>
          </p:nvGrpSpPr>
          <p:grpSpPr bwMode="auto">
            <a:xfrm>
              <a:off x="24723" y="14837"/>
              <a:ext cx="934093" cy="322595"/>
              <a:chOff x="1755" y="1344"/>
              <a:chExt cx="2994" cy="1034"/>
            </a:xfrm>
          </p:grpSpPr>
          <p:sp>
            <p:nvSpPr>
              <p:cNvPr id="16393" name="AutoShape 8"/>
              <p:cNvSpPr>
                <a:spLocks noChangeAspect="1" noChangeArrowheads="1" noTextEdit="1"/>
              </p:cNvSpPr>
              <p:nvPr>
                <p:custDataLst>
                  <p:tags r:id="rId7"/>
                </p:custDataLst>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16394" name="Freeform 10"/>
              <p:cNvSpPr>
                <a:spLocks/>
              </p:cNvSpPr>
              <p:nvPr>
                <p:custDataLst>
                  <p:tags r:id="rId8"/>
                </p:custDataLst>
              </p:nvPr>
            </p:nvSpPr>
            <p:spPr bwMode="auto">
              <a:xfrm>
                <a:off x="1755" y="1437"/>
                <a:ext cx="1142" cy="941"/>
              </a:xfrm>
              <a:custGeom>
                <a:avLst/>
                <a:gdLst>
                  <a:gd name="T0" fmla="*/ 1130 w 2284"/>
                  <a:gd name="T1" fmla="*/ 581 h 1882"/>
                  <a:gd name="T2" fmla="*/ 1031 w 2284"/>
                  <a:gd name="T3" fmla="*/ 841 h 1882"/>
                  <a:gd name="T4" fmla="*/ 790 w 2284"/>
                  <a:gd name="T5" fmla="*/ 936 h 1882"/>
                  <a:gd name="T6" fmla="*/ 652 w 2284"/>
                  <a:gd name="T7" fmla="*/ 838 h 1882"/>
                  <a:gd name="T8" fmla="*/ 563 w 2284"/>
                  <a:gd name="T9" fmla="*/ 645 h 1882"/>
                  <a:gd name="T10" fmla="*/ 624 w 2284"/>
                  <a:gd name="T11" fmla="*/ 595 h 1882"/>
                  <a:gd name="T12" fmla="*/ 689 w 2284"/>
                  <a:gd name="T13" fmla="*/ 769 h 1882"/>
                  <a:gd name="T14" fmla="*/ 797 w 2284"/>
                  <a:gd name="T15" fmla="*/ 862 h 1882"/>
                  <a:gd name="T16" fmla="*/ 927 w 2284"/>
                  <a:gd name="T17" fmla="*/ 838 h 1882"/>
                  <a:gd name="T18" fmla="*/ 1027 w 2284"/>
                  <a:gd name="T19" fmla="*/ 696 h 1882"/>
                  <a:gd name="T20" fmla="*/ 1065 w 2284"/>
                  <a:gd name="T21" fmla="*/ 476 h 1882"/>
                  <a:gd name="T22" fmla="*/ 1049 w 2284"/>
                  <a:gd name="T23" fmla="*/ 329 h 1882"/>
                  <a:gd name="T24" fmla="*/ 1004 w 2284"/>
                  <a:gd name="T25" fmla="*/ 207 h 1882"/>
                  <a:gd name="T26" fmla="*/ 948 w 2284"/>
                  <a:gd name="T27" fmla="*/ 132 h 1882"/>
                  <a:gd name="T28" fmla="*/ 904 w 2284"/>
                  <a:gd name="T29" fmla="*/ 99 h 1882"/>
                  <a:gd name="T30" fmla="*/ 856 w 2284"/>
                  <a:gd name="T31" fmla="*/ 84 h 1882"/>
                  <a:gd name="T32" fmla="*/ 757 w 2284"/>
                  <a:gd name="T33" fmla="*/ 111 h 1882"/>
                  <a:gd name="T34" fmla="*/ 660 w 2284"/>
                  <a:gd name="T35" fmla="*/ 244 h 1882"/>
                  <a:gd name="T36" fmla="*/ 615 w 2284"/>
                  <a:gd name="T37" fmla="*/ 468 h 1882"/>
                  <a:gd name="T38" fmla="*/ 707 w 2284"/>
                  <a:gd name="T39" fmla="*/ 345 h 1882"/>
                  <a:gd name="T40" fmla="*/ 759 w 2284"/>
                  <a:gd name="T41" fmla="*/ 252 h 1882"/>
                  <a:gd name="T42" fmla="*/ 825 w 2284"/>
                  <a:gd name="T43" fmla="*/ 227 h 1882"/>
                  <a:gd name="T44" fmla="*/ 881 w 2284"/>
                  <a:gd name="T45" fmla="*/ 260 h 1882"/>
                  <a:gd name="T46" fmla="*/ 938 w 2284"/>
                  <a:gd name="T47" fmla="*/ 387 h 1882"/>
                  <a:gd name="T48" fmla="*/ 942 w 2284"/>
                  <a:gd name="T49" fmla="*/ 554 h 1882"/>
                  <a:gd name="T50" fmla="*/ 899 w 2284"/>
                  <a:gd name="T51" fmla="*/ 674 h 1882"/>
                  <a:gd name="T52" fmla="*/ 829 w 2284"/>
                  <a:gd name="T53" fmla="*/ 730 h 1882"/>
                  <a:gd name="T54" fmla="*/ 759 w 2284"/>
                  <a:gd name="T55" fmla="*/ 707 h 1882"/>
                  <a:gd name="T56" fmla="*/ 707 w 2284"/>
                  <a:gd name="T57" fmla="*/ 625 h 1882"/>
                  <a:gd name="T58" fmla="*/ 745 w 2284"/>
                  <a:gd name="T59" fmla="*/ 525 h 1882"/>
                  <a:gd name="T60" fmla="*/ 787 w 2284"/>
                  <a:gd name="T61" fmla="*/ 609 h 1882"/>
                  <a:gd name="T62" fmla="*/ 854 w 2284"/>
                  <a:gd name="T63" fmla="*/ 576 h 1882"/>
                  <a:gd name="T64" fmla="*/ 868 w 2284"/>
                  <a:gd name="T65" fmla="*/ 426 h 1882"/>
                  <a:gd name="T66" fmla="*/ 807 w 2284"/>
                  <a:gd name="T67" fmla="*/ 342 h 1882"/>
                  <a:gd name="T68" fmla="*/ 748 w 2284"/>
                  <a:gd name="T69" fmla="*/ 417 h 1882"/>
                  <a:gd name="T70" fmla="*/ 769 w 2284"/>
                  <a:gd name="T71" fmla="*/ 465 h 1882"/>
                  <a:gd name="T72" fmla="*/ 789 w 2284"/>
                  <a:gd name="T73" fmla="*/ 452 h 1882"/>
                  <a:gd name="T74" fmla="*/ 807 w 2284"/>
                  <a:gd name="T75" fmla="*/ 432 h 1882"/>
                  <a:gd name="T76" fmla="*/ 829 w 2284"/>
                  <a:gd name="T77" fmla="*/ 460 h 1882"/>
                  <a:gd name="T78" fmla="*/ 824 w 2284"/>
                  <a:gd name="T79" fmla="*/ 512 h 1882"/>
                  <a:gd name="T80" fmla="*/ 800 w 2284"/>
                  <a:gd name="T81" fmla="*/ 524 h 1882"/>
                  <a:gd name="T82" fmla="*/ 786 w 2284"/>
                  <a:gd name="T83" fmla="*/ 495 h 1882"/>
                  <a:gd name="T84" fmla="*/ 735 w 2284"/>
                  <a:gd name="T85" fmla="*/ 495 h 1882"/>
                  <a:gd name="T86" fmla="*/ 626 w 2284"/>
                  <a:gd name="T87" fmla="*/ 495 h 1882"/>
                  <a:gd name="T88" fmla="*/ 507 w 2284"/>
                  <a:gd name="T89" fmla="*/ 495 h 1882"/>
                  <a:gd name="T90" fmla="*/ 395 w 2284"/>
                  <a:gd name="T91" fmla="*/ 495 h 1882"/>
                  <a:gd name="T92" fmla="*/ 325 w 2284"/>
                  <a:gd name="T93" fmla="*/ 495 h 1882"/>
                  <a:gd name="T94" fmla="*/ 108 w 2284"/>
                  <a:gd name="T95" fmla="*/ 495 h 1882"/>
                  <a:gd name="T96" fmla="*/ 314 w 2284"/>
                  <a:gd name="T97" fmla="*/ 465 h 1882"/>
                  <a:gd name="T98" fmla="*/ 356 w 2284"/>
                  <a:gd name="T99" fmla="*/ 465 h 1882"/>
                  <a:gd name="T100" fmla="*/ 458 w 2284"/>
                  <a:gd name="T101" fmla="*/ 465 h 1882"/>
                  <a:gd name="T102" fmla="*/ 549 w 2284"/>
                  <a:gd name="T103" fmla="*/ 372 h 1882"/>
                  <a:gd name="T104" fmla="*/ 629 w 2284"/>
                  <a:gd name="T105" fmla="*/ 137 h 1882"/>
                  <a:gd name="T106" fmla="*/ 776 w 2284"/>
                  <a:gd name="T107" fmla="*/ 9 h 1882"/>
                  <a:gd name="T108" fmla="*/ 881 w 2284"/>
                  <a:gd name="T109" fmla="*/ 4 h 1882"/>
                  <a:gd name="T110" fmla="*/ 950 w 2284"/>
                  <a:gd name="T111" fmla="*/ 32 h 1882"/>
                  <a:gd name="T112" fmla="*/ 1019 w 2284"/>
                  <a:gd name="T113" fmla="*/ 93 h 1882"/>
                  <a:gd name="T114" fmla="*/ 1046 w 2284"/>
                  <a:gd name="T115" fmla="*/ 130 h 1882"/>
                  <a:gd name="T116" fmla="*/ 1118 w 2284"/>
                  <a:gd name="T117" fmla="*/ 280 h 18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sp>
        <p:nvSpPr>
          <p:cNvPr id="12" name="Metin kutusu 11"/>
          <p:cNvSpPr txBox="1">
            <a:spLocks noChangeArrowheads="1"/>
          </p:cNvSpPr>
          <p:nvPr>
            <p:custDataLst>
              <p:tags r:id="rId3"/>
            </p:custDataLst>
          </p:nvPr>
        </p:nvSpPr>
        <p:spPr bwMode="auto">
          <a:xfrm>
            <a:off x="381000" y="-3175"/>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1400" b="1">
                <a:solidFill>
                  <a:schemeClr val="bg1"/>
                </a:solidFill>
                <a:latin typeface="Calibri" pitchFamily="34" charset="0"/>
              </a:rPr>
              <a:t>İnternet kavramını ve internetin gelişimini bilir</a:t>
            </a:r>
          </a:p>
        </p:txBody>
      </p:sp>
      <p:sp>
        <p:nvSpPr>
          <p:cNvPr id="5" name="Slayt Numarası Yer Tutucusu 4"/>
          <p:cNvSpPr>
            <a:spLocks noGrp="1"/>
          </p:cNvSpPr>
          <p:nvPr>
            <p:ph type="sldNum" sz="quarter" idx="12"/>
            <p:custDataLst>
              <p:tags r:id="rId4"/>
            </p:custDataLst>
          </p:nvPr>
        </p:nvSpPr>
        <p:spPr/>
        <p:txBody>
          <a:bodyPr/>
          <a:lstStyle/>
          <a:p>
            <a:pPr>
              <a:defRPr/>
            </a:pPr>
            <a:fld id="{D1C8BFDF-9EC1-472B-80ED-045B576A123C}" type="slidenum">
              <a:rPr lang="tr-TR"/>
              <a:pPr>
                <a:defRPr/>
              </a:pPr>
              <a:t>10</a:t>
            </a:fld>
            <a:endParaRPr lang="tr-TR"/>
          </a:p>
        </p:txBody>
      </p:sp>
      <p:sp>
        <p:nvSpPr>
          <p:cNvPr id="7" name="Metin kutusu 6"/>
          <p:cNvSpPr txBox="1"/>
          <p:nvPr>
            <p:custDataLst>
              <p:tags r:id="rId5"/>
            </p:custDataLst>
          </p:nvPr>
        </p:nvSpPr>
        <p:spPr>
          <a:xfrm>
            <a:off x="533400" y="1371600"/>
            <a:ext cx="7543800" cy="3046413"/>
          </a:xfrm>
          <a:prstGeom prst="rect">
            <a:avLst/>
          </a:prstGeom>
          <a:noFill/>
        </p:spPr>
        <p:txBody>
          <a:bodyPr>
            <a:spAutoFit/>
          </a:bodyPr>
          <a:lstStyle/>
          <a:p>
            <a:pPr algn="just" fontAlgn="auto">
              <a:spcBef>
                <a:spcPts val="0"/>
              </a:spcBef>
              <a:spcAft>
                <a:spcPts val="0"/>
              </a:spcAft>
              <a:defRPr/>
            </a:pPr>
            <a:r>
              <a:rPr lang="tr-TR" sz="2400" dirty="0">
                <a:latin typeface="+mn-lt"/>
                <a:cs typeface="+mn-cs"/>
              </a:rPr>
              <a:t>World </a:t>
            </a:r>
            <a:r>
              <a:rPr lang="tr-TR" sz="2400" dirty="0" err="1">
                <a:latin typeface="+mn-lt"/>
                <a:cs typeface="+mn-cs"/>
              </a:rPr>
              <a:t>Wide</a:t>
            </a:r>
            <a:r>
              <a:rPr lang="tr-TR" sz="2400" dirty="0">
                <a:latin typeface="+mn-lt"/>
                <a:cs typeface="+mn-cs"/>
              </a:rPr>
              <a:t> Web, ya da kısaca Web, internet ortamı üzerinden bilgiye erişim yolu veya internet üzerine kurulmuş olan bir bilgi paylaşım yöntemidir. </a:t>
            </a:r>
          </a:p>
          <a:p>
            <a:pPr marL="534988" algn="just" fontAlgn="auto">
              <a:spcBef>
                <a:spcPts val="0"/>
              </a:spcBef>
              <a:spcAft>
                <a:spcPts val="0"/>
              </a:spcAft>
              <a:defRPr/>
            </a:pPr>
            <a:endParaRPr lang="tr-TR" sz="2400" dirty="0">
              <a:latin typeface="+mn-lt"/>
              <a:cs typeface="+mn-cs"/>
            </a:endParaRPr>
          </a:p>
          <a:p>
            <a:pPr algn="just" fontAlgn="auto">
              <a:spcBef>
                <a:spcPts val="0"/>
              </a:spcBef>
              <a:spcAft>
                <a:spcPts val="0"/>
              </a:spcAft>
              <a:defRPr/>
            </a:pPr>
            <a:r>
              <a:rPr lang="tr-TR" sz="2400" dirty="0">
                <a:latin typeface="+mn-lt"/>
                <a:cs typeface="+mn-cs"/>
              </a:rPr>
              <a:t>WWW, internet ortamında bilgilerin depolanması, biçimlendirilmesi, gösterilmesi ve geri çağrılması için uluslararası kabul edilmiş standartların oluşturduğu sistemdir.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solidFill>
            <a:schemeClr val="tx2">
              <a:lumMod val="75000"/>
            </a:schemeClr>
          </a:solidFill>
        </p:spPr>
        <p:txBody>
          <a:bodyPr rtlCol="0">
            <a:normAutofit fontScale="90000"/>
          </a:bodyPr>
          <a:lstStyle/>
          <a:p>
            <a:pPr fontAlgn="auto">
              <a:spcAft>
                <a:spcPts val="0"/>
              </a:spcAft>
              <a:defRPr/>
            </a:pPr>
            <a:r>
              <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İnternet </a:t>
            </a:r>
            <a:r>
              <a:rPr lang="en-US" sz="3200" b="1" spc="50" dirty="0" err="1">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ile</a:t>
            </a:r>
            <a:r>
              <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WWW </a:t>
            </a:r>
            <a:r>
              <a:rPr lang="en-US" sz="3200" b="1" spc="50" dirty="0" err="1">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arasındaki</a:t>
            </a:r>
            <a:r>
              <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t>
            </a:r>
            <a:r>
              <a:rPr lang="en-US" sz="3200" b="1" spc="50" dirty="0" err="1">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fark</a:t>
            </a:r>
            <a:endPar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a:grpSpLocks/>
          </p:cNvGrpSpPr>
          <p:nvPr/>
        </p:nvGrpSpPr>
        <p:grpSpPr bwMode="auto">
          <a:xfrm>
            <a:off x="0" y="0"/>
            <a:ext cx="9144000" cy="276225"/>
            <a:chOff x="0" y="0"/>
            <a:chExt cx="9144000" cy="381000"/>
          </a:xfrm>
        </p:grpSpPr>
        <p:sp>
          <p:nvSpPr>
            <p:cNvPr id="4" name="Dikdörtgen 3"/>
            <p:cNvSpPr/>
            <p:nvPr>
              <p:custDataLst>
                <p:tags r:id="rId6"/>
              </p:custDataLst>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nvGrpSpPr>
            <p:cNvPr id="17416" name="Group 9"/>
            <p:cNvGrpSpPr>
              <a:grpSpLocks noChangeAspect="1"/>
            </p:cNvGrpSpPr>
            <p:nvPr/>
          </p:nvGrpSpPr>
          <p:grpSpPr bwMode="auto">
            <a:xfrm>
              <a:off x="24723" y="14837"/>
              <a:ext cx="934093" cy="322595"/>
              <a:chOff x="1755" y="1344"/>
              <a:chExt cx="2994" cy="1034"/>
            </a:xfrm>
          </p:grpSpPr>
          <p:sp>
            <p:nvSpPr>
              <p:cNvPr id="17417" name="AutoShape 8"/>
              <p:cNvSpPr>
                <a:spLocks noChangeAspect="1" noChangeArrowheads="1" noTextEdit="1"/>
              </p:cNvSpPr>
              <p:nvPr>
                <p:custDataLst>
                  <p:tags r:id="rId7"/>
                </p:custDataLst>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17418" name="Freeform 10"/>
              <p:cNvSpPr>
                <a:spLocks/>
              </p:cNvSpPr>
              <p:nvPr>
                <p:custDataLst>
                  <p:tags r:id="rId8"/>
                </p:custDataLst>
              </p:nvPr>
            </p:nvSpPr>
            <p:spPr bwMode="auto">
              <a:xfrm>
                <a:off x="1755" y="1437"/>
                <a:ext cx="1142" cy="941"/>
              </a:xfrm>
              <a:custGeom>
                <a:avLst/>
                <a:gdLst>
                  <a:gd name="T0" fmla="*/ 1130 w 2284"/>
                  <a:gd name="T1" fmla="*/ 581 h 1882"/>
                  <a:gd name="T2" fmla="*/ 1031 w 2284"/>
                  <a:gd name="T3" fmla="*/ 841 h 1882"/>
                  <a:gd name="T4" fmla="*/ 790 w 2284"/>
                  <a:gd name="T5" fmla="*/ 936 h 1882"/>
                  <a:gd name="T6" fmla="*/ 652 w 2284"/>
                  <a:gd name="T7" fmla="*/ 838 h 1882"/>
                  <a:gd name="T8" fmla="*/ 563 w 2284"/>
                  <a:gd name="T9" fmla="*/ 645 h 1882"/>
                  <a:gd name="T10" fmla="*/ 624 w 2284"/>
                  <a:gd name="T11" fmla="*/ 595 h 1882"/>
                  <a:gd name="T12" fmla="*/ 689 w 2284"/>
                  <a:gd name="T13" fmla="*/ 769 h 1882"/>
                  <a:gd name="T14" fmla="*/ 797 w 2284"/>
                  <a:gd name="T15" fmla="*/ 862 h 1882"/>
                  <a:gd name="T16" fmla="*/ 927 w 2284"/>
                  <a:gd name="T17" fmla="*/ 838 h 1882"/>
                  <a:gd name="T18" fmla="*/ 1027 w 2284"/>
                  <a:gd name="T19" fmla="*/ 696 h 1882"/>
                  <a:gd name="T20" fmla="*/ 1065 w 2284"/>
                  <a:gd name="T21" fmla="*/ 476 h 1882"/>
                  <a:gd name="T22" fmla="*/ 1049 w 2284"/>
                  <a:gd name="T23" fmla="*/ 329 h 1882"/>
                  <a:gd name="T24" fmla="*/ 1004 w 2284"/>
                  <a:gd name="T25" fmla="*/ 207 h 1882"/>
                  <a:gd name="T26" fmla="*/ 948 w 2284"/>
                  <a:gd name="T27" fmla="*/ 132 h 1882"/>
                  <a:gd name="T28" fmla="*/ 904 w 2284"/>
                  <a:gd name="T29" fmla="*/ 99 h 1882"/>
                  <a:gd name="T30" fmla="*/ 856 w 2284"/>
                  <a:gd name="T31" fmla="*/ 84 h 1882"/>
                  <a:gd name="T32" fmla="*/ 757 w 2284"/>
                  <a:gd name="T33" fmla="*/ 111 h 1882"/>
                  <a:gd name="T34" fmla="*/ 660 w 2284"/>
                  <a:gd name="T35" fmla="*/ 244 h 1882"/>
                  <a:gd name="T36" fmla="*/ 615 w 2284"/>
                  <a:gd name="T37" fmla="*/ 468 h 1882"/>
                  <a:gd name="T38" fmla="*/ 707 w 2284"/>
                  <a:gd name="T39" fmla="*/ 345 h 1882"/>
                  <a:gd name="T40" fmla="*/ 759 w 2284"/>
                  <a:gd name="T41" fmla="*/ 252 h 1882"/>
                  <a:gd name="T42" fmla="*/ 825 w 2284"/>
                  <a:gd name="T43" fmla="*/ 227 h 1882"/>
                  <a:gd name="T44" fmla="*/ 881 w 2284"/>
                  <a:gd name="T45" fmla="*/ 260 h 1882"/>
                  <a:gd name="T46" fmla="*/ 938 w 2284"/>
                  <a:gd name="T47" fmla="*/ 387 h 1882"/>
                  <a:gd name="T48" fmla="*/ 942 w 2284"/>
                  <a:gd name="T49" fmla="*/ 554 h 1882"/>
                  <a:gd name="T50" fmla="*/ 899 w 2284"/>
                  <a:gd name="T51" fmla="*/ 674 h 1882"/>
                  <a:gd name="T52" fmla="*/ 829 w 2284"/>
                  <a:gd name="T53" fmla="*/ 730 h 1882"/>
                  <a:gd name="T54" fmla="*/ 759 w 2284"/>
                  <a:gd name="T55" fmla="*/ 707 h 1882"/>
                  <a:gd name="T56" fmla="*/ 707 w 2284"/>
                  <a:gd name="T57" fmla="*/ 625 h 1882"/>
                  <a:gd name="T58" fmla="*/ 745 w 2284"/>
                  <a:gd name="T59" fmla="*/ 525 h 1882"/>
                  <a:gd name="T60" fmla="*/ 787 w 2284"/>
                  <a:gd name="T61" fmla="*/ 609 h 1882"/>
                  <a:gd name="T62" fmla="*/ 854 w 2284"/>
                  <a:gd name="T63" fmla="*/ 576 h 1882"/>
                  <a:gd name="T64" fmla="*/ 868 w 2284"/>
                  <a:gd name="T65" fmla="*/ 426 h 1882"/>
                  <a:gd name="T66" fmla="*/ 807 w 2284"/>
                  <a:gd name="T67" fmla="*/ 342 h 1882"/>
                  <a:gd name="T68" fmla="*/ 748 w 2284"/>
                  <a:gd name="T69" fmla="*/ 417 h 1882"/>
                  <a:gd name="T70" fmla="*/ 769 w 2284"/>
                  <a:gd name="T71" fmla="*/ 465 h 1882"/>
                  <a:gd name="T72" fmla="*/ 789 w 2284"/>
                  <a:gd name="T73" fmla="*/ 452 h 1882"/>
                  <a:gd name="T74" fmla="*/ 807 w 2284"/>
                  <a:gd name="T75" fmla="*/ 432 h 1882"/>
                  <a:gd name="T76" fmla="*/ 829 w 2284"/>
                  <a:gd name="T77" fmla="*/ 460 h 1882"/>
                  <a:gd name="T78" fmla="*/ 824 w 2284"/>
                  <a:gd name="T79" fmla="*/ 512 h 1882"/>
                  <a:gd name="T80" fmla="*/ 800 w 2284"/>
                  <a:gd name="T81" fmla="*/ 524 h 1882"/>
                  <a:gd name="T82" fmla="*/ 786 w 2284"/>
                  <a:gd name="T83" fmla="*/ 495 h 1882"/>
                  <a:gd name="T84" fmla="*/ 735 w 2284"/>
                  <a:gd name="T85" fmla="*/ 495 h 1882"/>
                  <a:gd name="T86" fmla="*/ 626 w 2284"/>
                  <a:gd name="T87" fmla="*/ 495 h 1882"/>
                  <a:gd name="T88" fmla="*/ 507 w 2284"/>
                  <a:gd name="T89" fmla="*/ 495 h 1882"/>
                  <a:gd name="T90" fmla="*/ 395 w 2284"/>
                  <a:gd name="T91" fmla="*/ 495 h 1882"/>
                  <a:gd name="T92" fmla="*/ 325 w 2284"/>
                  <a:gd name="T93" fmla="*/ 495 h 1882"/>
                  <a:gd name="T94" fmla="*/ 108 w 2284"/>
                  <a:gd name="T95" fmla="*/ 495 h 1882"/>
                  <a:gd name="T96" fmla="*/ 314 w 2284"/>
                  <a:gd name="T97" fmla="*/ 465 h 1882"/>
                  <a:gd name="T98" fmla="*/ 356 w 2284"/>
                  <a:gd name="T99" fmla="*/ 465 h 1882"/>
                  <a:gd name="T100" fmla="*/ 458 w 2284"/>
                  <a:gd name="T101" fmla="*/ 465 h 1882"/>
                  <a:gd name="T102" fmla="*/ 549 w 2284"/>
                  <a:gd name="T103" fmla="*/ 372 h 1882"/>
                  <a:gd name="T104" fmla="*/ 629 w 2284"/>
                  <a:gd name="T105" fmla="*/ 137 h 1882"/>
                  <a:gd name="T106" fmla="*/ 776 w 2284"/>
                  <a:gd name="T107" fmla="*/ 9 h 1882"/>
                  <a:gd name="T108" fmla="*/ 881 w 2284"/>
                  <a:gd name="T109" fmla="*/ 4 h 1882"/>
                  <a:gd name="T110" fmla="*/ 950 w 2284"/>
                  <a:gd name="T111" fmla="*/ 32 h 1882"/>
                  <a:gd name="T112" fmla="*/ 1019 w 2284"/>
                  <a:gd name="T113" fmla="*/ 93 h 1882"/>
                  <a:gd name="T114" fmla="*/ 1046 w 2284"/>
                  <a:gd name="T115" fmla="*/ 130 h 1882"/>
                  <a:gd name="T116" fmla="*/ 1118 w 2284"/>
                  <a:gd name="T117" fmla="*/ 280 h 18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sp>
        <p:nvSpPr>
          <p:cNvPr id="12" name="Metin kutusu 11"/>
          <p:cNvSpPr txBox="1">
            <a:spLocks noChangeArrowheads="1"/>
          </p:cNvSpPr>
          <p:nvPr>
            <p:custDataLst>
              <p:tags r:id="rId3"/>
            </p:custDataLst>
          </p:nvPr>
        </p:nvSpPr>
        <p:spPr bwMode="auto">
          <a:xfrm>
            <a:off x="381000" y="-3175"/>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1400" b="1">
                <a:solidFill>
                  <a:schemeClr val="bg1"/>
                </a:solidFill>
                <a:latin typeface="Calibri" pitchFamily="34" charset="0"/>
              </a:rPr>
              <a:t>İnternet kavramını ve internetin gelişimini bilir</a:t>
            </a:r>
          </a:p>
        </p:txBody>
      </p:sp>
      <p:sp>
        <p:nvSpPr>
          <p:cNvPr id="5" name="Slayt Numarası Yer Tutucusu 4"/>
          <p:cNvSpPr>
            <a:spLocks noGrp="1"/>
          </p:cNvSpPr>
          <p:nvPr>
            <p:ph type="sldNum" sz="quarter" idx="12"/>
            <p:custDataLst>
              <p:tags r:id="rId4"/>
            </p:custDataLst>
          </p:nvPr>
        </p:nvSpPr>
        <p:spPr/>
        <p:txBody>
          <a:bodyPr/>
          <a:lstStyle/>
          <a:p>
            <a:pPr>
              <a:defRPr/>
            </a:pPr>
            <a:fld id="{6D8913A9-1EB9-4FF8-B269-9D47EFA23083}" type="slidenum">
              <a:rPr lang="tr-TR"/>
              <a:pPr>
                <a:defRPr/>
              </a:pPr>
              <a:t>11</a:t>
            </a:fld>
            <a:endParaRPr lang="tr-TR"/>
          </a:p>
        </p:txBody>
      </p:sp>
      <p:sp>
        <p:nvSpPr>
          <p:cNvPr id="17414" name="Metin kutusu 6"/>
          <p:cNvSpPr txBox="1">
            <a:spLocks noChangeArrowheads="1"/>
          </p:cNvSpPr>
          <p:nvPr>
            <p:custDataLst>
              <p:tags r:id="rId5"/>
            </p:custDataLst>
          </p:nvPr>
        </p:nvSpPr>
        <p:spPr bwMode="auto">
          <a:xfrm>
            <a:off x="533400" y="1371600"/>
            <a:ext cx="75438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algn="just"/>
            <a:r>
              <a:rPr lang="tr-TR" sz="2400">
                <a:latin typeface="Calibri" pitchFamily="34" charset="0"/>
              </a:rPr>
              <a:t>Birçok kişi tarafından internet ile www ya da web kavramları aynı şey olarak düşünülmektedir. Fakat internetin tanımından da anlaşılacağı üzerine çok sayıda bilgisayar ve bilgisayar sistemlerinin oluşturmuş olduğu bir bilgisayar ağıdır. </a:t>
            </a:r>
          </a:p>
          <a:p>
            <a:pPr algn="just"/>
            <a:endParaRPr lang="tr-TR" sz="2400">
              <a:latin typeface="Calibri" pitchFamily="34" charset="0"/>
            </a:endParaRPr>
          </a:p>
          <a:p>
            <a:pPr algn="just"/>
            <a:r>
              <a:rPr lang="tr-TR" sz="2400">
                <a:latin typeface="Calibri" pitchFamily="34" charset="0"/>
              </a:rPr>
              <a:t>WWW yada web ise internet üzerinde çalışan bir HTTP protokolünü kullanarak web sayfalarının görüntülenebilmesini sağlayan bir sistemdir.</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solidFill>
            <a:schemeClr val="tx2">
              <a:lumMod val="75000"/>
            </a:schemeClr>
          </a:solidFill>
        </p:spPr>
        <p:txBody>
          <a:bodyPr rtlCol="0">
            <a:normAutofit fontScale="90000"/>
          </a:bodyPr>
          <a:lstStyle/>
          <a:p>
            <a:pPr fontAlgn="auto">
              <a:spcAft>
                <a:spcPts val="0"/>
              </a:spcAft>
              <a:defRPr/>
            </a:pPr>
            <a:r>
              <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İnternet – </a:t>
            </a:r>
            <a:r>
              <a:rPr lang="en-US" sz="3200" b="1" spc="50" dirty="0" err="1">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Temel</a:t>
            </a:r>
            <a:r>
              <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t>
            </a:r>
            <a:r>
              <a:rPr lang="en-US" sz="3200" b="1" spc="50" dirty="0" err="1">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Kavramlar</a:t>
            </a:r>
            <a:endPar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a:grpSpLocks/>
          </p:cNvGrpSpPr>
          <p:nvPr/>
        </p:nvGrpSpPr>
        <p:grpSpPr bwMode="auto">
          <a:xfrm>
            <a:off x="0" y="0"/>
            <a:ext cx="9144000" cy="276225"/>
            <a:chOff x="0" y="0"/>
            <a:chExt cx="9144000" cy="381000"/>
          </a:xfrm>
        </p:grpSpPr>
        <p:sp>
          <p:nvSpPr>
            <p:cNvPr id="4" name="Dikdörtgen 3"/>
            <p:cNvSpPr/>
            <p:nvPr>
              <p:custDataLst>
                <p:tags r:id="rId6"/>
              </p:custDataLst>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nvGrpSpPr>
            <p:cNvPr id="18440" name="Group 9"/>
            <p:cNvGrpSpPr>
              <a:grpSpLocks noChangeAspect="1"/>
            </p:cNvGrpSpPr>
            <p:nvPr/>
          </p:nvGrpSpPr>
          <p:grpSpPr bwMode="auto">
            <a:xfrm>
              <a:off x="24723" y="14837"/>
              <a:ext cx="934093" cy="322595"/>
              <a:chOff x="1755" y="1344"/>
              <a:chExt cx="2994" cy="1034"/>
            </a:xfrm>
          </p:grpSpPr>
          <p:sp>
            <p:nvSpPr>
              <p:cNvPr id="18441" name="AutoShape 8"/>
              <p:cNvSpPr>
                <a:spLocks noChangeAspect="1" noChangeArrowheads="1" noTextEdit="1"/>
              </p:cNvSpPr>
              <p:nvPr>
                <p:custDataLst>
                  <p:tags r:id="rId7"/>
                </p:custDataLst>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18442" name="Freeform 10"/>
              <p:cNvSpPr>
                <a:spLocks/>
              </p:cNvSpPr>
              <p:nvPr>
                <p:custDataLst>
                  <p:tags r:id="rId8"/>
                </p:custDataLst>
              </p:nvPr>
            </p:nvSpPr>
            <p:spPr bwMode="auto">
              <a:xfrm>
                <a:off x="1755" y="1437"/>
                <a:ext cx="1142" cy="941"/>
              </a:xfrm>
              <a:custGeom>
                <a:avLst/>
                <a:gdLst>
                  <a:gd name="T0" fmla="*/ 1130 w 2284"/>
                  <a:gd name="T1" fmla="*/ 581 h 1882"/>
                  <a:gd name="T2" fmla="*/ 1031 w 2284"/>
                  <a:gd name="T3" fmla="*/ 841 h 1882"/>
                  <a:gd name="T4" fmla="*/ 790 w 2284"/>
                  <a:gd name="T5" fmla="*/ 936 h 1882"/>
                  <a:gd name="T6" fmla="*/ 652 w 2284"/>
                  <a:gd name="T7" fmla="*/ 838 h 1882"/>
                  <a:gd name="T8" fmla="*/ 563 w 2284"/>
                  <a:gd name="T9" fmla="*/ 645 h 1882"/>
                  <a:gd name="T10" fmla="*/ 624 w 2284"/>
                  <a:gd name="T11" fmla="*/ 595 h 1882"/>
                  <a:gd name="T12" fmla="*/ 689 w 2284"/>
                  <a:gd name="T13" fmla="*/ 769 h 1882"/>
                  <a:gd name="T14" fmla="*/ 797 w 2284"/>
                  <a:gd name="T15" fmla="*/ 862 h 1882"/>
                  <a:gd name="T16" fmla="*/ 927 w 2284"/>
                  <a:gd name="T17" fmla="*/ 838 h 1882"/>
                  <a:gd name="T18" fmla="*/ 1027 w 2284"/>
                  <a:gd name="T19" fmla="*/ 696 h 1882"/>
                  <a:gd name="T20" fmla="*/ 1065 w 2284"/>
                  <a:gd name="T21" fmla="*/ 476 h 1882"/>
                  <a:gd name="T22" fmla="*/ 1049 w 2284"/>
                  <a:gd name="T23" fmla="*/ 329 h 1882"/>
                  <a:gd name="T24" fmla="*/ 1004 w 2284"/>
                  <a:gd name="T25" fmla="*/ 207 h 1882"/>
                  <a:gd name="T26" fmla="*/ 948 w 2284"/>
                  <a:gd name="T27" fmla="*/ 132 h 1882"/>
                  <a:gd name="T28" fmla="*/ 904 w 2284"/>
                  <a:gd name="T29" fmla="*/ 99 h 1882"/>
                  <a:gd name="T30" fmla="*/ 856 w 2284"/>
                  <a:gd name="T31" fmla="*/ 84 h 1882"/>
                  <a:gd name="T32" fmla="*/ 757 w 2284"/>
                  <a:gd name="T33" fmla="*/ 111 h 1882"/>
                  <a:gd name="T34" fmla="*/ 660 w 2284"/>
                  <a:gd name="T35" fmla="*/ 244 h 1882"/>
                  <a:gd name="T36" fmla="*/ 615 w 2284"/>
                  <a:gd name="T37" fmla="*/ 468 h 1882"/>
                  <a:gd name="T38" fmla="*/ 707 w 2284"/>
                  <a:gd name="T39" fmla="*/ 345 h 1882"/>
                  <a:gd name="T40" fmla="*/ 759 w 2284"/>
                  <a:gd name="T41" fmla="*/ 252 h 1882"/>
                  <a:gd name="T42" fmla="*/ 825 w 2284"/>
                  <a:gd name="T43" fmla="*/ 227 h 1882"/>
                  <a:gd name="T44" fmla="*/ 881 w 2284"/>
                  <a:gd name="T45" fmla="*/ 260 h 1882"/>
                  <a:gd name="T46" fmla="*/ 938 w 2284"/>
                  <a:gd name="T47" fmla="*/ 387 h 1882"/>
                  <a:gd name="T48" fmla="*/ 942 w 2284"/>
                  <a:gd name="T49" fmla="*/ 554 h 1882"/>
                  <a:gd name="T50" fmla="*/ 899 w 2284"/>
                  <a:gd name="T51" fmla="*/ 674 h 1882"/>
                  <a:gd name="T52" fmla="*/ 829 w 2284"/>
                  <a:gd name="T53" fmla="*/ 730 h 1882"/>
                  <a:gd name="T54" fmla="*/ 759 w 2284"/>
                  <a:gd name="T55" fmla="*/ 707 h 1882"/>
                  <a:gd name="T56" fmla="*/ 707 w 2284"/>
                  <a:gd name="T57" fmla="*/ 625 h 1882"/>
                  <a:gd name="T58" fmla="*/ 745 w 2284"/>
                  <a:gd name="T59" fmla="*/ 525 h 1882"/>
                  <a:gd name="T60" fmla="*/ 787 w 2284"/>
                  <a:gd name="T61" fmla="*/ 609 h 1882"/>
                  <a:gd name="T62" fmla="*/ 854 w 2284"/>
                  <a:gd name="T63" fmla="*/ 576 h 1882"/>
                  <a:gd name="T64" fmla="*/ 868 w 2284"/>
                  <a:gd name="T65" fmla="*/ 426 h 1882"/>
                  <a:gd name="T66" fmla="*/ 807 w 2284"/>
                  <a:gd name="T67" fmla="*/ 342 h 1882"/>
                  <a:gd name="T68" fmla="*/ 748 w 2284"/>
                  <a:gd name="T69" fmla="*/ 417 h 1882"/>
                  <a:gd name="T70" fmla="*/ 769 w 2284"/>
                  <a:gd name="T71" fmla="*/ 465 h 1882"/>
                  <a:gd name="T72" fmla="*/ 789 w 2284"/>
                  <a:gd name="T73" fmla="*/ 452 h 1882"/>
                  <a:gd name="T74" fmla="*/ 807 w 2284"/>
                  <a:gd name="T75" fmla="*/ 432 h 1882"/>
                  <a:gd name="T76" fmla="*/ 829 w 2284"/>
                  <a:gd name="T77" fmla="*/ 460 h 1882"/>
                  <a:gd name="T78" fmla="*/ 824 w 2284"/>
                  <a:gd name="T79" fmla="*/ 512 h 1882"/>
                  <a:gd name="T80" fmla="*/ 800 w 2284"/>
                  <a:gd name="T81" fmla="*/ 524 h 1882"/>
                  <a:gd name="T82" fmla="*/ 786 w 2284"/>
                  <a:gd name="T83" fmla="*/ 495 h 1882"/>
                  <a:gd name="T84" fmla="*/ 735 w 2284"/>
                  <a:gd name="T85" fmla="*/ 495 h 1882"/>
                  <a:gd name="T86" fmla="*/ 626 w 2284"/>
                  <a:gd name="T87" fmla="*/ 495 h 1882"/>
                  <a:gd name="T88" fmla="*/ 507 w 2284"/>
                  <a:gd name="T89" fmla="*/ 495 h 1882"/>
                  <a:gd name="T90" fmla="*/ 395 w 2284"/>
                  <a:gd name="T91" fmla="*/ 495 h 1882"/>
                  <a:gd name="T92" fmla="*/ 325 w 2284"/>
                  <a:gd name="T93" fmla="*/ 495 h 1882"/>
                  <a:gd name="T94" fmla="*/ 108 w 2284"/>
                  <a:gd name="T95" fmla="*/ 495 h 1882"/>
                  <a:gd name="T96" fmla="*/ 314 w 2284"/>
                  <a:gd name="T97" fmla="*/ 465 h 1882"/>
                  <a:gd name="T98" fmla="*/ 356 w 2284"/>
                  <a:gd name="T99" fmla="*/ 465 h 1882"/>
                  <a:gd name="T100" fmla="*/ 458 w 2284"/>
                  <a:gd name="T101" fmla="*/ 465 h 1882"/>
                  <a:gd name="T102" fmla="*/ 549 w 2284"/>
                  <a:gd name="T103" fmla="*/ 372 h 1882"/>
                  <a:gd name="T104" fmla="*/ 629 w 2284"/>
                  <a:gd name="T105" fmla="*/ 137 h 1882"/>
                  <a:gd name="T106" fmla="*/ 776 w 2284"/>
                  <a:gd name="T107" fmla="*/ 9 h 1882"/>
                  <a:gd name="T108" fmla="*/ 881 w 2284"/>
                  <a:gd name="T109" fmla="*/ 4 h 1882"/>
                  <a:gd name="T110" fmla="*/ 950 w 2284"/>
                  <a:gd name="T111" fmla="*/ 32 h 1882"/>
                  <a:gd name="T112" fmla="*/ 1019 w 2284"/>
                  <a:gd name="T113" fmla="*/ 93 h 1882"/>
                  <a:gd name="T114" fmla="*/ 1046 w 2284"/>
                  <a:gd name="T115" fmla="*/ 130 h 1882"/>
                  <a:gd name="T116" fmla="*/ 1118 w 2284"/>
                  <a:gd name="T117" fmla="*/ 280 h 18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sp>
        <p:nvSpPr>
          <p:cNvPr id="12" name="Metin kutusu 11"/>
          <p:cNvSpPr txBox="1">
            <a:spLocks noChangeArrowheads="1"/>
          </p:cNvSpPr>
          <p:nvPr>
            <p:custDataLst>
              <p:tags r:id="rId3"/>
            </p:custDataLst>
          </p:nvPr>
        </p:nvSpPr>
        <p:spPr bwMode="auto">
          <a:xfrm>
            <a:off x="381000" y="-3175"/>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1400" b="1">
                <a:solidFill>
                  <a:schemeClr val="bg1"/>
                </a:solidFill>
                <a:latin typeface="Calibri" pitchFamily="34" charset="0"/>
              </a:rPr>
              <a:t>İnternetin temel kavramlarını bilir</a:t>
            </a:r>
          </a:p>
        </p:txBody>
      </p:sp>
      <p:sp>
        <p:nvSpPr>
          <p:cNvPr id="5" name="Slayt Numarası Yer Tutucusu 4"/>
          <p:cNvSpPr>
            <a:spLocks noGrp="1"/>
          </p:cNvSpPr>
          <p:nvPr>
            <p:ph type="sldNum" sz="quarter" idx="12"/>
            <p:custDataLst>
              <p:tags r:id="rId4"/>
            </p:custDataLst>
          </p:nvPr>
        </p:nvSpPr>
        <p:spPr/>
        <p:txBody>
          <a:bodyPr/>
          <a:lstStyle/>
          <a:p>
            <a:pPr>
              <a:defRPr/>
            </a:pPr>
            <a:fld id="{F718BB3D-F259-49E2-9AC6-3AE9C8397A8C}" type="slidenum">
              <a:rPr lang="tr-TR"/>
              <a:pPr>
                <a:defRPr/>
              </a:pPr>
              <a:t>12</a:t>
            </a:fld>
            <a:endParaRPr lang="tr-TR"/>
          </a:p>
        </p:txBody>
      </p:sp>
      <p:sp>
        <p:nvSpPr>
          <p:cNvPr id="7" name="Metin kutusu 6"/>
          <p:cNvSpPr txBox="1"/>
          <p:nvPr>
            <p:custDataLst>
              <p:tags r:id="rId5"/>
            </p:custDataLst>
          </p:nvPr>
        </p:nvSpPr>
        <p:spPr>
          <a:xfrm>
            <a:off x="533400" y="1371600"/>
            <a:ext cx="7543800" cy="3786188"/>
          </a:xfrm>
          <a:prstGeom prst="rect">
            <a:avLst/>
          </a:prstGeom>
          <a:noFill/>
        </p:spPr>
        <p:txBody>
          <a:bodyPr>
            <a:spAutoFit/>
          </a:bodyPr>
          <a:lstStyle/>
          <a:p>
            <a:pPr algn="just" fontAlgn="auto">
              <a:spcBef>
                <a:spcPts val="0"/>
              </a:spcBef>
              <a:spcAft>
                <a:spcPts val="0"/>
              </a:spcAft>
              <a:defRPr/>
            </a:pPr>
            <a:r>
              <a:rPr lang="tr-TR" sz="2400" b="1" dirty="0">
                <a:latin typeface="+mn-lt"/>
                <a:cs typeface="+mn-cs"/>
              </a:rPr>
              <a:t>TCP / IP protokol kümesi</a:t>
            </a:r>
          </a:p>
          <a:p>
            <a:pPr marL="534988" algn="just" fontAlgn="auto">
              <a:spcBef>
                <a:spcPts val="0"/>
              </a:spcBef>
              <a:spcAft>
                <a:spcPts val="0"/>
              </a:spcAft>
              <a:defRPr/>
            </a:pPr>
            <a:r>
              <a:rPr lang="tr-TR" sz="2400" dirty="0">
                <a:latin typeface="+mn-lt"/>
                <a:cs typeface="+mn-cs"/>
              </a:rPr>
              <a:t>Bu protokoller internette veri transferi için kullanılır ve internette kullanılan her türlü servisi sağlarlar. Bu servislere örnek olarak; elektronik posta transferi, dosya transferi, WWW erişimi gibi servisler sayılabilir. Sunucu ve İstemci mimarisine göre tasarlanan protokoller, paket anahtarlama tekniği adı verilen bir yöntemle çalışmaktadır. İnternet üzerindeki her bilgisayar, 65.536 farklı TCP portu (iletişim kapısı) aracılığıyla birbirleri ile bağlantı kurabilmektedir.</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solidFill>
            <a:schemeClr val="tx2">
              <a:lumMod val="75000"/>
            </a:schemeClr>
          </a:solidFill>
        </p:spPr>
        <p:txBody>
          <a:bodyPr rtlCol="0">
            <a:normAutofit fontScale="90000"/>
          </a:bodyPr>
          <a:lstStyle/>
          <a:p>
            <a:pPr fontAlgn="auto">
              <a:spcAft>
                <a:spcPts val="0"/>
              </a:spcAft>
              <a:defRPr/>
            </a:pPr>
            <a:r>
              <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İnternet – </a:t>
            </a:r>
            <a:r>
              <a:rPr lang="en-US" sz="3200" b="1" spc="50" dirty="0" err="1">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Temel</a:t>
            </a:r>
            <a:r>
              <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t>
            </a:r>
            <a:r>
              <a:rPr lang="en-US" sz="3200" b="1" spc="50" dirty="0" err="1">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Kavramlar</a:t>
            </a:r>
            <a:endPar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a:grpSpLocks/>
          </p:cNvGrpSpPr>
          <p:nvPr/>
        </p:nvGrpSpPr>
        <p:grpSpPr bwMode="auto">
          <a:xfrm>
            <a:off x="0" y="0"/>
            <a:ext cx="9144000" cy="276225"/>
            <a:chOff x="0" y="0"/>
            <a:chExt cx="9144000" cy="381000"/>
          </a:xfrm>
        </p:grpSpPr>
        <p:sp>
          <p:nvSpPr>
            <p:cNvPr id="4" name="Dikdörtgen 3"/>
            <p:cNvSpPr/>
            <p:nvPr>
              <p:custDataLst>
                <p:tags r:id="rId6"/>
              </p:custDataLst>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nvGrpSpPr>
            <p:cNvPr id="19464" name="Group 9"/>
            <p:cNvGrpSpPr>
              <a:grpSpLocks noChangeAspect="1"/>
            </p:cNvGrpSpPr>
            <p:nvPr/>
          </p:nvGrpSpPr>
          <p:grpSpPr bwMode="auto">
            <a:xfrm>
              <a:off x="24723" y="14837"/>
              <a:ext cx="934093" cy="322595"/>
              <a:chOff x="1755" y="1344"/>
              <a:chExt cx="2994" cy="1034"/>
            </a:xfrm>
          </p:grpSpPr>
          <p:sp>
            <p:nvSpPr>
              <p:cNvPr id="19465" name="AutoShape 8"/>
              <p:cNvSpPr>
                <a:spLocks noChangeAspect="1" noChangeArrowheads="1" noTextEdit="1"/>
              </p:cNvSpPr>
              <p:nvPr>
                <p:custDataLst>
                  <p:tags r:id="rId7"/>
                </p:custDataLst>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19466" name="Freeform 10"/>
              <p:cNvSpPr>
                <a:spLocks/>
              </p:cNvSpPr>
              <p:nvPr>
                <p:custDataLst>
                  <p:tags r:id="rId8"/>
                </p:custDataLst>
              </p:nvPr>
            </p:nvSpPr>
            <p:spPr bwMode="auto">
              <a:xfrm>
                <a:off x="1755" y="1437"/>
                <a:ext cx="1142" cy="941"/>
              </a:xfrm>
              <a:custGeom>
                <a:avLst/>
                <a:gdLst>
                  <a:gd name="T0" fmla="*/ 1130 w 2284"/>
                  <a:gd name="T1" fmla="*/ 581 h 1882"/>
                  <a:gd name="T2" fmla="*/ 1031 w 2284"/>
                  <a:gd name="T3" fmla="*/ 841 h 1882"/>
                  <a:gd name="T4" fmla="*/ 790 w 2284"/>
                  <a:gd name="T5" fmla="*/ 936 h 1882"/>
                  <a:gd name="T6" fmla="*/ 652 w 2284"/>
                  <a:gd name="T7" fmla="*/ 838 h 1882"/>
                  <a:gd name="T8" fmla="*/ 563 w 2284"/>
                  <a:gd name="T9" fmla="*/ 645 h 1882"/>
                  <a:gd name="T10" fmla="*/ 624 w 2284"/>
                  <a:gd name="T11" fmla="*/ 595 h 1882"/>
                  <a:gd name="T12" fmla="*/ 689 w 2284"/>
                  <a:gd name="T13" fmla="*/ 769 h 1882"/>
                  <a:gd name="T14" fmla="*/ 797 w 2284"/>
                  <a:gd name="T15" fmla="*/ 862 h 1882"/>
                  <a:gd name="T16" fmla="*/ 927 w 2284"/>
                  <a:gd name="T17" fmla="*/ 838 h 1882"/>
                  <a:gd name="T18" fmla="*/ 1027 w 2284"/>
                  <a:gd name="T19" fmla="*/ 696 h 1882"/>
                  <a:gd name="T20" fmla="*/ 1065 w 2284"/>
                  <a:gd name="T21" fmla="*/ 476 h 1882"/>
                  <a:gd name="T22" fmla="*/ 1049 w 2284"/>
                  <a:gd name="T23" fmla="*/ 329 h 1882"/>
                  <a:gd name="T24" fmla="*/ 1004 w 2284"/>
                  <a:gd name="T25" fmla="*/ 207 h 1882"/>
                  <a:gd name="T26" fmla="*/ 948 w 2284"/>
                  <a:gd name="T27" fmla="*/ 132 h 1882"/>
                  <a:gd name="T28" fmla="*/ 904 w 2284"/>
                  <a:gd name="T29" fmla="*/ 99 h 1882"/>
                  <a:gd name="T30" fmla="*/ 856 w 2284"/>
                  <a:gd name="T31" fmla="*/ 84 h 1882"/>
                  <a:gd name="T32" fmla="*/ 757 w 2284"/>
                  <a:gd name="T33" fmla="*/ 111 h 1882"/>
                  <a:gd name="T34" fmla="*/ 660 w 2284"/>
                  <a:gd name="T35" fmla="*/ 244 h 1882"/>
                  <a:gd name="T36" fmla="*/ 615 w 2284"/>
                  <a:gd name="T37" fmla="*/ 468 h 1882"/>
                  <a:gd name="T38" fmla="*/ 707 w 2284"/>
                  <a:gd name="T39" fmla="*/ 345 h 1882"/>
                  <a:gd name="T40" fmla="*/ 759 w 2284"/>
                  <a:gd name="T41" fmla="*/ 252 h 1882"/>
                  <a:gd name="T42" fmla="*/ 825 w 2284"/>
                  <a:gd name="T43" fmla="*/ 227 h 1882"/>
                  <a:gd name="T44" fmla="*/ 881 w 2284"/>
                  <a:gd name="T45" fmla="*/ 260 h 1882"/>
                  <a:gd name="T46" fmla="*/ 938 w 2284"/>
                  <a:gd name="T47" fmla="*/ 387 h 1882"/>
                  <a:gd name="T48" fmla="*/ 942 w 2284"/>
                  <a:gd name="T49" fmla="*/ 554 h 1882"/>
                  <a:gd name="T50" fmla="*/ 899 w 2284"/>
                  <a:gd name="T51" fmla="*/ 674 h 1882"/>
                  <a:gd name="T52" fmla="*/ 829 w 2284"/>
                  <a:gd name="T53" fmla="*/ 730 h 1882"/>
                  <a:gd name="T54" fmla="*/ 759 w 2284"/>
                  <a:gd name="T55" fmla="*/ 707 h 1882"/>
                  <a:gd name="T56" fmla="*/ 707 w 2284"/>
                  <a:gd name="T57" fmla="*/ 625 h 1882"/>
                  <a:gd name="T58" fmla="*/ 745 w 2284"/>
                  <a:gd name="T59" fmla="*/ 525 h 1882"/>
                  <a:gd name="T60" fmla="*/ 787 w 2284"/>
                  <a:gd name="T61" fmla="*/ 609 h 1882"/>
                  <a:gd name="T62" fmla="*/ 854 w 2284"/>
                  <a:gd name="T63" fmla="*/ 576 h 1882"/>
                  <a:gd name="T64" fmla="*/ 868 w 2284"/>
                  <a:gd name="T65" fmla="*/ 426 h 1882"/>
                  <a:gd name="T66" fmla="*/ 807 w 2284"/>
                  <a:gd name="T67" fmla="*/ 342 h 1882"/>
                  <a:gd name="T68" fmla="*/ 748 w 2284"/>
                  <a:gd name="T69" fmla="*/ 417 h 1882"/>
                  <a:gd name="T70" fmla="*/ 769 w 2284"/>
                  <a:gd name="T71" fmla="*/ 465 h 1882"/>
                  <a:gd name="T72" fmla="*/ 789 w 2284"/>
                  <a:gd name="T73" fmla="*/ 452 h 1882"/>
                  <a:gd name="T74" fmla="*/ 807 w 2284"/>
                  <a:gd name="T75" fmla="*/ 432 h 1882"/>
                  <a:gd name="T76" fmla="*/ 829 w 2284"/>
                  <a:gd name="T77" fmla="*/ 460 h 1882"/>
                  <a:gd name="T78" fmla="*/ 824 w 2284"/>
                  <a:gd name="T79" fmla="*/ 512 h 1882"/>
                  <a:gd name="T80" fmla="*/ 800 w 2284"/>
                  <a:gd name="T81" fmla="*/ 524 h 1882"/>
                  <a:gd name="T82" fmla="*/ 786 w 2284"/>
                  <a:gd name="T83" fmla="*/ 495 h 1882"/>
                  <a:gd name="T84" fmla="*/ 735 w 2284"/>
                  <a:gd name="T85" fmla="*/ 495 h 1882"/>
                  <a:gd name="T86" fmla="*/ 626 w 2284"/>
                  <a:gd name="T87" fmla="*/ 495 h 1882"/>
                  <a:gd name="T88" fmla="*/ 507 w 2284"/>
                  <a:gd name="T89" fmla="*/ 495 h 1882"/>
                  <a:gd name="T90" fmla="*/ 395 w 2284"/>
                  <a:gd name="T91" fmla="*/ 495 h 1882"/>
                  <a:gd name="T92" fmla="*/ 325 w 2284"/>
                  <a:gd name="T93" fmla="*/ 495 h 1882"/>
                  <a:gd name="T94" fmla="*/ 108 w 2284"/>
                  <a:gd name="T95" fmla="*/ 495 h 1882"/>
                  <a:gd name="T96" fmla="*/ 314 w 2284"/>
                  <a:gd name="T97" fmla="*/ 465 h 1882"/>
                  <a:gd name="T98" fmla="*/ 356 w 2284"/>
                  <a:gd name="T99" fmla="*/ 465 h 1882"/>
                  <a:gd name="T100" fmla="*/ 458 w 2284"/>
                  <a:gd name="T101" fmla="*/ 465 h 1882"/>
                  <a:gd name="T102" fmla="*/ 549 w 2284"/>
                  <a:gd name="T103" fmla="*/ 372 h 1882"/>
                  <a:gd name="T104" fmla="*/ 629 w 2284"/>
                  <a:gd name="T105" fmla="*/ 137 h 1882"/>
                  <a:gd name="T106" fmla="*/ 776 w 2284"/>
                  <a:gd name="T107" fmla="*/ 9 h 1882"/>
                  <a:gd name="T108" fmla="*/ 881 w 2284"/>
                  <a:gd name="T109" fmla="*/ 4 h 1882"/>
                  <a:gd name="T110" fmla="*/ 950 w 2284"/>
                  <a:gd name="T111" fmla="*/ 32 h 1882"/>
                  <a:gd name="T112" fmla="*/ 1019 w 2284"/>
                  <a:gd name="T113" fmla="*/ 93 h 1882"/>
                  <a:gd name="T114" fmla="*/ 1046 w 2284"/>
                  <a:gd name="T115" fmla="*/ 130 h 1882"/>
                  <a:gd name="T116" fmla="*/ 1118 w 2284"/>
                  <a:gd name="T117" fmla="*/ 280 h 18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sp>
        <p:nvSpPr>
          <p:cNvPr id="12" name="Metin kutusu 11"/>
          <p:cNvSpPr txBox="1">
            <a:spLocks noChangeArrowheads="1"/>
          </p:cNvSpPr>
          <p:nvPr>
            <p:custDataLst>
              <p:tags r:id="rId3"/>
            </p:custDataLst>
          </p:nvPr>
        </p:nvSpPr>
        <p:spPr bwMode="auto">
          <a:xfrm>
            <a:off x="381000" y="-3175"/>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1400" b="1">
                <a:solidFill>
                  <a:schemeClr val="bg1"/>
                </a:solidFill>
                <a:latin typeface="Calibri" pitchFamily="34" charset="0"/>
              </a:rPr>
              <a:t>İnternetin temel kavramlarını bilir</a:t>
            </a:r>
          </a:p>
        </p:txBody>
      </p:sp>
      <p:sp>
        <p:nvSpPr>
          <p:cNvPr id="5" name="Slayt Numarası Yer Tutucusu 4"/>
          <p:cNvSpPr>
            <a:spLocks noGrp="1"/>
          </p:cNvSpPr>
          <p:nvPr>
            <p:ph type="sldNum" sz="quarter" idx="12"/>
            <p:custDataLst>
              <p:tags r:id="rId4"/>
            </p:custDataLst>
          </p:nvPr>
        </p:nvSpPr>
        <p:spPr/>
        <p:txBody>
          <a:bodyPr/>
          <a:lstStyle/>
          <a:p>
            <a:pPr>
              <a:defRPr/>
            </a:pPr>
            <a:fld id="{A338091F-A9A6-49BE-98E0-A3CCF8C76DEE}" type="slidenum">
              <a:rPr lang="tr-TR"/>
              <a:pPr>
                <a:defRPr/>
              </a:pPr>
              <a:t>13</a:t>
            </a:fld>
            <a:endParaRPr lang="tr-TR"/>
          </a:p>
        </p:txBody>
      </p:sp>
      <p:sp>
        <p:nvSpPr>
          <p:cNvPr id="7" name="Metin kutusu 6"/>
          <p:cNvSpPr txBox="1"/>
          <p:nvPr>
            <p:custDataLst>
              <p:tags r:id="rId5"/>
            </p:custDataLst>
          </p:nvPr>
        </p:nvSpPr>
        <p:spPr>
          <a:xfrm>
            <a:off x="533400" y="1371600"/>
            <a:ext cx="8305800" cy="4354513"/>
          </a:xfrm>
          <a:prstGeom prst="rect">
            <a:avLst/>
          </a:prstGeom>
          <a:noFill/>
        </p:spPr>
        <p:txBody>
          <a:bodyPr>
            <a:spAutoFit/>
          </a:bodyPr>
          <a:lstStyle/>
          <a:p>
            <a:pPr algn="just" fontAlgn="auto">
              <a:spcBef>
                <a:spcPts val="0"/>
              </a:spcBef>
              <a:spcAft>
                <a:spcPts val="0"/>
              </a:spcAft>
              <a:defRPr/>
            </a:pPr>
            <a:r>
              <a:rPr lang="tr-TR" sz="2800" b="1" dirty="0">
                <a:latin typeface="+mn-lt"/>
                <a:cs typeface="+mn-cs"/>
              </a:rPr>
              <a:t>IP (Internet Protocol) adresi</a:t>
            </a:r>
          </a:p>
          <a:p>
            <a:pPr marL="534988" algn="just" fontAlgn="auto">
              <a:spcBef>
                <a:spcPts val="0"/>
              </a:spcBef>
              <a:spcAft>
                <a:spcPts val="0"/>
              </a:spcAft>
              <a:defRPr/>
            </a:pPr>
            <a:r>
              <a:rPr lang="tr-TR" sz="2500" dirty="0">
                <a:latin typeface="+mn-lt"/>
                <a:cs typeface="+mn-cs"/>
              </a:rPr>
              <a:t>IPv4 adresleri noktayla ayrılmış birer </a:t>
            </a:r>
            <a:r>
              <a:rPr lang="tr-TR" sz="2500" dirty="0" err="1">
                <a:latin typeface="+mn-lt"/>
                <a:cs typeface="+mn-cs"/>
              </a:rPr>
              <a:t>byte</a:t>
            </a:r>
            <a:r>
              <a:rPr lang="tr-TR" sz="2500" dirty="0">
                <a:latin typeface="+mn-lt"/>
                <a:cs typeface="+mn-cs"/>
              </a:rPr>
              <a:t> </a:t>
            </a:r>
            <a:r>
              <a:rPr lang="tr-TR" sz="2500" dirty="0" err="1">
                <a:latin typeface="+mn-lt"/>
                <a:cs typeface="+mn-cs"/>
              </a:rPr>
              <a:t>lık</a:t>
            </a:r>
            <a:r>
              <a:rPr lang="tr-TR" sz="2500" dirty="0">
                <a:latin typeface="+mn-lt"/>
                <a:cs typeface="+mn-cs"/>
              </a:rPr>
              <a:t> dört </a:t>
            </a:r>
            <a:r>
              <a:rPr lang="tr-TR" sz="2500" dirty="0" err="1">
                <a:latin typeface="+mn-lt"/>
                <a:cs typeface="+mn-cs"/>
              </a:rPr>
              <a:t>byte</a:t>
            </a:r>
            <a:r>
              <a:rPr lang="tr-TR" sz="2500" dirty="0">
                <a:latin typeface="+mn-lt"/>
                <a:cs typeface="+mn-cs"/>
              </a:rPr>
              <a:t> uzunluğunda sayısal veriden oluşur. Her </a:t>
            </a:r>
            <a:r>
              <a:rPr lang="tr-TR" sz="2500" dirty="0" err="1">
                <a:latin typeface="+mn-lt"/>
                <a:cs typeface="+mn-cs"/>
              </a:rPr>
              <a:t>byte’lık</a:t>
            </a:r>
            <a:r>
              <a:rPr lang="tr-TR" sz="2500" dirty="0">
                <a:latin typeface="+mn-lt"/>
                <a:cs typeface="+mn-cs"/>
              </a:rPr>
              <a:t> küme 0-255 arasındaki değerlerden oluşmaktadır. 2</a:t>
            </a:r>
            <a:r>
              <a:rPr lang="tr-TR" sz="2500" baseline="30000" dirty="0">
                <a:latin typeface="+mn-lt"/>
                <a:cs typeface="+mn-cs"/>
              </a:rPr>
              <a:t>32</a:t>
            </a:r>
            <a:r>
              <a:rPr lang="tr-TR" sz="2500" dirty="0">
                <a:latin typeface="+mn-lt"/>
                <a:cs typeface="+mn-cs"/>
              </a:rPr>
              <a:t> adet IP tanımlanabilir</a:t>
            </a:r>
          </a:p>
          <a:p>
            <a:pPr marL="536575" lvl="1" algn="just" fontAlgn="auto">
              <a:spcBef>
                <a:spcPts val="0"/>
              </a:spcBef>
              <a:spcAft>
                <a:spcPts val="0"/>
              </a:spcAft>
              <a:defRPr/>
            </a:pPr>
            <a:r>
              <a:rPr lang="tr-TR" sz="2400" b="1" dirty="0">
                <a:latin typeface="+mn-lt"/>
                <a:cs typeface="+mn-cs"/>
              </a:rPr>
              <a:t>Örnek IPv4: 193.140.253.2</a:t>
            </a:r>
          </a:p>
          <a:p>
            <a:pPr marL="534988" algn="just" fontAlgn="auto">
              <a:spcBef>
                <a:spcPts val="0"/>
              </a:spcBef>
              <a:spcAft>
                <a:spcPts val="0"/>
              </a:spcAft>
              <a:defRPr/>
            </a:pPr>
            <a:r>
              <a:rPr lang="tr-TR" sz="2500" dirty="0">
                <a:latin typeface="+mn-lt"/>
                <a:cs typeface="+mn-cs"/>
              </a:rPr>
              <a:t>IPv6, 32 bitlik bir adres yapısına sahip olan IPv4'ün adreslemede artık yetersiz kalması ve ciddi sıkıntılar meydana getirmesi üzerine geliştirilmiştir.  2</a:t>
            </a:r>
            <a:r>
              <a:rPr lang="tr-TR" sz="2500" baseline="30000" dirty="0">
                <a:latin typeface="+mn-lt"/>
                <a:cs typeface="+mn-cs"/>
              </a:rPr>
              <a:t>128</a:t>
            </a:r>
            <a:r>
              <a:rPr lang="tr-TR" sz="2500" dirty="0">
                <a:latin typeface="+mn-lt"/>
                <a:cs typeface="+mn-cs"/>
              </a:rPr>
              <a:t> adet IP tanımlanabilir.</a:t>
            </a:r>
          </a:p>
          <a:p>
            <a:pPr marL="534988" algn="just" fontAlgn="auto">
              <a:spcBef>
                <a:spcPts val="0"/>
              </a:spcBef>
              <a:spcAft>
                <a:spcPts val="0"/>
              </a:spcAft>
              <a:defRPr/>
            </a:pPr>
            <a:r>
              <a:rPr lang="tr-TR" sz="2500" b="1" dirty="0">
                <a:latin typeface="+mn-lt"/>
                <a:cs typeface="+mn-cs"/>
              </a:rPr>
              <a:t>Örnek IPv6: 2001:0DB8:0000:2F3B:02AA:00FF:FE28:9C5A</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solidFill>
            <a:schemeClr val="tx2">
              <a:lumMod val="75000"/>
            </a:schemeClr>
          </a:solidFill>
        </p:spPr>
        <p:txBody>
          <a:bodyPr rtlCol="0">
            <a:normAutofit fontScale="90000"/>
          </a:bodyPr>
          <a:lstStyle/>
          <a:p>
            <a:pPr fontAlgn="auto">
              <a:spcAft>
                <a:spcPts val="0"/>
              </a:spcAft>
              <a:defRPr/>
            </a:pPr>
            <a:r>
              <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İnternet – </a:t>
            </a:r>
            <a:r>
              <a:rPr lang="en-US" sz="3200" b="1" spc="50" dirty="0" err="1">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Temel</a:t>
            </a:r>
            <a:r>
              <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t>
            </a:r>
            <a:r>
              <a:rPr lang="en-US" sz="3200" b="1" spc="50" dirty="0" err="1">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Kavramlar</a:t>
            </a:r>
            <a:endPar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a:grpSpLocks/>
          </p:cNvGrpSpPr>
          <p:nvPr/>
        </p:nvGrpSpPr>
        <p:grpSpPr bwMode="auto">
          <a:xfrm>
            <a:off x="0" y="0"/>
            <a:ext cx="9144000" cy="276225"/>
            <a:chOff x="0" y="0"/>
            <a:chExt cx="9144000" cy="381000"/>
          </a:xfrm>
        </p:grpSpPr>
        <p:sp>
          <p:nvSpPr>
            <p:cNvPr id="4" name="Dikdörtgen 3"/>
            <p:cNvSpPr/>
            <p:nvPr>
              <p:custDataLst>
                <p:tags r:id="rId6"/>
              </p:custDataLst>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nvGrpSpPr>
            <p:cNvPr id="20488" name="Group 9"/>
            <p:cNvGrpSpPr>
              <a:grpSpLocks noChangeAspect="1"/>
            </p:cNvGrpSpPr>
            <p:nvPr/>
          </p:nvGrpSpPr>
          <p:grpSpPr bwMode="auto">
            <a:xfrm>
              <a:off x="24723" y="14837"/>
              <a:ext cx="934093" cy="322595"/>
              <a:chOff x="1755" y="1344"/>
              <a:chExt cx="2994" cy="1034"/>
            </a:xfrm>
          </p:grpSpPr>
          <p:sp>
            <p:nvSpPr>
              <p:cNvPr id="20489" name="AutoShape 8"/>
              <p:cNvSpPr>
                <a:spLocks noChangeAspect="1" noChangeArrowheads="1" noTextEdit="1"/>
              </p:cNvSpPr>
              <p:nvPr>
                <p:custDataLst>
                  <p:tags r:id="rId7"/>
                </p:custDataLst>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20490" name="Freeform 10"/>
              <p:cNvSpPr>
                <a:spLocks/>
              </p:cNvSpPr>
              <p:nvPr>
                <p:custDataLst>
                  <p:tags r:id="rId8"/>
                </p:custDataLst>
              </p:nvPr>
            </p:nvSpPr>
            <p:spPr bwMode="auto">
              <a:xfrm>
                <a:off x="1755" y="1437"/>
                <a:ext cx="1142" cy="941"/>
              </a:xfrm>
              <a:custGeom>
                <a:avLst/>
                <a:gdLst>
                  <a:gd name="T0" fmla="*/ 1130 w 2284"/>
                  <a:gd name="T1" fmla="*/ 581 h 1882"/>
                  <a:gd name="T2" fmla="*/ 1031 w 2284"/>
                  <a:gd name="T3" fmla="*/ 841 h 1882"/>
                  <a:gd name="T4" fmla="*/ 790 w 2284"/>
                  <a:gd name="T5" fmla="*/ 936 h 1882"/>
                  <a:gd name="T6" fmla="*/ 652 w 2284"/>
                  <a:gd name="T7" fmla="*/ 838 h 1882"/>
                  <a:gd name="T8" fmla="*/ 563 w 2284"/>
                  <a:gd name="T9" fmla="*/ 645 h 1882"/>
                  <a:gd name="T10" fmla="*/ 624 w 2284"/>
                  <a:gd name="T11" fmla="*/ 595 h 1882"/>
                  <a:gd name="T12" fmla="*/ 689 w 2284"/>
                  <a:gd name="T13" fmla="*/ 769 h 1882"/>
                  <a:gd name="T14" fmla="*/ 797 w 2284"/>
                  <a:gd name="T15" fmla="*/ 862 h 1882"/>
                  <a:gd name="T16" fmla="*/ 927 w 2284"/>
                  <a:gd name="T17" fmla="*/ 838 h 1882"/>
                  <a:gd name="T18" fmla="*/ 1027 w 2284"/>
                  <a:gd name="T19" fmla="*/ 696 h 1882"/>
                  <a:gd name="T20" fmla="*/ 1065 w 2284"/>
                  <a:gd name="T21" fmla="*/ 476 h 1882"/>
                  <a:gd name="T22" fmla="*/ 1049 w 2284"/>
                  <a:gd name="T23" fmla="*/ 329 h 1882"/>
                  <a:gd name="T24" fmla="*/ 1004 w 2284"/>
                  <a:gd name="T25" fmla="*/ 207 h 1882"/>
                  <a:gd name="T26" fmla="*/ 948 w 2284"/>
                  <a:gd name="T27" fmla="*/ 132 h 1882"/>
                  <a:gd name="T28" fmla="*/ 904 w 2284"/>
                  <a:gd name="T29" fmla="*/ 99 h 1882"/>
                  <a:gd name="T30" fmla="*/ 856 w 2284"/>
                  <a:gd name="T31" fmla="*/ 84 h 1882"/>
                  <a:gd name="T32" fmla="*/ 757 w 2284"/>
                  <a:gd name="T33" fmla="*/ 111 h 1882"/>
                  <a:gd name="T34" fmla="*/ 660 w 2284"/>
                  <a:gd name="T35" fmla="*/ 244 h 1882"/>
                  <a:gd name="T36" fmla="*/ 615 w 2284"/>
                  <a:gd name="T37" fmla="*/ 468 h 1882"/>
                  <a:gd name="T38" fmla="*/ 707 w 2284"/>
                  <a:gd name="T39" fmla="*/ 345 h 1882"/>
                  <a:gd name="T40" fmla="*/ 759 w 2284"/>
                  <a:gd name="T41" fmla="*/ 252 h 1882"/>
                  <a:gd name="T42" fmla="*/ 825 w 2284"/>
                  <a:gd name="T43" fmla="*/ 227 h 1882"/>
                  <a:gd name="T44" fmla="*/ 881 w 2284"/>
                  <a:gd name="T45" fmla="*/ 260 h 1882"/>
                  <a:gd name="T46" fmla="*/ 938 w 2284"/>
                  <a:gd name="T47" fmla="*/ 387 h 1882"/>
                  <a:gd name="T48" fmla="*/ 942 w 2284"/>
                  <a:gd name="T49" fmla="*/ 554 h 1882"/>
                  <a:gd name="T50" fmla="*/ 899 w 2284"/>
                  <a:gd name="T51" fmla="*/ 674 h 1882"/>
                  <a:gd name="T52" fmla="*/ 829 w 2284"/>
                  <a:gd name="T53" fmla="*/ 730 h 1882"/>
                  <a:gd name="T54" fmla="*/ 759 w 2284"/>
                  <a:gd name="T55" fmla="*/ 707 h 1882"/>
                  <a:gd name="T56" fmla="*/ 707 w 2284"/>
                  <a:gd name="T57" fmla="*/ 625 h 1882"/>
                  <a:gd name="T58" fmla="*/ 745 w 2284"/>
                  <a:gd name="T59" fmla="*/ 525 h 1882"/>
                  <a:gd name="T60" fmla="*/ 787 w 2284"/>
                  <a:gd name="T61" fmla="*/ 609 h 1882"/>
                  <a:gd name="T62" fmla="*/ 854 w 2284"/>
                  <a:gd name="T63" fmla="*/ 576 h 1882"/>
                  <a:gd name="T64" fmla="*/ 868 w 2284"/>
                  <a:gd name="T65" fmla="*/ 426 h 1882"/>
                  <a:gd name="T66" fmla="*/ 807 w 2284"/>
                  <a:gd name="T67" fmla="*/ 342 h 1882"/>
                  <a:gd name="T68" fmla="*/ 748 w 2284"/>
                  <a:gd name="T69" fmla="*/ 417 h 1882"/>
                  <a:gd name="T70" fmla="*/ 769 w 2284"/>
                  <a:gd name="T71" fmla="*/ 465 h 1882"/>
                  <a:gd name="T72" fmla="*/ 789 w 2284"/>
                  <a:gd name="T73" fmla="*/ 452 h 1882"/>
                  <a:gd name="T74" fmla="*/ 807 w 2284"/>
                  <a:gd name="T75" fmla="*/ 432 h 1882"/>
                  <a:gd name="T76" fmla="*/ 829 w 2284"/>
                  <a:gd name="T77" fmla="*/ 460 h 1882"/>
                  <a:gd name="T78" fmla="*/ 824 w 2284"/>
                  <a:gd name="T79" fmla="*/ 512 h 1882"/>
                  <a:gd name="T80" fmla="*/ 800 w 2284"/>
                  <a:gd name="T81" fmla="*/ 524 h 1882"/>
                  <a:gd name="T82" fmla="*/ 786 w 2284"/>
                  <a:gd name="T83" fmla="*/ 495 h 1882"/>
                  <a:gd name="T84" fmla="*/ 735 w 2284"/>
                  <a:gd name="T85" fmla="*/ 495 h 1882"/>
                  <a:gd name="T86" fmla="*/ 626 w 2284"/>
                  <a:gd name="T87" fmla="*/ 495 h 1882"/>
                  <a:gd name="T88" fmla="*/ 507 w 2284"/>
                  <a:gd name="T89" fmla="*/ 495 h 1882"/>
                  <a:gd name="T90" fmla="*/ 395 w 2284"/>
                  <a:gd name="T91" fmla="*/ 495 h 1882"/>
                  <a:gd name="T92" fmla="*/ 325 w 2284"/>
                  <a:gd name="T93" fmla="*/ 495 h 1882"/>
                  <a:gd name="T94" fmla="*/ 108 w 2284"/>
                  <a:gd name="T95" fmla="*/ 495 h 1882"/>
                  <a:gd name="T96" fmla="*/ 314 w 2284"/>
                  <a:gd name="T97" fmla="*/ 465 h 1882"/>
                  <a:gd name="T98" fmla="*/ 356 w 2284"/>
                  <a:gd name="T99" fmla="*/ 465 h 1882"/>
                  <a:gd name="T100" fmla="*/ 458 w 2284"/>
                  <a:gd name="T101" fmla="*/ 465 h 1882"/>
                  <a:gd name="T102" fmla="*/ 549 w 2284"/>
                  <a:gd name="T103" fmla="*/ 372 h 1882"/>
                  <a:gd name="T104" fmla="*/ 629 w 2284"/>
                  <a:gd name="T105" fmla="*/ 137 h 1882"/>
                  <a:gd name="T106" fmla="*/ 776 w 2284"/>
                  <a:gd name="T107" fmla="*/ 9 h 1882"/>
                  <a:gd name="T108" fmla="*/ 881 w 2284"/>
                  <a:gd name="T109" fmla="*/ 4 h 1882"/>
                  <a:gd name="T110" fmla="*/ 950 w 2284"/>
                  <a:gd name="T111" fmla="*/ 32 h 1882"/>
                  <a:gd name="T112" fmla="*/ 1019 w 2284"/>
                  <a:gd name="T113" fmla="*/ 93 h 1882"/>
                  <a:gd name="T114" fmla="*/ 1046 w 2284"/>
                  <a:gd name="T115" fmla="*/ 130 h 1882"/>
                  <a:gd name="T116" fmla="*/ 1118 w 2284"/>
                  <a:gd name="T117" fmla="*/ 280 h 18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sp>
        <p:nvSpPr>
          <p:cNvPr id="12" name="Metin kutusu 11"/>
          <p:cNvSpPr txBox="1">
            <a:spLocks noChangeArrowheads="1"/>
          </p:cNvSpPr>
          <p:nvPr>
            <p:custDataLst>
              <p:tags r:id="rId3"/>
            </p:custDataLst>
          </p:nvPr>
        </p:nvSpPr>
        <p:spPr bwMode="auto">
          <a:xfrm>
            <a:off x="381000" y="-3175"/>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1400" b="1">
                <a:solidFill>
                  <a:schemeClr val="bg1"/>
                </a:solidFill>
                <a:latin typeface="Calibri" pitchFamily="34" charset="0"/>
              </a:rPr>
              <a:t>İnternetin temel kavramlarını bilir</a:t>
            </a:r>
          </a:p>
        </p:txBody>
      </p:sp>
      <p:sp>
        <p:nvSpPr>
          <p:cNvPr id="5" name="Slayt Numarası Yer Tutucusu 4"/>
          <p:cNvSpPr>
            <a:spLocks noGrp="1"/>
          </p:cNvSpPr>
          <p:nvPr>
            <p:ph type="sldNum" sz="quarter" idx="12"/>
            <p:custDataLst>
              <p:tags r:id="rId4"/>
            </p:custDataLst>
          </p:nvPr>
        </p:nvSpPr>
        <p:spPr/>
        <p:txBody>
          <a:bodyPr/>
          <a:lstStyle/>
          <a:p>
            <a:pPr>
              <a:defRPr/>
            </a:pPr>
            <a:fld id="{E16297A8-0C9C-4BFE-AA03-473AD38BE4A1}" type="slidenum">
              <a:rPr lang="tr-TR"/>
              <a:pPr>
                <a:defRPr/>
              </a:pPr>
              <a:t>14</a:t>
            </a:fld>
            <a:endParaRPr lang="tr-TR"/>
          </a:p>
        </p:txBody>
      </p:sp>
      <p:sp>
        <p:nvSpPr>
          <p:cNvPr id="7" name="Metin kutusu 6"/>
          <p:cNvSpPr txBox="1"/>
          <p:nvPr>
            <p:custDataLst>
              <p:tags r:id="rId5"/>
            </p:custDataLst>
          </p:nvPr>
        </p:nvSpPr>
        <p:spPr>
          <a:xfrm>
            <a:off x="533400" y="1371600"/>
            <a:ext cx="7543800" cy="3416300"/>
          </a:xfrm>
          <a:prstGeom prst="rect">
            <a:avLst/>
          </a:prstGeom>
          <a:noFill/>
        </p:spPr>
        <p:txBody>
          <a:bodyPr>
            <a:spAutoFit/>
          </a:bodyPr>
          <a:lstStyle/>
          <a:p>
            <a:pPr fontAlgn="auto">
              <a:spcBef>
                <a:spcPts val="0"/>
              </a:spcBef>
              <a:spcAft>
                <a:spcPts val="0"/>
              </a:spcAft>
              <a:defRPr/>
            </a:pPr>
            <a:r>
              <a:rPr lang="tr-TR" sz="2400" b="1" dirty="0">
                <a:latin typeface="+mn-lt"/>
                <a:cs typeface="+mn-cs"/>
              </a:rPr>
              <a:t>Dosya transfer protokolü (FTP- File transfer </a:t>
            </a:r>
            <a:r>
              <a:rPr lang="tr-TR" sz="2400" b="1" dirty="0" err="1">
                <a:latin typeface="+mn-lt"/>
                <a:cs typeface="+mn-cs"/>
              </a:rPr>
              <a:t>protocol</a:t>
            </a:r>
            <a:r>
              <a:rPr lang="tr-TR" sz="2400" b="1" dirty="0">
                <a:latin typeface="+mn-lt"/>
                <a:cs typeface="+mn-cs"/>
              </a:rPr>
              <a:t>)</a:t>
            </a:r>
          </a:p>
          <a:p>
            <a:pPr marL="534988" algn="just" fontAlgn="auto">
              <a:spcBef>
                <a:spcPts val="0"/>
              </a:spcBef>
              <a:spcAft>
                <a:spcPts val="0"/>
              </a:spcAft>
              <a:defRPr/>
            </a:pPr>
            <a:r>
              <a:rPr lang="tr-TR" sz="2400" dirty="0">
                <a:latin typeface="+mn-lt"/>
                <a:cs typeface="+mn-cs"/>
              </a:rPr>
              <a:t>İnternet üzerinde bulunan sunucu ve istemci bilgisayarlar arasındaki çift yönlü dosya transferine olanak sağlayan protokoldür. </a:t>
            </a:r>
          </a:p>
          <a:p>
            <a:pPr fontAlgn="auto">
              <a:spcBef>
                <a:spcPts val="0"/>
              </a:spcBef>
              <a:spcAft>
                <a:spcPts val="0"/>
              </a:spcAft>
              <a:defRPr/>
            </a:pPr>
            <a:r>
              <a:rPr lang="tr-TR" sz="2400" b="1" dirty="0">
                <a:latin typeface="+mn-lt"/>
                <a:cs typeface="+mn-cs"/>
              </a:rPr>
              <a:t>Alan adı servisi (DNS-Domain name service)</a:t>
            </a:r>
          </a:p>
          <a:p>
            <a:pPr marL="534988" algn="just" fontAlgn="auto">
              <a:spcBef>
                <a:spcPts val="0"/>
              </a:spcBef>
              <a:spcAft>
                <a:spcPts val="0"/>
              </a:spcAft>
              <a:defRPr/>
            </a:pPr>
            <a:r>
              <a:rPr lang="tr-TR" sz="2400" dirty="0">
                <a:latin typeface="+mn-lt"/>
                <a:cs typeface="+mn-cs"/>
              </a:rPr>
              <a:t>DNS (Domain Name </a:t>
            </a:r>
            <a:r>
              <a:rPr lang="tr-TR" sz="2400" dirty="0" err="1">
                <a:latin typeface="+mn-lt"/>
                <a:cs typeface="+mn-cs"/>
              </a:rPr>
              <a:t>System</a:t>
            </a:r>
            <a:r>
              <a:rPr lang="tr-TR" sz="2400" dirty="0">
                <a:latin typeface="+mn-lt"/>
                <a:cs typeface="+mn-cs"/>
              </a:rPr>
              <a:t>), IP adresleri ile günlük hayatta kullandığımız sözcüklerden oluşan internet adresleri arasındaki eşleştirmeyi ve çift yönlü sorgulamayı yapan sistemdir.</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solidFill>
            <a:schemeClr val="tx2">
              <a:lumMod val="75000"/>
            </a:schemeClr>
          </a:solidFill>
        </p:spPr>
        <p:txBody>
          <a:bodyPr rtlCol="0">
            <a:normAutofit fontScale="90000"/>
          </a:bodyPr>
          <a:lstStyle/>
          <a:p>
            <a:pPr fontAlgn="auto">
              <a:spcAft>
                <a:spcPts val="0"/>
              </a:spcAft>
              <a:defRPr/>
            </a:pPr>
            <a:r>
              <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İnternet – </a:t>
            </a:r>
            <a:r>
              <a:rPr lang="en-US" sz="3200" b="1" spc="50" dirty="0" err="1">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Temel</a:t>
            </a:r>
            <a:r>
              <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t>
            </a:r>
            <a:r>
              <a:rPr lang="en-US" sz="3200" b="1" spc="50" dirty="0" err="1">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Kavramlar</a:t>
            </a:r>
            <a:endPar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a:grpSpLocks/>
          </p:cNvGrpSpPr>
          <p:nvPr/>
        </p:nvGrpSpPr>
        <p:grpSpPr bwMode="auto">
          <a:xfrm>
            <a:off x="0" y="0"/>
            <a:ext cx="9144000" cy="276225"/>
            <a:chOff x="0" y="0"/>
            <a:chExt cx="9144000" cy="381000"/>
          </a:xfrm>
        </p:grpSpPr>
        <p:sp>
          <p:nvSpPr>
            <p:cNvPr id="4" name="Dikdörtgen 3"/>
            <p:cNvSpPr/>
            <p:nvPr>
              <p:custDataLst>
                <p:tags r:id="rId6"/>
              </p:custDataLst>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nvGrpSpPr>
            <p:cNvPr id="21512" name="Group 9"/>
            <p:cNvGrpSpPr>
              <a:grpSpLocks noChangeAspect="1"/>
            </p:cNvGrpSpPr>
            <p:nvPr/>
          </p:nvGrpSpPr>
          <p:grpSpPr bwMode="auto">
            <a:xfrm>
              <a:off x="24723" y="14837"/>
              <a:ext cx="934093" cy="322595"/>
              <a:chOff x="1755" y="1344"/>
              <a:chExt cx="2994" cy="1034"/>
            </a:xfrm>
          </p:grpSpPr>
          <p:sp>
            <p:nvSpPr>
              <p:cNvPr id="21513" name="AutoShape 8"/>
              <p:cNvSpPr>
                <a:spLocks noChangeAspect="1" noChangeArrowheads="1" noTextEdit="1"/>
              </p:cNvSpPr>
              <p:nvPr>
                <p:custDataLst>
                  <p:tags r:id="rId7"/>
                </p:custDataLst>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21514" name="Freeform 10"/>
              <p:cNvSpPr>
                <a:spLocks/>
              </p:cNvSpPr>
              <p:nvPr>
                <p:custDataLst>
                  <p:tags r:id="rId8"/>
                </p:custDataLst>
              </p:nvPr>
            </p:nvSpPr>
            <p:spPr bwMode="auto">
              <a:xfrm>
                <a:off x="1755" y="1437"/>
                <a:ext cx="1142" cy="941"/>
              </a:xfrm>
              <a:custGeom>
                <a:avLst/>
                <a:gdLst>
                  <a:gd name="T0" fmla="*/ 1130 w 2284"/>
                  <a:gd name="T1" fmla="*/ 581 h 1882"/>
                  <a:gd name="T2" fmla="*/ 1031 w 2284"/>
                  <a:gd name="T3" fmla="*/ 841 h 1882"/>
                  <a:gd name="T4" fmla="*/ 790 w 2284"/>
                  <a:gd name="T5" fmla="*/ 936 h 1882"/>
                  <a:gd name="T6" fmla="*/ 652 w 2284"/>
                  <a:gd name="T7" fmla="*/ 838 h 1882"/>
                  <a:gd name="T8" fmla="*/ 563 w 2284"/>
                  <a:gd name="T9" fmla="*/ 645 h 1882"/>
                  <a:gd name="T10" fmla="*/ 624 w 2284"/>
                  <a:gd name="T11" fmla="*/ 595 h 1882"/>
                  <a:gd name="T12" fmla="*/ 689 w 2284"/>
                  <a:gd name="T13" fmla="*/ 769 h 1882"/>
                  <a:gd name="T14" fmla="*/ 797 w 2284"/>
                  <a:gd name="T15" fmla="*/ 862 h 1882"/>
                  <a:gd name="T16" fmla="*/ 927 w 2284"/>
                  <a:gd name="T17" fmla="*/ 838 h 1882"/>
                  <a:gd name="T18" fmla="*/ 1027 w 2284"/>
                  <a:gd name="T19" fmla="*/ 696 h 1882"/>
                  <a:gd name="T20" fmla="*/ 1065 w 2284"/>
                  <a:gd name="T21" fmla="*/ 476 h 1882"/>
                  <a:gd name="T22" fmla="*/ 1049 w 2284"/>
                  <a:gd name="T23" fmla="*/ 329 h 1882"/>
                  <a:gd name="T24" fmla="*/ 1004 w 2284"/>
                  <a:gd name="T25" fmla="*/ 207 h 1882"/>
                  <a:gd name="T26" fmla="*/ 948 w 2284"/>
                  <a:gd name="T27" fmla="*/ 132 h 1882"/>
                  <a:gd name="T28" fmla="*/ 904 w 2284"/>
                  <a:gd name="T29" fmla="*/ 99 h 1882"/>
                  <a:gd name="T30" fmla="*/ 856 w 2284"/>
                  <a:gd name="T31" fmla="*/ 84 h 1882"/>
                  <a:gd name="T32" fmla="*/ 757 w 2284"/>
                  <a:gd name="T33" fmla="*/ 111 h 1882"/>
                  <a:gd name="T34" fmla="*/ 660 w 2284"/>
                  <a:gd name="T35" fmla="*/ 244 h 1882"/>
                  <a:gd name="T36" fmla="*/ 615 w 2284"/>
                  <a:gd name="T37" fmla="*/ 468 h 1882"/>
                  <a:gd name="T38" fmla="*/ 707 w 2284"/>
                  <a:gd name="T39" fmla="*/ 345 h 1882"/>
                  <a:gd name="T40" fmla="*/ 759 w 2284"/>
                  <a:gd name="T41" fmla="*/ 252 h 1882"/>
                  <a:gd name="T42" fmla="*/ 825 w 2284"/>
                  <a:gd name="T43" fmla="*/ 227 h 1882"/>
                  <a:gd name="T44" fmla="*/ 881 w 2284"/>
                  <a:gd name="T45" fmla="*/ 260 h 1882"/>
                  <a:gd name="T46" fmla="*/ 938 w 2284"/>
                  <a:gd name="T47" fmla="*/ 387 h 1882"/>
                  <a:gd name="T48" fmla="*/ 942 w 2284"/>
                  <a:gd name="T49" fmla="*/ 554 h 1882"/>
                  <a:gd name="T50" fmla="*/ 899 w 2284"/>
                  <a:gd name="T51" fmla="*/ 674 h 1882"/>
                  <a:gd name="T52" fmla="*/ 829 w 2284"/>
                  <a:gd name="T53" fmla="*/ 730 h 1882"/>
                  <a:gd name="T54" fmla="*/ 759 w 2284"/>
                  <a:gd name="T55" fmla="*/ 707 h 1882"/>
                  <a:gd name="T56" fmla="*/ 707 w 2284"/>
                  <a:gd name="T57" fmla="*/ 625 h 1882"/>
                  <a:gd name="T58" fmla="*/ 745 w 2284"/>
                  <a:gd name="T59" fmla="*/ 525 h 1882"/>
                  <a:gd name="T60" fmla="*/ 787 w 2284"/>
                  <a:gd name="T61" fmla="*/ 609 h 1882"/>
                  <a:gd name="T62" fmla="*/ 854 w 2284"/>
                  <a:gd name="T63" fmla="*/ 576 h 1882"/>
                  <a:gd name="T64" fmla="*/ 868 w 2284"/>
                  <a:gd name="T65" fmla="*/ 426 h 1882"/>
                  <a:gd name="T66" fmla="*/ 807 w 2284"/>
                  <a:gd name="T67" fmla="*/ 342 h 1882"/>
                  <a:gd name="T68" fmla="*/ 748 w 2284"/>
                  <a:gd name="T69" fmla="*/ 417 h 1882"/>
                  <a:gd name="T70" fmla="*/ 769 w 2284"/>
                  <a:gd name="T71" fmla="*/ 465 h 1882"/>
                  <a:gd name="T72" fmla="*/ 789 w 2284"/>
                  <a:gd name="T73" fmla="*/ 452 h 1882"/>
                  <a:gd name="T74" fmla="*/ 807 w 2284"/>
                  <a:gd name="T75" fmla="*/ 432 h 1882"/>
                  <a:gd name="T76" fmla="*/ 829 w 2284"/>
                  <a:gd name="T77" fmla="*/ 460 h 1882"/>
                  <a:gd name="T78" fmla="*/ 824 w 2284"/>
                  <a:gd name="T79" fmla="*/ 512 h 1882"/>
                  <a:gd name="T80" fmla="*/ 800 w 2284"/>
                  <a:gd name="T81" fmla="*/ 524 h 1882"/>
                  <a:gd name="T82" fmla="*/ 786 w 2284"/>
                  <a:gd name="T83" fmla="*/ 495 h 1882"/>
                  <a:gd name="T84" fmla="*/ 735 w 2284"/>
                  <a:gd name="T85" fmla="*/ 495 h 1882"/>
                  <a:gd name="T86" fmla="*/ 626 w 2284"/>
                  <a:gd name="T87" fmla="*/ 495 h 1882"/>
                  <a:gd name="T88" fmla="*/ 507 w 2284"/>
                  <a:gd name="T89" fmla="*/ 495 h 1882"/>
                  <a:gd name="T90" fmla="*/ 395 w 2284"/>
                  <a:gd name="T91" fmla="*/ 495 h 1882"/>
                  <a:gd name="T92" fmla="*/ 325 w 2284"/>
                  <a:gd name="T93" fmla="*/ 495 h 1882"/>
                  <a:gd name="T94" fmla="*/ 108 w 2284"/>
                  <a:gd name="T95" fmla="*/ 495 h 1882"/>
                  <a:gd name="T96" fmla="*/ 314 w 2284"/>
                  <a:gd name="T97" fmla="*/ 465 h 1882"/>
                  <a:gd name="T98" fmla="*/ 356 w 2284"/>
                  <a:gd name="T99" fmla="*/ 465 h 1882"/>
                  <a:gd name="T100" fmla="*/ 458 w 2284"/>
                  <a:gd name="T101" fmla="*/ 465 h 1882"/>
                  <a:gd name="T102" fmla="*/ 549 w 2284"/>
                  <a:gd name="T103" fmla="*/ 372 h 1882"/>
                  <a:gd name="T104" fmla="*/ 629 w 2284"/>
                  <a:gd name="T105" fmla="*/ 137 h 1882"/>
                  <a:gd name="T106" fmla="*/ 776 w 2284"/>
                  <a:gd name="T107" fmla="*/ 9 h 1882"/>
                  <a:gd name="T108" fmla="*/ 881 w 2284"/>
                  <a:gd name="T109" fmla="*/ 4 h 1882"/>
                  <a:gd name="T110" fmla="*/ 950 w 2284"/>
                  <a:gd name="T111" fmla="*/ 32 h 1882"/>
                  <a:gd name="T112" fmla="*/ 1019 w 2284"/>
                  <a:gd name="T113" fmla="*/ 93 h 1882"/>
                  <a:gd name="T114" fmla="*/ 1046 w 2284"/>
                  <a:gd name="T115" fmla="*/ 130 h 1882"/>
                  <a:gd name="T116" fmla="*/ 1118 w 2284"/>
                  <a:gd name="T117" fmla="*/ 280 h 18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sp>
        <p:nvSpPr>
          <p:cNvPr id="12" name="Metin kutusu 11"/>
          <p:cNvSpPr txBox="1">
            <a:spLocks noChangeArrowheads="1"/>
          </p:cNvSpPr>
          <p:nvPr>
            <p:custDataLst>
              <p:tags r:id="rId3"/>
            </p:custDataLst>
          </p:nvPr>
        </p:nvSpPr>
        <p:spPr bwMode="auto">
          <a:xfrm>
            <a:off x="381000" y="-3175"/>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1400" b="1">
                <a:solidFill>
                  <a:schemeClr val="bg1"/>
                </a:solidFill>
                <a:latin typeface="Calibri" pitchFamily="34" charset="0"/>
              </a:rPr>
              <a:t>İnternetin temel kavramlarını bilir</a:t>
            </a:r>
          </a:p>
        </p:txBody>
      </p:sp>
      <p:sp>
        <p:nvSpPr>
          <p:cNvPr id="5" name="Slayt Numarası Yer Tutucusu 4"/>
          <p:cNvSpPr>
            <a:spLocks noGrp="1"/>
          </p:cNvSpPr>
          <p:nvPr>
            <p:ph type="sldNum" sz="quarter" idx="12"/>
            <p:custDataLst>
              <p:tags r:id="rId4"/>
            </p:custDataLst>
          </p:nvPr>
        </p:nvSpPr>
        <p:spPr/>
        <p:txBody>
          <a:bodyPr/>
          <a:lstStyle/>
          <a:p>
            <a:pPr>
              <a:defRPr/>
            </a:pPr>
            <a:fld id="{C41680BE-2CA3-426F-9AE6-DA4F39989B42}" type="slidenum">
              <a:rPr lang="tr-TR"/>
              <a:pPr>
                <a:defRPr/>
              </a:pPr>
              <a:t>15</a:t>
            </a:fld>
            <a:endParaRPr lang="tr-TR"/>
          </a:p>
        </p:txBody>
      </p:sp>
      <p:sp>
        <p:nvSpPr>
          <p:cNvPr id="7" name="Metin kutusu 6"/>
          <p:cNvSpPr txBox="1"/>
          <p:nvPr>
            <p:custDataLst>
              <p:tags r:id="rId5"/>
            </p:custDataLst>
          </p:nvPr>
        </p:nvSpPr>
        <p:spPr>
          <a:xfrm>
            <a:off x="533400" y="1371600"/>
            <a:ext cx="7543800" cy="4600575"/>
          </a:xfrm>
          <a:prstGeom prst="rect">
            <a:avLst/>
          </a:prstGeom>
          <a:noFill/>
        </p:spPr>
        <p:txBody>
          <a:bodyPr>
            <a:spAutoFit/>
          </a:bodyPr>
          <a:lstStyle/>
          <a:p>
            <a:pPr fontAlgn="auto">
              <a:spcBef>
                <a:spcPts val="0"/>
              </a:spcBef>
              <a:spcAft>
                <a:spcPts val="0"/>
              </a:spcAft>
              <a:defRPr/>
            </a:pPr>
            <a:r>
              <a:rPr lang="tr-TR" sz="2400" b="1" dirty="0" err="1">
                <a:latin typeface="+mn-lt"/>
                <a:cs typeface="+mn-cs"/>
              </a:rPr>
              <a:t>Hiper</a:t>
            </a:r>
            <a:r>
              <a:rPr lang="tr-TR" sz="2400" b="1" dirty="0">
                <a:latin typeface="+mn-lt"/>
                <a:cs typeface="+mn-cs"/>
              </a:rPr>
              <a:t> metin işaretleme dili (HTML – </a:t>
            </a:r>
            <a:r>
              <a:rPr lang="tr-TR" sz="2400" b="1" dirty="0" err="1">
                <a:latin typeface="+mn-lt"/>
                <a:cs typeface="+mn-cs"/>
              </a:rPr>
              <a:t>Hyper</a:t>
            </a:r>
            <a:r>
              <a:rPr lang="tr-TR" sz="2400" b="1" dirty="0">
                <a:latin typeface="+mn-lt"/>
                <a:cs typeface="+mn-cs"/>
              </a:rPr>
              <a:t> </a:t>
            </a:r>
            <a:r>
              <a:rPr lang="tr-TR" sz="2400" b="1" dirty="0" err="1">
                <a:latin typeface="+mn-lt"/>
                <a:cs typeface="+mn-cs"/>
              </a:rPr>
              <a:t>Text</a:t>
            </a:r>
            <a:r>
              <a:rPr lang="tr-TR" sz="2400" b="1" dirty="0">
                <a:latin typeface="+mn-lt"/>
                <a:cs typeface="+mn-cs"/>
              </a:rPr>
              <a:t> </a:t>
            </a:r>
            <a:r>
              <a:rPr lang="tr-TR" sz="2400" b="1" dirty="0" err="1">
                <a:latin typeface="+mn-lt"/>
                <a:cs typeface="+mn-cs"/>
              </a:rPr>
              <a:t>Markup</a:t>
            </a:r>
            <a:r>
              <a:rPr lang="tr-TR" sz="2400" b="1" dirty="0">
                <a:latin typeface="+mn-lt"/>
                <a:cs typeface="+mn-cs"/>
              </a:rPr>
              <a:t> Language)</a:t>
            </a:r>
          </a:p>
          <a:p>
            <a:pPr marL="534988" algn="just" fontAlgn="auto">
              <a:spcBef>
                <a:spcPts val="0"/>
              </a:spcBef>
              <a:spcAft>
                <a:spcPts val="0"/>
              </a:spcAft>
              <a:defRPr/>
            </a:pPr>
            <a:r>
              <a:rPr lang="tr-TR" sz="2400" dirty="0">
                <a:latin typeface="+mn-lt"/>
                <a:cs typeface="+mn-cs"/>
              </a:rPr>
              <a:t>HTML (</a:t>
            </a:r>
            <a:r>
              <a:rPr lang="tr-TR" sz="2400" dirty="0" err="1">
                <a:latin typeface="+mn-lt"/>
                <a:cs typeface="+mn-cs"/>
              </a:rPr>
              <a:t>Hyper</a:t>
            </a:r>
            <a:r>
              <a:rPr lang="tr-TR" sz="2400" dirty="0">
                <a:latin typeface="+mn-lt"/>
                <a:cs typeface="+mn-cs"/>
              </a:rPr>
              <a:t> </a:t>
            </a:r>
            <a:r>
              <a:rPr lang="tr-TR" sz="2400" dirty="0" err="1">
                <a:latin typeface="+mn-lt"/>
                <a:cs typeface="+mn-cs"/>
              </a:rPr>
              <a:t>Text</a:t>
            </a:r>
            <a:r>
              <a:rPr lang="tr-TR" sz="2400" dirty="0">
                <a:latin typeface="+mn-lt"/>
                <a:cs typeface="+mn-cs"/>
              </a:rPr>
              <a:t> </a:t>
            </a:r>
            <a:r>
              <a:rPr lang="tr-TR" sz="2400" dirty="0" err="1">
                <a:latin typeface="+mn-lt"/>
                <a:cs typeface="+mn-cs"/>
              </a:rPr>
              <a:t>Markup</a:t>
            </a:r>
            <a:r>
              <a:rPr lang="tr-TR" sz="2400" dirty="0">
                <a:latin typeface="+mn-lt"/>
                <a:cs typeface="+mn-cs"/>
              </a:rPr>
              <a:t> Language) İnternet üzerinde web sayfası oluşturmak için kullanılan en yaygın metin tabanlı dildir. </a:t>
            </a:r>
          </a:p>
          <a:p>
            <a:pPr fontAlgn="auto">
              <a:spcBef>
                <a:spcPts val="0"/>
              </a:spcBef>
              <a:spcAft>
                <a:spcPts val="0"/>
              </a:spcAft>
              <a:defRPr/>
            </a:pPr>
            <a:r>
              <a:rPr lang="tr-TR" sz="2400" b="1" dirty="0" err="1">
                <a:latin typeface="+mn-lt"/>
                <a:cs typeface="+mn-cs"/>
              </a:rPr>
              <a:t>Hiper</a:t>
            </a:r>
            <a:r>
              <a:rPr lang="tr-TR" sz="2400" b="1" dirty="0">
                <a:latin typeface="+mn-lt"/>
                <a:cs typeface="+mn-cs"/>
              </a:rPr>
              <a:t> metin transfer protokolü (HTTP - </a:t>
            </a:r>
            <a:r>
              <a:rPr lang="tr-TR" sz="2400" b="1" dirty="0" err="1">
                <a:latin typeface="+mn-lt"/>
                <a:cs typeface="+mn-cs"/>
              </a:rPr>
              <a:t>HyperText</a:t>
            </a:r>
            <a:r>
              <a:rPr lang="tr-TR" sz="2400" b="1" dirty="0">
                <a:latin typeface="+mn-lt"/>
                <a:cs typeface="+mn-cs"/>
              </a:rPr>
              <a:t> transfer </a:t>
            </a:r>
            <a:r>
              <a:rPr lang="tr-TR" sz="2400" b="1" dirty="0" err="1">
                <a:latin typeface="+mn-lt"/>
                <a:cs typeface="+mn-cs"/>
              </a:rPr>
              <a:t>protocol</a:t>
            </a:r>
            <a:r>
              <a:rPr lang="tr-TR" sz="2400" b="1" dirty="0">
                <a:latin typeface="+mn-lt"/>
                <a:cs typeface="+mn-cs"/>
              </a:rPr>
              <a:t>)</a:t>
            </a:r>
          </a:p>
          <a:p>
            <a:pPr marL="534988" algn="just" fontAlgn="auto">
              <a:spcBef>
                <a:spcPts val="0"/>
              </a:spcBef>
              <a:spcAft>
                <a:spcPts val="0"/>
              </a:spcAft>
              <a:defRPr/>
            </a:pPr>
            <a:r>
              <a:rPr lang="tr-TR" sz="2400" dirty="0">
                <a:latin typeface="+mn-lt"/>
                <a:cs typeface="+mn-cs"/>
              </a:rPr>
              <a:t>İnternet üzerinde bulunan web sayfalarının sunucu tarafından istemci tarafına aktarılabilmesi için çeşitli kural ve yöntemler gerekmektedir. </a:t>
            </a:r>
            <a:r>
              <a:rPr lang="tr-TR" sz="2400" dirty="0" err="1">
                <a:latin typeface="+mn-lt"/>
                <a:cs typeface="+mn-cs"/>
              </a:rPr>
              <a:t>Hiper</a:t>
            </a:r>
            <a:r>
              <a:rPr lang="tr-TR" sz="2400" dirty="0">
                <a:latin typeface="+mn-lt"/>
                <a:cs typeface="+mn-cs"/>
              </a:rPr>
              <a:t> metin transfer protokolü (HTTP) bu kural ve yöntemleri düzenleyen sistemdir.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solidFill>
            <a:schemeClr val="tx2">
              <a:lumMod val="75000"/>
            </a:schemeClr>
          </a:solidFill>
        </p:spPr>
        <p:txBody>
          <a:bodyPr rtlCol="0">
            <a:normAutofit fontScale="90000"/>
          </a:bodyPr>
          <a:lstStyle/>
          <a:p>
            <a:pPr fontAlgn="auto">
              <a:spcAft>
                <a:spcPts val="0"/>
              </a:spcAft>
              <a:defRPr/>
            </a:pPr>
            <a:r>
              <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İnternet – </a:t>
            </a:r>
            <a:r>
              <a:rPr lang="en-US" sz="3200" b="1" spc="50" dirty="0" err="1">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Temel</a:t>
            </a:r>
            <a:r>
              <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t>
            </a:r>
            <a:r>
              <a:rPr lang="en-US" sz="3200" b="1" spc="50" dirty="0" err="1">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Kavramlar</a:t>
            </a:r>
            <a:endPar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a:grpSpLocks/>
          </p:cNvGrpSpPr>
          <p:nvPr/>
        </p:nvGrpSpPr>
        <p:grpSpPr bwMode="auto">
          <a:xfrm>
            <a:off x="0" y="0"/>
            <a:ext cx="9144000" cy="276225"/>
            <a:chOff x="0" y="0"/>
            <a:chExt cx="9144000" cy="381000"/>
          </a:xfrm>
        </p:grpSpPr>
        <p:sp>
          <p:nvSpPr>
            <p:cNvPr id="4" name="Dikdörtgen 3"/>
            <p:cNvSpPr/>
            <p:nvPr>
              <p:custDataLst>
                <p:tags r:id="rId6"/>
              </p:custDataLst>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nvGrpSpPr>
            <p:cNvPr id="22537" name="Group 9"/>
            <p:cNvGrpSpPr>
              <a:grpSpLocks noChangeAspect="1"/>
            </p:cNvGrpSpPr>
            <p:nvPr/>
          </p:nvGrpSpPr>
          <p:grpSpPr bwMode="auto">
            <a:xfrm>
              <a:off x="24723" y="14837"/>
              <a:ext cx="934093" cy="322595"/>
              <a:chOff x="1755" y="1344"/>
              <a:chExt cx="2994" cy="1034"/>
            </a:xfrm>
          </p:grpSpPr>
          <p:sp>
            <p:nvSpPr>
              <p:cNvPr id="22538" name="AutoShape 8"/>
              <p:cNvSpPr>
                <a:spLocks noChangeAspect="1" noChangeArrowheads="1" noTextEdit="1"/>
              </p:cNvSpPr>
              <p:nvPr>
                <p:custDataLst>
                  <p:tags r:id="rId7"/>
                </p:custDataLst>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22539" name="Freeform 10"/>
              <p:cNvSpPr>
                <a:spLocks/>
              </p:cNvSpPr>
              <p:nvPr>
                <p:custDataLst>
                  <p:tags r:id="rId8"/>
                </p:custDataLst>
              </p:nvPr>
            </p:nvSpPr>
            <p:spPr bwMode="auto">
              <a:xfrm>
                <a:off x="1755" y="1437"/>
                <a:ext cx="1142" cy="941"/>
              </a:xfrm>
              <a:custGeom>
                <a:avLst/>
                <a:gdLst>
                  <a:gd name="T0" fmla="*/ 1130 w 2284"/>
                  <a:gd name="T1" fmla="*/ 581 h 1882"/>
                  <a:gd name="T2" fmla="*/ 1031 w 2284"/>
                  <a:gd name="T3" fmla="*/ 841 h 1882"/>
                  <a:gd name="T4" fmla="*/ 790 w 2284"/>
                  <a:gd name="T5" fmla="*/ 936 h 1882"/>
                  <a:gd name="T6" fmla="*/ 652 w 2284"/>
                  <a:gd name="T7" fmla="*/ 838 h 1882"/>
                  <a:gd name="T8" fmla="*/ 563 w 2284"/>
                  <a:gd name="T9" fmla="*/ 645 h 1882"/>
                  <a:gd name="T10" fmla="*/ 624 w 2284"/>
                  <a:gd name="T11" fmla="*/ 595 h 1882"/>
                  <a:gd name="T12" fmla="*/ 689 w 2284"/>
                  <a:gd name="T13" fmla="*/ 769 h 1882"/>
                  <a:gd name="T14" fmla="*/ 797 w 2284"/>
                  <a:gd name="T15" fmla="*/ 862 h 1882"/>
                  <a:gd name="T16" fmla="*/ 927 w 2284"/>
                  <a:gd name="T17" fmla="*/ 838 h 1882"/>
                  <a:gd name="T18" fmla="*/ 1027 w 2284"/>
                  <a:gd name="T19" fmla="*/ 696 h 1882"/>
                  <a:gd name="T20" fmla="*/ 1065 w 2284"/>
                  <a:gd name="T21" fmla="*/ 476 h 1882"/>
                  <a:gd name="T22" fmla="*/ 1049 w 2284"/>
                  <a:gd name="T23" fmla="*/ 329 h 1882"/>
                  <a:gd name="T24" fmla="*/ 1004 w 2284"/>
                  <a:gd name="T25" fmla="*/ 207 h 1882"/>
                  <a:gd name="T26" fmla="*/ 948 w 2284"/>
                  <a:gd name="T27" fmla="*/ 132 h 1882"/>
                  <a:gd name="T28" fmla="*/ 904 w 2284"/>
                  <a:gd name="T29" fmla="*/ 99 h 1882"/>
                  <a:gd name="T30" fmla="*/ 856 w 2284"/>
                  <a:gd name="T31" fmla="*/ 84 h 1882"/>
                  <a:gd name="T32" fmla="*/ 757 w 2284"/>
                  <a:gd name="T33" fmla="*/ 111 h 1882"/>
                  <a:gd name="T34" fmla="*/ 660 w 2284"/>
                  <a:gd name="T35" fmla="*/ 244 h 1882"/>
                  <a:gd name="T36" fmla="*/ 615 w 2284"/>
                  <a:gd name="T37" fmla="*/ 468 h 1882"/>
                  <a:gd name="T38" fmla="*/ 707 w 2284"/>
                  <a:gd name="T39" fmla="*/ 345 h 1882"/>
                  <a:gd name="T40" fmla="*/ 759 w 2284"/>
                  <a:gd name="T41" fmla="*/ 252 h 1882"/>
                  <a:gd name="T42" fmla="*/ 825 w 2284"/>
                  <a:gd name="T43" fmla="*/ 227 h 1882"/>
                  <a:gd name="T44" fmla="*/ 881 w 2284"/>
                  <a:gd name="T45" fmla="*/ 260 h 1882"/>
                  <a:gd name="T46" fmla="*/ 938 w 2284"/>
                  <a:gd name="T47" fmla="*/ 387 h 1882"/>
                  <a:gd name="T48" fmla="*/ 942 w 2284"/>
                  <a:gd name="T49" fmla="*/ 554 h 1882"/>
                  <a:gd name="T50" fmla="*/ 899 w 2284"/>
                  <a:gd name="T51" fmla="*/ 674 h 1882"/>
                  <a:gd name="T52" fmla="*/ 829 w 2284"/>
                  <a:gd name="T53" fmla="*/ 730 h 1882"/>
                  <a:gd name="T54" fmla="*/ 759 w 2284"/>
                  <a:gd name="T55" fmla="*/ 707 h 1882"/>
                  <a:gd name="T56" fmla="*/ 707 w 2284"/>
                  <a:gd name="T57" fmla="*/ 625 h 1882"/>
                  <a:gd name="T58" fmla="*/ 745 w 2284"/>
                  <a:gd name="T59" fmla="*/ 525 h 1882"/>
                  <a:gd name="T60" fmla="*/ 787 w 2284"/>
                  <a:gd name="T61" fmla="*/ 609 h 1882"/>
                  <a:gd name="T62" fmla="*/ 854 w 2284"/>
                  <a:gd name="T63" fmla="*/ 576 h 1882"/>
                  <a:gd name="T64" fmla="*/ 868 w 2284"/>
                  <a:gd name="T65" fmla="*/ 426 h 1882"/>
                  <a:gd name="T66" fmla="*/ 807 w 2284"/>
                  <a:gd name="T67" fmla="*/ 342 h 1882"/>
                  <a:gd name="T68" fmla="*/ 748 w 2284"/>
                  <a:gd name="T69" fmla="*/ 417 h 1882"/>
                  <a:gd name="T70" fmla="*/ 769 w 2284"/>
                  <a:gd name="T71" fmla="*/ 465 h 1882"/>
                  <a:gd name="T72" fmla="*/ 789 w 2284"/>
                  <a:gd name="T73" fmla="*/ 452 h 1882"/>
                  <a:gd name="T74" fmla="*/ 807 w 2284"/>
                  <a:gd name="T75" fmla="*/ 432 h 1882"/>
                  <a:gd name="T76" fmla="*/ 829 w 2284"/>
                  <a:gd name="T77" fmla="*/ 460 h 1882"/>
                  <a:gd name="T78" fmla="*/ 824 w 2284"/>
                  <a:gd name="T79" fmla="*/ 512 h 1882"/>
                  <a:gd name="T80" fmla="*/ 800 w 2284"/>
                  <a:gd name="T81" fmla="*/ 524 h 1882"/>
                  <a:gd name="T82" fmla="*/ 786 w 2284"/>
                  <a:gd name="T83" fmla="*/ 495 h 1882"/>
                  <a:gd name="T84" fmla="*/ 735 w 2284"/>
                  <a:gd name="T85" fmla="*/ 495 h 1882"/>
                  <a:gd name="T86" fmla="*/ 626 w 2284"/>
                  <a:gd name="T87" fmla="*/ 495 h 1882"/>
                  <a:gd name="T88" fmla="*/ 507 w 2284"/>
                  <a:gd name="T89" fmla="*/ 495 h 1882"/>
                  <a:gd name="T90" fmla="*/ 395 w 2284"/>
                  <a:gd name="T91" fmla="*/ 495 h 1882"/>
                  <a:gd name="T92" fmla="*/ 325 w 2284"/>
                  <a:gd name="T93" fmla="*/ 495 h 1882"/>
                  <a:gd name="T94" fmla="*/ 108 w 2284"/>
                  <a:gd name="T95" fmla="*/ 495 h 1882"/>
                  <a:gd name="T96" fmla="*/ 314 w 2284"/>
                  <a:gd name="T97" fmla="*/ 465 h 1882"/>
                  <a:gd name="T98" fmla="*/ 356 w 2284"/>
                  <a:gd name="T99" fmla="*/ 465 h 1882"/>
                  <a:gd name="T100" fmla="*/ 458 w 2284"/>
                  <a:gd name="T101" fmla="*/ 465 h 1882"/>
                  <a:gd name="T102" fmla="*/ 549 w 2284"/>
                  <a:gd name="T103" fmla="*/ 372 h 1882"/>
                  <a:gd name="T104" fmla="*/ 629 w 2284"/>
                  <a:gd name="T105" fmla="*/ 137 h 1882"/>
                  <a:gd name="T106" fmla="*/ 776 w 2284"/>
                  <a:gd name="T107" fmla="*/ 9 h 1882"/>
                  <a:gd name="T108" fmla="*/ 881 w 2284"/>
                  <a:gd name="T109" fmla="*/ 4 h 1882"/>
                  <a:gd name="T110" fmla="*/ 950 w 2284"/>
                  <a:gd name="T111" fmla="*/ 32 h 1882"/>
                  <a:gd name="T112" fmla="*/ 1019 w 2284"/>
                  <a:gd name="T113" fmla="*/ 93 h 1882"/>
                  <a:gd name="T114" fmla="*/ 1046 w 2284"/>
                  <a:gd name="T115" fmla="*/ 130 h 1882"/>
                  <a:gd name="T116" fmla="*/ 1118 w 2284"/>
                  <a:gd name="T117" fmla="*/ 280 h 18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sp>
        <p:nvSpPr>
          <p:cNvPr id="12" name="Metin kutusu 11"/>
          <p:cNvSpPr txBox="1">
            <a:spLocks noChangeArrowheads="1"/>
          </p:cNvSpPr>
          <p:nvPr>
            <p:custDataLst>
              <p:tags r:id="rId3"/>
            </p:custDataLst>
          </p:nvPr>
        </p:nvSpPr>
        <p:spPr bwMode="auto">
          <a:xfrm>
            <a:off x="381000" y="-3175"/>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1400" b="1">
                <a:solidFill>
                  <a:schemeClr val="bg1"/>
                </a:solidFill>
                <a:latin typeface="Calibri" pitchFamily="34" charset="0"/>
              </a:rPr>
              <a:t>İnternetin temel kavramlarını bilir</a:t>
            </a:r>
          </a:p>
        </p:txBody>
      </p:sp>
      <p:sp>
        <p:nvSpPr>
          <p:cNvPr id="5" name="Slayt Numarası Yer Tutucusu 4"/>
          <p:cNvSpPr>
            <a:spLocks noGrp="1"/>
          </p:cNvSpPr>
          <p:nvPr>
            <p:ph type="sldNum" sz="quarter" idx="12"/>
            <p:custDataLst>
              <p:tags r:id="rId4"/>
            </p:custDataLst>
          </p:nvPr>
        </p:nvSpPr>
        <p:spPr/>
        <p:txBody>
          <a:bodyPr/>
          <a:lstStyle/>
          <a:p>
            <a:pPr>
              <a:defRPr/>
            </a:pPr>
            <a:fld id="{8CC78E43-D6EA-452C-8F0D-39368DC363C2}" type="slidenum">
              <a:rPr lang="tr-TR"/>
              <a:pPr>
                <a:defRPr/>
              </a:pPr>
              <a:t>16</a:t>
            </a:fld>
            <a:endParaRPr lang="tr-TR"/>
          </a:p>
        </p:txBody>
      </p:sp>
      <p:sp>
        <p:nvSpPr>
          <p:cNvPr id="7" name="Metin kutusu 6"/>
          <p:cNvSpPr txBox="1"/>
          <p:nvPr>
            <p:custDataLst>
              <p:tags r:id="rId5"/>
            </p:custDataLst>
          </p:nvPr>
        </p:nvSpPr>
        <p:spPr>
          <a:xfrm>
            <a:off x="533400" y="1371600"/>
            <a:ext cx="7543800" cy="1938338"/>
          </a:xfrm>
          <a:prstGeom prst="rect">
            <a:avLst/>
          </a:prstGeom>
          <a:noFill/>
        </p:spPr>
        <p:txBody>
          <a:bodyPr>
            <a:spAutoFit/>
          </a:bodyPr>
          <a:lstStyle/>
          <a:p>
            <a:pPr fontAlgn="auto">
              <a:spcBef>
                <a:spcPts val="0"/>
              </a:spcBef>
              <a:spcAft>
                <a:spcPts val="0"/>
              </a:spcAft>
              <a:defRPr/>
            </a:pPr>
            <a:r>
              <a:rPr lang="tr-TR" sz="2400" b="1" dirty="0">
                <a:latin typeface="+mn-lt"/>
                <a:cs typeface="+mn-cs"/>
              </a:rPr>
              <a:t>URL (</a:t>
            </a:r>
            <a:r>
              <a:rPr lang="tr-TR" sz="2400" b="1" dirty="0" err="1">
                <a:latin typeface="+mn-lt"/>
                <a:cs typeface="+mn-cs"/>
              </a:rPr>
              <a:t>Uniform</a:t>
            </a:r>
            <a:r>
              <a:rPr lang="tr-TR" sz="2400" b="1" dirty="0">
                <a:latin typeface="+mn-lt"/>
                <a:cs typeface="+mn-cs"/>
              </a:rPr>
              <a:t> Resource </a:t>
            </a:r>
            <a:r>
              <a:rPr lang="tr-TR" sz="2400" b="1" dirty="0" err="1">
                <a:latin typeface="+mn-lt"/>
                <a:cs typeface="+mn-cs"/>
              </a:rPr>
              <a:t>Locator</a:t>
            </a:r>
            <a:r>
              <a:rPr lang="tr-TR" sz="2400" b="1" dirty="0">
                <a:latin typeface="+mn-lt"/>
                <a:cs typeface="+mn-cs"/>
              </a:rPr>
              <a:t>)</a:t>
            </a:r>
          </a:p>
          <a:p>
            <a:pPr marL="534988" algn="just" fontAlgn="auto">
              <a:spcBef>
                <a:spcPts val="0"/>
              </a:spcBef>
              <a:spcAft>
                <a:spcPts val="0"/>
              </a:spcAft>
              <a:defRPr/>
            </a:pPr>
            <a:r>
              <a:rPr lang="tr-TR" sz="2400" dirty="0">
                <a:latin typeface="+mn-lt"/>
                <a:cs typeface="+mn-cs"/>
              </a:rPr>
              <a:t>Günlük hayatta web adresi veya internet adresi olarak kullandığımız yapının adıdır. URL adresleri sayesinde sunucu bilgisayarlara IP adresini bilmeden ulaşabilmemize olanak sağlar. </a:t>
            </a:r>
          </a:p>
        </p:txBody>
      </p:sp>
      <p:pic>
        <p:nvPicPr>
          <p:cNvPr id="22535" name="3 Resim" descr="C:\Users\SAU\AppData\Local\Temp\SNAGHTML1c3cb0eb.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4213" y="4076700"/>
            <a:ext cx="8064500"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solidFill>
            <a:schemeClr val="tx2">
              <a:lumMod val="75000"/>
            </a:schemeClr>
          </a:solidFill>
        </p:spPr>
        <p:txBody>
          <a:bodyPr rtlCol="0">
            <a:normAutofit fontScale="90000"/>
          </a:bodyPr>
          <a:lstStyle/>
          <a:p>
            <a:pPr fontAlgn="auto">
              <a:spcAft>
                <a:spcPts val="0"/>
              </a:spcAft>
              <a:defRPr/>
            </a:pPr>
            <a:r>
              <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İnternet – </a:t>
            </a:r>
            <a:r>
              <a:rPr lang="en-US" sz="3200" b="1" spc="50" dirty="0" err="1">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Temel</a:t>
            </a:r>
            <a:r>
              <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t>
            </a:r>
            <a:r>
              <a:rPr lang="en-US" sz="3200" b="1" spc="50" dirty="0" err="1">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Kavramlar</a:t>
            </a:r>
            <a:endPar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a:grpSpLocks/>
          </p:cNvGrpSpPr>
          <p:nvPr/>
        </p:nvGrpSpPr>
        <p:grpSpPr bwMode="auto">
          <a:xfrm>
            <a:off x="0" y="0"/>
            <a:ext cx="9144000" cy="276225"/>
            <a:chOff x="0" y="0"/>
            <a:chExt cx="9144000" cy="381000"/>
          </a:xfrm>
        </p:grpSpPr>
        <p:sp>
          <p:nvSpPr>
            <p:cNvPr id="4" name="Dikdörtgen 3"/>
            <p:cNvSpPr/>
            <p:nvPr>
              <p:custDataLst>
                <p:tags r:id="rId6"/>
              </p:custDataLst>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nvGrpSpPr>
            <p:cNvPr id="23561" name="Group 9"/>
            <p:cNvGrpSpPr>
              <a:grpSpLocks noChangeAspect="1"/>
            </p:cNvGrpSpPr>
            <p:nvPr/>
          </p:nvGrpSpPr>
          <p:grpSpPr bwMode="auto">
            <a:xfrm>
              <a:off x="24723" y="14837"/>
              <a:ext cx="934093" cy="322595"/>
              <a:chOff x="1755" y="1344"/>
              <a:chExt cx="2994" cy="1034"/>
            </a:xfrm>
          </p:grpSpPr>
          <p:sp>
            <p:nvSpPr>
              <p:cNvPr id="23562" name="AutoShape 8"/>
              <p:cNvSpPr>
                <a:spLocks noChangeAspect="1" noChangeArrowheads="1" noTextEdit="1"/>
              </p:cNvSpPr>
              <p:nvPr>
                <p:custDataLst>
                  <p:tags r:id="rId7"/>
                </p:custDataLst>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23563" name="Freeform 10"/>
              <p:cNvSpPr>
                <a:spLocks/>
              </p:cNvSpPr>
              <p:nvPr>
                <p:custDataLst>
                  <p:tags r:id="rId8"/>
                </p:custDataLst>
              </p:nvPr>
            </p:nvSpPr>
            <p:spPr bwMode="auto">
              <a:xfrm>
                <a:off x="1755" y="1437"/>
                <a:ext cx="1142" cy="941"/>
              </a:xfrm>
              <a:custGeom>
                <a:avLst/>
                <a:gdLst>
                  <a:gd name="T0" fmla="*/ 1130 w 2284"/>
                  <a:gd name="T1" fmla="*/ 581 h 1882"/>
                  <a:gd name="T2" fmla="*/ 1031 w 2284"/>
                  <a:gd name="T3" fmla="*/ 841 h 1882"/>
                  <a:gd name="T4" fmla="*/ 790 w 2284"/>
                  <a:gd name="T5" fmla="*/ 936 h 1882"/>
                  <a:gd name="T6" fmla="*/ 652 w 2284"/>
                  <a:gd name="T7" fmla="*/ 838 h 1882"/>
                  <a:gd name="T8" fmla="*/ 563 w 2284"/>
                  <a:gd name="T9" fmla="*/ 645 h 1882"/>
                  <a:gd name="T10" fmla="*/ 624 w 2284"/>
                  <a:gd name="T11" fmla="*/ 595 h 1882"/>
                  <a:gd name="T12" fmla="*/ 689 w 2284"/>
                  <a:gd name="T13" fmla="*/ 769 h 1882"/>
                  <a:gd name="T14" fmla="*/ 797 w 2284"/>
                  <a:gd name="T15" fmla="*/ 862 h 1882"/>
                  <a:gd name="T16" fmla="*/ 927 w 2284"/>
                  <a:gd name="T17" fmla="*/ 838 h 1882"/>
                  <a:gd name="T18" fmla="*/ 1027 w 2284"/>
                  <a:gd name="T19" fmla="*/ 696 h 1882"/>
                  <a:gd name="T20" fmla="*/ 1065 w 2284"/>
                  <a:gd name="T21" fmla="*/ 476 h 1882"/>
                  <a:gd name="T22" fmla="*/ 1049 w 2284"/>
                  <a:gd name="T23" fmla="*/ 329 h 1882"/>
                  <a:gd name="T24" fmla="*/ 1004 w 2284"/>
                  <a:gd name="T25" fmla="*/ 207 h 1882"/>
                  <a:gd name="T26" fmla="*/ 948 w 2284"/>
                  <a:gd name="T27" fmla="*/ 132 h 1882"/>
                  <a:gd name="T28" fmla="*/ 904 w 2284"/>
                  <a:gd name="T29" fmla="*/ 99 h 1882"/>
                  <a:gd name="T30" fmla="*/ 856 w 2284"/>
                  <a:gd name="T31" fmla="*/ 84 h 1882"/>
                  <a:gd name="T32" fmla="*/ 757 w 2284"/>
                  <a:gd name="T33" fmla="*/ 111 h 1882"/>
                  <a:gd name="T34" fmla="*/ 660 w 2284"/>
                  <a:gd name="T35" fmla="*/ 244 h 1882"/>
                  <a:gd name="T36" fmla="*/ 615 w 2284"/>
                  <a:gd name="T37" fmla="*/ 468 h 1882"/>
                  <a:gd name="T38" fmla="*/ 707 w 2284"/>
                  <a:gd name="T39" fmla="*/ 345 h 1882"/>
                  <a:gd name="T40" fmla="*/ 759 w 2284"/>
                  <a:gd name="T41" fmla="*/ 252 h 1882"/>
                  <a:gd name="T42" fmla="*/ 825 w 2284"/>
                  <a:gd name="T43" fmla="*/ 227 h 1882"/>
                  <a:gd name="T44" fmla="*/ 881 w 2284"/>
                  <a:gd name="T45" fmla="*/ 260 h 1882"/>
                  <a:gd name="T46" fmla="*/ 938 w 2284"/>
                  <a:gd name="T47" fmla="*/ 387 h 1882"/>
                  <a:gd name="T48" fmla="*/ 942 w 2284"/>
                  <a:gd name="T49" fmla="*/ 554 h 1882"/>
                  <a:gd name="T50" fmla="*/ 899 w 2284"/>
                  <a:gd name="T51" fmla="*/ 674 h 1882"/>
                  <a:gd name="T52" fmla="*/ 829 w 2284"/>
                  <a:gd name="T53" fmla="*/ 730 h 1882"/>
                  <a:gd name="T54" fmla="*/ 759 w 2284"/>
                  <a:gd name="T55" fmla="*/ 707 h 1882"/>
                  <a:gd name="T56" fmla="*/ 707 w 2284"/>
                  <a:gd name="T57" fmla="*/ 625 h 1882"/>
                  <a:gd name="T58" fmla="*/ 745 w 2284"/>
                  <a:gd name="T59" fmla="*/ 525 h 1882"/>
                  <a:gd name="T60" fmla="*/ 787 w 2284"/>
                  <a:gd name="T61" fmla="*/ 609 h 1882"/>
                  <a:gd name="T62" fmla="*/ 854 w 2284"/>
                  <a:gd name="T63" fmla="*/ 576 h 1882"/>
                  <a:gd name="T64" fmla="*/ 868 w 2284"/>
                  <a:gd name="T65" fmla="*/ 426 h 1882"/>
                  <a:gd name="T66" fmla="*/ 807 w 2284"/>
                  <a:gd name="T67" fmla="*/ 342 h 1882"/>
                  <a:gd name="T68" fmla="*/ 748 w 2284"/>
                  <a:gd name="T69" fmla="*/ 417 h 1882"/>
                  <a:gd name="T70" fmla="*/ 769 w 2284"/>
                  <a:gd name="T71" fmla="*/ 465 h 1882"/>
                  <a:gd name="T72" fmla="*/ 789 w 2284"/>
                  <a:gd name="T73" fmla="*/ 452 h 1882"/>
                  <a:gd name="T74" fmla="*/ 807 w 2284"/>
                  <a:gd name="T75" fmla="*/ 432 h 1882"/>
                  <a:gd name="T76" fmla="*/ 829 w 2284"/>
                  <a:gd name="T77" fmla="*/ 460 h 1882"/>
                  <a:gd name="T78" fmla="*/ 824 w 2284"/>
                  <a:gd name="T79" fmla="*/ 512 h 1882"/>
                  <a:gd name="T80" fmla="*/ 800 w 2284"/>
                  <a:gd name="T81" fmla="*/ 524 h 1882"/>
                  <a:gd name="T82" fmla="*/ 786 w 2284"/>
                  <a:gd name="T83" fmla="*/ 495 h 1882"/>
                  <a:gd name="T84" fmla="*/ 735 w 2284"/>
                  <a:gd name="T85" fmla="*/ 495 h 1882"/>
                  <a:gd name="T86" fmla="*/ 626 w 2284"/>
                  <a:gd name="T87" fmla="*/ 495 h 1882"/>
                  <a:gd name="T88" fmla="*/ 507 w 2284"/>
                  <a:gd name="T89" fmla="*/ 495 h 1882"/>
                  <a:gd name="T90" fmla="*/ 395 w 2284"/>
                  <a:gd name="T91" fmla="*/ 495 h 1882"/>
                  <a:gd name="T92" fmla="*/ 325 w 2284"/>
                  <a:gd name="T93" fmla="*/ 495 h 1882"/>
                  <a:gd name="T94" fmla="*/ 108 w 2284"/>
                  <a:gd name="T95" fmla="*/ 495 h 1882"/>
                  <a:gd name="T96" fmla="*/ 314 w 2284"/>
                  <a:gd name="T97" fmla="*/ 465 h 1882"/>
                  <a:gd name="T98" fmla="*/ 356 w 2284"/>
                  <a:gd name="T99" fmla="*/ 465 h 1882"/>
                  <a:gd name="T100" fmla="*/ 458 w 2284"/>
                  <a:gd name="T101" fmla="*/ 465 h 1882"/>
                  <a:gd name="T102" fmla="*/ 549 w 2284"/>
                  <a:gd name="T103" fmla="*/ 372 h 1882"/>
                  <a:gd name="T104" fmla="*/ 629 w 2284"/>
                  <a:gd name="T105" fmla="*/ 137 h 1882"/>
                  <a:gd name="T106" fmla="*/ 776 w 2284"/>
                  <a:gd name="T107" fmla="*/ 9 h 1882"/>
                  <a:gd name="T108" fmla="*/ 881 w 2284"/>
                  <a:gd name="T109" fmla="*/ 4 h 1882"/>
                  <a:gd name="T110" fmla="*/ 950 w 2284"/>
                  <a:gd name="T111" fmla="*/ 32 h 1882"/>
                  <a:gd name="T112" fmla="*/ 1019 w 2284"/>
                  <a:gd name="T113" fmla="*/ 93 h 1882"/>
                  <a:gd name="T114" fmla="*/ 1046 w 2284"/>
                  <a:gd name="T115" fmla="*/ 130 h 1882"/>
                  <a:gd name="T116" fmla="*/ 1118 w 2284"/>
                  <a:gd name="T117" fmla="*/ 280 h 18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sp>
        <p:nvSpPr>
          <p:cNvPr id="12" name="Metin kutusu 11"/>
          <p:cNvSpPr txBox="1">
            <a:spLocks noChangeArrowheads="1"/>
          </p:cNvSpPr>
          <p:nvPr>
            <p:custDataLst>
              <p:tags r:id="rId3"/>
            </p:custDataLst>
          </p:nvPr>
        </p:nvSpPr>
        <p:spPr bwMode="auto">
          <a:xfrm>
            <a:off x="381000" y="-3175"/>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1400" b="1">
                <a:solidFill>
                  <a:schemeClr val="bg1"/>
                </a:solidFill>
                <a:latin typeface="Calibri" pitchFamily="34" charset="0"/>
              </a:rPr>
              <a:t>İnternetin temel kavramlarını bilir</a:t>
            </a:r>
          </a:p>
        </p:txBody>
      </p:sp>
      <p:sp>
        <p:nvSpPr>
          <p:cNvPr id="5" name="Slayt Numarası Yer Tutucusu 4"/>
          <p:cNvSpPr>
            <a:spLocks noGrp="1"/>
          </p:cNvSpPr>
          <p:nvPr>
            <p:ph type="sldNum" sz="quarter" idx="12"/>
            <p:custDataLst>
              <p:tags r:id="rId4"/>
            </p:custDataLst>
          </p:nvPr>
        </p:nvSpPr>
        <p:spPr/>
        <p:txBody>
          <a:bodyPr/>
          <a:lstStyle/>
          <a:p>
            <a:pPr>
              <a:defRPr/>
            </a:pPr>
            <a:fld id="{DD77E7DE-FE88-497C-B559-3194869EEFAD}" type="slidenum">
              <a:rPr lang="tr-TR"/>
              <a:pPr>
                <a:defRPr/>
              </a:pPr>
              <a:t>17</a:t>
            </a:fld>
            <a:endParaRPr lang="tr-TR"/>
          </a:p>
        </p:txBody>
      </p:sp>
      <p:sp>
        <p:nvSpPr>
          <p:cNvPr id="23558" name="Metin kutusu 6"/>
          <p:cNvSpPr txBox="1">
            <a:spLocks noChangeArrowheads="1"/>
          </p:cNvSpPr>
          <p:nvPr>
            <p:custDataLst>
              <p:tags r:id="rId5"/>
            </p:custDataLst>
          </p:nvPr>
        </p:nvSpPr>
        <p:spPr bwMode="auto">
          <a:xfrm>
            <a:off x="533400" y="1371600"/>
            <a:ext cx="7543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2400" b="1">
                <a:latin typeface="Calibri" pitchFamily="34" charset="0"/>
              </a:rPr>
              <a:t>Alan İsmi</a:t>
            </a:r>
            <a:endParaRPr lang="tr-TR" sz="2400">
              <a:latin typeface="Calibri" pitchFamily="34" charset="0"/>
            </a:endParaRPr>
          </a:p>
        </p:txBody>
      </p:sp>
      <p:pic>
        <p:nvPicPr>
          <p:cNvPr id="23559" name="Picture 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7975" y="2133600"/>
            <a:ext cx="8151813"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solidFill>
            <a:schemeClr val="tx2">
              <a:lumMod val="75000"/>
            </a:schemeClr>
          </a:solidFill>
        </p:spPr>
        <p:txBody>
          <a:bodyPr rtlCol="0">
            <a:normAutofit fontScale="90000"/>
          </a:bodyPr>
          <a:lstStyle/>
          <a:p>
            <a:pPr fontAlgn="auto">
              <a:spcAft>
                <a:spcPts val="0"/>
              </a:spcAft>
              <a:defRPr/>
            </a:pPr>
            <a:r>
              <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İnternet – </a:t>
            </a:r>
            <a:r>
              <a:rPr lang="en-US" sz="3200" b="1" spc="50" dirty="0" err="1">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Temel</a:t>
            </a:r>
            <a:r>
              <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t>
            </a:r>
            <a:r>
              <a:rPr lang="en-US" sz="3200" b="1" spc="50" dirty="0" err="1">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Kavramlar</a:t>
            </a:r>
            <a:endPar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a:grpSpLocks/>
          </p:cNvGrpSpPr>
          <p:nvPr/>
        </p:nvGrpSpPr>
        <p:grpSpPr bwMode="auto">
          <a:xfrm>
            <a:off x="0" y="0"/>
            <a:ext cx="9144000" cy="276225"/>
            <a:chOff x="0" y="0"/>
            <a:chExt cx="9144000" cy="381000"/>
          </a:xfrm>
        </p:grpSpPr>
        <p:sp>
          <p:nvSpPr>
            <p:cNvPr id="4" name="Dikdörtgen 3"/>
            <p:cNvSpPr/>
            <p:nvPr>
              <p:custDataLst>
                <p:tags r:id="rId6"/>
              </p:custDataLst>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nvGrpSpPr>
            <p:cNvPr id="24584" name="Group 9"/>
            <p:cNvGrpSpPr>
              <a:grpSpLocks noChangeAspect="1"/>
            </p:cNvGrpSpPr>
            <p:nvPr/>
          </p:nvGrpSpPr>
          <p:grpSpPr bwMode="auto">
            <a:xfrm>
              <a:off x="24723" y="14837"/>
              <a:ext cx="934093" cy="322595"/>
              <a:chOff x="1755" y="1344"/>
              <a:chExt cx="2994" cy="1034"/>
            </a:xfrm>
          </p:grpSpPr>
          <p:sp>
            <p:nvSpPr>
              <p:cNvPr id="24585" name="AutoShape 8"/>
              <p:cNvSpPr>
                <a:spLocks noChangeAspect="1" noChangeArrowheads="1" noTextEdit="1"/>
              </p:cNvSpPr>
              <p:nvPr>
                <p:custDataLst>
                  <p:tags r:id="rId7"/>
                </p:custDataLst>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24586" name="Freeform 10"/>
              <p:cNvSpPr>
                <a:spLocks/>
              </p:cNvSpPr>
              <p:nvPr>
                <p:custDataLst>
                  <p:tags r:id="rId8"/>
                </p:custDataLst>
              </p:nvPr>
            </p:nvSpPr>
            <p:spPr bwMode="auto">
              <a:xfrm>
                <a:off x="1755" y="1437"/>
                <a:ext cx="1142" cy="941"/>
              </a:xfrm>
              <a:custGeom>
                <a:avLst/>
                <a:gdLst>
                  <a:gd name="T0" fmla="*/ 1130 w 2284"/>
                  <a:gd name="T1" fmla="*/ 581 h 1882"/>
                  <a:gd name="T2" fmla="*/ 1031 w 2284"/>
                  <a:gd name="T3" fmla="*/ 841 h 1882"/>
                  <a:gd name="T4" fmla="*/ 790 w 2284"/>
                  <a:gd name="T5" fmla="*/ 936 h 1882"/>
                  <a:gd name="T6" fmla="*/ 652 w 2284"/>
                  <a:gd name="T7" fmla="*/ 838 h 1882"/>
                  <a:gd name="T8" fmla="*/ 563 w 2284"/>
                  <a:gd name="T9" fmla="*/ 645 h 1882"/>
                  <a:gd name="T10" fmla="*/ 624 w 2284"/>
                  <a:gd name="T11" fmla="*/ 595 h 1882"/>
                  <a:gd name="T12" fmla="*/ 689 w 2284"/>
                  <a:gd name="T13" fmla="*/ 769 h 1882"/>
                  <a:gd name="T14" fmla="*/ 797 w 2284"/>
                  <a:gd name="T15" fmla="*/ 862 h 1882"/>
                  <a:gd name="T16" fmla="*/ 927 w 2284"/>
                  <a:gd name="T17" fmla="*/ 838 h 1882"/>
                  <a:gd name="T18" fmla="*/ 1027 w 2284"/>
                  <a:gd name="T19" fmla="*/ 696 h 1882"/>
                  <a:gd name="T20" fmla="*/ 1065 w 2284"/>
                  <a:gd name="T21" fmla="*/ 476 h 1882"/>
                  <a:gd name="T22" fmla="*/ 1049 w 2284"/>
                  <a:gd name="T23" fmla="*/ 329 h 1882"/>
                  <a:gd name="T24" fmla="*/ 1004 w 2284"/>
                  <a:gd name="T25" fmla="*/ 207 h 1882"/>
                  <a:gd name="T26" fmla="*/ 948 w 2284"/>
                  <a:gd name="T27" fmla="*/ 132 h 1882"/>
                  <a:gd name="T28" fmla="*/ 904 w 2284"/>
                  <a:gd name="T29" fmla="*/ 99 h 1882"/>
                  <a:gd name="T30" fmla="*/ 856 w 2284"/>
                  <a:gd name="T31" fmla="*/ 84 h 1882"/>
                  <a:gd name="T32" fmla="*/ 757 w 2284"/>
                  <a:gd name="T33" fmla="*/ 111 h 1882"/>
                  <a:gd name="T34" fmla="*/ 660 w 2284"/>
                  <a:gd name="T35" fmla="*/ 244 h 1882"/>
                  <a:gd name="T36" fmla="*/ 615 w 2284"/>
                  <a:gd name="T37" fmla="*/ 468 h 1882"/>
                  <a:gd name="T38" fmla="*/ 707 w 2284"/>
                  <a:gd name="T39" fmla="*/ 345 h 1882"/>
                  <a:gd name="T40" fmla="*/ 759 w 2284"/>
                  <a:gd name="T41" fmla="*/ 252 h 1882"/>
                  <a:gd name="T42" fmla="*/ 825 w 2284"/>
                  <a:gd name="T43" fmla="*/ 227 h 1882"/>
                  <a:gd name="T44" fmla="*/ 881 w 2284"/>
                  <a:gd name="T45" fmla="*/ 260 h 1882"/>
                  <a:gd name="T46" fmla="*/ 938 w 2284"/>
                  <a:gd name="T47" fmla="*/ 387 h 1882"/>
                  <a:gd name="T48" fmla="*/ 942 w 2284"/>
                  <a:gd name="T49" fmla="*/ 554 h 1882"/>
                  <a:gd name="T50" fmla="*/ 899 w 2284"/>
                  <a:gd name="T51" fmla="*/ 674 h 1882"/>
                  <a:gd name="T52" fmla="*/ 829 w 2284"/>
                  <a:gd name="T53" fmla="*/ 730 h 1882"/>
                  <a:gd name="T54" fmla="*/ 759 w 2284"/>
                  <a:gd name="T55" fmla="*/ 707 h 1882"/>
                  <a:gd name="T56" fmla="*/ 707 w 2284"/>
                  <a:gd name="T57" fmla="*/ 625 h 1882"/>
                  <a:gd name="T58" fmla="*/ 745 w 2284"/>
                  <a:gd name="T59" fmla="*/ 525 h 1882"/>
                  <a:gd name="T60" fmla="*/ 787 w 2284"/>
                  <a:gd name="T61" fmla="*/ 609 h 1882"/>
                  <a:gd name="T62" fmla="*/ 854 w 2284"/>
                  <a:gd name="T63" fmla="*/ 576 h 1882"/>
                  <a:gd name="T64" fmla="*/ 868 w 2284"/>
                  <a:gd name="T65" fmla="*/ 426 h 1882"/>
                  <a:gd name="T66" fmla="*/ 807 w 2284"/>
                  <a:gd name="T67" fmla="*/ 342 h 1882"/>
                  <a:gd name="T68" fmla="*/ 748 w 2284"/>
                  <a:gd name="T69" fmla="*/ 417 h 1882"/>
                  <a:gd name="T70" fmla="*/ 769 w 2284"/>
                  <a:gd name="T71" fmla="*/ 465 h 1882"/>
                  <a:gd name="T72" fmla="*/ 789 w 2284"/>
                  <a:gd name="T73" fmla="*/ 452 h 1882"/>
                  <a:gd name="T74" fmla="*/ 807 w 2284"/>
                  <a:gd name="T75" fmla="*/ 432 h 1882"/>
                  <a:gd name="T76" fmla="*/ 829 w 2284"/>
                  <a:gd name="T77" fmla="*/ 460 h 1882"/>
                  <a:gd name="T78" fmla="*/ 824 w 2284"/>
                  <a:gd name="T79" fmla="*/ 512 h 1882"/>
                  <a:gd name="T80" fmla="*/ 800 w 2284"/>
                  <a:gd name="T81" fmla="*/ 524 h 1882"/>
                  <a:gd name="T82" fmla="*/ 786 w 2284"/>
                  <a:gd name="T83" fmla="*/ 495 h 1882"/>
                  <a:gd name="T84" fmla="*/ 735 w 2284"/>
                  <a:gd name="T85" fmla="*/ 495 h 1882"/>
                  <a:gd name="T86" fmla="*/ 626 w 2284"/>
                  <a:gd name="T87" fmla="*/ 495 h 1882"/>
                  <a:gd name="T88" fmla="*/ 507 w 2284"/>
                  <a:gd name="T89" fmla="*/ 495 h 1882"/>
                  <a:gd name="T90" fmla="*/ 395 w 2284"/>
                  <a:gd name="T91" fmla="*/ 495 h 1882"/>
                  <a:gd name="T92" fmla="*/ 325 w 2284"/>
                  <a:gd name="T93" fmla="*/ 495 h 1882"/>
                  <a:gd name="T94" fmla="*/ 108 w 2284"/>
                  <a:gd name="T95" fmla="*/ 495 h 1882"/>
                  <a:gd name="T96" fmla="*/ 314 w 2284"/>
                  <a:gd name="T97" fmla="*/ 465 h 1882"/>
                  <a:gd name="T98" fmla="*/ 356 w 2284"/>
                  <a:gd name="T99" fmla="*/ 465 h 1882"/>
                  <a:gd name="T100" fmla="*/ 458 w 2284"/>
                  <a:gd name="T101" fmla="*/ 465 h 1882"/>
                  <a:gd name="T102" fmla="*/ 549 w 2284"/>
                  <a:gd name="T103" fmla="*/ 372 h 1882"/>
                  <a:gd name="T104" fmla="*/ 629 w 2284"/>
                  <a:gd name="T105" fmla="*/ 137 h 1882"/>
                  <a:gd name="T106" fmla="*/ 776 w 2284"/>
                  <a:gd name="T107" fmla="*/ 9 h 1882"/>
                  <a:gd name="T108" fmla="*/ 881 w 2284"/>
                  <a:gd name="T109" fmla="*/ 4 h 1882"/>
                  <a:gd name="T110" fmla="*/ 950 w 2284"/>
                  <a:gd name="T111" fmla="*/ 32 h 1882"/>
                  <a:gd name="T112" fmla="*/ 1019 w 2284"/>
                  <a:gd name="T113" fmla="*/ 93 h 1882"/>
                  <a:gd name="T114" fmla="*/ 1046 w 2284"/>
                  <a:gd name="T115" fmla="*/ 130 h 1882"/>
                  <a:gd name="T116" fmla="*/ 1118 w 2284"/>
                  <a:gd name="T117" fmla="*/ 280 h 18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sp>
        <p:nvSpPr>
          <p:cNvPr id="12" name="Metin kutusu 11"/>
          <p:cNvSpPr txBox="1">
            <a:spLocks noChangeArrowheads="1"/>
          </p:cNvSpPr>
          <p:nvPr>
            <p:custDataLst>
              <p:tags r:id="rId3"/>
            </p:custDataLst>
          </p:nvPr>
        </p:nvSpPr>
        <p:spPr bwMode="auto">
          <a:xfrm>
            <a:off x="381000" y="-3175"/>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1400" b="1">
                <a:solidFill>
                  <a:schemeClr val="bg1"/>
                </a:solidFill>
                <a:latin typeface="Calibri" pitchFamily="34" charset="0"/>
              </a:rPr>
              <a:t>İnternetin temel kavramlarını bilir</a:t>
            </a:r>
          </a:p>
        </p:txBody>
      </p:sp>
      <p:sp>
        <p:nvSpPr>
          <p:cNvPr id="5" name="Slayt Numarası Yer Tutucusu 4"/>
          <p:cNvSpPr>
            <a:spLocks noGrp="1"/>
          </p:cNvSpPr>
          <p:nvPr>
            <p:ph type="sldNum" sz="quarter" idx="12"/>
            <p:custDataLst>
              <p:tags r:id="rId4"/>
            </p:custDataLst>
          </p:nvPr>
        </p:nvSpPr>
        <p:spPr/>
        <p:txBody>
          <a:bodyPr/>
          <a:lstStyle/>
          <a:p>
            <a:pPr>
              <a:defRPr/>
            </a:pPr>
            <a:fld id="{96625845-44DE-4791-B37C-27B3689B356A}" type="slidenum">
              <a:rPr lang="tr-TR"/>
              <a:pPr>
                <a:defRPr/>
              </a:pPr>
              <a:t>18</a:t>
            </a:fld>
            <a:endParaRPr lang="tr-TR"/>
          </a:p>
        </p:txBody>
      </p:sp>
      <p:sp>
        <p:nvSpPr>
          <p:cNvPr id="7" name="Metin kutusu 6"/>
          <p:cNvSpPr txBox="1"/>
          <p:nvPr>
            <p:custDataLst>
              <p:tags r:id="rId5"/>
            </p:custDataLst>
          </p:nvPr>
        </p:nvSpPr>
        <p:spPr>
          <a:xfrm>
            <a:off x="533400" y="1371600"/>
            <a:ext cx="7543800" cy="3786188"/>
          </a:xfrm>
          <a:prstGeom prst="rect">
            <a:avLst/>
          </a:prstGeom>
          <a:noFill/>
        </p:spPr>
        <p:txBody>
          <a:bodyPr>
            <a:spAutoFit/>
          </a:bodyPr>
          <a:lstStyle/>
          <a:p>
            <a:pPr fontAlgn="auto">
              <a:spcBef>
                <a:spcPts val="0"/>
              </a:spcBef>
              <a:spcAft>
                <a:spcPts val="0"/>
              </a:spcAft>
              <a:defRPr/>
            </a:pPr>
            <a:r>
              <a:rPr lang="tr-TR" sz="2400" b="1" dirty="0">
                <a:latin typeface="+mn-lt"/>
                <a:cs typeface="+mn-cs"/>
              </a:rPr>
              <a:t>Ortam erişim kontrolörü (Media Access Control) </a:t>
            </a:r>
          </a:p>
          <a:p>
            <a:pPr marL="534988" algn="just" fontAlgn="auto">
              <a:spcBef>
                <a:spcPts val="0"/>
              </a:spcBef>
              <a:spcAft>
                <a:spcPts val="0"/>
              </a:spcAft>
              <a:defRPr/>
            </a:pPr>
            <a:r>
              <a:rPr lang="tr-TR" sz="2400" dirty="0">
                <a:latin typeface="+mn-lt"/>
                <a:cs typeface="+mn-cs"/>
              </a:rPr>
              <a:t>Ağ erişim kartları üzerinde 48 </a:t>
            </a:r>
            <a:r>
              <a:rPr lang="tr-TR" sz="2400" dirty="0" err="1">
                <a:latin typeface="+mn-lt"/>
                <a:cs typeface="+mn-cs"/>
              </a:rPr>
              <a:t>bit’ten</a:t>
            </a:r>
            <a:r>
              <a:rPr lang="tr-TR" sz="2400" dirty="0">
                <a:latin typeface="+mn-lt"/>
                <a:cs typeface="+mn-cs"/>
              </a:rPr>
              <a:t> (0-1) oluşan bir MAC adresi olarak adlandırılan bu adres bulunur. Ağ kartı üreten firmalar, ürettikleri her karta ilk 24 biti üretici kodu, son 24 biti ise her kartta farklı olacak şekilde MAC adresini koyarlar. MAC adresleri onaltılık (</a:t>
            </a:r>
            <a:r>
              <a:rPr lang="tr-TR" sz="2400" dirty="0" err="1">
                <a:latin typeface="+mn-lt"/>
                <a:cs typeface="+mn-cs"/>
              </a:rPr>
              <a:t>heksadesimal</a:t>
            </a:r>
            <a:r>
              <a:rPr lang="tr-TR" sz="2400" dirty="0">
                <a:latin typeface="+mn-lt"/>
                <a:cs typeface="+mn-cs"/>
              </a:rPr>
              <a:t>) sayı sistemine çevrilerek ifade edilir. Tipik bir MAC adresi 00:40:C5:1B:00:EF şeklindedir. Ağ kartları bir diğer ağ kartına veri yollarken alıcıyı diğerlerinden ayırmak için bu MAC adresini kullanır.</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solidFill>
            <a:schemeClr val="tx2">
              <a:lumMod val="75000"/>
            </a:schemeClr>
          </a:solidFill>
        </p:spPr>
        <p:txBody>
          <a:bodyPr rtlCol="0">
            <a:normAutofit fontScale="90000"/>
          </a:bodyPr>
          <a:lstStyle/>
          <a:p>
            <a:pPr fontAlgn="auto">
              <a:spcAft>
                <a:spcPts val="0"/>
              </a:spcAft>
              <a:defRPr/>
            </a:pPr>
            <a:r>
              <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Web </a:t>
            </a:r>
            <a:r>
              <a:rPr lang="en-US" sz="3200" b="1" spc="50" dirty="0" err="1">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tarayıcıları</a:t>
            </a:r>
            <a:endPar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a:grpSpLocks/>
          </p:cNvGrpSpPr>
          <p:nvPr/>
        </p:nvGrpSpPr>
        <p:grpSpPr bwMode="auto">
          <a:xfrm>
            <a:off x="0" y="0"/>
            <a:ext cx="9144000" cy="276225"/>
            <a:chOff x="0" y="0"/>
            <a:chExt cx="9144000" cy="381000"/>
          </a:xfrm>
        </p:grpSpPr>
        <p:sp>
          <p:nvSpPr>
            <p:cNvPr id="4" name="Dikdörtgen 3"/>
            <p:cNvSpPr/>
            <p:nvPr>
              <p:custDataLst>
                <p:tags r:id="rId6"/>
              </p:custDataLst>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nvGrpSpPr>
            <p:cNvPr id="25608" name="Group 9"/>
            <p:cNvGrpSpPr>
              <a:grpSpLocks noChangeAspect="1"/>
            </p:cNvGrpSpPr>
            <p:nvPr/>
          </p:nvGrpSpPr>
          <p:grpSpPr bwMode="auto">
            <a:xfrm>
              <a:off x="24723" y="14837"/>
              <a:ext cx="934093" cy="322595"/>
              <a:chOff x="1755" y="1344"/>
              <a:chExt cx="2994" cy="1034"/>
            </a:xfrm>
          </p:grpSpPr>
          <p:sp>
            <p:nvSpPr>
              <p:cNvPr id="25609" name="AutoShape 8"/>
              <p:cNvSpPr>
                <a:spLocks noChangeAspect="1" noChangeArrowheads="1" noTextEdit="1"/>
              </p:cNvSpPr>
              <p:nvPr>
                <p:custDataLst>
                  <p:tags r:id="rId7"/>
                </p:custDataLst>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25610" name="Freeform 10"/>
              <p:cNvSpPr>
                <a:spLocks/>
              </p:cNvSpPr>
              <p:nvPr>
                <p:custDataLst>
                  <p:tags r:id="rId8"/>
                </p:custDataLst>
              </p:nvPr>
            </p:nvSpPr>
            <p:spPr bwMode="auto">
              <a:xfrm>
                <a:off x="1755" y="1437"/>
                <a:ext cx="1142" cy="941"/>
              </a:xfrm>
              <a:custGeom>
                <a:avLst/>
                <a:gdLst>
                  <a:gd name="T0" fmla="*/ 1130 w 2284"/>
                  <a:gd name="T1" fmla="*/ 581 h 1882"/>
                  <a:gd name="T2" fmla="*/ 1031 w 2284"/>
                  <a:gd name="T3" fmla="*/ 841 h 1882"/>
                  <a:gd name="T4" fmla="*/ 790 w 2284"/>
                  <a:gd name="T5" fmla="*/ 936 h 1882"/>
                  <a:gd name="T6" fmla="*/ 652 w 2284"/>
                  <a:gd name="T7" fmla="*/ 838 h 1882"/>
                  <a:gd name="T8" fmla="*/ 563 w 2284"/>
                  <a:gd name="T9" fmla="*/ 645 h 1882"/>
                  <a:gd name="T10" fmla="*/ 624 w 2284"/>
                  <a:gd name="T11" fmla="*/ 595 h 1882"/>
                  <a:gd name="T12" fmla="*/ 689 w 2284"/>
                  <a:gd name="T13" fmla="*/ 769 h 1882"/>
                  <a:gd name="T14" fmla="*/ 797 w 2284"/>
                  <a:gd name="T15" fmla="*/ 862 h 1882"/>
                  <a:gd name="T16" fmla="*/ 927 w 2284"/>
                  <a:gd name="T17" fmla="*/ 838 h 1882"/>
                  <a:gd name="T18" fmla="*/ 1027 w 2284"/>
                  <a:gd name="T19" fmla="*/ 696 h 1882"/>
                  <a:gd name="T20" fmla="*/ 1065 w 2284"/>
                  <a:gd name="T21" fmla="*/ 476 h 1882"/>
                  <a:gd name="T22" fmla="*/ 1049 w 2284"/>
                  <a:gd name="T23" fmla="*/ 329 h 1882"/>
                  <a:gd name="T24" fmla="*/ 1004 w 2284"/>
                  <a:gd name="T25" fmla="*/ 207 h 1882"/>
                  <a:gd name="T26" fmla="*/ 948 w 2284"/>
                  <a:gd name="T27" fmla="*/ 132 h 1882"/>
                  <a:gd name="T28" fmla="*/ 904 w 2284"/>
                  <a:gd name="T29" fmla="*/ 99 h 1882"/>
                  <a:gd name="T30" fmla="*/ 856 w 2284"/>
                  <a:gd name="T31" fmla="*/ 84 h 1882"/>
                  <a:gd name="T32" fmla="*/ 757 w 2284"/>
                  <a:gd name="T33" fmla="*/ 111 h 1882"/>
                  <a:gd name="T34" fmla="*/ 660 w 2284"/>
                  <a:gd name="T35" fmla="*/ 244 h 1882"/>
                  <a:gd name="T36" fmla="*/ 615 w 2284"/>
                  <a:gd name="T37" fmla="*/ 468 h 1882"/>
                  <a:gd name="T38" fmla="*/ 707 w 2284"/>
                  <a:gd name="T39" fmla="*/ 345 h 1882"/>
                  <a:gd name="T40" fmla="*/ 759 w 2284"/>
                  <a:gd name="T41" fmla="*/ 252 h 1882"/>
                  <a:gd name="T42" fmla="*/ 825 w 2284"/>
                  <a:gd name="T43" fmla="*/ 227 h 1882"/>
                  <a:gd name="T44" fmla="*/ 881 w 2284"/>
                  <a:gd name="T45" fmla="*/ 260 h 1882"/>
                  <a:gd name="T46" fmla="*/ 938 w 2284"/>
                  <a:gd name="T47" fmla="*/ 387 h 1882"/>
                  <a:gd name="T48" fmla="*/ 942 w 2284"/>
                  <a:gd name="T49" fmla="*/ 554 h 1882"/>
                  <a:gd name="T50" fmla="*/ 899 w 2284"/>
                  <a:gd name="T51" fmla="*/ 674 h 1882"/>
                  <a:gd name="T52" fmla="*/ 829 w 2284"/>
                  <a:gd name="T53" fmla="*/ 730 h 1882"/>
                  <a:gd name="T54" fmla="*/ 759 w 2284"/>
                  <a:gd name="T55" fmla="*/ 707 h 1882"/>
                  <a:gd name="T56" fmla="*/ 707 w 2284"/>
                  <a:gd name="T57" fmla="*/ 625 h 1882"/>
                  <a:gd name="T58" fmla="*/ 745 w 2284"/>
                  <a:gd name="T59" fmla="*/ 525 h 1882"/>
                  <a:gd name="T60" fmla="*/ 787 w 2284"/>
                  <a:gd name="T61" fmla="*/ 609 h 1882"/>
                  <a:gd name="T62" fmla="*/ 854 w 2284"/>
                  <a:gd name="T63" fmla="*/ 576 h 1882"/>
                  <a:gd name="T64" fmla="*/ 868 w 2284"/>
                  <a:gd name="T65" fmla="*/ 426 h 1882"/>
                  <a:gd name="T66" fmla="*/ 807 w 2284"/>
                  <a:gd name="T67" fmla="*/ 342 h 1882"/>
                  <a:gd name="T68" fmla="*/ 748 w 2284"/>
                  <a:gd name="T69" fmla="*/ 417 h 1882"/>
                  <a:gd name="T70" fmla="*/ 769 w 2284"/>
                  <a:gd name="T71" fmla="*/ 465 h 1882"/>
                  <a:gd name="T72" fmla="*/ 789 w 2284"/>
                  <a:gd name="T73" fmla="*/ 452 h 1882"/>
                  <a:gd name="T74" fmla="*/ 807 w 2284"/>
                  <a:gd name="T75" fmla="*/ 432 h 1882"/>
                  <a:gd name="T76" fmla="*/ 829 w 2284"/>
                  <a:gd name="T77" fmla="*/ 460 h 1882"/>
                  <a:gd name="T78" fmla="*/ 824 w 2284"/>
                  <a:gd name="T79" fmla="*/ 512 h 1882"/>
                  <a:gd name="T80" fmla="*/ 800 w 2284"/>
                  <a:gd name="T81" fmla="*/ 524 h 1882"/>
                  <a:gd name="T82" fmla="*/ 786 w 2284"/>
                  <a:gd name="T83" fmla="*/ 495 h 1882"/>
                  <a:gd name="T84" fmla="*/ 735 w 2284"/>
                  <a:gd name="T85" fmla="*/ 495 h 1882"/>
                  <a:gd name="T86" fmla="*/ 626 w 2284"/>
                  <a:gd name="T87" fmla="*/ 495 h 1882"/>
                  <a:gd name="T88" fmla="*/ 507 w 2284"/>
                  <a:gd name="T89" fmla="*/ 495 h 1882"/>
                  <a:gd name="T90" fmla="*/ 395 w 2284"/>
                  <a:gd name="T91" fmla="*/ 495 h 1882"/>
                  <a:gd name="T92" fmla="*/ 325 w 2284"/>
                  <a:gd name="T93" fmla="*/ 495 h 1882"/>
                  <a:gd name="T94" fmla="*/ 108 w 2284"/>
                  <a:gd name="T95" fmla="*/ 495 h 1882"/>
                  <a:gd name="T96" fmla="*/ 314 w 2284"/>
                  <a:gd name="T97" fmla="*/ 465 h 1882"/>
                  <a:gd name="T98" fmla="*/ 356 w 2284"/>
                  <a:gd name="T99" fmla="*/ 465 h 1882"/>
                  <a:gd name="T100" fmla="*/ 458 w 2284"/>
                  <a:gd name="T101" fmla="*/ 465 h 1882"/>
                  <a:gd name="T102" fmla="*/ 549 w 2284"/>
                  <a:gd name="T103" fmla="*/ 372 h 1882"/>
                  <a:gd name="T104" fmla="*/ 629 w 2284"/>
                  <a:gd name="T105" fmla="*/ 137 h 1882"/>
                  <a:gd name="T106" fmla="*/ 776 w 2284"/>
                  <a:gd name="T107" fmla="*/ 9 h 1882"/>
                  <a:gd name="T108" fmla="*/ 881 w 2284"/>
                  <a:gd name="T109" fmla="*/ 4 h 1882"/>
                  <a:gd name="T110" fmla="*/ 950 w 2284"/>
                  <a:gd name="T111" fmla="*/ 32 h 1882"/>
                  <a:gd name="T112" fmla="*/ 1019 w 2284"/>
                  <a:gd name="T113" fmla="*/ 93 h 1882"/>
                  <a:gd name="T114" fmla="*/ 1046 w 2284"/>
                  <a:gd name="T115" fmla="*/ 130 h 1882"/>
                  <a:gd name="T116" fmla="*/ 1118 w 2284"/>
                  <a:gd name="T117" fmla="*/ 280 h 18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sp>
        <p:nvSpPr>
          <p:cNvPr id="12" name="Metin kutusu 11"/>
          <p:cNvSpPr txBox="1">
            <a:spLocks noChangeArrowheads="1"/>
          </p:cNvSpPr>
          <p:nvPr>
            <p:custDataLst>
              <p:tags r:id="rId3"/>
            </p:custDataLst>
          </p:nvPr>
        </p:nvSpPr>
        <p:spPr bwMode="auto">
          <a:xfrm>
            <a:off x="381000" y="-3175"/>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1400" b="1">
                <a:solidFill>
                  <a:schemeClr val="bg1"/>
                </a:solidFill>
                <a:latin typeface="Calibri" pitchFamily="34" charset="0"/>
              </a:rPr>
              <a:t>Web tarayıcısı tanımı ve temel kavramlarını bilir</a:t>
            </a:r>
          </a:p>
        </p:txBody>
      </p:sp>
      <p:sp>
        <p:nvSpPr>
          <p:cNvPr id="5" name="Slayt Numarası Yer Tutucusu 4"/>
          <p:cNvSpPr>
            <a:spLocks noGrp="1"/>
          </p:cNvSpPr>
          <p:nvPr>
            <p:ph type="sldNum" sz="quarter" idx="12"/>
            <p:custDataLst>
              <p:tags r:id="rId4"/>
            </p:custDataLst>
          </p:nvPr>
        </p:nvSpPr>
        <p:spPr/>
        <p:txBody>
          <a:bodyPr/>
          <a:lstStyle/>
          <a:p>
            <a:pPr>
              <a:defRPr/>
            </a:pPr>
            <a:fld id="{5EEED479-91BC-4A3B-911F-0886C70146F7}" type="slidenum">
              <a:rPr lang="tr-TR"/>
              <a:pPr>
                <a:defRPr/>
              </a:pPr>
              <a:t>19</a:t>
            </a:fld>
            <a:endParaRPr lang="tr-TR"/>
          </a:p>
        </p:txBody>
      </p:sp>
      <p:sp>
        <p:nvSpPr>
          <p:cNvPr id="25606" name="Metin kutusu 6"/>
          <p:cNvSpPr txBox="1">
            <a:spLocks noChangeArrowheads="1"/>
          </p:cNvSpPr>
          <p:nvPr>
            <p:custDataLst>
              <p:tags r:id="rId5"/>
            </p:custDataLst>
          </p:nvPr>
        </p:nvSpPr>
        <p:spPr bwMode="auto">
          <a:xfrm>
            <a:off x="533400" y="1371600"/>
            <a:ext cx="7543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algn="just"/>
            <a:r>
              <a:rPr lang="tr-TR" sz="2400">
                <a:latin typeface="Calibri" pitchFamily="34" charset="0"/>
              </a:rPr>
              <a:t>İnternet üzerinde bulunan web sayfalarının içeriklerinin görüntülenmesinde kullanılan internet tarayıcıları hakkında bilgi verilecektir. En çok kullanılan internet tarayıcıları İnternet Explorer, Mozilla Firefox, Google Chrome, Safari, Opera tarayıcılarıdır.</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Dikdörtgen 12"/>
          <p:cNvSpPr/>
          <p:nvPr>
            <p:custDataLst>
              <p:tags r:id="rId2"/>
            </p:custDataLst>
          </p:nvPr>
        </p:nvSpPr>
        <p:spPr>
          <a:xfrm>
            <a:off x="457200" y="2362200"/>
            <a:ext cx="4267200" cy="3886200"/>
          </a:xfrm>
          <a:prstGeom prst="rect">
            <a:avLst/>
          </a:prstGeom>
        </p:spPr>
        <p:style>
          <a:lnRef idx="2">
            <a:schemeClr val="accent1"/>
          </a:lnRef>
          <a:fillRef idx="1">
            <a:schemeClr val="lt1"/>
          </a:fillRef>
          <a:effectRef idx="0">
            <a:schemeClr val="accent1"/>
          </a:effectRef>
          <a:fontRef idx="minor">
            <a:schemeClr val="dk1"/>
          </a:fontRef>
        </p:style>
        <p:txBody>
          <a:bodyPr anchor="ctr"/>
          <a:lstStyle/>
          <a:p>
            <a:pPr algn="ctr" fontAlgn="auto">
              <a:spcBef>
                <a:spcPts val="0"/>
              </a:spcBef>
              <a:spcAft>
                <a:spcPts val="0"/>
              </a:spcAft>
              <a:defRPr/>
            </a:pPr>
            <a:endParaRPr lang="tr-TR"/>
          </a:p>
        </p:txBody>
      </p:sp>
      <p:sp>
        <p:nvSpPr>
          <p:cNvPr id="2" name="Başlık 1"/>
          <p:cNvSpPr>
            <a:spLocks noGrp="1"/>
          </p:cNvSpPr>
          <p:nvPr>
            <p:ph type="title"/>
            <p:custDataLst>
              <p:tags r:id="rId3"/>
            </p:custDataLst>
          </p:nvPr>
        </p:nvSpPr>
        <p:spPr>
          <a:xfrm>
            <a:off x="457200" y="457200"/>
            <a:ext cx="8229600" cy="533400"/>
          </a:xfrm>
          <a:solidFill>
            <a:schemeClr val="tx2">
              <a:lumMod val="75000"/>
            </a:schemeClr>
          </a:solidFill>
        </p:spPr>
        <p:txBody>
          <a:bodyPr>
            <a:normAutofit fontScale="90000"/>
          </a:bodyPr>
          <a:lstStyle/>
          <a:p>
            <a:pPr marL="0" indent="0" algn="l" fontAlgn="auto">
              <a:spcAft>
                <a:spcPts val="0"/>
              </a:spcAft>
              <a:buClr>
                <a:schemeClr val="accent6">
                  <a:lumMod val="75000"/>
                </a:schemeClr>
              </a:buClr>
              <a:buFont typeface="Georgia" pitchFamily="18" charset="0"/>
              <a:buNone/>
              <a:defRPr/>
            </a:pPr>
            <a:r>
              <a:rPr lang="tr-TR" sz="3200"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İçindekiler</a:t>
            </a:r>
            <a:endParaRPr lang="tr-TR" sz="3200"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sp>
        <p:nvSpPr>
          <p:cNvPr id="3" name="İçerik Yer Tutucusu 2"/>
          <p:cNvSpPr>
            <a:spLocks noGrp="1"/>
          </p:cNvSpPr>
          <p:nvPr>
            <p:ph idx="4294967295"/>
            <p:custDataLst>
              <p:tags r:id="rId4"/>
            </p:custDataLst>
          </p:nvPr>
        </p:nvSpPr>
        <p:spPr>
          <a:xfrm>
            <a:off x="457200" y="2362200"/>
            <a:ext cx="4114800" cy="4267200"/>
          </a:xfrm>
        </p:spPr>
        <p:txBody>
          <a:bodyPr rtlCol="0">
            <a:normAutofit fontScale="70000" lnSpcReduction="20000"/>
          </a:bodyPr>
          <a:lstStyle/>
          <a:p>
            <a:pPr marL="0" lvl="1" indent="0" fontAlgn="auto">
              <a:buClr>
                <a:schemeClr val="accent6">
                  <a:lumMod val="75000"/>
                </a:schemeClr>
              </a:buClr>
              <a:buFont typeface="Georgia" pitchFamily="18" charset="0"/>
              <a:buNone/>
              <a:defRPr/>
            </a:pPr>
            <a:endParaRPr lang="tr-TR" sz="1200" b="1" dirty="0">
              <a:solidFill>
                <a:schemeClr val="tx1">
                  <a:lumMod val="75000"/>
                  <a:lumOff val="25000"/>
                </a:schemeClr>
              </a:solidFill>
              <a:latin typeface="Calibri" pitchFamily="34" charset="0"/>
              <a:cs typeface="Calibri" pitchFamily="34" charset="0"/>
            </a:endParaRPr>
          </a:p>
          <a:p>
            <a:pPr marL="45720" indent="0" fontAlgn="auto">
              <a:buClr>
                <a:schemeClr val="accent6">
                  <a:lumMod val="75000"/>
                </a:schemeClr>
              </a:buClr>
              <a:buFont typeface="Georgia" pitchFamily="18" charset="0"/>
              <a:buNone/>
              <a:defRPr/>
            </a:pPr>
            <a:r>
              <a:rPr lang="tr-TR" sz="3200" b="1" dirty="0" smtClean="0">
                <a:solidFill>
                  <a:schemeClr val="tx1"/>
                </a:solidFill>
              </a:rPr>
              <a:t>Bilgisayar Ağları ve İnternet</a:t>
            </a:r>
          </a:p>
          <a:p>
            <a:pPr marL="514350" indent="-514350" fontAlgn="auto">
              <a:buClrTx/>
              <a:buSzPct val="100000"/>
              <a:buFont typeface="+mj-lt"/>
              <a:buAutoNum type="arabicPeriod"/>
              <a:defRPr/>
            </a:pPr>
            <a:r>
              <a:rPr lang="tr-TR" b="1" dirty="0" smtClean="0">
                <a:solidFill>
                  <a:schemeClr val="tx1"/>
                </a:solidFill>
              </a:rPr>
              <a:t>Bilgisayar </a:t>
            </a:r>
            <a:r>
              <a:rPr lang="tr-TR" b="1" dirty="0">
                <a:solidFill>
                  <a:schemeClr val="tx1"/>
                </a:solidFill>
              </a:rPr>
              <a:t>Ağı (Network)</a:t>
            </a:r>
          </a:p>
          <a:p>
            <a:pPr marL="914400" lvl="1" indent="-379413" fontAlgn="auto">
              <a:buClr>
                <a:schemeClr val="accent6">
                  <a:lumMod val="75000"/>
                </a:schemeClr>
              </a:buClr>
              <a:buFont typeface="Georgia" pitchFamily="18" charset="0"/>
              <a:buNone/>
              <a:defRPr/>
            </a:pPr>
            <a:r>
              <a:rPr lang="tr-TR" b="1" dirty="0">
                <a:solidFill>
                  <a:schemeClr val="tx1">
                    <a:lumMod val="75000"/>
                    <a:lumOff val="25000"/>
                  </a:schemeClr>
                </a:solidFill>
              </a:rPr>
              <a:t>1.1. Ağ bileşenleri</a:t>
            </a:r>
          </a:p>
          <a:p>
            <a:pPr marL="914400" lvl="1" indent="-379413" fontAlgn="auto">
              <a:buClr>
                <a:schemeClr val="accent6">
                  <a:lumMod val="75000"/>
                </a:schemeClr>
              </a:buClr>
              <a:buFont typeface="Georgia" pitchFamily="18" charset="0"/>
              <a:buNone/>
              <a:defRPr/>
            </a:pPr>
            <a:r>
              <a:rPr lang="tr-TR" b="1" dirty="0">
                <a:solidFill>
                  <a:schemeClr val="tx1">
                    <a:lumMod val="75000"/>
                    <a:lumOff val="25000"/>
                  </a:schemeClr>
                </a:solidFill>
              </a:rPr>
              <a:t>1.2. Ağ çeşitleri</a:t>
            </a:r>
          </a:p>
          <a:p>
            <a:pPr marL="914400" lvl="1" indent="-379413" fontAlgn="auto">
              <a:buClr>
                <a:schemeClr val="accent6">
                  <a:lumMod val="75000"/>
                </a:schemeClr>
              </a:buClr>
              <a:buFont typeface="Georgia" pitchFamily="18" charset="0"/>
              <a:buNone/>
              <a:defRPr/>
            </a:pPr>
            <a:r>
              <a:rPr lang="tr-TR" b="1" dirty="0">
                <a:solidFill>
                  <a:schemeClr val="tx1">
                    <a:lumMod val="75000"/>
                    <a:lumOff val="25000"/>
                  </a:schemeClr>
                </a:solidFill>
              </a:rPr>
              <a:t>1.3. İntranet (iç ağ) / </a:t>
            </a:r>
            <a:r>
              <a:rPr lang="tr-TR" b="1" dirty="0" err="1">
                <a:solidFill>
                  <a:schemeClr val="tx1">
                    <a:lumMod val="75000"/>
                    <a:lumOff val="25000"/>
                  </a:schemeClr>
                </a:solidFill>
              </a:rPr>
              <a:t>Extranet</a:t>
            </a:r>
            <a:r>
              <a:rPr lang="tr-TR" b="1" dirty="0">
                <a:solidFill>
                  <a:schemeClr val="tx1">
                    <a:lumMod val="75000"/>
                    <a:lumOff val="25000"/>
                  </a:schemeClr>
                </a:solidFill>
              </a:rPr>
              <a:t> (dış ağ)</a:t>
            </a:r>
          </a:p>
          <a:p>
            <a:pPr marL="914400" lvl="1" indent="-379413" fontAlgn="auto">
              <a:buClr>
                <a:schemeClr val="accent6">
                  <a:lumMod val="75000"/>
                </a:schemeClr>
              </a:buClr>
              <a:buFont typeface="Georgia" pitchFamily="18" charset="0"/>
              <a:buNone/>
              <a:defRPr/>
            </a:pPr>
            <a:r>
              <a:rPr lang="tr-TR" b="1" dirty="0">
                <a:solidFill>
                  <a:schemeClr val="tx1">
                    <a:lumMod val="75000"/>
                    <a:lumOff val="25000"/>
                  </a:schemeClr>
                </a:solidFill>
              </a:rPr>
              <a:t>1.4. Temel ağ cihazları</a:t>
            </a:r>
          </a:p>
          <a:p>
            <a:pPr marL="514350" indent="-514350" fontAlgn="auto">
              <a:buClrTx/>
              <a:buSzPct val="100000"/>
              <a:buFont typeface="+mj-lt"/>
              <a:buAutoNum type="arabicPeriod"/>
              <a:defRPr/>
            </a:pPr>
            <a:r>
              <a:rPr lang="tr-TR" b="1" dirty="0">
                <a:solidFill>
                  <a:schemeClr val="tx1"/>
                </a:solidFill>
              </a:rPr>
              <a:t>İnternet </a:t>
            </a:r>
          </a:p>
          <a:p>
            <a:pPr marL="914400" lvl="1" indent="-379413" fontAlgn="auto">
              <a:buClr>
                <a:schemeClr val="accent6">
                  <a:lumMod val="75000"/>
                </a:schemeClr>
              </a:buClr>
              <a:buFont typeface="Georgia" pitchFamily="18" charset="0"/>
              <a:buNone/>
              <a:defRPr/>
            </a:pPr>
            <a:r>
              <a:rPr lang="tr-TR" b="1" dirty="0">
                <a:solidFill>
                  <a:schemeClr val="tx1">
                    <a:lumMod val="75000"/>
                    <a:lumOff val="25000"/>
                  </a:schemeClr>
                </a:solidFill>
              </a:rPr>
              <a:t>2.1. İnternet nedir?</a:t>
            </a:r>
          </a:p>
          <a:p>
            <a:pPr marL="914400" lvl="1" indent="-379413" fontAlgn="auto">
              <a:buClr>
                <a:schemeClr val="accent6">
                  <a:lumMod val="75000"/>
                </a:schemeClr>
              </a:buClr>
              <a:buFont typeface="Georgia" pitchFamily="18" charset="0"/>
              <a:buNone/>
              <a:defRPr/>
            </a:pPr>
            <a:r>
              <a:rPr lang="tr-TR" b="1" dirty="0">
                <a:solidFill>
                  <a:schemeClr val="tx1">
                    <a:lumMod val="75000"/>
                    <a:lumOff val="25000"/>
                  </a:schemeClr>
                </a:solidFill>
              </a:rPr>
              <a:t>2.2. WWW (World </a:t>
            </a:r>
            <a:r>
              <a:rPr lang="tr-TR" b="1" dirty="0" err="1">
                <a:solidFill>
                  <a:schemeClr val="tx1">
                    <a:lumMod val="75000"/>
                    <a:lumOff val="25000"/>
                  </a:schemeClr>
                </a:solidFill>
              </a:rPr>
              <a:t>Wide</a:t>
            </a:r>
            <a:r>
              <a:rPr lang="tr-TR" b="1" dirty="0">
                <a:solidFill>
                  <a:schemeClr val="tx1">
                    <a:lumMod val="75000"/>
                    <a:lumOff val="25000"/>
                  </a:schemeClr>
                </a:solidFill>
              </a:rPr>
              <a:t> Web) nedir?</a:t>
            </a:r>
          </a:p>
          <a:p>
            <a:pPr marL="914400" lvl="1" indent="-379413" fontAlgn="auto">
              <a:buClr>
                <a:schemeClr val="accent6">
                  <a:lumMod val="75000"/>
                </a:schemeClr>
              </a:buClr>
              <a:buFont typeface="Georgia" pitchFamily="18" charset="0"/>
              <a:buNone/>
              <a:defRPr/>
            </a:pPr>
            <a:r>
              <a:rPr lang="tr-TR" b="1" dirty="0">
                <a:solidFill>
                  <a:schemeClr val="tx1">
                    <a:lumMod val="75000"/>
                    <a:lumOff val="25000"/>
                  </a:schemeClr>
                </a:solidFill>
              </a:rPr>
              <a:t>2.3. Temel kavramlar</a:t>
            </a:r>
          </a:p>
          <a:p>
            <a:pPr marL="914400" lvl="1" indent="-379413" fontAlgn="auto">
              <a:buClr>
                <a:schemeClr val="accent6">
                  <a:lumMod val="75000"/>
                </a:schemeClr>
              </a:buClr>
              <a:buFont typeface="Georgia" pitchFamily="18" charset="0"/>
              <a:buNone/>
              <a:defRPr/>
            </a:pPr>
            <a:r>
              <a:rPr lang="tr-TR" b="1" dirty="0">
                <a:solidFill>
                  <a:schemeClr val="tx1">
                    <a:lumMod val="75000"/>
                    <a:lumOff val="25000"/>
                  </a:schemeClr>
                </a:solidFill>
              </a:rPr>
              <a:t>2.4. Web tarayıcıları</a:t>
            </a:r>
          </a:p>
          <a:p>
            <a:pPr marL="914400" lvl="1" indent="-379413" fontAlgn="auto">
              <a:buClr>
                <a:schemeClr val="accent6">
                  <a:lumMod val="75000"/>
                </a:schemeClr>
              </a:buClr>
              <a:buFont typeface="Georgia" pitchFamily="18" charset="0"/>
              <a:buNone/>
              <a:defRPr/>
            </a:pPr>
            <a:r>
              <a:rPr lang="tr-TR" b="1" dirty="0">
                <a:solidFill>
                  <a:schemeClr val="tx1">
                    <a:lumMod val="75000"/>
                    <a:lumOff val="25000"/>
                  </a:schemeClr>
                </a:solidFill>
              </a:rPr>
              <a:t>2.5. </a:t>
            </a:r>
            <a:r>
              <a:rPr lang="tr-TR" b="1" dirty="0" err="1">
                <a:solidFill>
                  <a:schemeClr val="tx1">
                    <a:lumMod val="75000"/>
                    <a:lumOff val="25000"/>
                  </a:schemeClr>
                </a:solidFill>
              </a:rPr>
              <a:t>Web’de</a:t>
            </a:r>
            <a:r>
              <a:rPr lang="tr-TR" b="1" dirty="0">
                <a:solidFill>
                  <a:schemeClr val="tx1">
                    <a:lumMod val="75000"/>
                    <a:lumOff val="25000"/>
                  </a:schemeClr>
                </a:solidFill>
              </a:rPr>
              <a:t> arama ve arama motorları</a:t>
            </a:r>
          </a:p>
          <a:p>
            <a:pPr marL="914400" lvl="1" indent="-379413" fontAlgn="auto">
              <a:buClr>
                <a:schemeClr val="accent6">
                  <a:lumMod val="75000"/>
                </a:schemeClr>
              </a:buClr>
              <a:buFont typeface="Georgia" pitchFamily="18" charset="0"/>
              <a:buNone/>
              <a:defRPr/>
            </a:pPr>
            <a:r>
              <a:rPr lang="tr-TR" b="1" dirty="0">
                <a:solidFill>
                  <a:schemeClr val="tx1">
                    <a:lumMod val="75000"/>
                    <a:lumOff val="25000"/>
                  </a:schemeClr>
                </a:solidFill>
              </a:rPr>
              <a:t>2.6. İnternet ile iletişim kurmak</a:t>
            </a:r>
          </a:p>
          <a:p>
            <a:pPr marL="914400" lvl="1" indent="-379413" fontAlgn="auto">
              <a:buClr>
                <a:schemeClr val="accent6">
                  <a:lumMod val="75000"/>
                </a:schemeClr>
              </a:buClr>
              <a:buFont typeface="Georgia" pitchFamily="18" charset="0"/>
              <a:buNone/>
              <a:defRPr/>
            </a:pPr>
            <a:r>
              <a:rPr lang="tr-TR" b="1" dirty="0">
                <a:solidFill>
                  <a:schemeClr val="tx1">
                    <a:lumMod val="75000"/>
                    <a:lumOff val="25000"/>
                  </a:schemeClr>
                </a:solidFill>
              </a:rPr>
              <a:t>2.7. Sosyal ağlar</a:t>
            </a:r>
            <a:endParaRPr lang="tr-TR" dirty="0">
              <a:solidFill>
                <a:schemeClr val="tx1">
                  <a:lumMod val="75000"/>
                  <a:lumOff val="25000"/>
                </a:schemeClr>
              </a:solidFill>
            </a:endParaRPr>
          </a:p>
          <a:p>
            <a:pPr marL="45720" indent="0" fontAlgn="auto">
              <a:lnSpc>
                <a:spcPct val="80000"/>
              </a:lnSpc>
              <a:buClr>
                <a:schemeClr val="accent6">
                  <a:lumMod val="75000"/>
                </a:schemeClr>
              </a:buClr>
              <a:buFont typeface="Georgia" pitchFamily="18" charset="0"/>
              <a:buNone/>
              <a:tabLst>
                <a:tab pos="182563" algn="l"/>
              </a:tabLst>
              <a:defRPr/>
            </a:pPr>
            <a:endParaRPr lang="tr-TR" sz="1200" dirty="0" smtClean="0">
              <a:solidFill>
                <a:schemeClr val="tx1">
                  <a:lumMod val="75000"/>
                  <a:lumOff val="25000"/>
                </a:schemeClr>
              </a:solidFill>
              <a:latin typeface="Calibri" pitchFamily="34" charset="0"/>
              <a:cs typeface="Calibri" pitchFamily="34" charset="0"/>
            </a:endParaRPr>
          </a:p>
        </p:txBody>
      </p:sp>
      <p:sp>
        <p:nvSpPr>
          <p:cNvPr id="15" name="Slayt Numarası Yer Tutucusu 14"/>
          <p:cNvSpPr>
            <a:spLocks noGrp="1"/>
          </p:cNvSpPr>
          <p:nvPr>
            <p:ph type="sldNum" sz="quarter" idx="16"/>
            <p:custDataLst>
              <p:tags r:id="rId5"/>
            </p:custDataLst>
          </p:nvPr>
        </p:nvSpPr>
        <p:spPr/>
        <p:txBody>
          <a:bodyPr/>
          <a:lstStyle/>
          <a:p>
            <a:pPr>
              <a:defRPr/>
            </a:pPr>
            <a:fld id="{F5B67919-AFB1-4506-8CBD-1774D8C657AE}" type="slidenum">
              <a:rPr lang="tr-TR"/>
              <a:pPr>
                <a:defRPr/>
              </a:pPr>
              <a:t>2</a:t>
            </a:fld>
            <a:endParaRPr lang="tr-TR"/>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solidFill>
            <a:schemeClr val="tx2">
              <a:lumMod val="75000"/>
            </a:schemeClr>
          </a:solidFill>
        </p:spPr>
        <p:txBody>
          <a:bodyPr rtlCol="0">
            <a:normAutofit fontScale="90000"/>
          </a:bodyPr>
          <a:lstStyle/>
          <a:p>
            <a:pPr fontAlgn="auto">
              <a:spcAft>
                <a:spcPts val="0"/>
              </a:spcAft>
              <a:defRPr/>
            </a:pPr>
            <a:r>
              <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Web </a:t>
            </a:r>
            <a:r>
              <a:rPr lang="en-US" sz="3200" b="1" spc="50" dirty="0" err="1">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tarayıcıları</a:t>
            </a:r>
            <a:endPar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a:grpSpLocks/>
          </p:cNvGrpSpPr>
          <p:nvPr/>
        </p:nvGrpSpPr>
        <p:grpSpPr bwMode="auto">
          <a:xfrm>
            <a:off x="0" y="0"/>
            <a:ext cx="9144000" cy="276225"/>
            <a:chOff x="0" y="0"/>
            <a:chExt cx="9144000" cy="381000"/>
          </a:xfrm>
        </p:grpSpPr>
        <p:sp>
          <p:nvSpPr>
            <p:cNvPr id="4" name="Dikdörtgen 3"/>
            <p:cNvSpPr/>
            <p:nvPr>
              <p:custDataLst>
                <p:tags r:id="rId6"/>
              </p:custDataLst>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nvGrpSpPr>
            <p:cNvPr id="26633" name="Group 9"/>
            <p:cNvGrpSpPr>
              <a:grpSpLocks noChangeAspect="1"/>
            </p:cNvGrpSpPr>
            <p:nvPr/>
          </p:nvGrpSpPr>
          <p:grpSpPr bwMode="auto">
            <a:xfrm>
              <a:off x="24723" y="14837"/>
              <a:ext cx="934093" cy="322595"/>
              <a:chOff x="1755" y="1344"/>
              <a:chExt cx="2994" cy="1034"/>
            </a:xfrm>
          </p:grpSpPr>
          <p:sp>
            <p:nvSpPr>
              <p:cNvPr id="26634" name="AutoShape 8"/>
              <p:cNvSpPr>
                <a:spLocks noChangeAspect="1" noChangeArrowheads="1" noTextEdit="1"/>
              </p:cNvSpPr>
              <p:nvPr>
                <p:custDataLst>
                  <p:tags r:id="rId7"/>
                </p:custDataLst>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26635" name="Freeform 10"/>
              <p:cNvSpPr>
                <a:spLocks/>
              </p:cNvSpPr>
              <p:nvPr>
                <p:custDataLst>
                  <p:tags r:id="rId8"/>
                </p:custDataLst>
              </p:nvPr>
            </p:nvSpPr>
            <p:spPr bwMode="auto">
              <a:xfrm>
                <a:off x="1755" y="1437"/>
                <a:ext cx="1142" cy="941"/>
              </a:xfrm>
              <a:custGeom>
                <a:avLst/>
                <a:gdLst>
                  <a:gd name="T0" fmla="*/ 1130 w 2284"/>
                  <a:gd name="T1" fmla="*/ 581 h 1882"/>
                  <a:gd name="T2" fmla="*/ 1031 w 2284"/>
                  <a:gd name="T3" fmla="*/ 841 h 1882"/>
                  <a:gd name="T4" fmla="*/ 790 w 2284"/>
                  <a:gd name="T5" fmla="*/ 936 h 1882"/>
                  <a:gd name="T6" fmla="*/ 652 w 2284"/>
                  <a:gd name="T7" fmla="*/ 838 h 1882"/>
                  <a:gd name="T8" fmla="*/ 563 w 2284"/>
                  <a:gd name="T9" fmla="*/ 645 h 1882"/>
                  <a:gd name="T10" fmla="*/ 624 w 2284"/>
                  <a:gd name="T11" fmla="*/ 595 h 1882"/>
                  <a:gd name="T12" fmla="*/ 689 w 2284"/>
                  <a:gd name="T13" fmla="*/ 769 h 1882"/>
                  <a:gd name="T14" fmla="*/ 797 w 2284"/>
                  <a:gd name="T15" fmla="*/ 862 h 1882"/>
                  <a:gd name="T16" fmla="*/ 927 w 2284"/>
                  <a:gd name="T17" fmla="*/ 838 h 1882"/>
                  <a:gd name="T18" fmla="*/ 1027 w 2284"/>
                  <a:gd name="T19" fmla="*/ 696 h 1882"/>
                  <a:gd name="T20" fmla="*/ 1065 w 2284"/>
                  <a:gd name="T21" fmla="*/ 476 h 1882"/>
                  <a:gd name="T22" fmla="*/ 1049 w 2284"/>
                  <a:gd name="T23" fmla="*/ 329 h 1882"/>
                  <a:gd name="T24" fmla="*/ 1004 w 2284"/>
                  <a:gd name="T25" fmla="*/ 207 h 1882"/>
                  <a:gd name="T26" fmla="*/ 948 w 2284"/>
                  <a:gd name="T27" fmla="*/ 132 h 1882"/>
                  <a:gd name="T28" fmla="*/ 904 w 2284"/>
                  <a:gd name="T29" fmla="*/ 99 h 1882"/>
                  <a:gd name="T30" fmla="*/ 856 w 2284"/>
                  <a:gd name="T31" fmla="*/ 84 h 1882"/>
                  <a:gd name="T32" fmla="*/ 757 w 2284"/>
                  <a:gd name="T33" fmla="*/ 111 h 1882"/>
                  <a:gd name="T34" fmla="*/ 660 w 2284"/>
                  <a:gd name="T35" fmla="*/ 244 h 1882"/>
                  <a:gd name="T36" fmla="*/ 615 w 2284"/>
                  <a:gd name="T37" fmla="*/ 468 h 1882"/>
                  <a:gd name="T38" fmla="*/ 707 w 2284"/>
                  <a:gd name="T39" fmla="*/ 345 h 1882"/>
                  <a:gd name="T40" fmla="*/ 759 w 2284"/>
                  <a:gd name="T41" fmla="*/ 252 h 1882"/>
                  <a:gd name="T42" fmla="*/ 825 w 2284"/>
                  <a:gd name="T43" fmla="*/ 227 h 1882"/>
                  <a:gd name="T44" fmla="*/ 881 w 2284"/>
                  <a:gd name="T45" fmla="*/ 260 h 1882"/>
                  <a:gd name="T46" fmla="*/ 938 w 2284"/>
                  <a:gd name="T47" fmla="*/ 387 h 1882"/>
                  <a:gd name="T48" fmla="*/ 942 w 2284"/>
                  <a:gd name="T49" fmla="*/ 554 h 1882"/>
                  <a:gd name="T50" fmla="*/ 899 w 2284"/>
                  <a:gd name="T51" fmla="*/ 674 h 1882"/>
                  <a:gd name="T52" fmla="*/ 829 w 2284"/>
                  <a:gd name="T53" fmla="*/ 730 h 1882"/>
                  <a:gd name="T54" fmla="*/ 759 w 2284"/>
                  <a:gd name="T55" fmla="*/ 707 h 1882"/>
                  <a:gd name="T56" fmla="*/ 707 w 2284"/>
                  <a:gd name="T57" fmla="*/ 625 h 1882"/>
                  <a:gd name="T58" fmla="*/ 745 w 2284"/>
                  <a:gd name="T59" fmla="*/ 525 h 1882"/>
                  <a:gd name="T60" fmla="*/ 787 w 2284"/>
                  <a:gd name="T61" fmla="*/ 609 h 1882"/>
                  <a:gd name="T62" fmla="*/ 854 w 2284"/>
                  <a:gd name="T63" fmla="*/ 576 h 1882"/>
                  <a:gd name="T64" fmla="*/ 868 w 2284"/>
                  <a:gd name="T65" fmla="*/ 426 h 1882"/>
                  <a:gd name="T66" fmla="*/ 807 w 2284"/>
                  <a:gd name="T67" fmla="*/ 342 h 1882"/>
                  <a:gd name="T68" fmla="*/ 748 w 2284"/>
                  <a:gd name="T69" fmla="*/ 417 h 1882"/>
                  <a:gd name="T70" fmla="*/ 769 w 2284"/>
                  <a:gd name="T71" fmla="*/ 465 h 1882"/>
                  <a:gd name="T72" fmla="*/ 789 w 2284"/>
                  <a:gd name="T73" fmla="*/ 452 h 1882"/>
                  <a:gd name="T74" fmla="*/ 807 w 2284"/>
                  <a:gd name="T75" fmla="*/ 432 h 1882"/>
                  <a:gd name="T76" fmla="*/ 829 w 2284"/>
                  <a:gd name="T77" fmla="*/ 460 h 1882"/>
                  <a:gd name="T78" fmla="*/ 824 w 2284"/>
                  <a:gd name="T79" fmla="*/ 512 h 1882"/>
                  <a:gd name="T80" fmla="*/ 800 w 2284"/>
                  <a:gd name="T81" fmla="*/ 524 h 1882"/>
                  <a:gd name="T82" fmla="*/ 786 w 2284"/>
                  <a:gd name="T83" fmla="*/ 495 h 1882"/>
                  <a:gd name="T84" fmla="*/ 735 w 2284"/>
                  <a:gd name="T85" fmla="*/ 495 h 1882"/>
                  <a:gd name="T86" fmla="*/ 626 w 2284"/>
                  <a:gd name="T87" fmla="*/ 495 h 1882"/>
                  <a:gd name="T88" fmla="*/ 507 w 2284"/>
                  <a:gd name="T89" fmla="*/ 495 h 1882"/>
                  <a:gd name="T90" fmla="*/ 395 w 2284"/>
                  <a:gd name="T91" fmla="*/ 495 h 1882"/>
                  <a:gd name="T92" fmla="*/ 325 w 2284"/>
                  <a:gd name="T93" fmla="*/ 495 h 1882"/>
                  <a:gd name="T94" fmla="*/ 108 w 2284"/>
                  <a:gd name="T95" fmla="*/ 495 h 1882"/>
                  <a:gd name="T96" fmla="*/ 314 w 2284"/>
                  <a:gd name="T97" fmla="*/ 465 h 1882"/>
                  <a:gd name="T98" fmla="*/ 356 w 2284"/>
                  <a:gd name="T99" fmla="*/ 465 h 1882"/>
                  <a:gd name="T100" fmla="*/ 458 w 2284"/>
                  <a:gd name="T101" fmla="*/ 465 h 1882"/>
                  <a:gd name="T102" fmla="*/ 549 w 2284"/>
                  <a:gd name="T103" fmla="*/ 372 h 1882"/>
                  <a:gd name="T104" fmla="*/ 629 w 2284"/>
                  <a:gd name="T105" fmla="*/ 137 h 1882"/>
                  <a:gd name="T106" fmla="*/ 776 w 2284"/>
                  <a:gd name="T107" fmla="*/ 9 h 1882"/>
                  <a:gd name="T108" fmla="*/ 881 w 2284"/>
                  <a:gd name="T109" fmla="*/ 4 h 1882"/>
                  <a:gd name="T110" fmla="*/ 950 w 2284"/>
                  <a:gd name="T111" fmla="*/ 32 h 1882"/>
                  <a:gd name="T112" fmla="*/ 1019 w 2284"/>
                  <a:gd name="T113" fmla="*/ 93 h 1882"/>
                  <a:gd name="T114" fmla="*/ 1046 w 2284"/>
                  <a:gd name="T115" fmla="*/ 130 h 1882"/>
                  <a:gd name="T116" fmla="*/ 1118 w 2284"/>
                  <a:gd name="T117" fmla="*/ 280 h 18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sp>
        <p:nvSpPr>
          <p:cNvPr id="12" name="Metin kutusu 11"/>
          <p:cNvSpPr txBox="1">
            <a:spLocks noChangeArrowheads="1"/>
          </p:cNvSpPr>
          <p:nvPr>
            <p:custDataLst>
              <p:tags r:id="rId3"/>
            </p:custDataLst>
          </p:nvPr>
        </p:nvSpPr>
        <p:spPr bwMode="auto">
          <a:xfrm>
            <a:off x="381000" y="-3175"/>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1400" b="1">
                <a:solidFill>
                  <a:schemeClr val="bg1"/>
                </a:solidFill>
                <a:latin typeface="Calibri" pitchFamily="34" charset="0"/>
              </a:rPr>
              <a:t>Web tarayıcısı tanımı ve temel kavramlarını bilir</a:t>
            </a:r>
          </a:p>
        </p:txBody>
      </p:sp>
      <p:sp>
        <p:nvSpPr>
          <p:cNvPr id="5" name="Slayt Numarası Yer Tutucusu 4"/>
          <p:cNvSpPr>
            <a:spLocks noGrp="1"/>
          </p:cNvSpPr>
          <p:nvPr>
            <p:ph type="sldNum" sz="quarter" idx="12"/>
            <p:custDataLst>
              <p:tags r:id="rId4"/>
            </p:custDataLst>
          </p:nvPr>
        </p:nvSpPr>
        <p:spPr/>
        <p:txBody>
          <a:bodyPr/>
          <a:lstStyle/>
          <a:p>
            <a:pPr>
              <a:defRPr/>
            </a:pPr>
            <a:fld id="{EC9F8ED4-781C-4D51-A34B-88A650CA210D}" type="slidenum">
              <a:rPr lang="tr-TR"/>
              <a:pPr>
                <a:defRPr/>
              </a:pPr>
              <a:t>20</a:t>
            </a:fld>
            <a:endParaRPr lang="tr-TR"/>
          </a:p>
        </p:txBody>
      </p:sp>
      <p:sp>
        <p:nvSpPr>
          <p:cNvPr id="26630" name="Metin kutusu 6"/>
          <p:cNvSpPr txBox="1">
            <a:spLocks noChangeArrowheads="1"/>
          </p:cNvSpPr>
          <p:nvPr>
            <p:custDataLst>
              <p:tags r:id="rId5"/>
            </p:custDataLst>
          </p:nvPr>
        </p:nvSpPr>
        <p:spPr bwMode="auto">
          <a:xfrm>
            <a:off x="533400" y="1371600"/>
            <a:ext cx="7543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2400" b="1">
                <a:latin typeface="Calibri" pitchFamily="34" charset="0"/>
              </a:rPr>
              <a:t> İnternet explorer web tarayıcısı</a:t>
            </a:r>
          </a:p>
        </p:txBody>
      </p:sp>
      <p:pic>
        <p:nvPicPr>
          <p:cNvPr id="26631" name="6 Resim" descr="C:\Users\SAU\AppData\Local\Temp\SNAGHTML1c3d5248.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6013" y="2133600"/>
            <a:ext cx="7488237"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solidFill>
            <a:schemeClr val="tx2">
              <a:lumMod val="75000"/>
            </a:schemeClr>
          </a:solidFill>
        </p:spPr>
        <p:txBody>
          <a:bodyPr rtlCol="0">
            <a:normAutofit fontScale="90000"/>
          </a:bodyPr>
          <a:lstStyle/>
          <a:p>
            <a:pPr fontAlgn="auto">
              <a:spcAft>
                <a:spcPts val="0"/>
              </a:spcAft>
              <a:defRPr/>
            </a:pPr>
            <a:r>
              <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Web </a:t>
            </a:r>
            <a:r>
              <a:rPr lang="en-US" sz="3200" b="1" spc="50" dirty="0" err="1">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tarayıcıları</a:t>
            </a:r>
            <a:r>
              <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 </a:t>
            </a:r>
            <a:r>
              <a:rPr lang="en-US" sz="3200" b="1" spc="50" dirty="0" err="1">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temel</a:t>
            </a:r>
            <a:r>
              <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 </a:t>
            </a:r>
            <a:r>
              <a:rPr lang="en-US" sz="3200" b="1" spc="50" dirty="0" err="1">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kavramlar</a:t>
            </a:r>
            <a:endPar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a:grpSpLocks/>
          </p:cNvGrpSpPr>
          <p:nvPr/>
        </p:nvGrpSpPr>
        <p:grpSpPr bwMode="auto">
          <a:xfrm>
            <a:off x="0" y="0"/>
            <a:ext cx="9144000" cy="276225"/>
            <a:chOff x="0" y="0"/>
            <a:chExt cx="9144000" cy="381000"/>
          </a:xfrm>
        </p:grpSpPr>
        <p:sp>
          <p:nvSpPr>
            <p:cNvPr id="4" name="Dikdörtgen 3"/>
            <p:cNvSpPr/>
            <p:nvPr>
              <p:custDataLst>
                <p:tags r:id="rId6"/>
              </p:custDataLst>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nvGrpSpPr>
            <p:cNvPr id="27656" name="Group 9"/>
            <p:cNvGrpSpPr>
              <a:grpSpLocks noChangeAspect="1"/>
            </p:cNvGrpSpPr>
            <p:nvPr/>
          </p:nvGrpSpPr>
          <p:grpSpPr bwMode="auto">
            <a:xfrm>
              <a:off x="24723" y="14837"/>
              <a:ext cx="934093" cy="322595"/>
              <a:chOff x="1755" y="1344"/>
              <a:chExt cx="2994" cy="1034"/>
            </a:xfrm>
          </p:grpSpPr>
          <p:sp>
            <p:nvSpPr>
              <p:cNvPr id="27657" name="AutoShape 8"/>
              <p:cNvSpPr>
                <a:spLocks noChangeAspect="1" noChangeArrowheads="1" noTextEdit="1"/>
              </p:cNvSpPr>
              <p:nvPr>
                <p:custDataLst>
                  <p:tags r:id="rId7"/>
                </p:custDataLst>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27658" name="Freeform 10"/>
              <p:cNvSpPr>
                <a:spLocks/>
              </p:cNvSpPr>
              <p:nvPr>
                <p:custDataLst>
                  <p:tags r:id="rId8"/>
                </p:custDataLst>
              </p:nvPr>
            </p:nvSpPr>
            <p:spPr bwMode="auto">
              <a:xfrm>
                <a:off x="1755" y="1437"/>
                <a:ext cx="1142" cy="941"/>
              </a:xfrm>
              <a:custGeom>
                <a:avLst/>
                <a:gdLst>
                  <a:gd name="T0" fmla="*/ 1130 w 2284"/>
                  <a:gd name="T1" fmla="*/ 581 h 1882"/>
                  <a:gd name="T2" fmla="*/ 1031 w 2284"/>
                  <a:gd name="T3" fmla="*/ 841 h 1882"/>
                  <a:gd name="T4" fmla="*/ 790 w 2284"/>
                  <a:gd name="T5" fmla="*/ 936 h 1882"/>
                  <a:gd name="T6" fmla="*/ 652 w 2284"/>
                  <a:gd name="T7" fmla="*/ 838 h 1882"/>
                  <a:gd name="T8" fmla="*/ 563 w 2284"/>
                  <a:gd name="T9" fmla="*/ 645 h 1882"/>
                  <a:gd name="T10" fmla="*/ 624 w 2284"/>
                  <a:gd name="T11" fmla="*/ 595 h 1882"/>
                  <a:gd name="T12" fmla="*/ 689 w 2284"/>
                  <a:gd name="T13" fmla="*/ 769 h 1882"/>
                  <a:gd name="T14" fmla="*/ 797 w 2284"/>
                  <a:gd name="T15" fmla="*/ 862 h 1882"/>
                  <a:gd name="T16" fmla="*/ 927 w 2284"/>
                  <a:gd name="T17" fmla="*/ 838 h 1882"/>
                  <a:gd name="T18" fmla="*/ 1027 w 2284"/>
                  <a:gd name="T19" fmla="*/ 696 h 1882"/>
                  <a:gd name="T20" fmla="*/ 1065 w 2284"/>
                  <a:gd name="T21" fmla="*/ 476 h 1882"/>
                  <a:gd name="T22" fmla="*/ 1049 w 2284"/>
                  <a:gd name="T23" fmla="*/ 329 h 1882"/>
                  <a:gd name="T24" fmla="*/ 1004 w 2284"/>
                  <a:gd name="T25" fmla="*/ 207 h 1882"/>
                  <a:gd name="T26" fmla="*/ 948 w 2284"/>
                  <a:gd name="T27" fmla="*/ 132 h 1882"/>
                  <a:gd name="T28" fmla="*/ 904 w 2284"/>
                  <a:gd name="T29" fmla="*/ 99 h 1882"/>
                  <a:gd name="T30" fmla="*/ 856 w 2284"/>
                  <a:gd name="T31" fmla="*/ 84 h 1882"/>
                  <a:gd name="T32" fmla="*/ 757 w 2284"/>
                  <a:gd name="T33" fmla="*/ 111 h 1882"/>
                  <a:gd name="T34" fmla="*/ 660 w 2284"/>
                  <a:gd name="T35" fmla="*/ 244 h 1882"/>
                  <a:gd name="T36" fmla="*/ 615 w 2284"/>
                  <a:gd name="T37" fmla="*/ 468 h 1882"/>
                  <a:gd name="T38" fmla="*/ 707 w 2284"/>
                  <a:gd name="T39" fmla="*/ 345 h 1882"/>
                  <a:gd name="T40" fmla="*/ 759 w 2284"/>
                  <a:gd name="T41" fmla="*/ 252 h 1882"/>
                  <a:gd name="T42" fmla="*/ 825 w 2284"/>
                  <a:gd name="T43" fmla="*/ 227 h 1882"/>
                  <a:gd name="T44" fmla="*/ 881 w 2284"/>
                  <a:gd name="T45" fmla="*/ 260 h 1882"/>
                  <a:gd name="T46" fmla="*/ 938 w 2284"/>
                  <a:gd name="T47" fmla="*/ 387 h 1882"/>
                  <a:gd name="T48" fmla="*/ 942 w 2284"/>
                  <a:gd name="T49" fmla="*/ 554 h 1882"/>
                  <a:gd name="T50" fmla="*/ 899 w 2284"/>
                  <a:gd name="T51" fmla="*/ 674 h 1882"/>
                  <a:gd name="T52" fmla="*/ 829 w 2284"/>
                  <a:gd name="T53" fmla="*/ 730 h 1882"/>
                  <a:gd name="T54" fmla="*/ 759 w 2284"/>
                  <a:gd name="T55" fmla="*/ 707 h 1882"/>
                  <a:gd name="T56" fmla="*/ 707 w 2284"/>
                  <a:gd name="T57" fmla="*/ 625 h 1882"/>
                  <a:gd name="T58" fmla="*/ 745 w 2284"/>
                  <a:gd name="T59" fmla="*/ 525 h 1882"/>
                  <a:gd name="T60" fmla="*/ 787 w 2284"/>
                  <a:gd name="T61" fmla="*/ 609 h 1882"/>
                  <a:gd name="T62" fmla="*/ 854 w 2284"/>
                  <a:gd name="T63" fmla="*/ 576 h 1882"/>
                  <a:gd name="T64" fmla="*/ 868 w 2284"/>
                  <a:gd name="T65" fmla="*/ 426 h 1882"/>
                  <a:gd name="T66" fmla="*/ 807 w 2284"/>
                  <a:gd name="T67" fmla="*/ 342 h 1882"/>
                  <a:gd name="T68" fmla="*/ 748 w 2284"/>
                  <a:gd name="T69" fmla="*/ 417 h 1882"/>
                  <a:gd name="T70" fmla="*/ 769 w 2284"/>
                  <a:gd name="T71" fmla="*/ 465 h 1882"/>
                  <a:gd name="T72" fmla="*/ 789 w 2284"/>
                  <a:gd name="T73" fmla="*/ 452 h 1882"/>
                  <a:gd name="T74" fmla="*/ 807 w 2284"/>
                  <a:gd name="T75" fmla="*/ 432 h 1882"/>
                  <a:gd name="T76" fmla="*/ 829 w 2284"/>
                  <a:gd name="T77" fmla="*/ 460 h 1882"/>
                  <a:gd name="T78" fmla="*/ 824 w 2284"/>
                  <a:gd name="T79" fmla="*/ 512 h 1882"/>
                  <a:gd name="T80" fmla="*/ 800 w 2284"/>
                  <a:gd name="T81" fmla="*/ 524 h 1882"/>
                  <a:gd name="T82" fmla="*/ 786 w 2284"/>
                  <a:gd name="T83" fmla="*/ 495 h 1882"/>
                  <a:gd name="T84" fmla="*/ 735 w 2284"/>
                  <a:gd name="T85" fmla="*/ 495 h 1882"/>
                  <a:gd name="T86" fmla="*/ 626 w 2284"/>
                  <a:gd name="T87" fmla="*/ 495 h 1882"/>
                  <a:gd name="T88" fmla="*/ 507 w 2284"/>
                  <a:gd name="T89" fmla="*/ 495 h 1882"/>
                  <a:gd name="T90" fmla="*/ 395 w 2284"/>
                  <a:gd name="T91" fmla="*/ 495 h 1882"/>
                  <a:gd name="T92" fmla="*/ 325 w 2284"/>
                  <a:gd name="T93" fmla="*/ 495 h 1882"/>
                  <a:gd name="T94" fmla="*/ 108 w 2284"/>
                  <a:gd name="T95" fmla="*/ 495 h 1882"/>
                  <a:gd name="T96" fmla="*/ 314 w 2284"/>
                  <a:gd name="T97" fmla="*/ 465 h 1882"/>
                  <a:gd name="T98" fmla="*/ 356 w 2284"/>
                  <a:gd name="T99" fmla="*/ 465 h 1882"/>
                  <a:gd name="T100" fmla="*/ 458 w 2284"/>
                  <a:gd name="T101" fmla="*/ 465 h 1882"/>
                  <a:gd name="T102" fmla="*/ 549 w 2284"/>
                  <a:gd name="T103" fmla="*/ 372 h 1882"/>
                  <a:gd name="T104" fmla="*/ 629 w 2284"/>
                  <a:gd name="T105" fmla="*/ 137 h 1882"/>
                  <a:gd name="T106" fmla="*/ 776 w 2284"/>
                  <a:gd name="T107" fmla="*/ 9 h 1882"/>
                  <a:gd name="T108" fmla="*/ 881 w 2284"/>
                  <a:gd name="T109" fmla="*/ 4 h 1882"/>
                  <a:gd name="T110" fmla="*/ 950 w 2284"/>
                  <a:gd name="T111" fmla="*/ 32 h 1882"/>
                  <a:gd name="T112" fmla="*/ 1019 w 2284"/>
                  <a:gd name="T113" fmla="*/ 93 h 1882"/>
                  <a:gd name="T114" fmla="*/ 1046 w 2284"/>
                  <a:gd name="T115" fmla="*/ 130 h 1882"/>
                  <a:gd name="T116" fmla="*/ 1118 w 2284"/>
                  <a:gd name="T117" fmla="*/ 280 h 18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sp>
        <p:nvSpPr>
          <p:cNvPr id="12" name="Metin kutusu 11"/>
          <p:cNvSpPr txBox="1">
            <a:spLocks noChangeArrowheads="1"/>
          </p:cNvSpPr>
          <p:nvPr>
            <p:custDataLst>
              <p:tags r:id="rId3"/>
            </p:custDataLst>
          </p:nvPr>
        </p:nvSpPr>
        <p:spPr bwMode="auto">
          <a:xfrm>
            <a:off x="381000" y="-3175"/>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1400" b="1">
                <a:solidFill>
                  <a:schemeClr val="bg1"/>
                </a:solidFill>
                <a:latin typeface="Calibri" pitchFamily="34" charset="0"/>
              </a:rPr>
              <a:t>Web tarayıcısı tanımı ve temel kavramlarını bilir</a:t>
            </a:r>
          </a:p>
        </p:txBody>
      </p:sp>
      <p:sp>
        <p:nvSpPr>
          <p:cNvPr id="5" name="Slayt Numarası Yer Tutucusu 4"/>
          <p:cNvSpPr>
            <a:spLocks noGrp="1"/>
          </p:cNvSpPr>
          <p:nvPr>
            <p:ph type="sldNum" sz="quarter" idx="12"/>
            <p:custDataLst>
              <p:tags r:id="rId4"/>
            </p:custDataLst>
          </p:nvPr>
        </p:nvSpPr>
        <p:spPr/>
        <p:txBody>
          <a:bodyPr/>
          <a:lstStyle/>
          <a:p>
            <a:pPr>
              <a:defRPr/>
            </a:pPr>
            <a:fld id="{14BB1F68-B585-4F51-9F45-1BB69F20F2DE}" type="slidenum">
              <a:rPr lang="tr-TR"/>
              <a:pPr>
                <a:defRPr/>
              </a:pPr>
              <a:t>21</a:t>
            </a:fld>
            <a:endParaRPr lang="tr-TR"/>
          </a:p>
        </p:txBody>
      </p:sp>
      <p:sp>
        <p:nvSpPr>
          <p:cNvPr id="27654" name="Metin kutusu 6"/>
          <p:cNvSpPr txBox="1">
            <a:spLocks noChangeArrowheads="1"/>
          </p:cNvSpPr>
          <p:nvPr>
            <p:custDataLst>
              <p:tags r:id="rId5"/>
            </p:custDataLst>
          </p:nvPr>
        </p:nvSpPr>
        <p:spPr bwMode="auto">
          <a:xfrm>
            <a:off x="533400" y="1371600"/>
            <a:ext cx="75438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2400" b="1">
                <a:latin typeface="Calibri" pitchFamily="34" charset="0"/>
              </a:rPr>
              <a:t>Çerez (cookie) : </a:t>
            </a:r>
            <a:r>
              <a:rPr lang="tr-TR" sz="2400">
                <a:latin typeface="Calibri" pitchFamily="34" charset="0"/>
              </a:rPr>
              <a:t>ziyaret edilen internet sayfası bilgilerini bilgisayarımıza kaydeden ufak kayıt dosyalarıdır. Çerezler ziyaret ettiğiniz sayfanın daha sonraki sayfaya girişlerinizde sizi tanımasını sağlar.</a:t>
            </a:r>
          </a:p>
          <a:p>
            <a:endParaRPr lang="tr-TR" sz="2400" b="1">
              <a:latin typeface="Calibri" pitchFamily="34" charset="0"/>
            </a:endParaRPr>
          </a:p>
          <a:p>
            <a:r>
              <a:rPr lang="tr-TR" sz="2400" b="1">
                <a:latin typeface="Calibri" pitchFamily="34" charset="0"/>
              </a:rPr>
              <a:t>Çep - Önbellek (cache): </a:t>
            </a:r>
            <a:r>
              <a:rPr lang="tr-TR" sz="2400">
                <a:latin typeface="Calibri" pitchFamily="34" charset="0"/>
              </a:rPr>
              <a:t>ziyaret ettiğiniz web sayfalarının bilgisayarınızda tutulmasını sağlar.</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solidFill>
            <a:schemeClr val="tx2">
              <a:lumMod val="75000"/>
            </a:schemeClr>
          </a:solidFill>
        </p:spPr>
        <p:txBody>
          <a:bodyPr rtlCol="0">
            <a:normAutofit fontScale="90000"/>
          </a:bodyPr>
          <a:lstStyle/>
          <a:p>
            <a:pPr fontAlgn="auto">
              <a:spcAft>
                <a:spcPts val="0"/>
              </a:spcAft>
              <a:defRPr/>
            </a:pPr>
            <a:r>
              <a:rPr lang="pt-B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Web’de Arama ve Arama motorları</a:t>
            </a:r>
            <a:endPar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a:grpSpLocks/>
          </p:cNvGrpSpPr>
          <p:nvPr/>
        </p:nvGrpSpPr>
        <p:grpSpPr bwMode="auto">
          <a:xfrm>
            <a:off x="0" y="0"/>
            <a:ext cx="9144000" cy="276225"/>
            <a:chOff x="0" y="0"/>
            <a:chExt cx="9144000" cy="381000"/>
          </a:xfrm>
        </p:grpSpPr>
        <p:sp>
          <p:nvSpPr>
            <p:cNvPr id="4" name="Dikdörtgen 3"/>
            <p:cNvSpPr/>
            <p:nvPr>
              <p:custDataLst>
                <p:tags r:id="rId6"/>
              </p:custDataLst>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nvGrpSpPr>
            <p:cNvPr id="28680" name="Group 9"/>
            <p:cNvGrpSpPr>
              <a:grpSpLocks noChangeAspect="1"/>
            </p:cNvGrpSpPr>
            <p:nvPr/>
          </p:nvGrpSpPr>
          <p:grpSpPr bwMode="auto">
            <a:xfrm>
              <a:off x="24723" y="14837"/>
              <a:ext cx="934093" cy="322595"/>
              <a:chOff x="1755" y="1344"/>
              <a:chExt cx="2994" cy="1034"/>
            </a:xfrm>
          </p:grpSpPr>
          <p:sp>
            <p:nvSpPr>
              <p:cNvPr id="28681" name="AutoShape 8"/>
              <p:cNvSpPr>
                <a:spLocks noChangeAspect="1" noChangeArrowheads="1" noTextEdit="1"/>
              </p:cNvSpPr>
              <p:nvPr>
                <p:custDataLst>
                  <p:tags r:id="rId7"/>
                </p:custDataLst>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28682" name="Freeform 10"/>
              <p:cNvSpPr>
                <a:spLocks/>
              </p:cNvSpPr>
              <p:nvPr>
                <p:custDataLst>
                  <p:tags r:id="rId8"/>
                </p:custDataLst>
              </p:nvPr>
            </p:nvSpPr>
            <p:spPr bwMode="auto">
              <a:xfrm>
                <a:off x="1755" y="1437"/>
                <a:ext cx="1142" cy="941"/>
              </a:xfrm>
              <a:custGeom>
                <a:avLst/>
                <a:gdLst>
                  <a:gd name="T0" fmla="*/ 1130 w 2284"/>
                  <a:gd name="T1" fmla="*/ 581 h 1882"/>
                  <a:gd name="T2" fmla="*/ 1031 w 2284"/>
                  <a:gd name="T3" fmla="*/ 841 h 1882"/>
                  <a:gd name="T4" fmla="*/ 790 w 2284"/>
                  <a:gd name="T5" fmla="*/ 936 h 1882"/>
                  <a:gd name="T6" fmla="*/ 652 w 2284"/>
                  <a:gd name="T7" fmla="*/ 838 h 1882"/>
                  <a:gd name="T8" fmla="*/ 563 w 2284"/>
                  <a:gd name="T9" fmla="*/ 645 h 1882"/>
                  <a:gd name="T10" fmla="*/ 624 w 2284"/>
                  <a:gd name="T11" fmla="*/ 595 h 1882"/>
                  <a:gd name="T12" fmla="*/ 689 w 2284"/>
                  <a:gd name="T13" fmla="*/ 769 h 1882"/>
                  <a:gd name="T14" fmla="*/ 797 w 2284"/>
                  <a:gd name="T15" fmla="*/ 862 h 1882"/>
                  <a:gd name="T16" fmla="*/ 927 w 2284"/>
                  <a:gd name="T17" fmla="*/ 838 h 1882"/>
                  <a:gd name="T18" fmla="*/ 1027 w 2284"/>
                  <a:gd name="T19" fmla="*/ 696 h 1882"/>
                  <a:gd name="T20" fmla="*/ 1065 w 2284"/>
                  <a:gd name="T21" fmla="*/ 476 h 1882"/>
                  <a:gd name="T22" fmla="*/ 1049 w 2284"/>
                  <a:gd name="T23" fmla="*/ 329 h 1882"/>
                  <a:gd name="T24" fmla="*/ 1004 w 2284"/>
                  <a:gd name="T25" fmla="*/ 207 h 1882"/>
                  <a:gd name="T26" fmla="*/ 948 w 2284"/>
                  <a:gd name="T27" fmla="*/ 132 h 1882"/>
                  <a:gd name="T28" fmla="*/ 904 w 2284"/>
                  <a:gd name="T29" fmla="*/ 99 h 1882"/>
                  <a:gd name="T30" fmla="*/ 856 w 2284"/>
                  <a:gd name="T31" fmla="*/ 84 h 1882"/>
                  <a:gd name="T32" fmla="*/ 757 w 2284"/>
                  <a:gd name="T33" fmla="*/ 111 h 1882"/>
                  <a:gd name="T34" fmla="*/ 660 w 2284"/>
                  <a:gd name="T35" fmla="*/ 244 h 1882"/>
                  <a:gd name="T36" fmla="*/ 615 w 2284"/>
                  <a:gd name="T37" fmla="*/ 468 h 1882"/>
                  <a:gd name="T38" fmla="*/ 707 w 2284"/>
                  <a:gd name="T39" fmla="*/ 345 h 1882"/>
                  <a:gd name="T40" fmla="*/ 759 w 2284"/>
                  <a:gd name="T41" fmla="*/ 252 h 1882"/>
                  <a:gd name="T42" fmla="*/ 825 w 2284"/>
                  <a:gd name="T43" fmla="*/ 227 h 1882"/>
                  <a:gd name="T44" fmla="*/ 881 w 2284"/>
                  <a:gd name="T45" fmla="*/ 260 h 1882"/>
                  <a:gd name="T46" fmla="*/ 938 w 2284"/>
                  <a:gd name="T47" fmla="*/ 387 h 1882"/>
                  <a:gd name="T48" fmla="*/ 942 w 2284"/>
                  <a:gd name="T49" fmla="*/ 554 h 1882"/>
                  <a:gd name="T50" fmla="*/ 899 w 2284"/>
                  <a:gd name="T51" fmla="*/ 674 h 1882"/>
                  <a:gd name="T52" fmla="*/ 829 w 2284"/>
                  <a:gd name="T53" fmla="*/ 730 h 1882"/>
                  <a:gd name="T54" fmla="*/ 759 w 2284"/>
                  <a:gd name="T55" fmla="*/ 707 h 1882"/>
                  <a:gd name="T56" fmla="*/ 707 w 2284"/>
                  <a:gd name="T57" fmla="*/ 625 h 1882"/>
                  <a:gd name="T58" fmla="*/ 745 w 2284"/>
                  <a:gd name="T59" fmla="*/ 525 h 1882"/>
                  <a:gd name="T60" fmla="*/ 787 w 2284"/>
                  <a:gd name="T61" fmla="*/ 609 h 1882"/>
                  <a:gd name="T62" fmla="*/ 854 w 2284"/>
                  <a:gd name="T63" fmla="*/ 576 h 1882"/>
                  <a:gd name="T64" fmla="*/ 868 w 2284"/>
                  <a:gd name="T65" fmla="*/ 426 h 1882"/>
                  <a:gd name="T66" fmla="*/ 807 w 2284"/>
                  <a:gd name="T67" fmla="*/ 342 h 1882"/>
                  <a:gd name="T68" fmla="*/ 748 w 2284"/>
                  <a:gd name="T69" fmla="*/ 417 h 1882"/>
                  <a:gd name="T70" fmla="*/ 769 w 2284"/>
                  <a:gd name="T71" fmla="*/ 465 h 1882"/>
                  <a:gd name="T72" fmla="*/ 789 w 2284"/>
                  <a:gd name="T73" fmla="*/ 452 h 1882"/>
                  <a:gd name="T74" fmla="*/ 807 w 2284"/>
                  <a:gd name="T75" fmla="*/ 432 h 1882"/>
                  <a:gd name="T76" fmla="*/ 829 w 2284"/>
                  <a:gd name="T77" fmla="*/ 460 h 1882"/>
                  <a:gd name="T78" fmla="*/ 824 w 2284"/>
                  <a:gd name="T79" fmla="*/ 512 h 1882"/>
                  <a:gd name="T80" fmla="*/ 800 w 2284"/>
                  <a:gd name="T81" fmla="*/ 524 h 1882"/>
                  <a:gd name="T82" fmla="*/ 786 w 2284"/>
                  <a:gd name="T83" fmla="*/ 495 h 1882"/>
                  <a:gd name="T84" fmla="*/ 735 w 2284"/>
                  <a:gd name="T85" fmla="*/ 495 h 1882"/>
                  <a:gd name="T86" fmla="*/ 626 w 2284"/>
                  <a:gd name="T87" fmla="*/ 495 h 1882"/>
                  <a:gd name="T88" fmla="*/ 507 w 2284"/>
                  <a:gd name="T89" fmla="*/ 495 h 1882"/>
                  <a:gd name="T90" fmla="*/ 395 w 2284"/>
                  <a:gd name="T91" fmla="*/ 495 h 1882"/>
                  <a:gd name="T92" fmla="*/ 325 w 2284"/>
                  <a:gd name="T93" fmla="*/ 495 h 1882"/>
                  <a:gd name="T94" fmla="*/ 108 w 2284"/>
                  <a:gd name="T95" fmla="*/ 495 h 1882"/>
                  <a:gd name="T96" fmla="*/ 314 w 2284"/>
                  <a:gd name="T97" fmla="*/ 465 h 1882"/>
                  <a:gd name="T98" fmla="*/ 356 w 2284"/>
                  <a:gd name="T99" fmla="*/ 465 h 1882"/>
                  <a:gd name="T100" fmla="*/ 458 w 2284"/>
                  <a:gd name="T101" fmla="*/ 465 h 1882"/>
                  <a:gd name="T102" fmla="*/ 549 w 2284"/>
                  <a:gd name="T103" fmla="*/ 372 h 1882"/>
                  <a:gd name="T104" fmla="*/ 629 w 2284"/>
                  <a:gd name="T105" fmla="*/ 137 h 1882"/>
                  <a:gd name="T106" fmla="*/ 776 w 2284"/>
                  <a:gd name="T107" fmla="*/ 9 h 1882"/>
                  <a:gd name="T108" fmla="*/ 881 w 2284"/>
                  <a:gd name="T109" fmla="*/ 4 h 1882"/>
                  <a:gd name="T110" fmla="*/ 950 w 2284"/>
                  <a:gd name="T111" fmla="*/ 32 h 1882"/>
                  <a:gd name="T112" fmla="*/ 1019 w 2284"/>
                  <a:gd name="T113" fmla="*/ 93 h 1882"/>
                  <a:gd name="T114" fmla="*/ 1046 w 2284"/>
                  <a:gd name="T115" fmla="*/ 130 h 1882"/>
                  <a:gd name="T116" fmla="*/ 1118 w 2284"/>
                  <a:gd name="T117" fmla="*/ 280 h 18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sp>
        <p:nvSpPr>
          <p:cNvPr id="12" name="Metin kutusu 11"/>
          <p:cNvSpPr txBox="1">
            <a:spLocks noChangeArrowheads="1"/>
          </p:cNvSpPr>
          <p:nvPr>
            <p:custDataLst>
              <p:tags r:id="rId3"/>
            </p:custDataLst>
          </p:nvPr>
        </p:nvSpPr>
        <p:spPr bwMode="auto">
          <a:xfrm>
            <a:off x="381000" y="-3175"/>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pt-BR" sz="1400" b="1">
                <a:solidFill>
                  <a:schemeClr val="bg1"/>
                </a:solidFill>
                <a:latin typeface="Calibri" pitchFamily="34" charset="0"/>
              </a:rPr>
              <a:t>Web’de Arama</a:t>
            </a:r>
            <a:r>
              <a:rPr lang="tr-TR" sz="1400" b="1">
                <a:solidFill>
                  <a:schemeClr val="bg1"/>
                </a:solidFill>
                <a:latin typeface="Calibri" pitchFamily="34" charset="0"/>
              </a:rPr>
              <a:t>, </a:t>
            </a:r>
            <a:r>
              <a:rPr lang="pt-BR" sz="1400" b="1">
                <a:solidFill>
                  <a:schemeClr val="bg1"/>
                </a:solidFill>
                <a:latin typeface="Calibri" pitchFamily="34" charset="0"/>
              </a:rPr>
              <a:t>Arama motorları</a:t>
            </a:r>
            <a:r>
              <a:rPr lang="tr-TR" sz="1400" b="1">
                <a:solidFill>
                  <a:schemeClr val="bg1"/>
                </a:solidFill>
                <a:latin typeface="Calibri" pitchFamily="34" charset="0"/>
              </a:rPr>
              <a:t> ve temel kavramlarını bilir</a:t>
            </a:r>
          </a:p>
        </p:txBody>
      </p:sp>
      <p:sp>
        <p:nvSpPr>
          <p:cNvPr id="5" name="Slayt Numarası Yer Tutucusu 4"/>
          <p:cNvSpPr>
            <a:spLocks noGrp="1"/>
          </p:cNvSpPr>
          <p:nvPr>
            <p:ph type="sldNum" sz="quarter" idx="12"/>
            <p:custDataLst>
              <p:tags r:id="rId4"/>
            </p:custDataLst>
          </p:nvPr>
        </p:nvSpPr>
        <p:spPr/>
        <p:txBody>
          <a:bodyPr/>
          <a:lstStyle/>
          <a:p>
            <a:pPr>
              <a:defRPr/>
            </a:pPr>
            <a:fld id="{FF97B618-A2DA-46A4-A0BF-E54063A55028}" type="slidenum">
              <a:rPr lang="tr-TR"/>
              <a:pPr>
                <a:defRPr/>
              </a:pPr>
              <a:t>22</a:t>
            </a:fld>
            <a:endParaRPr lang="tr-TR"/>
          </a:p>
        </p:txBody>
      </p:sp>
      <p:sp>
        <p:nvSpPr>
          <p:cNvPr id="28678" name="Metin kutusu 6"/>
          <p:cNvSpPr txBox="1">
            <a:spLocks noChangeArrowheads="1"/>
          </p:cNvSpPr>
          <p:nvPr>
            <p:custDataLst>
              <p:tags r:id="rId5"/>
            </p:custDataLst>
          </p:nvPr>
        </p:nvSpPr>
        <p:spPr bwMode="auto">
          <a:xfrm>
            <a:off x="533400" y="1371600"/>
            <a:ext cx="7543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2400" u="sng">
                <a:latin typeface="Calibri" pitchFamily="34" charset="0"/>
                <a:hlinkClick r:id="rId11"/>
              </a:rPr>
              <a:t>www.google.com.tr</a:t>
            </a:r>
            <a:r>
              <a:rPr lang="tr-TR" sz="2400" u="sng">
                <a:latin typeface="Calibri" pitchFamily="34" charset="0"/>
              </a:rPr>
              <a:t> </a:t>
            </a:r>
          </a:p>
          <a:p>
            <a:r>
              <a:rPr lang="tr-TR" sz="2400" u="sng">
                <a:latin typeface="Calibri" pitchFamily="34" charset="0"/>
                <a:hlinkClick r:id="rId12"/>
              </a:rPr>
              <a:t>www.yahoo.com</a:t>
            </a:r>
            <a:endParaRPr lang="tr-TR" sz="2400" u="sng">
              <a:latin typeface="Calibri" pitchFamily="34" charset="0"/>
            </a:endParaRPr>
          </a:p>
          <a:p>
            <a:r>
              <a:rPr lang="tr-TR" sz="2400" u="sng">
                <a:latin typeface="Calibri" pitchFamily="34" charset="0"/>
                <a:hlinkClick r:id="rId13"/>
              </a:rPr>
              <a:t>www.yandex.com.tr</a:t>
            </a:r>
            <a:endParaRPr lang="tr-TR" sz="2400" u="sng">
              <a:latin typeface="Calibri" pitchFamily="34" charset="0"/>
            </a:endParaRPr>
          </a:p>
          <a:p>
            <a:endParaRPr lang="tr-TR" sz="2400" b="1">
              <a:latin typeface="Calibri" pitchFamily="34" charset="0"/>
            </a:endParaRPr>
          </a:p>
          <a:p>
            <a:pPr algn="just"/>
            <a:r>
              <a:rPr lang="tr-TR" sz="2400">
                <a:latin typeface="Calibri" pitchFamily="34" charset="0"/>
              </a:rPr>
              <a:t>Arama motorlarında tarafında internet üzerinde yer alan tüm web sayfaları tarandığı için doğru bir aramanın yapılabilmesi için aranacak konu ile ilgili anahtar kelimelerin belirlenmesi gerekmektedir. Burada dikkat edilmesi gereken husus çok genel kelimeler yerine daha uygun anahtar sözcükler kullanmak gerekmektedir. Mümkünse birkaç sözcükten oluşan tümce olarak ifade etmek daha iyi olacaktır. </a:t>
            </a:r>
            <a:endParaRPr lang="tr-TR" sz="2400" b="1">
              <a:latin typeface="Calibri"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solidFill>
            <a:schemeClr val="tx2">
              <a:lumMod val="75000"/>
            </a:schemeClr>
          </a:solidFill>
        </p:spPr>
        <p:txBody>
          <a:bodyPr rtlCol="0">
            <a:normAutofit fontScale="90000"/>
          </a:bodyPr>
          <a:lstStyle/>
          <a:p>
            <a:pPr fontAlgn="auto">
              <a:spcAft>
                <a:spcPts val="0"/>
              </a:spcAft>
              <a:defRPr/>
            </a:pPr>
            <a:r>
              <a:rPr lang="pt-B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Web’de Arama ve Arama motorları</a:t>
            </a:r>
            <a:endPar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a:grpSpLocks/>
          </p:cNvGrpSpPr>
          <p:nvPr/>
        </p:nvGrpSpPr>
        <p:grpSpPr bwMode="auto">
          <a:xfrm>
            <a:off x="0" y="0"/>
            <a:ext cx="9144000" cy="276225"/>
            <a:chOff x="0" y="0"/>
            <a:chExt cx="9144000" cy="381000"/>
          </a:xfrm>
        </p:grpSpPr>
        <p:sp>
          <p:nvSpPr>
            <p:cNvPr id="4" name="Dikdörtgen 3"/>
            <p:cNvSpPr/>
            <p:nvPr>
              <p:custDataLst>
                <p:tags r:id="rId6"/>
              </p:custDataLst>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nvGrpSpPr>
            <p:cNvPr id="29704" name="Group 9"/>
            <p:cNvGrpSpPr>
              <a:grpSpLocks noChangeAspect="1"/>
            </p:cNvGrpSpPr>
            <p:nvPr/>
          </p:nvGrpSpPr>
          <p:grpSpPr bwMode="auto">
            <a:xfrm>
              <a:off x="24723" y="14837"/>
              <a:ext cx="934093" cy="322595"/>
              <a:chOff x="1755" y="1344"/>
              <a:chExt cx="2994" cy="1034"/>
            </a:xfrm>
          </p:grpSpPr>
          <p:sp>
            <p:nvSpPr>
              <p:cNvPr id="29705" name="AutoShape 8"/>
              <p:cNvSpPr>
                <a:spLocks noChangeAspect="1" noChangeArrowheads="1" noTextEdit="1"/>
              </p:cNvSpPr>
              <p:nvPr>
                <p:custDataLst>
                  <p:tags r:id="rId7"/>
                </p:custDataLst>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29706" name="Freeform 10"/>
              <p:cNvSpPr>
                <a:spLocks/>
              </p:cNvSpPr>
              <p:nvPr>
                <p:custDataLst>
                  <p:tags r:id="rId8"/>
                </p:custDataLst>
              </p:nvPr>
            </p:nvSpPr>
            <p:spPr bwMode="auto">
              <a:xfrm>
                <a:off x="1755" y="1437"/>
                <a:ext cx="1142" cy="941"/>
              </a:xfrm>
              <a:custGeom>
                <a:avLst/>
                <a:gdLst>
                  <a:gd name="T0" fmla="*/ 1130 w 2284"/>
                  <a:gd name="T1" fmla="*/ 581 h 1882"/>
                  <a:gd name="T2" fmla="*/ 1031 w 2284"/>
                  <a:gd name="T3" fmla="*/ 841 h 1882"/>
                  <a:gd name="T4" fmla="*/ 790 w 2284"/>
                  <a:gd name="T5" fmla="*/ 936 h 1882"/>
                  <a:gd name="T6" fmla="*/ 652 w 2284"/>
                  <a:gd name="T7" fmla="*/ 838 h 1882"/>
                  <a:gd name="T8" fmla="*/ 563 w 2284"/>
                  <a:gd name="T9" fmla="*/ 645 h 1882"/>
                  <a:gd name="T10" fmla="*/ 624 w 2284"/>
                  <a:gd name="T11" fmla="*/ 595 h 1882"/>
                  <a:gd name="T12" fmla="*/ 689 w 2284"/>
                  <a:gd name="T13" fmla="*/ 769 h 1882"/>
                  <a:gd name="T14" fmla="*/ 797 w 2284"/>
                  <a:gd name="T15" fmla="*/ 862 h 1882"/>
                  <a:gd name="T16" fmla="*/ 927 w 2284"/>
                  <a:gd name="T17" fmla="*/ 838 h 1882"/>
                  <a:gd name="T18" fmla="*/ 1027 w 2284"/>
                  <a:gd name="T19" fmla="*/ 696 h 1882"/>
                  <a:gd name="T20" fmla="*/ 1065 w 2284"/>
                  <a:gd name="T21" fmla="*/ 476 h 1882"/>
                  <a:gd name="T22" fmla="*/ 1049 w 2284"/>
                  <a:gd name="T23" fmla="*/ 329 h 1882"/>
                  <a:gd name="T24" fmla="*/ 1004 w 2284"/>
                  <a:gd name="T25" fmla="*/ 207 h 1882"/>
                  <a:gd name="T26" fmla="*/ 948 w 2284"/>
                  <a:gd name="T27" fmla="*/ 132 h 1882"/>
                  <a:gd name="T28" fmla="*/ 904 w 2284"/>
                  <a:gd name="T29" fmla="*/ 99 h 1882"/>
                  <a:gd name="T30" fmla="*/ 856 w 2284"/>
                  <a:gd name="T31" fmla="*/ 84 h 1882"/>
                  <a:gd name="T32" fmla="*/ 757 w 2284"/>
                  <a:gd name="T33" fmla="*/ 111 h 1882"/>
                  <a:gd name="T34" fmla="*/ 660 w 2284"/>
                  <a:gd name="T35" fmla="*/ 244 h 1882"/>
                  <a:gd name="T36" fmla="*/ 615 w 2284"/>
                  <a:gd name="T37" fmla="*/ 468 h 1882"/>
                  <a:gd name="T38" fmla="*/ 707 w 2284"/>
                  <a:gd name="T39" fmla="*/ 345 h 1882"/>
                  <a:gd name="T40" fmla="*/ 759 w 2284"/>
                  <a:gd name="T41" fmla="*/ 252 h 1882"/>
                  <a:gd name="T42" fmla="*/ 825 w 2284"/>
                  <a:gd name="T43" fmla="*/ 227 h 1882"/>
                  <a:gd name="T44" fmla="*/ 881 w 2284"/>
                  <a:gd name="T45" fmla="*/ 260 h 1882"/>
                  <a:gd name="T46" fmla="*/ 938 w 2284"/>
                  <a:gd name="T47" fmla="*/ 387 h 1882"/>
                  <a:gd name="T48" fmla="*/ 942 w 2284"/>
                  <a:gd name="T49" fmla="*/ 554 h 1882"/>
                  <a:gd name="T50" fmla="*/ 899 w 2284"/>
                  <a:gd name="T51" fmla="*/ 674 h 1882"/>
                  <a:gd name="T52" fmla="*/ 829 w 2284"/>
                  <a:gd name="T53" fmla="*/ 730 h 1882"/>
                  <a:gd name="T54" fmla="*/ 759 w 2284"/>
                  <a:gd name="T55" fmla="*/ 707 h 1882"/>
                  <a:gd name="T56" fmla="*/ 707 w 2284"/>
                  <a:gd name="T57" fmla="*/ 625 h 1882"/>
                  <a:gd name="T58" fmla="*/ 745 w 2284"/>
                  <a:gd name="T59" fmla="*/ 525 h 1882"/>
                  <a:gd name="T60" fmla="*/ 787 w 2284"/>
                  <a:gd name="T61" fmla="*/ 609 h 1882"/>
                  <a:gd name="T62" fmla="*/ 854 w 2284"/>
                  <a:gd name="T63" fmla="*/ 576 h 1882"/>
                  <a:gd name="T64" fmla="*/ 868 w 2284"/>
                  <a:gd name="T65" fmla="*/ 426 h 1882"/>
                  <a:gd name="T66" fmla="*/ 807 w 2284"/>
                  <a:gd name="T67" fmla="*/ 342 h 1882"/>
                  <a:gd name="T68" fmla="*/ 748 w 2284"/>
                  <a:gd name="T69" fmla="*/ 417 h 1882"/>
                  <a:gd name="T70" fmla="*/ 769 w 2284"/>
                  <a:gd name="T71" fmla="*/ 465 h 1882"/>
                  <a:gd name="T72" fmla="*/ 789 w 2284"/>
                  <a:gd name="T73" fmla="*/ 452 h 1882"/>
                  <a:gd name="T74" fmla="*/ 807 w 2284"/>
                  <a:gd name="T75" fmla="*/ 432 h 1882"/>
                  <a:gd name="T76" fmla="*/ 829 w 2284"/>
                  <a:gd name="T77" fmla="*/ 460 h 1882"/>
                  <a:gd name="T78" fmla="*/ 824 w 2284"/>
                  <a:gd name="T79" fmla="*/ 512 h 1882"/>
                  <a:gd name="T80" fmla="*/ 800 w 2284"/>
                  <a:gd name="T81" fmla="*/ 524 h 1882"/>
                  <a:gd name="T82" fmla="*/ 786 w 2284"/>
                  <a:gd name="T83" fmla="*/ 495 h 1882"/>
                  <a:gd name="T84" fmla="*/ 735 w 2284"/>
                  <a:gd name="T85" fmla="*/ 495 h 1882"/>
                  <a:gd name="T86" fmla="*/ 626 w 2284"/>
                  <a:gd name="T87" fmla="*/ 495 h 1882"/>
                  <a:gd name="T88" fmla="*/ 507 w 2284"/>
                  <a:gd name="T89" fmla="*/ 495 h 1882"/>
                  <a:gd name="T90" fmla="*/ 395 w 2284"/>
                  <a:gd name="T91" fmla="*/ 495 h 1882"/>
                  <a:gd name="T92" fmla="*/ 325 w 2284"/>
                  <a:gd name="T93" fmla="*/ 495 h 1882"/>
                  <a:gd name="T94" fmla="*/ 108 w 2284"/>
                  <a:gd name="T95" fmla="*/ 495 h 1882"/>
                  <a:gd name="T96" fmla="*/ 314 w 2284"/>
                  <a:gd name="T97" fmla="*/ 465 h 1882"/>
                  <a:gd name="T98" fmla="*/ 356 w 2284"/>
                  <a:gd name="T99" fmla="*/ 465 h 1882"/>
                  <a:gd name="T100" fmla="*/ 458 w 2284"/>
                  <a:gd name="T101" fmla="*/ 465 h 1882"/>
                  <a:gd name="T102" fmla="*/ 549 w 2284"/>
                  <a:gd name="T103" fmla="*/ 372 h 1882"/>
                  <a:gd name="T104" fmla="*/ 629 w 2284"/>
                  <a:gd name="T105" fmla="*/ 137 h 1882"/>
                  <a:gd name="T106" fmla="*/ 776 w 2284"/>
                  <a:gd name="T107" fmla="*/ 9 h 1882"/>
                  <a:gd name="T108" fmla="*/ 881 w 2284"/>
                  <a:gd name="T109" fmla="*/ 4 h 1882"/>
                  <a:gd name="T110" fmla="*/ 950 w 2284"/>
                  <a:gd name="T111" fmla="*/ 32 h 1882"/>
                  <a:gd name="T112" fmla="*/ 1019 w 2284"/>
                  <a:gd name="T113" fmla="*/ 93 h 1882"/>
                  <a:gd name="T114" fmla="*/ 1046 w 2284"/>
                  <a:gd name="T115" fmla="*/ 130 h 1882"/>
                  <a:gd name="T116" fmla="*/ 1118 w 2284"/>
                  <a:gd name="T117" fmla="*/ 280 h 18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sp>
        <p:nvSpPr>
          <p:cNvPr id="12" name="Metin kutusu 11"/>
          <p:cNvSpPr txBox="1">
            <a:spLocks noChangeArrowheads="1"/>
          </p:cNvSpPr>
          <p:nvPr>
            <p:custDataLst>
              <p:tags r:id="rId3"/>
            </p:custDataLst>
          </p:nvPr>
        </p:nvSpPr>
        <p:spPr bwMode="auto">
          <a:xfrm>
            <a:off x="381000" y="-3175"/>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pt-BR" sz="1400" b="1">
                <a:solidFill>
                  <a:schemeClr val="bg1"/>
                </a:solidFill>
                <a:latin typeface="Calibri" pitchFamily="34" charset="0"/>
              </a:rPr>
              <a:t>Web’de Arama</a:t>
            </a:r>
            <a:r>
              <a:rPr lang="tr-TR" sz="1400" b="1">
                <a:solidFill>
                  <a:schemeClr val="bg1"/>
                </a:solidFill>
                <a:latin typeface="Calibri" pitchFamily="34" charset="0"/>
              </a:rPr>
              <a:t>, </a:t>
            </a:r>
            <a:r>
              <a:rPr lang="pt-BR" sz="1400" b="1">
                <a:solidFill>
                  <a:schemeClr val="bg1"/>
                </a:solidFill>
                <a:latin typeface="Calibri" pitchFamily="34" charset="0"/>
              </a:rPr>
              <a:t>Arama motorları</a:t>
            </a:r>
            <a:r>
              <a:rPr lang="tr-TR" sz="1400" b="1">
                <a:solidFill>
                  <a:schemeClr val="bg1"/>
                </a:solidFill>
                <a:latin typeface="Calibri" pitchFamily="34" charset="0"/>
              </a:rPr>
              <a:t> ve temel kavramlarını bilir</a:t>
            </a:r>
          </a:p>
        </p:txBody>
      </p:sp>
      <p:sp>
        <p:nvSpPr>
          <p:cNvPr id="5" name="Slayt Numarası Yer Tutucusu 4"/>
          <p:cNvSpPr>
            <a:spLocks noGrp="1"/>
          </p:cNvSpPr>
          <p:nvPr>
            <p:ph type="sldNum" sz="quarter" idx="12"/>
            <p:custDataLst>
              <p:tags r:id="rId4"/>
            </p:custDataLst>
          </p:nvPr>
        </p:nvSpPr>
        <p:spPr/>
        <p:txBody>
          <a:bodyPr/>
          <a:lstStyle/>
          <a:p>
            <a:pPr>
              <a:defRPr/>
            </a:pPr>
            <a:fld id="{AE052600-7DBA-4CF2-BFEF-6A8DB904FAE0}" type="slidenum">
              <a:rPr lang="tr-TR"/>
              <a:pPr>
                <a:defRPr/>
              </a:pPr>
              <a:t>23</a:t>
            </a:fld>
            <a:endParaRPr lang="tr-TR"/>
          </a:p>
        </p:txBody>
      </p:sp>
      <p:sp>
        <p:nvSpPr>
          <p:cNvPr id="29702" name="Metin kutusu 6"/>
          <p:cNvSpPr txBox="1">
            <a:spLocks noChangeArrowheads="1"/>
          </p:cNvSpPr>
          <p:nvPr>
            <p:custDataLst>
              <p:tags r:id="rId5"/>
            </p:custDataLst>
          </p:nvPr>
        </p:nvSpPr>
        <p:spPr bwMode="auto">
          <a:xfrm>
            <a:off x="533400" y="1371600"/>
            <a:ext cx="8458200"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algn="just"/>
            <a:r>
              <a:rPr lang="tr-TR" sz="2400">
                <a:latin typeface="Calibri" pitchFamily="34" charset="0"/>
              </a:rPr>
              <a:t>Arama motorlarında daha iyi bir arama sonucu elde edebilmek için kullanabileceğimiz aram parametreleri bulunmaktadır. tüm arama motorlarında geçerli olan bir kaç parametre bulunmaktadır. Bu parametrelerden birkaçı; + (artı) parametresi, “ “ (çift tırnak) parametresi, - (eksi) parametresi, () (parantez) parametresi, * (yıldız) parametresi sayılabilir. </a:t>
            </a:r>
          </a:p>
          <a:p>
            <a:pPr lvl="1"/>
            <a:r>
              <a:rPr lang="tr-TR" sz="2000">
                <a:latin typeface="Calibri" pitchFamily="34" charset="0"/>
              </a:rPr>
              <a:t>Sakarya + Üniversitesi yazar ve ararsak içerisinde </a:t>
            </a:r>
            <a:r>
              <a:rPr lang="tr-TR" sz="2000" i="1">
                <a:latin typeface="Calibri" pitchFamily="34" charset="0"/>
              </a:rPr>
              <a:t>Sakarya</a:t>
            </a:r>
            <a:r>
              <a:rPr lang="tr-TR" sz="2000">
                <a:latin typeface="Calibri" pitchFamily="34" charset="0"/>
              </a:rPr>
              <a:t> ve </a:t>
            </a:r>
            <a:r>
              <a:rPr lang="tr-TR" sz="2000" i="1">
                <a:latin typeface="Calibri" pitchFamily="34" charset="0"/>
              </a:rPr>
              <a:t>Üniversitesi</a:t>
            </a:r>
            <a:r>
              <a:rPr lang="tr-TR" sz="2000">
                <a:latin typeface="Calibri" pitchFamily="34" charset="0"/>
              </a:rPr>
              <a:t> geçen sayfaları listeleyecektir.</a:t>
            </a:r>
          </a:p>
          <a:p>
            <a:pPr lvl="1"/>
            <a:r>
              <a:rPr lang="tr-TR" sz="2000">
                <a:latin typeface="Calibri" pitchFamily="34" charset="0"/>
              </a:rPr>
              <a:t>“Sakarya Üniversitesi” yazar ve ararsak içerisinde sadece </a:t>
            </a:r>
            <a:r>
              <a:rPr lang="tr-TR" sz="2000" i="1">
                <a:latin typeface="Calibri" pitchFamily="34" charset="0"/>
              </a:rPr>
              <a:t>Sakarya Üniversitesi</a:t>
            </a:r>
            <a:r>
              <a:rPr lang="tr-TR" sz="2000">
                <a:latin typeface="Calibri" pitchFamily="34" charset="0"/>
              </a:rPr>
              <a:t> geçen sayfaları listeleyecektir.</a:t>
            </a:r>
          </a:p>
          <a:p>
            <a:pPr lvl="1"/>
            <a:r>
              <a:rPr lang="tr-TR" sz="2000">
                <a:latin typeface="Calibri" pitchFamily="34" charset="0"/>
              </a:rPr>
              <a:t>“Sakarya Üniversitesi” - Bilişim yazar ve ararsak içerisinde sadece </a:t>
            </a:r>
            <a:r>
              <a:rPr lang="tr-TR" sz="2000" i="1">
                <a:latin typeface="Calibri" pitchFamily="34" charset="0"/>
              </a:rPr>
              <a:t>Sakarya Üniversitesi </a:t>
            </a:r>
            <a:r>
              <a:rPr lang="tr-TR" sz="2000">
                <a:latin typeface="Calibri" pitchFamily="34" charset="0"/>
              </a:rPr>
              <a:t>geçen ve </a:t>
            </a:r>
            <a:r>
              <a:rPr lang="tr-TR" sz="2000" i="1">
                <a:latin typeface="Calibri" pitchFamily="34" charset="0"/>
              </a:rPr>
              <a:t>Bilişim</a:t>
            </a:r>
            <a:r>
              <a:rPr lang="tr-TR" sz="2000">
                <a:latin typeface="Calibri" pitchFamily="34" charset="0"/>
              </a:rPr>
              <a:t> kelimesi geçmeyen sayfaları listeleyecektir.</a:t>
            </a:r>
          </a:p>
          <a:p>
            <a:pPr lvl="1"/>
            <a:r>
              <a:rPr lang="tr-TR" sz="2000">
                <a:latin typeface="Calibri" pitchFamily="34" charset="0"/>
              </a:rPr>
              <a:t>Sakarya (Üniversitesi veya Enfo) yazar ve ararsak hem </a:t>
            </a:r>
            <a:r>
              <a:rPr lang="tr-TR" sz="2000" i="1">
                <a:latin typeface="Calibri" pitchFamily="34" charset="0"/>
              </a:rPr>
              <a:t>Sakarya Üniversitesi </a:t>
            </a:r>
            <a:r>
              <a:rPr lang="tr-TR" sz="2000">
                <a:latin typeface="Calibri" pitchFamily="34" charset="0"/>
              </a:rPr>
              <a:t>hem de </a:t>
            </a:r>
            <a:r>
              <a:rPr lang="tr-TR" sz="2000" i="1">
                <a:latin typeface="Calibri" pitchFamily="34" charset="0"/>
              </a:rPr>
              <a:t>Sakarya Enfo</a:t>
            </a:r>
            <a:r>
              <a:rPr lang="tr-TR" sz="2000">
                <a:latin typeface="Calibri" pitchFamily="34" charset="0"/>
              </a:rPr>
              <a:t> geçen sayfaları listeleyecektir.</a:t>
            </a:r>
          </a:p>
          <a:p>
            <a:pPr lvl="1"/>
            <a:r>
              <a:rPr lang="tr-TR" sz="2000">
                <a:latin typeface="Calibri" pitchFamily="34" charset="0"/>
              </a:rPr>
              <a:t>Sakar* yazar ve ararsak </a:t>
            </a:r>
            <a:r>
              <a:rPr lang="tr-TR" sz="2000" i="1">
                <a:latin typeface="Calibri" pitchFamily="34" charset="0"/>
              </a:rPr>
              <a:t>Sakarya, Sakarlık </a:t>
            </a:r>
            <a:r>
              <a:rPr lang="tr-TR" sz="2000">
                <a:latin typeface="Calibri" pitchFamily="34" charset="0"/>
              </a:rPr>
              <a:t>vb. kelimelerin geçtiği sayfaları listeleyecektir.</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solidFill>
            <a:schemeClr val="tx2">
              <a:lumMod val="75000"/>
            </a:schemeClr>
          </a:solidFill>
        </p:spPr>
        <p:txBody>
          <a:bodyPr rtlCol="0">
            <a:normAutofit fontScale="90000"/>
          </a:bodyPr>
          <a:lstStyle/>
          <a:p>
            <a:pPr fontAlgn="auto">
              <a:spcAft>
                <a:spcPts val="0"/>
              </a:spcAft>
              <a:defRPr/>
            </a:pPr>
            <a:r>
              <a:rPr lang="pt-B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e-posta</a:t>
            </a:r>
            <a:endPar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a:grpSpLocks/>
          </p:cNvGrpSpPr>
          <p:nvPr/>
        </p:nvGrpSpPr>
        <p:grpSpPr bwMode="auto">
          <a:xfrm>
            <a:off x="0" y="0"/>
            <a:ext cx="9144000" cy="276225"/>
            <a:chOff x="0" y="0"/>
            <a:chExt cx="9144000" cy="381000"/>
          </a:xfrm>
        </p:grpSpPr>
        <p:sp>
          <p:nvSpPr>
            <p:cNvPr id="4" name="Dikdörtgen 3"/>
            <p:cNvSpPr/>
            <p:nvPr>
              <p:custDataLst>
                <p:tags r:id="rId6"/>
              </p:custDataLst>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nvGrpSpPr>
            <p:cNvPr id="30728" name="Group 9"/>
            <p:cNvGrpSpPr>
              <a:grpSpLocks noChangeAspect="1"/>
            </p:cNvGrpSpPr>
            <p:nvPr/>
          </p:nvGrpSpPr>
          <p:grpSpPr bwMode="auto">
            <a:xfrm>
              <a:off x="24723" y="14837"/>
              <a:ext cx="934093" cy="322595"/>
              <a:chOff x="1755" y="1344"/>
              <a:chExt cx="2994" cy="1034"/>
            </a:xfrm>
          </p:grpSpPr>
          <p:sp>
            <p:nvSpPr>
              <p:cNvPr id="30729" name="AutoShape 8"/>
              <p:cNvSpPr>
                <a:spLocks noChangeAspect="1" noChangeArrowheads="1" noTextEdit="1"/>
              </p:cNvSpPr>
              <p:nvPr>
                <p:custDataLst>
                  <p:tags r:id="rId7"/>
                </p:custDataLst>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30730" name="Freeform 10"/>
              <p:cNvSpPr>
                <a:spLocks/>
              </p:cNvSpPr>
              <p:nvPr>
                <p:custDataLst>
                  <p:tags r:id="rId8"/>
                </p:custDataLst>
              </p:nvPr>
            </p:nvSpPr>
            <p:spPr bwMode="auto">
              <a:xfrm>
                <a:off x="1755" y="1437"/>
                <a:ext cx="1142" cy="941"/>
              </a:xfrm>
              <a:custGeom>
                <a:avLst/>
                <a:gdLst>
                  <a:gd name="T0" fmla="*/ 1130 w 2284"/>
                  <a:gd name="T1" fmla="*/ 581 h 1882"/>
                  <a:gd name="T2" fmla="*/ 1031 w 2284"/>
                  <a:gd name="T3" fmla="*/ 841 h 1882"/>
                  <a:gd name="T4" fmla="*/ 790 w 2284"/>
                  <a:gd name="T5" fmla="*/ 936 h 1882"/>
                  <a:gd name="T6" fmla="*/ 652 w 2284"/>
                  <a:gd name="T7" fmla="*/ 838 h 1882"/>
                  <a:gd name="T8" fmla="*/ 563 w 2284"/>
                  <a:gd name="T9" fmla="*/ 645 h 1882"/>
                  <a:gd name="T10" fmla="*/ 624 w 2284"/>
                  <a:gd name="T11" fmla="*/ 595 h 1882"/>
                  <a:gd name="T12" fmla="*/ 689 w 2284"/>
                  <a:gd name="T13" fmla="*/ 769 h 1882"/>
                  <a:gd name="T14" fmla="*/ 797 w 2284"/>
                  <a:gd name="T15" fmla="*/ 862 h 1882"/>
                  <a:gd name="T16" fmla="*/ 927 w 2284"/>
                  <a:gd name="T17" fmla="*/ 838 h 1882"/>
                  <a:gd name="T18" fmla="*/ 1027 w 2284"/>
                  <a:gd name="T19" fmla="*/ 696 h 1882"/>
                  <a:gd name="T20" fmla="*/ 1065 w 2284"/>
                  <a:gd name="T21" fmla="*/ 476 h 1882"/>
                  <a:gd name="T22" fmla="*/ 1049 w 2284"/>
                  <a:gd name="T23" fmla="*/ 329 h 1882"/>
                  <a:gd name="T24" fmla="*/ 1004 w 2284"/>
                  <a:gd name="T25" fmla="*/ 207 h 1882"/>
                  <a:gd name="T26" fmla="*/ 948 w 2284"/>
                  <a:gd name="T27" fmla="*/ 132 h 1882"/>
                  <a:gd name="T28" fmla="*/ 904 w 2284"/>
                  <a:gd name="T29" fmla="*/ 99 h 1882"/>
                  <a:gd name="T30" fmla="*/ 856 w 2284"/>
                  <a:gd name="T31" fmla="*/ 84 h 1882"/>
                  <a:gd name="T32" fmla="*/ 757 w 2284"/>
                  <a:gd name="T33" fmla="*/ 111 h 1882"/>
                  <a:gd name="T34" fmla="*/ 660 w 2284"/>
                  <a:gd name="T35" fmla="*/ 244 h 1882"/>
                  <a:gd name="T36" fmla="*/ 615 w 2284"/>
                  <a:gd name="T37" fmla="*/ 468 h 1882"/>
                  <a:gd name="T38" fmla="*/ 707 w 2284"/>
                  <a:gd name="T39" fmla="*/ 345 h 1882"/>
                  <a:gd name="T40" fmla="*/ 759 w 2284"/>
                  <a:gd name="T41" fmla="*/ 252 h 1882"/>
                  <a:gd name="T42" fmla="*/ 825 w 2284"/>
                  <a:gd name="T43" fmla="*/ 227 h 1882"/>
                  <a:gd name="T44" fmla="*/ 881 w 2284"/>
                  <a:gd name="T45" fmla="*/ 260 h 1882"/>
                  <a:gd name="T46" fmla="*/ 938 w 2284"/>
                  <a:gd name="T47" fmla="*/ 387 h 1882"/>
                  <a:gd name="T48" fmla="*/ 942 w 2284"/>
                  <a:gd name="T49" fmla="*/ 554 h 1882"/>
                  <a:gd name="T50" fmla="*/ 899 w 2284"/>
                  <a:gd name="T51" fmla="*/ 674 h 1882"/>
                  <a:gd name="T52" fmla="*/ 829 w 2284"/>
                  <a:gd name="T53" fmla="*/ 730 h 1882"/>
                  <a:gd name="T54" fmla="*/ 759 w 2284"/>
                  <a:gd name="T55" fmla="*/ 707 h 1882"/>
                  <a:gd name="T56" fmla="*/ 707 w 2284"/>
                  <a:gd name="T57" fmla="*/ 625 h 1882"/>
                  <a:gd name="T58" fmla="*/ 745 w 2284"/>
                  <a:gd name="T59" fmla="*/ 525 h 1882"/>
                  <a:gd name="T60" fmla="*/ 787 w 2284"/>
                  <a:gd name="T61" fmla="*/ 609 h 1882"/>
                  <a:gd name="T62" fmla="*/ 854 w 2284"/>
                  <a:gd name="T63" fmla="*/ 576 h 1882"/>
                  <a:gd name="T64" fmla="*/ 868 w 2284"/>
                  <a:gd name="T65" fmla="*/ 426 h 1882"/>
                  <a:gd name="T66" fmla="*/ 807 w 2284"/>
                  <a:gd name="T67" fmla="*/ 342 h 1882"/>
                  <a:gd name="T68" fmla="*/ 748 w 2284"/>
                  <a:gd name="T69" fmla="*/ 417 h 1882"/>
                  <a:gd name="T70" fmla="*/ 769 w 2284"/>
                  <a:gd name="T71" fmla="*/ 465 h 1882"/>
                  <a:gd name="T72" fmla="*/ 789 w 2284"/>
                  <a:gd name="T73" fmla="*/ 452 h 1882"/>
                  <a:gd name="T74" fmla="*/ 807 w 2284"/>
                  <a:gd name="T75" fmla="*/ 432 h 1882"/>
                  <a:gd name="T76" fmla="*/ 829 w 2284"/>
                  <a:gd name="T77" fmla="*/ 460 h 1882"/>
                  <a:gd name="T78" fmla="*/ 824 w 2284"/>
                  <a:gd name="T79" fmla="*/ 512 h 1882"/>
                  <a:gd name="T80" fmla="*/ 800 w 2284"/>
                  <a:gd name="T81" fmla="*/ 524 h 1882"/>
                  <a:gd name="T82" fmla="*/ 786 w 2284"/>
                  <a:gd name="T83" fmla="*/ 495 h 1882"/>
                  <a:gd name="T84" fmla="*/ 735 w 2284"/>
                  <a:gd name="T85" fmla="*/ 495 h 1882"/>
                  <a:gd name="T86" fmla="*/ 626 w 2284"/>
                  <a:gd name="T87" fmla="*/ 495 h 1882"/>
                  <a:gd name="T88" fmla="*/ 507 w 2284"/>
                  <a:gd name="T89" fmla="*/ 495 h 1882"/>
                  <a:gd name="T90" fmla="*/ 395 w 2284"/>
                  <a:gd name="T91" fmla="*/ 495 h 1882"/>
                  <a:gd name="T92" fmla="*/ 325 w 2284"/>
                  <a:gd name="T93" fmla="*/ 495 h 1882"/>
                  <a:gd name="T94" fmla="*/ 108 w 2284"/>
                  <a:gd name="T95" fmla="*/ 495 h 1882"/>
                  <a:gd name="T96" fmla="*/ 314 w 2284"/>
                  <a:gd name="T97" fmla="*/ 465 h 1882"/>
                  <a:gd name="T98" fmla="*/ 356 w 2284"/>
                  <a:gd name="T99" fmla="*/ 465 h 1882"/>
                  <a:gd name="T100" fmla="*/ 458 w 2284"/>
                  <a:gd name="T101" fmla="*/ 465 h 1882"/>
                  <a:gd name="T102" fmla="*/ 549 w 2284"/>
                  <a:gd name="T103" fmla="*/ 372 h 1882"/>
                  <a:gd name="T104" fmla="*/ 629 w 2284"/>
                  <a:gd name="T105" fmla="*/ 137 h 1882"/>
                  <a:gd name="T106" fmla="*/ 776 w 2284"/>
                  <a:gd name="T107" fmla="*/ 9 h 1882"/>
                  <a:gd name="T108" fmla="*/ 881 w 2284"/>
                  <a:gd name="T109" fmla="*/ 4 h 1882"/>
                  <a:gd name="T110" fmla="*/ 950 w 2284"/>
                  <a:gd name="T111" fmla="*/ 32 h 1882"/>
                  <a:gd name="T112" fmla="*/ 1019 w 2284"/>
                  <a:gd name="T113" fmla="*/ 93 h 1882"/>
                  <a:gd name="T114" fmla="*/ 1046 w 2284"/>
                  <a:gd name="T115" fmla="*/ 130 h 1882"/>
                  <a:gd name="T116" fmla="*/ 1118 w 2284"/>
                  <a:gd name="T117" fmla="*/ 280 h 18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sp>
        <p:nvSpPr>
          <p:cNvPr id="12" name="Metin kutusu 11"/>
          <p:cNvSpPr txBox="1">
            <a:spLocks noChangeArrowheads="1"/>
          </p:cNvSpPr>
          <p:nvPr>
            <p:custDataLst>
              <p:tags r:id="rId3"/>
            </p:custDataLst>
          </p:nvPr>
        </p:nvSpPr>
        <p:spPr bwMode="auto">
          <a:xfrm>
            <a:off x="381000" y="-3175"/>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1400" b="1">
                <a:solidFill>
                  <a:schemeClr val="bg1"/>
                </a:solidFill>
                <a:latin typeface="Calibri" pitchFamily="34" charset="0"/>
              </a:rPr>
              <a:t>e-Posta adresi yapısını ve Temel kavramlarını bilir</a:t>
            </a:r>
          </a:p>
        </p:txBody>
      </p:sp>
      <p:sp>
        <p:nvSpPr>
          <p:cNvPr id="5" name="Slayt Numarası Yer Tutucusu 4"/>
          <p:cNvSpPr>
            <a:spLocks noGrp="1"/>
          </p:cNvSpPr>
          <p:nvPr>
            <p:ph type="sldNum" sz="quarter" idx="12"/>
            <p:custDataLst>
              <p:tags r:id="rId4"/>
            </p:custDataLst>
          </p:nvPr>
        </p:nvSpPr>
        <p:spPr/>
        <p:txBody>
          <a:bodyPr/>
          <a:lstStyle/>
          <a:p>
            <a:pPr>
              <a:defRPr/>
            </a:pPr>
            <a:fld id="{1CEB0148-27D6-4449-ACC8-26C51ED3A2B4}" type="slidenum">
              <a:rPr lang="tr-TR"/>
              <a:pPr>
                <a:defRPr/>
              </a:pPr>
              <a:t>24</a:t>
            </a:fld>
            <a:endParaRPr lang="tr-TR"/>
          </a:p>
        </p:txBody>
      </p:sp>
      <p:sp>
        <p:nvSpPr>
          <p:cNvPr id="30726" name="Metin kutusu 6"/>
          <p:cNvSpPr txBox="1">
            <a:spLocks noChangeArrowheads="1"/>
          </p:cNvSpPr>
          <p:nvPr>
            <p:custDataLst>
              <p:tags r:id="rId5"/>
            </p:custDataLst>
          </p:nvPr>
        </p:nvSpPr>
        <p:spPr bwMode="auto">
          <a:xfrm>
            <a:off x="533400" y="1371600"/>
            <a:ext cx="8458200" cy="455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algn="just"/>
            <a:r>
              <a:rPr lang="tr-TR" sz="2400">
                <a:latin typeface="Calibri" pitchFamily="34" charset="0"/>
              </a:rPr>
              <a:t>e-posta yoluyla elektronik mektup gönderebilmek için geçerli bir e-posta adresinizin olması gerekmektedir. </a:t>
            </a:r>
          </a:p>
          <a:p>
            <a:pPr algn="just"/>
            <a:endParaRPr lang="tr-TR" sz="1600">
              <a:latin typeface="Calibri" pitchFamily="34" charset="0"/>
            </a:endParaRPr>
          </a:p>
          <a:p>
            <a:pPr algn="just"/>
            <a:r>
              <a:rPr lang="tr-TR" sz="2400">
                <a:latin typeface="Calibri" pitchFamily="34" charset="0"/>
              </a:rPr>
              <a:t>e-posta ile yazı, resim, ses, video ve html dokümanları göndermek mümkündür. </a:t>
            </a:r>
          </a:p>
          <a:p>
            <a:pPr algn="just"/>
            <a:endParaRPr lang="tr-TR" sz="1600">
              <a:latin typeface="Calibri" pitchFamily="34" charset="0"/>
            </a:endParaRPr>
          </a:p>
          <a:p>
            <a:pPr algn="just"/>
            <a:r>
              <a:rPr lang="tr-TR" sz="2400">
                <a:latin typeface="Calibri" pitchFamily="34" charset="0"/>
              </a:rPr>
              <a:t>e-posta adresleri @ işareti ile ayrılan iki kısımdan oluşmaktadır.  Birinci kısım kullanıcı adı ikinci kısım ise kullanılan sistemin internet adresini içerir.</a:t>
            </a:r>
          </a:p>
          <a:p>
            <a:pPr algn="just"/>
            <a:endParaRPr lang="tr-TR">
              <a:latin typeface="Calibri" pitchFamily="34" charset="0"/>
            </a:endParaRPr>
          </a:p>
          <a:p>
            <a:pPr algn="ctr"/>
            <a:r>
              <a:rPr lang="tr-TR" sz="2400">
                <a:latin typeface="Calibri" pitchFamily="34" charset="0"/>
              </a:rPr>
              <a:t>b154525001@sakarya.edu.tr</a:t>
            </a:r>
          </a:p>
          <a:p>
            <a:pPr algn="ctr"/>
            <a:r>
              <a:rPr lang="tr-TR" sz="2400">
                <a:latin typeface="Calibri" pitchFamily="34" charset="0"/>
              </a:rPr>
              <a:t>iletisim@sakarya.edu.tr</a:t>
            </a:r>
          </a:p>
          <a:p>
            <a:pPr algn="just"/>
            <a:endParaRPr lang="tr-TR" sz="2400">
              <a:latin typeface="Calibri"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solidFill>
            <a:schemeClr val="tx2">
              <a:lumMod val="75000"/>
            </a:schemeClr>
          </a:solidFill>
        </p:spPr>
        <p:txBody>
          <a:bodyPr rtlCol="0">
            <a:normAutofit fontScale="90000"/>
          </a:bodyPr>
          <a:lstStyle/>
          <a:p>
            <a:pPr fontAlgn="auto">
              <a:spcAft>
                <a:spcPts val="0"/>
              </a:spcAft>
              <a:defRPr/>
            </a:pPr>
            <a:r>
              <a:rPr lang="pt-B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e-posta yönetim programları</a:t>
            </a:r>
            <a:endPar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a:grpSpLocks/>
          </p:cNvGrpSpPr>
          <p:nvPr/>
        </p:nvGrpSpPr>
        <p:grpSpPr bwMode="auto">
          <a:xfrm>
            <a:off x="0" y="0"/>
            <a:ext cx="9144000" cy="276225"/>
            <a:chOff x="0" y="0"/>
            <a:chExt cx="9144000" cy="381000"/>
          </a:xfrm>
        </p:grpSpPr>
        <p:sp>
          <p:nvSpPr>
            <p:cNvPr id="4" name="Dikdörtgen 3"/>
            <p:cNvSpPr/>
            <p:nvPr>
              <p:custDataLst>
                <p:tags r:id="rId6"/>
              </p:custDataLst>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nvGrpSpPr>
            <p:cNvPr id="31752" name="Group 9"/>
            <p:cNvGrpSpPr>
              <a:grpSpLocks noChangeAspect="1"/>
            </p:cNvGrpSpPr>
            <p:nvPr/>
          </p:nvGrpSpPr>
          <p:grpSpPr bwMode="auto">
            <a:xfrm>
              <a:off x="24723" y="14837"/>
              <a:ext cx="934093" cy="322595"/>
              <a:chOff x="1755" y="1344"/>
              <a:chExt cx="2994" cy="1034"/>
            </a:xfrm>
          </p:grpSpPr>
          <p:sp>
            <p:nvSpPr>
              <p:cNvPr id="31753" name="AutoShape 8"/>
              <p:cNvSpPr>
                <a:spLocks noChangeAspect="1" noChangeArrowheads="1" noTextEdit="1"/>
              </p:cNvSpPr>
              <p:nvPr>
                <p:custDataLst>
                  <p:tags r:id="rId7"/>
                </p:custDataLst>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31754" name="Freeform 10"/>
              <p:cNvSpPr>
                <a:spLocks/>
              </p:cNvSpPr>
              <p:nvPr>
                <p:custDataLst>
                  <p:tags r:id="rId8"/>
                </p:custDataLst>
              </p:nvPr>
            </p:nvSpPr>
            <p:spPr bwMode="auto">
              <a:xfrm>
                <a:off x="1755" y="1437"/>
                <a:ext cx="1142" cy="941"/>
              </a:xfrm>
              <a:custGeom>
                <a:avLst/>
                <a:gdLst>
                  <a:gd name="T0" fmla="*/ 1130 w 2284"/>
                  <a:gd name="T1" fmla="*/ 581 h 1882"/>
                  <a:gd name="T2" fmla="*/ 1031 w 2284"/>
                  <a:gd name="T3" fmla="*/ 841 h 1882"/>
                  <a:gd name="T4" fmla="*/ 790 w 2284"/>
                  <a:gd name="T5" fmla="*/ 936 h 1882"/>
                  <a:gd name="T6" fmla="*/ 652 w 2284"/>
                  <a:gd name="T7" fmla="*/ 838 h 1882"/>
                  <a:gd name="T8" fmla="*/ 563 w 2284"/>
                  <a:gd name="T9" fmla="*/ 645 h 1882"/>
                  <a:gd name="T10" fmla="*/ 624 w 2284"/>
                  <a:gd name="T11" fmla="*/ 595 h 1882"/>
                  <a:gd name="T12" fmla="*/ 689 w 2284"/>
                  <a:gd name="T13" fmla="*/ 769 h 1882"/>
                  <a:gd name="T14" fmla="*/ 797 w 2284"/>
                  <a:gd name="T15" fmla="*/ 862 h 1882"/>
                  <a:gd name="T16" fmla="*/ 927 w 2284"/>
                  <a:gd name="T17" fmla="*/ 838 h 1882"/>
                  <a:gd name="T18" fmla="*/ 1027 w 2284"/>
                  <a:gd name="T19" fmla="*/ 696 h 1882"/>
                  <a:gd name="T20" fmla="*/ 1065 w 2284"/>
                  <a:gd name="T21" fmla="*/ 476 h 1882"/>
                  <a:gd name="T22" fmla="*/ 1049 w 2284"/>
                  <a:gd name="T23" fmla="*/ 329 h 1882"/>
                  <a:gd name="T24" fmla="*/ 1004 w 2284"/>
                  <a:gd name="T25" fmla="*/ 207 h 1882"/>
                  <a:gd name="T26" fmla="*/ 948 w 2284"/>
                  <a:gd name="T27" fmla="*/ 132 h 1882"/>
                  <a:gd name="T28" fmla="*/ 904 w 2284"/>
                  <a:gd name="T29" fmla="*/ 99 h 1882"/>
                  <a:gd name="T30" fmla="*/ 856 w 2284"/>
                  <a:gd name="T31" fmla="*/ 84 h 1882"/>
                  <a:gd name="T32" fmla="*/ 757 w 2284"/>
                  <a:gd name="T33" fmla="*/ 111 h 1882"/>
                  <a:gd name="T34" fmla="*/ 660 w 2284"/>
                  <a:gd name="T35" fmla="*/ 244 h 1882"/>
                  <a:gd name="T36" fmla="*/ 615 w 2284"/>
                  <a:gd name="T37" fmla="*/ 468 h 1882"/>
                  <a:gd name="T38" fmla="*/ 707 w 2284"/>
                  <a:gd name="T39" fmla="*/ 345 h 1882"/>
                  <a:gd name="T40" fmla="*/ 759 w 2284"/>
                  <a:gd name="T41" fmla="*/ 252 h 1882"/>
                  <a:gd name="T42" fmla="*/ 825 w 2284"/>
                  <a:gd name="T43" fmla="*/ 227 h 1882"/>
                  <a:gd name="T44" fmla="*/ 881 w 2284"/>
                  <a:gd name="T45" fmla="*/ 260 h 1882"/>
                  <a:gd name="T46" fmla="*/ 938 w 2284"/>
                  <a:gd name="T47" fmla="*/ 387 h 1882"/>
                  <a:gd name="T48" fmla="*/ 942 w 2284"/>
                  <a:gd name="T49" fmla="*/ 554 h 1882"/>
                  <a:gd name="T50" fmla="*/ 899 w 2284"/>
                  <a:gd name="T51" fmla="*/ 674 h 1882"/>
                  <a:gd name="T52" fmla="*/ 829 w 2284"/>
                  <a:gd name="T53" fmla="*/ 730 h 1882"/>
                  <a:gd name="T54" fmla="*/ 759 w 2284"/>
                  <a:gd name="T55" fmla="*/ 707 h 1882"/>
                  <a:gd name="T56" fmla="*/ 707 w 2284"/>
                  <a:gd name="T57" fmla="*/ 625 h 1882"/>
                  <a:gd name="T58" fmla="*/ 745 w 2284"/>
                  <a:gd name="T59" fmla="*/ 525 h 1882"/>
                  <a:gd name="T60" fmla="*/ 787 w 2284"/>
                  <a:gd name="T61" fmla="*/ 609 h 1882"/>
                  <a:gd name="T62" fmla="*/ 854 w 2284"/>
                  <a:gd name="T63" fmla="*/ 576 h 1882"/>
                  <a:gd name="T64" fmla="*/ 868 w 2284"/>
                  <a:gd name="T65" fmla="*/ 426 h 1882"/>
                  <a:gd name="T66" fmla="*/ 807 w 2284"/>
                  <a:gd name="T67" fmla="*/ 342 h 1882"/>
                  <a:gd name="T68" fmla="*/ 748 w 2284"/>
                  <a:gd name="T69" fmla="*/ 417 h 1882"/>
                  <a:gd name="T70" fmla="*/ 769 w 2284"/>
                  <a:gd name="T71" fmla="*/ 465 h 1882"/>
                  <a:gd name="T72" fmla="*/ 789 w 2284"/>
                  <a:gd name="T73" fmla="*/ 452 h 1882"/>
                  <a:gd name="T74" fmla="*/ 807 w 2284"/>
                  <a:gd name="T75" fmla="*/ 432 h 1882"/>
                  <a:gd name="T76" fmla="*/ 829 w 2284"/>
                  <a:gd name="T77" fmla="*/ 460 h 1882"/>
                  <a:gd name="T78" fmla="*/ 824 w 2284"/>
                  <a:gd name="T79" fmla="*/ 512 h 1882"/>
                  <a:gd name="T80" fmla="*/ 800 w 2284"/>
                  <a:gd name="T81" fmla="*/ 524 h 1882"/>
                  <a:gd name="T82" fmla="*/ 786 w 2284"/>
                  <a:gd name="T83" fmla="*/ 495 h 1882"/>
                  <a:gd name="T84" fmla="*/ 735 w 2284"/>
                  <a:gd name="T85" fmla="*/ 495 h 1882"/>
                  <a:gd name="T86" fmla="*/ 626 w 2284"/>
                  <a:gd name="T87" fmla="*/ 495 h 1882"/>
                  <a:gd name="T88" fmla="*/ 507 w 2284"/>
                  <a:gd name="T89" fmla="*/ 495 h 1882"/>
                  <a:gd name="T90" fmla="*/ 395 w 2284"/>
                  <a:gd name="T91" fmla="*/ 495 h 1882"/>
                  <a:gd name="T92" fmla="*/ 325 w 2284"/>
                  <a:gd name="T93" fmla="*/ 495 h 1882"/>
                  <a:gd name="T94" fmla="*/ 108 w 2284"/>
                  <a:gd name="T95" fmla="*/ 495 h 1882"/>
                  <a:gd name="T96" fmla="*/ 314 w 2284"/>
                  <a:gd name="T97" fmla="*/ 465 h 1882"/>
                  <a:gd name="T98" fmla="*/ 356 w 2284"/>
                  <a:gd name="T99" fmla="*/ 465 h 1882"/>
                  <a:gd name="T100" fmla="*/ 458 w 2284"/>
                  <a:gd name="T101" fmla="*/ 465 h 1882"/>
                  <a:gd name="T102" fmla="*/ 549 w 2284"/>
                  <a:gd name="T103" fmla="*/ 372 h 1882"/>
                  <a:gd name="T104" fmla="*/ 629 w 2284"/>
                  <a:gd name="T105" fmla="*/ 137 h 1882"/>
                  <a:gd name="T106" fmla="*/ 776 w 2284"/>
                  <a:gd name="T107" fmla="*/ 9 h 1882"/>
                  <a:gd name="T108" fmla="*/ 881 w 2284"/>
                  <a:gd name="T109" fmla="*/ 4 h 1882"/>
                  <a:gd name="T110" fmla="*/ 950 w 2284"/>
                  <a:gd name="T111" fmla="*/ 32 h 1882"/>
                  <a:gd name="T112" fmla="*/ 1019 w 2284"/>
                  <a:gd name="T113" fmla="*/ 93 h 1882"/>
                  <a:gd name="T114" fmla="*/ 1046 w 2284"/>
                  <a:gd name="T115" fmla="*/ 130 h 1882"/>
                  <a:gd name="T116" fmla="*/ 1118 w 2284"/>
                  <a:gd name="T117" fmla="*/ 280 h 18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sp>
        <p:nvSpPr>
          <p:cNvPr id="12" name="Metin kutusu 11"/>
          <p:cNvSpPr txBox="1">
            <a:spLocks noChangeArrowheads="1"/>
          </p:cNvSpPr>
          <p:nvPr>
            <p:custDataLst>
              <p:tags r:id="rId3"/>
            </p:custDataLst>
          </p:nvPr>
        </p:nvSpPr>
        <p:spPr bwMode="auto">
          <a:xfrm>
            <a:off x="381000" y="-3175"/>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1400" b="1">
                <a:solidFill>
                  <a:schemeClr val="bg1"/>
                </a:solidFill>
                <a:latin typeface="Calibri" pitchFamily="34" charset="0"/>
              </a:rPr>
              <a:t>e-Posta adresi yapısını ve Temel kavramlarını bilir</a:t>
            </a:r>
          </a:p>
        </p:txBody>
      </p:sp>
      <p:sp>
        <p:nvSpPr>
          <p:cNvPr id="5" name="Slayt Numarası Yer Tutucusu 4"/>
          <p:cNvSpPr>
            <a:spLocks noGrp="1"/>
          </p:cNvSpPr>
          <p:nvPr>
            <p:ph type="sldNum" sz="quarter" idx="12"/>
            <p:custDataLst>
              <p:tags r:id="rId4"/>
            </p:custDataLst>
          </p:nvPr>
        </p:nvSpPr>
        <p:spPr/>
        <p:txBody>
          <a:bodyPr/>
          <a:lstStyle/>
          <a:p>
            <a:pPr>
              <a:defRPr/>
            </a:pPr>
            <a:fld id="{044E1457-8FB7-49F4-B991-5DF7EAB84399}" type="slidenum">
              <a:rPr lang="tr-TR"/>
              <a:pPr>
                <a:defRPr/>
              </a:pPr>
              <a:t>25</a:t>
            </a:fld>
            <a:endParaRPr lang="tr-TR"/>
          </a:p>
        </p:txBody>
      </p:sp>
      <p:sp>
        <p:nvSpPr>
          <p:cNvPr id="31750" name="Metin kutusu 6"/>
          <p:cNvSpPr txBox="1">
            <a:spLocks noChangeArrowheads="1"/>
          </p:cNvSpPr>
          <p:nvPr>
            <p:custDataLst>
              <p:tags r:id="rId5"/>
            </p:custDataLst>
          </p:nvPr>
        </p:nvSpPr>
        <p:spPr bwMode="auto">
          <a:xfrm>
            <a:off x="533400" y="1371600"/>
            <a:ext cx="8458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algn="just"/>
            <a:r>
              <a:rPr lang="tr-TR" sz="2400">
                <a:latin typeface="Calibri" pitchFamily="34" charset="0"/>
              </a:rPr>
              <a:t>e-posta yönetimi programları ile e-postalarınızı daha hızlı ve kontrollü bir şekilde düzenlemek mümkündür. Bu programlar vasıtasıyla çok sayıda e-postayı kolayca denetleyebilir, arşivleyebilir, çevrim dışı olarak kontrol edebilirsiniz.</a:t>
            </a:r>
          </a:p>
          <a:p>
            <a:pPr algn="just"/>
            <a:endParaRPr lang="tr-TR" sz="1600">
              <a:latin typeface="Calibri" pitchFamily="34" charset="0"/>
            </a:endParaRPr>
          </a:p>
          <a:p>
            <a:pPr algn="just"/>
            <a:r>
              <a:rPr lang="tr-TR" sz="2400">
                <a:latin typeface="Calibri" pitchFamily="34" charset="0"/>
              </a:rPr>
              <a:t>Elektronik postalar IMAP, POP3, HTML standartlarında olabilmektedir. e-posta yönetim programlarının gerekli ayarları yapıldığında tüm standartlardaki postaların kontrolü yapabilmektedir.</a:t>
            </a:r>
          </a:p>
          <a:p>
            <a:pPr algn="just"/>
            <a:endParaRPr lang="tr-TR" sz="1600">
              <a:latin typeface="Calibri" pitchFamily="34" charset="0"/>
            </a:endParaRPr>
          </a:p>
          <a:p>
            <a:pPr algn="just"/>
            <a:r>
              <a:rPr lang="tr-TR" sz="2400">
                <a:latin typeface="Calibri" pitchFamily="34" charset="0"/>
              </a:rPr>
              <a:t>Ayrıca e-posta yönetim programları, e-posta işlevlerine ilave olarak bulunan özellikleri sayesinde  kullanıcılarına bir çok konuda (adres defteri, hatırlatıcı vb.) kullanıcılarına yardımcı olmaktadır.</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solidFill>
            <a:schemeClr val="tx2">
              <a:lumMod val="75000"/>
            </a:schemeClr>
          </a:solidFill>
        </p:spPr>
        <p:txBody>
          <a:bodyPr rtlCol="0">
            <a:normAutofit fontScale="90000"/>
          </a:bodyPr>
          <a:lstStyle/>
          <a:p>
            <a:pPr fontAlgn="auto">
              <a:spcAft>
                <a:spcPts val="0"/>
              </a:spcAft>
              <a:defRPr/>
            </a:pPr>
            <a:r>
              <a:rPr lang="pt-B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e-posta yönetim programları</a:t>
            </a:r>
            <a:endPar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a:grpSpLocks/>
          </p:cNvGrpSpPr>
          <p:nvPr/>
        </p:nvGrpSpPr>
        <p:grpSpPr bwMode="auto">
          <a:xfrm>
            <a:off x="0" y="0"/>
            <a:ext cx="9144000" cy="276225"/>
            <a:chOff x="0" y="0"/>
            <a:chExt cx="9144000" cy="381000"/>
          </a:xfrm>
        </p:grpSpPr>
        <p:sp>
          <p:nvSpPr>
            <p:cNvPr id="4" name="Dikdörtgen 3"/>
            <p:cNvSpPr/>
            <p:nvPr>
              <p:custDataLst>
                <p:tags r:id="rId5"/>
              </p:custDataLst>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nvGrpSpPr>
            <p:cNvPr id="32776" name="Group 9"/>
            <p:cNvGrpSpPr>
              <a:grpSpLocks noChangeAspect="1"/>
            </p:cNvGrpSpPr>
            <p:nvPr/>
          </p:nvGrpSpPr>
          <p:grpSpPr bwMode="auto">
            <a:xfrm>
              <a:off x="24723" y="14837"/>
              <a:ext cx="934093" cy="322595"/>
              <a:chOff x="1755" y="1344"/>
              <a:chExt cx="2994" cy="1034"/>
            </a:xfrm>
          </p:grpSpPr>
          <p:sp>
            <p:nvSpPr>
              <p:cNvPr id="32777" name="AutoShape 8"/>
              <p:cNvSpPr>
                <a:spLocks noChangeAspect="1" noChangeArrowheads="1" noTextEdit="1"/>
              </p:cNvSpPr>
              <p:nvPr>
                <p:custDataLst>
                  <p:tags r:id="rId6"/>
                </p:custDataLst>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32778" name="Freeform 10"/>
              <p:cNvSpPr>
                <a:spLocks/>
              </p:cNvSpPr>
              <p:nvPr>
                <p:custDataLst>
                  <p:tags r:id="rId7"/>
                </p:custDataLst>
              </p:nvPr>
            </p:nvSpPr>
            <p:spPr bwMode="auto">
              <a:xfrm>
                <a:off x="1755" y="1437"/>
                <a:ext cx="1142" cy="941"/>
              </a:xfrm>
              <a:custGeom>
                <a:avLst/>
                <a:gdLst>
                  <a:gd name="T0" fmla="*/ 1130 w 2284"/>
                  <a:gd name="T1" fmla="*/ 581 h 1882"/>
                  <a:gd name="T2" fmla="*/ 1031 w 2284"/>
                  <a:gd name="T3" fmla="*/ 841 h 1882"/>
                  <a:gd name="T4" fmla="*/ 790 w 2284"/>
                  <a:gd name="T5" fmla="*/ 936 h 1882"/>
                  <a:gd name="T6" fmla="*/ 652 w 2284"/>
                  <a:gd name="T7" fmla="*/ 838 h 1882"/>
                  <a:gd name="T8" fmla="*/ 563 w 2284"/>
                  <a:gd name="T9" fmla="*/ 645 h 1882"/>
                  <a:gd name="T10" fmla="*/ 624 w 2284"/>
                  <a:gd name="T11" fmla="*/ 595 h 1882"/>
                  <a:gd name="T12" fmla="*/ 689 w 2284"/>
                  <a:gd name="T13" fmla="*/ 769 h 1882"/>
                  <a:gd name="T14" fmla="*/ 797 w 2284"/>
                  <a:gd name="T15" fmla="*/ 862 h 1882"/>
                  <a:gd name="T16" fmla="*/ 927 w 2284"/>
                  <a:gd name="T17" fmla="*/ 838 h 1882"/>
                  <a:gd name="T18" fmla="*/ 1027 w 2284"/>
                  <a:gd name="T19" fmla="*/ 696 h 1882"/>
                  <a:gd name="T20" fmla="*/ 1065 w 2284"/>
                  <a:gd name="T21" fmla="*/ 476 h 1882"/>
                  <a:gd name="T22" fmla="*/ 1049 w 2284"/>
                  <a:gd name="T23" fmla="*/ 329 h 1882"/>
                  <a:gd name="T24" fmla="*/ 1004 w 2284"/>
                  <a:gd name="T25" fmla="*/ 207 h 1882"/>
                  <a:gd name="T26" fmla="*/ 948 w 2284"/>
                  <a:gd name="T27" fmla="*/ 132 h 1882"/>
                  <a:gd name="T28" fmla="*/ 904 w 2284"/>
                  <a:gd name="T29" fmla="*/ 99 h 1882"/>
                  <a:gd name="T30" fmla="*/ 856 w 2284"/>
                  <a:gd name="T31" fmla="*/ 84 h 1882"/>
                  <a:gd name="T32" fmla="*/ 757 w 2284"/>
                  <a:gd name="T33" fmla="*/ 111 h 1882"/>
                  <a:gd name="T34" fmla="*/ 660 w 2284"/>
                  <a:gd name="T35" fmla="*/ 244 h 1882"/>
                  <a:gd name="T36" fmla="*/ 615 w 2284"/>
                  <a:gd name="T37" fmla="*/ 468 h 1882"/>
                  <a:gd name="T38" fmla="*/ 707 w 2284"/>
                  <a:gd name="T39" fmla="*/ 345 h 1882"/>
                  <a:gd name="T40" fmla="*/ 759 w 2284"/>
                  <a:gd name="T41" fmla="*/ 252 h 1882"/>
                  <a:gd name="T42" fmla="*/ 825 w 2284"/>
                  <a:gd name="T43" fmla="*/ 227 h 1882"/>
                  <a:gd name="T44" fmla="*/ 881 w 2284"/>
                  <a:gd name="T45" fmla="*/ 260 h 1882"/>
                  <a:gd name="T46" fmla="*/ 938 w 2284"/>
                  <a:gd name="T47" fmla="*/ 387 h 1882"/>
                  <a:gd name="T48" fmla="*/ 942 w 2284"/>
                  <a:gd name="T49" fmla="*/ 554 h 1882"/>
                  <a:gd name="T50" fmla="*/ 899 w 2284"/>
                  <a:gd name="T51" fmla="*/ 674 h 1882"/>
                  <a:gd name="T52" fmla="*/ 829 w 2284"/>
                  <a:gd name="T53" fmla="*/ 730 h 1882"/>
                  <a:gd name="T54" fmla="*/ 759 w 2284"/>
                  <a:gd name="T55" fmla="*/ 707 h 1882"/>
                  <a:gd name="T56" fmla="*/ 707 w 2284"/>
                  <a:gd name="T57" fmla="*/ 625 h 1882"/>
                  <a:gd name="T58" fmla="*/ 745 w 2284"/>
                  <a:gd name="T59" fmla="*/ 525 h 1882"/>
                  <a:gd name="T60" fmla="*/ 787 w 2284"/>
                  <a:gd name="T61" fmla="*/ 609 h 1882"/>
                  <a:gd name="T62" fmla="*/ 854 w 2284"/>
                  <a:gd name="T63" fmla="*/ 576 h 1882"/>
                  <a:gd name="T64" fmla="*/ 868 w 2284"/>
                  <a:gd name="T65" fmla="*/ 426 h 1882"/>
                  <a:gd name="T66" fmla="*/ 807 w 2284"/>
                  <a:gd name="T67" fmla="*/ 342 h 1882"/>
                  <a:gd name="T68" fmla="*/ 748 w 2284"/>
                  <a:gd name="T69" fmla="*/ 417 h 1882"/>
                  <a:gd name="T70" fmla="*/ 769 w 2284"/>
                  <a:gd name="T71" fmla="*/ 465 h 1882"/>
                  <a:gd name="T72" fmla="*/ 789 w 2284"/>
                  <a:gd name="T73" fmla="*/ 452 h 1882"/>
                  <a:gd name="T74" fmla="*/ 807 w 2284"/>
                  <a:gd name="T75" fmla="*/ 432 h 1882"/>
                  <a:gd name="T76" fmla="*/ 829 w 2284"/>
                  <a:gd name="T77" fmla="*/ 460 h 1882"/>
                  <a:gd name="T78" fmla="*/ 824 w 2284"/>
                  <a:gd name="T79" fmla="*/ 512 h 1882"/>
                  <a:gd name="T80" fmla="*/ 800 w 2284"/>
                  <a:gd name="T81" fmla="*/ 524 h 1882"/>
                  <a:gd name="T82" fmla="*/ 786 w 2284"/>
                  <a:gd name="T83" fmla="*/ 495 h 1882"/>
                  <a:gd name="T84" fmla="*/ 735 w 2284"/>
                  <a:gd name="T85" fmla="*/ 495 h 1882"/>
                  <a:gd name="T86" fmla="*/ 626 w 2284"/>
                  <a:gd name="T87" fmla="*/ 495 h 1882"/>
                  <a:gd name="T88" fmla="*/ 507 w 2284"/>
                  <a:gd name="T89" fmla="*/ 495 h 1882"/>
                  <a:gd name="T90" fmla="*/ 395 w 2284"/>
                  <a:gd name="T91" fmla="*/ 495 h 1882"/>
                  <a:gd name="T92" fmla="*/ 325 w 2284"/>
                  <a:gd name="T93" fmla="*/ 495 h 1882"/>
                  <a:gd name="T94" fmla="*/ 108 w 2284"/>
                  <a:gd name="T95" fmla="*/ 495 h 1882"/>
                  <a:gd name="T96" fmla="*/ 314 w 2284"/>
                  <a:gd name="T97" fmla="*/ 465 h 1882"/>
                  <a:gd name="T98" fmla="*/ 356 w 2284"/>
                  <a:gd name="T99" fmla="*/ 465 h 1882"/>
                  <a:gd name="T100" fmla="*/ 458 w 2284"/>
                  <a:gd name="T101" fmla="*/ 465 h 1882"/>
                  <a:gd name="T102" fmla="*/ 549 w 2284"/>
                  <a:gd name="T103" fmla="*/ 372 h 1882"/>
                  <a:gd name="T104" fmla="*/ 629 w 2284"/>
                  <a:gd name="T105" fmla="*/ 137 h 1882"/>
                  <a:gd name="T106" fmla="*/ 776 w 2284"/>
                  <a:gd name="T107" fmla="*/ 9 h 1882"/>
                  <a:gd name="T108" fmla="*/ 881 w 2284"/>
                  <a:gd name="T109" fmla="*/ 4 h 1882"/>
                  <a:gd name="T110" fmla="*/ 950 w 2284"/>
                  <a:gd name="T111" fmla="*/ 32 h 1882"/>
                  <a:gd name="T112" fmla="*/ 1019 w 2284"/>
                  <a:gd name="T113" fmla="*/ 93 h 1882"/>
                  <a:gd name="T114" fmla="*/ 1046 w 2284"/>
                  <a:gd name="T115" fmla="*/ 130 h 1882"/>
                  <a:gd name="T116" fmla="*/ 1118 w 2284"/>
                  <a:gd name="T117" fmla="*/ 280 h 18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sp>
        <p:nvSpPr>
          <p:cNvPr id="12" name="Metin kutusu 11"/>
          <p:cNvSpPr txBox="1">
            <a:spLocks noChangeArrowheads="1"/>
          </p:cNvSpPr>
          <p:nvPr>
            <p:custDataLst>
              <p:tags r:id="rId3"/>
            </p:custDataLst>
          </p:nvPr>
        </p:nvSpPr>
        <p:spPr bwMode="auto">
          <a:xfrm>
            <a:off x="381000" y="-3175"/>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1400" b="1">
                <a:solidFill>
                  <a:schemeClr val="bg1"/>
                </a:solidFill>
                <a:latin typeface="Calibri" pitchFamily="34" charset="0"/>
              </a:rPr>
              <a:t>e-Posta adresi yapısını ve Temel kavramlarını bilir</a:t>
            </a:r>
          </a:p>
        </p:txBody>
      </p:sp>
      <p:sp>
        <p:nvSpPr>
          <p:cNvPr id="5" name="Slayt Numarası Yer Tutucusu 4"/>
          <p:cNvSpPr>
            <a:spLocks noGrp="1"/>
          </p:cNvSpPr>
          <p:nvPr>
            <p:ph type="sldNum" sz="quarter" idx="12"/>
            <p:custDataLst>
              <p:tags r:id="rId4"/>
            </p:custDataLst>
          </p:nvPr>
        </p:nvSpPr>
        <p:spPr/>
        <p:txBody>
          <a:bodyPr/>
          <a:lstStyle/>
          <a:p>
            <a:pPr>
              <a:defRPr/>
            </a:pPr>
            <a:fld id="{F8047468-186F-48C4-90CE-8039E7BB4E23}" type="slidenum">
              <a:rPr lang="tr-TR"/>
              <a:pPr>
                <a:defRPr/>
              </a:pPr>
              <a:t>26</a:t>
            </a:fld>
            <a:endParaRPr lang="tr-TR"/>
          </a:p>
        </p:txBody>
      </p:sp>
      <p:pic>
        <p:nvPicPr>
          <p:cNvPr id="32774" name="Picture 2" descr="rss%20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3688" y="1185863"/>
            <a:ext cx="8577262"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solidFill>
            <a:schemeClr val="tx2">
              <a:lumMod val="75000"/>
            </a:schemeClr>
          </a:solidFill>
        </p:spPr>
        <p:txBody>
          <a:bodyPr rtlCol="0">
            <a:normAutofit fontScale="90000"/>
          </a:bodyPr>
          <a:lstStyle/>
          <a:p>
            <a:pPr fontAlgn="auto">
              <a:spcAft>
                <a:spcPts val="0"/>
              </a:spcAft>
              <a:defRPr/>
            </a:pPr>
            <a:r>
              <a:rPr lang="pt-B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e-postalara web tabanlı erişim</a:t>
            </a:r>
            <a:endPar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a:grpSpLocks/>
          </p:cNvGrpSpPr>
          <p:nvPr/>
        </p:nvGrpSpPr>
        <p:grpSpPr bwMode="auto">
          <a:xfrm>
            <a:off x="0" y="0"/>
            <a:ext cx="9144000" cy="276225"/>
            <a:chOff x="0" y="0"/>
            <a:chExt cx="9144000" cy="381000"/>
          </a:xfrm>
        </p:grpSpPr>
        <p:sp>
          <p:nvSpPr>
            <p:cNvPr id="4" name="Dikdörtgen 3"/>
            <p:cNvSpPr/>
            <p:nvPr>
              <p:custDataLst>
                <p:tags r:id="rId5"/>
              </p:custDataLst>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nvGrpSpPr>
            <p:cNvPr id="33800" name="Group 9"/>
            <p:cNvGrpSpPr>
              <a:grpSpLocks noChangeAspect="1"/>
            </p:cNvGrpSpPr>
            <p:nvPr/>
          </p:nvGrpSpPr>
          <p:grpSpPr bwMode="auto">
            <a:xfrm>
              <a:off x="24723" y="14837"/>
              <a:ext cx="934093" cy="322595"/>
              <a:chOff x="1755" y="1344"/>
              <a:chExt cx="2994" cy="1034"/>
            </a:xfrm>
          </p:grpSpPr>
          <p:sp>
            <p:nvSpPr>
              <p:cNvPr id="33801" name="AutoShape 8"/>
              <p:cNvSpPr>
                <a:spLocks noChangeAspect="1" noChangeArrowheads="1" noTextEdit="1"/>
              </p:cNvSpPr>
              <p:nvPr>
                <p:custDataLst>
                  <p:tags r:id="rId6"/>
                </p:custDataLst>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33802" name="Freeform 10"/>
              <p:cNvSpPr>
                <a:spLocks/>
              </p:cNvSpPr>
              <p:nvPr>
                <p:custDataLst>
                  <p:tags r:id="rId7"/>
                </p:custDataLst>
              </p:nvPr>
            </p:nvSpPr>
            <p:spPr bwMode="auto">
              <a:xfrm>
                <a:off x="1755" y="1437"/>
                <a:ext cx="1142" cy="941"/>
              </a:xfrm>
              <a:custGeom>
                <a:avLst/>
                <a:gdLst>
                  <a:gd name="T0" fmla="*/ 1130 w 2284"/>
                  <a:gd name="T1" fmla="*/ 581 h 1882"/>
                  <a:gd name="T2" fmla="*/ 1031 w 2284"/>
                  <a:gd name="T3" fmla="*/ 841 h 1882"/>
                  <a:gd name="T4" fmla="*/ 790 w 2284"/>
                  <a:gd name="T5" fmla="*/ 936 h 1882"/>
                  <a:gd name="T6" fmla="*/ 652 w 2284"/>
                  <a:gd name="T7" fmla="*/ 838 h 1882"/>
                  <a:gd name="T8" fmla="*/ 563 w 2284"/>
                  <a:gd name="T9" fmla="*/ 645 h 1882"/>
                  <a:gd name="T10" fmla="*/ 624 w 2284"/>
                  <a:gd name="T11" fmla="*/ 595 h 1882"/>
                  <a:gd name="T12" fmla="*/ 689 w 2284"/>
                  <a:gd name="T13" fmla="*/ 769 h 1882"/>
                  <a:gd name="T14" fmla="*/ 797 w 2284"/>
                  <a:gd name="T15" fmla="*/ 862 h 1882"/>
                  <a:gd name="T16" fmla="*/ 927 w 2284"/>
                  <a:gd name="T17" fmla="*/ 838 h 1882"/>
                  <a:gd name="T18" fmla="*/ 1027 w 2284"/>
                  <a:gd name="T19" fmla="*/ 696 h 1882"/>
                  <a:gd name="T20" fmla="*/ 1065 w 2284"/>
                  <a:gd name="T21" fmla="*/ 476 h 1882"/>
                  <a:gd name="T22" fmla="*/ 1049 w 2284"/>
                  <a:gd name="T23" fmla="*/ 329 h 1882"/>
                  <a:gd name="T24" fmla="*/ 1004 w 2284"/>
                  <a:gd name="T25" fmla="*/ 207 h 1882"/>
                  <a:gd name="T26" fmla="*/ 948 w 2284"/>
                  <a:gd name="T27" fmla="*/ 132 h 1882"/>
                  <a:gd name="T28" fmla="*/ 904 w 2284"/>
                  <a:gd name="T29" fmla="*/ 99 h 1882"/>
                  <a:gd name="T30" fmla="*/ 856 w 2284"/>
                  <a:gd name="T31" fmla="*/ 84 h 1882"/>
                  <a:gd name="T32" fmla="*/ 757 w 2284"/>
                  <a:gd name="T33" fmla="*/ 111 h 1882"/>
                  <a:gd name="T34" fmla="*/ 660 w 2284"/>
                  <a:gd name="T35" fmla="*/ 244 h 1882"/>
                  <a:gd name="T36" fmla="*/ 615 w 2284"/>
                  <a:gd name="T37" fmla="*/ 468 h 1882"/>
                  <a:gd name="T38" fmla="*/ 707 w 2284"/>
                  <a:gd name="T39" fmla="*/ 345 h 1882"/>
                  <a:gd name="T40" fmla="*/ 759 w 2284"/>
                  <a:gd name="T41" fmla="*/ 252 h 1882"/>
                  <a:gd name="T42" fmla="*/ 825 w 2284"/>
                  <a:gd name="T43" fmla="*/ 227 h 1882"/>
                  <a:gd name="T44" fmla="*/ 881 w 2284"/>
                  <a:gd name="T45" fmla="*/ 260 h 1882"/>
                  <a:gd name="T46" fmla="*/ 938 w 2284"/>
                  <a:gd name="T47" fmla="*/ 387 h 1882"/>
                  <a:gd name="T48" fmla="*/ 942 w 2284"/>
                  <a:gd name="T49" fmla="*/ 554 h 1882"/>
                  <a:gd name="T50" fmla="*/ 899 w 2284"/>
                  <a:gd name="T51" fmla="*/ 674 h 1882"/>
                  <a:gd name="T52" fmla="*/ 829 w 2284"/>
                  <a:gd name="T53" fmla="*/ 730 h 1882"/>
                  <a:gd name="T54" fmla="*/ 759 w 2284"/>
                  <a:gd name="T55" fmla="*/ 707 h 1882"/>
                  <a:gd name="T56" fmla="*/ 707 w 2284"/>
                  <a:gd name="T57" fmla="*/ 625 h 1882"/>
                  <a:gd name="T58" fmla="*/ 745 w 2284"/>
                  <a:gd name="T59" fmla="*/ 525 h 1882"/>
                  <a:gd name="T60" fmla="*/ 787 w 2284"/>
                  <a:gd name="T61" fmla="*/ 609 h 1882"/>
                  <a:gd name="T62" fmla="*/ 854 w 2284"/>
                  <a:gd name="T63" fmla="*/ 576 h 1882"/>
                  <a:gd name="T64" fmla="*/ 868 w 2284"/>
                  <a:gd name="T65" fmla="*/ 426 h 1882"/>
                  <a:gd name="T66" fmla="*/ 807 w 2284"/>
                  <a:gd name="T67" fmla="*/ 342 h 1882"/>
                  <a:gd name="T68" fmla="*/ 748 w 2284"/>
                  <a:gd name="T69" fmla="*/ 417 h 1882"/>
                  <a:gd name="T70" fmla="*/ 769 w 2284"/>
                  <a:gd name="T71" fmla="*/ 465 h 1882"/>
                  <a:gd name="T72" fmla="*/ 789 w 2284"/>
                  <a:gd name="T73" fmla="*/ 452 h 1882"/>
                  <a:gd name="T74" fmla="*/ 807 w 2284"/>
                  <a:gd name="T75" fmla="*/ 432 h 1882"/>
                  <a:gd name="T76" fmla="*/ 829 w 2284"/>
                  <a:gd name="T77" fmla="*/ 460 h 1882"/>
                  <a:gd name="T78" fmla="*/ 824 w 2284"/>
                  <a:gd name="T79" fmla="*/ 512 h 1882"/>
                  <a:gd name="T80" fmla="*/ 800 w 2284"/>
                  <a:gd name="T81" fmla="*/ 524 h 1882"/>
                  <a:gd name="T82" fmla="*/ 786 w 2284"/>
                  <a:gd name="T83" fmla="*/ 495 h 1882"/>
                  <a:gd name="T84" fmla="*/ 735 w 2284"/>
                  <a:gd name="T85" fmla="*/ 495 h 1882"/>
                  <a:gd name="T86" fmla="*/ 626 w 2284"/>
                  <a:gd name="T87" fmla="*/ 495 h 1882"/>
                  <a:gd name="T88" fmla="*/ 507 w 2284"/>
                  <a:gd name="T89" fmla="*/ 495 h 1882"/>
                  <a:gd name="T90" fmla="*/ 395 w 2284"/>
                  <a:gd name="T91" fmla="*/ 495 h 1882"/>
                  <a:gd name="T92" fmla="*/ 325 w 2284"/>
                  <a:gd name="T93" fmla="*/ 495 h 1882"/>
                  <a:gd name="T94" fmla="*/ 108 w 2284"/>
                  <a:gd name="T95" fmla="*/ 495 h 1882"/>
                  <a:gd name="T96" fmla="*/ 314 w 2284"/>
                  <a:gd name="T97" fmla="*/ 465 h 1882"/>
                  <a:gd name="T98" fmla="*/ 356 w 2284"/>
                  <a:gd name="T99" fmla="*/ 465 h 1882"/>
                  <a:gd name="T100" fmla="*/ 458 w 2284"/>
                  <a:gd name="T101" fmla="*/ 465 h 1882"/>
                  <a:gd name="T102" fmla="*/ 549 w 2284"/>
                  <a:gd name="T103" fmla="*/ 372 h 1882"/>
                  <a:gd name="T104" fmla="*/ 629 w 2284"/>
                  <a:gd name="T105" fmla="*/ 137 h 1882"/>
                  <a:gd name="T106" fmla="*/ 776 w 2284"/>
                  <a:gd name="T107" fmla="*/ 9 h 1882"/>
                  <a:gd name="T108" fmla="*/ 881 w 2284"/>
                  <a:gd name="T109" fmla="*/ 4 h 1882"/>
                  <a:gd name="T110" fmla="*/ 950 w 2284"/>
                  <a:gd name="T111" fmla="*/ 32 h 1882"/>
                  <a:gd name="T112" fmla="*/ 1019 w 2284"/>
                  <a:gd name="T113" fmla="*/ 93 h 1882"/>
                  <a:gd name="T114" fmla="*/ 1046 w 2284"/>
                  <a:gd name="T115" fmla="*/ 130 h 1882"/>
                  <a:gd name="T116" fmla="*/ 1118 w 2284"/>
                  <a:gd name="T117" fmla="*/ 280 h 18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sp>
        <p:nvSpPr>
          <p:cNvPr id="12" name="Metin kutusu 11"/>
          <p:cNvSpPr txBox="1">
            <a:spLocks noChangeArrowheads="1"/>
          </p:cNvSpPr>
          <p:nvPr>
            <p:custDataLst>
              <p:tags r:id="rId3"/>
            </p:custDataLst>
          </p:nvPr>
        </p:nvSpPr>
        <p:spPr bwMode="auto">
          <a:xfrm>
            <a:off x="381000" y="-3175"/>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1400" b="1">
                <a:solidFill>
                  <a:schemeClr val="bg1"/>
                </a:solidFill>
                <a:latin typeface="Calibri" pitchFamily="34" charset="0"/>
              </a:rPr>
              <a:t>e-Posta adresi yapısını ve Temel kavramlarını bilir</a:t>
            </a:r>
          </a:p>
        </p:txBody>
      </p:sp>
      <p:sp>
        <p:nvSpPr>
          <p:cNvPr id="5" name="Slayt Numarası Yer Tutucusu 4"/>
          <p:cNvSpPr>
            <a:spLocks noGrp="1"/>
          </p:cNvSpPr>
          <p:nvPr>
            <p:ph type="sldNum" sz="quarter" idx="12"/>
            <p:custDataLst>
              <p:tags r:id="rId4"/>
            </p:custDataLst>
          </p:nvPr>
        </p:nvSpPr>
        <p:spPr/>
        <p:txBody>
          <a:bodyPr/>
          <a:lstStyle/>
          <a:p>
            <a:pPr>
              <a:defRPr/>
            </a:pPr>
            <a:fld id="{20313605-08EC-4042-A832-1C434CFE522F}" type="slidenum">
              <a:rPr lang="tr-TR"/>
              <a:pPr>
                <a:defRPr/>
              </a:pPr>
              <a:t>27</a:t>
            </a:fld>
            <a:endParaRPr lang="tr-TR"/>
          </a:p>
        </p:txBody>
      </p:sp>
      <p:pic>
        <p:nvPicPr>
          <p:cNvPr id="33798"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4775" y="1524000"/>
            <a:ext cx="896302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solidFill>
            <a:schemeClr val="tx2">
              <a:lumMod val="75000"/>
            </a:schemeClr>
          </a:solidFill>
        </p:spPr>
        <p:txBody>
          <a:bodyPr rtlCol="0">
            <a:normAutofit fontScale="90000"/>
          </a:bodyPr>
          <a:lstStyle/>
          <a:p>
            <a:pPr fontAlgn="auto">
              <a:spcAft>
                <a:spcPts val="0"/>
              </a:spcAft>
              <a:defRPr/>
            </a:pPr>
            <a:r>
              <a:rPr lang="pt-B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e-Posta ile kavramlar</a:t>
            </a:r>
            <a:endPar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a:grpSpLocks/>
          </p:cNvGrpSpPr>
          <p:nvPr/>
        </p:nvGrpSpPr>
        <p:grpSpPr bwMode="auto">
          <a:xfrm>
            <a:off x="0" y="0"/>
            <a:ext cx="9144000" cy="276225"/>
            <a:chOff x="0" y="0"/>
            <a:chExt cx="9144000" cy="381000"/>
          </a:xfrm>
        </p:grpSpPr>
        <p:sp>
          <p:nvSpPr>
            <p:cNvPr id="4" name="Dikdörtgen 3"/>
            <p:cNvSpPr/>
            <p:nvPr>
              <p:custDataLst>
                <p:tags r:id="rId6"/>
              </p:custDataLst>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nvGrpSpPr>
            <p:cNvPr id="34824" name="Group 9"/>
            <p:cNvGrpSpPr>
              <a:grpSpLocks noChangeAspect="1"/>
            </p:cNvGrpSpPr>
            <p:nvPr/>
          </p:nvGrpSpPr>
          <p:grpSpPr bwMode="auto">
            <a:xfrm>
              <a:off x="24723" y="14837"/>
              <a:ext cx="934093" cy="322595"/>
              <a:chOff x="1755" y="1344"/>
              <a:chExt cx="2994" cy="1034"/>
            </a:xfrm>
          </p:grpSpPr>
          <p:sp>
            <p:nvSpPr>
              <p:cNvPr id="34825" name="AutoShape 8"/>
              <p:cNvSpPr>
                <a:spLocks noChangeAspect="1" noChangeArrowheads="1" noTextEdit="1"/>
              </p:cNvSpPr>
              <p:nvPr>
                <p:custDataLst>
                  <p:tags r:id="rId7"/>
                </p:custDataLst>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34826" name="Freeform 10"/>
              <p:cNvSpPr>
                <a:spLocks/>
              </p:cNvSpPr>
              <p:nvPr>
                <p:custDataLst>
                  <p:tags r:id="rId8"/>
                </p:custDataLst>
              </p:nvPr>
            </p:nvSpPr>
            <p:spPr bwMode="auto">
              <a:xfrm>
                <a:off x="1755" y="1437"/>
                <a:ext cx="1142" cy="941"/>
              </a:xfrm>
              <a:custGeom>
                <a:avLst/>
                <a:gdLst>
                  <a:gd name="T0" fmla="*/ 1130 w 2284"/>
                  <a:gd name="T1" fmla="*/ 581 h 1882"/>
                  <a:gd name="T2" fmla="*/ 1031 w 2284"/>
                  <a:gd name="T3" fmla="*/ 841 h 1882"/>
                  <a:gd name="T4" fmla="*/ 790 w 2284"/>
                  <a:gd name="T5" fmla="*/ 936 h 1882"/>
                  <a:gd name="T6" fmla="*/ 652 w 2284"/>
                  <a:gd name="T7" fmla="*/ 838 h 1882"/>
                  <a:gd name="T8" fmla="*/ 563 w 2284"/>
                  <a:gd name="T9" fmla="*/ 645 h 1882"/>
                  <a:gd name="T10" fmla="*/ 624 w 2284"/>
                  <a:gd name="T11" fmla="*/ 595 h 1882"/>
                  <a:gd name="T12" fmla="*/ 689 w 2284"/>
                  <a:gd name="T13" fmla="*/ 769 h 1882"/>
                  <a:gd name="T14" fmla="*/ 797 w 2284"/>
                  <a:gd name="T15" fmla="*/ 862 h 1882"/>
                  <a:gd name="T16" fmla="*/ 927 w 2284"/>
                  <a:gd name="T17" fmla="*/ 838 h 1882"/>
                  <a:gd name="T18" fmla="*/ 1027 w 2284"/>
                  <a:gd name="T19" fmla="*/ 696 h 1882"/>
                  <a:gd name="T20" fmla="*/ 1065 w 2284"/>
                  <a:gd name="T21" fmla="*/ 476 h 1882"/>
                  <a:gd name="T22" fmla="*/ 1049 w 2284"/>
                  <a:gd name="T23" fmla="*/ 329 h 1882"/>
                  <a:gd name="T24" fmla="*/ 1004 w 2284"/>
                  <a:gd name="T25" fmla="*/ 207 h 1882"/>
                  <a:gd name="T26" fmla="*/ 948 w 2284"/>
                  <a:gd name="T27" fmla="*/ 132 h 1882"/>
                  <a:gd name="T28" fmla="*/ 904 w 2284"/>
                  <a:gd name="T29" fmla="*/ 99 h 1882"/>
                  <a:gd name="T30" fmla="*/ 856 w 2284"/>
                  <a:gd name="T31" fmla="*/ 84 h 1882"/>
                  <a:gd name="T32" fmla="*/ 757 w 2284"/>
                  <a:gd name="T33" fmla="*/ 111 h 1882"/>
                  <a:gd name="T34" fmla="*/ 660 w 2284"/>
                  <a:gd name="T35" fmla="*/ 244 h 1882"/>
                  <a:gd name="T36" fmla="*/ 615 w 2284"/>
                  <a:gd name="T37" fmla="*/ 468 h 1882"/>
                  <a:gd name="T38" fmla="*/ 707 w 2284"/>
                  <a:gd name="T39" fmla="*/ 345 h 1882"/>
                  <a:gd name="T40" fmla="*/ 759 w 2284"/>
                  <a:gd name="T41" fmla="*/ 252 h 1882"/>
                  <a:gd name="T42" fmla="*/ 825 w 2284"/>
                  <a:gd name="T43" fmla="*/ 227 h 1882"/>
                  <a:gd name="T44" fmla="*/ 881 w 2284"/>
                  <a:gd name="T45" fmla="*/ 260 h 1882"/>
                  <a:gd name="T46" fmla="*/ 938 w 2284"/>
                  <a:gd name="T47" fmla="*/ 387 h 1882"/>
                  <a:gd name="T48" fmla="*/ 942 w 2284"/>
                  <a:gd name="T49" fmla="*/ 554 h 1882"/>
                  <a:gd name="T50" fmla="*/ 899 w 2284"/>
                  <a:gd name="T51" fmla="*/ 674 h 1882"/>
                  <a:gd name="T52" fmla="*/ 829 w 2284"/>
                  <a:gd name="T53" fmla="*/ 730 h 1882"/>
                  <a:gd name="T54" fmla="*/ 759 w 2284"/>
                  <a:gd name="T55" fmla="*/ 707 h 1882"/>
                  <a:gd name="T56" fmla="*/ 707 w 2284"/>
                  <a:gd name="T57" fmla="*/ 625 h 1882"/>
                  <a:gd name="T58" fmla="*/ 745 w 2284"/>
                  <a:gd name="T59" fmla="*/ 525 h 1882"/>
                  <a:gd name="T60" fmla="*/ 787 w 2284"/>
                  <a:gd name="T61" fmla="*/ 609 h 1882"/>
                  <a:gd name="T62" fmla="*/ 854 w 2284"/>
                  <a:gd name="T63" fmla="*/ 576 h 1882"/>
                  <a:gd name="T64" fmla="*/ 868 w 2284"/>
                  <a:gd name="T65" fmla="*/ 426 h 1882"/>
                  <a:gd name="T66" fmla="*/ 807 w 2284"/>
                  <a:gd name="T67" fmla="*/ 342 h 1882"/>
                  <a:gd name="T68" fmla="*/ 748 w 2284"/>
                  <a:gd name="T69" fmla="*/ 417 h 1882"/>
                  <a:gd name="T70" fmla="*/ 769 w 2284"/>
                  <a:gd name="T71" fmla="*/ 465 h 1882"/>
                  <a:gd name="T72" fmla="*/ 789 w 2284"/>
                  <a:gd name="T73" fmla="*/ 452 h 1882"/>
                  <a:gd name="T74" fmla="*/ 807 w 2284"/>
                  <a:gd name="T75" fmla="*/ 432 h 1882"/>
                  <a:gd name="T76" fmla="*/ 829 w 2284"/>
                  <a:gd name="T77" fmla="*/ 460 h 1882"/>
                  <a:gd name="T78" fmla="*/ 824 w 2284"/>
                  <a:gd name="T79" fmla="*/ 512 h 1882"/>
                  <a:gd name="T80" fmla="*/ 800 w 2284"/>
                  <a:gd name="T81" fmla="*/ 524 h 1882"/>
                  <a:gd name="T82" fmla="*/ 786 w 2284"/>
                  <a:gd name="T83" fmla="*/ 495 h 1882"/>
                  <a:gd name="T84" fmla="*/ 735 w 2284"/>
                  <a:gd name="T85" fmla="*/ 495 h 1882"/>
                  <a:gd name="T86" fmla="*/ 626 w 2284"/>
                  <a:gd name="T87" fmla="*/ 495 h 1882"/>
                  <a:gd name="T88" fmla="*/ 507 w 2284"/>
                  <a:gd name="T89" fmla="*/ 495 h 1882"/>
                  <a:gd name="T90" fmla="*/ 395 w 2284"/>
                  <a:gd name="T91" fmla="*/ 495 h 1882"/>
                  <a:gd name="T92" fmla="*/ 325 w 2284"/>
                  <a:gd name="T93" fmla="*/ 495 h 1882"/>
                  <a:gd name="T94" fmla="*/ 108 w 2284"/>
                  <a:gd name="T95" fmla="*/ 495 h 1882"/>
                  <a:gd name="T96" fmla="*/ 314 w 2284"/>
                  <a:gd name="T97" fmla="*/ 465 h 1882"/>
                  <a:gd name="T98" fmla="*/ 356 w 2284"/>
                  <a:gd name="T99" fmla="*/ 465 h 1882"/>
                  <a:gd name="T100" fmla="*/ 458 w 2284"/>
                  <a:gd name="T101" fmla="*/ 465 h 1882"/>
                  <a:gd name="T102" fmla="*/ 549 w 2284"/>
                  <a:gd name="T103" fmla="*/ 372 h 1882"/>
                  <a:gd name="T104" fmla="*/ 629 w 2284"/>
                  <a:gd name="T105" fmla="*/ 137 h 1882"/>
                  <a:gd name="T106" fmla="*/ 776 w 2284"/>
                  <a:gd name="T107" fmla="*/ 9 h 1882"/>
                  <a:gd name="T108" fmla="*/ 881 w 2284"/>
                  <a:gd name="T109" fmla="*/ 4 h 1882"/>
                  <a:gd name="T110" fmla="*/ 950 w 2284"/>
                  <a:gd name="T111" fmla="*/ 32 h 1882"/>
                  <a:gd name="T112" fmla="*/ 1019 w 2284"/>
                  <a:gd name="T113" fmla="*/ 93 h 1882"/>
                  <a:gd name="T114" fmla="*/ 1046 w 2284"/>
                  <a:gd name="T115" fmla="*/ 130 h 1882"/>
                  <a:gd name="T116" fmla="*/ 1118 w 2284"/>
                  <a:gd name="T117" fmla="*/ 280 h 18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sp>
        <p:nvSpPr>
          <p:cNvPr id="12" name="Metin kutusu 11"/>
          <p:cNvSpPr txBox="1">
            <a:spLocks noChangeArrowheads="1"/>
          </p:cNvSpPr>
          <p:nvPr>
            <p:custDataLst>
              <p:tags r:id="rId3"/>
            </p:custDataLst>
          </p:nvPr>
        </p:nvSpPr>
        <p:spPr bwMode="auto">
          <a:xfrm>
            <a:off x="381000" y="-3175"/>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1400" b="1">
                <a:solidFill>
                  <a:schemeClr val="bg1"/>
                </a:solidFill>
                <a:latin typeface="Calibri" pitchFamily="34" charset="0"/>
              </a:rPr>
              <a:t>e-Posta adresi yapısını ve Temel kavramlarını bilir</a:t>
            </a:r>
          </a:p>
        </p:txBody>
      </p:sp>
      <p:sp>
        <p:nvSpPr>
          <p:cNvPr id="5" name="Slayt Numarası Yer Tutucusu 4"/>
          <p:cNvSpPr>
            <a:spLocks noGrp="1"/>
          </p:cNvSpPr>
          <p:nvPr>
            <p:ph type="sldNum" sz="quarter" idx="12"/>
            <p:custDataLst>
              <p:tags r:id="rId4"/>
            </p:custDataLst>
          </p:nvPr>
        </p:nvSpPr>
        <p:spPr/>
        <p:txBody>
          <a:bodyPr/>
          <a:lstStyle/>
          <a:p>
            <a:pPr>
              <a:defRPr/>
            </a:pPr>
            <a:fld id="{7EC3E4D1-84C3-4966-8BB3-623BC25AA4F4}" type="slidenum">
              <a:rPr lang="tr-TR"/>
              <a:pPr>
                <a:defRPr/>
              </a:pPr>
              <a:t>28</a:t>
            </a:fld>
            <a:endParaRPr lang="tr-TR"/>
          </a:p>
        </p:txBody>
      </p:sp>
      <p:sp>
        <p:nvSpPr>
          <p:cNvPr id="34822" name="Metin kutusu 12"/>
          <p:cNvSpPr txBox="1">
            <a:spLocks noChangeArrowheads="1"/>
          </p:cNvSpPr>
          <p:nvPr>
            <p:custDataLst>
              <p:tags r:id="rId5"/>
            </p:custDataLst>
          </p:nvPr>
        </p:nvSpPr>
        <p:spPr bwMode="auto">
          <a:xfrm>
            <a:off x="533400" y="1371600"/>
            <a:ext cx="84582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2400" b="1">
                <a:latin typeface="Calibri" pitchFamily="34" charset="0"/>
              </a:rPr>
              <a:t>SPAM e-posta: </a:t>
            </a:r>
            <a:r>
              <a:rPr lang="tr-TR" sz="2400">
                <a:latin typeface="Calibri" pitchFamily="34" charset="0"/>
              </a:rPr>
              <a:t>İnternet üzerinde aynı e-postanın yüksek sayıda kopyasının, bu mesajı alma talebinde bulunmamış kişilere rızasının dışında gönderilmesi SPAM olarak tanımlanmaktadır. </a:t>
            </a:r>
          </a:p>
          <a:p>
            <a:endParaRPr lang="tr-TR" sz="2400" b="1">
              <a:latin typeface="Calibri" pitchFamily="34" charset="0"/>
            </a:endParaRPr>
          </a:p>
          <a:p>
            <a:r>
              <a:rPr lang="tr-TR" sz="2400" b="1">
                <a:latin typeface="Calibri" pitchFamily="34" charset="0"/>
              </a:rPr>
              <a:t>Dijital İmza : </a:t>
            </a:r>
            <a:r>
              <a:rPr lang="tr-TR" sz="2400">
                <a:latin typeface="Calibri" pitchFamily="34" charset="0"/>
              </a:rPr>
              <a:t>elektronik ortamlarda kullanılan gönderilen bilgi veya e-postanın kime ait olduğunu kanıtlamak ve doğrulamak için kullanılan dijital sertifikalara verilen isimdir.</a:t>
            </a:r>
          </a:p>
          <a:p>
            <a:endParaRPr lang="tr-TR" sz="2400" b="1">
              <a:latin typeface="Calibri" pitchFamily="34" charset="0"/>
            </a:endParaRPr>
          </a:p>
          <a:p>
            <a:r>
              <a:rPr lang="tr-TR" sz="2400" b="1">
                <a:latin typeface="Calibri" pitchFamily="34" charset="0"/>
              </a:rPr>
              <a:t>İleti Önem (Öncelik) Derecesi : </a:t>
            </a:r>
            <a:r>
              <a:rPr lang="tr-TR" sz="2400">
                <a:latin typeface="Calibri" pitchFamily="34" charset="0"/>
              </a:rPr>
              <a:t>bir e-postanın cevaplanması veya işleme alınması için, e-postanın gönderildiği kişiye bilgi vermek amacıyla mesaja eklenmiş olan bilgilerdir.</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solidFill>
            <a:schemeClr val="tx2">
              <a:lumMod val="75000"/>
            </a:schemeClr>
          </a:solidFill>
        </p:spPr>
        <p:txBody>
          <a:bodyPr rtlCol="0">
            <a:normAutofit fontScale="90000"/>
          </a:bodyPr>
          <a:lstStyle/>
          <a:p>
            <a:pPr fontAlgn="auto">
              <a:spcAft>
                <a:spcPts val="0"/>
              </a:spcAft>
              <a:defRPr/>
            </a:pPr>
            <a:r>
              <a:rPr lang="pt-B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e-Posta Etik kuralları</a:t>
            </a:r>
            <a:endPar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a:grpSpLocks/>
          </p:cNvGrpSpPr>
          <p:nvPr/>
        </p:nvGrpSpPr>
        <p:grpSpPr bwMode="auto">
          <a:xfrm>
            <a:off x="0" y="0"/>
            <a:ext cx="9144000" cy="276225"/>
            <a:chOff x="0" y="0"/>
            <a:chExt cx="9144000" cy="381000"/>
          </a:xfrm>
        </p:grpSpPr>
        <p:sp>
          <p:nvSpPr>
            <p:cNvPr id="4" name="Dikdörtgen 3"/>
            <p:cNvSpPr/>
            <p:nvPr>
              <p:custDataLst>
                <p:tags r:id="rId6"/>
              </p:custDataLst>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nvGrpSpPr>
            <p:cNvPr id="35848" name="Group 9"/>
            <p:cNvGrpSpPr>
              <a:grpSpLocks noChangeAspect="1"/>
            </p:cNvGrpSpPr>
            <p:nvPr/>
          </p:nvGrpSpPr>
          <p:grpSpPr bwMode="auto">
            <a:xfrm>
              <a:off x="24723" y="14837"/>
              <a:ext cx="934093" cy="322595"/>
              <a:chOff x="1755" y="1344"/>
              <a:chExt cx="2994" cy="1034"/>
            </a:xfrm>
          </p:grpSpPr>
          <p:sp>
            <p:nvSpPr>
              <p:cNvPr id="35849" name="AutoShape 8"/>
              <p:cNvSpPr>
                <a:spLocks noChangeAspect="1" noChangeArrowheads="1" noTextEdit="1"/>
              </p:cNvSpPr>
              <p:nvPr>
                <p:custDataLst>
                  <p:tags r:id="rId7"/>
                </p:custDataLst>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35850" name="Freeform 10"/>
              <p:cNvSpPr>
                <a:spLocks/>
              </p:cNvSpPr>
              <p:nvPr>
                <p:custDataLst>
                  <p:tags r:id="rId8"/>
                </p:custDataLst>
              </p:nvPr>
            </p:nvSpPr>
            <p:spPr bwMode="auto">
              <a:xfrm>
                <a:off x="1755" y="1437"/>
                <a:ext cx="1142" cy="941"/>
              </a:xfrm>
              <a:custGeom>
                <a:avLst/>
                <a:gdLst>
                  <a:gd name="T0" fmla="*/ 1130 w 2284"/>
                  <a:gd name="T1" fmla="*/ 581 h 1882"/>
                  <a:gd name="T2" fmla="*/ 1031 w 2284"/>
                  <a:gd name="T3" fmla="*/ 841 h 1882"/>
                  <a:gd name="T4" fmla="*/ 790 w 2284"/>
                  <a:gd name="T5" fmla="*/ 936 h 1882"/>
                  <a:gd name="T6" fmla="*/ 652 w 2284"/>
                  <a:gd name="T7" fmla="*/ 838 h 1882"/>
                  <a:gd name="T8" fmla="*/ 563 w 2284"/>
                  <a:gd name="T9" fmla="*/ 645 h 1882"/>
                  <a:gd name="T10" fmla="*/ 624 w 2284"/>
                  <a:gd name="T11" fmla="*/ 595 h 1882"/>
                  <a:gd name="T12" fmla="*/ 689 w 2284"/>
                  <a:gd name="T13" fmla="*/ 769 h 1882"/>
                  <a:gd name="T14" fmla="*/ 797 w 2284"/>
                  <a:gd name="T15" fmla="*/ 862 h 1882"/>
                  <a:gd name="T16" fmla="*/ 927 w 2284"/>
                  <a:gd name="T17" fmla="*/ 838 h 1882"/>
                  <a:gd name="T18" fmla="*/ 1027 w 2284"/>
                  <a:gd name="T19" fmla="*/ 696 h 1882"/>
                  <a:gd name="T20" fmla="*/ 1065 w 2284"/>
                  <a:gd name="T21" fmla="*/ 476 h 1882"/>
                  <a:gd name="T22" fmla="*/ 1049 w 2284"/>
                  <a:gd name="T23" fmla="*/ 329 h 1882"/>
                  <a:gd name="T24" fmla="*/ 1004 w 2284"/>
                  <a:gd name="T25" fmla="*/ 207 h 1882"/>
                  <a:gd name="T26" fmla="*/ 948 w 2284"/>
                  <a:gd name="T27" fmla="*/ 132 h 1882"/>
                  <a:gd name="T28" fmla="*/ 904 w 2284"/>
                  <a:gd name="T29" fmla="*/ 99 h 1882"/>
                  <a:gd name="T30" fmla="*/ 856 w 2284"/>
                  <a:gd name="T31" fmla="*/ 84 h 1882"/>
                  <a:gd name="T32" fmla="*/ 757 w 2284"/>
                  <a:gd name="T33" fmla="*/ 111 h 1882"/>
                  <a:gd name="T34" fmla="*/ 660 w 2284"/>
                  <a:gd name="T35" fmla="*/ 244 h 1882"/>
                  <a:gd name="T36" fmla="*/ 615 w 2284"/>
                  <a:gd name="T37" fmla="*/ 468 h 1882"/>
                  <a:gd name="T38" fmla="*/ 707 w 2284"/>
                  <a:gd name="T39" fmla="*/ 345 h 1882"/>
                  <a:gd name="T40" fmla="*/ 759 w 2284"/>
                  <a:gd name="T41" fmla="*/ 252 h 1882"/>
                  <a:gd name="T42" fmla="*/ 825 w 2284"/>
                  <a:gd name="T43" fmla="*/ 227 h 1882"/>
                  <a:gd name="T44" fmla="*/ 881 w 2284"/>
                  <a:gd name="T45" fmla="*/ 260 h 1882"/>
                  <a:gd name="T46" fmla="*/ 938 w 2284"/>
                  <a:gd name="T47" fmla="*/ 387 h 1882"/>
                  <a:gd name="T48" fmla="*/ 942 w 2284"/>
                  <a:gd name="T49" fmla="*/ 554 h 1882"/>
                  <a:gd name="T50" fmla="*/ 899 w 2284"/>
                  <a:gd name="T51" fmla="*/ 674 h 1882"/>
                  <a:gd name="T52" fmla="*/ 829 w 2284"/>
                  <a:gd name="T53" fmla="*/ 730 h 1882"/>
                  <a:gd name="T54" fmla="*/ 759 w 2284"/>
                  <a:gd name="T55" fmla="*/ 707 h 1882"/>
                  <a:gd name="T56" fmla="*/ 707 w 2284"/>
                  <a:gd name="T57" fmla="*/ 625 h 1882"/>
                  <a:gd name="T58" fmla="*/ 745 w 2284"/>
                  <a:gd name="T59" fmla="*/ 525 h 1882"/>
                  <a:gd name="T60" fmla="*/ 787 w 2284"/>
                  <a:gd name="T61" fmla="*/ 609 h 1882"/>
                  <a:gd name="T62" fmla="*/ 854 w 2284"/>
                  <a:gd name="T63" fmla="*/ 576 h 1882"/>
                  <a:gd name="T64" fmla="*/ 868 w 2284"/>
                  <a:gd name="T65" fmla="*/ 426 h 1882"/>
                  <a:gd name="T66" fmla="*/ 807 w 2284"/>
                  <a:gd name="T67" fmla="*/ 342 h 1882"/>
                  <a:gd name="T68" fmla="*/ 748 w 2284"/>
                  <a:gd name="T69" fmla="*/ 417 h 1882"/>
                  <a:gd name="T70" fmla="*/ 769 w 2284"/>
                  <a:gd name="T71" fmla="*/ 465 h 1882"/>
                  <a:gd name="T72" fmla="*/ 789 w 2284"/>
                  <a:gd name="T73" fmla="*/ 452 h 1882"/>
                  <a:gd name="T74" fmla="*/ 807 w 2284"/>
                  <a:gd name="T75" fmla="*/ 432 h 1882"/>
                  <a:gd name="T76" fmla="*/ 829 w 2284"/>
                  <a:gd name="T77" fmla="*/ 460 h 1882"/>
                  <a:gd name="T78" fmla="*/ 824 w 2284"/>
                  <a:gd name="T79" fmla="*/ 512 h 1882"/>
                  <a:gd name="T80" fmla="*/ 800 w 2284"/>
                  <a:gd name="T81" fmla="*/ 524 h 1882"/>
                  <a:gd name="T82" fmla="*/ 786 w 2284"/>
                  <a:gd name="T83" fmla="*/ 495 h 1882"/>
                  <a:gd name="T84" fmla="*/ 735 w 2284"/>
                  <a:gd name="T85" fmla="*/ 495 h 1882"/>
                  <a:gd name="T86" fmla="*/ 626 w 2284"/>
                  <a:gd name="T87" fmla="*/ 495 h 1882"/>
                  <a:gd name="T88" fmla="*/ 507 w 2284"/>
                  <a:gd name="T89" fmla="*/ 495 h 1882"/>
                  <a:gd name="T90" fmla="*/ 395 w 2284"/>
                  <a:gd name="T91" fmla="*/ 495 h 1882"/>
                  <a:gd name="T92" fmla="*/ 325 w 2284"/>
                  <a:gd name="T93" fmla="*/ 495 h 1882"/>
                  <a:gd name="T94" fmla="*/ 108 w 2284"/>
                  <a:gd name="T95" fmla="*/ 495 h 1882"/>
                  <a:gd name="T96" fmla="*/ 314 w 2284"/>
                  <a:gd name="T97" fmla="*/ 465 h 1882"/>
                  <a:gd name="T98" fmla="*/ 356 w 2284"/>
                  <a:gd name="T99" fmla="*/ 465 h 1882"/>
                  <a:gd name="T100" fmla="*/ 458 w 2284"/>
                  <a:gd name="T101" fmla="*/ 465 h 1882"/>
                  <a:gd name="T102" fmla="*/ 549 w 2284"/>
                  <a:gd name="T103" fmla="*/ 372 h 1882"/>
                  <a:gd name="T104" fmla="*/ 629 w 2284"/>
                  <a:gd name="T105" fmla="*/ 137 h 1882"/>
                  <a:gd name="T106" fmla="*/ 776 w 2284"/>
                  <a:gd name="T107" fmla="*/ 9 h 1882"/>
                  <a:gd name="T108" fmla="*/ 881 w 2284"/>
                  <a:gd name="T109" fmla="*/ 4 h 1882"/>
                  <a:gd name="T110" fmla="*/ 950 w 2284"/>
                  <a:gd name="T111" fmla="*/ 32 h 1882"/>
                  <a:gd name="T112" fmla="*/ 1019 w 2284"/>
                  <a:gd name="T113" fmla="*/ 93 h 1882"/>
                  <a:gd name="T114" fmla="*/ 1046 w 2284"/>
                  <a:gd name="T115" fmla="*/ 130 h 1882"/>
                  <a:gd name="T116" fmla="*/ 1118 w 2284"/>
                  <a:gd name="T117" fmla="*/ 280 h 18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sp>
        <p:nvSpPr>
          <p:cNvPr id="12" name="Metin kutusu 11"/>
          <p:cNvSpPr txBox="1">
            <a:spLocks noChangeArrowheads="1"/>
          </p:cNvSpPr>
          <p:nvPr>
            <p:custDataLst>
              <p:tags r:id="rId3"/>
            </p:custDataLst>
          </p:nvPr>
        </p:nvSpPr>
        <p:spPr bwMode="auto">
          <a:xfrm>
            <a:off x="381000" y="-3175"/>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1400" b="1">
                <a:solidFill>
                  <a:schemeClr val="bg1"/>
                </a:solidFill>
                <a:latin typeface="Calibri" pitchFamily="34" charset="0"/>
              </a:rPr>
              <a:t>e-Posta Etik kurallarını bilir</a:t>
            </a:r>
          </a:p>
        </p:txBody>
      </p:sp>
      <p:sp>
        <p:nvSpPr>
          <p:cNvPr id="5" name="Slayt Numarası Yer Tutucusu 4"/>
          <p:cNvSpPr>
            <a:spLocks noGrp="1"/>
          </p:cNvSpPr>
          <p:nvPr>
            <p:ph type="sldNum" sz="quarter" idx="12"/>
            <p:custDataLst>
              <p:tags r:id="rId4"/>
            </p:custDataLst>
          </p:nvPr>
        </p:nvSpPr>
        <p:spPr/>
        <p:txBody>
          <a:bodyPr/>
          <a:lstStyle/>
          <a:p>
            <a:pPr>
              <a:defRPr/>
            </a:pPr>
            <a:fld id="{C1D7873D-8B82-4406-8B5C-1A84855EDCB9}" type="slidenum">
              <a:rPr lang="tr-TR"/>
              <a:pPr>
                <a:defRPr/>
              </a:pPr>
              <a:t>29</a:t>
            </a:fld>
            <a:endParaRPr lang="tr-TR"/>
          </a:p>
        </p:txBody>
      </p:sp>
      <p:sp>
        <p:nvSpPr>
          <p:cNvPr id="35846" name="Metin kutusu 12"/>
          <p:cNvSpPr txBox="1">
            <a:spLocks noChangeArrowheads="1"/>
          </p:cNvSpPr>
          <p:nvPr>
            <p:custDataLst>
              <p:tags r:id="rId5"/>
            </p:custDataLst>
          </p:nvPr>
        </p:nvSpPr>
        <p:spPr bwMode="auto">
          <a:xfrm>
            <a:off x="533400" y="1371600"/>
            <a:ext cx="8458200" cy="544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301625">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2400" b="1">
                <a:latin typeface="Calibri" pitchFamily="34" charset="0"/>
              </a:rPr>
              <a:t>e-posta gönderdiğiniz insanlar meşguldürler bunu unutmayınız ve bu nedenle;</a:t>
            </a:r>
          </a:p>
          <a:p>
            <a:endParaRPr lang="tr-TR" sz="1600">
              <a:latin typeface="Calibri" pitchFamily="34" charset="0"/>
            </a:endParaRPr>
          </a:p>
          <a:p>
            <a:pPr lvl="1"/>
            <a:r>
              <a:rPr lang="tr-TR" sz="2000">
                <a:latin typeface="Calibri" pitchFamily="34" charset="0"/>
              </a:rPr>
              <a:t>Konu satırını kullanın</a:t>
            </a:r>
          </a:p>
          <a:p>
            <a:pPr lvl="1"/>
            <a:r>
              <a:rPr lang="tr-TR" sz="2000">
                <a:latin typeface="Calibri" pitchFamily="34" charset="0"/>
              </a:rPr>
              <a:t>Açık ve anlaşılır olun</a:t>
            </a:r>
          </a:p>
          <a:p>
            <a:pPr lvl="1"/>
            <a:r>
              <a:rPr lang="tr-TR" sz="2000">
                <a:latin typeface="Calibri" pitchFamily="34" charset="0"/>
              </a:rPr>
              <a:t>İletileri paylaşmayın</a:t>
            </a:r>
          </a:p>
          <a:p>
            <a:pPr lvl="1"/>
            <a:r>
              <a:rPr lang="tr-TR" sz="2000">
                <a:latin typeface="Calibri" pitchFamily="34" charset="0"/>
              </a:rPr>
              <a:t>Hızlıca cevap verin</a:t>
            </a:r>
          </a:p>
          <a:p>
            <a:r>
              <a:rPr lang="tr-TR" sz="1600" b="1">
                <a:latin typeface="Calibri" pitchFamily="34" charset="0"/>
              </a:rPr>
              <a:t/>
            </a:r>
            <a:br>
              <a:rPr lang="tr-TR" sz="1600" b="1">
                <a:latin typeface="Calibri" pitchFamily="34" charset="0"/>
              </a:rPr>
            </a:br>
            <a:r>
              <a:rPr lang="tr-TR" sz="2400" b="1">
                <a:latin typeface="Calibri" pitchFamily="34" charset="0"/>
              </a:rPr>
              <a:t>İnsanlar çok hassastırlar, bu yüzden:</a:t>
            </a:r>
          </a:p>
          <a:p>
            <a:pPr lvl="1"/>
            <a:r>
              <a:rPr lang="tr-TR" sz="2000">
                <a:latin typeface="Calibri" pitchFamily="34" charset="0"/>
              </a:rPr>
              <a:t>Noktalama işaretlerini peş peşe kullanmayın. </a:t>
            </a:r>
          </a:p>
          <a:p>
            <a:pPr lvl="1"/>
            <a:r>
              <a:rPr lang="tr-TR" sz="2000">
                <a:latin typeface="Calibri" pitchFamily="34" charset="0"/>
              </a:rPr>
              <a:t>Cümleyi büyük harfler kullanarak yazmayınız. </a:t>
            </a:r>
          </a:p>
          <a:p>
            <a:pPr lvl="1"/>
            <a:r>
              <a:rPr lang="tr-TR" sz="2000">
                <a:latin typeface="Calibri" pitchFamily="34" charset="0"/>
              </a:rPr>
              <a:t>Göndermeden önce, sesli bir şekilde okuyun. </a:t>
            </a:r>
          </a:p>
          <a:p>
            <a:pPr lvl="1"/>
            <a:r>
              <a:rPr lang="tr-TR" sz="2000">
                <a:latin typeface="Calibri" pitchFamily="34" charset="0"/>
              </a:rPr>
              <a:t>Kızgınken sakın yazmayın. </a:t>
            </a:r>
            <a:br>
              <a:rPr lang="tr-TR" sz="2000">
                <a:latin typeface="Calibri" pitchFamily="34" charset="0"/>
              </a:rPr>
            </a:br>
            <a:endParaRPr lang="tr-TR" sz="1600">
              <a:latin typeface="Calibri" pitchFamily="34" charset="0"/>
            </a:endParaRPr>
          </a:p>
          <a:p>
            <a:r>
              <a:rPr lang="tr-TR" sz="2400" b="1">
                <a:latin typeface="Calibri" pitchFamily="34" charset="0"/>
              </a:rPr>
              <a:t>Herkes teknolojiyi sizin kadar takip etmiyordur, bu yüzden:</a:t>
            </a:r>
          </a:p>
          <a:p>
            <a:pPr lvl="1"/>
            <a:r>
              <a:rPr lang="tr-TR" sz="2000">
                <a:latin typeface="Calibri" pitchFamily="34" charset="0"/>
              </a:rPr>
              <a:t>Çok fazla simge kullanmayın. </a:t>
            </a:r>
          </a:p>
          <a:p>
            <a:pPr lvl="1"/>
            <a:r>
              <a:rPr lang="tr-TR" sz="2000">
                <a:latin typeface="Calibri" pitchFamily="34" charset="0"/>
              </a:rPr>
              <a:t>Kısaltılmış terimleri çok fazla kullanmayın.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solidFill>
            <a:schemeClr val="tx2">
              <a:lumMod val="75000"/>
            </a:schemeClr>
          </a:solidFill>
        </p:spPr>
        <p:txBody>
          <a:bodyPr rtlCol="0">
            <a:normAutofit fontScale="90000"/>
          </a:bodyPr>
          <a:lstStyle/>
          <a:p>
            <a:pPr fontAlgn="auto">
              <a:spcAft>
                <a:spcPts val="0"/>
              </a:spcAft>
              <a:defRPr/>
            </a:pPr>
            <a:r>
              <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Bilgisayar Ağları</a:t>
            </a:r>
          </a:p>
        </p:txBody>
      </p:sp>
      <p:grpSp>
        <p:nvGrpSpPr>
          <p:cNvPr id="11" name="Grup 10"/>
          <p:cNvGrpSpPr>
            <a:grpSpLocks/>
          </p:cNvGrpSpPr>
          <p:nvPr/>
        </p:nvGrpSpPr>
        <p:grpSpPr bwMode="auto">
          <a:xfrm>
            <a:off x="0" y="0"/>
            <a:ext cx="9144000" cy="276225"/>
            <a:chOff x="0" y="0"/>
            <a:chExt cx="9144000" cy="381000"/>
          </a:xfrm>
        </p:grpSpPr>
        <p:sp>
          <p:nvSpPr>
            <p:cNvPr id="4" name="Dikdörtgen 3"/>
            <p:cNvSpPr/>
            <p:nvPr>
              <p:custDataLst>
                <p:tags r:id="rId6"/>
              </p:custDataLst>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nvGrpSpPr>
            <p:cNvPr id="9224" name="Group 9"/>
            <p:cNvGrpSpPr>
              <a:grpSpLocks noChangeAspect="1"/>
            </p:cNvGrpSpPr>
            <p:nvPr/>
          </p:nvGrpSpPr>
          <p:grpSpPr bwMode="auto">
            <a:xfrm>
              <a:off x="24723" y="14837"/>
              <a:ext cx="934093" cy="322595"/>
              <a:chOff x="1755" y="1344"/>
              <a:chExt cx="2994" cy="1034"/>
            </a:xfrm>
          </p:grpSpPr>
          <p:sp>
            <p:nvSpPr>
              <p:cNvPr id="9225" name="AutoShape 8"/>
              <p:cNvSpPr>
                <a:spLocks noChangeAspect="1" noChangeArrowheads="1" noTextEdit="1"/>
              </p:cNvSpPr>
              <p:nvPr>
                <p:custDataLst>
                  <p:tags r:id="rId7"/>
                </p:custDataLst>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9226" name="Freeform 10"/>
              <p:cNvSpPr>
                <a:spLocks/>
              </p:cNvSpPr>
              <p:nvPr>
                <p:custDataLst>
                  <p:tags r:id="rId8"/>
                </p:custDataLst>
              </p:nvPr>
            </p:nvSpPr>
            <p:spPr bwMode="auto">
              <a:xfrm>
                <a:off x="1755" y="1437"/>
                <a:ext cx="1142" cy="941"/>
              </a:xfrm>
              <a:custGeom>
                <a:avLst/>
                <a:gdLst>
                  <a:gd name="T0" fmla="*/ 1130 w 2284"/>
                  <a:gd name="T1" fmla="*/ 581 h 1882"/>
                  <a:gd name="T2" fmla="*/ 1031 w 2284"/>
                  <a:gd name="T3" fmla="*/ 841 h 1882"/>
                  <a:gd name="T4" fmla="*/ 790 w 2284"/>
                  <a:gd name="T5" fmla="*/ 936 h 1882"/>
                  <a:gd name="T6" fmla="*/ 652 w 2284"/>
                  <a:gd name="T7" fmla="*/ 838 h 1882"/>
                  <a:gd name="T8" fmla="*/ 563 w 2284"/>
                  <a:gd name="T9" fmla="*/ 645 h 1882"/>
                  <a:gd name="T10" fmla="*/ 624 w 2284"/>
                  <a:gd name="T11" fmla="*/ 595 h 1882"/>
                  <a:gd name="T12" fmla="*/ 689 w 2284"/>
                  <a:gd name="T13" fmla="*/ 769 h 1882"/>
                  <a:gd name="T14" fmla="*/ 797 w 2284"/>
                  <a:gd name="T15" fmla="*/ 862 h 1882"/>
                  <a:gd name="T16" fmla="*/ 927 w 2284"/>
                  <a:gd name="T17" fmla="*/ 838 h 1882"/>
                  <a:gd name="T18" fmla="*/ 1027 w 2284"/>
                  <a:gd name="T19" fmla="*/ 696 h 1882"/>
                  <a:gd name="T20" fmla="*/ 1065 w 2284"/>
                  <a:gd name="T21" fmla="*/ 476 h 1882"/>
                  <a:gd name="T22" fmla="*/ 1049 w 2284"/>
                  <a:gd name="T23" fmla="*/ 329 h 1882"/>
                  <a:gd name="T24" fmla="*/ 1004 w 2284"/>
                  <a:gd name="T25" fmla="*/ 207 h 1882"/>
                  <a:gd name="T26" fmla="*/ 948 w 2284"/>
                  <a:gd name="T27" fmla="*/ 132 h 1882"/>
                  <a:gd name="T28" fmla="*/ 904 w 2284"/>
                  <a:gd name="T29" fmla="*/ 99 h 1882"/>
                  <a:gd name="T30" fmla="*/ 856 w 2284"/>
                  <a:gd name="T31" fmla="*/ 84 h 1882"/>
                  <a:gd name="T32" fmla="*/ 757 w 2284"/>
                  <a:gd name="T33" fmla="*/ 111 h 1882"/>
                  <a:gd name="T34" fmla="*/ 660 w 2284"/>
                  <a:gd name="T35" fmla="*/ 244 h 1882"/>
                  <a:gd name="T36" fmla="*/ 615 w 2284"/>
                  <a:gd name="T37" fmla="*/ 468 h 1882"/>
                  <a:gd name="T38" fmla="*/ 707 w 2284"/>
                  <a:gd name="T39" fmla="*/ 345 h 1882"/>
                  <a:gd name="T40" fmla="*/ 759 w 2284"/>
                  <a:gd name="T41" fmla="*/ 252 h 1882"/>
                  <a:gd name="T42" fmla="*/ 825 w 2284"/>
                  <a:gd name="T43" fmla="*/ 227 h 1882"/>
                  <a:gd name="T44" fmla="*/ 881 w 2284"/>
                  <a:gd name="T45" fmla="*/ 260 h 1882"/>
                  <a:gd name="T46" fmla="*/ 938 w 2284"/>
                  <a:gd name="T47" fmla="*/ 387 h 1882"/>
                  <a:gd name="T48" fmla="*/ 942 w 2284"/>
                  <a:gd name="T49" fmla="*/ 554 h 1882"/>
                  <a:gd name="T50" fmla="*/ 899 w 2284"/>
                  <a:gd name="T51" fmla="*/ 674 h 1882"/>
                  <a:gd name="T52" fmla="*/ 829 w 2284"/>
                  <a:gd name="T53" fmla="*/ 730 h 1882"/>
                  <a:gd name="T54" fmla="*/ 759 w 2284"/>
                  <a:gd name="T55" fmla="*/ 707 h 1882"/>
                  <a:gd name="T56" fmla="*/ 707 w 2284"/>
                  <a:gd name="T57" fmla="*/ 625 h 1882"/>
                  <a:gd name="T58" fmla="*/ 745 w 2284"/>
                  <a:gd name="T59" fmla="*/ 525 h 1882"/>
                  <a:gd name="T60" fmla="*/ 787 w 2284"/>
                  <a:gd name="T61" fmla="*/ 609 h 1882"/>
                  <a:gd name="T62" fmla="*/ 854 w 2284"/>
                  <a:gd name="T63" fmla="*/ 576 h 1882"/>
                  <a:gd name="T64" fmla="*/ 868 w 2284"/>
                  <a:gd name="T65" fmla="*/ 426 h 1882"/>
                  <a:gd name="T66" fmla="*/ 807 w 2284"/>
                  <a:gd name="T67" fmla="*/ 342 h 1882"/>
                  <a:gd name="T68" fmla="*/ 748 w 2284"/>
                  <a:gd name="T69" fmla="*/ 417 h 1882"/>
                  <a:gd name="T70" fmla="*/ 769 w 2284"/>
                  <a:gd name="T71" fmla="*/ 465 h 1882"/>
                  <a:gd name="T72" fmla="*/ 789 w 2284"/>
                  <a:gd name="T73" fmla="*/ 452 h 1882"/>
                  <a:gd name="T74" fmla="*/ 807 w 2284"/>
                  <a:gd name="T75" fmla="*/ 432 h 1882"/>
                  <a:gd name="T76" fmla="*/ 829 w 2284"/>
                  <a:gd name="T77" fmla="*/ 460 h 1882"/>
                  <a:gd name="T78" fmla="*/ 824 w 2284"/>
                  <a:gd name="T79" fmla="*/ 512 h 1882"/>
                  <a:gd name="T80" fmla="*/ 800 w 2284"/>
                  <a:gd name="T81" fmla="*/ 524 h 1882"/>
                  <a:gd name="T82" fmla="*/ 786 w 2284"/>
                  <a:gd name="T83" fmla="*/ 495 h 1882"/>
                  <a:gd name="T84" fmla="*/ 735 w 2284"/>
                  <a:gd name="T85" fmla="*/ 495 h 1882"/>
                  <a:gd name="T86" fmla="*/ 626 w 2284"/>
                  <a:gd name="T87" fmla="*/ 495 h 1882"/>
                  <a:gd name="T88" fmla="*/ 507 w 2284"/>
                  <a:gd name="T89" fmla="*/ 495 h 1882"/>
                  <a:gd name="T90" fmla="*/ 395 w 2284"/>
                  <a:gd name="T91" fmla="*/ 495 h 1882"/>
                  <a:gd name="T92" fmla="*/ 325 w 2284"/>
                  <a:gd name="T93" fmla="*/ 495 h 1882"/>
                  <a:gd name="T94" fmla="*/ 108 w 2284"/>
                  <a:gd name="T95" fmla="*/ 495 h 1882"/>
                  <a:gd name="T96" fmla="*/ 314 w 2284"/>
                  <a:gd name="T97" fmla="*/ 465 h 1882"/>
                  <a:gd name="T98" fmla="*/ 356 w 2284"/>
                  <a:gd name="T99" fmla="*/ 465 h 1882"/>
                  <a:gd name="T100" fmla="*/ 458 w 2284"/>
                  <a:gd name="T101" fmla="*/ 465 h 1882"/>
                  <a:gd name="T102" fmla="*/ 549 w 2284"/>
                  <a:gd name="T103" fmla="*/ 372 h 1882"/>
                  <a:gd name="T104" fmla="*/ 629 w 2284"/>
                  <a:gd name="T105" fmla="*/ 137 h 1882"/>
                  <a:gd name="T106" fmla="*/ 776 w 2284"/>
                  <a:gd name="T107" fmla="*/ 9 h 1882"/>
                  <a:gd name="T108" fmla="*/ 881 w 2284"/>
                  <a:gd name="T109" fmla="*/ 4 h 1882"/>
                  <a:gd name="T110" fmla="*/ 950 w 2284"/>
                  <a:gd name="T111" fmla="*/ 32 h 1882"/>
                  <a:gd name="T112" fmla="*/ 1019 w 2284"/>
                  <a:gd name="T113" fmla="*/ 93 h 1882"/>
                  <a:gd name="T114" fmla="*/ 1046 w 2284"/>
                  <a:gd name="T115" fmla="*/ 130 h 1882"/>
                  <a:gd name="T116" fmla="*/ 1118 w 2284"/>
                  <a:gd name="T117" fmla="*/ 280 h 18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sp>
        <p:nvSpPr>
          <p:cNvPr id="12" name="Metin kutusu 11"/>
          <p:cNvSpPr txBox="1">
            <a:spLocks noChangeArrowheads="1"/>
          </p:cNvSpPr>
          <p:nvPr>
            <p:custDataLst>
              <p:tags r:id="rId3"/>
            </p:custDataLst>
          </p:nvPr>
        </p:nvSpPr>
        <p:spPr bwMode="auto">
          <a:xfrm>
            <a:off x="381000" y="-3175"/>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1400" b="1">
                <a:solidFill>
                  <a:schemeClr val="bg1"/>
                </a:solidFill>
                <a:latin typeface="Calibri" pitchFamily="34" charset="0"/>
              </a:rPr>
              <a:t>Bilgisayar Ağı Kavramını ve Bileşenlerini Bilir</a:t>
            </a:r>
          </a:p>
        </p:txBody>
      </p:sp>
      <p:sp>
        <p:nvSpPr>
          <p:cNvPr id="5" name="Slayt Numarası Yer Tutucusu 4"/>
          <p:cNvSpPr>
            <a:spLocks noGrp="1"/>
          </p:cNvSpPr>
          <p:nvPr>
            <p:ph type="sldNum" sz="quarter" idx="12"/>
            <p:custDataLst>
              <p:tags r:id="rId4"/>
            </p:custDataLst>
          </p:nvPr>
        </p:nvSpPr>
        <p:spPr/>
        <p:txBody>
          <a:bodyPr/>
          <a:lstStyle/>
          <a:p>
            <a:pPr>
              <a:defRPr/>
            </a:pPr>
            <a:fld id="{07A444EB-A85A-4924-83CE-B0E5D75232C6}" type="slidenum">
              <a:rPr lang="tr-TR"/>
              <a:pPr>
                <a:defRPr/>
              </a:pPr>
              <a:t>3</a:t>
            </a:fld>
            <a:endParaRPr lang="tr-TR"/>
          </a:p>
        </p:txBody>
      </p:sp>
      <p:sp>
        <p:nvSpPr>
          <p:cNvPr id="7" name="Metin kutusu 6"/>
          <p:cNvSpPr txBox="1"/>
          <p:nvPr>
            <p:custDataLst>
              <p:tags r:id="rId5"/>
            </p:custDataLst>
          </p:nvPr>
        </p:nvSpPr>
        <p:spPr>
          <a:xfrm>
            <a:off x="533400" y="1371600"/>
            <a:ext cx="7772400" cy="4154488"/>
          </a:xfrm>
          <a:prstGeom prst="rect">
            <a:avLst/>
          </a:prstGeom>
          <a:noFill/>
        </p:spPr>
        <p:txBody>
          <a:bodyPr>
            <a:spAutoFit/>
          </a:bodyPr>
          <a:lstStyle/>
          <a:p>
            <a:pPr marL="514350" indent="-514350" fontAlgn="auto">
              <a:spcBef>
                <a:spcPts val="0"/>
              </a:spcBef>
              <a:spcAft>
                <a:spcPts val="0"/>
              </a:spcAft>
              <a:defRPr/>
            </a:pPr>
            <a:r>
              <a:rPr lang="tr-TR" sz="2400" b="1" dirty="0">
                <a:latin typeface="+mn-lt"/>
                <a:cs typeface="+mn-cs"/>
              </a:rPr>
              <a:t>Bilgisayar Ağı (Network)</a:t>
            </a:r>
          </a:p>
          <a:p>
            <a:pPr marL="534988" algn="just" fontAlgn="auto">
              <a:spcBef>
                <a:spcPts val="0"/>
              </a:spcBef>
              <a:spcAft>
                <a:spcPts val="0"/>
              </a:spcAft>
              <a:defRPr/>
            </a:pPr>
            <a:r>
              <a:rPr lang="tr-TR" sz="2400" dirty="0">
                <a:latin typeface="+mn-lt"/>
                <a:cs typeface="+mn-cs"/>
              </a:rPr>
              <a:t>İki veya daha çok bilgisayar arasında; metin, ses, resim ve video verilerini birbirlerine bakır kablo, fiber optik kablo, kızıl ötesi dalgalar veya radyo frekans dalgaları aracılığı iletilebildiği ve paylaşıldığı yapılara bilgisayar ağı denir.</a:t>
            </a:r>
            <a:endParaRPr lang="tr-TR" sz="2400" b="1" dirty="0">
              <a:latin typeface="+mn-lt"/>
              <a:cs typeface="+mn-cs"/>
            </a:endParaRPr>
          </a:p>
          <a:p>
            <a:pPr marL="514350" indent="-514350" fontAlgn="auto">
              <a:spcBef>
                <a:spcPts val="0"/>
              </a:spcBef>
              <a:spcAft>
                <a:spcPts val="0"/>
              </a:spcAft>
              <a:defRPr/>
            </a:pPr>
            <a:endParaRPr lang="tr-TR" sz="2400" b="1" dirty="0">
              <a:latin typeface="+mn-lt"/>
              <a:cs typeface="+mn-cs"/>
            </a:endParaRPr>
          </a:p>
          <a:p>
            <a:pPr marL="514350" indent="-514350" fontAlgn="auto">
              <a:spcBef>
                <a:spcPts val="0"/>
              </a:spcBef>
              <a:spcAft>
                <a:spcPts val="0"/>
              </a:spcAft>
              <a:defRPr/>
            </a:pPr>
            <a:r>
              <a:rPr lang="tr-TR" sz="2400" b="1" dirty="0">
                <a:latin typeface="+mn-lt"/>
                <a:cs typeface="+mn-cs"/>
              </a:rPr>
              <a:t>Ağ bileşenleri</a:t>
            </a:r>
          </a:p>
          <a:p>
            <a:pPr marL="534988" algn="just" fontAlgn="auto">
              <a:spcBef>
                <a:spcPts val="0"/>
              </a:spcBef>
              <a:spcAft>
                <a:spcPts val="0"/>
              </a:spcAft>
              <a:defRPr/>
            </a:pPr>
            <a:r>
              <a:rPr lang="tr-TR" sz="2400" dirty="0">
                <a:latin typeface="+mn-lt"/>
                <a:cs typeface="+mn-cs"/>
              </a:rPr>
              <a:t>Fiziksel İletim Ortamı,</a:t>
            </a:r>
          </a:p>
          <a:p>
            <a:pPr marL="534988" algn="just" fontAlgn="auto">
              <a:spcBef>
                <a:spcPts val="0"/>
              </a:spcBef>
              <a:spcAft>
                <a:spcPts val="0"/>
              </a:spcAft>
              <a:defRPr/>
            </a:pPr>
            <a:r>
              <a:rPr lang="tr-TR" sz="2400" dirty="0">
                <a:latin typeface="+mn-lt"/>
                <a:cs typeface="+mn-cs"/>
              </a:rPr>
              <a:t>Fiziksel İletim Yöntemi,</a:t>
            </a:r>
          </a:p>
          <a:p>
            <a:pPr marL="534988" algn="just" fontAlgn="auto">
              <a:spcBef>
                <a:spcPts val="0"/>
              </a:spcBef>
              <a:spcAft>
                <a:spcPts val="0"/>
              </a:spcAft>
              <a:defRPr/>
            </a:pPr>
            <a:r>
              <a:rPr lang="tr-TR" sz="2400" dirty="0" err="1">
                <a:latin typeface="+mn-lt"/>
                <a:cs typeface="+mn-cs"/>
              </a:rPr>
              <a:t>Arayüz</a:t>
            </a:r>
            <a:r>
              <a:rPr lang="tr-TR" sz="2400" dirty="0">
                <a:latin typeface="+mn-lt"/>
                <a:cs typeface="+mn-cs"/>
              </a:rPr>
              <a:t> Donanımı,</a:t>
            </a:r>
          </a:p>
          <a:p>
            <a:pPr marL="534988" algn="just" fontAlgn="auto">
              <a:spcBef>
                <a:spcPts val="0"/>
              </a:spcBef>
              <a:spcAft>
                <a:spcPts val="0"/>
              </a:spcAft>
              <a:defRPr/>
            </a:pPr>
            <a:r>
              <a:rPr lang="tr-TR" sz="2400" dirty="0">
                <a:latin typeface="+mn-lt"/>
                <a:cs typeface="+mn-cs"/>
              </a:rPr>
              <a:t>Ağ İşletim Sistemi.</a:t>
            </a:r>
            <a:endParaRPr lang="tr-TR" sz="2400" b="1" dirty="0">
              <a:latin typeface="+mn-lt"/>
              <a:cs typeface="+mn-cs"/>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solidFill>
            <a:schemeClr val="tx2">
              <a:lumMod val="75000"/>
            </a:schemeClr>
          </a:solidFill>
        </p:spPr>
        <p:txBody>
          <a:bodyPr rtlCol="0">
            <a:normAutofit fontScale="90000"/>
          </a:bodyPr>
          <a:lstStyle/>
          <a:p>
            <a:pPr fontAlgn="auto">
              <a:spcAft>
                <a:spcPts val="0"/>
              </a:spcAft>
              <a:defRPr/>
            </a:pPr>
            <a:r>
              <a:rPr lang="pt-B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Sosyal Ağlar</a:t>
            </a:r>
            <a:endPar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a:grpSpLocks/>
          </p:cNvGrpSpPr>
          <p:nvPr/>
        </p:nvGrpSpPr>
        <p:grpSpPr bwMode="auto">
          <a:xfrm>
            <a:off x="0" y="0"/>
            <a:ext cx="9144000" cy="276225"/>
            <a:chOff x="0" y="0"/>
            <a:chExt cx="9144000" cy="381000"/>
          </a:xfrm>
        </p:grpSpPr>
        <p:sp>
          <p:nvSpPr>
            <p:cNvPr id="4" name="Dikdörtgen 3"/>
            <p:cNvSpPr/>
            <p:nvPr>
              <p:custDataLst>
                <p:tags r:id="rId6"/>
              </p:custDataLst>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nvGrpSpPr>
            <p:cNvPr id="36872" name="Group 9"/>
            <p:cNvGrpSpPr>
              <a:grpSpLocks noChangeAspect="1"/>
            </p:cNvGrpSpPr>
            <p:nvPr/>
          </p:nvGrpSpPr>
          <p:grpSpPr bwMode="auto">
            <a:xfrm>
              <a:off x="24723" y="14837"/>
              <a:ext cx="934093" cy="322595"/>
              <a:chOff x="1755" y="1344"/>
              <a:chExt cx="2994" cy="1034"/>
            </a:xfrm>
          </p:grpSpPr>
          <p:sp>
            <p:nvSpPr>
              <p:cNvPr id="36873" name="AutoShape 8"/>
              <p:cNvSpPr>
                <a:spLocks noChangeAspect="1" noChangeArrowheads="1" noTextEdit="1"/>
              </p:cNvSpPr>
              <p:nvPr>
                <p:custDataLst>
                  <p:tags r:id="rId7"/>
                </p:custDataLst>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36874" name="Freeform 10"/>
              <p:cNvSpPr>
                <a:spLocks/>
              </p:cNvSpPr>
              <p:nvPr>
                <p:custDataLst>
                  <p:tags r:id="rId8"/>
                </p:custDataLst>
              </p:nvPr>
            </p:nvSpPr>
            <p:spPr bwMode="auto">
              <a:xfrm>
                <a:off x="1755" y="1437"/>
                <a:ext cx="1142" cy="941"/>
              </a:xfrm>
              <a:custGeom>
                <a:avLst/>
                <a:gdLst>
                  <a:gd name="T0" fmla="*/ 1130 w 2284"/>
                  <a:gd name="T1" fmla="*/ 581 h 1882"/>
                  <a:gd name="T2" fmla="*/ 1031 w 2284"/>
                  <a:gd name="T3" fmla="*/ 841 h 1882"/>
                  <a:gd name="T4" fmla="*/ 790 w 2284"/>
                  <a:gd name="T5" fmla="*/ 936 h 1882"/>
                  <a:gd name="T6" fmla="*/ 652 w 2284"/>
                  <a:gd name="T7" fmla="*/ 838 h 1882"/>
                  <a:gd name="T8" fmla="*/ 563 w 2284"/>
                  <a:gd name="T9" fmla="*/ 645 h 1882"/>
                  <a:gd name="T10" fmla="*/ 624 w 2284"/>
                  <a:gd name="T11" fmla="*/ 595 h 1882"/>
                  <a:gd name="T12" fmla="*/ 689 w 2284"/>
                  <a:gd name="T13" fmla="*/ 769 h 1882"/>
                  <a:gd name="T14" fmla="*/ 797 w 2284"/>
                  <a:gd name="T15" fmla="*/ 862 h 1882"/>
                  <a:gd name="T16" fmla="*/ 927 w 2284"/>
                  <a:gd name="T17" fmla="*/ 838 h 1882"/>
                  <a:gd name="T18" fmla="*/ 1027 w 2284"/>
                  <a:gd name="T19" fmla="*/ 696 h 1882"/>
                  <a:gd name="T20" fmla="*/ 1065 w 2284"/>
                  <a:gd name="T21" fmla="*/ 476 h 1882"/>
                  <a:gd name="T22" fmla="*/ 1049 w 2284"/>
                  <a:gd name="T23" fmla="*/ 329 h 1882"/>
                  <a:gd name="T24" fmla="*/ 1004 w 2284"/>
                  <a:gd name="T25" fmla="*/ 207 h 1882"/>
                  <a:gd name="T26" fmla="*/ 948 w 2284"/>
                  <a:gd name="T27" fmla="*/ 132 h 1882"/>
                  <a:gd name="T28" fmla="*/ 904 w 2284"/>
                  <a:gd name="T29" fmla="*/ 99 h 1882"/>
                  <a:gd name="T30" fmla="*/ 856 w 2284"/>
                  <a:gd name="T31" fmla="*/ 84 h 1882"/>
                  <a:gd name="T32" fmla="*/ 757 w 2284"/>
                  <a:gd name="T33" fmla="*/ 111 h 1882"/>
                  <a:gd name="T34" fmla="*/ 660 w 2284"/>
                  <a:gd name="T35" fmla="*/ 244 h 1882"/>
                  <a:gd name="T36" fmla="*/ 615 w 2284"/>
                  <a:gd name="T37" fmla="*/ 468 h 1882"/>
                  <a:gd name="T38" fmla="*/ 707 w 2284"/>
                  <a:gd name="T39" fmla="*/ 345 h 1882"/>
                  <a:gd name="T40" fmla="*/ 759 w 2284"/>
                  <a:gd name="T41" fmla="*/ 252 h 1882"/>
                  <a:gd name="T42" fmla="*/ 825 w 2284"/>
                  <a:gd name="T43" fmla="*/ 227 h 1882"/>
                  <a:gd name="T44" fmla="*/ 881 w 2284"/>
                  <a:gd name="T45" fmla="*/ 260 h 1882"/>
                  <a:gd name="T46" fmla="*/ 938 w 2284"/>
                  <a:gd name="T47" fmla="*/ 387 h 1882"/>
                  <a:gd name="T48" fmla="*/ 942 w 2284"/>
                  <a:gd name="T49" fmla="*/ 554 h 1882"/>
                  <a:gd name="T50" fmla="*/ 899 w 2284"/>
                  <a:gd name="T51" fmla="*/ 674 h 1882"/>
                  <a:gd name="T52" fmla="*/ 829 w 2284"/>
                  <a:gd name="T53" fmla="*/ 730 h 1882"/>
                  <a:gd name="T54" fmla="*/ 759 w 2284"/>
                  <a:gd name="T55" fmla="*/ 707 h 1882"/>
                  <a:gd name="T56" fmla="*/ 707 w 2284"/>
                  <a:gd name="T57" fmla="*/ 625 h 1882"/>
                  <a:gd name="T58" fmla="*/ 745 w 2284"/>
                  <a:gd name="T59" fmla="*/ 525 h 1882"/>
                  <a:gd name="T60" fmla="*/ 787 w 2284"/>
                  <a:gd name="T61" fmla="*/ 609 h 1882"/>
                  <a:gd name="T62" fmla="*/ 854 w 2284"/>
                  <a:gd name="T63" fmla="*/ 576 h 1882"/>
                  <a:gd name="T64" fmla="*/ 868 w 2284"/>
                  <a:gd name="T65" fmla="*/ 426 h 1882"/>
                  <a:gd name="T66" fmla="*/ 807 w 2284"/>
                  <a:gd name="T67" fmla="*/ 342 h 1882"/>
                  <a:gd name="T68" fmla="*/ 748 w 2284"/>
                  <a:gd name="T69" fmla="*/ 417 h 1882"/>
                  <a:gd name="T70" fmla="*/ 769 w 2284"/>
                  <a:gd name="T71" fmla="*/ 465 h 1882"/>
                  <a:gd name="T72" fmla="*/ 789 w 2284"/>
                  <a:gd name="T73" fmla="*/ 452 h 1882"/>
                  <a:gd name="T74" fmla="*/ 807 w 2284"/>
                  <a:gd name="T75" fmla="*/ 432 h 1882"/>
                  <a:gd name="T76" fmla="*/ 829 w 2284"/>
                  <a:gd name="T77" fmla="*/ 460 h 1882"/>
                  <a:gd name="T78" fmla="*/ 824 w 2284"/>
                  <a:gd name="T79" fmla="*/ 512 h 1882"/>
                  <a:gd name="T80" fmla="*/ 800 w 2284"/>
                  <a:gd name="T81" fmla="*/ 524 h 1882"/>
                  <a:gd name="T82" fmla="*/ 786 w 2284"/>
                  <a:gd name="T83" fmla="*/ 495 h 1882"/>
                  <a:gd name="T84" fmla="*/ 735 w 2284"/>
                  <a:gd name="T85" fmla="*/ 495 h 1882"/>
                  <a:gd name="T86" fmla="*/ 626 w 2284"/>
                  <a:gd name="T87" fmla="*/ 495 h 1882"/>
                  <a:gd name="T88" fmla="*/ 507 w 2284"/>
                  <a:gd name="T89" fmla="*/ 495 h 1882"/>
                  <a:gd name="T90" fmla="*/ 395 w 2284"/>
                  <a:gd name="T91" fmla="*/ 495 h 1882"/>
                  <a:gd name="T92" fmla="*/ 325 w 2284"/>
                  <a:gd name="T93" fmla="*/ 495 h 1882"/>
                  <a:gd name="T94" fmla="*/ 108 w 2284"/>
                  <a:gd name="T95" fmla="*/ 495 h 1882"/>
                  <a:gd name="T96" fmla="*/ 314 w 2284"/>
                  <a:gd name="T97" fmla="*/ 465 h 1882"/>
                  <a:gd name="T98" fmla="*/ 356 w 2284"/>
                  <a:gd name="T99" fmla="*/ 465 h 1882"/>
                  <a:gd name="T100" fmla="*/ 458 w 2284"/>
                  <a:gd name="T101" fmla="*/ 465 h 1882"/>
                  <a:gd name="T102" fmla="*/ 549 w 2284"/>
                  <a:gd name="T103" fmla="*/ 372 h 1882"/>
                  <a:gd name="T104" fmla="*/ 629 w 2284"/>
                  <a:gd name="T105" fmla="*/ 137 h 1882"/>
                  <a:gd name="T106" fmla="*/ 776 w 2284"/>
                  <a:gd name="T107" fmla="*/ 9 h 1882"/>
                  <a:gd name="T108" fmla="*/ 881 w 2284"/>
                  <a:gd name="T109" fmla="*/ 4 h 1882"/>
                  <a:gd name="T110" fmla="*/ 950 w 2284"/>
                  <a:gd name="T111" fmla="*/ 32 h 1882"/>
                  <a:gd name="T112" fmla="*/ 1019 w 2284"/>
                  <a:gd name="T113" fmla="*/ 93 h 1882"/>
                  <a:gd name="T114" fmla="*/ 1046 w 2284"/>
                  <a:gd name="T115" fmla="*/ 130 h 1882"/>
                  <a:gd name="T116" fmla="*/ 1118 w 2284"/>
                  <a:gd name="T117" fmla="*/ 280 h 18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sp>
        <p:nvSpPr>
          <p:cNvPr id="12" name="Metin kutusu 11"/>
          <p:cNvSpPr txBox="1">
            <a:spLocks noChangeArrowheads="1"/>
          </p:cNvSpPr>
          <p:nvPr>
            <p:custDataLst>
              <p:tags r:id="rId3"/>
            </p:custDataLst>
          </p:nvPr>
        </p:nvSpPr>
        <p:spPr bwMode="auto">
          <a:xfrm>
            <a:off x="381000" y="-3175"/>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1400" b="1">
                <a:solidFill>
                  <a:schemeClr val="bg1"/>
                </a:solidFill>
                <a:latin typeface="Calibri" pitchFamily="34" charset="0"/>
              </a:rPr>
              <a:t>Sosyal ağ kavramını bilir</a:t>
            </a:r>
          </a:p>
        </p:txBody>
      </p:sp>
      <p:sp>
        <p:nvSpPr>
          <p:cNvPr id="5" name="Slayt Numarası Yer Tutucusu 4"/>
          <p:cNvSpPr>
            <a:spLocks noGrp="1"/>
          </p:cNvSpPr>
          <p:nvPr>
            <p:ph type="sldNum" sz="quarter" idx="12"/>
            <p:custDataLst>
              <p:tags r:id="rId4"/>
            </p:custDataLst>
          </p:nvPr>
        </p:nvSpPr>
        <p:spPr/>
        <p:txBody>
          <a:bodyPr/>
          <a:lstStyle/>
          <a:p>
            <a:pPr>
              <a:defRPr/>
            </a:pPr>
            <a:fld id="{7C68F857-4946-4B58-99C6-66E2F6C1F383}" type="slidenum">
              <a:rPr lang="tr-TR"/>
              <a:pPr>
                <a:defRPr/>
              </a:pPr>
              <a:t>30</a:t>
            </a:fld>
            <a:endParaRPr lang="tr-TR"/>
          </a:p>
        </p:txBody>
      </p:sp>
      <p:sp>
        <p:nvSpPr>
          <p:cNvPr id="36870" name="Metin kutusu 12"/>
          <p:cNvSpPr txBox="1">
            <a:spLocks noChangeArrowheads="1"/>
          </p:cNvSpPr>
          <p:nvPr>
            <p:custDataLst>
              <p:tags r:id="rId5"/>
            </p:custDataLst>
          </p:nvPr>
        </p:nvSpPr>
        <p:spPr bwMode="auto">
          <a:xfrm>
            <a:off x="533400" y="1371600"/>
            <a:ext cx="8458200"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algn="just"/>
            <a:r>
              <a:rPr lang="tr-TR" sz="2400">
                <a:latin typeface="Calibri" pitchFamily="34" charset="0"/>
              </a:rPr>
              <a:t>Sosyal ağ, insanların tanışmak, tartışmak, ortak ilgi grupları ile iletişime geçmek, örgütlenmek gibi amaçlar ile kullandıkları platformlardır. Sosyal iletişim amacıyla gerçek yaşamda insan nasıl tanışıyor, ortak ilgi grupları ile ortak faaliyetler gerçekleştiriyor ise ya da gerçek yaşamda arkadaşları ile ilginç bulduğu, eğlenceli bulduğu, dikkate değer bulduğu olayları paylaşıyor ise sosyal ağ platformları aracılığı ile de hemen hemen aynı şeyleri yapıyor diyebiliriz.</a:t>
            </a:r>
          </a:p>
          <a:p>
            <a:pPr algn="just"/>
            <a:endParaRPr lang="tr-TR" sz="2400">
              <a:latin typeface="Calibri" pitchFamily="34" charset="0"/>
            </a:endParaRPr>
          </a:p>
          <a:p>
            <a:pPr algn="just"/>
            <a:r>
              <a:rPr lang="tr-TR" sz="1600">
                <a:latin typeface="Calibri" pitchFamily="34" charset="0"/>
              </a:rPr>
              <a:t>Kaynak: </a:t>
            </a:r>
            <a:r>
              <a:rPr lang="tr-TR" sz="1600">
                <a:latin typeface="Calibri" pitchFamily="34" charset="0"/>
                <a:hlinkClick r:id="rId11"/>
              </a:rPr>
              <a:t>http://tr-tr.facebook.com/note.php?note_id=188491787844709&amp;comments</a:t>
            </a:r>
            <a:endParaRPr lang="tr-TR" sz="1600">
              <a:latin typeface="Calibri" pitchFamily="34" charset="0"/>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solidFill>
            <a:schemeClr val="tx2">
              <a:lumMod val="75000"/>
            </a:schemeClr>
          </a:solidFill>
        </p:spPr>
        <p:txBody>
          <a:bodyPr rtlCol="0">
            <a:normAutofit fontScale="90000"/>
          </a:bodyPr>
          <a:lstStyle/>
          <a:p>
            <a:pPr fontAlgn="auto">
              <a:spcAft>
                <a:spcPts val="0"/>
              </a:spcAft>
              <a:defRPr/>
            </a:pPr>
            <a:r>
              <a:rPr lang="pt-B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Sosyal Ağlar</a:t>
            </a:r>
            <a:endPar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a:grpSpLocks/>
          </p:cNvGrpSpPr>
          <p:nvPr/>
        </p:nvGrpSpPr>
        <p:grpSpPr bwMode="auto">
          <a:xfrm>
            <a:off x="0" y="0"/>
            <a:ext cx="9144000" cy="276225"/>
            <a:chOff x="0" y="0"/>
            <a:chExt cx="9144000" cy="381000"/>
          </a:xfrm>
        </p:grpSpPr>
        <p:sp>
          <p:nvSpPr>
            <p:cNvPr id="4" name="Dikdörtgen 3"/>
            <p:cNvSpPr/>
            <p:nvPr>
              <p:custDataLst>
                <p:tags r:id="rId6"/>
              </p:custDataLst>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nvGrpSpPr>
            <p:cNvPr id="37896" name="Group 9"/>
            <p:cNvGrpSpPr>
              <a:grpSpLocks noChangeAspect="1"/>
            </p:cNvGrpSpPr>
            <p:nvPr/>
          </p:nvGrpSpPr>
          <p:grpSpPr bwMode="auto">
            <a:xfrm>
              <a:off x="24723" y="14837"/>
              <a:ext cx="934093" cy="322595"/>
              <a:chOff x="1755" y="1344"/>
              <a:chExt cx="2994" cy="1034"/>
            </a:xfrm>
          </p:grpSpPr>
          <p:sp>
            <p:nvSpPr>
              <p:cNvPr id="37897" name="AutoShape 8"/>
              <p:cNvSpPr>
                <a:spLocks noChangeAspect="1" noChangeArrowheads="1" noTextEdit="1"/>
              </p:cNvSpPr>
              <p:nvPr>
                <p:custDataLst>
                  <p:tags r:id="rId7"/>
                </p:custDataLst>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37898" name="Freeform 10"/>
              <p:cNvSpPr>
                <a:spLocks/>
              </p:cNvSpPr>
              <p:nvPr>
                <p:custDataLst>
                  <p:tags r:id="rId8"/>
                </p:custDataLst>
              </p:nvPr>
            </p:nvSpPr>
            <p:spPr bwMode="auto">
              <a:xfrm>
                <a:off x="1755" y="1437"/>
                <a:ext cx="1142" cy="941"/>
              </a:xfrm>
              <a:custGeom>
                <a:avLst/>
                <a:gdLst>
                  <a:gd name="T0" fmla="*/ 1130 w 2284"/>
                  <a:gd name="T1" fmla="*/ 581 h 1882"/>
                  <a:gd name="T2" fmla="*/ 1031 w 2284"/>
                  <a:gd name="T3" fmla="*/ 841 h 1882"/>
                  <a:gd name="T4" fmla="*/ 790 w 2284"/>
                  <a:gd name="T5" fmla="*/ 936 h 1882"/>
                  <a:gd name="T6" fmla="*/ 652 w 2284"/>
                  <a:gd name="T7" fmla="*/ 838 h 1882"/>
                  <a:gd name="T8" fmla="*/ 563 w 2284"/>
                  <a:gd name="T9" fmla="*/ 645 h 1882"/>
                  <a:gd name="T10" fmla="*/ 624 w 2284"/>
                  <a:gd name="T11" fmla="*/ 595 h 1882"/>
                  <a:gd name="T12" fmla="*/ 689 w 2284"/>
                  <a:gd name="T13" fmla="*/ 769 h 1882"/>
                  <a:gd name="T14" fmla="*/ 797 w 2284"/>
                  <a:gd name="T15" fmla="*/ 862 h 1882"/>
                  <a:gd name="T16" fmla="*/ 927 w 2284"/>
                  <a:gd name="T17" fmla="*/ 838 h 1882"/>
                  <a:gd name="T18" fmla="*/ 1027 w 2284"/>
                  <a:gd name="T19" fmla="*/ 696 h 1882"/>
                  <a:gd name="T20" fmla="*/ 1065 w 2284"/>
                  <a:gd name="T21" fmla="*/ 476 h 1882"/>
                  <a:gd name="T22" fmla="*/ 1049 w 2284"/>
                  <a:gd name="T23" fmla="*/ 329 h 1882"/>
                  <a:gd name="T24" fmla="*/ 1004 w 2284"/>
                  <a:gd name="T25" fmla="*/ 207 h 1882"/>
                  <a:gd name="T26" fmla="*/ 948 w 2284"/>
                  <a:gd name="T27" fmla="*/ 132 h 1882"/>
                  <a:gd name="T28" fmla="*/ 904 w 2284"/>
                  <a:gd name="T29" fmla="*/ 99 h 1882"/>
                  <a:gd name="T30" fmla="*/ 856 w 2284"/>
                  <a:gd name="T31" fmla="*/ 84 h 1882"/>
                  <a:gd name="T32" fmla="*/ 757 w 2284"/>
                  <a:gd name="T33" fmla="*/ 111 h 1882"/>
                  <a:gd name="T34" fmla="*/ 660 w 2284"/>
                  <a:gd name="T35" fmla="*/ 244 h 1882"/>
                  <a:gd name="T36" fmla="*/ 615 w 2284"/>
                  <a:gd name="T37" fmla="*/ 468 h 1882"/>
                  <a:gd name="T38" fmla="*/ 707 w 2284"/>
                  <a:gd name="T39" fmla="*/ 345 h 1882"/>
                  <a:gd name="T40" fmla="*/ 759 w 2284"/>
                  <a:gd name="T41" fmla="*/ 252 h 1882"/>
                  <a:gd name="T42" fmla="*/ 825 w 2284"/>
                  <a:gd name="T43" fmla="*/ 227 h 1882"/>
                  <a:gd name="T44" fmla="*/ 881 w 2284"/>
                  <a:gd name="T45" fmla="*/ 260 h 1882"/>
                  <a:gd name="T46" fmla="*/ 938 w 2284"/>
                  <a:gd name="T47" fmla="*/ 387 h 1882"/>
                  <a:gd name="T48" fmla="*/ 942 w 2284"/>
                  <a:gd name="T49" fmla="*/ 554 h 1882"/>
                  <a:gd name="T50" fmla="*/ 899 w 2284"/>
                  <a:gd name="T51" fmla="*/ 674 h 1882"/>
                  <a:gd name="T52" fmla="*/ 829 w 2284"/>
                  <a:gd name="T53" fmla="*/ 730 h 1882"/>
                  <a:gd name="T54" fmla="*/ 759 w 2284"/>
                  <a:gd name="T55" fmla="*/ 707 h 1882"/>
                  <a:gd name="T56" fmla="*/ 707 w 2284"/>
                  <a:gd name="T57" fmla="*/ 625 h 1882"/>
                  <a:gd name="T58" fmla="*/ 745 w 2284"/>
                  <a:gd name="T59" fmla="*/ 525 h 1882"/>
                  <a:gd name="T60" fmla="*/ 787 w 2284"/>
                  <a:gd name="T61" fmla="*/ 609 h 1882"/>
                  <a:gd name="T62" fmla="*/ 854 w 2284"/>
                  <a:gd name="T63" fmla="*/ 576 h 1882"/>
                  <a:gd name="T64" fmla="*/ 868 w 2284"/>
                  <a:gd name="T65" fmla="*/ 426 h 1882"/>
                  <a:gd name="T66" fmla="*/ 807 w 2284"/>
                  <a:gd name="T67" fmla="*/ 342 h 1882"/>
                  <a:gd name="T68" fmla="*/ 748 w 2284"/>
                  <a:gd name="T69" fmla="*/ 417 h 1882"/>
                  <a:gd name="T70" fmla="*/ 769 w 2284"/>
                  <a:gd name="T71" fmla="*/ 465 h 1882"/>
                  <a:gd name="T72" fmla="*/ 789 w 2284"/>
                  <a:gd name="T73" fmla="*/ 452 h 1882"/>
                  <a:gd name="T74" fmla="*/ 807 w 2284"/>
                  <a:gd name="T75" fmla="*/ 432 h 1882"/>
                  <a:gd name="T76" fmla="*/ 829 w 2284"/>
                  <a:gd name="T77" fmla="*/ 460 h 1882"/>
                  <a:gd name="T78" fmla="*/ 824 w 2284"/>
                  <a:gd name="T79" fmla="*/ 512 h 1882"/>
                  <a:gd name="T80" fmla="*/ 800 w 2284"/>
                  <a:gd name="T81" fmla="*/ 524 h 1882"/>
                  <a:gd name="T82" fmla="*/ 786 w 2284"/>
                  <a:gd name="T83" fmla="*/ 495 h 1882"/>
                  <a:gd name="T84" fmla="*/ 735 w 2284"/>
                  <a:gd name="T85" fmla="*/ 495 h 1882"/>
                  <a:gd name="T86" fmla="*/ 626 w 2284"/>
                  <a:gd name="T87" fmla="*/ 495 h 1882"/>
                  <a:gd name="T88" fmla="*/ 507 w 2284"/>
                  <a:gd name="T89" fmla="*/ 495 h 1882"/>
                  <a:gd name="T90" fmla="*/ 395 w 2284"/>
                  <a:gd name="T91" fmla="*/ 495 h 1882"/>
                  <a:gd name="T92" fmla="*/ 325 w 2284"/>
                  <a:gd name="T93" fmla="*/ 495 h 1882"/>
                  <a:gd name="T94" fmla="*/ 108 w 2284"/>
                  <a:gd name="T95" fmla="*/ 495 h 1882"/>
                  <a:gd name="T96" fmla="*/ 314 w 2284"/>
                  <a:gd name="T97" fmla="*/ 465 h 1882"/>
                  <a:gd name="T98" fmla="*/ 356 w 2284"/>
                  <a:gd name="T99" fmla="*/ 465 h 1882"/>
                  <a:gd name="T100" fmla="*/ 458 w 2284"/>
                  <a:gd name="T101" fmla="*/ 465 h 1882"/>
                  <a:gd name="T102" fmla="*/ 549 w 2284"/>
                  <a:gd name="T103" fmla="*/ 372 h 1882"/>
                  <a:gd name="T104" fmla="*/ 629 w 2284"/>
                  <a:gd name="T105" fmla="*/ 137 h 1882"/>
                  <a:gd name="T106" fmla="*/ 776 w 2284"/>
                  <a:gd name="T107" fmla="*/ 9 h 1882"/>
                  <a:gd name="T108" fmla="*/ 881 w 2284"/>
                  <a:gd name="T109" fmla="*/ 4 h 1882"/>
                  <a:gd name="T110" fmla="*/ 950 w 2284"/>
                  <a:gd name="T111" fmla="*/ 32 h 1882"/>
                  <a:gd name="T112" fmla="*/ 1019 w 2284"/>
                  <a:gd name="T113" fmla="*/ 93 h 1882"/>
                  <a:gd name="T114" fmla="*/ 1046 w 2284"/>
                  <a:gd name="T115" fmla="*/ 130 h 1882"/>
                  <a:gd name="T116" fmla="*/ 1118 w 2284"/>
                  <a:gd name="T117" fmla="*/ 280 h 18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sp>
        <p:nvSpPr>
          <p:cNvPr id="12" name="Metin kutusu 11"/>
          <p:cNvSpPr txBox="1">
            <a:spLocks noChangeArrowheads="1"/>
          </p:cNvSpPr>
          <p:nvPr>
            <p:custDataLst>
              <p:tags r:id="rId3"/>
            </p:custDataLst>
          </p:nvPr>
        </p:nvSpPr>
        <p:spPr bwMode="auto">
          <a:xfrm>
            <a:off x="381000" y="-3175"/>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1400" b="1">
                <a:solidFill>
                  <a:schemeClr val="bg1"/>
                </a:solidFill>
                <a:latin typeface="Calibri" pitchFamily="34" charset="0"/>
              </a:rPr>
              <a:t>Sosyal ağ kavramını bilir</a:t>
            </a:r>
          </a:p>
        </p:txBody>
      </p:sp>
      <p:sp>
        <p:nvSpPr>
          <p:cNvPr id="5" name="Slayt Numarası Yer Tutucusu 4"/>
          <p:cNvSpPr>
            <a:spLocks noGrp="1"/>
          </p:cNvSpPr>
          <p:nvPr>
            <p:ph type="sldNum" sz="quarter" idx="12"/>
            <p:custDataLst>
              <p:tags r:id="rId4"/>
            </p:custDataLst>
          </p:nvPr>
        </p:nvSpPr>
        <p:spPr/>
        <p:txBody>
          <a:bodyPr/>
          <a:lstStyle/>
          <a:p>
            <a:pPr>
              <a:defRPr/>
            </a:pPr>
            <a:fld id="{FA66CE88-C870-460A-AE05-BB3137E49BF9}" type="slidenum">
              <a:rPr lang="tr-TR"/>
              <a:pPr>
                <a:defRPr/>
              </a:pPr>
              <a:t>31</a:t>
            </a:fld>
            <a:endParaRPr lang="tr-TR"/>
          </a:p>
        </p:txBody>
      </p:sp>
      <p:sp>
        <p:nvSpPr>
          <p:cNvPr id="37894" name="Metin kutusu 12"/>
          <p:cNvSpPr txBox="1">
            <a:spLocks noChangeArrowheads="1"/>
          </p:cNvSpPr>
          <p:nvPr>
            <p:custDataLst>
              <p:tags r:id="rId5"/>
            </p:custDataLst>
          </p:nvPr>
        </p:nvSpPr>
        <p:spPr bwMode="auto">
          <a:xfrm>
            <a:off x="533400" y="1371600"/>
            <a:ext cx="8458200"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2400" b="1">
                <a:latin typeface="Calibri" pitchFamily="34" charset="0"/>
              </a:rPr>
              <a:t>Facebook : </a:t>
            </a:r>
            <a:r>
              <a:rPr lang="tr-TR" sz="2400">
                <a:latin typeface="Calibri" pitchFamily="34" charset="0"/>
              </a:rPr>
              <a:t>insanların arkadaşlarıyla iletişim kurmasını ve bilgi alışverişi yapmasını amaçlayan bir sosyal paylaşım web sitesidir.</a:t>
            </a:r>
            <a:endParaRPr lang="tr-TR" sz="2400" b="1">
              <a:latin typeface="Calibri" pitchFamily="34" charset="0"/>
            </a:endParaRPr>
          </a:p>
          <a:p>
            <a:pPr algn="ctr"/>
            <a:r>
              <a:rPr lang="tr-TR" sz="2400" b="1">
                <a:latin typeface="Calibri" pitchFamily="34" charset="0"/>
              </a:rPr>
              <a:t>www.facebook.com</a:t>
            </a:r>
          </a:p>
          <a:p>
            <a:pPr algn="just"/>
            <a:r>
              <a:rPr lang="tr-TR" sz="2400" b="1">
                <a:latin typeface="Calibri" pitchFamily="34" charset="0"/>
              </a:rPr>
              <a:t>Twitter: </a:t>
            </a:r>
            <a:r>
              <a:rPr lang="tr-TR" sz="2400">
                <a:latin typeface="Calibri" pitchFamily="34" charset="0"/>
              </a:rPr>
              <a:t>Kullanıcılarına tvît adı verilen 140 karakterlik metinler yazma imkânı veren Twitter, çeşitli araçlarla daha etkin kullanılabilen bir yeni nesil iletişim aracıdır.</a:t>
            </a:r>
          </a:p>
          <a:p>
            <a:pPr algn="ctr"/>
            <a:r>
              <a:rPr lang="tr-TR" sz="2400" b="1">
                <a:latin typeface="Calibri" pitchFamily="34" charset="0"/>
              </a:rPr>
              <a:t>www.twitter.com</a:t>
            </a:r>
          </a:p>
          <a:p>
            <a:pPr algn="just"/>
            <a:r>
              <a:rPr lang="tr-TR" sz="2400" b="1">
                <a:latin typeface="Calibri" pitchFamily="34" charset="0"/>
              </a:rPr>
              <a:t>Blog:</a:t>
            </a:r>
            <a:r>
              <a:rPr lang="tr-TR" sz="2400">
                <a:latin typeface="Calibri" pitchFamily="34" charset="0"/>
              </a:rPr>
              <a:t> genellikle güncelden eskiye doğru sıralanmış yazı ve yorumların yayınlandığı, web tabanlı bir yayını belirtir. Çoğunlukla her gönderinin sonunda yazarın adı ve gönderi zamanı belirtilir. Yayıncının seçimine göre okuyucular yazılara yorum yapılabilir. </a:t>
            </a:r>
            <a:endParaRPr lang="tr-TR" sz="2400" b="1">
              <a:latin typeface="Calibri" pitchFamily="34" charset="0"/>
            </a:endParaRPr>
          </a:p>
          <a:p>
            <a:pPr algn="ctr"/>
            <a:r>
              <a:rPr lang="tr-TR" sz="2400" b="1">
                <a:latin typeface="Calibri" pitchFamily="34" charset="0"/>
              </a:rPr>
              <a:t>www.blogger.com</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solidFill>
            <a:schemeClr val="tx2">
              <a:lumMod val="75000"/>
            </a:schemeClr>
          </a:solidFill>
        </p:spPr>
        <p:txBody>
          <a:bodyPr rtlCol="0">
            <a:normAutofit fontScale="90000"/>
          </a:bodyPr>
          <a:lstStyle/>
          <a:p>
            <a:pPr fontAlgn="auto">
              <a:spcAft>
                <a:spcPts val="0"/>
              </a:spcAft>
              <a:defRPr/>
            </a:pPr>
            <a:endParaRPr lang="en-US"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a:grpSpLocks/>
          </p:cNvGrpSpPr>
          <p:nvPr/>
        </p:nvGrpSpPr>
        <p:grpSpPr bwMode="auto">
          <a:xfrm>
            <a:off x="0" y="0"/>
            <a:ext cx="9144000" cy="276225"/>
            <a:chOff x="0" y="0"/>
            <a:chExt cx="9144000" cy="381000"/>
          </a:xfrm>
        </p:grpSpPr>
        <p:sp>
          <p:nvSpPr>
            <p:cNvPr id="4" name="Dikdörtgen 3"/>
            <p:cNvSpPr/>
            <p:nvPr>
              <p:custDataLst>
                <p:tags r:id="rId5"/>
              </p:custDataLst>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nvGrpSpPr>
            <p:cNvPr id="37896" name="Group 9"/>
            <p:cNvGrpSpPr>
              <a:grpSpLocks noChangeAspect="1"/>
            </p:cNvGrpSpPr>
            <p:nvPr/>
          </p:nvGrpSpPr>
          <p:grpSpPr bwMode="auto">
            <a:xfrm>
              <a:off x="24723" y="14837"/>
              <a:ext cx="934093" cy="322595"/>
              <a:chOff x="1755" y="1344"/>
              <a:chExt cx="2994" cy="1034"/>
            </a:xfrm>
          </p:grpSpPr>
          <p:sp>
            <p:nvSpPr>
              <p:cNvPr id="37897" name="AutoShape 8"/>
              <p:cNvSpPr>
                <a:spLocks noChangeAspect="1" noChangeArrowheads="1" noTextEdit="1"/>
              </p:cNvSpPr>
              <p:nvPr>
                <p:custDataLst>
                  <p:tags r:id="rId6"/>
                </p:custDataLst>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37898" name="Freeform 10"/>
              <p:cNvSpPr>
                <a:spLocks/>
              </p:cNvSpPr>
              <p:nvPr>
                <p:custDataLst>
                  <p:tags r:id="rId7"/>
                </p:custDataLst>
              </p:nvPr>
            </p:nvSpPr>
            <p:spPr bwMode="auto">
              <a:xfrm>
                <a:off x="1755" y="1437"/>
                <a:ext cx="1142" cy="941"/>
              </a:xfrm>
              <a:custGeom>
                <a:avLst/>
                <a:gdLst>
                  <a:gd name="T0" fmla="*/ 1130 w 2284"/>
                  <a:gd name="T1" fmla="*/ 581 h 1882"/>
                  <a:gd name="T2" fmla="*/ 1031 w 2284"/>
                  <a:gd name="T3" fmla="*/ 841 h 1882"/>
                  <a:gd name="T4" fmla="*/ 790 w 2284"/>
                  <a:gd name="T5" fmla="*/ 936 h 1882"/>
                  <a:gd name="T6" fmla="*/ 652 w 2284"/>
                  <a:gd name="T7" fmla="*/ 838 h 1882"/>
                  <a:gd name="T8" fmla="*/ 563 w 2284"/>
                  <a:gd name="T9" fmla="*/ 645 h 1882"/>
                  <a:gd name="T10" fmla="*/ 624 w 2284"/>
                  <a:gd name="T11" fmla="*/ 595 h 1882"/>
                  <a:gd name="T12" fmla="*/ 689 w 2284"/>
                  <a:gd name="T13" fmla="*/ 769 h 1882"/>
                  <a:gd name="T14" fmla="*/ 797 w 2284"/>
                  <a:gd name="T15" fmla="*/ 862 h 1882"/>
                  <a:gd name="T16" fmla="*/ 927 w 2284"/>
                  <a:gd name="T17" fmla="*/ 838 h 1882"/>
                  <a:gd name="T18" fmla="*/ 1027 w 2284"/>
                  <a:gd name="T19" fmla="*/ 696 h 1882"/>
                  <a:gd name="T20" fmla="*/ 1065 w 2284"/>
                  <a:gd name="T21" fmla="*/ 476 h 1882"/>
                  <a:gd name="T22" fmla="*/ 1049 w 2284"/>
                  <a:gd name="T23" fmla="*/ 329 h 1882"/>
                  <a:gd name="T24" fmla="*/ 1004 w 2284"/>
                  <a:gd name="T25" fmla="*/ 207 h 1882"/>
                  <a:gd name="T26" fmla="*/ 948 w 2284"/>
                  <a:gd name="T27" fmla="*/ 132 h 1882"/>
                  <a:gd name="T28" fmla="*/ 904 w 2284"/>
                  <a:gd name="T29" fmla="*/ 99 h 1882"/>
                  <a:gd name="T30" fmla="*/ 856 w 2284"/>
                  <a:gd name="T31" fmla="*/ 84 h 1882"/>
                  <a:gd name="T32" fmla="*/ 757 w 2284"/>
                  <a:gd name="T33" fmla="*/ 111 h 1882"/>
                  <a:gd name="T34" fmla="*/ 660 w 2284"/>
                  <a:gd name="T35" fmla="*/ 244 h 1882"/>
                  <a:gd name="T36" fmla="*/ 615 w 2284"/>
                  <a:gd name="T37" fmla="*/ 468 h 1882"/>
                  <a:gd name="T38" fmla="*/ 707 w 2284"/>
                  <a:gd name="T39" fmla="*/ 345 h 1882"/>
                  <a:gd name="T40" fmla="*/ 759 w 2284"/>
                  <a:gd name="T41" fmla="*/ 252 h 1882"/>
                  <a:gd name="T42" fmla="*/ 825 w 2284"/>
                  <a:gd name="T43" fmla="*/ 227 h 1882"/>
                  <a:gd name="T44" fmla="*/ 881 w 2284"/>
                  <a:gd name="T45" fmla="*/ 260 h 1882"/>
                  <a:gd name="T46" fmla="*/ 938 w 2284"/>
                  <a:gd name="T47" fmla="*/ 387 h 1882"/>
                  <a:gd name="T48" fmla="*/ 942 w 2284"/>
                  <a:gd name="T49" fmla="*/ 554 h 1882"/>
                  <a:gd name="T50" fmla="*/ 899 w 2284"/>
                  <a:gd name="T51" fmla="*/ 674 h 1882"/>
                  <a:gd name="T52" fmla="*/ 829 w 2284"/>
                  <a:gd name="T53" fmla="*/ 730 h 1882"/>
                  <a:gd name="T54" fmla="*/ 759 w 2284"/>
                  <a:gd name="T55" fmla="*/ 707 h 1882"/>
                  <a:gd name="T56" fmla="*/ 707 w 2284"/>
                  <a:gd name="T57" fmla="*/ 625 h 1882"/>
                  <a:gd name="T58" fmla="*/ 745 w 2284"/>
                  <a:gd name="T59" fmla="*/ 525 h 1882"/>
                  <a:gd name="T60" fmla="*/ 787 w 2284"/>
                  <a:gd name="T61" fmla="*/ 609 h 1882"/>
                  <a:gd name="T62" fmla="*/ 854 w 2284"/>
                  <a:gd name="T63" fmla="*/ 576 h 1882"/>
                  <a:gd name="T64" fmla="*/ 868 w 2284"/>
                  <a:gd name="T65" fmla="*/ 426 h 1882"/>
                  <a:gd name="T66" fmla="*/ 807 w 2284"/>
                  <a:gd name="T67" fmla="*/ 342 h 1882"/>
                  <a:gd name="T68" fmla="*/ 748 w 2284"/>
                  <a:gd name="T69" fmla="*/ 417 h 1882"/>
                  <a:gd name="T70" fmla="*/ 769 w 2284"/>
                  <a:gd name="T71" fmla="*/ 465 h 1882"/>
                  <a:gd name="T72" fmla="*/ 789 w 2284"/>
                  <a:gd name="T73" fmla="*/ 452 h 1882"/>
                  <a:gd name="T74" fmla="*/ 807 w 2284"/>
                  <a:gd name="T75" fmla="*/ 432 h 1882"/>
                  <a:gd name="T76" fmla="*/ 829 w 2284"/>
                  <a:gd name="T77" fmla="*/ 460 h 1882"/>
                  <a:gd name="T78" fmla="*/ 824 w 2284"/>
                  <a:gd name="T79" fmla="*/ 512 h 1882"/>
                  <a:gd name="T80" fmla="*/ 800 w 2284"/>
                  <a:gd name="T81" fmla="*/ 524 h 1882"/>
                  <a:gd name="T82" fmla="*/ 786 w 2284"/>
                  <a:gd name="T83" fmla="*/ 495 h 1882"/>
                  <a:gd name="T84" fmla="*/ 735 w 2284"/>
                  <a:gd name="T85" fmla="*/ 495 h 1882"/>
                  <a:gd name="T86" fmla="*/ 626 w 2284"/>
                  <a:gd name="T87" fmla="*/ 495 h 1882"/>
                  <a:gd name="T88" fmla="*/ 507 w 2284"/>
                  <a:gd name="T89" fmla="*/ 495 h 1882"/>
                  <a:gd name="T90" fmla="*/ 395 w 2284"/>
                  <a:gd name="T91" fmla="*/ 495 h 1882"/>
                  <a:gd name="T92" fmla="*/ 325 w 2284"/>
                  <a:gd name="T93" fmla="*/ 495 h 1882"/>
                  <a:gd name="T94" fmla="*/ 108 w 2284"/>
                  <a:gd name="T95" fmla="*/ 495 h 1882"/>
                  <a:gd name="T96" fmla="*/ 314 w 2284"/>
                  <a:gd name="T97" fmla="*/ 465 h 1882"/>
                  <a:gd name="T98" fmla="*/ 356 w 2284"/>
                  <a:gd name="T99" fmla="*/ 465 h 1882"/>
                  <a:gd name="T100" fmla="*/ 458 w 2284"/>
                  <a:gd name="T101" fmla="*/ 465 h 1882"/>
                  <a:gd name="T102" fmla="*/ 549 w 2284"/>
                  <a:gd name="T103" fmla="*/ 372 h 1882"/>
                  <a:gd name="T104" fmla="*/ 629 w 2284"/>
                  <a:gd name="T105" fmla="*/ 137 h 1882"/>
                  <a:gd name="T106" fmla="*/ 776 w 2284"/>
                  <a:gd name="T107" fmla="*/ 9 h 1882"/>
                  <a:gd name="T108" fmla="*/ 881 w 2284"/>
                  <a:gd name="T109" fmla="*/ 4 h 1882"/>
                  <a:gd name="T110" fmla="*/ 950 w 2284"/>
                  <a:gd name="T111" fmla="*/ 32 h 1882"/>
                  <a:gd name="T112" fmla="*/ 1019 w 2284"/>
                  <a:gd name="T113" fmla="*/ 93 h 1882"/>
                  <a:gd name="T114" fmla="*/ 1046 w 2284"/>
                  <a:gd name="T115" fmla="*/ 130 h 1882"/>
                  <a:gd name="T116" fmla="*/ 1118 w 2284"/>
                  <a:gd name="T117" fmla="*/ 280 h 18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sp>
        <p:nvSpPr>
          <p:cNvPr id="12" name="Metin kutusu 11"/>
          <p:cNvSpPr txBox="1">
            <a:spLocks noChangeArrowheads="1"/>
          </p:cNvSpPr>
          <p:nvPr>
            <p:custDataLst>
              <p:tags r:id="rId3"/>
            </p:custDataLst>
          </p:nvPr>
        </p:nvSpPr>
        <p:spPr bwMode="auto">
          <a:xfrm>
            <a:off x="381000" y="-3175"/>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1400" b="1">
                <a:solidFill>
                  <a:schemeClr val="bg1"/>
                </a:solidFill>
                <a:latin typeface="Calibri" pitchFamily="34" charset="0"/>
              </a:rPr>
              <a:t>Sosyal ağ kavramını bilir</a:t>
            </a:r>
          </a:p>
        </p:txBody>
      </p:sp>
      <p:sp>
        <p:nvSpPr>
          <p:cNvPr id="5" name="Slayt Numarası Yer Tutucusu 4"/>
          <p:cNvSpPr>
            <a:spLocks noGrp="1"/>
          </p:cNvSpPr>
          <p:nvPr>
            <p:ph type="sldNum" sz="quarter" idx="12"/>
            <p:custDataLst>
              <p:tags r:id="rId4"/>
            </p:custDataLst>
          </p:nvPr>
        </p:nvSpPr>
        <p:spPr/>
        <p:txBody>
          <a:bodyPr/>
          <a:lstStyle/>
          <a:p>
            <a:pPr>
              <a:defRPr/>
            </a:pPr>
            <a:fld id="{FA66CE88-C870-460A-AE05-BB3137E49BF9}" type="slidenum">
              <a:rPr lang="tr-TR"/>
              <a:pPr>
                <a:defRPr/>
              </a:pPr>
              <a:t>32</a:t>
            </a:fld>
            <a:endParaRPr lang="tr-TR"/>
          </a:p>
        </p:txBody>
      </p:sp>
      <p:sp>
        <p:nvSpPr>
          <p:cNvPr id="3" name="Metin kutusu 2"/>
          <p:cNvSpPr txBox="1"/>
          <p:nvPr/>
        </p:nvSpPr>
        <p:spPr>
          <a:xfrm>
            <a:off x="1066800" y="1828800"/>
            <a:ext cx="7543800" cy="369332"/>
          </a:xfrm>
          <a:prstGeom prst="rect">
            <a:avLst/>
          </a:prstGeom>
          <a:noFill/>
        </p:spPr>
        <p:txBody>
          <a:bodyPr wrap="square" rtlCol="0">
            <a:spAutoFit/>
          </a:bodyPr>
          <a:lstStyle/>
          <a:p>
            <a:r>
              <a:rPr lang="tr-TR" dirty="0"/>
              <a:t>https://www.youtube.com/watch?v=ko8y75LSkTg</a:t>
            </a:r>
          </a:p>
        </p:txBody>
      </p:sp>
    </p:spTree>
    <p:custDataLst>
      <p:tags r:id="rId1"/>
    </p:custDataLst>
    <p:extLst>
      <p:ext uri="{BB962C8B-B14F-4D97-AF65-F5344CB8AC3E}">
        <p14:creationId xmlns:p14="http://schemas.microsoft.com/office/powerpoint/2010/main" val="3951312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solidFill>
            <a:schemeClr val="tx2">
              <a:lumMod val="75000"/>
            </a:schemeClr>
          </a:solidFill>
        </p:spPr>
        <p:txBody>
          <a:bodyPr rtlCol="0">
            <a:normAutofit fontScale="90000"/>
          </a:bodyPr>
          <a:lstStyle/>
          <a:p>
            <a:pPr fontAlgn="auto">
              <a:spcAft>
                <a:spcPts val="0"/>
              </a:spcAft>
              <a:defRPr/>
            </a:pPr>
            <a:r>
              <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Bilgisayar Ağları</a:t>
            </a:r>
          </a:p>
        </p:txBody>
      </p:sp>
      <p:grpSp>
        <p:nvGrpSpPr>
          <p:cNvPr id="11" name="Grup 10"/>
          <p:cNvGrpSpPr>
            <a:grpSpLocks/>
          </p:cNvGrpSpPr>
          <p:nvPr/>
        </p:nvGrpSpPr>
        <p:grpSpPr bwMode="auto">
          <a:xfrm>
            <a:off x="0" y="0"/>
            <a:ext cx="9144000" cy="276225"/>
            <a:chOff x="0" y="0"/>
            <a:chExt cx="9144000" cy="381000"/>
          </a:xfrm>
        </p:grpSpPr>
        <p:sp>
          <p:nvSpPr>
            <p:cNvPr id="4" name="Dikdörtgen 3"/>
            <p:cNvSpPr/>
            <p:nvPr>
              <p:custDataLst>
                <p:tags r:id="rId6"/>
              </p:custDataLst>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nvGrpSpPr>
            <p:cNvPr id="10248" name="Group 9"/>
            <p:cNvGrpSpPr>
              <a:grpSpLocks noChangeAspect="1"/>
            </p:cNvGrpSpPr>
            <p:nvPr/>
          </p:nvGrpSpPr>
          <p:grpSpPr bwMode="auto">
            <a:xfrm>
              <a:off x="24723" y="14837"/>
              <a:ext cx="934093" cy="322595"/>
              <a:chOff x="1755" y="1344"/>
              <a:chExt cx="2994" cy="1034"/>
            </a:xfrm>
          </p:grpSpPr>
          <p:sp>
            <p:nvSpPr>
              <p:cNvPr id="10249" name="AutoShape 8"/>
              <p:cNvSpPr>
                <a:spLocks noChangeAspect="1" noChangeArrowheads="1" noTextEdit="1"/>
              </p:cNvSpPr>
              <p:nvPr>
                <p:custDataLst>
                  <p:tags r:id="rId7"/>
                </p:custDataLst>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10250" name="Freeform 10"/>
              <p:cNvSpPr>
                <a:spLocks/>
              </p:cNvSpPr>
              <p:nvPr>
                <p:custDataLst>
                  <p:tags r:id="rId8"/>
                </p:custDataLst>
              </p:nvPr>
            </p:nvSpPr>
            <p:spPr bwMode="auto">
              <a:xfrm>
                <a:off x="1755" y="1437"/>
                <a:ext cx="1142" cy="941"/>
              </a:xfrm>
              <a:custGeom>
                <a:avLst/>
                <a:gdLst>
                  <a:gd name="T0" fmla="*/ 1130 w 2284"/>
                  <a:gd name="T1" fmla="*/ 581 h 1882"/>
                  <a:gd name="T2" fmla="*/ 1031 w 2284"/>
                  <a:gd name="T3" fmla="*/ 841 h 1882"/>
                  <a:gd name="T4" fmla="*/ 790 w 2284"/>
                  <a:gd name="T5" fmla="*/ 936 h 1882"/>
                  <a:gd name="T6" fmla="*/ 652 w 2284"/>
                  <a:gd name="T7" fmla="*/ 838 h 1882"/>
                  <a:gd name="T8" fmla="*/ 563 w 2284"/>
                  <a:gd name="T9" fmla="*/ 645 h 1882"/>
                  <a:gd name="T10" fmla="*/ 624 w 2284"/>
                  <a:gd name="T11" fmla="*/ 595 h 1882"/>
                  <a:gd name="T12" fmla="*/ 689 w 2284"/>
                  <a:gd name="T13" fmla="*/ 769 h 1882"/>
                  <a:gd name="T14" fmla="*/ 797 w 2284"/>
                  <a:gd name="T15" fmla="*/ 862 h 1882"/>
                  <a:gd name="T16" fmla="*/ 927 w 2284"/>
                  <a:gd name="T17" fmla="*/ 838 h 1882"/>
                  <a:gd name="T18" fmla="*/ 1027 w 2284"/>
                  <a:gd name="T19" fmla="*/ 696 h 1882"/>
                  <a:gd name="T20" fmla="*/ 1065 w 2284"/>
                  <a:gd name="T21" fmla="*/ 476 h 1882"/>
                  <a:gd name="T22" fmla="*/ 1049 w 2284"/>
                  <a:gd name="T23" fmla="*/ 329 h 1882"/>
                  <a:gd name="T24" fmla="*/ 1004 w 2284"/>
                  <a:gd name="T25" fmla="*/ 207 h 1882"/>
                  <a:gd name="T26" fmla="*/ 948 w 2284"/>
                  <a:gd name="T27" fmla="*/ 132 h 1882"/>
                  <a:gd name="T28" fmla="*/ 904 w 2284"/>
                  <a:gd name="T29" fmla="*/ 99 h 1882"/>
                  <a:gd name="T30" fmla="*/ 856 w 2284"/>
                  <a:gd name="T31" fmla="*/ 84 h 1882"/>
                  <a:gd name="T32" fmla="*/ 757 w 2284"/>
                  <a:gd name="T33" fmla="*/ 111 h 1882"/>
                  <a:gd name="T34" fmla="*/ 660 w 2284"/>
                  <a:gd name="T35" fmla="*/ 244 h 1882"/>
                  <a:gd name="T36" fmla="*/ 615 w 2284"/>
                  <a:gd name="T37" fmla="*/ 468 h 1882"/>
                  <a:gd name="T38" fmla="*/ 707 w 2284"/>
                  <a:gd name="T39" fmla="*/ 345 h 1882"/>
                  <a:gd name="T40" fmla="*/ 759 w 2284"/>
                  <a:gd name="T41" fmla="*/ 252 h 1882"/>
                  <a:gd name="T42" fmla="*/ 825 w 2284"/>
                  <a:gd name="T43" fmla="*/ 227 h 1882"/>
                  <a:gd name="T44" fmla="*/ 881 w 2284"/>
                  <a:gd name="T45" fmla="*/ 260 h 1882"/>
                  <a:gd name="T46" fmla="*/ 938 w 2284"/>
                  <a:gd name="T47" fmla="*/ 387 h 1882"/>
                  <a:gd name="T48" fmla="*/ 942 w 2284"/>
                  <a:gd name="T49" fmla="*/ 554 h 1882"/>
                  <a:gd name="T50" fmla="*/ 899 w 2284"/>
                  <a:gd name="T51" fmla="*/ 674 h 1882"/>
                  <a:gd name="T52" fmla="*/ 829 w 2284"/>
                  <a:gd name="T53" fmla="*/ 730 h 1882"/>
                  <a:gd name="T54" fmla="*/ 759 w 2284"/>
                  <a:gd name="T55" fmla="*/ 707 h 1882"/>
                  <a:gd name="T56" fmla="*/ 707 w 2284"/>
                  <a:gd name="T57" fmla="*/ 625 h 1882"/>
                  <a:gd name="T58" fmla="*/ 745 w 2284"/>
                  <a:gd name="T59" fmla="*/ 525 h 1882"/>
                  <a:gd name="T60" fmla="*/ 787 w 2284"/>
                  <a:gd name="T61" fmla="*/ 609 h 1882"/>
                  <a:gd name="T62" fmla="*/ 854 w 2284"/>
                  <a:gd name="T63" fmla="*/ 576 h 1882"/>
                  <a:gd name="T64" fmla="*/ 868 w 2284"/>
                  <a:gd name="T65" fmla="*/ 426 h 1882"/>
                  <a:gd name="T66" fmla="*/ 807 w 2284"/>
                  <a:gd name="T67" fmla="*/ 342 h 1882"/>
                  <a:gd name="T68" fmla="*/ 748 w 2284"/>
                  <a:gd name="T69" fmla="*/ 417 h 1882"/>
                  <a:gd name="T70" fmla="*/ 769 w 2284"/>
                  <a:gd name="T71" fmla="*/ 465 h 1882"/>
                  <a:gd name="T72" fmla="*/ 789 w 2284"/>
                  <a:gd name="T73" fmla="*/ 452 h 1882"/>
                  <a:gd name="T74" fmla="*/ 807 w 2284"/>
                  <a:gd name="T75" fmla="*/ 432 h 1882"/>
                  <a:gd name="T76" fmla="*/ 829 w 2284"/>
                  <a:gd name="T77" fmla="*/ 460 h 1882"/>
                  <a:gd name="T78" fmla="*/ 824 w 2284"/>
                  <a:gd name="T79" fmla="*/ 512 h 1882"/>
                  <a:gd name="T80" fmla="*/ 800 w 2284"/>
                  <a:gd name="T81" fmla="*/ 524 h 1882"/>
                  <a:gd name="T82" fmla="*/ 786 w 2284"/>
                  <a:gd name="T83" fmla="*/ 495 h 1882"/>
                  <a:gd name="T84" fmla="*/ 735 w 2284"/>
                  <a:gd name="T85" fmla="*/ 495 h 1882"/>
                  <a:gd name="T86" fmla="*/ 626 w 2284"/>
                  <a:gd name="T87" fmla="*/ 495 h 1882"/>
                  <a:gd name="T88" fmla="*/ 507 w 2284"/>
                  <a:gd name="T89" fmla="*/ 495 h 1882"/>
                  <a:gd name="T90" fmla="*/ 395 w 2284"/>
                  <a:gd name="T91" fmla="*/ 495 h 1882"/>
                  <a:gd name="T92" fmla="*/ 325 w 2284"/>
                  <a:gd name="T93" fmla="*/ 495 h 1882"/>
                  <a:gd name="T94" fmla="*/ 108 w 2284"/>
                  <a:gd name="T95" fmla="*/ 495 h 1882"/>
                  <a:gd name="T96" fmla="*/ 314 w 2284"/>
                  <a:gd name="T97" fmla="*/ 465 h 1882"/>
                  <a:gd name="T98" fmla="*/ 356 w 2284"/>
                  <a:gd name="T99" fmla="*/ 465 h 1882"/>
                  <a:gd name="T100" fmla="*/ 458 w 2284"/>
                  <a:gd name="T101" fmla="*/ 465 h 1882"/>
                  <a:gd name="T102" fmla="*/ 549 w 2284"/>
                  <a:gd name="T103" fmla="*/ 372 h 1882"/>
                  <a:gd name="T104" fmla="*/ 629 w 2284"/>
                  <a:gd name="T105" fmla="*/ 137 h 1882"/>
                  <a:gd name="T106" fmla="*/ 776 w 2284"/>
                  <a:gd name="T107" fmla="*/ 9 h 1882"/>
                  <a:gd name="T108" fmla="*/ 881 w 2284"/>
                  <a:gd name="T109" fmla="*/ 4 h 1882"/>
                  <a:gd name="T110" fmla="*/ 950 w 2284"/>
                  <a:gd name="T111" fmla="*/ 32 h 1882"/>
                  <a:gd name="T112" fmla="*/ 1019 w 2284"/>
                  <a:gd name="T113" fmla="*/ 93 h 1882"/>
                  <a:gd name="T114" fmla="*/ 1046 w 2284"/>
                  <a:gd name="T115" fmla="*/ 130 h 1882"/>
                  <a:gd name="T116" fmla="*/ 1118 w 2284"/>
                  <a:gd name="T117" fmla="*/ 280 h 18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sp>
        <p:nvSpPr>
          <p:cNvPr id="12" name="Metin kutusu 11"/>
          <p:cNvSpPr txBox="1">
            <a:spLocks noChangeArrowheads="1"/>
          </p:cNvSpPr>
          <p:nvPr>
            <p:custDataLst>
              <p:tags r:id="rId3"/>
            </p:custDataLst>
          </p:nvPr>
        </p:nvSpPr>
        <p:spPr bwMode="auto">
          <a:xfrm>
            <a:off x="381000" y="-3175"/>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1400" b="1">
                <a:solidFill>
                  <a:schemeClr val="bg1"/>
                </a:solidFill>
                <a:latin typeface="Calibri" pitchFamily="34" charset="0"/>
              </a:rPr>
              <a:t>Ağ Çeşitleri ile Temel Ağ Cihazlarını Bilir</a:t>
            </a:r>
          </a:p>
        </p:txBody>
      </p:sp>
      <p:sp>
        <p:nvSpPr>
          <p:cNvPr id="5" name="Slayt Numarası Yer Tutucusu 4"/>
          <p:cNvSpPr>
            <a:spLocks noGrp="1"/>
          </p:cNvSpPr>
          <p:nvPr>
            <p:ph type="sldNum" sz="quarter" idx="12"/>
            <p:custDataLst>
              <p:tags r:id="rId4"/>
            </p:custDataLst>
          </p:nvPr>
        </p:nvSpPr>
        <p:spPr/>
        <p:txBody>
          <a:bodyPr/>
          <a:lstStyle/>
          <a:p>
            <a:pPr>
              <a:defRPr/>
            </a:pPr>
            <a:fld id="{4549174A-4C81-4942-873A-6AEE00A05EAC}" type="slidenum">
              <a:rPr lang="tr-TR"/>
              <a:pPr>
                <a:defRPr/>
              </a:pPr>
              <a:t>4</a:t>
            </a:fld>
            <a:endParaRPr lang="tr-TR"/>
          </a:p>
        </p:txBody>
      </p:sp>
      <p:sp>
        <p:nvSpPr>
          <p:cNvPr id="7" name="Metin kutusu 6"/>
          <p:cNvSpPr txBox="1"/>
          <p:nvPr>
            <p:custDataLst>
              <p:tags r:id="rId5"/>
            </p:custDataLst>
          </p:nvPr>
        </p:nvSpPr>
        <p:spPr>
          <a:xfrm>
            <a:off x="533400" y="1371600"/>
            <a:ext cx="7772400" cy="2530475"/>
          </a:xfrm>
          <a:prstGeom prst="rect">
            <a:avLst/>
          </a:prstGeom>
          <a:noFill/>
        </p:spPr>
        <p:txBody>
          <a:bodyPr>
            <a:spAutoFit/>
          </a:bodyPr>
          <a:lstStyle/>
          <a:p>
            <a:pPr marL="514350" indent="-514350" fontAlgn="auto">
              <a:spcBef>
                <a:spcPts val="0"/>
              </a:spcBef>
              <a:spcAft>
                <a:spcPts val="0"/>
              </a:spcAft>
              <a:defRPr/>
            </a:pPr>
            <a:r>
              <a:rPr lang="tr-TR" sz="2400" b="1" dirty="0">
                <a:latin typeface="+mn-lt"/>
                <a:cs typeface="+mn-cs"/>
              </a:rPr>
              <a:t>Ağ çeşitleri</a:t>
            </a:r>
          </a:p>
          <a:p>
            <a:pPr marL="534988" algn="just" fontAlgn="auto">
              <a:lnSpc>
                <a:spcPct val="90000"/>
              </a:lnSpc>
              <a:spcBef>
                <a:spcPts val="0"/>
              </a:spcBef>
              <a:spcAft>
                <a:spcPts val="0"/>
              </a:spcAft>
              <a:defRPr/>
            </a:pPr>
            <a:r>
              <a:rPr lang="tr-TR" sz="2400" dirty="0">
                <a:latin typeface="+mn-lt"/>
                <a:cs typeface="+mn-cs"/>
              </a:rPr>
              <a:t>Yerel Alan Ağları (LAN, </a:t>
            </a:r>
            <a:r>
              <a:rPr lang="tr-TR" sz="2400" dirty="0" err="1">
                <a:latin typeface="+mn-lt"/>
                <a:cs typeface="+mn-cs"/>
              </a:rPr>
              <a:t>Local</a:t>
            </a:r>
            <a:r>
              <a:rPr lang="tr-TR" sz="2400" dirty="0">
                <a:latin typeface="+mn-lt"/>
                <a:cs typeface="+mn-cs"/>
              </a:rPr>
              <a:t> </a:t>
            </a:r>
            <a:r>
              <a:rPr lang="tr-TR" sz="2400" dirty="0" err="1">
                <a:latin typeface="+mn-lt"/>
                <a:cs typeface="+mn-cs"/>
              </a:rPr>
              <a:t>Area</a:t>
            </a:r>
            <a:r>
              <a:rPr lang="tr-TR" sz="2400" dirty="0">
                <a:latin typeface="+mn-lt"/>
                <a:cs typeface="+mn-cs"/>
              </a:rPr>
              <a:t> Networks) </a:t>
            </a:r>
          </a:p>
          <a:p>
            <a:pPr marL="534988" algn="just" fontAlgn="auto">
              <a:lnSpc>
                <a:spcPct val="90000"/>
              </a:lnSpc>
              <a:spcBef>
                <a:spcPts val="0"/>
              </a:spcBef>
              <a:spcAft>
                <a:spcPts val="0"/>
              </a:spcAft>
              <a:defRPr/>
            </a:pPr>
            <a:r>
              <a:rPr lang="tr-TR" sz="2400" dirty="0">
                <a:latin typeface="+mn-lt"/>
                <a:cs typeface="+mn-cs"/>
              </a:rPr>
              <a:t>Kablosuz Yerel Alan Ağları (WLAN, Wireless </a:t>
            </a:r>
            <a:r>
              <a:rPr lang="tr-TR" sz="2400" dirty="0" err="1">
                <a:latin typeface="+mn-lt"/>
                <a:cs typeface="+mn-cs"/>
              </a:rPr>
              <a:t>Local</a:t>
            </a:r>
            <a:r>
              <a:rPr lang="tr-TR" sz="2400" dirty="0">
                <a:latin typeface="+mn-lt"/>
                <a:cs typeface="+mn-cs"/>
              </a:rPr>
              <a:t> </a:t>
            </a:r>
            <a:r>
              <a:rPr lang="tr-TR" sz="2400" dirty="0" err="1">
                <a:latin typeface="+mn-lt"/>
                <a:cs typeface="+mn-cs"/>
              </a:rPr>
              <a:t>Area</a:t>
            </a:r>
            <a:r>
              <a:rPr lang="tr-TR" sz="2400" dirty="0">
                <a:latin typeface="+mn-lt"/>
                <a:cs typeface="+mn-cs"/>
              </a:rPr>
              <a:t> Networks) </a:t>
            </a:r>
          </a:p>
          <a:p>
            <a:pPr marL="534988" algn="just" fontAlgn="auto">
              <a:lnSpc>
                <a:spcPct val="90000"/>
              </a:lnSpc>
              <a:spcBef>
                <a:spcPts val="0"/>
              </a:spcBef>
              <a:spcAft>
                <a:spcPts val="0"/>
              </a:spcAft>
              <a:defRPr/>
            </a:pPr>
            <a:r>
              <a:rPr lang="tr-TR" sz="2400" dirty="0">
                <a:latin typeface="+mn-lt"/>
                <a:cs typeface="+mn-cs"/>
              </a:rPr>
              <a:t>Geniş Alan Bilgisayar Ağları (WAN, </a:t>
            </a:r>
            <a:r>
              <a:rPr lang="tr-TR" sz="2400" dirty="0" err="1">
                <a:latin typeface="+mn-lt"/>
                <a:cs typeface="+mn-cs"/>
              </a:rPr>
              <a:t>Wide</a:t>
            </a:r>
            <a:r>
              <a:rPr lang="tr-TR" sz="2400" dirty="0">
                <a:latin typeface="+mn-lt"/>
                <a:cs typeface="+mn-cs"/>
              </a:rPr>
              <a:t> </a:t>
            </a:r>
            <a:r>
              <a:rPr lang="tr-TR" sz="2400" dirty="0" err="1">
                <a:latin typeface="+mn-lt"/>
                <a:cs typeface="+mn-cs"/>
              </a:rPr>
              <a:t>Area</a:t>
            </a:r>
            <a:r>
              <a:rPr lang="tr-TR" sz="2400" dirty="0">
                <a:latin typeface="+mn-lt"/>
                <a:cs typeface="+mn-cs"/>
              </a:rPr>
              <a:t> Network)</a:t>
            </a:r>
          </a:p>
          <a:p>
            <a:pPr marL="514350" indent="-514350" fontAlgn="auto">
              <a:spcBef>
                <a:spcPts val="0"/>
              </a:spcBef>
              <a:spcAft>
                <a:spcPts val="0"/>
              </a:spcAft>
              <a:defRPr/>
            </a:pPr>
            <a:endParaRPr lang="tr-TR" sz="2400" b="1" dirty="0">
              <a:latin typeface="+mn-lt"/>
              <a:cs typeface="+mn-cs"/>
            </a:endParaRPr>
          </a:p>
          <a:p>
            <a:pPr marL="514350" indent="-514350" fontAlgn="auto">
              <a:spcBef>
                <a:spcPts val="0"/>
              </a:spcBef>
              <a:spcAft>
                <a:spcPts val="0"/>
              </a:spcAft>
              <a:defRPr/>
            </a:pPr>
            <a:r>
              <a:rPr lang="tr-TR" sz="2400" b="1" dirty="0">
                <a:latin typeface="+mn-lt"/>
                <a:cs typeface="+mn-cs"/>
              </a:rPr>
              <a:t>İntranet (iç ağ) / </a:t>
            </a:r>
            <a:r>
              <a:rPr lang="tr-TR" sz="2400" b="1" dirty="0" err="1">
                <a:latin typeface="+mn-lt"/>
                <a:cs typeface="+mn-cs"/>
              </a:rPr>
              <a:t>Extranet</a:t>
            </a:r>
            <a:r>
              <a:rPr lang="tr-TR" sz="2400" b="1" dirty="0">
                <a:latin typeface="+mn-lt"/>
                <a:cs typeface="+mn-cs"/>
              </a:rPr>
              <a:t> (dış ağ)</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solidFill>
            <a:schemeClr val="tx2">
              <a:lumMod val="75000"/>
            </a:schemeClr>
          </a:solidFill>
        </p:spPr>
        <p:txBody>
          <a:bodyPr rtlCol="0">
            <a:normAutofit fontScale="90000"/>
          </a:bodyPr>
          <a:lstStyle/>
          <a:p>
            <a:pPr fontAlgn="auto">
              <a:spcAft>
                <a:spcPts val="0"/>
              </a:spcAft>
              <a:defRPr/>
            </a:pPr>
            <a:r>
              <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Temel Ağ Cihazları</a:t>
            </a:r>
          </a:p>
        </p:txBody>
      </p:sp>
      <p:grpSp>
        <p:nvGrpSpPr>
          <p:cNvPr id="11" name="Grup 10"/>
          <p:cNvGrpSpPr>
            <a:grpSpLocks/>
          </p:cNvGrpSpPr>
          <p:nvPr/>
        </p:nvGrpSpPr>
        <p:grpSpPr bwMode="auto">
          <a:xfrm>
            <a:off x="0" y="0"/>
            <a:ext cx="9144000" cy="276225"/>
            <a:chOff x="0" y="0"/>
            <a:chExt cx="9144000" cy="381000"/>
          </a:xfrm>
        </p:grpSpPr>
        <p:sp>
          <p:nvSpPr>
            <p:cNvPr id="4" name="Dikdörtgen 3"/>
            <p:cNvSpPr/>
            <p:nvPr>
              <p:custDataLst>
                <p:tags r:id="rId6"/>
              </p:custDataLst>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nvGrpSpPr>
            <p:cNvPr id="11272" name="Group 9"/>
            <p:cNvGrpSpPr>
              <a:grpSpLocks noChangeAspect="1"/>
            </p:cNvGrpSpPr>
            <p:nvPr/>
          </p:nvGrpSpPr>
          <p:grpSpPr bwMode="auto">
            <a:xfrm>
              <a:off x="24723" y="14837"/>
              <a:ext cx="934093" cy="322595"/>
              <a:chOff x="1755" y="1344"/>
              <a:chExt cx="2994" cy="1034"/>
            </a:xfrm>
          </p:grpSpPr>
          <p:sp>
            <p:nvSpPr>
              <p:cNvPr id="11273" name="AutoShape 8"/>
              <p:cNvSpPr>
                <a:spLocks noChangeAspect="1" noChangeArrowheads="1" noTextEdit="1"/>
              </p:cNvSpPr>
              <p:nvPr>
                <p:custDataLst>
                  <p:tags r:id="rId7"/>
                </p:custDataLst>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11274" name="Freeform 10"/>
              <p:cNvSpPr>
                <a:spLocks/>
              </p:cNvSpPr>
              <p:nvPr>
                <p:custDataLst>
                  <p:tags r:id="rId8"/>
                </p:custDataLst>
              </p:nvPr>
            </p:nvSpPr>
            <p:spPr bwMode="auto">
              <a:xfrm>
                <a:off x="1755" y="1437"/>
                <a:ext cx="1142" cy="941"/>
              </a:xfrm>
              <a:custGeom>
                <a:avLst/>
                <a:gdLst>
                  <a:gd name="T0" fmla="*/ 1130 w 2284"/>
                  <a:gd name="T1" fmla="*/ 581 h 1882"/>
                  <a:gd name="T2" fmla="*/ 1031 w 2284"/>
                  <a:gd name="T3" fmla="*/ 841 h 1882"/>
                  <a:gd name="T4" fmla="*/ 790 w 2284"/>
                  <a:gd name="T5" fmla="*/ 936 h 1882"/>
                  <a:gd name="T6" fmla="*/ 652 w 2284"/>
                  <a:gd name="T7" fmla="*/ 838 h 1882"/>
                  <a:gd name="T8" fmla="*/ 563 w 2284"/>
                  <a:gd name="T9" fmla="*/ 645 h 1882"/>
                  <a:gd name="T10" fmla="*/ 624 w 2284"/>
                  <a:gd name="T11" fmla="*/ 595 h 1882"/>
                  <a:gd name="T12" fmla="*/ 689 w 2284"/>
                  <a:gd name="T13" fmla="*/ 769 h 1882"/>
                  <a:gd name="T14" fmla="*/ 797 w 2284"/>
                  <a:gd name="T15" fmla="*/ 862 h 1882"/>
                  <a:gd name="T16" fmla="*/ 927 w 2284"/>
                  <a:gd name="T17" fmla="*/ 838 h 1882"/>
                  <a:gd name="T18" fmla="*/ 1027 w 2284"/>
                  <a:gd name="T19" fmla="*/ 696 h 1882"/>
                  <a:gd name="T20" fmla="*/ 1065 w 2284"/>
                  <a:gd name="T21" fmla="*/ 476 h 1882"/>
                  <a:gd name="T22" fmla="*/ 1049 w 2284"/>
                  <a:gd name="T23" fmla="*/ 329 h 1882"/>
                  <a:gd name="T24" fmla="*/ 1004 w 2284"/>
                  <a:gd name="T25" fmla="*/ 207 h 1882"/>
                  <a:gd name="T26" fmla="*/ 948 w 2284"/>
                  <a:gd name="T27" fmla="*/ 132 h 1882"/>
                  <a:gd name="T28" fmla="*/ 904 w 2284"/>
                  <a:gd name="T29" fmla="*/ 99 h 1882"/>
                  <a:gd name="T30" fmla="*/ 856 w 2284"/>
                  <a:gd name="T31" fmla="*/ 84 h 1882"/>
                  <a:gd name="T32" fmla="*/ 757 w 2284"/>
                  <a:gd name="T33" fmla="*/ 111 h 1882"/>
                  <a:gd name="T34" fmla="*/ 660 w 2284"/>
                  <a:gd name="T35" fmla="*/ 244 h 1882"/>
                  <a:gd name="T36" fmla="*/ 615 w 2284"/>
                  <a:gd name="T37" fmla="*/ 468 h 1882"/>
                  <a:gd name="T38" fmla="*/ 707 w 2284"/>
                  <a:gd name="T39" fmla="*/ 345 h 1882"/>
                  <a:gd name="T40" fmla="*/ 759 w 2284"/>
                  <a:gd name="T41" fmla="*/ 252 h 1882"/>
                  <a:gd name="T42" fmla="*/ 825 w 2284"/>
                  <a:gd name="T43" fmla="*/ 227 h 1882"/>
                  <a:gd name="T44" fmla="*/ 881 w 2284"/>
                  <a:gd name="T45" fmla="*/ 260 h 1882"/>
                  <a:gd name="T46" fmla="*/ 938 w 2284"/>
                  <a:gd name="T47" fmla="*/ 387 h 1882"/>
                  <a:gd name="T48" fmla="*/ 942 w 2284"/>
                  <a:gd name="T49" fmla="*/ 554 h 1882"/>
                  <a:gd name="T50" fmla="*/ 899 w 2284"/>
                  <a:gd name="T51" fmla="*/ 674 h 1882"/>
                  <a:gd name="T52" fmla="*/ 829 w 2284"/>
                  <a:gd name="T53" fmla="*/ 730 h 1882"/>
                  <a:gd name="T54" fmla="*/ 759 w 2284"/>
                  <a:gd name="T55" fmla="*/ 707 h 1882"/>
                  <a:gd name="T56" fmla="*/ 707 w 2284"/>
                  <a:gd name="T57" fmla="*/ 625 h 1882"/>
                  <a:gd name="T58" fmla="*/ 745 w 2284"/>
                  <a:gd name="T59" fmla="*/ 525 h 1882"/>
                  <a:gd name="T60" fmla="*/ 787 w 2284"/>
                  <a:gd name="T61" fmla="*/ 609 h 1882"/>
                  <a:gd name="T62" fmla="*/ 854 w 2284"/>
                  <a:gd name="T63" fmla="*/ 576 h 1882"/>
                  <a:gd name="T64" fmla="*/ 868 w 2284"/>
                  <a:gd name="T65" fmla="*/ 426 h 1882"/>
                  <a:gd name="T66" fmla="*/ 807 w 2284"/>
                  <a:gd name="T67" fmla="*/ 342 h 1882"/>
                  <a:gd name="T68" fmla="*/ 748 w 2284"/>
                  <a:gd name="T69" fmla="*/ 417 h 1882"/>
                  <a:gd name="T70" fmla="*/ 769 w 2284"/>
                  <a:gd name="T71" fmla="*/ 465 h 1882"/>
                  <a:gd name="T72" fmla="*/ 789 w 2284"/>
                  <a:gd name="T73" fmla="*/ 452 h 1882"/>
                  <a:gd name="T74" fmla="*/ 807 w 2284"/>
                  <a:gd name="T75" fmla="*/ 432 h 1882"/>
                  <a:gd name="T76" fmla="*/ 829 w 2284"/>
                  <a:gd name="T77" fmla="*/ 460 h 1882"/>
                  <a:gd name="T78" fmla="*/ 824 w 2284"/>
                  <a:gd name="T79" fmla="*/ 512 h 1882"/>
                  <a:gd name="T80" fmla="*/ 800 w 2284"/>
                  <a:gd name="T81" fmla="*/ 524 h 1882"/>
                  <a:gd name="T82" fmla="*/ 786 w 2284"/>
                  <a:gd name="T83" fmla="*/ 495 h 1882"/>
                  <a:gd name="T84" fmla="*/ 735 w 2284"/>
                  <a:gd name="T85" fmla="*/ 495 h 1882"/>
                  <a:gd name="T86" fmla="*/ 626 w 2284"/>
                  <a:gd name="T87" fmla="*/ 495 h 1882"/>
                  <a:gd name="T88" fmla="*/ 507 w 2284"/>
                  <a:gd name="T89" fmla="*/ 495 h 1882"/>
                  <a:gd name="T90" fmla="*/ 395 w 2284"/>
                  <a:gd name="T91" fmla="*/ 495 h 1882"/>
                  <a:gd name="T92" fmla="*/ 325 w 2284"/>
                  <a:gd name="T93" fmla="*/ 495 h 1882"/>
                  <a:gd name="T94" fmla="*/ 108 w 2284"/>
                  <a:gd name="T95" fmla="*/ 495 h 1882"/>
                  <a:gd name="T96" fmla="*/ 314 w 2284"/>
                  <a:gd name="T97" fmla="*/ 465 h 1882"/>
                  <a:gd name="T98" fmla="*/ 356 w 2284"/>
                  <a:gd name="T99" fmla="*/ 465 h 1882"/>
                  <a:gd name="T100" fmla="*/ 458 w 2284"/>
                  <a:gd name="T101" fmla="*/ 465 h 1882"/>
                  <a:gd name="T102" fmla="*/ 549 w 2284"/>
                  <a:gd name="T103" fmla="*/ 372 h 1882"/>
                  <a:gd name="T104" fmla="*/ 629 w 2284"/>
                  <a:gd name="T105" fmla="*/ 137 h 1882"/>
                  <a:gd name="T106" fmla="*/ 776 w 2284"/>
                  <a:gd name="T107" fmla="*/ 9 h 1882"/>
                  <a:gd name="T108" fmla="*/ 881 w 2284"/>
                  <a:gd name="T109" fmla="*/ 4 h 1882"/>
                  <a:gd name="T110" fmla="*/ 950 w 2284"/>
                  <a:gd name="T111" fmla="*/ 32 h 1882"/>
                  <a:gd name="T112" fmla="*/ 1019 w 2284"/>
                  <a:gd name="T113" fmla="*/ 93 h 1882"/>
                  <a:gd name="T114" fmla="*/ 1046 w 2284"/>
                  <a:gd name="T115" fmla="*/ 130 h 1882"/>
                  <a:gd name="T116" fmla="*/ 1118 w 2284"/>
                  <a:gd name="T117" fmla="*/ 280 h 18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sp>
        <p:nvSpPr>
          <p:cNvPr id="12" name="Metin kutusu 11"/>
          <p:cNvSpPr txBox="1">
            <a:spLocks noChangeArrowheads="1"/>
          </p:cNvSpPr>
          <p:nvPr>
            <p:custDataLst>
              <p:tags r:id="rId3"/>
            </p:custDataLst>
          </p:nvPr>
        </p:nvSpPr>
        <p:spPr bwMode="auto">
          <a:xfrm>
            <a:off x="381000" y="-3175"/>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1400" b="1">
                <a:solidFill>
                  <a:schemeClr val="bg1"/>
                </a:solidFill>
                <a:latin typeface="Calibri" pitchFamily="34" charset="0"/>
              </a:rPr>
              <a:t>Ağ Çeşitleri ile Temel Ağ Cihazlarını Bilir</a:t>
            </a:r>
          </a:p>
        </p:txBody>
      </p:sp>
      <p:sp>
        <p:nvSpPr>
          <p:cNvPr id="5" name="Slayt Numarası Yer Tutucusu 4"/>
          <p:cNvSpPr>
            <a:spLocks noGrp="1"/>
          </p:cNvSpPr>
          <p:nvPr>
            <p:ph type="sldNum" sz="quarter" idx="12"/>
            <p:custDataLst>
              <p:tags r:id="rId4"/>
            </p:custDataLst>
          </p:nvPr>
        </p:nvSpPr>
        <p:spPr/>
        <p:txBody>
          <a:bodyPr/>
          <a:lstStyle/>
          <a:p>
            <a:pPr>
              <a:defRPr/>
            </a:pPr>
            <a:fld id="{8BCEFF45-34F8-45A3-A79A-69D5A017F268}" type="slidenum">
              <a:rPr lang="tr-TR"/>
              <a:pPr>
                <a:defRPr/>
              </a:pPr>
              <a:t>5</a:t>
            </a:fld>
            <a:endParaRPr lang="tr-TR"/>
          </a:p>
        </p:txBody>
      </p:sp>
      <p:sp>
        <p:nvSpPr>
          <p:cNvPr id="11270" name="Metin kutusu 6"/>
          <p:cNvSpPr txBox="1">
            <a:spLocks noChangeArrowheads="1"/>
          </p:cNvSpPr>
          <p:nvPr>
            <p:custDataLst>
              <p:tags r:id="rId5"/>
            </p:custDataLst>
          </p:nvPr>
        </p:nvSpPr>
        <p:spPr bwMode="auto">
          <a:xfrm>
            <a:off x="533400" y="1371600"/>
            <a:ext cx="7543800" cy="308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175">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pPr algn="just">
              <a:lnSpc>
                <a:spcPct val="90000"/>
              </a:lnSpc>
            </a:pPr>
            <a:r>
              <a:rPr lang="tr-TR" sz="2400">
                <a:latin typeface="Calibri" pitchFamily="34" charset="0"/>
              </a:rPr>
              <a:t>Ağ Arabirim Kartı (NIC)</a:t>
            </a:r>
          </a:p>
          <a:p>
            <a:pPr algn="just">
              <a:lnSpc>
                <a:spcPct val="90000"/>
              </a:lnSpc>
            </a:pPr>
            <a:r>
              <a:rPr lang="tr-TR" sz="2400">
                <a:latin typeface="Calibri" pitchFamily="34" charset="0"/>
              </a:rPr>
              <a:t>Göbek (Hub)</a:t>
            </a:r>
          </a:p>
          <a:p>
            <a:pPr algn="just">
              <a:lnSpc>
                <a:spcPct val="90000"/>
              </a:lnSpc>
            </a:pPr>
            <a:r>
              <a:rPr lang="tr-TR" sz="2400">
                <a:latin typeface="Calibri" pitchFamily="34" charset="0"/>
              </a:rPr>
              <a:t>Anahtarlama cihazı (Switch)</a:t>
            </a:r>
          </a:p>
          <a:p>
            <a:pPr algn="just">
              <a:lnSpc>
                <a:spcPct val="90000"/>
              </a:lnSpc>
            </a:pPr>
            <a:r>
              <a:rPr lang="tr-TR" sz="2400">
                <a:latin typeface="Calibri" pitchFamily="34" charset="0"/>
              </a:rPr>
              <a:t>Tekrarlayıcı (Repeater)</a:t>
            </a:r>
          </a:p>
          <a:p>
            <a:pPr algn="just">
              <a:lnSpc>
                <a:spcPct val="90000"/>
              </a:lnSpc>
            </a:pPr>
            <a:r>
              <a:rPr lang="tr-TR" sz="2400">
                <a:latin typeface="Calibri" pitchFamily="34" charset="0"/>
              </a:rPr>
              <a:t>Köprü (Bridge)</a:t>
            </a:r>
          </a:p>
          <a:p>
            <a:pPr algn="just">
              <a:lnSpc>
                <a:spcPct val="90000"/>
              </a:lnSpc>
            </a:pPr>
            <a:r>
              <a:rPr lang="tr-TR" sz="2400">
                <a:latin typeface="Calibri" pitchFamily="34" charset="0"/>
              </a:rPr>
              <a:t>Yönlendirici (Router)</a:t>
            </a:r>
          </a:p>
          <a:p>
            <a:pPr algn="just">
              <a:lnSpc>
                <a:spcPct val="90000"/>
              </a:lnSpc>
            </a:pPr>
            <a:r>
              <a:rPr lang="tr-TR" sz="2400">
                <a:latin typeface="Calibri" pitchFamily="34" charset="0"/>
              </a:rPr>
              <a:t>Güvenlik duvarı (Firewall)</a:t>
            </a:r>
          </a:p>
          <a:p>
            <a:pPr algn="just">
              <a:lnSpc>
                <a:spcPct val="90000"/>
              </a:lnSpc>
            </a:pPr>
            <a:r>
              <a:rPr lang="tr-TR" sz="2400">
                <a:latin typeface="Calibri" pitchFamily="34" charset="0"/>
              </a:rPr>
              <a:t>Erişim noktası (Access point)</a:t>
            </a:r>
          </a:p>
          <a:p>
            <a:pPr algn="just">
              <a:lnSpc>
                <a:spcPct val="90000"/>
              </a:lnSpc>
            </a:pPr>
            <a:r>
              <a:rPr lang="tr-TR" sz="2400">
                <a:latin typeface="Calibri" pitchFamily="34" charset="0"/>
              </a:rPr>
              <a:t>Modem</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solidFill>
            <a:schemeClr val="tx2">
              <a:lumMod val="75000"/>
            </a:schemeClr>
          </a:solidFill>
        </p:spPr>
        <p:txBody>
          <a:bodyPr rtlCol="0">
            <a:normAutofit fontScale="90000"/>
          </a:bodyPr>
          <a:lstStyle/>
          <a:p>
            <a:pPr fontAlgn="auto">
              <a:spcAft>
                <a:spcPts val="0"/>
              </a:spcAft>
              <a:defRPr/>
            </a:pPr>
            <a:r>
              <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İnternet</a:t>
            </a:r>
          </a:p>
        </p:txBody>
      </p:sp>
      <p:grpSp>
        <p:nvGrpSpPr>
          <p:cNvPr id="11" name="Grup 10"/>
          <p:cNvGrpSpPr>
            <a:grpSpLocks/>
          </p:cNvGrpSpPr>
          <p:nvPr/>
        </p:nvGrpSpPr>
        <p:grpSpPr bwMode="auto">
          <a:xfrm>
            <a:off x="0" y="0"/>
            <a:ext cx="9144000" cy="276225"/>
            <a:chOff x="0" y="0"/>
            <a:chExt cx="9144000" cy="381000"/>
          </a:xfrm>
        </p:grpSpPr>
        <p:sp>
          <p:nvSpPr>
            <p:cNvPr id="4" name="Dikdörtgen 3"/>
            <p:cNvSpPr/>
            <p:nvPr>
              <p:custDataLst>
                <p:tags r:id="rId6"/>
              </p:custDataLst>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nvGrpSpPr>
            <p:cNvPr id="12296" name="Group 9"/>
            <p:cNvGrpSpPr>
              <a:grpSpLocks noChangeAspect="1"/>
            </p:cNvGrpSpPr>
            <p:nvPr/>
          </p:nvGrpSpPr>
          <p:grpSpPr bwMode="auto">
            <a:xfrm>
              <a:off x="24723" y="14837"/>
              <a:ext cx="934093" cy="322595"/>
              <a:chOff x="1755" y="1344"/>
              <a:chExt cx="2994" cy="1034"/>
            </a:xfrm>
          </p:grpSpPr>
          <p:sp>
            <p:nvSpPr>
              <p:cNvPr id="12297" name="AutoShape 8"/>
              <p:cNvSpPr>
                <a:spLocks noChangeAspect="1" noChangeArrowheads="1" noTextEdit="1"/>
              </p:cNvSpPr>
              <p:nvPr>
                <p:custDataLst>
                  <p:tags r:id="rId7"/>
                </p:custDataLst>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12298" name="Freeform 10"/>
              <p:cNvSpPr>
                <a:spLocks/>
              </p:cNvSpPr>
              <p:nvPr>
                <p:custDataLst>
                  <p:tags r:id="rId8"/>
                </p:custDataLst>
              </p:nvPr>
            </p:nvSpPr>
            <p:spPr bwMode="auto">
              <a:xfrm>
                <a:off x="1755" y="1437"/>
                <a:ext cx="1142" cy="941"/>
              </a:xfrm>
              <a:custGeom>
                <a:avLst/>
                <a:gdLst>
                  <a:gd name="T0" fmla="*/ 1130 w 2284"/>
                  <a:gd name="T1" fmla="*/ 581 h 1882"/>
                  <a:gd name="T2" fmla="*/ 1031 w 2284"/>
                  <a:gd name="T3" fmla="*/ 841 h 1882"/>
                  <a:gd name="T4" fmla="*/ 790 w 2284"/>
                  <a:gd name="T5" fmla="*/ 936 h 1882"/>
                  <a:gd name="T6" fmla="*/ 652 w 2284"/>
                  <a:gd name="T7" fmla="*/ 838 h 1882"/>
                  <a:gd name="T8" fmla="*/ 563 w 2284"/>
                  <a:gd name="T9" fmla="*/ 645 h 1882"/>
                  <a:gd name="T10" fmla="*/ 624 w 2284"/>
                  <a:gd name="T11" fmla="*/ 595 h 1882"/>
                  <a:gd name="T12" fmla="*/ 689 w 2284"/>
                  <a:gd name="T13" fmla="*/ 769 h 1882"/>
                  <a:gd name="T14" fmla="*/ 797 w 2284"/>
                  <a:gd name="T15" fmla="*/ 862 h 1882"/>
                  <a:gd name="T16" fmla="*/ 927 w 2284"/>
                  <a:gd name="T17" fmla="*/ 838 h 1882"/>
                  <a:gd name="T18" fmla="*/ 1027 w 2284"/>
                  <a:gd name="T19" fmla="*/ 696 h 1882"/>
                  <a:gd name="T20" fmla="*/ 1065 w 2284"/>
                  <a:gd name="T21" fmla="*/ 476 h 1882"/>
                  <a:gd name="T22" fmla="*/ 1049 w 2284"/>
                  <a:gd name="T23" fmla="*/ 329 h 1882"/>
                  <a:gd name="T24" fmla="*/ 1004 w 2284"/>
                  <a:gd name="T25" fmla="*/ 207 h 1882"/>
                  <a:gd name="T26" fmla="*/ 948 w 2284"/>
                  <a:gd name="T27" fmla="*/ 132 h 1882"/>
                  <a:gd name="T28" fmla="*/ 904 w 2284"/>
                  <a:gd name="T29" fmla="*/ 99 h 1882"/>
                  <a:gd name="T30" fmla="*/ 856 w 2284"/>
                  <a:gd name="T31" fmla="*/ 84 h 1882"/>
                  <a:gd name="T32" fmla="*/ 757 w 2284"/>
                  <a:gd name="T33" fmla="*/ 111 h 1882"/>
                  <a:gd name="T34" fmla="*/ 660 w 2284"/>
                  <a:gd name="T35" fmla="*/ 244 h 1882"/>
                  <a:gd name="T36" fmla="*/ 615 w 2284"/>
                  <a:gd name="T37" fmla="*/ 468 h 1882"/>
                  <a:gd name="T38" fmla="*/ 707 w 2284"/>
                  <a:gd name="T39" fmla="*/ 345 h 1882"/>
                  <a:gd name="T40" fmla="*/ 759 w 2284"/>
                  <a:gd name="T41" fmla="*/ 252 h 1882"/>
                  <a:gd name="T42" fmla="*/ 825 w 2284"/>
                  <a:gd name="T43" fmla="*/ 227 h 1882"/>
                  <a:gd name="T44" fmla="*/ 881 w 2284"/>
                  <a:gd name="T45" fmla="*/ 260 h 1882"/>
                  <a:gd name="T46" fmla="*/ 938 w 2284"/>
                  <a:gd name="T47" fmla="*/ 387 h 1882"/>
                  <a:gd name="T48" fmla="*/ 942 w 2284"/>
                  <a:gd name="T49" fmla="*/ 554 h 1882"/>
                  <a:gd name="T50" fmla="*/ 899 w 2284"/>
                  <a:gd name="T51" fmla="*/ 674 h 1882"/>
                  <a:gd name="T52" fmla="*/ 829 w 2284"/>
                  <a:gd name="T53" fmla="*/ 730 h 1882"/>
                  <a:gd name="T54" fmla="*/ 759 w 2284"/>
                  <a:gd name="T55" fmla="*/ 707 h 1882"/>
                  <a:gd name="T56" fmla="*/ 707 w 2284"/>
                  <a:gd name="T57" fmla="*/ 625 h 1882"/>
                  <a:gd name="T58" fmla="*/ 745 w 2284"/>
                  <a:gd name="T59" fmla="*/ 525 h 1882"/>
                  <a:gd name="T60" fmla="*/ 787 w 2284"/>
                  <a:gd name="T61" fmla="*/ 609 h 1882"/>
                  <a:gd name="T62" fmla="*/ 854 w 2284"/>
                  <a:gd name="T63" fmla="*/ 576 h 1882"/>
                  <a:gd name="T64" fmla="*/ 868 w 2284"/>
                  <a:gd name="T65" fmla="*/ 426 h 1882"/>
                  <a:gd name="T66" fmla="*/ 807 w 2284"/>
                  <a:gd name="T67" fmla="*/ 342 h 1882"/>
                  <a:gd name="T68" fmla="*/ 748 w 2284"/>
                  <a:gd name="T69" fmla="*/ 417 h 1882"/>
                  <a:gd name="T70" fmla="*/ 769 w 2284"/>
                  <a:gd name="T71" fmla="*/ 465 h 1882"/>
                  <a:gd name="T72" fmla="*/ 789 w 2284"/>
                  <a:gd name="T73" fmla="*/ 452 h 1882"/>
                  <a:gd name="T74" fmla="*/ 807 w 2284"/>
                  <a:gd name="T75" fmla="*/ 432 h 1882"/>
                  <a:gd name="T76" fmla="*/ 829 w 2284"/>
                  <a:gd name="T77" fmla="*/ 460 h 1882"/>
                  <a:gd name="T78" fmla="*/ 824 w 2284"/>
                  <a:gd name="T79" fmla="*/ 512 h 1882"/>
                  <a:gd name="T80" fmla="*/ 800 w 2284"/>
                  <a:gd name="T81" fmla="*/ 524 h 1882"/>
                  <a:gd name="T82" fmla="*/ 786 w 2284"/>
                  <a:gd name="T83" fmla="*/ 495 h 1882"/>
                  <a:gd name="T84" fmla="*/ 735 w 2284"/>
                  <a:gd name="T85" fmla="*/ 495 h 1882"/>
                  <a:gd name="T86" fmla="*/ 626 w 2284"/>
                  <a:gd name="T87" fmla="*/ 495 h 1882"/>
                  <a:gd name="T88" fmla="*/ 507 w 2284"/>
                  <a:gd name="T89" fmla="*/ 495 h 1882"/>
                  <a:gd name="T90" fmla="*/ 395 w 2284"/>
                  <a:gd name="T91" fmla="*/ 495 h 1882"/>
                  <a:gd name="T92" fmla="*/ 325 w 2284"/>
                  <a:gd name="T93" fmla="*/ 495 h 1882"/>
                  <a:gd name="T94" fmla="*/ 108 w 2284"/>
                  <a:gd name="T95" fmla="*/ 495 h 1882"/>
                  <a:gd name="T96" fmla="*/ 314 w 2284"/>
                  <a:gd name="T97" fmla="*/ 465 h 1882"/>
                  <a:gd name="T98" fmla="*/ 356 w 2284"/>
                  <a:gd name="T99" fmla="*/ 465 h 1882"/>
                  <a:gd name="T100" fmla="*/ 458 w 2284"/>
                  <a:gd name="T101" fmla="*/ 465 h 1882"/>
                  <a:gd name="T102" fmla="*/ 549 w 2284"/>
                  <a:gd name="T103" fmla="*/ 372 h 1882"/>
                  <a:gd name="T104" fmla="*/ 629 w 2284"/>
                  <a:gd name="T105" fmla="*/ 137 h 1882"/>
                  <a:gd name="T106" fmla="*/ 776 w 2284"/>
                  <a:gd name="T107" fmla="*/ 9 h 1882"/>
                  <a:gd name="T108" fmla="*/ 881 w 2284"/>
                  <a:gd name="T109" fmla="*/ 4 h 1882"/>
                  <a:gd name="T110" fmla="*/ 950 w 2284"/>
                  <a:gd name="T111" fmla="*/ 32 h 1882"/>
                  <a:gd name="T112" fmla="*/ 1019 w 2284"/>
                  <a:gd name="T113" fmla="*/ 93 h 1882"/>
                  <a:gd name="T114" fmla="*/ 1046 w 2284"/>
                  <a:gd name="T115" fmla="*/ 130 h 1882"/>
                  <a:gd name="T116" fmla="*/ 1118 w 2284"/>
                  <a:gd name="T117" fmla="*/ 280 h 18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sp>
        <p:nvSpPr>
          <p:cNvPr id="12" name="Metin kutusu 11"/>
          <p:cNvSpPr txBox="1">
            <a:spLocks noChangeArrowheads="1"/>
          </p:cNvSpPr>
          <p:nvPr>
            <p:custDataLst>
              <p:tags r:id="rId3"/>
            </p:custDataLst>
          </p:nvPr>
        </p:nvSpPr>
        <p:spPr bwMode="auto">
          <a:xfrm>
            <a:off x="381000" y="-3175"/>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1400" b="1">
                <a:solidFill>
                  <a:schemeClr val="bg1"/>
                </a:solidFill>
                <a:latin typeface="Calibri" pitchFamily="34" charset="0"/>
              </a:rPr>
              <a:t>İnternet kavramını ve internetin gelişimini bilir</a:t>
            </a:r>
          </a:p>
        </p:txBody>
      </p:sp>
      <p:sp>
        <p:nvSpPr>
          <p:cNvPr id="5" name="Slayt Numarası Yer Tutucusu 4"/>
          <p:cNvSpPr>
            <a:spLocks noGrp="1"/>
          </p:cNvSpPr>
          <p:nvPr>
            <p:ph type="sldNum" sz="quarter" idx="12"/>
            <p:custDataLst>
              <p:tags r:id="rId4"/>
            </p:custDataLst>
          </p:nvPr>
        </p:nvSpPr>
        <p:spPr/>
        <p:txBody>
          <a:bodyPr/>
          <a:lstStyle/>
          <a:p>
            <a:pPr>
              <a:defRPr/>
            </a:pPr>
            <a:fld id="{A151114F-F357-45D1-9787-558DE22771A1}" type="slidenum">
              <a:rPr lang="tr-TR"/>
              <a:pPr>
                <a:defRPr/>
              </a:pPr>
              <a:t>6</a:t>
            </a:fld>
            <a:endParaRPr lang="tr-TR"/>
          </a:p>
        </p:txBody>
      </p:sp>
      <p:sp>
        <p:nvSpPr>
          <p:cNvPr id="7" name="Metin kutusu 6"/>
          <p:cNvSpPr txBox="1"/>
          <p:nvPr>
            <p:custDataLst>
              <p:tags r:id="rId5"/>
            </p:custDataLst>
          </p:nvPr>
        </p:nvSpPr>
        <p:spPr>
          <a:xfrm>
            <a:off x="533400" y="1371600"/>
            <a:ext cx="7543800" cy="1570038"/>
          </a:xfrm>
          <a:prstGeom prst="rect">
            <a:avLst/>
          </a:prstGeom>
          <a:noFill/>
        </p:spPr>
        <p:txBody>
          <a:bodyPr>
            <a:spAutoFit/>
          </a:bodyPr>
          <a:lstStyle/>
          <a:p>
            <a:pPr marL="514350" indent="-514350" fontAlgn="auto">
              <a:spcBef>
                <a:spcPts val="0"/>
              </a:spcBef>
              <a:spcAft>
                <a:spcPts val="0"/>
              </a:spcAft>
              <a:defRPr/>
            </a:pPr>
            <a:r>
              <a:rPr lang="tr-TR" sz="2400" b="1" dirty="0">
                <a:latin typeface="+mn-lt"/>
                <a:cs typeface="+mn-cs"/>
              </a:rPr>
              <a:t>İnternet Nedir?</a:t>
            </a:r>
          </a:p>
          <a:p>
            <a:pPr marL="534988" algn="just" fontAlgn="auto">
              <a:spcBef>
                <a:spcPts val="0"/>
              </a:spcBef>
              <a:spcAft>
                <a:spcPts val="0"/>
              </a:spcAft>
              <a:defRPr/>
            </a:pPr>
            <a:r>
              <a:rPr lang="tr-TR" sz="2400" dirty="0">
                <a:latin typeface="+mn-lt"/>
                <a:cs typeface="+mn-cs"/>
              </a:rPr>
              <a:t>İnternet, bilgisayarların ve bilgisayar sistemlerinin birbirine bağlı olduğu, sürekli büyüyen ve dünya çapında yaygın olan bir bilgisayar ağıdır.</a:t>
            </a:r>
            <a:endParaRPr lang="tr-TR" sz="2400" b="1" dirty="0">
              <a:latin typeface="+mn-lt"/>
              <a:cs typeface="+mn-cs"/>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solidFill>
            <a:schemeClr val="tx2">
              <a:lumMod val="75000"/>
            </a:schemeClr>
          </a:solidFill>
        </p:spPr>
        <p:txBody>
          <a:bodyPr rtlCol="0">
            <a:normAutofit fontScale="90000"/>
          </a:bodyPr>
          <a:lstStyle/>
          <a:p>
            <a:pPr fontAlgn="auto">
              <a:spcAft>
                <a:spcPts val="0"/>
              </a:spcAft>
              <a:defRPr/>
            </a:pPr>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İnternetin Gelişimi</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a:grpSpLocks/>
          </p:cNvGrpSpPr>
          <p:nvPr/>
        </p:nvGrpSpPr>
        <p:grpSpPr bwMode="auto">
          <a:xfrm>
            <a:off x="0" y="0"/>
            <a:ext cx="9144000" cy="276225"/>
            <a:chOff x="0" y="0"/>
            <a:chExt cx="9144000" cy="381000"/>
          </a:xfrm>
        </p:grpSpPr>
        <p:sp>
          <p:nvSpPr>
            <p:cNvPr id="4" name="Dikdörtgen 3"/>
            <p:cNvSpPr/>
            <p:nvPr>
              <p:custDataLst>
                <p:tags r:id="rId6"/>
              </p:custDataLst>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nvGrpSpPr>
            <p:cNvPr id="13320" name="Group 9"/>
            <p:cNvGrpSpPr>
              <a:grpSpLocks noChangeAspect="1"/>
            </p:cNvGrpSpPr>
            <p:nvPr/>
          </p:nvGrpSpPr>
          <p:grpSpPr bwMode="auto">
            <a:xfrm>
              <a:off x="24723" y="14837"/>
              <a:ext cx="934093" cy="322595"/>
              <a:chOff x="1755" y="1344"/>
              <a:chExt cx="2994" cy="1034"/>
            </a:xfrm>
          </p:grpSpPr>
          <p:sp>
            <p:nvSpPr>
              <p:cNvPr id="13321" name="AutoShape 8"/>
              <p:cNvSpPr>
                <a:spLocks noChangeAspect="1" noChangeArrowheads="1" noTextEdit="1"/>
              </p:cNvSpPr>
              <p:nvPr>
                <p:custDataLst>
                  <p:tags r:id="rId7"/>
                </p:custDataLst>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13322" name="Freeform 10"/>
              <p:cNvSpPr>
                <a:spLocks/>
              </p:cNvSpPr>
              <p:nvPr>
                <p:custDataLst>
                  <p:tags r:id="rId8"/>
                </p:custDataLst>
              </p:nvPr>
            </p:nvSpPr>
            <p:spPr bwMode="auto">
              <a:xfrm>
                <a:off x="1755" y="1437"/>
                <a:ext cx="1142" cy="941"/>
              </a:xfrm>
              <a:custGeom>
                <a:avLst/>
                <a:gdLst>
                  <a:gd name="T0" fmla="*/ 1130 w 2284"/>
                  <a:gd name="T1" fmla="*/ 581 h 1882"/>
                  <a:gd name="T2" fmla="*/ 1031 w 2284"/>
                  <a:gd name="T3" fmla="*/ 841 h 1882"/>
                  <a:gd name="T4" fmla="*/ 790 w 2284"/>
                  <a:gd name="T5" fmla="*/ 936 h 1882"/>
                  <a:gd name="T6" fmla="*/ 652 w 2284"/>
                  <a:gd name="T7" fmla="*/ 838 h 1882"/>
                  <a:gd name="T8" fmla="*/ 563 w 2284"/>
                  <a:gd name="T9" fmla="*/ 645 h 1882"/>
                  <a:gd name="T10" fmla="*/ 624 w 2284"/>
                  <a:gd name="T11" fmla="*/ 595 h 1882"/>
                  <a:gd name="T12" fmla="*/ 689 w 2284"/>
                  <a:gd name="T13" fmla="*/ 769 h 1882"/>
                  <a:gd name="T14" fmla="*/ 797 w 2284"/>
                  <a:gd name="T15" fmla="*/ 862 h 1882"/>
                  <a:gd name="T16" fmla="*/ 927 w 2284"/>
                  <a:gd name="T17" fmla="*/ 838 h 1882"/>
                  <a:gd name="T18" fmla="*/ 1027 w 2284"/>
                  <a:gd name="T19" fmla="*/ 696 h 1882"/>
                  <a:gd name="T20" fmla="*/ 1065 w 2284"/>
                  <a:gd name="T21" fmla="*/ 476 h 1882"/>
                  <a:gd name="T22" fmla="*/ 1049 w 2284"/>
                  <a:gd name="T23" fmla="*/ 329 h 1882"/>
                  <a:gd name="T24" fmla="*/ 1004 w 2284"/>
                  <a:gd name="T25" fmla="*/ 207 h 1882"/>
                  <a:gd name="T26" fmla="*/ 948 w 2284"/>
                  <a:gd name="T27" fmla="*/ 132 h 1882"/>
                  <a:gd name="T28" fmla="*/ 904 w 2284"/>
                  <a:gd name="T29" fmla="*/ 99 h 1882"/>
                  <a:gd name="T30" fmla="*/ 856 w 2284"/>
                  <a:gd name="T31" fmla="*/ 84 h 1882"/>
                  <a:gd name="T32" fmla="*/ 757 w 2284"/>
                  <a:gd name="T33" fmla="*/ 111 h 1882"/>
                  <a:gd name="T34" fmla="*/ 660 w 2284"/>
                  <a:gd name="T35" fmla="*/ 244 h 1882"/>
                  <a:gd name="T36" fmla="*/ 615 w 2284"/>
                  <a:gd name="T37" fmla="*/ 468 h 1882"/>
                  <a:gd name="T38" fmla="*/ 707 w 2284"/>
                  <a:gd name="T39" fmla="*/ 345 h 1882"/>
                  <a:gd name="T40" fmla="*/ 759 w 2284"/>
                  <a:gd name="T41" fmla="*/ 252 h 1882"/>
                  <a:gd name="T42" fmla="*/ 825 w 2284"/>
                  <a:gd name="T43" fmla="*/ 227 h 1882"/>
                  <a:gd name="T44" fmla="*/ 881 w 2284"/>
                  <a:gd name="T45" fmla="*/ 260 h 1882"/>
                  <a:gd name="T46" fmla="*/ 938 w 2284"/>
                  <a:gd name="T47" fmla="*/ 387 h 1882"/>
                  <a:gd name="T48" fmla="*/ 942 w 2284"/>
                  <a:gd name="T49" fmla="*/ 554 h 1882"/>
                  <a:gd name="T50" fmla="*/ 899 w 2284"/>
                  <a:gd name="T51" fmla="*/ 674 h 1882"/>
                  <a:gd name="T52" fmla="*/ 829 w 2284"/>
                  <a:gd name="T53" fmla="*/ 730 h 1882"/>
                  <a:gd name="T54" fmla="*/ 759 w 2284"/>
                  <a:gd name="T55" fmla="*/ 707 h 1882"/>
                  <a:gd name="T56" fmla="*/ 707 w 2284"/>
                  <a:gd name="T57" fmla="*/ 625 h 1882"/>
                  <a:gd name="T58" fmla="*/ 745 w 2284"/>
                  <a:gd name="T59" fmla="*/ 525 h 1882"/>
                  <a:gd name="T60" fmla="*/ 787 w 2284"/>
                  <a:gd name="T61" fmla="*/ 609 h 1882"/>
                  <a:gd name="T62" fmla="*/ 854 w 2284"/>
                  <a:gd name="T63" fmla="*/ 576 h 1882"/>
                  <a:gd name="T64" fmla="*/ 868 w 2284"/>
                  <a:gd name="T65" fmla="*/ 426 h 1882"/>
                  <a:gd name="T66" fmla="*/ 807 w 2284"/>
                  <a:gd name="T67" fmla="*/ 342 h 1882"/>
                  <a:gd name="T68" fmla="*/ 748 w 2284"/>
                  <a:gd name="T69" fmla="*/ 417 h 1882"/>
                  <a:gd name="T70" fmla="*/ 769 w 2284"/>
                  <a:gd name="T71" fmla="*/ 465 h 1882"/>
                  <a:gd name="T72" fmla="*/ 789 w 2284"/>
                  <a:gd name="T73" fmla="*/ 452 h 1882"/>
                  <a:gd name="T74" fmla="*/ 807 w 2284"/>
                  <a:gd name="T75" fmla="*/ 432 h 1882"/>
                  <a:gd name="T76" fmla="*/ 829 w 2284"/>
                  <a:gd name="T77" fmla="*/ 460 h 1882"/>
                  <a:gd name="T78" fmla="*/ 824 w 2284"/>
                  <a:gd name="T79" fmla="*/ 512 h 1882"/>
                  <a:gd name="T80" fmla="*/ 800 w 2284"/>
                  <a:gd name="T81" fmla="*/ 524 h 1882"/>
                  <a:gd name="T82" fmla="*/ 786 w 2284"/>
                  <a:gd name="T83" fmla="*/ 495 h 1882"/>
                  <a:gd name="T84" fmla="*/ 735 w 2284"/>
                  <a:gd name="T85" fmla="*/ 495 h 1882"/>
                  <a:gd name="T86" fmla="*/ 626 w 2284"/>
                  <a:gd name="T87" fmla="*/ 495 h 1882"/>
                  <a:gd name="T88" fmla="*/ 507 w 2284"/>
                  <a:gd name="T89" fmla="*/ 495 h 1882"/>
                  <a:gd name="T90" fmla="*/ 395 w 2284"/>
                  <a:gd name="T91" fmla="*/ 495 h 1882"/>
                  <a:gd name="T92" fmla="*/ 325 w 2284"/>
                  <a:gd name="T93" fmla="*/ 495 h 1882"/>
                  <a:gd name="T94" fmla="*/ 108 w 2284"/>
                  <a:gd name="T95" fmla="*/ 495 h 1882"/>
                  <a:gd name="T96" fmla="*/ 314 w 2284"/>
                  <a:gd name="T97" fmla="*/ 465 h 1882"/>
                  <a:gd name="T98" fmla="*/ 356 w 2284"/>
                  <a:gd name="T99" fmla="*/ 465 h 1882"/>
                  <a:gd name="T100" fmla="*/ 458 w 2284"/>
                  <a:gd name="T101" fmla="*/ 465 h 1882"/>
                  <a:gd name="T102" fmla="*/ 549 w 2284"/>
                  <a:gd name="T103" fmla="*/ 372 h 1882"/>
                  <a:gd name="T104" fmla="*/ 629 w 2284"/>
                  <a:gd name="T105" fmla="*/ 137 h 1882"/>
                  <a:gd name="T106" fmla="*/ 776 w 2284"/>
                  <a:gd name="T107" fmla="*/ 9 h 1882"/>
                  <a:gd name="T108" fmla="*/ 881 w 2284"/>
                  <a:gd name="T109" fmla="*/ 4 h 1882"/>
                  <a:gd name="T110" fmla="*/ 950 w 2284"/>
                  <a:gd name="T111" fmla="*/ 32 h 1882"/>
                  <a:gd name="T112" fmla="*/ 1019 w 2284"/>
                  <a:gd name="T113" fmla="*/ 93 h 1882"/>
                  <a:gd name="T114" fmla="*/ 1046 w 2284"/>
                  <a:gd name="T115" fmla="*/ 130 h 1882"/>
                  <a:gd name="T116" fmla="*/ 1118 w 2284"/>
                  <a:gd name="T117" fmla="*/ 280 h 18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sp>
        <p:nvSpPr>
          <p:cNvPr id="12" name="Metin kutusu 11"/>
          <p:cNvSpPr txBox="1">
            <a:spLocks noChangeArrowheads="1"/>
          </p:cNvSpPr>
          <p:nvPr>
            <p:custDataLst>
              <p:tags r:id="rId3"/>
            </p:custDataLst>
          </p:nvPr>
        </p:nvSpPr>
        <p:spPr bwMode="auto">
          <a:xfrm>
            <a:off x="381000" y="-3175"/>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1400" b="1">
                <a:solidFill>
                  <a:schemeClr val="bg1"/>
                </a:solidFill>
                <a:latin typeface="Calibri" pitchFamily="34" charset="0"/>
              </a:rPr>
              <a:t>İnternet kavramını ve internetin gelişimini bilir</a:t>
            </a:r>
          </a:p>
        </p:txBody>
      </p:sp>
      <p:sp>
        <p:nvSpPr>
          <p:cNvPr id="5" name="Slayt Numarası Yer Tutucusu 4"/>
          <p:cNvSpPr>
            <a:spLocks noGrp="1"/>
          </p:cNvSpPr>
          <p:nvPr>
            <p:ph type="sldNum" sz="quarter" idx="12"/>
            <p:custDataLst>
              <p:tags r:id="rId4"/>
            </p:custDataLst>
          </p:nvPr>
        </p:nvSpPr>
        <p:spPr/>
        <p:txBody>
          <a:bodyPr/>
          <a:lstStyle/>
          <a:p>
            <a:pPr>
              <a:defRPr/>
            </a:pPr>
            <a:fld id="{FF262643-D09E-44F6-8BF9-8E79A6FB4733}" type="slidenum">
              <a:rPr lang="tr-TR"/>
              <a:pPr>
                <a:defRPr/>
              </a:pPr>
              <a:t>7</a:t>
            </a:fld>
            <a:endParaRPr lang="tr-TR"/>
          </a:p>
        </p:txBody>
      </p:sp>
      <p:sp>
        <p:nvSpPr>
          <p:cNvPr id="7" name="Metin kutusu 6"/>
          <p:cNvSpPr txBox="1"/>
          <p:nvPr>
            <p:custDataLst>
              <p:tags r:id="rId5"/>
            </p:custDataLst>
          </p:nvPr>
        </p:nvSpPr>
        <p:spPr>
          <a:xfrm>
            <a:off x="533400" y="1371600"/>
            <a:ext cx="7543800" cy="4154488"/>
          </a:xfrm>
          <a:prstGeom prst="rect">
            <a:avLst/>
          </a:prstGeom>
          <a:noFill/>
        </p:spPr>
        <p:txBody>
          <a:bodyPr>
            <a:spAutoFit/>
          </a:bodyPr>
          <a:lstStyle/>
          <a:p>
            <a:pPr marL="514350" indent="-514350" fontAlgn="auto">
              <a:spcBef>
                <a:spcPts val="0"/>
              </a:spcBef>
              <a:spcAft>
                <a:spcPts val="0"/>
              </a:spcAft>
              <a:defRPr/>
            </a:pPr>
            <a:r>
              <a:rPr lang="tr-TR" sz="2400" b="1" dirty="0">
                <a:latin typeface="+mn-lt"/>
                <a:cs typeface="+mn-cs"/>
              </a:rPr>
              <a:t>Dünyada </a:t>
            </a:r>
            <a:r>
              <a:rPr lang="tr-TR" sz="2400" b="1" dirty="0" err="1">
                <a:latin typeface="+mn-lt"/>
                <a:cs typeface="+mn-cs"/>
              </a:rPr>
              <a:t>internet'in</a:t>
            </a:r>
            <a:r>
              <a:rPr lang="tr-TR" sz="2400" b="1" dirty="0">
                <a:latin typeface="+mn-lt"/>
                <a:cs typeface="+mn-cs"/>
              </a:rPr>
              <a:t> tarihçesi</a:t>
            </a:r>
          </a:p>
          <a:p>
            <a:pPr marL="534988" algn="just" fontAlgn="auto">
              <a:spcBef>
                <a:spcPts val="0"/>
              </a:spcBef>
              <a:spcAft>
                <a:spcPts val="0"/>
              </a:spcAft>
              <a:defRPr/>
            </a:pPr>
            <a:r>
              <a:rPr lang="tr-TR" sz="2400" b="1" dirty="0">
                <a:latin typeface="+mn-lt"/>
                <a:cs typeface="+mn-cs"/>
              </a:rPr>
              <a:t>1962</a:t>
            </a:r>
            <a:r>
              <a:rPr lang="tr-TR" sz="2400" dirty="0">
                <a:latin typeface="+mn-lt"/>
                <a:cs typeface="+mn-cs"/>
              </a:rPr>
              <a:t> - </a:t>
            </a:r>
            <a:r>
              <a:rPr lang="tr-TR" sz="2400" dirty="0" err="1">
                <a:latin typeface="+mn-lt"/>
                <a:cs typeface="+mn-cs"/>
              </a:rPr>
              <a:t>MIT'de</a:t>
            </a:r>
            <a:r>
              <a:rPr lang="tr-TR" sz="2400" dirty="0">
                <a:latin typeface="+mn-lt"/>
                <a:cs typeface="+mn-cs"/>
              </a:rPr>
              <a:t> J.C.R. </a:t>
            </a:r>
            <a:r>
              <a:rPr lang="tr-TR" sz="2400" dirty="0" err="1">
                <a:latin typeface="+mn-lt"/>
                <a:cs typeface="+mn-cs"/>
              </a:rPr>
              <a:t>Licklider</a:t>
            </a:r>
            <a:r>
              <a:rPr lang="tr-TR" sz="2400" dirty="0">
                <a:latin typeface="+mn-lt"/>
                <a:cs typeface="+mn-cs"/>
              </a:rPr>
              <a:t> -“</a:t>
            </a:r>
            <a:r>
              <a:rPr lang="tr-TR" sz="2400" dirty="0" err="1">
                <a:latin typeface="+mn-lt"/>
                <a:cs typeface="+mn-cs"/>
              </a:rPr>
              <a:t>Galaktik</a:t>
            </a:r>
            <a:r>
              <a:rPr lang="tr-TR" sz="2400" dirty="0">
                <a:latin typeface="+mn-lt"/>
                <a:cs typeface="+mn-cs"/>
              </a:rPr>
              <a:t> Ağ” </a:t>
            </a:r>
          </a:p>
          <a:p>
            <a:pPr marL="534988" algn="just" fontAlgn="auto">
              <a:spcBef>
                <a:spcPts val="0"/>
              </a:spcBef>
              <a:spcAft>
                <a:spcPts val="0"/>
              </a:spcAft>
              <a:defRPr/>
            </a:pPr>
            <a:r>
              <a:rPr lang="tr-TR" sz="2400" b="1" dirty="0">
                <a:latin typeface="+mn-lt"/>
                <a:cs typeface="+mn-cs"/>
              </a:rPr>
              <a:t>1965</a:t>
            </a:r>
            <a:r>
              <a:rPr lang="tr-TR" sz="2400" dirty="0">
                <a:latin typeface="+mn-lt"/>
                <a:cs typeface="+mn-cs"/>
              </a:rPr>
              <a:t> - </a:t>
            </a:r>
            <a:r>
              <a:rPr lang="tr-TR" sz="2400" dirty="0" err="1">
                <a:latin typeface="+mn-lt"/>
                <a:cs typeface="+mn-cs"/>
              </a:rPr>
              <a:t>MIT'de</a:t>
            </a:r>
            <a:r>
              <a:rPr lang="tr-TR" sz="2400" dirty="0">
                <a:latin typeface="+mn-lt"/>
                <a:cs typeface="+mn-cs"/>
              </a:rPr>
              <a:t> L. Roberts ile T. Merrill bilgisayarların birbirleri ile konuşmasını gerçekleştirilmesi.</a:t>
            </a:r>
          </a:p>
          <a:p>
            <a:pPr marL="534988" algn="just" fontAlgn="auto">
              <a:spcBef>
                <a:spcPts val="0"/>
              </a:spcBef>
              <a:spcAft>
                <a:spcPts val="0"/>
              </a:spcAft>
              <a:defRPr/>
            </a:pPr>
            <a:r>
              <a:rPr lang="tr-TR" sz="2400" b="1" dirty="0">
                <a:latin typeface="+mn-lt"/>
                <a:cs typeface="+mn-cs"/>
              </a:rPr>
              <a:t>1966</a:t>
            </a:r>
            <a:r>
              <a:rPr lang="tr-TR" sz="2400" dirty="0">
                <a:latin typeface="+mn-lt"/>
                <a:cs typeface="+mn-cs"/>
              </a:rPr>
              <a:t> - ARPANET projesi</a:t>
            </a:r>
          </a:p>
          <a:p>
            <a:pPr marL="534988" algn="just" fontAlgn="auto">
              <a:spcBef>
                <a:spcPts val="0"/>
              </a:spcBef>
              <a:spcAft>
                <a:spcPts val="0"/>
              </a:spcAft>
              <a:defRPr/>
            </a:pPr>
            <a:r>
              <a:rPr lang="tr-TR" sz="2400" b="1" dirty="0">
                <a:latin typeface="+mn-lt"/>
                <a:cs typeface="+mn-cs"/>
              </a:rPr>
              <a:t>1969</a:t>
            </a:r>
            <a:r>
              <a:rPr lang="tr-TR" sz="2400" dirty="0">
                <a:latin typeface="+mn-lt"/>
                <a:cs typeface="+mn-cs"/>
              </a:rPr>
              <a:t> - ARPANET çerçevesinde </a:t>
            </a:r>
            <a:r>
              <a:rPr lang="tr-TR" sz="2400" dirty="0" err="1">
                <a:latin typeface="+mn-lt"/>
                <a:cs typeface="+mn-cs"/>
              </a:rPr>
              <a:t>University</a:t>
            </a:r>
            <a:r>
              <a:rPr lang="tr-TR" sz="2400" dirty="0">
                <a:latin typeface="+mn-lt"/>
                <a:cs typeface="+mn-cs"/>
              </a:rPr>
              <a:t> of California at Los Angeles (UCLA), Stanford </a:t>
            </a:r>
            <a:r>
              <a:rPr lang="tr-TR" sz="2400" dirty="0" err="1">
                <a:latin typeface="+mn-lt"/>
                <a:cs typeface="+mn-cs"/>
              </a:rPr>
              <a:t>Research</a:t>
            </a:r>
            <a:r>
              <a:rPr lang="tr-TR" sz="2400" dirty="0">
                <a:latin typeface="+mn-lt"/>
                <a:cs typeface="+mn-cs"/>
              </a:rPr>
              <a:t> </a:t>
            </a:r>
            <a:r>
              <a:rPr lang="tr-TR" sz="2400" dirty="0" err="1">
                <a:latin typeface="+mn-lt"/>
                <a:cs typeface="+mn-cs"/>
              </a:rPr>
              <a:t>Institute</a:t>
            </a:r>
            <a:r>
              <a:rPr lang="tr-TR" sz="2400" dirty="0">
                <a:latin typeface="+mn-lt"/>
                <a:cs typeface="+mn-cs"/>
              </a:rPr>
              <a:t> (SRI), </a:t>
            </a:r>
            <a:r>
              <a:rPr lang="tr-TR" sz="2400" dirty="0" err="1">
                <a:latin typeface="+mn-lt"/>
                <a:cs typeface="+mn-cs"/>
              </a:rPr>
              <a:t>University</a:t>
            </a:r>
            <a:r>
              <a:rPr lang="tr-TR" sz="2400" dirty="0">
                <a:latin typeface="+mn-lt"/>
                <a:cs typeface="+mn-cs"/>
              </a:rPr>
              <a:t> of </a:t>
            </a:r>
            <a:r>
              <a:rPr lang="tr-TR" sz="2400" dirty="0" err="1">
                <a:latin typeface="+mn-lt"/>
                <a:cs typeface="+mn-cs"/>
              </a:rPr>
              <a:t>Utah</a:t>
            </a:r>
            <a:r>
              <a:rPr lang="tr-TR" sz="2400" dirty="0">
                <a:latin typeface="+mn-lt"/>
                <a:cs typeface="+mn-cs"/>
              </a:rPr>
              <a:t> ve son olarak </a:t>
            </a:r>
            <a:r>
              <a:rPr lang="tr-TR" sz="2400" dirty="0" err="1">
                <a:latin typeface="+mn-lt"/>
                <a:cs typeface="+mn-cs"/>
              </a:rPr>
              <a:t>University</a:t>
            </a:r>
            <a:r>
              <a:rPr lang="tr-TR" sz="2400" dirty="0">
                <a:latin typeface="+mn-lt"/>
                <a:cs typeface="+mn-cs"/>
              </a:rPr>
              <a:t> of California at </a:t>
            </a:r>
            <a:r>
              <a:rPr lang="tr-TR" sz="2400" dirty="0" err="1">
                <a:latin typeface="+mn-lt"/>
                <a:cs typeface="+mn-cs"/>
              </a:rPr>
              <a:t>Santa</a:t>
            </a:r>
            <a:r>
              <a:rPr lang="tr-TR" sz="2400" dirty="0">
                <a:latin typeface="+mn-lt"/>
                <a:cs typeface="+mn-cs"/>
              </a:rPr>
              <a:t> Barbara (UCSB)) arasında ilk bağlantı,</a:t>
            </a:r>
          </a:p>
          <a:p>
            <a:pPr marL="534988" algn="just" fontAlgn="auto">
              <a:spcBef>
                <a:spcPts val="0"/>
              </a:spcBef>
              <a:spcAft>
                <a:spcPts val="0"/>
              </a:spcAft>
              <a:defRPr/>
            </a:pPr>
            <a:r>
              <a:rPr lang="tr-TR" sz="2400" b="1" dirty="0">
                <a:latin typeface="+mn-lt"/>
                <a:cs typeface="+mn-cs"/>
              </a:rPr>
              <a:t>1972</a:t>
            </a:r>
            <a:r>
              <a:rPr lang="tr-TR" sz="2400" dirty="0">
                <a:latin typeface="+mn-lt"/>
                <a:cs typeface="+mn-cs"/>
              </a:rPr>
              <a:t> - ARPANET içinde ilk elektronik posta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solidFill>
            <a:schemeClr val="tx2">
              <a:lumMod val="75000"/>
            </a:schemeClr>
          </a:solidFill>
        </p:spPr>
        <p:txBody>
          <a:bodyPr rtlCol="0">
            <a:normAutofit fontScale="90000"/>
          </a:bodyPr>
          <a:lstStyle/>
          <a:p>
            <a:pPr fontAlgn="auto">
              <a:spcAft>
                <a:spcPts val="0"/>
              </a:spcAft>
              <a:defRPr/>
            </a:pPr>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İnternetin Gelişimi</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a:grpSpLocks/>
          </p:cNvGrpSpPr>
          <p:nvPr/>
        </p:nvGrpSpPr>
        <p:grpSpPr bwMode="auto">
          <a:xfrm>
            <a:off x="0" y="0"/>
            <a:ext cx="9144000" cy="276225"/>
            <a:chOff x="0" y="0"/>
            <a:chExt cx="9144000" cy="381000"/>
          </a:xfrm>
        </p:grpSpPr>
        <p:sp>
          <p:nvSpPr>
            <p:cNvPr id="4" name="Dikdörtgen 3"/>
            <p:cNvSpPr/>
            <p:nvPr>
              <p:custDataLst>
                <p:tags r:id="rId6"/>
              </p:custDataLst>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nvGrpSpPr>
            <p:cNvPr id="14344" name="Group 9"/>
            <p:cNvGrpSpPr>
              <a:grpSpLocks noChangeAspect="1"/>
            </p:cNvGrpSpPr>
            <p:nvPr/>
          </p:nvGrpSpPr>
          <p:grpSpPr bwMode="auto">
            <a:xfrm>
              <a:off x="24723" y="14837"/>
              <a:ext cx="934093" cy="322595"/>
              <a:chOff x="1755" y="1344"/>
              <a:chExt cx="2994" cy="1034"/>
            </a:xfrm>
          </p:grpSpPr>
          <p:sp>
            <p:nvSpPr>
              <p:cNvPr id="14345" name="AutoShape 8"/>
              <p:cNvSpPr>
                <a:spLocks noChangeAspect="1" noChangeArrowheads="1" noTextEdit="1"/>
              </p:cNvSpPr>
              <p:nvPr>
                <p:custDataLst>
                  <p:tags r:id="rId7"/>
                </p:custDataLst>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14346" name="Freeform 10"/>
              <p:cNvSpPr>
                <a:spLocks/>
              </p:cNvSpPr>
              <p:nvPr>
                <p:custDataLst>
                  <p:tags r:id="rId8"/>
                </p:custDataLst>
              </p:nvPr>
            </p:nvSpPr>
            <p:spPr bwMode="auto">
              <a:xfrm>
                <a:off x="1755" y="1437"/>
                <a:ext cx="1142" cy="941"/>
              </a:xfrm>
              <a:custGeom>
                <a:avLst/>
                <a:gdLst>
                  <a:gd name="T0" fmla="*/ 1130 w 2284"/>
                  <a:gd name="T1" fmla="*/ 581 h 1882"/>
                  <a:gd name="T2" fmla="*/ 1031 w 2284"/>
                  <a:gd name="T3" fmla="*/ 841 h 1882"/>
                  <a:gd name="T4" fmla="*/ 790 w 2284"/>
                  <a:gd name="T5" fmla="*/ 936 h 1882"/>
                  <a:gd name="T6" fmla="*/ 652 w 2284"/>
                  <a:gd name="T7" fmla="*/ 838 h 1882"/>
                  <a:gd name="T8" fmla="*/ 563 w 2284"/>
                  <a:gd name="T9" fmla="*/ 645 h 1882"/>
                  <a:gd name="T10" fmla="*/ 624 w 2284"/>
                  <a:gd name="T11" fmla="*/ 595 h 1882"/>
                  <a:gd name="T12" fmla="*/ 689 w 2284"/>
                  <a:gd name="T13" fmla="*/ 769 h 1882"/>
                  <a:gd name="T14" fmla="*/ 797 w 2284"/>
                  <a:gd name="T15" fmla="*/ 862 h 1882"/>
                  <a:gd name="T16" fmla="*/ 927 w 2284"/>
                  <a:gd name="T17" fmla="*/ 838 h 1882"/>
                  <a:gd name="T18" fmla="*/ 1027 w 2284"/>
                  <a:gd name="T19" fmla="*/ 696 h 1882"/>
                  <a:gd name="T20" fmla="*/ 1065 w 2284"/>
                  <a:gd name="T21" fmla="*/ 476 h 1882"/>
                  <a:gd name="T22" fmla="*/ 1049 w 2284"/>
                  <a:gd name="T23" fmla="*/ 329 h 1882"/>
                  <a:gd name="T24" fmla="*/ 1004 w 2284"/>
                  <a:gd name="T25" fmla="*/ 207 h 1882"/>
                  <a:gd name="T26" fmla="*/ 948 w 2284"/>
                  <a:gd name="T27" fmla="*/ 132 h 1882"/>
                  <a:gd name="T28" fmla="*/ 904 w 2284"/>
                  <a:gd name="T29" fmla="*/ 99 h 1882"/>
                  <a:gd name="T30" fmla="*/ 856 w 2284"/>
                  <a:gd name="T31" fmla="*/ 84 h 1882"/>
                  <a:gd name="T32" fmla="*/ 757 w 2284"/>
                  <a:gd name="T33" fmla="*/ 111 h 1882"/>
                  <a:gd name="T34" fmla="*/ 660 w 2284"/>
                  <a:gd name="T35" fmla="*/ 244 h 1882"/>
                  <a:gd name="T36" fmla="*/ 615 w 2284"/>
                  <a:gd name="T37" fmla="*/ 468 h 1882"/>
                  <a:gd name="T38" fmla="*/ 707 w 2284"/>
                  <a:gd name="T39" fmla="*/ 345 h 1882"/>
                  <a:gd name="T40" fmla="*/ 759 w 2284"/>
                  <a:gd name="T41" fmla="*/ 252 h 1882"/>
                  <a:gd name="T42" fmla="*/ 825 w 2284"/>
                  <a:gd name="T43" fmla="*/ 227 h 1882"/>
                  <a:gd name="T44" fmla="*/ 881 w 2284"/>
                  <a:gd name="T45" fmla="*/ 260 h 1882"/>
                  <a:gd name="T46" fmla="*/ 938 w 2284"/>
                  <a:gd name="T47" fmla="*/ 387 h 1882"/>
                  <a:gd name="T48" fmla="*/ 942 w 2284"/>
                  <a:gd name="T49" fmla="*/ 554 h 1882"/>
                  <a:gd name="T50" fmla="*/ 899 w 2284"/>
                  <a:gd name="T51" fmla="*/ 674 h 1882"/>
                  <a:gd name="T52" fmla="*/ 829 w 2284"/>
                  <a:gd name="T53" fmla="*/ 730 h 1882"/>
                  <a:gd name="T54" fmla="*/ 759 w 2284"/>
                  <a:gd name="T55" fmla="*/ 707 h 1882"/>
                  <a:gd name="T56" fmla="*/ 707 w 2284"/>
                  <a:gd name="T57" fmla="*/ 625 h 1882"/>
                  <a:gd name="T58" fmla="*/ 745 w 2284"/>
                  <a:gd name="T59" fmla="*/ 525 h 1882"/>
                  <a:gd name="T60" fmla="*/ 787 w 2284"/>
                  <a:gd name="T61" fmla="*/ 609 h 1882"/>
                  <a:gd name="T62" fmla="*/ 854 w 2284"/>
                  <a:gd name="T63" fmla="*/ 576 h 1882"/>
                  <a:gd name="T64" fmla="*/ 868 w 2284"/>
                  <a:gd name="T65" fmla="*/ 426 h 1882"/>
                  <a:gd name="T66" fmla="*/ 807 w 2284"/>
                  <a:gd name="T67" fmla="*/ 342 h 1882"/>
                  <a:gd name="T68" fmla="*/ 748 w 2284"/>
                  <a:gd name="T69" fmla="*/ 417 h 1882"/>
                  <a:gd name="T70" fmla="*/ 769 w 2284"/>
                  <a:gd name="T71" fmla="*/ 465 h 1882"/>
                  <a:gd name="T72" fmla="*/ 789 w 2284"/>
                  <a:gd name="T73" fmla="*/ 452 h 1882"/>
                  <a:gd name="T74" fmla="*/ 807 w 2284"/>
                  <a:gd name="T75" fmla="*/ 432 h 1882"/>
                  <a:gd name="T76" fmla="*/ 829 w 2284"/>
                  <a:gd name="T77" fmla="*/ 460 h 1882"/>
                  <a:gd name="T78" fmla="*/ 824 w 2284"/>
                  <a:gd name="T79" fmla="*/ 512 h 1882"/>
                  <a:gd name="T80" fmla="*/ 800 w 2284"/>
                  <a:gd name="T81" fmla="*/ 524 h 1882"/>
                  <a:gd name="T82" fmla="*/ 786 w 2284"/>
                  <a:gd name="T83" fmla="*/ 495 h 1882"/>
                  <a:gd name="T84" fmla="*/ 735 w 2284"/>
                  <a:gd name="T85" fmla="*/ 495 h 1882"/>
                  <a:gd name="T86" fmla="*/ 626 w 2284"/>
                  <a:gd name="T87" fmla="*/ 495 h 1882"/>
                  <a:gd name="T88" fmla="*/ 507 w 2284"/>
                  <a:gd name="T89" fmla="*/ 495 h 1882"/>
                  <a:gd name="T90" fmla="*/ 395 w 2284"/>
                  <a:gd name="T91" fmla="*/ 495 h 1882"/>
                  <a:gd name="T92" fmla="*/ 325 w 2284"/>
                  <a:gd name="T93" fmla="*/ 495 h 1882"/>
                  <a:gd name="T94" fmla="*/ 108 w 2284"/>
                  <a:gd name="T95" fmla="*/ 495 h 1882"/>
                  <a:gd name="T96" fmla="*/ 314 w 2284"/>
                  <a:gd name="T97" fmla="*/ 465 h 1882"/>
                  <a:gd name="T98" fmla="*/ 356 w 2284"/>
                  <a:gd name="T99" fmla="*/ 465 h 1882"/>
                  <a:gd name="T100" fmla="*/ 458 w 2284"/>
                  <a:gd name="T101" fmla="*/ 465 h 1882"/>
                  <a:gd name="T102" fmla="*/ 549 w 2284"/>
                  <a:gd name="T103" fmla="*/ 372 h 1882"/>
                  <a:gd name="T104" fmla="*/ 629 w 2284"/>
                  <a:gd name="T105" fmla="*/ 137 h 1882"/>
                  <a:gd name="T106" fmla="*/ 776 w 2284"/>
                  <a:gd name="T107" fmla="*/ 9 h 1882"/>
                  <a:gd name="T108" fmla="*/ 881 w 2284"/>
                  <a:gd name="T109" fmla="*/ 4 h 1882"/>
                  <a:gd name="T110" fmla="*/ 950 w 2284"/>
                  <a:gd name="T111" fmla="*/ 32 h 1882"/>
                  <a:gd name="T112" fmla="*/ 1019 w 2284"/>
                  <a:gd name="T113" fmla="*/ 93 h 1882"/>
                  <a:gd name="T114" fmla="*/ 1046 w 2284"/>
                  <a:gd name="T115" fmla="*/ 130 h 1882"/>
                  <a:gd name="T116" fmla="*/ 1118 w 2284"/>
                  <a:gd name="T117" fmla="*/ 280 h 18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sp>
        <p:nvSpPr>
          <p:cNvPr id="12" name="Metin kutusu 11"/>
          <p:cNvSpPr txBox="1">
            <a:spLocks noChangeArrowheads="1"/>
          </p:cNvSpPr>
          <p:nvPr>
            <p:custDataLst>
              <p:tags r:id="rId3"/>
            </p:custDataLst>
          </p:nvPr>
        </p:nvSpPr>
        <p:spPr bwMode="auto">
          <a:xfrm>
            <a:off x="381000" y="-3175"/>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1400" b="1">
                <a:solidFill>
                  <a:schemeClr val="bg1"/>
                </a:solidFill>
                <a:latin typeface="Calibri" pitchFamily="34" charset="0"/>
              </a:rPr>
              <a:t>İnternet kavramını ve internetin gelişimini bilir</a:t>
            </a:r>
          </a:p>
        </p:txBody>
      </p:sp>
      <p:sp>
        <p:nvSpPr>
          <p:cNvPr id="5" name="Slayt Numarası Yer Tutucusu 4"/>
          <p:cNvSpPr>
            <a:spLocks noGrp="1"/>
          </p:cNvSpPr>
          <p:nvPr>
            <p:ph type="sldNum" sz="quarter" idx="12"/>
            <p:custDataLst>
              <p:tags r:id="rId4"/>
            </p:custDataLst>
          </p:nvPr>
        </p:nvSpPr>
        <p:spPr/>
        <p:txBody>
          <a:bodyPr/>
          <a:lstStyle/>
          <a:p>
            <a:pPr>
              <a:defRPr/>
            </a:pPr>
            <a:fld id="{E48E15ED-E2FF-48D4-8CBF-028D30072C86}" type="slidenum">
              <a:rPr lang="tr-TR"/>
              <a:pPr>
                <a:defRPr/>
              </a:pPr>
              <a:t>8</a:t>
            </a:fld>
            <a:endParaRPr lang="tr-TR"/>
          </a:p>
        </p:txBody>
      </p:sp>
      <p:sp>
        <p:nvSpPr>
          <p:cNvPr id="7" name="Metin kutusu 6"/>
          <p:cNvSpPr txBox="1"/>
          <p:nvPr>
            <p:custDataLst>
              <p:tags r:id="rId5"/>
            </p:custDataLst>
          </p:nvPr>
        </p:nvSpPr>
        <p:spPr>
          <a:xfrm>
            <a:off x="533400" y="1371600"/>
            <a:ext cx="7543800" cy="3046413"/>
          </a:xfrm>
          <a:prstGeom prst="rect">
            <a:avLst/>
          </a:prstGeom>
          <a:noFill/>
        </p:spPr>
        <p:txBody>
          <a:bodyPr>
            <a:spAutoFit/>
          </a:bodyPr>
          <a:lstStyle/>
          <a:p>
            <a:pPr marL="514350" indent="-514350" fontAlgn="auto">
              <a:spcBef>
                <a:spcPts val="0"/>
              </a:spcBef>
              <a:spcAft>
                <a:spcPts val="0"/>
              </a:spcAft>
              <a:defRPr/>
            </a:pPr>
            <a:r>
              <a:rPr lang="tr-TR" sz="2400" b="1" dirty="0">
                <a:latin typeface="+mn-lt"/>
                <a:cs typeface="+mn-cs"/>
              </a:rPr>
              <a:t>Dünyada </a:t>
            </a:r>
            <a:r>
              <a:rPr lang="tr-TR" sz="2400" b="1" dirty="0" err="1">
                <a:latin typeface="+mn-lt"/>
                <a:cs typeface="+mn-cs"/>
              </a:rPr>
              <a:t>internet'in</a:t>
            </a:r>
            <a:r>
              <a:rPr lang="tr-TR" sz="2400" b="1" dirty="0">
                <a:latin typeface="+mn-lt"/>
                <a:cs typeface="+mn-cs"/>
              </a:rPr>
              <a:t> tarihçesi</a:t>
            </a:r>
          </a:p>
          <a:p>
            <a:pPr marL="534988" algn="just" fontAlgn="auto">
              <a:spcBef>
                <a:spcPts val="0"/>
              </a:spcBef>
              <a:spcAft>
                <a:spcPts val="0"/>
              </a:spcAft>
              <a:defRPr/>
            </a:pPr>
            <a:r>
              <a:rPr lang="tr-TR" sz="2400" b="1" dirty="0">
                <a:latin typeface="+mn-lt"/>
                <a:cs typeface="+mn-cs"/>
              </a:rPr>
              <a:t>1983</a:t>
            </a:r>
            <a:r>
              <a:rPr lang="tr-TR" sz="2400" dirty="0">
                <a:latin typeface="+mn-lt"/>
                <a:cs typeface="+mn-cs"/>
              </a:rPr>
              <a:t> - ARPANET ağı üzerinde TCP/IP protokolü, kullanılmaya başlanmıştır.</a:t>
            </a:r>
          </a:p>
          <a:p>
            <a:pPr marL="534988" algn="just" fontAlgn="auto">
              <a:spcBef>
                <a:spcPts val="0"/>
              </a:spcBef>
              <a:spcAft>
                <a:spcPts val="0"/>
              </a:spcAft>
              <a:defRPr/>
            </a:pPr>
            <a:r>
              <a:rPr lang="tr-TR" sz="2400" b="1" dirty="0">
                <a:latin typeface="+mn-lt"/>
                <a:cs typeface="+mn-cs"/>
              </a:rPr>
              <a:t>1986</a:t>
            </a:r>
            <a:r>
              <a:rPr lang="tr-TR" sz="2400" dirty="0">
                <a:latin typeface="+mn-lt"/>
                <a:cs typeface="+mn-cs"/>
              </a:rPr>
              <a:t> - ilk Internet omurga ağının </a:t>
            </a:r>
            <a:r>
              <a:rPr lang="tr-TR" sz="2400" dirty="0" err="1">
                <a:latin typeface="+mn-lt"/>
                <a:cs typeface="+mn-cs"/>
              </a:rPr>
              <a:t>NSFNet</a:t>
            </a:r>
            <a:r>
              <a:rPr lang="tr-TR" sz="2400" dirty="0">
                <a:latin typeface="+mn-lt"/>
                <a:cs typeface="+mn-cs"/>
              </a:rPr>
              <a:t> oluşturulması </a:t>
            </a:r>
          </a:p>
          <a:p>
            <a:pPr marL="534988" algn="just" fontAlgn="auto">
              <a:spcBef>
                <a:spcPts val="0"/>
              </a:spcBef>
              <a:spcAft>
                <a:spcPts val="0"/>
              </a:spcAft>
              <a:defRPr/>
            </a:pPr>
            <a:r>
              <a:rPr lang="tr-TR" sz="2400" b="1" dirty="0">
                <a:latin typeface="+mn-lt"/>
                <a:cs typeface="+mn-cs"/>
              </a:rPr>
              <a:t>1989</a:t>
            </a:r>
            <a:r>
              <a:rPr lang="tr-TR" sz="2400" dirty="0">
                <a:latin typeface="+mn-lt"/>
                <a:cs typeface="+mn-cs"/>
              </a:rPr>
              <a:t> - Internet’in halka açık hale gelmesi </a:t>
            </a:r>
          </a:p>
          <a:p>
            <a:pPr marL="534988" algn="just" fontAlgn="auto">
              <a:spcBef>
                <a:spcPts val="0"/>
              </a:spcBef>
              <a:spcAft>
                <a:spcPts val="0"/>
              </a:spcAft>
              <a:defRPr/>
            </a:pPr>
            <a:r>
              <a:rPr lang="tr-TR" sz="2400" b="1" dirty="0">
                <a:latin typeface="+mn-lt"/>
                <a:cs typeface="+mn-cs"/>
              </a:rPr>
              <a:t>1990</a:t>
            </a:r>
            <a:r>
              <a:rPr lang="tr-TR" sz="2400" dirty="0">
                <a:latin typeface="+mn-lt"/>
                <a:cs typeface="+mn-cs"/>
              </a:rPr>
              <a:t> - </a:t>
            </a:r>
            <a:r>
              <a:rPr lang="tr-TR" sz="2400" dirty="0" err="1">
                <a:latin typeface="+mn-lt"/>
                <a:cs typeface="+mn-cs"/>
              </a:rPr>
              <a:t>ARPANet’in</a:t>
            </a:r>
            <a:r>
              <a:rPr lang="tr-TR" sz="2400" dirty="0">
                <a:latin typeface="+mn-lt"/>
                <a:cs typeface="+mn-cs"/>
              </a:rPr>
              <a:t> kullanımdan kaldırılmıştır. </a:t>
            </a:r>
          </a:p>
          <a:p>
            <a:pPr marL="534988" algn="just" fontAlgn="auto">
              <a:spcBef>
                <a:spcPts val="0"/>
              </a:spcBef>
              <a:spcAft>
                <a:spcPts val="0"/>
              </a:spcAft>
              <a:defRPr/>
            </a:pPr>
            <a:r>
              <a:rPr lang="tr-TR" sz="2400" b="1" dirty="0">
                <a:latin typeface="+mn-lt"/>
                <a:cs typeface="+mn-cs"/>
              </a:rPr>
              <a:t>1991</a:t>
            </a:r>
            <a:r>
              <a:rPr lang="tr-TR" sz="2400" dirty="0">
                <a:latin typeface="+mn-lt"/>
                <a:cs typeface="+mn-cs"/>
              </a:rPr>
              <a:t> -  yılından itibaren ise Internet’in ticari anlamdaki gelişimi olmuştur.</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custDataLst>
              <p:tags r:id="rId2"/>
            </p:custDataLst>
          </p:nvPr>
        </p:nvSpPr>
        <p:spPr>
          <a:xfrm>
            <a:off x="457200" y="457200"/>
            <a:ext cx="8229600" cy="533400"/>
          </a:xfrm>
          <a:solidFill>
            <a:schemeClr val="tx2">
              <a:lumMod val="75000"/>
            </a:schemeClr>
          </a:solidFill>
        </p:spPr>
        <p:txBody>
          <a:bodyPr rtlCol="0">
            <a:normAutofit fontScale="90000"/>
          </a:bodyPr>
          <a:lstStyle/>
          <a:p>
            <a:pPr fontAlgn="auto">
              <a:spcAft>
                <a:spcPts val="0"/>
              </a:spcAft>
              <a:defRPr/>
            </a:pPr>
            <a:r>
              <a:rPr lang="tr-TR" sz="3200" b="1" spc="50" dirty="0" smtClean="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rPr>
              <a:t>İnternetin Gelişimi</a:t>
            </a:r>
            <a:endParaRPr lang="tr-TR" sz="3200" b="1" spc="50" dirty="0">
              <a:ln w="13500">
                <a:solidFill>
                  <a:schemeClr val="accent1">
                    <a:shade val="2500"/>
                    <a:alpha val="6500"/>
                  </a:schemeClr>
                </a:solidFill>
                <a:prstDash val="solid"/>
              </a:ln>
              <a:solidFill>
                <a:schemeClr val="accent1">
                  <a:tint val="3000"/>
                  <a:alpha val="95000"/>
                </a:schemeClr>
              </a:solidFill>
              <a:effectLst>
                <a:innerShdw blurRad="50900" dist="38500" dir="13500000">
                  <a:srgbClr val="000000">
                    <a:alpha val="60000"/>
                  </a:srgbClr>
                </a:innerShdw>
              </a:effectLst>
            </a:endParaRPr>
          </a:p>
        </p:txBody>
      </p:sp>
      <p:grpSp>
        <p:nvGrpSpPr>
          <p:cNvPr id="11" name="Grup 10"/>
          <p:cNvGrpSpPr>
            <a:grpSpLocks/>
          </p:cNvGrpSpPr>
          <p:nvPr/>
        </p:nvGrpSpPr>
        <p:grpSpPr bwMode="auto">
          <a:xfrm>
            <a:off x="0" y="0"/>
            <a:ext cx="9144000" cy="276225"/>
            <a:chOff x="0" y="0"/>
            <a:chExt cx="9144000" cy="381000"/>
          </a:xfrm>
        </p:grpSpPr>
        <p:sp>
          <p:nvSpPr>
            <p:cNvPr id="4" name="Dikdörtgen 3"/>
            <p:cNvSpPr/>
            <p:nvPr>
              <p:custDataLst>
                <p:tags r:id="rId6"/>
              </p:custDataLst>
            </p:nvPr>
          </p:nvSpPr>
          <p:spPr>
            <a:xfrm>
              <a:off x="0" y="0"/>
              <a:ext cx="9144000" cy="38100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grpSp>
          <p:nvGrpSpPr>
            <p:cNvPr id="15368" name="Group 9"/>
            <p:cNvGrpSpPr>
              <a:grpSpLocks noChangeAspect="1"/>
            </p:cNvGrpSpPr>
            <p:nvPr/>
          </p:nvGrpSpPr>
          <p:grpSpPr bwMode="auto">
            <a:xfrm>
              <a:off x="24723" y="14837"/>
              <a:ext cx="934093" cy="322595"/>
              <a:chOff x="1755" y="1344"/>
              <a:chExt cx="2994" cy="1034"/>
            </a:xfrm>
          </p:grpSpPr>
          <p:sp>
            <p:nvSpPr>
              <p:cNvPr id="15369" name="AutoShape 8"/>
              <p:cNvSpPr>
                <a:spLocks noChangeAspect="1" noChangeArrowheads="1" noTextEdit="1"/>
              </p:cNvSpPr>
              <p:nvPr>
                <p:custDataLst>
                  <p:tags r:id="rId7"/>
                </p:custDataLst>
              </p:nvPr>
            </p:nvSpPr>
            <p:spPr bwMode="auto">
              <a:xfrm>
                <a:off x="3600" y="1344"/>
                <a:ext cx="1149" cy="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tr-TR"/>
              </a:p>
            </p:txBody>
          </p:sp>
          <p:sp>
            <p:nvSpPr>
              <p:cNvPr id="15370" name="Freeform 10"/>
              <p:cNvSpPr>
                <a:spLocks/>
              </p:cNvSpPr>
              <p:nvPr>
                <p:custDataLst>
                  <p:tags r:id="rId8"/>
                </p:custDataLst>
              </p:nvPr>
            </p:nvSpPr>
            <p:spPr bwMode="auto">
              <a:xfrm>
                <a:off x="1755" y="1437"/>
                <a:ext cx="1142" cy="941"/>
              </a:xfrm>
              <a:custGeom>
                <a:avLst/>
                <a:gdLst>
                  <a:gd name="T0" fmla="*/ 1130 w 2284"/>
                  <a:gd name="T1" fmla="*/ 581 h 1882"/>
                  <a:gd name="T2" fmla="*/ 1031 w 2284"/>
                  <a:gd name="T3" fmla="*/ 841 h 1882"/>
                  <a:gd name="T4" fmla="*/ 790 w 2284"/>
                  <a:gd name="T5" fmla="*/ 936 h 1882"/>
                  <a:gd name="T6" fmla="*/ 652 w 2284"/>
                  <a:gd name="T7" fmla="*/ 838 h 1882"/>
                  <a:gd name="T8" fmla="*/ 563 w 2284"/>
                  <a:gd name="T9" fmla="*/ 645 h 1882"/>
                  <a:gd name="T10" fmla="*/ 624 w 2284"/>
                  <a:gd name="T11" fmla="*/ 595 h 1882"/>
                  <a:gd name="T12" fmla="*/ 689 w 2284"/>
                  <a:gd name="T13" fmla="*/ 769 h 1882"/>
                  <a:gd name="T14" fmla="*/ 797 w 2284"/>
                  <a:gd name="T15" fmla="*/ 862 h 1882"/>
                  <a:gd name="T16" fmla="*/ 927 w 2284"/>
                  <a:gd name="T17" fmla="*/ 838 h 1882"/>
                  <a:gd name="T18" fmla="*/ 1027 w 2284"/>
                  <a:gd name="T19" fmla="*/ 696 h 1882"/>
                  <a:gd name="T20" fmla="*/ 1065 w 2284"/>
                  <a:gd name="T21" fmla="*/ 476 h 1882"/>
                  <a:gd name="T22" fmla="*/ 1049 w 2284"/>
                  <a:gd name="T23" fmla="*/ 329 h 1882"/>
                  <a:gd name="T24" fmla="*/ 1004 w 2284"/>
                  <a:gd name="T25" fmla="*/ 207 h 1882"/>
                  <a:gd name="T26" fmla="*/ 948 w 2284"/>
                  <a:gd name="T27" fmla="*/ 132 h 1882"/>
                  <a:gd name="T28" fmla="*/ 904 w 2284"/>
                  <a:gd name="T29" fmla="*/ 99 h 1882"/>
                  <a:gd name="T30" fmla="*/ 856 w 2284"/>
                  <a:gd name="T31" fmla="*/ 84 h 1882"/>
                  <a:gd name="T32" fmla="*/ 757 w 2284"/>
                  <a:gd name="T33" fmla="*/ 111 h 1882"/>
                  <a:gd name="T34" fmla="*/ 660 w 2284"/>
                  <a:gd name="T35" fmla="*/ 244 h 1882"/>
                  <a:gd name="T36" fmla="*/ 615 w 2284"/>
                  <a:gd name="T37" fmla="*/ 468 h 1882"/>
                  <a:gd name="T38" fmla="*/ 707 w 2284"/>
                  <a:gd name="T39" fmla="*/ 345 h 1882"/>
                  <a:gd name="T40" fmla="*/ 759 w 2284"/>
                  <a:gd name="T41" fmla="*/ 252 h 1882"/>
                  <a:gd name="T42" fmla="*/ 825 w 2284"/>
                  <a:gd name="T43" fmla="*/ 227 h 1882"/>
                  <a:gd name="T44" fmla="*/ 881 w 2284"/>
                  <a:gd name="T45" fmla="*/ 260 h 1882"/>
                  <a:gd name="T46" fmla="*/ 938 w 2284"/>
                  <a:gd name="T47" fmla="*/ 387 h 1882"/>
                  <a:gd name="T48" fmla="*/ 942 w 2284"/>
                  <a:gd name="T49" fmla="*/ 554 h 1882"/>
                  <a:gd name="T50" fmla="*/ 899 w 2284"/>
                  <a:gd name="T51" fmla="*/ 674 h 1882"/>
                  <a:gd name="T52" fmla="*/ 829 w 2284"/>
                  <a:gd name="T53" fmla="*/ 730 h 1882"/>
                  <a:gd name="T54" fmla="*/ 759 w 2284"/>
                  <a:gd name="T55" fmla="*/ 707 h 1882"/>
                  <a:gd name="T56" fmla="*/ 707 w 2284"/>
                  <a:gd name="T57" fmla="*/ 625 h 1882"/>
                  <a:gd name="T58" fmla="*/ 745 w 2284"/>
                  <a:gd name="T59" fmla="*/ 525 h 1882"/>
                  <a:gd name="T60" fmla="*/ 787 w 2284"/>
                  <a:gd name="T61" fmla="*/ 609 h 1882"/>
                  <a:gd name="T62" fmla="*/ 854 w 2284"/>
                  <a:gd name="T63" fmla="*/ 576 h 1882"/>
                  <a:gd name="T64" fmla="*/ 868 w 2284"/>
                  <a:gd name="T65" fmla="*/ 426 h 1882"/>
                  <a:gd name="T66" fmla="*/ 807 w 2284"/>
                  <a:gd name="T67" fmla="*/ 342 h 1882"/>
                  <a:gd name="T68" fmla="*/ 748 w 2284"/>
                  <a:gd name="T69" fmla="*/ 417 h 1882"/>
                  <a:gd name="T70" fmla="*/ 769 w 2284"/>
                  <a:gd name="T71" fmla="*/ 465 h 1882"/>
                  <a:gd name="T72" fmla="*/ 789 w 2284"/>
                  <a:gd name="T73" fmla="*/ 452 h 1882"/>
                  <a:gd name="T74" fmla="*/ 807 w 2284"/>
                  <a:gd name="T75" fmla="*/ 432 h 1882"/>
                  <a:gd name="T76" fmla="*/ 829 w 2284"/>
                  <a:gd name="T77" fmla="*/ 460 h 1882"/>
                  <a:gd name="T78" fmla="*/ 824 w 2284"/>
                  <a:gd name="T79" fmla="*/ 512 h 1882"/>
                  <a:gd name="T80" fmla="*/ 800 w 2284"/>
                  <a:gd name="T81" fmla="*/ 524 h 1882"/>
                  <a:gd name="T82" fmla="*/ 786 w 2284"/>
                  <a:gd name="T83" fmla="*/ 495 h 1882"/>
                  <a:gd name="T84" fmla="*/ 735 w 2284"/>
                  <a:gd name="T85" fmla="*/ 495 h 1882"/>
                  <a:gd name="T86" fmla="*/ 626 w 2284"/>
                  <a:gd name="T87" fmla="*/ 495 h 1882"/>
                  <a:gd name="T88" fmla="*/ 507 w 2284"/>
                  <a:gd name="T89" fmla="*/ 495 h 1882"/>
                  <a:gd name="T90" fmla="*/ 395 w 2284"/>
                  <a:gd name="T91" fmla="*/ 495 h 1882"/>
                  <a:gd name="T92" fmla="*/ 325 w 2284"/>
                  <a:gd name="T93" fmla="*/ 495 h 1882"/>
                  <a:gd name="T94" fmla="*/ 108 w 2284"/>
                  <a:gd name="T95" fmla="*/ 495 h 1882"/>
                  <a:gd name="T96" fmla="*/ 314 w 2284"/>
                  <a:gd name="T97" fmla="*/ 465 h 1882"/>
                  <a:gd name="T98" fmla="*/ 356 w 2284"/>
                  <a:gd name="T99" fmla="*/ 465 h 1882"/>
                  <a:gd name="T100" fmla="*/ 458 w 2284"/>
                  <a:gd name="T101" fmla="*/ 465 h 1882"/>
                  <a:gd name="T102" fmla="*/ 549 w 2284"/>
                  <a:gd name="T103" fmla="*/ 372 h 1882"/>
                  <a:gd name="T104" fmla="*/ 629 w 2284"/>
                  <a:gd name="T105" fmla="*/ 137 h 1882"/>
                  <a:gd name="T106" fmla="*/ 776 w 2284"/>
                  <a:gd name="T107" fmla="*/ 9 h 1882"/>
                  <a:gd name="T108" fmla="*/ 881 w 2284"/>
                  <a:gd name="T109" fmla="*/ 4 h 1882"/>
                  <a:gd name="T110" fmla="*/ 950 w 2284"/>
                  <a:gd name="T111" fmla="*/ 32 h 1882"/>
                  <a:gd name="T112" fmla="*/ 1019 w 2284"/>
                  <a:gd name="T113" fmla="*/ 93 h 1882"/>
                  <a:gd name="T114" fmla="*/ 1046 w 2284"/>
                  <a:gd name="T115" fmla="*/ 130 h 1882"/>
                  <a:gd name="T116" fmla="*/ 1118 w 2284"/>
                  <a:gd name="T117" fmla="*/ 280 h 188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2284" h="1882">
                    <a:moveTo>
                      <a:pt x="2284" y="930"/>
                    </a:moveTo>
                    <a:lnTo>
                      <a:pt x="2284" y="942"/>
                    </a:lnTo>
                    <a:lnTo>
                      <a:pt x="2282" y="973"/>
                    </a:lnTo>
                    <a:lnTo>
                      <a:pt x="2277" y="1023"/>
                    </a:lnTo>
                    <a:lnTo>
                      <a:pt x="2270" y="1086"/>
                    </a:lnTo>
                    <a:lnTo>
                      <a:pt x="2259" y="1161"/>
                    </a:lnTo>
                    <a:lnTo>
                      <a:pt x="2243" y="1244"/>
                    </a:lnTo>
                    <a:lnTo>
                      <a:pt x="2221" y="1333"/>
                    </a:lnTo>
                    <a:lnTo>
                      <a:pt x="2193" y="1424"/>
                    </a:lnTo>
                    <a:lnTo>
                      <a:pt x="2157" y="1514"/>
                    </a:lnTo>
                    <a:lnTo>
                      <a:pt x="2114" y="1602"/>
                    </a:lnTo>
                    <a:lnTo>
                      <a:pt x="2061" y="1682"/>
                    </a:lnTo>
                    <a:lnTo>
                      <a:pt x="1998" y="1754"/>
                    </a:lnTo>
                    <a:lnTo>
                      <a:pt x="1925" y="1811"/>
                    </a:lnTo>
                    <a:lnTo>
                      <a:pt x="1840" y="1855"/>
                    </a:lnTo>
                    <a:lnTo>
                      <a:pt x="1743" y="1879"/>
                    </a:lnTo>
                    <a:lnTo>
                      <a:pt x="1632" y="1882"/>
                    </a:lnTo>
                    <a:lnTo>
                      <a:pt x="1579" y="1872"/>
                    </a:lnTo>
                    <a:lnTo>
                      <a:pt x="1528" y="1855"/>
                    </a:lnTo>
                    <a:lnTo>
                      <a:pt x="1479" y="1832"/>
                    </a:lnTo>
                    <a:lnTo>
                      <a:pt x="1431" y="1802"/>
                    </a:lnTo>
                    <a:lnTo>
                      <a:pt x="1386" y="1765"/>
                    </a:lnTo>
                    <a:lnTo>
                      <a:pt x="1344" y="1724"/>
                    </a:lnTo>
                    <a:lnTo>
                      <a:pt x="1303" y="1676"/>
                    </a:lnTo>
                    <a:lnTo>
                      <a:pt x="1265" y="1623"/>
                    </a:lnTo>
                    <a:lnTo>
                      <a:pt x="1231" y="1565"/>
                    </a:lnTo>
                    <a:lnTo>
                      <a:pt x="1200" y="1502"/>
                    </a:lnTo>
                    <a:lnTo>
                      <a:pt x="1171" y="1435"/>
                    </a:lnTo>
                    <a:lnTo>
                      <a:pt x="1147" y="1365"/>
                    </a:lnTo>
                    <a:lnTo>
                      <a:pt x="1126" y="1290"/>
                    </a:lnTo>
                    <a:lnTo>
                      <a:pt x="1109" y="1213"/>
                    </a:lnTo>
                    <a:lnTo>
                      <a:pt x="1096" y="1132"/>
                    </a:lnTo>
                    <a:lnTo>
                      <a:pt x="1088" y="1049"/>
                    </a:lnTo>
                    <a:lnTo>
                      <a:pt x="1230" y="1049"/>
                    </a:lnTo>
                    <a:lnTo>
                      <a:pt x="1237" y="1120"/>
                    </a:lnTo>
                    <a:lnTo>
                      <a:pt x="1247" y="1190"/>
                    </a:lnTo>
                    <a:lnTo>
                      <a:pt x="1262" y="1256"/>
                    </a:lnTo>
                    <a:lnTo>
                      <a:pt x="1279" y="1321"/>
                    </a:lnTo>
                    <a:lnTo>
                      <a:pt x="1300" y="1381"/>
                    </a:lnTo>
                    <a:lnTo>
                      <a:pt x="1323" y="1437"/>
                    </a:lnTo>
                    <a:lnTo>
                      <a:pt x="1350" y="1490"/>
                    </a:lnTo>
                    <a:lnTo>
                      <a:pt x="1378" y="1538"/>
                    </a:lnTo>
                    <a:lnTo>
                      <a:pt x="1408" y="1583"/>
                    </a:lnTo>
                    <a:lnTo>
                      <a:pt x="1442" y="1623"/>
                    </a:lnTo>
                    <a:lnTo>
                      <a:pt x="1477" y="1656"/>
                    </a:lnTo>
                    <a:lnTo>
                      <a:pt x="1514" y="1685"/>
                    </a:lnTo>
                    <a:lnTo>
                      <a:pt x="1554" y="1708"/>
                    </a:lnTo>
                    <a:lnTo>
                      <a:pt x="1594" y="1724"/>
                    </a:lnTo>
                    <a:lnTo>
                      <a:pt x="1635" y="1734"/>
                    </a:lnTo>
                    <a:lnTo>
                      <a:pt x="1678" y="1738"/>
                    </a:lnTo>
                    <a:lnTo>
                      <a:pt x="1724" y="1733"/>
                    </a:lnTo>
                    <a:lnTo>
                      <a:pt x="1769" y="1722"/>
                    </a:lnTo>
                    <a:lnTo>
                      <a:pt x="1813" y="1702"/>
                    </a:lnTo>
                    <a:lnTo>
                      <a:pt x="1854" y="1676"/>
                    </a:lnTo>
                    <a:lnTo>
                      <a:pt x="1893" y="1643"/>
                    </a:lnTo>
                    <a:lnTo>
                      <a:pt x="1930" y="1603"/>
                    </a:lnTo>
                    <a:lnTo>
                      <a:pt x="1966" y="1558"/>
                    </a:lnTo>
                    <a:lnTo>
                      <a:pt x="1997" y="1507"/>
                    </a:lnTo>
                    <a:lnTo>
                      <a:pt x="2027" y="1451"/>
                    </a:lnTo>
                    <a:lnTo>
                      <a:pt x="2053" y="1391"/>
                    </a:lnTo>
                    <a:lnTo>
                      <a:pt x="2076" y="1325"/>
                    </a:lnTo>
                    <a:lnTo>
                      <a:pt x="2094" y="1257"/>
                    </a:lnTo>
                    <a:lnTo>
                      <a:pt x="2109" y="1185"/>
                    </a:lnTo>
                    <a:lnTo>
                      <a:pt x="2121" y="1110"/>
                    </a:lnTo>
                    <a:lnTo>
                      <a:pt x="2127" y="1032"/>
                    </a:lnTo>
                    <a:lnTo>
                      <a:pt x="2130" y="951"/>
                    </a:lnTo>
                    <a:lnTo>
                      <a:pt x="2129" y="899"/>
                    </a:lnTo>
                    <a:lnTo>
                      <a:pt x="2126" y="849"/>
                    </a:lnTo>
                    <a:lnTo>
                      <a:pt x="2122" y="799"/>
                    </a:lnTo>
                    <a:lnTo>
                      <a:pt x="2115" y="751"/>
                    </a:lnTo>
                    <a:lnTo>
                      <a:pt x="2107" y="704"/>
                    </a:lnTo>
                    <a:lnTo>
                      <a:pt x="2097" y="658"/>
                    </a:lnTo>
                    <a:lnTo>
                      <a:pt x="2086" y="613"/>
                    </a:lnTo>
                    <a:lnTo>
                      <a:pt x="2073" y="570"/>
                    </a:lnTo>
                    <a:lnTo>
                      <a:pt x="2058" y="529"/>
                    </a:lnTo>
                    <a:lnTo>
                      <a:pt x="2042" y="488"/>
                    </a:lnTo>
                    <a:lnTo>
                      <a:pt x="2026" y="450"/>
                    </a:lnTo>
                    <a:lnTo>
                      <a:pt x="2008" y="413"/>
                    </a:lnTo>
                    <a:lnTo>
                      <a:pt x="1988" y="380"/>
                    </a:lnTo>
                    <a:lnTo>
                      <a:pt x="1967" y="348"/>
                    </a:lnTo>
                    <a:lnTo>
                      <a:pt x="1945" y="318"/>
                    </a:lnTo>
                    <a:lnTo>
                      <a:pt x="1922" y="290"/>
                    </a:lnTo>
                    <a:lnTo>
                      <a:pt x="1908" y="276"/>
                    </a:lnTo>
                    <a:lnTo>
                      <a:pt x="1896" y="263"/>
                    </a:lnTo>
                    <a:lnTo>
                      <a:pt x="1881" y="250"/>
                    </a:lnTo>
                    <a:lnTo>
                      <a:pt x="1867" y="237"/>
                    </a:lnTo>
                    <a:lnTo>
                      <a:pt x="1853" y="227"/>
                    </a:lnTo>
                    <a:lnTo>
                      <a:pt x="1838" y="216"/>
                    </a:lnTo>
                    <a:lnTo>
                      <a:pt x="1823" y="207"/>
                    </a:lnTo>
                    <a:lnTo>
                      <a:pt x="1807" y="198"/>
                    </a:lnTo>
                    <a:lnTo>
                      <a:pt x="1792" y="191"/>
                    </a:lnTo>
                    <a:lnTo>
                      <a:pt x="1776" y="184"/>
                    </a:lnTo>
                    <a:lnTo>
                      <a:pt x="1760" y="178"/>
                    </a:lnTo>
                    <a:lnTo>
                      <a:pt x="1744" y="174"/>
                    </a:lnTo>
                    <a:lnTo>
                      <a:pt x="1728" y="170"/>
                    </a:lnTo>
                    <a:lnTo>
                      <a:pt x="1711" y="168"/>
                    </a:lnTo>
                    <a:lnTo>
                      <a:pt x="1695" y="166"/>
                    </a:lnTo>
                    <a:lnTo>
                      <a:pt x="1678" y="166"/>
                    </a:lnTo>
                    <a:lnTo>
                      <a:pt x="1635" y="169"/>
                    </a:lnTo>
                    <a:lnTo>
                      <a:pt x="1593" y="180"/>
                    </a:lnTo>
                    <a:lnTo>
                      <a:pt x="1552" y="197"/>
                    </a:lnTo>
                    <a:lnTo>
                      <a:pt x="1513" y="221"/>
                    </a:lnTo>
                    <a:lnTo>
                      <a:pt x="1475" y="251"/>
                    </a:lnTo>
                    <a:lnTo>
                      <a:pt x="1439" y="287"/>
                    </a:lnTo>
                    <a:lnTo>
                      <a:pt x="1406" y="329"/>
                    </a:lnTo>
                    <a:lnTo>
                      <a:pt x="1375" y="377"/>
                    </a:lnTo>
                    <a:lnTo>
                      <a:pt x="1346" y="431"/>
                    </a:lnTo>
                    <a:lnTo>
                      <a:pt x="1320" y="488"/>
                    </a:lnTo>
                    <a:lnTo>
                      <a:pt x="1297" y="552"/>
                    </a:lnTo>
                    <a:lnTo>
                      <a:pt x="1276" y="620"/>
                    </a:lnTo>
                    <a:lnTo>
                      <a:pt x="1258" y="693"/>
                    </a:lnTo>
                    <a:lnTo>
                      <a:pt x="1246" y="770"/>
                    </a:lnTo>
                    <a:lnTo>
                      <a:pt x="1235" y="851"/>
                    </a:lnTo>
                    <a:lnTo>
                      <a:pt x="1229" y="936"/>
                    </a:lnTo>
                    <a:lnTo>
                      <a:pt x="1370" y="936"/>
                    </a:lnTo>
                    <a:lnTo>
                      <a:pt x="1375" y="881"/>
                    </a:lnTo>
                    <a:lnTo>
                      <a:pt x="1383" y="828"/>
                    </a:lnTo>
                    <a:lnTo>
                      <a:pt x="1391" y="778"/>
                    </a:lnTo>
                    <a:lnTo>
                      <a:pt x="1401" y="732"/>
                    </a:lnTo>
                    <a:lnTo>
                      <a:pt x="1414" y="689"/>
                    </a:lnTo>
                    <a:lnTo>
                      <a:pt x="1428" y="649"/>
                    </a:lnTo>
                    <a:lnTo>
                      <a:pt x="1443" y="613"/>
                    </a:lnTo>
                    <a:lnTo>
                      <a:pt x="1460" y="580"/>
                    </a:lnTo>
                    <a:lnTo>
                      <a:pt x="1477" y="550"/>
                    </a:lnTo>
                    <a:lnTo>
                      <a:pt x="1497" y="525"/>
                    </a:lnTo>
                    <a:lnTo>
                      <a:pt x="1517" y="503"/>
                    </a:lnTo>
                    <a:lnTo>
                      <a:pt x="1537" y="485"/>
                    </a:lnTo>
                    <a:lnTo>
                      <a:pt x="1559" y="471"/>
                    </a:lnTo>
                    <a:lnTo>
                      <a:pt x="1582" y="461"/>
                    </a:lnTo>
                    <a:lnTo>
                      <a:pt x="1605" y="455"/>
                    </a:lnTo>
                    <a:lnTo>
                      <a:pt x="1630" y="453"/>
                    </a:lnTo>
                    <a:lnTo>
                      <a:pt x="1650" y="454"/>
                    </a:lnTo>
                    <a:lnTo>
                      <a:pt x="1670" y="458"/>
                    </a:lnTo>
                    <a:lnTo>
                      <a:pt x="1690" y="465"/>
                    </a:lnTo>
                    <a:lnTo>
                      <a:pt x="1709" y="476"/>
                    </a:lnTo>
                    <a:lnTo>
                      <a:pt x="1728" y="488"/>
                    </a:lnTo>
                    <a:lnTo>
                      <a:pt x="1745" y="502"/>
                    </a:lnTo>
                    <a:lnTo>
                      <a:pt x="1762" y="519"/>
                    </a:lnTo>
                    <a:lnTo>
                      <a:pt x="1778" y="539"/>
                    </a:lnTo>
                    <a:lnTo>
                      <a:pt x="1804" y="576"/>
                    </a:lnTo>
                    <a:lnTo>
                      <a:pt x="1827" y="618"/>
                    </a:lnTo>
                    <a:lnTo>
                      <a:pt x="1846" y="666"/>
                    </a:lnTo>
                    <a:lnTo>
                      <a:pt x="1862" y="716"/>
                    </a:lnTo>
                    <a:lnTo>
                      <a:pt x="1876" y="773"/>
                    </a:lnTo>
                    <a:lnTo>
                      <a:pt x="1887" y="831"/>
                    </a:lnTo>
                    <a:lnTo>
                      <a:pt x="1892" y="892"/>
                    </a:lnTo>
                    <a:lnTo>
                      <a:pt x="1895" y="957"/>
                    </a:lnTo>
                    <a:lnTo>
                      <a:pt x="1893" y="1009"/>
                    </a:lnTo>
                    <a:lnTo>
                      <a:pt x="1889" y="1058"/>
                    </a:lnTo>
                    <a:lnTo>
                      <a:pt x="1883" y="1107"/>
                    </a:lnTo>
                    <a:lnTo>
                      <a:pt x="1874" y="1154"/>
                    </a:lnTo>
                    <a:lnTo>
                      <a:pt x="1862" y="1198"/>
                    </a:lnTo>
                    <a:lnTo>
                      <a:pt x="1850" y="1239"/>
                    </a:lnTo>
                    <a:lnTo>
                      <a:pt x="1834" y="1278"/>
                    </a:lnTo>
                    <a:lnTo>
                      <a:pt x="1817" y="1314"/>
                    </a:lnTo>
                    <a:lnTo>
                      <a:pt x="1798" y="1347"/>
                    </a:lnTo>
                    <a:lnTo>
                      <a:pt x="1778" y="1376"/>
                    </a:lnTo>
                    <a:lnTo>
                      <a:pt x="1756" y="1401"/>
                    </a:lnTo>
                    <a:lnTo>
                      <a:pt x="1733" y="1422"/>
                    </a:lnTo>
                    <a:lnTo>
                      <a:pt x="1708" y="1439"/>
                    </a:lnTo>
                    <a:lnTo>
                      <a:pt x="1683" y="1452"/>
                    </a:lnTo>
                    <a:lnTo>
                      <a:pt x="1657" y="1460"/>
                    </a:lnTo>
                    <a:lnTo>
                      <a:pt x="1630" y="1462"/>
                    </a:lnTo>
                    <a:lnTo>
                      <a:pt x="1605" y="1460"/>
                    </a:lnTo>
                    <a:lnTo>
                      <a:pt x="1582" y="1454"/>
                    </a:lnTo>
                    <a:lnTo>
                      <a:pt x="1559" y="1444"/>
                    </a:lnTo>
                    <a:lnTo>
                      <a:pt x="1537" y="1431"/>
                    </a:lnTo>
                    <a:lnTo>
                      <a:pt x="1517" y="1414"/>
                    </a:lnTo>
                    <a:lnTo>
                      <a:pt x="1497" y="1393"/>
                    </a:lnTo>
                    <a:lnTo>
                      <a:pt x="1477" y="1370"/>
                    </a:lnTo>
                    <a:lnTo>
                      <a:pt x="1460" y="1344"/>
                    </a:lnTo>
                    <a:lnTo>
                      <a:pt x="1443" y="1315"/>
                    </a:lnTo>
                    <a:lnTo>
                      <a:pt x="1428" y="1283"/>
                    </a:lnTo>
                    <a:lnTo>
                      <a:pt x="1414" y="1249"/>
                    </a:lnTo>
                    <a:lnTo>
                      <a:pt x="1401" y="1213"/>
                    </a:lnTo>
                    <a:lnTo>
                      <a:pt x="1391" y="1175"/>
                    </a:lnTo>
                    <a:lnTo>
                      <a:pt x="1383" y="1134"/>
                    </a:lnTo>
                    <a:lnTo>
                      <a:pt x="1375" y="1093"/>
                    </a:lnTo>
                    <a:lnTo>
                      <a:pt x="1370" y="1049"/>
                    </a:lnTo>
                    <a:lnTo>
                      <a:pt x="1490" y="1049"/>
                    </a:lnTo>
                    <a:lnTo>
                      <a:pt x="1498" y="1087"/>
                    </a:lnTo>
                    <a:lnTo>
                      <a:pt x="1509" y="1123"/>
                    </a:lnTo>
                    <a:lnTo>
                      <a:pt x="1522" y="1154"/>
                    </a:lnTo>
                    <a:lnTo>
                      <a:pt x="1537" y="1180"/>
                    </a:lnTo>
                    <a:lnTo>
                      <a:pt x="1555" y="1202"/>
                    </a:lnTo>
                    <a:lnTo>
                      <a:pt x="1573" y="1218"/>
                    </a:lnTo>
                    <a:lnTo>
                      <a:pt x="1593" y="1229"/>
                    </a:lnTo>
                    <a:lnTo>
                      <a:pt x="1613" y="1232"/>
                    </a:lnTo>
                    <a:lnTo>
                      <a:pt x="1640" y="1226"/>
                    </a:lnTo>
                    <a:lnTo>
                      <a:pt x="1665" y="1210"/>
                    </a:lnTo>
                    <a:lnTo>
                      <a:pt x="1688" y="1185"/>
                    </a:lnTo>
                    <a:lnTo>
                      <a:pt x="1708" y="1152"/>
                    </a:lnTo>
                    <a:lnTo>
                      <a:pt x="1723" y="1111"/>
                    </a:lnTo>
                    <a:lnTo>
                      <a:pt x="1736" y="1064"/>
                    </a:lnTo>
                    <a:lnTo>
                      <a:pt x="1744" y="1012"/>
                    </a:lnTo>
                    <a:lnTo>
                      <a:pt x="1746" y="957"/>
                    </a:lnTo>
                    <a:lnTo>
                      <a:pt x="1744" y="902"/>
                    </a:lnTo>
                    <a:lnTo>
                      <a:pt x="1736" y="851"/>
                    </a:lnTo>
                    <a:lnTo>
                      <a:pt x="1723" y="804"/>
                    </a:lnTo>
                    <a:lnTo>
                      <a:pt x="1708" y="763"/>
                    </a:lnTo>
                    <a:lnTo>
                      <a:pt x="1688" y="730"/>
                    </a:lnTo>
                    <a:lnTo>
                      <a:pt x="1665" y="705"/>
                    </a:lnTo>
                    <a:lnTo>
                      <a:pt x="1640" y="689"/>
                    </a:lnTo>
                    <a:lnTo>
                      <a:pt x="1613" y="683"/>
                    </a:lnTo>
                    <a:lnTo>
                      <a:pt x="1588" y="687"/>
                    </a:lnTo>
                    <a:lnTo>
                      <a:pt x="1565" y="702"/>
                    </a:lnTo>
                    <a:lnTo>
                      <a:pt x="1544" y="724"/>
                    </a:lnTo>
                    <a:lnTo>
                      <a:pt x="1525" y="754"/>
                    </a:lnTo>
                    <a:lnTo>
                      <a:pt x="1509" y="791"/>
                    </a:lnTo>
                    <a:lnTo>
                      <a:pt x="1496" y="833"/>
                    </a:lnTo>
                    <a:lnTo>
                      <a:pt x="1488" y="880"/>
                    </a:lnTo>
                    <a:lnTo>
                      <a:pt x="1483" y="930"/>
                    </a:lnTo>
                    <a:lnTo>
                      <a:pt x="1498" y="930"/>
                    </a:lnTo>
                    <a:lnTo>
                      <a:pt x="1513" y="930"/>
                    </a:lnTo>
                    <a:lnTo>
                      <a:pt x="1526" y="930"/>
                    </a:lnTo>
                    <a:lnTo>
                      <a:pt x="1537" y="930"/>
                    </a:lnTo>
                    <a:lnTo>
                      <a:pt x="1548" y="930"/>
                    </a:lnTo>
                    <a:lnTo>
                      <a:pt x="1557" y="930"/>
                    </a:lnTo>
                    <a:lnTo>
                      <a:pt x="1564" y="930"/>
                    </a:lnTo>
                    <a:lnTo>
                      <a:pt x="1570" y="930"/>
                    </a:lnTo>
                    <a:lnTo>
                      <a:pt x="1572" y="917"/>
                    </a:lnTo>
                    <a:lnTo>
                      <a:pt x="1577" y="904"/>
                    </a:lnTo>
                    <a:lnTo>
                      <a:pt x="1580" y="892"/>
                    </a:lnTo>
                    <a:lnTo>
                      <a:pt x="1586" y="882"/>
                    </a:lnTo>
                    <a:lnTo>
                      <a:pt x="1592" y="874"/>
                    </a:lnTo>
                    <a:lnTo>
                      <a:pt x="1598" y="868"/>
                    </a:lnTo>
                    <a:lnTo>
                      <a:pt x="1605" y="865"/>
                    </a:lnTo>
                    <a:lnTo>
                      <a:pt x="1613" y="864"/>
                    </a:lnTo>
                    <a:lnTo>
                      <a:pt x="1623" y="866"/>
                    </a:lnTo>
                    <a:lnTo>
                      <a:pt x="1632" y="871"/>
                    </a:lnTo>
                    <a:lnTo>
                      <a:pt x="1640" y="880"/>
                    </a:lnTo>
                    <a:lnTo>
                      <a:pt x="1647" y="891"/>
                    </a:lnTo>
                    <a:lnTo>
                      <a:pt x="1653" y="905"/>
                    </a:lnTo>
                    <a:lnTo>
                      <a:pt x="1657" y="920"/>
                    </a:lnTo>
                    <a:lnTo>
                      <a:pt x="1660" y="939"/>
                    </a:lnTo>
                    <a:lnTo>
                      <a:pt x="1661" y="957"/>
                    </a:lnTo>
                    <a:lnTo>
                      <a:pt x="1660" y="975"/>
                    </a:lnTo>
                    <a:lnTo>
                      <a:pt x="1657" y="994"/>
                    </a:lnTo>
                    <a:lnTo>
                      <a:pt x="1653" y="1010"/>
                    </a:lnTo>
                    <a:lnTo>
                      <a:pt x="1647" y="1024"/>
                    </a:lnTo>
                    <a:lnTo>
                      <a:pt x="1640" y="1035"/>
                    </a:lnTo>
                    <a:lnTo>
                      <a:pt x="1632" y="1044"/>
                    </a:lnTo>
                    <a:lnTo>
                      <a:pt x="1623" y="1049"/>
                    </a:lnTo>
                    <a:lnTo>
                      <a:pt x="1613" y="1051"/>
                    </a:lnTo>
                    <a:lnTo>
                      <a:pt x="1607" y="1050"/>
                    </a:lnTo>
                    <a:lnTo>
                      <a:pt x="1600" y="1047"/>
                    </a:lnTo>
                    <a:lnTo>
                      <a:pt x="1593" y="1041"/>
                    </a:lnTo>
                    <a:lnTo>
                      <a:pt x="1587" y="1034"/>
                    </a:lnTo>
                    <a:lnTo>
                      <a:pt x="1581" y="1025"/>
                    </a:lnTo>
                    <a:lnTo>
                      <a:pt x="1578" y="1015"/>
                    </a:lnTo>
                    <a:lnTo>
                      <a:pt x="1573" y="1003"/>
                    </a:lnTo>
                    <a:lnTo>
                      <a:pt x="1571" y="990"/>
                    </a:lnTo>
                    <a:lnTo>
                      <a:pt x="1563" y="990"/>
                    </a:lnTo>
                    <a:lnTo>
                      <a:pt x="1551" y="990"/>
                    </a:lnTo>
                    <a:lnTo>
                      <a:pt x="1536" y="990"/>
                    </a:lnTo>
                    <a:lnTo>
                      <a:pt x="1518" y="989"/>
                    </a:lnTo>
                    <a:lnTo>
                      <a:pt x="1495" y="989"/>
                    </a:lnTo>
                    <a:lnTo>
                      <a:pt x="1469" y="989"/>
                    </a:lnTo>
                    <a:lnTo>
                      <a:pt x="1441" y="989"/>
                    </a:lnTo>
                    <a:lnTo>
                      <a:pt x="1408" y="989"/>
                    </a:lnTo>
                    <a:lnTo>
                      <a:pt x="1374" y="989"/>
                    </a:lnTo>
                    <a:lnTo>
                      <a:pt x="1336" y="989"/>
                    </a:lnTo>
                    <a:lnTo>
                      <a:pt x="1294" y="989"/>
                    </a:lnTo>
                    <a:lnTo>
                      <a:pt x="1252" y="989"/>
                    </a:lnTo>
                    <a:lnTo>
                      <a:pt x="1205" y="989"/>
                    </a:lnTo>
                    <a:lnTo>
                      <a:pt x="1157" y="989"/>
                    </a:lnTo>
                    <a:lnTo>
                      <a:pt x="1106" y="989"/>
                    </a:lnTo>
                    <a:lnTo>
                      <a:pt x="1053" y="989"/>
                    </a:lnTo>
                    <a:lnTo>
                      <a:pt x="1013" y="989"/>
                    </a:lnTo>
                    <a:lnTo>
                      <a:pt x="973" y="989"/>
                    </a:lnTo>
                    <a:lnTo>
                      <a:pt x="932" y="989"/>
                    </a:lnTo>
                    <a:lnTo>
                      <a:pt x="894" y="989"/>
                    </a:lnTo>
                    <a:lnTo>
                      <a:pt x="857" y="989"/>
                    </a:lnTo>
                    <a:lnTo>
                      <a:pt x="823" y="989"/>
                    </a:lnTo>
                    <a:lnTo>
                      <a:pt x="789" y="989"/>
                    </a:lnTo>
                    <a:lnTo>
                      <a:pt x="758" y="989"/>
                    </a:lnTo>
                    <a:lnTo>
                      <a:pt x="731" y="990"/>
                    </a:lnTo>
                    <a:lnTo>
                      <a:pt x="705" y="990"/>
                    </a:lnTo>
                    <a:lnTo>
                      <a:pt x="682" y="990"/>
                    </a:lnTo>
                    <a:lnTo>
                      <a:pt x="664" y="990"/>
                    </a:lnTo>
                    <a:lnTo>
                      <a:pt x="649" y="990"/>
                    </a:lnTo>
                    <a:lnTo>
                      <a:pt x="637" y="990"/>
                    </a:lnTo>
                    <a:lnTo>
                      <a:pt x="630" y="990"/>
                    </a:lnTo>
                    <a:lnTo>
                      <a:pt x="628" y="990"/>
                    </a:lnTo>
                    <a:lnTo>
                      <a:pt x="449" y="1218"/>
                    </a:lnTo>
                    <a:lnTo>
                      <a:pt x="51" y="1218"/>
                    </a:lnTo>
                    <a:lnTo>
                      <a:pt x="216" y="990"/>
                    </a:lnTo>
                    <a:lnTo>
                      <a:pt x="0" y="990"/>
                    </a:lnTo>
                    <a:lnTo>
                      <a:pt x="0" y="930"/>
                    </a:lnTo>
                    <a:lnTo>
                      <a:pt x="216" y="930"/>
                    </a:lnTo>
                    <a:lnTo>
                      <a:pt x="17" y="719"/>
                    </a:lnTo>
                    <a:lnTo>
                      <a:pt x="467" y="724"/>
                    </a:lnTo>
                    <a:lnTo>
                      <a:pt x="628" y="930"/>
                    </a:lnTo>
                    <a:lnTo>
                      <a:pt x="630" y="930"/>
                    </a:lnTo>
                    <a:lnTo>
                      <a:pt x="638" y="930"/>
                    </a:lnTo>
                    <a:lnTo>
                      <a:pt x="650" y="930"/>
                    </a:lnTo>
                    <a:lnTo>
                      <a:pt x="667" y="930"/>
                    </a:lnTo>
                    <a:lnTo>
                      <a:pt x="687" y="930"/>
                    </a:lnTo>
                    <a:lnTo>
                      <a:pt x="711" y="930"/>
                    </a:lnTo>
                    <a:lnTo>
                      <a:pt x="739" y="930"/>
                    </a:lnTo>
                    <a:lnTo>
                      <a:pt x="770" y="930"/>
                    </a:lnTo>
                    <a:lnTo>
                      <a:pt x="802" y="930"/>
                    </a:lnTo>
                    <a:lnTo>
                      <a:pt x="838" y="930"/>
                    </a:lnTo>
                    <a:lnTo>
                      <a:pt x="876" y="930"/>
                    </a:lnTo>
                    <a:lnTo>
                      <a:pt x="915" y="930"/>
                    </a:lnTo>
                    <a:lnTo>
                      <a:pt x="957" y="930"/>
                    </a:lnTo>
                    <a:lnTo>
                      <a:pt x="998" y="930"/>
                    </a:lnTo>
                    <a:lnTo>
                      <a:pt x="1041" y="930"/>
                    </a:lnTo>
                    <a:lnTo>
                      <a:pt x="1084" y="930"/>
                    </a:lnTo>
                    <a:lnTo>
                      <a:pt x="1088" y="835"/>
                    </a:lnTo>
                    <a:lnTo>
                      <a:pt x="1097" y="743"/>
                    </a:lnTo>
                    <a:lnTo>
                      <a:pt x="1112" y="654"/>
                    </a:lnTo>
                    <a:lnTo>
                      <a:pt x="1133" y="569"/>
                    </a:lnTo>
                    <a:lnTo>
                      <a:pt x="1157" y="487"/>
                    </a:lnTo>
                    <a:lnTo>
                      <a:pt x="1187" y="410"/>
                    </a:lnTo>
                    <a:lnTo>
                      <a:pt x="1220" y="339"/>
                    </a:lnTo>
                    <a:lnTo>
                      <a:pt x="1258" y="273"/>
                    </a:lnTo>
                    <a:lnTo>
                      <a:pt x="1300" y="213"/>
                    </a:lnTo>
                    <a:lnTo>
                      <a:pt x="1345" y="159"/>
                    </a:lnTo>
                    <a:lnTo>
                      <a:pt x="1393" y="113"/>
                    </a:lnTo>
                    <a:lnTo>
                      <a:pt x="1444" y="74"/>
                    </a:lnTo>
                    <a:lnTo>
                      <a:pt x="1497" y="41"/>
                    </a:lnTo>
                    <a:lnTo>
                      <a:pt x="1552" y="18"/>
                    </a:lnTo>
                    <a:lnTo>
                      <a:pt x="1611" y="5"/>
                    </a:lnTo>
                    <a:lnTo>
                      <a:pt x="1670" y="0"/>
                    </a:lnTo>
                    <a:lnTo>
                      <a:pt x="1693" y="0"/>
                    </a:lnTo>
                    <a:lnTo>
                      <a:pt x="1715" y="2"/>
                    </a:lnTo>
                    <a:lnTo>
                      <a:pt x="1738" y="5"/>
                    </a:lnTo>
                    <a:lnTo>
                      <a:pt x="1761" y="8"/>
                    </a:lnTo>
                    <a:lnTo>
                      <a:pt x="1784" y="14"/>
                    </a:lnTo>
                    <a:lnTo>
                      <a:pt x="1807" y="21"/>
                    </a:lnTo>
                    <a:lnTo>
                      <a:pt x="1831" y="29"/>
                    </a:lnTo>
                    <a:lnTo>
                      <a:pt x="1854" y="38"/>
                    </a:lnTo>
                    <a:lnTo>
                      <a:pt x="1877" y="50"/>
                    </a:lnTo>
                    <a:lnTo>
                      <a:pt x="1900" y="63"/>
                    </a:lnTo>
                    <a:lnTo>
                      <a:pt x="1923" y="78"/>
                    </a:lnTo>
                    <a:lnTo>
                      <a:pt x="1947" y="96"/>
                    </a:lnTo>
                    <a:lnTo>
                      <a:pt x="1970" y="114"/>
                    </a:lnTo>
                    <a:lnTo>
                      <a:pt x="1993" y="136"/>
                    </a:lnTo>
                    <a:lnTo>
                      <a:pt x="2016" y="159"/>
                    </a:lnTo>
                    <a:lnTo>
                      <a:pt x="2038" y="185"/>
                    </a:lnTo>
                    <a:lnTo>
                      <a:pt x="1989" y="136"/>
                    </a:lnTo>
                    <a:lnTo>
                      <a:pt x="2004" y="151"/>
                    </a:lnTo>
                    <a:lnTo>
                      <a:pt x="2023" y="172"/>
                    </a:lnTo>
                    <a:lnTo>
                      <a:pt x="2044" y="197"/>
                    </a:lnTo>
                    <a:lnTo>
                      <a:pt x="2068" y="226"/>
                    </a:lnTo>
                    <a:lnTo>
                      <a:pt x="2092" y="260"/>
                    </a:lnTo>
                    <a:lnTo>
                      <a:pt x="2117" y="298"/>
                    </a:lnTo>
                    <a:lnTo>
                      <a:pt x="2144" y="342"/>
                    </a:lnTo>
                    <a:lnTo>
                      <a:pt x="2169" y="389"/>
                    </a:lnTo>
                    <a:lnTo>
                      <a:pt x="2193" y="441"/>
                    </a:lnTo>
                    <a:lnTo>
                      <a:pt x="2216" y="499"/>
                    </a:lnTo>
                    <a:lnTo>
                      <a:pt x="2236" y="560"/>
                    </a:lnTo>
                    <a:lnTo>
                      <a:pt x="2254" y="625"/>
                    </a:lnTo>
                    <a:lnTo>
                      <a:pt x="2268" y="694"/>
                    </a:lnTo>
                    <a:lnTo>
                      <a:pt x="2278" y="769"/>
                    </a:lnTo>
                    <a:lnTo>
                      <a:pt x="2284" y="848"/>
                    </a:lnTo>
                    <a:lnTo>
                      <a:pt x="2284" y="93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tr-TR"/>
              </a:p>
            </p:txBody>
          </p:sp>
        </p:grpSp>
      </p:grpSp>
      <p:sp>
        <p:nvSpPr>
          <p:cNvPr id="12" name="Metin kutusu 11"/>
          <p:cNvSpPr txBox="1">
            <a:spLocks noChangeArrowheads="1"/>
          </p:cNvSpPr>
          <p:nvPr>
            <p:custDataLst>
              <p:tags r:id="rId3"/>
            </p:custDataLst>
          </p:nvPr>
        </p:nvSpPr>
        <p:spPr bwMode="auto">
          <a:xfrm>
            <a:off x="381000" y="-3175"/>
            <a:ext cx="7696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Trebuchet MS" pitchFamily="34" charset="0"/>
              </a:defRPr>
            </a:lvl1pPr>
            <a:lvl2pPr marL="742950" indent="-285750">
              <a:defRPr>
                <a:solidFill>
                  <a:schemeClr val="tx1"/>
                </a:solidFill>
                <a:latin typeface="Trebuchet MS" pitchFamily="34" charset="0"/>
              </a:defRPr>
            </a:lvl2pPr>
            <a:lvl3pPr marL="1143000" indent="-228600">
              <a:defRPr>
                <a:solidFill>
                  <a:schemeClr val="tx1"/>
                </a:solidFill>
                <a:latin typeface="Trebuchet MS" pitchFamily="34" charset="0"/>
              </a:defRPr>
            </a:lvl3pPr>
            <a:lvl4pPr marL="1600200" indent="-228600">
              <a:defRPr>
                <a:solidFill>
                  <a:schemeClr val="tx1"/>
                </a:solidFill>
                <a:latin typeface="Trebuchet MS" pitchFamily="34" charset="0"/>
              </a:defRPr>
            </a:lvl4pPr>
            <a:lvl5pPr marL="2057400" indent="-228600">
              <a:defRPr>
                <a:solidFill>
                  <a:schemeClr val="tx1"/>
                </a:solidFill>
                <a:latin typeface="Trebuchet MS" pitchFamily="34" charset="0"/>
              </a:defRPr>
            </a:lvl5pPr>
            <a:lvl6pPr marL="2514600" indent="-228600" fontAlgn="base">
              <a:spcBef>
                <a:spcPct val="0"/>
              </a:spcBef>
              <a:spcAft>
                <a:spcPct val="0"/>
              </a:spcAft>
              <a:defRPr>
                <a:solidFill>
                  <a:schemeClr val="tx1"/>
                </a:solidFill>
                <a:latin typeface="Trebuchet MS" pitchFamily="34" charset="0"/>
              </a:defRPr>
            </a:lvl6pPr>
            <a:lvl7pPr marL="2971800" indent="-228600" fontAlgn="base">
              <a:spcBef>
                <a:spcPct val="0"/>
              </a:spcBef>
              <a:spcAft>
                <a:spcPct val="0"/>
              </a:spcAft>
              <a:defRPr>
                <a:solidFill>
                  <a:schemeClr val="tx1"/>
                </a:solidFill>
                <a:latin typeface="Trebuchet MS" pitchFamily="34" charset="0"/>
              </a:defRPr>
            </a:lvl7pPr>
            <a:lvl8pPr marL="3429000" indent="-228600" fontAlgn="base">
              <a:spcBef>
                <a:spcPct val="0"/>
              </a:spcBef>
              <a:spcAft>
                <a:spcPct val="0"/>
              </a:spcAft>
              <a:defRPr>
                <a:solidFill>
                  <a:schemeClr val="tx1"/>
                </a:solidFill>
                <a:latin typeface="Trebuchet MS" pitchFamily="34" charset="0"/>
              </a:defRPr>
            </a:lvl8pPr>
            <a:lvl9pPr marL="3886200" indent="-228600" fontAlgn="base">
              <a:spcBef>
                <a:spcPct val="0"/>
              </a:spcBef>
              <a:spcAft>
                <a:spcPct val="0"/>
              </a:spcAft>
              <a:defRPr>
                <a:solidFill>
                  <a:schemeClr val="tx1"/>
                </a:solidFill>
                <a:latin typeface="Trebuchet MS" pitchFamily="34" charset="0"/>
              </a:defRPr>
            </a:lvl9pPr>
          </a:lstStyle>
          <a:p>
            <a:r>
              <a:rPr lang="tr-TR" sz="1400" b="1">
                <a:solidFill>
                  <a:schemeClr val="bg1"/>
                </a:solidFill>
                <a:latin typeface="Calibri" pitchFamily="34" charset="0"/>
              </a:rPr>
              <a:t>İnternet kavramını ve internetin gelişimini bilir</a:t>
            </a:r>
          </a:p>
        </p:txBody>
      </p:sp>
      <p:sp>
        <p:nvSpPr>
          <p:cNvPr id="5" name="Slayt Numarası Yer Tutucusu 4"/>
          <p:cNvSpPr>
            <a:spLocks noGrp="1"/>
          </p:cNvSpPr>
          <p:nvPr>
            <p:ph type="sldNum" sz="quarter" idx="12"/>
            <p:custDataLst>
              <p:tags r:id="rId4"/>
            </p:custDataLst>
          </p:nvPr>
        </p:nvSpPr>
        <p:spPr/>
        <p:txBody>
          <a:bodyPr/>
          <a:lstStyle/>
          <a:p>
            <a:pPr>
              <a:defRPr/>
            </a:pPr>
            <a:fld id="{EA955B8A-589B-4F60-886A-1DF37136DBEB}" type="slidenum">
              <a:rPr lang="tr-TR"/>
              <a:pPr>
                <a:defRPr/>
              </a:pPr>
              <a:t>9</a:t>
            </a:fld>
            <a:endParaRPr lang="tr-TR"/>
          </a:p>
        </p:txBody>
      </p:sp>
      <p:sp>
        <p:nvSpPr>
          <p:cNvPr id="7" name="Metin kutusu 6"/>
          <p:cNvSpPr txBox="1"/>
          <p:nvPr>
            <p:custDataLst>
              <p:tags r:id="rId5"/>
            </p:custDataLst>
          </p:nvPr>
        </p:nvSpPr>
        <p:spPr>
          <a:xfrm>
            <a:off x="533400" y="1371600"/>
            <a:ext cx="7543800" cy="3416300"/>
          </a:xfrm>
          <a:prstGeom prst="rect">
            <a:avLst/>
          </a:prstGeom>
          <a:noFill/>
        </p:spPr>
        <p:txBody>
          <a:bodyPr>
            <a:spAutoFit/>
          </a:bodyPr>
          <a:lstStyle/>
          <a:p>
            <a:pPr marL="514350" indent="-514350" fontAlgn="auto">
              <a:spcBef>
                <a:spcPts val="0"/>
              </a:spcBef>
              <a:spcAft>
                <a:spcPts val="0"/>
              </a:spcAft>
              <a:defRPr/>
            </a:pPr>
            <a:r>
              <a:rPr lang="tr-TR" sz="2400" b="1" dirty="0">
                <a:latin typeface="+mn-lt"/>
                <a:cs typeface="+mn-cs"/>
              </a:rPr>
              <a:t>Türkiye’de </a:t>
            </a:r>
            <a:r>
              <a:rPr lang="tr-TR" sz="2400" b="1" dirty="0" err="1">
                <a:latin typeface="+mn-lt"/>
                <a:cs typeface="+mn-cs"/>
              </a:rPr>
              <a:t>internet'in</a:t>
            </a:r>
            <a:r>
              <a:rPr lang="tr-TR" sz="2400" b="1" dirty="0">
                <a:latin typeface="+mn-lt"/>
                <a:cs typeface="+mn-cs"/>
              </a:rPr>
              <a:t> tarihçesi</a:t>
            </a:r>
          </a:p>
          <a:p>
            <a:pPr marL="534988" algn="just" fontAlgn="auto">
              <a:spcBef>
                <a:spcPts val="0"/>
              </a:spcBef>
              <a:spcAft>
                <a:spcPts val="0"/>
              </a:spcAft>
              <a:defRPr/>
            </a:pPr>
            <a:r>
              <a:rPr lang="tr-TR" sz="2400" dirty="0">
                <a:latin typeface="+mn-lt"/>
                <a:cs typeface="+mn-cs"/>
              </a:rPr>
              <a:t>Nisan 1993 - ODTÜ</a:t>
            </a:r>
          </a:p>
          <a:p>
            <a:pPr marL="534988" algn="just" fontAlgn="auto">
              <a:spcBef>
                <a:spcPts val="0"/>
              </a:spcBef>
              <a:spcAft>
                <a:spcPts val="0"/>
              </a:spcAft>
              <a:defRPr/>
            </a:pPr>
            <a:r>
              <a:rPr lang="tr-TR" sz="2400" dirty="0">
                <a:latin typeface="+mn-lt"/>
                <a:cs typeface="+mn-cs"/>
              </a:rPr>
              <a:t>1994 - Ege Üniversitesi,</a:t>
            </a:r>
          </a:p>
          <a:p>
            <a:pPr marL="534988" algn="just" fontAlgn="auto">
              <a:spcBef>
                <a:spcPts val="0"/>
              </a:spcBef>
              <a:spcAft>
                <a:spcPts val="0"/>
              </a:spcAft>
              <a:defRPr/>
            </a:pPr>
            <a:r>
              <a:rPr lang="tr-TR" sz="2400" dirty="0">
                <a:latin typeface="+mn-lt"/>
                <a:cs typeface="+mn-cs"/>
              </a:rPr>
              <a:t>Ekim 1995 - Bilkent Üniversitesi,</a:t>
            </a:r>
          </a:p>
          <a:p>
            <a:pPr marL="534988" algn="just" fontAlgn="auto">
              <a:spcBef>
                <a:spcPts val="0"/>
              </a:spcBef>
              <a:spcAft>
                <a:spcPts val="0"/>
              </a:spcAft>
              <a:defRPr/>
            </a:pPr>
            <a:r>
              <a:rPr lang="tr-TR" sz="2400" dirty="0">
                <a:latin typeface="+mn-lt"/>
                <a:cs typeface="+mn-cs"/>
              </a:rPr>
              <a:t>Kasım 1995 - Boğaziçi Üniversitesi</a:t>
            </a:r>
          </a:p>
          <a:p>
            <a:pPr marL="534988" algn="just" fontAlgn="auto">
              <a:spcBef>
                <a:spcPts val="0"/>
              </a:spcBef>
              <a:spcAft>
                <a:spcPts val="0"/>
              </a:spcAft>
              <a:defRPr/>
            </a:pPr>
            <a:r>
              <a:rPr lang="tr-TR" sz="2400" dirty="0">
                <a:latin typeface="+mn-lt"/>
                <a:cs typeface="+mn-cs"/>
              </a:rPr>
              <a:t>Şubat 1996 - İstanbul Teknik Üniversitesi </a:t>
            </a:r>
          </a:p>
          <a:p>
            <a:pPr marL="534988" algn="just" fontAlgn="auto">
              <a:spcBef>
                <a:spcPts val="0"/>
              </a:spcBef>
              <a:spcAft>
                <a:spcPts val="0"/>
              </a:spcAft>
              <a:defRPr/>
            </a:pPr>
            <a:r>
              <a:rPr lang="tr-TR" sz="2400" dirty="0">
                <a:latin typeface="+mn-lt"/>
                <a:cs typeface="+mn-cs"/>
              </a:rPr>
              <a:t>Ağustos 1996 - TURNET çalışmaya başlamıştır. </a:t>
            </a:r>
          </a:p>
          <a:p>
            <a:pPr marL="534988" algn="just" fontAlgn="auto">
              <a:spcBef>
                <a:spcPts val="0"/>
              </a:spcBef>
              <a:spcAft>
                <a:spcPts val="0"/>
              </a:spcAft>
              <a:defRPr/>
            </a:pPr>
            <a:r>
              <a:rPr lang="tr-TR" sz="2400" dirty="0">
                <a:latin typeface="+mn-lt"/>
                <a:cs typeface="+mn-cs"/>
              </a:rPr>
              <a:t>1997 - ULAKNET </a:t>
            </a:r>
          </a:p>
          <a:p>
            <a:pPr marL="534988" algn="just" fontAlgn="auto">
              <a:spcBef>
                <a:spcPts val="0"/>
              </a:spcBef>
              <a:spcAft>
                <a:spcPts val="0"/>
              </a:spcAft>
              <a:defRPr/>
            </a:pPr>
            <a:r>
              <a:rPr lang="tr-TR" sz="2400" dirty="0">
                <a:latin typeface="+mn-lt"/>
                <a:cs typeface="+mn-cs"/>
              </a:rPr>
              <a:t>1999 - </a:t>
            </a:r>
            <a:r>
              <a:rPr lang="tr-TR" sz="2400" dirty="0" err="1">
                <a:latin typeface="+mn-lt"/>
                <a:cs typeface="+mn-cs"/>
              </a:rPr>
              <a:t>TURNET'in</a:t>
            </a:r>
            <a:r>
              <a:rPr lang="tr-TR" sz="2400" dirty="0">
                <a:latin typeface="+mn-lt"/>
                <a:cs typeface="+mn-cs"/>
              </a:rPr>
              <a:t> yerini </a:t>
            </a:r>
            <a:r>
              <a:rPr lang="tr-TR" sz="2400" dirty="0" err="1">
                <a:latin typeface="+mn-lt"/>
                <a:cs typeface="+mn-cs"/>
              </a:rPr>
              <a:t>TTNet</a:t>
            </a:r>
            <a:r>
              <a:rPr lang="tr-TR" sz="2400" dirty="0">
                <a:latin typeface="+mn-lt"/>
                <a:cs typeface="+mn-cs"/>
              </a:rPr>
              <a:t> oluşumu almıştır. </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VIDEO_FILES_RECORD" val="&lt;Videos&gt;&lt;Video Name=&quot;Math 142 Venn diagrams logic_271_1_60529.flv&quot; Position=&quot;1&quot; SlideID=&quot;271&quot;/&gt;&lt;/Videos&gt;&#10;"/>
  <p:tag name="ISPRING_RESOURCE_PATHS_HASH" val="94b0f9a2ce84e864a328139283993d548c239c2d"/>
  <p:tag name="MMPROD_NEXTUNIQUEID" val="10105"/>
  <p:tag name="MMPROD_10697PHOTO" val=""/>
  <p:tag name="MMPROD_10697LOGO" val="iVBORw0KGgoAAAANSUhEUgAAAJYAAAAnCAMAAADaSUEAAAAAA3NCSVQICAjb4U/gAAABgFBMVEUKAoV5c7pFQpzLyNghHIW0sM9xa67k4+mhnsJhW6gzL5QMB4SWkr3X1t6+vNWBfLRTUKMZEYbv7/AoJo2ppsc+OJfe3eaKhr3EwdlQSp1qZK17dbYMBYudnb4pIYu2tM729veJhbasrNY1L5sWDIzOzd6koMualr1bV5tKQptybbIQCIW8uNYIAIxpZrbe3uzFwtavrceDfr5iXa4vKI6RjLzW1eYbFoxRSqV8ea0jHYxLSJ5HPZ/v7/Y4M5UmGpK2tdbQz+Ps6vG/vd+ZmcyTk8URDYRXUqUNAIulo82PjLZtaa0+OZqMi72DgbZBO5x2c7UQCIve1uZLRKRlYayurc5cWK3Fxd0xKJkgGo08OJealMOzsNZzcakZEI2mpcN7eLVXUaspI5XT0d9WTKrj4ezKx9yEgb3p6PMbFYTZ2Oy1s9uko9V+fb05MZusqM9cWKZkYaYsJ5PDv98OA4dsabaSjriUkMMkIJIIAJTm5e8UDYzHx+MvJZecnMQwKJRRYdU1AAAAgHRSTlP//////////////////////////////////////////wD//////////////////////////////////////////////////////////////////////////////////////////////////////////////////////////////33b3zAAAAAJcEhZcwAACxIAAAsSAdLdfvwAAAAcdEVYdFNvZnR3YXJlAEFkb2JlIEZpcmV3b3JrcyBDUzQGstOgAAAAFnRFWHRDcmVhdGlvbiBUaW1lADA2LzA4LzEx1qX7YgAABeBJREFUWIXNmP1b2kgQx1MtpxBFQEVErn6pBluSHGdb4xuhGDWCLwinFBVqOSkRbSuItPWJLfzrN0HwsPf4tOfT53LzC7vLZPPJ7OzM7DL4XwrT2bE7Rl3omzcJpVOYm5ZSn7ty2vGYPUdJMA/oWph2o3zmE9Uo7KoDcuShbCKSIUzrN8iKYq2MDLsNONQvyAbMpGphyQ6fT2SzCO0P6thVPbDw/GfzsRwMSQJFW1VHni1DmxVFttdsrGSMJAjZ5ixghd+CtCCSqBlzsQSeIKzAKIGU2THImz6DMxYxF8tGVIuAlY3CoxJelyg2sWJ5M7E+10Sxi1aSfGpJpYa1TRWbPTURKxKLNXSM0NbTL6sKkj5frC3H5mHlfOKChDqfgBJZCBm2u6GKVc0KqwyCYi2LHJ8EdlQN8VQHVSxmVhZi5DOxipKTXH6DtSB6eIsqNnbvieMbnFW6P9b4pHgGjQ8gzh4bAesWVWzz3hOnk1rl/juGeVITr+I4XlSifBkztClvge0rbcXC1LTU7rgL3/O5/twyB2jpYntAuOsJ6R9BW6InmUPj7RVJGOgd6BJCu5O3sSa5lm7ZIWmjM61O/aT8HSw9ckW5vn7e/pCyunqH5qiTgLnOkaeDMphrCv6jfbw3sdHHeby1WgdWKtrSHZ6jh9tZUki9/w4WwimyAndThsiB0B2KGfrCX7Y6Ry5yZK02APs8/Xvv6/neQsbLdhgs3tKdSwWNBVHK/mQJ0dRj+H8FLJ+Cp+iet+fO7fkRl7JehMUfLLawPLSIdXTnyzMVCeMzoUJwCz1+Hb1babjzaY/1lPu07nFl4+jju6ahzczoEPrWM65suQOLFmyurPUm5qekzPPDm8H291JNMZslA1eU1ANE+XfY4BBc0G3bKPCRZEPavIKSgDcSevTnLSyNPxAmd5Dls3BeIjSAfEV+GMfhZdImLH72ZBFWKSgl9dMIN7aovIjbe3F2JHdikYTL9un113Uus8G2fKxtLRTWfL4tjKxqh2uU21cGaPMH8ktnR3BPhunvOPu+X0M2kalOtLAumliS8yMmJvCYX8FK6qKfg2rtP/Hi61cF8osUzf52FhfE/OHQk2+4q1dpWpiJG9+6kZ3P3UPz/jfdnFGuimKqHU+JwvLyCPBn9yvkW4v8Bxqs94X34HbuGgpH1Wny76mps+uYEuYNawWaWLZNwqqjtL8zhBL7qqCFcESuCs+CbwVv93ExuYrdlMAtwT5LpE2s2dg3YpW10ZE3r93uNfL9yaUWllcHRqryXLioGtZ69yy1jKAzFDas9dxQGKE6Dd4FyXbW1H9Vo80yNA5J/Q2Ns6a1MMbT2Cz9r+DlDu3WHmVz0LDWMr+KYwpPcLuKexHM7ZFvnXdk5muJ4gMvlU8yRnW43w4327ucVimjkfJXB11DfEA5udS9bOLplcTxi4ZCaPAL2Z8fGKZSkmSpYcsN+RU6srxSHl3KWUq5WLbRbAE1kuAUZ0RBqaKNBV3bqhK67OrXJ9SN8T+eaL8cY3iQAyN8k25iVM0/4C3YH4bOi9tt1wpxliGKLu6cfBpFIcehO10s5UrFnFy02JsaU4ZWTglZrr+kmN1KU8s9rvUIdpdkMUJTM0gsz3igCwKtOJcmT7ILPZDSJegrZM/MtIVG7AVK1Zu3qSbttHvWEOIrCNVq+TuizbeijWYKP6j6Q8LgwW1rpen4c0AV6oIbG2LN84PTLNl+bmnGQOiMnmwdxQYdfxyzS8jWxL2f+q5/hYXNjvS8BdeB0w0vna/TdPAYMREr8PdepFpwjo4/CapzPE5R3L8rkf0XWBhuG8sLVFgBK+oITgfJhgmzqJpYnmZAF8WKcRURoKNiELotZvo5EQmj+hMX5ebxx7izwSL1nZrJWLD6fL4DnfL8M0pim3Kzz6fNo2pfJFkZWxFp1UtBizJEklaVNfUmqYWFAY0CmANywyk1j9mPLGZSdVxSSiolwC4KD3GG4XdNCw3Xwty0SmUXKryAcbWaNNHZr+UvRc6TFskuISEAAAAASUVORK5CYII="/>
  <p:tag name="MMPROD_DATA" val="&lt;object type=&quot;10002&quot; unique_id=&quot;901&quot;&gt;&lt;property id=&quot;10007&quot; value=&quot;Next&quot;/&gt;&lt;property id=&quot;10008&quot; value=&quot;Back&quot;/&gt;&lt;property id=&quot;10009&quot; value=&quot;Gönder&quot;/&gt;&lt;property id=&quot;10012&quot; value=&quot;0&quot;/&gt;&lt;property id=&quot;10022&quot; value=&quot;Tekrar deneyin&quot;/&gt;&lt;property id=&quot;10068&quot; value=&quot;Doğru - Devam etmek için tıklayınız&quot;/&gt;&lt;property id=&quot;10069&quot; value=&quot;Yanlış - Devam etmek için tıklayınız&quot;/&gt;&lt;property id=&quot;10124&quot; value=&quot;Click to continue&quot;/&gt;&lt;property id=&quot;10125&quot; value=&quot;Click to submit answer&quot;/&gt;&lt;property id=&quot;10126&quot; value=&quot;Click to go back&quot;/&gt;&lt;property id=&quot;10127&quot; value=&quot;Temizle&quot;/&gt;&lt;property id=&quot;10128&quot; value=&quot;Click to clear&quot;/&gt;&lt;property id=&quot;10133&quot; value=&quot;1&quot;/&gt;&lt;property id=&quot;10134&quot; value=&quot;0&quot;/&gt;&lt;property id=&quot;10135&quot; value=&quot;,&quot;/&gt;&lt;property id=&quot;10136&quot; value=&quot;2&quot;/&gt;&lt;property id=&quot;10156&quot; value=&quot;1&quot;/&gt;&lt;property id=&quot;10157&quot; value=&quot;1&quot;/&gt;&lt;property id=&quot;10158&quot; value=&quot;1&quot;/&gt;&lt;property id=&quot;10177&quot; value=&quot;0&quot;/&gt;&lt;property id=&quot;10183&quot; value=&quot;Devam etmeden önce bu soruyu cevaplamalısınız&quot;/&gt;&lt;property id=&quot;10185&quot; value=&quot;1&quot;/&gt;&lt;property id=&quot;10188&quot; value=&quot;The time to answer this question has expired.&quot;/&gt;&lt;property id=&quot;10189&quot; value=&quot;1&quot;/&gt;&lt;property id=&quot;10194&quot; value=&quot;1&quot;/&gt;&lt;property id=&quot;10195&quot; value=&quot;1&quot;/&gt;&lt;property id=&quot;10196&quot; value=&quot;0&quot;/&gt;&lt;property id=&quot;10198&quot; value=&quot;100&quot;/&gt;&lt;property id=&quot;10200&quot; value=&quot;1&quot;/&gt;&lt;property id=&quot;10212&quot; value=&quot;1&quot;/&gt;&lt;property id=&quot;10213&quot; value=&quot;1&quot;/&gt;&lt;property id=&quot;10214&quot; value=&quot;0&quot;/&gt;&lt;property id=&quot;10215&quot; value=&quot;0&quot;/&gt;&lt;property id=&quot;10216&quot; value=&quot;0&quot;/&gt;&lt;property id=&quot;10217&quot; value=&quot;1&quot;/&gt;&lt;property id=&quot;10218&quot; value=&quot;0&quot;/&gt;&lt;property id=&quot;10219&quot; value=&quot;0&quot;/&gt;&lt;property id=&quot;10220&quot; value=&quot;&amp;lt;Format Name=&amp;quot;Presentation Default&amp;quot;&amp;gt;&amp;lt;Question FontName=&amp;quot;Trebuchet MS&amp;quot; IsBold=&amp;quot;1&amp;quot; IsItalic=&amp;quot;0&amp;quot; IsUnderline=&amp;quot;0&amp;quot; FontSize=&amp;quot;46&amp;quot; UseDefFont=&amp;quot;1&amp;quot;/&amp;gt;&amp;lt;Answer FontName=&amp;quot;Trebuchet MS&amp;quot; IsBold=&amp;quot;0&amp;quot; IsItalic=&amp;quot;0&amp;quot; IsUnderline=&amp;quot;0&amp;quot; FontSize=&amp;quot;18&amp;quot;/&amp;gt;&amp;lt;Button FontName=&amp;quot;Trebuchet MS&amp;quot; IsBold=&amp;quot;0&amp;quot; IsItalic=&amp;quot;0&amp;quot; IsUnderline=&amp;quot;0&amp;quot; FontSize=&amp;quot;14&amp;quot;/&amp;gt;&amp;lt;Message FontName=&amp;quot;Trebuchet MS&amp;quot; IsBold=&amp;quot;0&amp;quot; IsItalic=&amp;quot;0&amp;quot; IsUnderline=&amp;quot;0&amp;quot; FontSize=&amp;quot;18&amp;quot;/&amp;gt;&amp;lt;ButtonPlacement Orientation=&amp;quot;Horizontal&amp;quot; Position=&amp;quot;0&amp;quot;/&amp;gt;&amp;lt;/Format&amp;gt;&quot;/&gt;&lt;property id=&quot;10221&quot; value=&quot;&amp;lt;Format Name=&amp;quot;Presentation Default&amp;quot;&amp;gt;&amp;lt;Question FontName=&amp;quot;Trebuchet MS&amp;quot; IsBold=&amp;quot;1&amp;quot; IsItalic=&amp;quot;0&amp;quot; IsUnderline=&amp;quot;0&amp;quot; FontSize=&amp;quot;46&amp;quot;/&amp;gt;&amp;lt;Answer FontName=&amp;quot;Trebuchet MS&amp;quot; IsBold=&amp;quot;0&amp;quot; IsItalic=&amp;quot;0&amp;quot; IsUnderline=&amp;quot;0&amp;quot; FontSize=&amp;quot;18&amp;quot;/&amp;gt;&amp;lt;Button FontName=&amp;quot;Trebuchet MS&amp;quot; IsBold=&amp;quot;0&amp;quot; IsItalic=&amp;quot;0&amp;quot; IsUnderline=&amp;quot;0&amp;quot; FontSize=&amp;quot;14&amp;quot;/&amp;gt;&amp;lt;Message FontName=&amp;quot;Trebuchet MS&amp;quot; IsBold=&amp;quot;0&amp;quot; IsItalic=&amp;quot;0&amp;quot; IsUnderline=&amp;quot;0&amp;quot; FontSize=&amp;quot;18&amp;quot;/&amp;gt;&amp;lt;ButtonPlacement Orientation=&amp;quot;Horizontal&amp;quot; Position=&amp;quot;0&amp;quot;/&amp;gt;&amp;lt;/Format&amp;gt; &quot;/&gt;&lt;property id=&quot;10227&quot; value=&quot;1&quot;/&gt;&lt;property id=&quot;10229&quot; value=&quot;0&quot;/&gt;&lt;object type=&quot;10054&quot; unique_id=&quot;10002&quot;&gt;&lt;property id=&quot;10139&quot; value=&quot;1.0&quot;/&gt;&lt;property id=&quot;10141&quot; value=&quot;80&quot;/&gt;&lt;property id=&quot;10143&quot; value=&quot;0&quot;/&gt;&lt;property id=&quot;10144&quot; value=&quot;0&quot;/&gt;&lt;property id=&quot;10145&quot; value=&quot;0&quot;/&gt;&lt;property id=&quot;10146&quot; value=&quot;1&quot;/&gt;&lt;property id=&quot;10147&quot; value=&quot;0&quot;/&gt;&lt;property id=&quot;10148&quot; value=&quot;0&quot;/&gt;&lt;property id=&quot;10149&quot; value=&quot;0&quot;/&gt;&lt;property id=&quot;10150&quot; value=&quot;0&quot;/&gt;&lt;/object&gt;&lt;object type=&quot;10042&quot; unique_id=&quot;903&quot;&gt;&lt;object type=&quot;10003&quot; unique_id=&quot;10009&quot;&gt;&lt;property id=&quot;10002&quot; value=&quot;Değerlendirme Sınavı&quot;/&gt;&lt;property id=&quot;10003&quot; value=&quot;0&quot;/&gt;&lt;property id=&quot;10004&quot; value=&quot;0&quot;/&gt;&lt;property id=&quot;10005&quot; value=&quot;0&quot;/&gt;&lt;property id=&quot;10006&quot; value=&quot;0&quot;/&gt;&lt;property id=&quot;10010&quot; value=&quot;1&quot;/&gt;&lt;property id=&quot;10014&quot; value=&quot;1&quot;/&gt;&lt;property id=&quot;10015&quot; value=&quot;1&quot;/&gt;&lt;property id=&quot;10016&quot; value=&quot;1&quot;/&gt;&lt;property id=&quot;10017&quot; value=&quot;1&quot;/&gt;&lt;property id=&quot;10018&quot; value=&quot;1&quot;/&gt;&lt;property id=&quot;10029&quot; value=&quot;2&quot;/&gt;&lt;property id=&quot;10072&quot; value=&quot;Quiz10009&quot;/&gt;&lt;property id=&quot;10123&quot; value=&quot;1&quot;/&gt;&lt;property id=&quot;10129&quot; value=&quot;0&quot;/&gt;&lt;property id=&quot;10130&quot; value=&quot;80&quot;/&gt;&lt;property id=&quot;10160&quot; value=&quot;1&quot;/&gt;&lt;property id=&quot;10161&quot; value=&quot;1&quot;/&gt;&lt;property id=&quot;10162&quot; value=&quot;1&quot;/&gt;&lt;property id=&quot;10163&quot; value=&quot;0&quot;/&gt;&lt;property id=&quot;10164&quot; value=&quot;0&quot;/&gt;&lt;property id=&quot;10165&quot; value=&quot;Başarılı&quot;/&gt;&lt;property id=&quot;10166&quot; value=&quot;Başarısız&quot;/&gt;&lt;property id=&quot;10167&quot; value=&quot;FFFFFFFF&quot;/&gt;&lt;property id=&quot;10169&quot; value=&quot;Question %d of %d&quot;/&gt;&lt;property id=&quot;10170&quot; value=&quot;Send E-mail&quot;/&gt;&lt;property id=&quot;10171&quot; value=&quot;Doğru cevapladınız&quot;/&gt;&lt;property id=&quot;10172&quot; value=&quot;Yanlış cevapladınız&quot;/&gt;&lt;property id=&quot;10173&quot; value=&quot;Cevabınız:&quot;/&gt;&lt;property id=&quot;10174&quot; value=&quot;Doğru cevap:&quot;/&gt;&lt;property id=&quot;10208&quot; value=&quot;0&quot;/&gt;&lt;property id=&quot;10222&quot; value=&quot;0&quot;/&gt;&lt;property id=&quot;10223&quot; value=&quot;1&quot;/&gt;&lt;property id=&quot;10224&quot; value=&quot;1&quot;/&gt;&lt;property id=&quot;10225&quot; value=&quot;Instruction Slide Title&quot;/&gt;&lt;property id=&quot;10226&quot; value=&quot;Write instructions for quiz takers here...&quot;/&gt;&lt;property id=&quot;10228&quot; value=&quot;0&quot;/&gt;&lt;object type=&quot;10062&quot; unique_id=&quot;10010&quot;&gt;&lt;object type=&quot;10050&quot; unique_id=&quot;10011&quot;&gt;&lt;property id=&quot;10020&quot; value=&quot;2&quot;/&gt;&lt;property id=&quot;10102&quot; value=&quot;0&quot;/&gt;&lt;property id=&quot;10191&quot; value=&quot;-1&quot;/&gt;&lt;/object&gt;&lt;object type=&quot;10051&quot; unique_id=&quot;10012&quot;&gt;&lt;property id=&quot;10020&quot; value=&quot;2&quot;/&gt;&lt;property id=&quot;10102&quot; value=&quot;0&quot;/&gt;&lt;property id=&quot;10191&quot; value=&quot;-1&quot;/&gt;&lt;/object&gt;&lt;/object&gt;&lt;object type=&quot;10061&quot; unique_id=&quot;20000&quot;&gt;&lt;object type=&quot;10058&quot; unique_id=&quot;10089&quot;&gt;&lt;property id=&quot;10201&quot; value=&quot;Question Group&quot;/&gt;&lt;property id=&quot;10202&quot; value=&quot;1&quot;/&gt;&lt;property id=&quot;10204&quot; value=&quot;5&quot;/&gt;&lt;property id=&quot;10205&quot; value=&quot;10&quot;/&gt;&lt;object type=&quot;10064&quot; unique_id=&quot;10090&quot;&gt;&lt;object type=&quot;10059&quot; unique_id=&quot;10091&quot;&gt;&lt;object type=&quot;10060&quot; unique_id=&quot;10093&quot;&gt;&lt;property id=&quot;10020&quot; value=&quot;2&quot;/&gt;&lt;property id=&quot;10102&quot; value=&quot;0&quot;/&gt;&lt;property id=&quot;10191&quot; value=&quot;-1&quot;/&gt;&lt;property id=&quot;10210&quot; value=&quot;0&quot;/&gt;&lt;property id=&quot;10211&quot; value=&quot;49&quot;/&gt;&lt;/object&gt;&lt;object type=&quot;10060&quot; unique_id=&quot;10094&quot;&gt;&lt;property id=&quot;10020&quot; value=&quot;2&quot;/&gt;&lt;property id=&quot;10102&quot; value=&quot;0&quot;/&gt;&lt;property id=&quot;10191&quot; value=&quot;-1&quot;/&gt;&lt;property id=&quot;10210&quot; value=&quot;50&quot;/&gt;&lt;property id=&quot;10211&quot; value=&quot;100&quot;/&gt;&lt;/object&gt;&lt;/object&gt;&lt;/object&gt;&lt;/object&gt;&lt;/object&gt;&lt;/object&gt;&lt;/object&gt;&lt;/object&gt;&#10;"/>
  <p:tag name="MMPROD_THEME_BG_IMAGE" val=""/>
  <p:tag name="MMPROD_37517PHOTO" val="/9j/4AAQSkZJRgABAQAAAQABAAD/2wBDAAMCAgMCAgMDAwMEAwMEBQgFBQQEBQoHBwYIDAoMDAsKCwsNDhIQDQ4RDgsLEBYQERMUFRUVDA8XGBYUGBIUFRT/2wBDAQMEBAUEBQkFBQkUDQsNFBQUFBQUFBQUFBQUFBQUFBQUFBQUFBQUFBQUFBQUFBQUFBQUFBQUFBQUFBQUFBQUFBT/wAARCAC0AJYDASIAAhEBAxEB/8QAHwAAAQUBAQEBAQEAAAAAAAAAAAECAwQFBgcICQoL/8QAtRAAAgEDAwIEAwUFBAQAAAF9AQIDAAQRBRIhMUEGE1FhByJxFDKBkaEII0KxwRVS0fAkM2JyggkKFhcYGRolJicoKSo0NTY3ODk6Q0RFRkdISUpTVFVWV1hZWmNkZWZnaGlqc3R1dnd4eXqDhIWGh4iJipKTlJWWl5iZmqKjpKWmp6ipqrKztLW2t7i5usLDxMXGx8jJytLT1NXW19jZ2uHi4+Tl5ufo6erx8vP09fb3+Pn6/8QAHwEAAwEBAQEBAQEBAQAAAAAAAAECAwQFBgcICQoL/8QAtREAAgECBAQDBAcFBAQAAQJ3AAECAxEEBSExBhJBUQdhcRMiMoEIFEKRobHBCSMzUvAVYnLRChYkNOEl8RcYGRomJygpKjU2Nzg5OkNERUZHSElKU1RVVldYWVpjZGVmZ2hpanN0dXZ3eHl6goOEhYaHiImKkpOUlZaXmJmaoqOkpaanqKmqsrO0tba3uLm6wsPExcbHyMnK0tPU1dbX2Nna4uPk5ebn6Onq8vP09fb3+Pn6/9oADAMBAAIRAxEAPwD9U6KKKACiiigAooqlqmp2mkafNeX11BZWsS7pZ7mRY40HqzNwB9aALnAo3D1r4++L/wC33p+g6pJpngbTYde2F4pNWuy624kBx+7RRulX/aBAPb1r58H7UvxM1/VnuL7xkXjRhMLG3SO2A2ngIEAYDkgjcTwMk1pGk3uWotn6ZT67p1rdrazX1tFcswVYWlUOxPQBc5ya5PU/jj4C0qRopvF+jvP5rQC3t7tJZWkUZZQikkkAHPp3xX5cTfFbVo59Yh/tKW0uNQMsmp3tswEz+Y+6SPcCv3sgMqkAgAHiuBtJ47hmt4PJKTEAJIpAwOgyMEAfUDPPNbexirXuHJI/aLwx498O+MYwdF1uw1Jtm8x21ykjqP8AaUEkdR19a6DeM4yK/EvRfEF14du42g/cvFKshNuzoHZehfGCevU9BX0T8Ov24/Hvhd4IL17fxJp/mEsL/LSbcjCxuCHBxgfvMjNJ0V9licWj9LMilryf4YfHzS/H9parfJb6LqFwpKW8l7FKJCOqqyMQSARkZzz07V6srBlyOlc7TjuSOooopAFFFFABRRRQAUUUUAFFFJ60AUdV1O00XTbi/vrmOzs7eNpZp5mCpGgGSSTwBX5d/tJftH3/AMXfEEqw6gLXwms7C2sYWlMdwFbKSzhmKl+FIUDC9RkkmvoT9vr4t3VrpUPw/sYjHbXcYudTnuImVZYwQUiiOQHGRl+CBhR1Jx8Jy/arhI0eGZrNht27OFH94Dt15rqpQ05mbRjpdkUyoshhkZ1D8ZY7ACe5I6jphh60sDXc2mMkr+bFFcKGuJEzLETnJ3dT0q+nh/ULmSIxRXE0i4iwhyskeMZxjtz+lekw/s+eI4fCy3sVrK007KjQSL+7lU85z68D3q51Iw+I6YUZ1PhR4yI2W2ihkDOiTHNuRhmJIIyep9arzSTyJEoTCKfl2KFGD2GME/ieleq3Xwx1DR5ANQtpoLmTYiK428BSck9QQAR+IrlLzQ76SNoxbSW8WPLRBGeV9zjj1P5UueL2ZcqMorVGHNbW9rwZQl0AN0drIGC/VgeW9hTBbt9neeZWaJhgOwfg/wC8Oh9j61NJZSW6Na26OyliBI8YTf659AKquXjykqq2zjvgjPt/9atFrqjn5bHT+FNRm0S/sZy90sMTB0W2eN2GOy5Dbc5PbvX6Y/sw/Hay+KvhuPTpLozazYRAyLJKZZnjGBukYRIgYEgELkHqCa/LbTNOsZ5POtrk21yvIgXcrNjqVbtj/aI+te7/ALPPxD/4V18Q9KuJms4raSZIZXuGMUm45wvmKQU3A/8ALTchwAegIU486syJRP1IoqONi4yQQfQ9qkrgMAooooAKKKKACiiigApPWlrP1vUF0vSL68fhbeCSYnjoqk9/pQB+U3xYmu/id8ZfEMxlnuJLnU5oY0ZlztVyirkDAA29h/WvoTwN+yzoVvp9u+o+dJeD5nXzDszjsOx/nXCfs4eHv+Eg8dy6xeRo9xG5nLbQAGJJPTjqTwOPSvsS0iBUFgawxNaSahHofUYGhGNNzktzjvCHwk8PeD7l5rKwRrhxhmk5H4Dpn3rs57JTa+W0Y8sjG2r0EEZY5XpTn2P8gDAe9cHvT+JnbzpP3UcbrngLR9alhlubONnj5BdAzc9eTz2rJufhvoU7MJLBQh/ufLkelejtsYg89PTrWXfBFbK5+lZSjJa3OmlNN2aPGPEXwQ8LXUZjTS4rdwThlUnArw/xt+zdFZ/aX0252s3zCErjcMduxr68vtkmQy5JFcjraKVJ2k46DHP1pU8ROnszaphqVVe8j4Hv/D9xpl5HZ3cBSWE5EiAZGOpHcjHVc9sitTSZxFeK2fPjjXuqsrxg5yc9cHrkEY5xwa9Q+O+kBLuOaCNQ5IYgqB09DXB6Hp0UcVvkpIC5WMJjd833hjrg/wB3ockV9LRq88FJnyWIoeym4n6qeAZ2uvBWhTMgjaSxgcovRcoOByePxNdJXln7NN/JqPwW8NNJu3Qwvbrvk3ttSRlXJ+gHHavU655bs8lqzCiiikIKKKKACiiigArmfiSzJ8PfFDKdpGlXRBzjH7l66auX+JW7/hXnioKMsdKusKOpPlP68UAfLX7OOiJZeGWuFhCPJsUPjBOByB/jXucCs5wCcn9K818A6jp+h/DDRL9pIrWzisY5pJnOACRyfz/nXNyftP6XHJM9tptxcwoSI3wQHx1yQDg+351wSpyq1GfbU5RhRjd9D3qIFRgjn+dMacqQpHbrXhemftGX15JbzpoEr2jPtlVG/eIOzjIAK16b4a8dR+ImWIxbXxu3diM4yKJU+XS44rm95ao6WN9y4x071SvAdpDZ+Y8HpT9R1uHTbZ5FUOwBIHrXifxC+Os2iwBo4Ps0hIZUkBL4xyuAOueB7Co5FNWuax918zVkemXKiMsQSWHY1yuruWEjA/MOi14rD8aPiHqcgktvDt5cRM+4SQ6dO42+xVSOP9o8+oqS9+Lep6e5i1/Sruyt3wUu2hMa/RhyVP1rF4Vx2Z0wxEJFz4n6ANf0nz0XN1CM+X1yvfHvXiFzClleA8+S/PygA4z0/PFfQH9rLq9glxC4bcB8yH71eLfFiFbHVYnUeV5oy5Ucj3Artws3F8jPLzCEZR9pE+4v2ONSS/8Ag3FGojH2a+niJQ8tnDZI7H5vx69692HU18sfsFavNeeC/EdjLkx293FMjkdd6EEZ7/c/WvqZa7ZfEz5Ce7HUUUVJIUUUUAFFFFADcV518Yo7690eLT7aaW2tb5JbaaWFsMpZCFz6jk5Fei4rj/iO7JpliFQyE3cY4+jVnUbUW0deDS+sQTV0fNfwz0CLxB8HtH0vXLNJ0s2eGW2k+6JIZmXn6Yqn4q+Mi+FNTtPDvhaw3yjEfmLAUtbf3aQ4RFHdicDoATXquj6S2mT6jDsSOOe9muYwh6K5DHP/AALf+dWW0GBGMgQI7DB28ZFebKbc79D7SnTUYW6nyfe/Hjx14o8QWWmNpFjaQTzywyu5cJDtfaGeV4BGQ2NwKMeOpBr3H4Uz3kkNpc3UAijmQkj0P/1/qa6u98H6ffyrut1CKc4IGPyq8tjFZpDHGMKvAqa1SMrOMbHRRp8kXFyvcyfif4ltPD3h66m2GRyvyxr3OOBXzr4fsNS1m5ivpYT5807FEd1RI8HLFpJPkjXPG47mJ+6pr3H4riG50+1glXfvkAPHWtXRNAtf7IhjSPbGQPlXgAjvWaklK7VzfktTsmfOfjf40eO/CWvSaDDHbaj5NyYfO0+SSaN49isrrK0IiYHdtwCGBUkgZFXtB+Jsvi5J9O1fTmN8hCOvl4D+xHI/EEg+1e7al4IsbtfLeLeASccDn29KyG8IaXo5do7VUY8lupP1Nb1KkX8MbGFOhOKvKV/kcGPDy6FZKYYhBC+SI16KfTHavGPjXbO2uWowSzQDGD1JavozX2DQBACAOma8m8deHbm61VtbeDztNsrYvLzk5XJC49+K0w8nF80jkxlPnShAs/BLx94g+DYtEs2VoNQvIFubQn5dpwNzccHbmv0Tjk3xqV5UqCK/OT4bWI8Rx2U91AGaS9gnm6lSfNXg+xXIx71+jkKCKNUQAKoAAA6V1Uqkql3LueTnGFp4aNJRVpa387WJR0paKK3PmQooooAKKKKAG45rA8aWxn0KaVfv25Ey/wDAev6ZroB0qGeFbiF43GUZSpHsaTV1Y0pycJqS6HjazyzTxPKFU7SAQeGGeDWlaxecwyRk1m3Ef2a5VEJZIdy89cA1M939lt5JnPlKFzk8YrzU0p+8fdpc0fd6j72WG1ucY3YHQetZylpWV2jw3YDmqWl3X9oyyahIwEB+SEscB/cZ7Vhaj4tk8J6i1xdapBLaO2YU2BGiA6gtnnt1ArH42m0dSioKyd2kU/iXbSFraPy23Fx94YI4pvhzxw2keIbLQdWQKLobbeZR1cAna31APPtXlfxl+M2qXWpW9pplsqTk7jd3SFl9iFBG/wBeDTfCEd/4w1jRda1jWoDHZyB40ij2NJJjHIzx1PFP2co+8lodCnCceST1t+J9NzWaSqXQ5A6qa5PXV8oSHBxjkV0FtqsZwu/JYdR0rn/Fc5WN+OP9kUN7OxnS5lozzjxBcpJIFBKkHpWdqmpQWPg7V5nVmRY2d1Vck7R0qLV2eaYk5wG49Qap6uo/4R/U45H2xSwlSQMn5uPy5rSGzuclf40N+DOjXr+KvC+hsUkmvLmK5MUJLCK3RvMctwMcLt9yeK++l4UfSvm79mPwRYQatf608rXOpWdslkJF5h2MS2V75wMHPrX0iOg9a7aMeWB87nWJ9vXUf5Vr6vVj6KKK3PnwooooAKKKKACmsCadRQB5x4y0iCy1WKaJFQXKuXUdGcEcj0PNcX4vjaPw/eXAQSJDEXEbfdYjpn2z2r1Tx3YNcaR9ojGZbRvNA9Vxhh+XP4VxKiO9tJoHVXideY2GQwPr7VwVoe/c+swFdyorq1ofL/8Awlt7f2RvPEWv32kWRZtiw2bsAPXeAQB+XXrxXSWWjeFruzW6jur69haNA1zGN27P3ctgjnHFet3PhKAeHDpNtG1nEozGqEjYc5rkdB0HUvDt55YurvS/mDeZakmJyOQSoOOvPSpjLmdtmfQ0YwlDdX876/cmcFrXhTwCLa2kFtfyfZYjCkj3OAg6ncAOvfnHtXF6zpXhPR7WWe3k1TTWUhHl3OuGYZX7ygZ9K+kNV17V3spYv7YkuBI4Zgtqu5iMcg7fboa8y8U2HiDxnfPFdzzNC8/nEXRBVXxjcE6A4A5xTk7Pc1jTVvejFLvd/qkea+BvG2opqE+oaDe6hq1kHX7RPKjFUA4YkkY+uOK+jdbvFvtGtrpkKNPEr49yOah8HeHYdD0uW2m3SxOhWXcfvDHNWPG7q9pa+UdkIQfJgDjHA9q55T9ocvKqUrI8o1J2PnFT/FkZ7V3PwZ8I2HjTxVPYataxX+miydpbaZco+SAM/QnIrz7XLkGUgEHce3Fe6fst2Sy/29qDAeZmKBT7ck/yFdVGOp42Y1XGm7PU9k8MeE9L8H6ctho9jFYWinPlxA8n1JPJPuSa2u1B9zR0Fdx8g25O7d2OooooAKKKKACiiigAooooAjkQOu1uQeCPWvJ9VsD4c11rRv8Aj3fMlsx6FD1X6qePpivWyM1heKvD0fiHS3g3iO4Q74JiM+W/b8D0PsazqQ50dmFxDw879HueN6J4qMmv3mj3Q2ujvJDvYE7AeTnsvI6+tVvH2n2et2Yij1ebSr7GFls5Adw/2l715X8SdSvPDXia4eaIxJISsuSdokX7yE9dpIDe9O8NePLO4H2tjwLdzJFt3HcF6Jzxxz+dY+ycrNH1MKsFuzF1Dwn4otdQjEviu6azWQZ25ZkUnjA/iJHHHrnNeu+BtJsrLSIQt6L+brLNIf3uf9odq8+v/EqDyp5Zokimi3xeQwZMZznOPvdRj6CuD1fx+ukG5ngljS6HWaOQ5ZTzk+9aVISmjeNaEL3PafFvi3/hGNPuN9yks8jkwAJ5e1M9O4JA/OsDXPFa3GnCeQ4OxcDGO3txXzcfH914k1FYS00gDc7jlUGck+1dDrXiye/iECMfLTA56mueVBwtcwjiVJ8x0F54gWe6Yrln3YGO1fTn7OGr2Oh6alheXAhvNVuWS0DDAnaKMPIoPqAxOPRT6V8g+HbC7u761iihee6uJljhhQHczE8Af57V6p8fPEb/AAx0P4aabp10o1mx1GXVDOBkLIkYB59C0gHuAa9HDYd1X5HhZlW5YqD+KT/A+6eM9aWuK+FHxH074qeDLPXdPdV8wbbm23Za3mA+dD9DyD3BBrtFqGnFuL6Hj+Y6iiigAooooAQcUEmmqxIrhfFfxt8FeCp2g1XxFaRXSjJtoiZpR9UQEj8cU4xlN2irkuSjqzux16UhIzjvXy/8Qv27fDGh28kPhiyn1m+7S3im3t0/A/O30wPrXy58Q/2uviF4zEkL+IJdLtHyDb6SPsqYPYuD5h/F67IYOrLfT1I9oump+hvj74y+DPhlCX8SeIbPTpSPlttxkuH/AN2JMufyry7wP+1zZfFX4kW/hnwp4fvJNPjiku77VtScRCKBByViXJJLFVG4r16V+bct7cX1xJI0jPK3zPIxJLe5J5P419y/sS/D4eGvhPrXi+5Q/a/EMpggc9RaxErkZ/vPv/75Wtp4WFKN27scG5Ox1fizRLL4neGW1HyEuRdNIksUmVEmHZSCRyCCpwRXznrfgHWvCN7KNJ1J4kIwLbVEIdBzwsy8MPqM+9fTHwvnAh8U6LIcPpury7V64SVUmT9ZGH4V0OoaTZakhiuoVkQ8Ydc4rwnUnSk1E+1hShUirnwjqFj4zYpG1rZmNDuR47kDafXFZs3hDWdQZm1O/it0LZZbc7nPtu7fhX2fq3wk8P3JLC2VDzyprnD8JtItJFZIC5B/iXIpvFzeyL+p021ds+bdH8KG2j8qxt32Ekknkk+pNeheFPhbdapPFCIXmupXAjgQcsf89+g617Zovw1bU7mO10+2XPdipCqPUn0rurqLRfhXp729vKt5rEy4lnwNwH90D+Ffbv3zWuGp1cZU5UtDix2Kw+XU9NZPZHn1r4MsPhTbtKZI7vxNPGYzMOY7KM9Uj9yOr98YGB1+KPi/8RJfHfxBvbyGZpbO0X7HZ5PBRSdzD/eYk/QCva/2jfipLpeiXNrDcf8AE11ImLeDzGmPmb8jgfWvkeEsDhePYV9XOlHDRjRp/M+KpVKmJnLEVXds9/8A2dPjvrPwe8WC6gZtQ0y9Ty7zS3l2LMBnaynB2uvY46Eg9a+6/hl+1d4D+JdzFYJftousOdg0/VMRszeiuCUY54xkH2r8rbHMEiSg7WUg11krQ62JZYHMF8iByoOVk/D1rCeGhWV3o+5pzOL0Z+xuRilHIr4I/Zu/a01Xwvbw6J4pmm1rR0wiTt891agen/PRP9k8jsT0r7g8PeJNN8V6TDqek30N/YTDdHPCcg+x7gjuDgjuK8eth50LOS0fU3jNS06mzRSZ5ornLPy98e/tY+OfGVq9hNrksFk/34bWNbfzB6MU5I9s4ryG48SXNwjxiQop64OKxymeuc+9CxEnH619ZFcqtFW9DhSih7zvMCN3fvTBEZHUe/QU9YPRec8D1q7FarGq7m2s33mxnFWoczE52Whb0XQLnX9SsNG09PMv9RuY7WEdy7sFX8s1+qbeHLbwP4H03w9Y5Wz0rT47VMD720Abj7nBJ9zX55/szXNvafGvQjK8UV68dxFpksybkjvWhYQsw788AepFfeegarqus+FLmPW50udU80QrMsQj3DBYBlHAPDDgdq4sTTk3dbL79TSlViqsYvd/ced6Vef2H8d9Vs2fbBruh297HxgGWB2jf8drp+VemSRLKATjJrxH4paj/YXjf4c6zv2vHc3WnPnqUkjDYP4xivZopVkijlRtyMAdw9K+TxELTuffYd+4LBZLK0jJO3ysUK46GtTS/DCag52KWxgNKw+Uf/XrG1PXrLQrEX2oSssDN5UUUfMk74ztXH6ntVbwx8TtTvdI1qW7tI7W2tyZbMKArIg6xvjgkDnI/GuzC5fVrQ9ql7q/G54mYZvDCy9lB3n+XqbXjrxZZ+A9DlstMKi/mUqJDgsD/eP0rwHxJ4igto57u7uiIYk82e4nfpgEkkjr9KTWtcuvFmpS3chJDuFT2FfPX7QPjwG5fwzYyqyKRLfSYzz/AARj+Z/CvuaOGp4Kjpufn86tTHVrN6nk/wARfFkvjLxPd35LeTnZbq3VY+2R6nr+NY9hBlWc8+hqugDy8jOTk5rYt49sTADA9K81Rc588j3lanBRj0GpGWHyg475qewuAs0yjIdT8rocEYqe2gAPJx3J9KybMkkscYfLdfetJK1kZxdzpNMvJLWcSJJvbOT2Ne2/Cz4x6z4E1EXmiX3ku2PtNjcHMU/++mefZhyPXtXgUbBcHsv96tOz1Fg+1uQB+I+lPS3K1dPoKSvqnqfp14A/aa8IeMNMD6neReHNRjH762vZAsZPrHIcBh+R9qK/O/TdZaOIASNNx3k2MPr60VxPA0W76oftai0sefhBgY5xUsURYEhhUa/JyRkGrEZOPb0r04Q6mbeghcxEGPBPcGrHnRzRKytnkDHcH0qpvAzu78ZqMI0Tb1OxX6jpn3rRXRBeF69hJFPbzvDdwyLJDJGcNG6kFWB7EEA1+iHwR+J1n8Z/A41iN47XUmKW2rQKf+PS+TlZNv8Azzk6j2Zh1U1+b8hAU7h16kHFdh8EPi/qnwY8aHxBYKbuyZRDqOnFsLeQZyV9nXkqex9ia468W9jRK6ut0fbPxy8Pve/DvxDcvbmO90h4tSjJ58t42BYZ9GQvj1zXR/C3U28S+G7NQ+1ygBLdBgZJPtjmvR/C0Gi+PfCllrli/wDaWi6vY/JBdR/JNbychXUjOQCVwenIrz8eHdP+GF/e2ejot3YTRNHFo8m6Z4i3Gwkf8s8cjcc9vevn50frFRRir9z3aGYexpT5naW69TmL29bxd4mvLzJ+xWSm0soQQdiD77nsGY8k9hgV6X4N8KtqekMpiEFhIrhflxuDKR1PJzxzis/wX4Du9eu0u9XjW3sIyPL0+FRHFx0BVeCB6dK9L1ucpDBptr8k1wdnHHlp/Efyr28VilTjHD0ei6dD5SnTdWUq9Xd/ifFnibXofh34c1S6vMGaweSMIf45M7VUfU4r47vJptRu57m5fzLm4laWVzzlicn/AA/CvdP2vdft5vi/rmh6dOJtOsZlkl2NkfaCg3L9Vyc+5NeEohdunGe9dlWt7dRtsa4Wh7GLk92yqlltkPcbsk4rVhUFOc8d6bCo80qwyJMEDPOR/iP5VLbrtL5yMdBUxj1OqUmTyfurG4mGTsjJ6egrCtQRHHgYIQfhWvq88cenywPLGkkiELGT8x444GTWNC528jAAwec0p/EkEX7pfaTeCBzk0qEphhnp602Nj1AGMUoY5Ppjmk1cVzQg1WREwD/30KKoKoIzg/iaKkLk2flT61N60UV3R2MnuVY/3rDdyM9O1SXB+UNgZA4ooqAW5G6jYPrVNFBsZ+PvFc/nRRWFTdG0Op+xXwuto7L4U+G4IV2Rx6ZCqgdh5YrRtNKs7XCRW8aZCsWA5JPqaKK+cu1KVu5nW2ibdrGqRkKMfSuB8W63c6L4Y8Z69bbBqGnWMz27OuVUpGWXI+oFFFRD7X9dS38MT8kb65mvmNzcSvPc3L+fNK5y0kjnczE9ySSaii7/AFoor6KPxI3eyLI5jVj1DcVU1zUp7XVbTT4WEUdznfKo/eD6E9Pyoord/Czl6kP2dLfzNgw20sXPLMfUk8mo7ZiwYZ/KiisInQ9i7GPkjbJzjrUwHDt39aKK36HMOUYyB60UUUgP/9k="/>
  <p:tag name="MMPROD_37517LOGO" val=""/>
  <p:tag name="MMPROD_TAG_VCONFIG" val="PD94bWwgdmVyc2lvbj0iMS4wIiBlbmNvZGluZz0iVVRGLTgiPz4NCjxjb25maWd1cmF0aW9uPg0KCTxicmFuZGluZz4NCgkJPHVpZm9udCBuYW1lPSJGT05UX05PVEVTX1RFWFQiIHZhbHVlPSJWZXJkYW5hLDksZmFsc2UsZmFsc2UsZmFsc2UiLz4NCgk8L2JyYW5kaW5nPg0KCTxjb2xvcnM+DQoJCTx1aWNvbG9yIG5hbWU9InByaW1hcnkiIHZhbHVlPSIweDZGODQ4OCIvPg0KCQk8dWljb2xvciBuYW1lPSJnbG93IiB2YWx1ZT0iMHgzNUQzMzQiLz4NCgkJPHVpY29sb3IgbmFtZT0idGV4dCIgdmFsdWU9IjB4RkZGRkZGIi8+DQoJCTx1aWNvbG9yIG5hbWU9ImxpZ2h0IiB2YWx1ZT0iMHg0RTVENjAiLz4NCgkJPHVpY29sb3IgbmFtZT0ic2hhZG93IiB2YWx1ZT0iMHgwMDAwMDAiLz4NCgkJPHVpY29sb3IgbmFtZT0iYmFja2dyb3VuZCIgdmFsdWU9IjB4NzI3OTcxIi8+DQoJPC9jb2xvcnM+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ZmFsc2UiLz4NCgkJPHVpc2hvdyBuYW1lPSJwcmVzZW50ZXJiaW8iIHZhbHVlPSJmYWxzZSIvPg0KCQk8dWlzaG93IG5hbWU9ImNvbXBhbnlsb2dvIiB2YWx1ZT0iZmFsc2UiLz4NCgkJPHVpc2hvdyBuYW1lPSJzaWRlYmFyIiB2YWx1ZT0idHJ1ZSIvPg0KCQk8dWlzaG93IG5hbWU9Im91dGxpbmUiIHZhbHVlPSJ0cnVlIi8+DQoJCTx1aXNob3cgbmFtZT0idGh1bWJuYWlsIiB2YWx1ZT0idHJ1ZSIvPg0KCQk8dWlzaG93IG5hbWU9Im5vdGVzIiB2YWx1ZT0iZmFsc2UiLz4NCgkJPHVpc2hvdyBuYW1lPSJzZWFyY2giIHZhbHVlPSJ0cnVlIi8+DQoJCTx1aXNob3cgbmFtZT0icXVpeiIgdmFsdWU9InRydWUiLz4NCgkJPHVpc2hvdyBuYW1lPSJhdHRhY2htZW50cyIgdmFsdWU9InRydWUiLz4NCgkJPHVpc2hvdyBuYW1lPSJ1dGlscyIgdmFsdWU9InRydWUiLz4NCgkJPHVpc2hvdyBuYW1lPSJ2b2x1bWUiIHZhbHVlPSJ0cnVlIi8+DQoJCTx1aXNob3cgbmFtZT0icGxheWJhciIgdmFsdWU9InRydWUiLz4NCgkJPHVpc2hvdyBuYW1lPSJ0YWxraW5naGVhZCIgdmFsdWU9InRydWUiLz4NCgkJPHVpc2hvdyBuYW1lPSJzaWRlYmFyb25yaWdodCIgdmFsdWU9InRydWUiLz4NCgkJPHVpc2hvdyBuYW1lPSJ2aWV3Y2hhbmdlIiB2YWx1ZT0idHJ1ZSIvPg0KCQk8dWlzaG93IG5hbWU9ImFsd2F5c1NjcnVuY2giIHZhbHVlPSJmYWxzZSIvPg0KCQk8dWlzaG93IG5hbWU9ImluaXRpYWxkaXNwbGF5bW9kZWlzbm9ybWFsIiB2YWx1ZT0idHJ1ZSIvPg0KCQk8dWlyZXBsYWNlIG5hbWU9ImxvZ28iIHZhbHVlPSIiLz4NCgkJPHVpcmVwbGFjZSBuYW1lPSJiZ2ltYWdlIiB2YWx1ZT0iIi8+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lNsaWRlICVuIi8+DQoJCTwhLS0gc3Vic3RpdHV0aW9uOiAlbiA9PSBzbGlkZSBudW1iZXIgLS0+DQoJCTwhLS0gc3Vic3RpdHV0aW9uOiAldCA9PSB0b3RhbCBzbGlkZSBjb3VudCAtLT4NCgkJPHVpdGV4dCBuYW1lPSJTQ1JVQkJBUlNUQVRVU19TTElERUlORk8iIHZhbHVlPSJTbGlkZSAlbiAvICV0IHwgIi8+DQoJCTx1aXRleHQgbmFtZT0iU0NSVUJCQVJTVEFUVVNfU1RPUFBFRCIgdmFsdWU9IlN0b3BwZWQiLz4NCgkJPHVpdGV4dCBuYW1lPSJTQ1JVQkJBUlNUQVRVU19QTEFZSU5HIiB2YWx1ZT0iUGxheWluZyIvPg0KCQk8dWl0ZXh0IG5hbWU9IlNDUlVCQkFSU1RBVFVTX05PQVVESU8iIHZhbHVlPSJObyBBdWRpbyIvPg0KCQk8dWl0ZXh0IG5hbWU9IlNDUlVCQkFSU1RBVFVTX1ZJRFBMQVlJTkciIHZhbHVlPSJWaWRlbyBQbGF5aW5nIi8+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DQoJCTx1aXRleHQgbmFtZT0iVEFCX1FVSVoiIHZhbHVlPSJRdWl6Ii8+DQoJCTx1aXRleHQgbmFtZT0iVEFCX09VVExJTkUiIHZhbHVlPSJPdXRsaW5lIi8+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DQoJCTx1aXRleHQgbmFtZT0iU0xJREVfTk9URVMiIHZhbHVlPSJTbGlkZSBOb3RlcyIvPg0KCQk8IS0tcXVpeiBwb2QgYW5kIG1lc3NhZ2UgYm94IHRleHRzLS0+DQoJCTx1aXRleHQgbmFtZT0iUVVJWlBPRF9RVUlaX0FUVEVNUFQiIHZhbHVlPSJRdWl6IEF0dGVtcHQ6Ii8+DQoJCTx1aXRleHQgbmFtZT0iUVVJWlBPRF9RVUlaX0FUVEVNUFRfVkFMVUUiIHZhbHVlPSIlbiBvZiAldCIvPg0KCQk8dWl0ZXh0IG5hbWU9IlFVSVpQT0RfUVVJWl9TQ09SRSIgdmFsdWU9IlNjb3JlZDoiLz4NCgkJPHVpdGV4dCBuYW1lPSJRVUlaUE9EX1FVSVpfUEFTU1NDT1JFIiB2YWx1ZT0iUGFzc2luZyBTY29yZToiLz4NCgkJPHVpdGV4dCBuYW1lPSJRVUlaUE9EX1FVSVpfTUFYU0NPUkUiIHZhbHVlPSJNYXggU2NvcmU6Ii8+DQoJCTx1aXRleHQgbmFtZT0iUVVJWlBPRF9RVUVTQVRNUFRfU1RSIiB2YWx1ZT0iQXR0ZW1wdDogJW4gb2YgJXQiLz4NCgkJPHVpdGV4dCBuYW1lPSJRVUlaUE9EX1FVRVNUWVBFX1NUUiIgdmFsdWU9IlR5cGU6ICVzIi8+DQoJCTx1aXRleHQgbmFtZT0iUVVJWlBPRF9RVUVTVFlQRV9HUkQiIHZhbHVlPSJHcmFkZWQiLz4NCgkJPHVpdGV4dCBuYW1lPSJRVUlaUE9EX1FVRVNUWVBFX1NWWSIgdmFsdWU9IlN1cnZleSIvPg0KCQk8dWl0ZXh0IG5hbWU9IlFVSVpQT0RfUVVJWkFUTVBUX0lORiIgdmFsdWU9IkluZmluaXRlIi8+DQoJCTx1aXRleHQgbmFtZT0iUVVJWlBPRF9RVUVTQVRNUFRfSU5GIiB2YWx1ZT0iSW5maW5pdGUiLz4NCgkJPHVpdGV4dCBuYW1lPSJXQVJOSU5HTVNHX1lFU1NUUklORyIgdmFsdWU9IlllcyIvPg0KCQk8dWl0ZXh0IG5hbWU9IldBUk5JTkdNU0dfTk9TVFJJTkciIHZhbHVlPSJObyIvPg0KCQk8dWl0ZXh0IG5hbWU9IldBUk5JTkdNU0dfVElUTEVTVFJJTkciIHZhbHVlPSJRdWl6IE5hdmlnYXRpb24gV2FybmluZyIvPg0KCQk8dWl0ZXh0IG5hbWU9IldBUk5JTkdNU0dfTVNHU1RSSU5HIiB2YWx1ZT0iVGhlcmUgYXJlIHVuLWF0dGVtcHRlZCBxdWVzdGlvbnMgaW4gdGhpcyBRdWl6LiYjeEE7JiN4QTtDbGlja2luZyBZZXMgd2lsbCB0YWtlIHlvdSBvdXQgb2YgdGhlIFF1aXouIENsaWNrIE5vIHRvIGNvbnRpbnVlIHRoZSBRdWl6LiIvPg0KCQk8dWl0ZXh0IG5hbWU9IklORk9STUFUSU9OX0gyNjRfRkxBU0hQTEFZRVIiIHZhbHVlPSJUaGUgY3VycmVudCB2ZXJzaW9uIG9mIEZsYXNoIFBsYXllciBpbnN0YWxsZWQgb24geW91ciBtYWNoaW5lIGRvZXMgbm90IHN1cHBvcnQgdGhpcyB2aWRlby4gQ2xpY2sgb24gdGhlIHZpZGVvIGFyZWEgdG8gZG93bmxvYWQgdGhlIGxhdGVzdC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Nob3cgc2lkZWJhciB0byBwYXJ0aWNpcGFudHMiLz4NCgkJPHVpdGV4dCBuYW1lPSJNVVRFIiB2YWx1ZT0iTXV0ZSIvPg0KCQk8dWl0ZXh0IG5hbWU9IkRPQ1dSQVBfVElUTEUiIHZhbHVlPSJQcmVzZW50ZXIgRmlsZSBBdHRhY2htZW50Ii8+DQoJCTx1aXRleHQgbmFtZT0iRE9DV1JBUF9NU0ciIHZhbHVlPSJTYXZlIHRvIE15IENvbXB1dGVyIi8+DQoJCTx1aXRleHQgbmFtZT0iRE9DV1JBUF9QUk9NUFQiIHZhbHVlPSJDbGljayB0byBEb3dubG9hZCIvPg0KCTwvbGFuZ3VhZ2U+DQoJPGxhbmd1YWdlIGlkPSJkZ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Gb2xpZSAlbiIvPg0KCQk8IS0tIHN1YnN0aXR1dGlvbjogJW4gPT0gc2xpZGUgbnVtYmVyIC0tPg0KCQk8IS0tIHN1YnN0aXR1dGlvbjogJXQgPT0gdG90YWwgc2xpZGUgY291bnQgLS0+DQoJCTx1aXRleHQgbmFtZT0iU0NSVUJCQVJTVEFUVVNfU0xJREVJTkZPIiB2YWx1ZT0iRm9saWUgJW4gLyAldCB8ICIvPg0KCQk8dWl0ZXh0IG5hbWU9IlNDUlVCQkFSU1RBVFVTX1NUT1BQRUQiIHZhbHVlPSJCZWVuZGV0Ii8+DQoJCTx1aXRleHQgbmFtZT0iU0NSVUJCQVJTVEFUVVNfUExBWUlORyIgdmFsdWU9IldpZWRlcmdhYmUiLz4NCgkJPHVpdGV4dCBuYW1lPSJTQ1JVQkJBUlNUQVRVU19OT0FVRElPIiB2YWx1ZT0iS2VpbiBBdWRpbyIvPg0KCQk8dWl0ZXh0IG5hbWU9IlNDUlVCQkFSU1RBVFVTX1ZJRFBMQVlJTkciIHZhbHVlPSJWaWRlbyB3aXJkIGFiZ2VzcGllbHQiLz4NCgkJPHVpdGV4dCBuYW1lPSJTQ1JVQkJBUlNUQVRVU19MT0FESU5HIiB2YWx1ZT0iTGFkZW4iLz4NCgkJPHVpdGV4dCBuYW1lPSJTQ1JVQkJBUlNUQVRVU19CVUZGRVJJTkciIHZhbHVlPSJQdWZmZXJuIi8+DQoJCTx1aXRleHQgbmFtZT0iU0NSVUJCQVJTVEFUVVNfUVVFU1RJT04iIHZhbHVlPSJGcmFnZSBiZWFudHdvcnRlbiIvPg0KCQk8dWl0ZXh0IG5hbWU9IlNDUlVCQkFSU1RBVFVTX1JFVklFV1FVSVoiIHZhbHVlPSJOb2NobWFscyBkdXJjaHNlaGVuIi8+DQoJCTwhLS0gc3Vic3RpdHV0aW9uOiAlbSA9PSBtaW51dGVzIHJlbWFpbmluZyAtLT4NCgkJPCEtLSBzdWJzdGl0dXRpb246ICVzID09IHNlY29uZHMgcmVtYWluaW5nIC0tPg0KCQk8dWl0ZXh0IG5hbWU9IkVMQVBTRUQiIHZhbHVlPSJSZXN0ZGF1ZXI6ICVtIE1pbnV0ZW4gJXMgU2VrdW5kZW4iLz4NCgkJPHVpdGV4dCBuYW1lPSJOT1RGT1VORCIgdmFsdWU9Ik5pY2h0cyBnZWZ1bmRlbiIvPg0KCQk8dWl0ZXh0IG5hbWU9IkFUVEFDSE1FTlRTIiB2YWx1ZT0iQW5sYWdlbiIvPg0KCQk8IS0tIHN1YnN0aXR1dGlvbjogJXAgPT0gY3VycmVudCBzcGVha2VyJ3MgdGl0bGUgLS0+DQoJCTx1aXRleHQgbmFtZT0iQklPV0lOX1RJVExFIiB2YWx1ZT0iU3ByZWNoZXI6ICVwIi8+DQoJCTx1aXRleHQgbmFtZT0iQklPQlROX1RJVExFIiB2YWx1ZT0iU3ByZWNoZXIiLz4NCgkJPHVpdGV4dCBuYW1lPSJESVZJREVSQlROX1RJVExFIiB2YWx1ZT0ifCIvPg0KCQk8dWl0ZXh0IG5hbWU9IkNPTlRBQ1RCVE5fVElUTEUiIHZhbHVlPSJLb250YWt0Ii8+DQoJCTx1aXRleHQgbmFtZT0iVEFCX1FVSVoiIHZhbHVlPSJRdWl6Ii8+DQoJCTx1aXRleHQgbmFtZT0iVEFCX09VVExJTkUiIHZhbHVlPSJTdHJ1a3R1ciIvPg0KCQk8dWl0ZXh0IG5hbWU9IlRBQl9USFVNQiIgdmFsdWU9Ik1pbmlhdHVyIi8+DQoJCTx1aXRleHQgbmFtZT0iVEFCX05PVEVTIiB2YWx1ZT0iTm90aXplbiIvPg0KCQk8dWl0ZXh0IG5hbWU9IlRBQl9TRUFSQ0giIHZhbHVlPSJTdWNoZW4iLz4NCgkJPHVpdGV4dCBuYW1lPSJTTElERV9IRUFESU5HIiB2YWx1ZT0iRm9saWVudGl0ZWwiLz4NCgkJPHVpdGV4dCBuYW1lPSJEVVJBVElPTl9IRUFESU5HIiB2YWx1ZT0iRGF1ZXIiLz4NCgkJPHVpdGV4dCBuYW1lPSJTRUFSQ0hfSEVBRElORyIgdmFsdWU9IlRleHQgc3VjaGVuOiIvPg0KCQk8dWl0ZXh0IG5hbWU9IlRIVU1CX0hFQURJTkciIHZhbHVlPSJGb2xpZSIvPg0KCQk8dWl0ZXh0IG5hbWU9IlRIVU1CX0lORk8iIHZhbHVlPSJGb2xpZW50aXRlbC9EYXVlciIvPg0KCQk8dWl0ZXh0IG5hbWU9IkFUVEFDSE5BTUVfSEVBRElORyIgdmFsdWU9IkRhdGVpbmFtZSIvPg0KCQk8dWl0ZXh0IG5hbWU9IkFUVEFDSFNJWkVfSEVBRElORyIgdmFsdWU9Ikdyw7bDn2UiLz4NCgkJPHVpdGV4dCBuYW1lPSJTTElERV9OT1RFUyIgdmFsdWU9IkZvbGllbm5vdGl6ZW4iLz4NCgkJPCEtLXF1aXogcG9kIGFuZCBtZXNzYWdlIGJveCB0ZXh0cy0tPg0KCQk8dWl0ZXh0IG5hbWU9IlFVSVpQT0RfUVVJWl9BVFRFTVBUIiB2YWx1ZT0iUXVpenZlcnN1Y2g6Ii8+DQoJCTx1aXRleHQgbmFtZT0iUVVJWlBPRF9RVUlaX0FUVEVNUFRfVkFMVUUiIHZhbHVlPSIlbiB2b24gJXQiLz4NCgkJPHVpdGV4dCBuYW1lPSJRVUlaUE9EX1FVSVpfU0NPUkUiIHZhbHVlPSJFcnJlaWNodDoiLz4NCgkJPHVpdGV4dCBuYW1lPSJRVUlaUE9EX1FVSVpfUEFTU1NDT1JFIiB2YWx1ZT0iTWluZGVzdHB1bmt0emFobDoiLz4NCgkJPHVpdGV4dCBuYW1lPSJRVUlaUE9EX1FVSVpfTUFYU0NPUkUiIHZhbHVlPSJNYXhpbWFsZSBQdW5rdHphaGw6Ii8+DQoJCTx1aXRleHQgbmFtZT0iUVVJWlBPRF9RVUVTQVRNUFRfU1RSIiB2YWx1ZT0iVmVyc3VjaDogJW4gdm9uICV0Ii8+DQoJCTx1aXRleHQgbmFtZT0iUVVJWlBPRF9RVUVTVFlQRV9TVFIiIHZhbHVlPSJUeXA6ICVzIi8+DQoJCTx1aXRleHQgbmFtZT0iUVVJWlBPRF9RVUVTVFlQRV9HUkQiIHZhbHVlPSJCZXdlcnRldCIvPg0KCQk8dWl0ZXh0IG5hbWU9IlFVSVpQT0RfUVVFU1RZUEVfU1ZZIiB2YWx1ZT0iVW1mcmFnZSIvPg0KCQk8dWl0ZXh0IG5hbWU9IlFVSVpQT0RfUVVJWkFUTVBUX0lORiIgdmFsdWU9IlVuZW5kbGljaCIvPg0KCQk8dWl0ZXh0IG5hbWU9IlFVSVpQT0RfUVVFU0FUTVBUX0lORiIgdmFsdWU9IlVuZW5kbGljaCIvPg0KCQk8dWl0ZXh0IG5hbWU9IldBUk5JTkdNU0dfWUVTU1RSSU5HIiB2YWx1ZT0iSmEiLz4NCgkJPHVpdGV4dCBuYW1lPSJXQVJOSU5HTVNHX05PU1RSSU5HIiB2YWx1ZT0iTmVpbiIvPg0KCQk8dWl0ZXh0IG5hbWU9IldBUk5JTkdNU0dfVElUTEVTVFJJTkciIHZhbHVlPSJRdWl6bmF2aWdhdGlvbnN3YXJudW5nIi8+DQoJCTx1aXRleHQgbmFtZT0iV0FSTklOR01TR19NU0dTVFJJTkciIHZhbHVlPSJJbiBkaWVzZW0gUXVpeiBnaWJ0IGVzIHVuYmVhbnR3b3J0ZXRlIEZyYWdlbi4mI3hBOyYjeEE7V2VubiBTaWUgYXVmICZxdW90O0phJnF1b3Q7IGtsaWNrZW4sIHdpcmQgZGFzIFF1aXogYmVlbmRldC4gS2xpY2tlbiBTaWUgYXVmICZxdW90O05laW4mcXVvdDssIHVtIG1pdCBkZW0gUXVpeiBmb3J0enVmYWhyZW4uIi8+DQoJCTx1aXRleHQgbmFtZT0iSU5GT1JNQVRJT05fSDI2NF9GTEFTSFBMQVlFUiIgdmFsdWU9IkRhcyBWaWRlbyB3aXJkIHZvbiBkZXIgbW9tZW50YW4gYXVmIGRpZXNlbSBDb21wdXRlciBpbnN0YWxsaWVydGVuIFZlcnNpb24gdm9uIEZsYXNoIFBsYXllciBuaWNodCB1bnRlcnN0w7x0enQuIEtsaWNrZW4gU2llIGF1ZiBkZW4gVmlkZW9iZXJlaWNoLCB1bSBkaWUgYWt0dWVsbGUgVmVyc2lvbiB2b24gRmxhc2ggUGxheWVyIGhlcnVudGVyenVsYWRlbi4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RGVuIFRlaWxuZWhtZXJuIGRpZSBTZWl0ZW5sZWlzdGUgYW56ZWlnZW4iLz4NCgkJPHVpdGV4dCBuYW1lPSJNVVRFIiB2YWx1ZT0iVG9uIGF1cyIvPg0KCQk8dWl0ZXh0IG5hbWU9IkRPQ1dSQVBfVElUTEUiIHZhbHVlPSJQcmVzZW50ZXItQW5oYW5nIi8+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RGlhcG9zaXRpdmUgJW4iLz4NCgkJPCEtLSBzdWJzdGl0dXRpb246ICVuID09IHNsaWRlIG51bWJlciAtLT4NCgkJPCEtLSBzdWJzdGl0dXRpb246ICV0ID09IHRvdGFsIHNsaWRlIGNvdW50IC0tPg0KCQk8dWl0ZXh0IG5hbWU9IlNDUlVCQkFSU1RBVFVTX1NMSURFSU5GTyIgdmFsdWU9IkRpYXBvc2l0aXZlICVuIC8gJXQgfCAiLz4NCgkJPHVpdGV4dCBuYW1lPSJTQ1JVQkJBUlNUQVRVU19TVE9QUEVEIiB2YWx1ZT0iQXJyw6p0w6llIi8+DQoJCTx1aXRleHQgbmFtZT0iU0NSVUJCQVJTVEFUVVNfUExBWUlORyIgdmFsdWU9IkxlY3R1cmUiLz4NCgkJPHVpdGV4dCBuYW1lPSJTQ1JVQkJBUlNUQVRVU19OT0FVRElPIiB2YWx1ZT0iUGFzIGRlIHNvbiIvPg0KCQk8dWl0ZXh0IG5hbWU9IlNDUlVCQkFSU1RBVFVTX1ZJRFBMQVlJTkciIHZhbHVlPSJMZWN0dXJlIHZpZMOpbyBlbiBjb3VycyIvPg0KCQk8dWl0ZXh0IG5hbWU9IlNDUlVCQkFSU1RBVFVTX0xPQURJTkciIHZhbHVlPSJDaGFyZ2VtZW50IGVuIGNvdXJzIi8+DQoJCTx1aXRleHQgbmFtZT0iU0NSVUJCQVJTVEFUVVNfQlVGRkVSSU5HIiB2YWx1ZT0iTWlzZSBlbiBtw6ltb2lyZSIvPg0KCQk8dWl0ZXh0IG5hbWU9IlNDUlVCQkFSU1RBVFVTX1FVRVNUSU9OIiB2YWx1ZT0iUsOpcG9uZHJlIMOgIGxhIHF1ZXN0aW9uIi8+DQoJCTx1aXRleHQgbmFtZT0iU0NSVUJCQVJTVEFUVVNfUkVWSUVXUVVJWiIgdmFsdWU9IlLDqXZpc2lvbiBkdSBxdWVzdGlvbm5haXJlIi8+DQoJCTwhLS0gc3Vic3RpdHV0aW9uOiAlbSA9PSBtaW51dGVzIHJlbWFpbmluZyAtLT4NCgkJPCEtLSBzdWJzdGl0dXRpb246ICVzID09IHNlY29uZHMgcmVtYWluaW5nIC0tPg0KCQk8dWl0ZXh0IG5hbWU9IkVMQVBTRUQiIHZhbHVlPSIlbSBtaW51dGVzICVzIHNlY29uZGVzIHJlc3RhbnRlcyIvPg0KCQk8dWl0ZXh0IG5hbWU9Ik5PVEZPVU5EIiB2YWx1ZT0iUmllbiB0cm91dsOpIi8+DQoJCTx1aXRleHQgbmFtZT0iQVRUQUNITUVOVFMiIHZhbHVlPSJQacOoY2VzIGpvaW50ZXMiLz4NCgkJPCEtLSBzdWJzdGl0dXRpb246ICVwID09IGN1cnJlbnQgc3BlYWtlcidzIHRpdGxlIC0tPg0KCQk8dWl0ZXh0IG5hbWU9IkJJT1dJTl9USVRMRSIgdmFsdWU9IkJpbyA6ICVwIi8+DQoJCTx1aXRleHQgbmFtZT0iQklPQlROX1RJVExFIiB2YWx1ZT0iQmlvIDoiLz4NCgkJPHVpdGV4dCBuYW1lPSJESVZJREVSQlROX1RJVExFIiB2YWx1ZT0ifCIvPg0KCQk8dWl0ZXh0IG5hbWU9IkNPTlRBQ1RCVE5fVElUTEUiIHZhbHVlPSJDb250YWN0Ii8+DQoJCTx1aXRleHQgbmFtZT0iVEFCX1FVSVoiIHZhbHVlPSJRdWl6Ii8+DQoJCTx1aXRleHQgbmFtZT0iVEFCX09VVExJTkUiIHZhbHVlPSJQbGFuIi8+DQoJCTx1aXRleHQgbmFtZT0iVEFCX1RIVU1CIiB2YWx1ZT0iRGlhcG9zIi8+DQoJCTx1aXRleHQgbmFtZT0iVEFCX05PVEVTIiB2YWx1ZT0iTm90ZXMiLz4NCgkJPHVpdGV4dCBuYW1lPSJUQUJfU0VBUkNIIiB2YWx1ZT0iUmVjaGVyY2hlIi8+DQoJCTx1aXRleHQgbmFtZT0iU0xJREVfSEVBRElORyIgdmFsdWU9IlRpdHJlIGRlIGxhIGRpYXBvc2l0aXZlIi8+DQoJCTx1aXRleHQgbmFtZT0iRFVSQVRJT05fSEVBRElORyIgdmFsdWU9IkR1csOpZSIvPg0KCQk8dWl0ZXh0IG5hbWU9IlNFQVJDSF9IRUFESU5HIiB2YWx1ZT0iUmVjaGVyY2hlIGRlIHRleHRlIDoiLz4NCgkJPHVpdGV4dCBuYW1lPSJUSFVNQl9IRUFESU5HIiB2YWx1ZT0iRGlhcG9zaXRpdmUiLz4NCgkJPHVpdGV4dCBuYW1lPSJUSFVNQl9JTkZPIiB2YWx1ZT0iVGl0cmUvZHVyw6llIi8+DQoJCTx1aXRleHQgbmFtZT0iQVRUQUNITkFNRV9IRUFESU5HIiB2YWx1ZT0iTm9tIGRlIGZpY2hpZXIiLz4NCgkJPHVpdGV4dCBuYW1lPSJBVFRBQ0hTSVpFX0hFQURJTkciIHZhbHVlPSJUYWlsbGUiLz4NCgkJPHVpdGV4dCBuYW1lPSJTTElERV9OT1RFUyIgdmFsdWU9IkNvbW1lbnRhaXJlcyBkZXMgZGlhcG9zaXRpdmVzIi8+DQoJCTwhLS1xdWl6IHBvZCBhbmQgbWVzc2FnZSBib3ggdGV4dHMtLT4NCgkJPHVpdGV4dCBuYW1lPSJRVUlaUE9EX1FVSVpfQVRURU1QVCIgdmFsdWU9IlRlbnRhdGl2ZSBkZSBxdWVzdGlvbm5haXJlIDoiLz4NCgkJPHVpdGV4dCBuYW1lPSJRVUlaUE9EX1FVSVpfQVRURU1QVF9WQUxVRSIgdmFsdWU9IiVuIHN1ciAldCIvPg0KCQk8dWl0ZXh0IG5hbWU9IlFVSVpQT0RfUVVJWl9TQ09SRSIgdmFsdWU9Ik5vdGUgb2J0ZW51ZSA6Ii8+DQoJCTx1aXRleHQgbmFtZT0iUVVJWlBPRF9RVUlaX1BBU1NTQ09SRSIgdmFsdWU9Ik5vdGUgZCdhZG1pc3NpYmlsaXTDqcKgOiIvPg0KCQk8dWl0ZXh0IG5hbWU9IlFVSVpQT0RfUVVJWl9NQVhTQ09SRSIgdmFsdWU9Ik5vdGUgbWF4aW1hbGUgOiIvPg0KCQk8dWl0ZXh0IG5hbWU9IlFVSVpQT0RfUVVFU0FUTVBUX1NUUiIgdmFsdWU9IlRlbnRhdGl2ZSA6ICVuIHN1ciAldCIvPg0KCQk8dWl0ZXh0IG5hbWU9IlFVSVpQT0RfUVVFU1RZUEVfU1RSIiB2YWx1ZT0iVHlwZTogJXMiLz4NCgkJPHVpdGV4dCBuYW1lPSJRVUlaUE9EX1FVRVNUWVBFX0dSRCIgdmFsdWU9Ik5vdMOpIi8+DQoJCTx1aXRleHQgbmFtZT0iUVVJWlBPRF9RVUVTVFlQRV9TVlkiIHZhbHVlPSJFbnF1w6p0ZSIvPg0KCQk8dWl0ZXh0IG5hbWU9IlFVSVpQT0RfUVVJWkFUTVBUX0lORiIgdmFsdWU9IklsbGltaXTDqSIvPg0KCQk8dWl0ZXh0IG5hbWU9IlFVSVpQT0RfUVVFU0FUTVBUX0lORiIgdmFsdWU9IklsbGltaXTDqSIvPg0KCQk8dWl0ZXh0IG5hbWU9IldBUk5JTkdNU0dfWUVTU1RSSU5HIiB2YWx1ZT0iT3VpIi8+DQoJCTx1aXRleHQgbmFtZT0iV0FSTklOR01TR19OT1NUUklORyIgdmFsdWU9Ik5vbiIvPg0KCQk8dWl0ZXh0IG5hbWU9IldBUk5JTkdNU0dfVElUTEVTVFJJTkciIHZhbHVlPSJBdmVydGlzc2VtZW50IGRlIG5hdmlnYXRpb24gZHUgcXVlc3Rpb25uYWlyZSIvPg0KCQk8dWl0ZXh0IG5hbWU9IldBUk5JTkdNU0dfTVNHU1RSSU5HIiB2YWx1ZT0iVm91cyBuJ2F2ZXogcGFzIHLDqXBvbmR1IMOgIGNlcnRhaW5lcyBxdWVzdGlvbnMgZGUgY2UgcXVlc3Rpb25uYWlyZS4mI3hBOyYjeEE7U2kgdm91cyBjbGlxdWV6IHN1ciBPdWksIHZvdXMgcXVpdHRlcmV6IGxlIHF1ZXN0aW9ubmFpcmUuIENsaXF1ZXogc3VyIE5vbiBwb3VyIGNvbnRpbnVlciBsZSBxdWVzdGlvbm5haXJlLiIvPg0KCQk8dWl0ZXh0IG5hbWU9IklORk9STUFUSU9OX0gyNjRfRkxBU0hQTEFZRVIiIHZhbHVlPSJMYSB2ZXJzaW9uIGRlIEZsYXNoIFBsYXllciBhY3R1ZWxsZW1lbnQgaW5zdGFsbMOpZSBzdXIgdm90cmUgbWFjaGluZSBuZSBwcmVuZCBwYXMgZW4gY2hhcmdlIGNlIHR5cGUgZGUgdmlkw6lvLiBDbGlxdWV6IHN1ciBsYSB6b25lIHZpZMOpbyBwb3VyIHTDqWzDqWNoYXJnZXIgbGEgZGVybmnDqHJlIHZlcnNpb24gZGU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250cmVyIGwnZW5jYWRyw6kgYXV4IHBhcnRpY2lwYW50cyIvPg0KCQk8dWl0ZXh0IG5hbWU9Ik1VVEUiIHZhbHVlPSJNdWV0Ii8+DQoJCTx1aXRleHQgbmFtZT0iRE9DV1JBUF9USVRMRSIgdmFsdWU9IlBpw6hjZSBqb2ludGUgUHJlc2VudGVyIi8+DQoJCTx1aXRleHQgbmFtZT0iRE9DV1JBUF9NU0ciIHZhbHVlPSJFbnJlZ2lzdHJlciBzdXIgbW9uIG9yZGluYXRldXIiLz4NCgkJPHVpdGV4dCBuYW1lPSJET0NXUkFQX1BST01QVCIgdmFsdWU9IkNsaXF1ZXIgcG91ciB0w6lsw6ljaGFyZ2VyIi8+DQoJPC9sYW5ndWFnZT4NCgk8bGFuZ3VhZ2UgaWQ9ImphIj4NCgkJPCEtLSBmb3JtYXQgZm9yIHVpZm9udCB2YWx1ZSBpcyAiZm9udCxzaXplLGlzYm9sZCxpc2l0YWxpYyxpc3NoYWRvd2VkIiAtLT4NCgkJPHVpZm9udCBuYW1lPSJGT05UX1FVSVpaSU5HIiB2YWx1ZT0iVmVyZGFuYSw5LGZhbHNlLGZhbHNlLGZhbHNlIi8+DQoJCTx1aWZvbnQgbmFtZT0iRk9OVF9TQ1JVQlNUQVRVUyIgdmFsdWU9IlZlcmRhbmEsMTEsZmFsc2UsZmFsc2UsdHJ1ZSIvPg0KCQk8dWlmb250IG5hbWU9IkZPTlRfU0NSVUJUSU1FIiB2YWx1ZT0iVmVyZGFuYSw5LGZhbHNlLGZhbHNlLHRydWUiLz4NCgkJPHVpZm9udCBuYW1lPSJGT05UX0VMQVBTRURUSU1FIiB2YWx1ZT0iVmVyZGFuYSwxMSx0cnVlLGZhbHNlLGZhbHNlIi8+DQoJCTx1aWZvbnQgbmFtZT0iRk9OVF9VVElMU01FTlUiIHZhbHVlPSJWZXJkYW5hLDksdHJ1ZSxmYWxzZSxmYWxzZSIvPg0KCQk8dWlmb250IG5hbWU9IkZPTlRfVEFCUyIgdmFsdWU9IlZlcmRhbmEsMTAsZmFsc2UsZmFsc2UsZmFsc2UiLz4NCgkJPHVpZm9udCBuYW1lPSJGT05UX1BSRVNFTlRBVElPTk5BTUUiIHZhbHVlPSJWZXJkYW5hLDE1LGZhbHNlLGZhbHNlLHRydWUiLz4NCgkJPHVpZm9udCBuYW1lPSJGT05UX1BSRVNFTlRFUk5BTUUiIHZhbHVlPSJWZXJkYW5hLDE1LHRydWUsZmFsc2UsdHJ1ZSIvPg0KCQk8dWlmb250IG5hbWU9IkZPTlRfUFJFU0VOVEVSVElUTEUiIHZhbHVlPSJWZXJkYW5hLDEx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xMSxmYWxzZSxmYWxzZSx0cnVlIi8+DQoJCTx1aWZvbnQgbmFtZT0iRk9OVF9CSU9XSU4iIHZhbHVlPSJWZXJkYW5hLDExLGZhbHNlLGZhbHNlLGZhbHNlIi8+DQoJCTx1aWZvbnQgbmFtZT0iRk9OVF9MSVNUSEVBRElORyIgdmFsdWU9IlZlcmRhbmEsMTEsZmFsc2UsZmFsc2UsZmFsc2UiLz4NCgkJPHVpZm9udCBuYW1lPSJGT05UX1dJTlRJVExFIiB2YWx1ZT0iVmVyZGFuYSwxM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jgrnjg6njgqTjg4kgOiAlbiIvPg0KCQk8IS0tIHN1YnN0aXR1dGlvbjogJW4gPT0gc2xpZGUgbnVtYmVyIC0tPg0KCQk8IS0tIHN1YnN0aXR1dGlvbjogJXQgPT0gdG90YWwgc2xpZGUgY291bnQgLS0+DQoJCTx1aXRleHQgbmFtZT0iU0NSVUJCQVJTVEFUVVNfU0xJREVJTkZPIiB2YWx1ZT0i44K544Op44Kk44OJIDogJW4gLyAldCB8ICIvPg0KCQk8dWl0ZXh0IG5hbWU9IlNDUlVCQkFSU1RBVFVTX1NUT1BQRUQiIHZhbHVlPSLlgZzmraIiLz4NCgkJPHVpdGV4dCBuYW1lPSJTQ1JVQkJBUlNUQVRVU19QTEFZSU5HIiB2YWx1ZT0i5YaN55Sf5LitIi8+DQoJCTx1aXRleHQgbmFtZT0iU0NSVUJCQVJTVEFUVVNfTk9BVURJTyIgdmFsdWU9Iumfs+WjsOOBquOBlyIvPg0KCQk8dWl0ZXh0IG5hbWU9IlNDUlVCQkFSU1RBVFVTX1ZJRFBMQVlJTkciIHZhbHVlPSLjg5Pjg4fjgqrlho3nlJ/kuK0iLz4NCgkJPHVpdGV4dCBuYW1lPSJTQ1JVQkJBUlNUQVRVU19MT0FESU5HIiB2YWx1ZT0i44Ot44O844OJ5LitIi8+DQoJCTx1aXRleHQgbmFtZT0iU0NSVUJCQVJTVEFUVVNfQlVGRkVSSU5HIiB2YWx1ZT0i44OQ44OD44OV44Kh5LitIi8+DQoJCTx1aXRleHQgbmFtZT0iU0NSVUJCQVJTVEFUVVNfUVVFU1RJT04iIHZhbHVlPSLos6rllY/jgavnrZTjgYjjgabkuIvjgZXjgYQiLz4NCgkJPHVpdGV4dCBuYW1lPSJTQ1JVQkJBUlNUQVRVU19SRVZJRVdRVUlaIiB2YWx1ZT0i44Kv44Kk44K644KS44Os44OT44Ol44O844GX44Gm44GE44G+44GZIi8+DQoJCTwhLS0gc3Vic3RpdHV0aW9uOiAlbSA9PSBtaW51dGVzIHJlbWFpbmluZyAtLT4NCgkJPCEtLSBzdWJzdGl0dXRpb246ICVzID09IHNlY29uZHMgcmVtYWluaW5nIC0tPg0KCQk8dWl0ZXh0IG5hbWU9IkVMQVBTRUQiIHZhbHVlPSLmrovjgoogOiAlbSDliIYgJXMg56eSIi8+DQoJCTx1aXRleHQgbmFtZT0iTk9URk9VTkQiIHZhbHVlPSLkvZXjgoLopovjgaTjgYvjgorjgb7jgZvjgpMiLz4NCgkJPHVpdGV4dCBuYW1lPSJBVFRBQ0hNRU5UUyIgdmFsdWU9Iua3u+S7mCIvPg0KCQk8IS0tIHN1YnN0aXR1dGlvbjogJXAgPT0gY3VycmVudCBzcGVha2VyJ3MgdGl0bGUgLS0+DQoJCTx1aXRleHQgbmFtZT0iQklPV0lOX1RJVExFIiB2YWx1ZT0i57WM5q20IDogJXAiLz4NCgkJPHVpdGV4dCBuYW1lPSJCSU9CVE5fVElUTEUiIHZhbHVlPSLntYzmrbQiLz4NCgkJPHVpdGV4dCBuYW1lPSJESVZJREVSQlROX1RJVExFIiB2YWx1ZT0ifCIvPg0KCQk8dWl0ZXh0IG5hbWU9IkNPTlRBQ1RCVE5fVElUTEUiIHZhbHVlPSLjgYrllY/jgYTlkIjjgo/jgZsiLz4NCgkJPHVpdGV4dCBuYW1lPSJUQUJfUVVJWiIgdmFsdWU9IuOCr+OCpOOCuiIvPg0KCQk8dWl0ZXh0IG5hbWU9IlRBQl9PVVRMSU5FIiB2YWx1ZT0i44Ki44Km44OI44Op44Kk44OzIi8+DQoJCTx1aXRleHQgbmFtZT0iVEFCX1RIVU1CIiB2YWx1ZT0i44K144Og44ON44O844OrIi8+DQoJCTx1aXRleHQgbmFtZT0iVEFCX05PVEVTIiB2YWx1ZT0i44OO44O844OIIi8+DQoJCTx1aXRleHQgbmFtZT0iVEFCX1NFQVJDSCIgdmFsdWU9IuaknOe0oiIvPg0KCQk8dWl0ZXh0IG5hbWU9IlNMSURFX0hFQURJTkciIHZhbHVlPSLjgrnjg6njgqTjg4njgr/jgqTjg4jjg6siLz4NCgkJPHVpdGV4dCBuYW1lPSJEVVJBVElPTl9IRUFESU5HIiB2YWx1ZT0i6ZW344GVIi8+DQoJCTx1aXRleHQgbmFtZT0iU0VBUkNIX0hFQURJTkciIHZhbHVlPSLmpJzntKLjgZnjgovjg4bjgq3jgrnjg4ggOiAiLz4NCgkJPHVpdGV4dCBuYW1lPSJUSFVNQl9IRUFESU5HIiB2YWx1ZT0i44K544Op44Kk44OJIi8+DQoJCTx1aXRleHQgbmFtZT0iVEhVTUJfSU5GTyIgdmFsdWU9IuOCueODqeOCpOODieOCv+OCpOODiOODqyAvIOmVt+OBlSIvPg0KCQk8dWl0ZXh0IG5hbWU9IkFUVEFDSE5BTUVfSEVBRElORyIgdmFsdWU9IuODleOCoeOCpOODq+WQjSIvPg0KCQk8dWl0ZXh0IG5hbWU9IkFUVEFDSFNJWkVfSEVBRElORyIgdmFsdWU9IuOCteOCpOOCuiIvPg0KCQk8dWl0ZXh0IG5hbWU9IlNMSURFX05PVEVTIiB2YWx1ZT0i44K544Op44Kk44OJ44OO44O844OIIi8+DQoJCTwhLS1xdWl6IHBvZCBhbmQgbWVzc2FnZSBib3ggdGV4dHMtLT4NCgkJPHVpdGV4dCBuYW1lPSJRVUlaUE9EX1FVSVpfQVRURU1QVCIgdmFsdWU9IuOCr+OCpOOCuuippuihjOWbnuaVsCA6ICIvPg0KCQk8dWl0ZXh0IG5hbWU9IlFVSVpQT0RfUVVJWl9BVFRFTVBUX1ZBTFVFIiB2YWx1ZT0iJW4gLyAldCIvPg0KCQk8dWl0ZXh0IG5hbWU9IlFVSVpQT0RfUVVJWl9TQ09SRSIgdmFsdWU9IuOCueOCs+OCoiA6ICIvPg0KCQk8dWl0ZXh0IG5hbWU9IlFVSVpQT0RfUVVJWl9QQVNTU0NPUkUiIHZhbHVlPSLlkIjmoLzngrkgOiIvPg0KCQk8dWl0ZXh0IG5hbWU9IlFVSVpQT0RfUVVJWl9NQVhTQ09SRSIgdmFsdWU9IuacgOmrmOW+l+eCuSA6ICIvPg0KCQk8dWl0ZXh0IG5hbWU9IlFVSVpQT0RfUVVFU0FUTVBUX1NUUiIgdmFsdWU9IuippuihjOWbnuaVsCA6ICVuIC8gJXQiLz4NCgkJPHVpdGV4dCBuYW1lPSJRVUlaUE9EX1FVRVNUWVBFX1NUUiIgdmFsdWU9IuOCv+OCpOODlyA6ICVzIi8+DQoJCTx1aXRleHQgbmFtZT0iUVVJWlBPRF9RVUVTVFlQRV9HUkQiIHZhbHVlPSLoqZXkvqEiLz4NCgkJPHVpdGV4dCBuYW1lPSJRVUlaUE9EX1FVRVNUWVBFX1NWWSIgdmFsdWU9IuOCouODs+OCseODvOODiCIvPg0KCQk8dWl0ZXh0IG5hbWU9IlFVSVpQT0RfUVVJWkFUTVBUX0lORiIgdmFsdWU9IueEoeWItumZkCIvPg0KCQk8dWl0ZXh0IG5hbWU9IlFVSVpQT0RfUVVFU0FUTVBUX0lORiIgdmFsdWU9IueEoeWItumZkCIvPg0KCQk8dWl0ZXh0IG5hbWU9IldBUk5JTkdNU0dfWUVTU1RSSU5HIiB2YWx1ZT0i44Gv44GEIi8+DQoJCTx1aXRleHQgbmFtZT0iV0FSTklOR01TR19OT1NUUklORyIgdmFsdWU9IuOBhOOBhOOBiCIvPg0KCQk8dWl0ZXh0IG5hbWU9IldBUk5JTkdNU0dfVElUTEVTVFJJTkciIHZhbHVlPSLjgq/jgqTjgrrjga7jg4rjg5PjgrLjg7zjgrfjg6fjg7PjgavplqLjgZnjgovorablkYoiLz4NCgkJPHVpdGV4dCBuYW1lPSJXQVJOSU5HTVNHX01TR1NUUklORyIgdmFsdWU9IuOBk+OBruOCr+OCpOOCuuOBq+OBr+OAgeOBvuOBoOino+etlOOBl+OBpuOBhOOBquOBhOizquWVj+OBjOOBguOCiuOBvuOBmeOAgiYjeEE7JiN4QTsg44Kv44Kk44K644KS57WC5LqG44GZ44KL44Gr44Gv44CB44CM44Gv44GE44CN44KS44Kv44Oq44OD44Kv44GX44G+44GZ44CC44Kv44Kk44K644KS57aa6KGM44GZ44KL44Gr44Gv44CB44CM44GE44GE44GI44CN44KS44Kv44Oq44OD44Kv44GX44G+44GZ44CCIi8+DQoJCTx1aXRleHQgbmFtZT0iSU5GT1JNQVRJT05fSDI2NF9GTEFTSFBMQVlFUiIgdmFsdWU9IuOBiuS9v+OBhOOBruOCs+ODs+ODlOODpeODvOOCv+OBq+ePvuWcqOOCpOODs+OCueODiOODvOODq+OBleOCjOOBpuOBhOOCiyBGbGFzaCBQbGF5ZXIg44Gu44OQ44O844K444On44Oz44Gv44CB44GT44Gu44OT44OH44Kq44KS44K144Od44O844OI44GX44Gm44GE44G+44Gb44KT44CC5pyA5paw44GuIEZsYXNoIFBsYXllciDjgpLjg4Djgqbjg7Pjg63jg7zjg4njgZnjgovjgavjga/jgIHjg5Pjg4fjgqrpoJjln5/jgpLjgq/jg6rjg4Pjgq/jgZfjgabjgY/jgaDjgZXjgYTjgIIiLz4NCgkJPCEtLSBzdWJzdGl0dXRpb246ICVwID09IHByZXNlbnRhdGlvbiB0aXRsZSAtLT4NCgkJPCEtLSBzdWJzdGl0dXRpb246ICVzID09IHNsaWRlIHRpdGxlIC0tPg0KCQk8IS0tIHN1YnN0aXR1dGlvbjogJW4gPT0gc2xpZGUgbnVtYmVyIC0tPg0KCQk8dWl0ZXh0IG5hbWU9IkJPT0tNQVJLIiB2YWx1ZT0iQWRvYmUgUHJlc2VudGVyIC0gJXAiLz4NCgkJPCEtLSBzdWJzdGl0dXRpb246ICVwID09IHByZXNlbnRhdGlvbiB0aXRsZSAtLT4NCgkJPCEtLSBzdWJzdGl0dXRpb246ICVzID09IHNsaWRlIHRpdGxlIC0tPg0KCQk8IS0tIHN1YnN0aXR1dGlvbjogJW4gPT0gc2xpZGUgbnVtYmVyIC0tPg0KCQk8dWl0ZXh0IG5hbWU9IkJPT0tNQVJLU0xJREUiIHZhbHVlPSJBZG9iZSBQcmVzZW50ZXIgLSAlcCAlcyIvPg0KCQk8dWl0ZXh0IG5hbWU9IlNIT1dTSURFQkFSIiB2YWx1ZT0i44K144Kk44OJ44OQ44O844KS5Y+C5Yqg6ICF44Gr6KaL44Gb44KLIi8+DQoJCTx1aXRleHQgbmFtZT0iTVVURSIgdmFsdWU9IuODn+ODpeODvOODiCIvPg0KCQk8dWl0ZXh0IG5hbWU9IkRPQ1dSQVBfVElUTEUiIHZhbHVlPSJQcmVzZW50ZXIg5re75LuY44OV44Kh44Kk44OrIi8+DQoJCTx1aXRleHQgbmFtZT0iRE9DV1JBUF9NU0ciIHZhbHVlPSLjg57jgqTjgrPjg7Pjg5Tjg6Xjg7zjgr/jgavkv53lrZgiLz4NCgkJPHVpdGV4dCBuYW1lPSJET0NXUkFQX1BST01QVCIgdmFsdWU9IuOCr+ODquODg+OCr+OBl+OBpuODgOOCpuODs+ODreODvOODiSIvPg0KCTwvbGFuZ3VhZ2U+DQoJPGxhbmd1YWdlIGlkPSJrbyI+DQoJCTwhLS0gZm9ybWF0IGZvciB1aWZvbnQgdmFsdWUgaXMgImZvbnQsc2l6ZSxpc2JvbGQsaXNpdGFsaWMsaXNzaGFkb3dlZCIgLS0+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DQoJCTx1aWZvbnQgbmFtZT0iRk9OVF9FTEFQU0VEVElNRSIgdmFsdWU9IlZlcmRhbmEsMTEsdHJ1ZSxmYWxzZSxmYWxzZSIvPg0KCQk8dWlmb250IG5hbWU9IkZPTlRfVVRJTFNNRU5VIiB2YWx1ZT0iVmVyZGFuYSw5LHRydWUsZmFsc2UsZmFsc2UiLz4NCgkJPHVpZm9udCBuYW1lPSJGT05UX1RBQlMiIHZhbHVlPSJWZXJkYW5hLDExLGZhbHNlLGZhbHNlLGZhbHNlIi8+DQoJCTx1aWZvbnQgbmFtZT0iRk9OVF9QUkVTRU5UQVRJT05OQU1FIiB2YWx1ZT0iVmVyZGFuYSwxNSxmYWxzZSxmYWxzZSx0cnVlIi8+DQoJCTx1aWZvbnQgbmFtZT0iRk9OVF9QUkVTRU5URVJOQU1FIiB2YWx1ZT0iVmVyZGFuYSwxNSx0cnVlLGZhbHNlLHRydWUiLz4NCgkJPHVpZm9udCBuYW1lPSJGT05UX1BSRVNFTlRFUlRJVExFIiB2YWx1ZT0iVmVyZGFuYSwxMSxmYWxzZSxmYWxzZSx0cnVlIi8+DQoJCTx1aWZvbnQgbmFtZT0iRk9OVF9CSU9CVE4iIHZhbHVlPSJWZXJkYW5hLDEx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MTEsZmFsc2UsZmFsc2UsdHJ1ZSIvPg0KCQk8dWlmb250IG5hbWU9IkZPTlRfQklPV0lOIiB2YWx1ZT0iVmVyZGFuYSwxMSxmYWxzZSxmYWxzZSxmYWxzZSIvPg0KCQk8dWlmb250IG5hbWU9IkZPTlRfTElTVEhFQURJTkciIHZhbHVlPSJWZXJkYW5hLDExLGZhbHNlLGZhbHNlLGZhbHNlIi8+DQoJCTx1aWZvbnQgbmFtZT0iRk9OVF9XSU5USVRMRSIgdmFsdWU9IlZlcmRhbmEsMTE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7Iqs65287J2065OcICVuIi8+DQoJCTwhLS0gc3Vic3RpdHV0aW9uOiAlbiA9PSBzbGlkZSBudW1iZXIgLS0+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DQoJCTx1aXRleHQgbmFtZT0iU0NSVUJCQVJTVEFUVVNfTk9BVURJTyIgdmFsdWU9IuyYpOuUlOyYpCDsl4bsnYwiLz4NCgkJPHVpdGV4dCBuYW1lPSJTQ1JVQkJBUlNUQVRVU19WSURQTEFZSU5HIiB2YWx1ZT0i67mE65SU7JikIOyerOyDnSDspJEiLz4NCgkJPHVpdGV4dCBuYW1lPSJTQ1JVQkJBUlNUQVRVU19MT0FESU5HIiB2YWx1ZT0i66Gc65SpIi8+DQoJCTx1aXRleHQgbmFtZT0iU0NSVUJCQVJTVEFUVVNfQlVGRkVSSU5HIiB2YWx1ZT0i67KE7Y2866eBIi8+DQoJCTx1aXRleHQgbmFtZT0iU0NSVUJCQVJTVEFUVVNfUVVFU1RJT04iIHZhbHVlPSLsp4jrrLjsl5Ag64u17ZWY6riwIi8+DQoJCTx1aXRleHQgbmFtZT0iU0NSVUJCQVJTVEFUVVNfUkVWSUVXUVVJWiIgdmFsdWU9IuyniOusuCDri6Tsi5zrs7TquLAiLz4NCgkJPCEtLSBzdWJzdGl0dXRpb246ICVtID09IG1pbnV0ZXMgcmVtYWluaW5nIC0tPg0KCQk8IS0tIHN1YnN0aXR1dGlvbjogJXMgPT0gc2Vjb25kcyByZW1haW5pbmcgLS0+DQoJCTx1aXRleHQgbmFtZT0iRUxBUFNFRCIgdmFsdWU9IiVt67aEICVz7LSIIOuCqOydjCIvPg0KCQk8dWl0ZXh0IG5hbWU9Ik5PVEZPVU5EIiB2YWx1ZT0i7JeG7J2MIi8+DQoJCTx1aXRleHQgbmFtZT0iQVRUQUNITUVOVFMiIHZhbHVlPSLssqjrtoAg7YyM7J28Ii8+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UVVJWiIgdmFsdWU9Iu2AtOymiCIvPg0KCQk8dWl0ZXh0IG5hbWU9IlRBQl9PVVRMSU5FIiB2YWx1ZT0i6rCc7JqUIi8+DQoJCTx1aXRleHQgbmFtZT0iVEFCX1RIVU1CIiB2YWx1ZT0i7LaV7IaM7YyQIi8+DQoJCTx1aXRleHQgbmFtZT0iVEFCX05PVEVTIiB2YWx1ZT0i64W47Yq4Ii8+DQoJCTx1aXRleHQgbmFtZT0iVEFCX1NFQVJDSCIgdmFsdWU9IuqygOyDiSIvPg0KCQk8dWl0ZXh0IG5hbWU9IlNMSURFX0hFQURJTkciIHZhbHVlPSLsiqzrnbzsnbTrk5wg7KCc66qpIi8+DQoJCTx1aXRleHQgbmFtZT0iRFVSQVRJT05fSEVBRElORyIgdmFsdWU9IuyerOyDneyLnOqwhCIvPg0KCQk8dWl0ZXh0IG5hbWU9IlNFQVJDSF9IRUFESU5HIiB2YWx1ZT0i7YWN7Iqk7Yq4IOqygOyDiToiLz4NCgkJPHVpdGV4dCBuYW1lPSJUSFVNQl9IRUFESU5HIiB2YWx1ZT0i7Iqs65287J2065OcIi8+DQoJCTx1aXRleHQgbmFtZT0iVEhVTUJfSU5GTyIgdmFsdWU9IuygnOuqqS/snqzsg53si5zqsIQiLz4NCgkJPHVpdGV4dCBuYW1lPSJBVFRBQ0hOQU1FX0hFQURJTkciIHZhbHVlPSLtjIzsnbwg7J2066aEIi8+DQoJCTx1aXRleHQgbmFtZT0iQVRUQUNIU0laRV9IRUFESU5HIiB2YWx1ZT0i7YGs6riwIi8+DQoJCTx1aXRleHQgbmFtZT0iU0xJREVfTk9URVMiIHZhbHVlPSLsiqzrnbzsnbTrk5wg64W47Yq4Ii8+DQoJCTwhLS1xdWl6IHBvZCBhbmQgbWVzc2FnZSBib3ggdGV4dHMtLT4NCgkJPHVpdGV4dCBuYW1lPSJRVUlaUE9EX1FVSVpfQVRURU1QVCIgdmFsdWU9Iu2AtOymiCDsi5zrj4Qg7Zqf7IiYOiIvPg0KCQk8dWl0ZXh0IG5hbWU9IlFVSVpQT0RfUVVJWl9BVFRFTVBUX1ZBTFVFIiB2YWx1ZT0iJW4vJXQiLz4NCgkJPHVpdGV4dCBuYW1lPSJRVUlaUE9EX1FVSVpfU0NPUkUiIHZhbHVlPSLrk53soJA6Ii8+DQoJCTx1aXRleHQgbmFtZT0iUVVJWlBPRF9RVUlaX1BBU1NTQ09SRSIgdmFsdWU9Iu2GteqzvCDsoJDsiJg6Ii8+DQoJCTx1aXRleHQgbmFtZT0iUVVJWlBPRF9RVUlaX01BWFNDT1JFIiB2YWx1ZT0i7LWc6rOgIOygkOyImDoiLz4NCgkJPHVpdGV4dCBuYW1lPSJRVUlaUE9EX1FVRVNBVE1QVF9TVFIiIHZhbHVlPSLsi5zrj4Qg7Zqf7IiYOiAlbi8ldCIvPg0KCQk8dWl0ZXh0IG5hbWU9IlFVSVpQT0RfUVVFU1RZUEVfU1RSIiB2YWx1ZT0i7Jyg7ZiVOiAlcyIvPg0KCQk8dWl0ZXh0IG5hbWU9IlFVSVpQT0RfUVVFU1RZUEVfR1JEIiB2YWx1ZT0i7KCQ7IiYIOunpOq4sOq4sCDsmYTro4wiLz4NCgkJPHVpdGV4dCBuYW1lPSJRVUlaUE9EX1FVRVNUWVBFX1NWWSIgdmFsdWU9IuyEpOusuCDsobDsgqwiLz4NCgkJPHVpdGV4dCBuYW1lPSJRVUlaUE9EX1FVSVpBVE1QVF9JTkYiIHZhbHVlPSLrrLTtlZwiLz4NCgkJPHVpdGV4dCBuYW1lPSJRVUlaUE9EX1FVRVNBVE1QVF9JTkYiIHZhbHVlPSLrrLTtlZwiLz4NCgkJPHVpdGV4dCBuYW1lPSJXQVJOSU5HTVNHX1lFU1NUUklORyIgdmFsdWU9IuyYiCIvPg0KCQk8dWl0ZXh0IG5hbWU9IldBUk5JTkdNU0dfTk9TVFJJTkciIHZhbHVlPSLslYTri4jsmKQiLz4NCgkJPHVpdGV4dCBuYW1lPSJXQVJOSU5HTVNHX1RJVExFU1RSSU5HIiB2YWx1ZT0i7YC07KaIIOuCtOu5hOqyjOydtOyFmCDqsr3qs6AiLz4NCgkJPHVpdGV4dCBuYW1lPSJXQVJOSU5HTVNHX01TR1NUUklORyIgdmFsdWU9IuydtCDtgLTspojsl5DshJwg7Iuc64+E7ZWY7KeAIOyViuydgCDsp4jrrLjsnbQg7J6I7Iq164uI64ukLiYjeEE7JiN4QTvtgLTspojrpbwg7KKF66OM7ZWY66Ck66m0IFvsmIhd66W8IO2BtOumre2VmOqzoCwg7YC07KaI66W8IOqzhOyGje2VmOugpOuptCBb7JWE64uI7JikXeulvCDtgbTrpq3tlZjsi63si5zsmKQuIi8+DQoJCTx1aXRleHQgbmFtZT0iSU5GT1JNQVRJT05fSDI2NF9GTEFTSFBMQVlFUiIgdmFsdWU9IuyLnOyKpO2FnOyXkCDshKTsuZjrkJjslrQg7J6I64qUIO2YhOyerCDrsoTsoITsnZggRmxhc2ggUGxheWVy64qUIOydtCDruYTrlJTsmKTrpbwg7KeA7JuQ7ZWY7KeAIOyViuyKteuLiOuLpC4g7LWc7IugIEZsYXNoIFBsYXllcuulvCDri6TsmrTroZzrk5ztlZjroKTrqbQg67mE65SU7JikIOyYgeyXreydhCDtgbTrpq3tlZjsi63si5zsmKQ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ywuOyXrOyekOyXkOqyjCDshLjroZwg66eJ64yAIOuztOydtOq4sCIvPg0KCQk8dWl0ZXh0IG5hbWU9Ik1VVEUiIHZhbHVlPSLsnYzshozqsbAiLz4NCgkJPHVpdGV4dCBuYW1lPSJET0NXUkFQX1RJVExFIiB2YWx1ZT0iUHJlc2VudGVyIO2MjOydvCDssqjrtoAiLz4NCgkJPHVpdGV4dCBuYW1lPSJET0NXUkFQX01TRyIgdmFsdWU9IuuCtCDsu7Ttk6jthLDsl5Ag7KCA7J6lIi8+DQoJCTx1aXRleHQgbmFtZT0iRE9DV1JBUF9QUk9NUFQiIHZhbHVlPSLtgbTrpq3tlZjsl6wg64uk7Jq066Gc65OcIi8+DQoJPC9sYW5ndWFnZT4NCgk8bGFuZ3VhZ2UgaWQ9ImVzIj4NCgkJPCEtLSBmb3JtYXQgZm9yIHVpZm9udCB2YWx1ZSBpcyAiZm9udCxzaXplLGlzYm9sZCxpc2l0YWxpYyxpc3NoYWRvd2VkIiAtLT4NCgkJPHVpZm9udCBuYW1lPSJGT05UX1FVSVpaSU5HIiB2YWx1ZT0iVmVyZGFuYSw5LGZhbHNlLGZhbHNlLGZhbHNlIi8+DQoJCTx1aWZvbnQgbmFtZT0iRk9OVF9TQ1JVQlNUQVRVUyIgdmFsdWU9IlZlcmRhbmEsOSx0cnVlLGZhbHNlLHRydWUiLz4NCgkJPHVpZm9udCBuYW1lPSJGT05UX1NDUlVCVElNRSIgdmFsdWU9IlZlcmRhbmEsOSxmYWxzZSxmYWxzZSx0cnVlIi8+DQoJCTx1aWZvbnQgbmFtZT0iRk9OVF9FTEFQU0VEVElNRSIgdmFsdWU9IlZlcmRhbmEsOSx0cnVlLGZhbHNlLHRydWUiLz4NCgkJPHVpZm9udCBuYW1lPSJGT05UX1VUSUxTTUVOVSIgdmFsdWU9IlZlcmRhbmEsOSx0cnVlLGZhbHNlLGZhbHNlIi8+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DQoJCTx1aWZvbnQgbmFtZT0iRk9OVF9QUkVTRU5URVJUSVRMRSIgdmFsdWU9IlZlcmRhbmEsMTAsZmFsc2UsZmFsc2UsdHJ1ZSIvPg0KCQk8dWlmb250IG5hbWU9IkZPTlRfQklPQlROIiB2YWx1ZT0iVmVyZGFuYSwxMCxmYWxzZSxmYWxzZSx0cnVlIi8+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DQoJCTwhLS1xdWl6IHBvZCBhbmQgbWVzc2FnZSBib3ggdGV4dCBmb250cy0tPg0KCQk8dWlmb250IG5hbWU9IkZPTlRfTVNHQk9YX1dJTlRJVExFIiB2YWx1ZT0iVmVyZGFuYSwxMSx0cnVlLGZhbHNlLHRydWUiLz4NCgkJPHVpZm9udCBuYW1lPSJGT05UX01TR0JPWF9NU0ciIHZhbHVlPSJWZXJkYW5hLDExLGZhbHNlLGZhbHNlLHRydWUiLz4NCgkJPHVpZm9udCBuYW1lPSJGT05UX01TR0JPWF9PUFRJT05TIiB2YWx1ZT0iVmVyZGFuYSw5LHRydWUsZmFsc2UsdHJ1ZSIvPg0KCQk8dWlmb250IG5hbWU9IkZPTlRfUVVJWlBPRF9RVUlaX1RJVExFIiB2YWx1ZT0iVmVyZGFuYSwxMSx0cnVlLGZhbHNlLHRydWUiLz4NCgkJPHVpZm9udCBuYW1lPSJGT05UX1FVSVpQT0RfUVVJWl9BVFRFTVBUIiB2YWx1ZT0iVmVyZGFuYSw5LGZhbHNlLGZhbHNlLHRydWUiLz4NCgkJPHVpZm9udCBuYW1lPSJGT05UX1FVSVpQT0RfUVVJWl9BVFRFTVBUX1ZBTFVFIiB2YWx1ZT0iVmVyZGFuYSw5LHRydWUsZmFsc2UsdHJ1ZSIvPg0KCQk8dWlmb250IG5hbWU9IkZPTlRfUVVJWlBPRF9RVUVTVElPTl9TQ09SRSIgdmFsdWU9IlZlcmRhbmEsOSxmYWxzZSxmYWxzZSx0cnVlIi8+DQoJCTx1aWZvbnQgbmFtZT0iRk9OVF9RVUlaUE9EX1FVRVNUSU9OX1NDT1JFX1ZBTFVFIiB2YWx1ZT0iVmVyZGFuYSw5LHRydWUsZmFsc2UsdHJ1ZSIvPg0KCQk8dWlmb250IG5hbWU9IkZPTlRfUVVJWlBPRF9RVUVTVElPTl9BVFRFTVBUIiB2YWx1ZT0iVmVyZGFuYSw5LGZhbHNlLGZhbHNlLHRydWUiLz4NCgkJPHVpZm9udCBuYW1lPSJGT05UX1FVSVpQT0RfUVVFU1RJT05fQVRURU1QVF9WQUxVRSIgdmFsdWU9IlZlcmRhbmEsOSx0cnVlLGZhbHNlLHRydWUiLz4NCgkJPHVpZm9udCBuYW1lPSJGT05UX1FVSVpQT0RfUVVFU1RJT05fVEFHIiB2YWx1ZT0iVmVyZGFuYSwxMSx0cnVlLGZhbHNlLHRydWUiLz4NCgkJPHVpZm9udCBuYW1lPSJGT05UX1FVSVpQT0RfUVVJWl9RVUVTVElPTl9DT1VOVCIgdmFsdWU9IlZlcmRhbmEsOSxmYWxzZSxmYWxzZSx0cnVlIi8+DQoJCTx1aWZvbnQgbmFtZT0iRk9OVF9RVUlaUE9EX1FVSVpfUVVFU1RJT05fQ09VTlRfVkFMVUUiIHZhbHVlPSJWZXJkYW5hLDksdHJ1ZSxmYWxzZSx0cnVlIi8+DQoJCTx1aWZvbnQgbmFtZT0iRk9OVF9RVUlaUE9EX1FVSVpfUVVFU1RJT05fQVRURU1QVEVEIiB2YWx1ZT0iVmVyZGFuYSw5LGZhbHNlLGZhbHNlLHRydWUiLz4NCgkJPHVpZm9udCBuYW1lPSJGT05UX1FVSVpQT0RfUVVJWl9RVUVTVElPTl9BVFRFTVBURURfVkFMVUUiIHZhbHVlPSJWZXJkYW5hLDksdHJ1ZSxmYWxzZSx0cnVlIi8+DQoJCTx1aWZvbnQgbmFtZT0iRk9OVF9RVUlaUE9EX1FVSVpfU0NPUkVfVEFHIiB2YWx1ZT0iVmVyZGFuYSwxMSx0cnVlLGZhbHNlLHRydWUiLz4NCgkJPHVpZm9udCBuYW1lPSJGT05UX1FVSVpQT0RfUVVJWl9TQ09SRSIgdmFsdWU9IlZlcmRhbmEsOSxmYWxzZSxmYWxzZSx0cnVlIi8+DQoJCTx1aWZvbnQgbmFtZT0iRk9OVF9RVUlaUE9EX1FVSVpfU0NPUkVfVkFMVUUiIHZhbHVlPSJWZXJkYW5hLDksdHJ1ZSxmYWxzZSx0cnVlIi8+DQoJCTx1aWZvbnQgbmFtZT0iRk9OVF9RVUlaUE9EX1FVSVpfTUFYU0NPUkUiIHZhbHVlPSJWZXJkYW5hLDksZmFsc2UsZmFsc2UsdHJ1ZSIvPg0KCQk8dWlmb250IG5hbWU9IkZPTlRfUVVJWlBPRF9RVUlaX01BWFNDT1JFX1ZBTFVFIiB2YWx1ZT0iVmVyZGFuYSw5LHRydWUsZmFsc2UsdHJ1ZSIvPg0KCQk8dWlmb250IG5hbWU9IkZPTlRfUVVJWlBPRF9RVUlaX1BBU1NTQ09SRSIgdmFsdWU9IlZlcmRhbmEsOSxmYWxzZSxmYWxzZSx0cnVlIi8+DQoJCTx1aWZvbnQgbmFtZT0iRk9OVF9RVUlaUE9EX1FVSVpfUEFTU1NDT1JFX1ZBTFVFIiB2YWx1ZT0iVmVyZGFuYSw5LHRydWUsZmFsc2UsdHJ1ZSIvPg0KCQk8IS0tIHVpdGV4dCAtLT4NCgkJPCEtLSBzdWJzdGl0dXRpb246ICVuID09IHNsaWRlIG51bWJlciAtLT4NCgkJPHVpdGV4dCBuYW1lPSJVTk5BTUVEU0xJREVUSVRMRSIgdmFsdWU9IkRpYXBvc2l0aXZhICVuIi8+DQoJCTwhLS0gc3Vic3RpdHV0aW9uOiAlbiA9PSBzbGlkZSBudW1iZXIgLS0+DQoJCTwhLS0gc3Vic3RpdHV0aW9uOiAldCA9PSB0b3RhbCBzbGlkZSBjb3VudCAtLT4NCgkJPHVpdGV4dCBuYW1lPSJTQ1JVQkJBUlNUQVRVU19TTElERUlORk8iIHZhbHVlPSJEaWFwb3NpdGl2YSAlbiAvICV0IHwgIi8+DQoJCTx1aXRleHQgbmFtZT0iU0NSVUJCQVJTVEFUVVNfU1RPUFBFRCIgdmFsdWU9IkRldGVuaWRhIi8+DQoJCTx1aXRleHQgbmFtZT0iU0NSVUJCQVJTVEFUVVNfUExBWUlORyIgdmFsdWU9IlJlcHJvZHVjaWVuZG8iLz4NCgkJPHVpdGV4dCBuYW1lPSJTQ1JVQkJBUlNUQVRVU19OT0FVRElPIiB2YWx1ZT0iU2luIHNvbmlkbyIvPg0KCQk8dWl0ZXh0IG5hbWU9IlNDUlVCQkFSU1RBVFVTX1ZJRFBMQVlJTkciIHZhbHVlPSJWw61kZW8gZW4gcmVwcm9kLiIvPg0KCQk8dWl0ZXh0IG5hbWU9IlNDUlVCQkFSU1RBVFVTX0xPQURJTkciIHZhbHVlPSJDYXJnYW5kbyIvPg0KCQk8dWl0ZXh0IG5hbWU9IlNDUlVCQkFSU1RBVFVTX0JVRkZFUklORyIgdmFsdWU9IkFsbWFjZW5hbmRvIGVuIGLDumZlciIvPg0KCQk8dWl0ZXh0IG5hbWU9IlNDUlVCQkFSU1RBVFVTX1FVRVNUSU9OIiB2YWx1ZT0iQ29udGVzdGFyIHByZWd1bnRhIi8+DQoJCTx1aXRleHQgbmFtZT0iU0NSVUJCQVJTVEFUVVNfUkVWSUVXUVVJWiIgdmFsdWU9IlJldmlzYW5kbyBwcnVlYmEiLz4NCgkJPCEtLSBzdWJzdGl0dXRpb246ICVtID09IG1pbnV0ZXMgcmVtYWluaW5nIC0tPg0KCQk8IS0tIHN1YnN0aXR1dGlvbjogJXMgPT0gc2Vjb25kcyByZW1haW5pbmcgLS0+DQoJCTx1aXRleHQgbmFtZT0iRUxBUFNFRCIgdmFsdWU9IiVtIG1pbnV0b3MgJXMgc2VndW5kb3MgcmVzdGFudGVzIi8+DQoJCTx1aXRleHQgbmFtZT0iTk9URk9VTkQiIHZhbHVlPSJObyBzZSBoYSBlbmNvbnRyYWRvIG5hZGEiLz4NCgkJPHVpdGV4dCBuYW1lPSJBVFRBQ0hNRU5UUyIgdmFsdWU9IkFyY2hpdm9zIGFkanVudG9zIi8+DQoJCTwhLS0gc3Vic3RpdHV0aW9uOiAlcCA9PSBjdXJyZW50IHNwZWFrZXIncyB0aXRsZSAtLT4NCgkJPHVpdGV4dCBuYW1lPSJCSU9XSU5fVElUTEUiIHZhbHVlPSJCaW9ncmFmw61hOiAlcCIvPg0KCQk8dWl0ZXh0IG5hbWU9IkJJT0JUTl9USVRMRSIgdmFsdWU9IkJpb2dyYWbDrWEiLz4NCgkJPHVpdGV4dCBuYW1lPSJESVZJREVSQlROX1RJVExFIiB2YWx1ZT0ifCIvPg0KCQk8dWl0ZXh0IG5hbWU9IkNPTlRBQ1RCVE5fVElUTEUiIHZhbHVlPSJDb250YWN0byIvPg0KCQk8dWl0ZXh0IG5hbWU9IlRBQl9RVUlaIiB2YWx1ZT0iUHJ1ZWJhIi8+DQoJCTx1aXRleHQgbmFtZT0iVEFCX09VVExJTkUiIHZhbHVlPSJDb250b3JubyIvPg0KCQk8dWl0ZXh0IG5hbWU9IlRBQl9USFVNQiIgdmFsdWU9Ik1pbmlhdC4iLz4NCgkJPHVpdGV4dCBuYW1lPSJUQUJfTk9URVMiIHZhbHVlPSJOb3RhcyIvPg0KCQk8dWl0ZXh0IG5hbWU9IlRBQl9TRUFSQ0giIHZhbHVlPSJCdXNjYXIiLz4NCgkJPHVpdGV4dCBuYW1lPSJTTElERV9IRUFESU5HIiB2YWx1ZT0iVMOtdHVsbyBkZSBkaWFwb3NpdGl2YSIvPg0KCQk8dWl0ZXh0IG5hbWU9IkRVUkFUSU9OX0hFQURJTkciIHZhbHVlPSJEdXJhYy4iLz4NCgkJPHVpdGV4dCBuYW1lPSJTRUFSQ0hfSEVBRElORyIgdmFsdWU9IkJ1c2NhciB0ZXh0bzoiLz4NCgkJPHVpdGV4dCBuYW1lPSJUSFVNQl9IRUFESU5HIiB2YWx1ZT0iRGlhcG9zaXRpdmEiLz4NCgkJPHVpdGV4dCBuYW1lPSJUSFVNQl9JTkZPIiB2YWx1ZT0iRHVyLi9Uw610LiBkaWFwLiIvPg0KCQk8dWl0ZXh0IG5hbWU9IkFUVEFDSE5BTUVfSEVBRElORyIgdmFsdWU9Ik5vbWJyZSBkZSBhcmNoaXZvIi8+DQoJCTx1aXRleHQgbmFtZT0iQVRUQUNIU0laRV9IRUFESU5HIiB2YWx1ZT0iVGFtYcOxbyIvPg0KCQk8dWl0ZXh0IG5hbWU9IlNMSURFX05PVEVTIiB2YWx1ZT0iTm90YXMgZGUgZGlhcG9zaXRpdmEiLz4NCgkJPCEtLXF1aXogcG9kIGFuZCBtZXNzYWdlIGJveCB0ZXh0cy0tPg0KCQk8dWl0ZXh0IG5hbWU9IlFVSVpQT0RfUVVJWl9BVFRFTVBUIiB2YWx1ZT0iSW50ZW50byBkZSBwcnVlYmE6Ii8+DQoJCTx1aXRleHQgbmFtZT0iUVVJWlBPRF9RVUlaX0FUVEVNUFRfVkFMVUUiIHZhbHVlPSIlbiBkZSAldCIvPg0KCQk8dWl0ZXh0IG5hbWU9IlFVSVpQT0RfUVVJWl9TQ09SRSIgdmFsdWU9IlB1bnR1YWNpw7NuOiIvPg0KCQk8dWl0ZXh0IG5hbWU9IlFVSVpQT0RfUVVJWl9QQVNTU0NPUkUiIHZhbHVlPSJQdW50dWFjacOzbiBwYXJhIGFwcm9iYXI6Ii8+DQoJCTx1aXRleHQgbmFtZT0iUVVJWlBPRF9RVUlaX01BWFNDT1JFIiB2YWx1ZT0iUHVudHVhY2nDs24gbcOheGltYToiLz4NCgkJPHVpdGV4dCBuYW1lPSJRVUlaUE9EX1FVRVNBVE1QVF9TVFIiIHZhbHVlPSJJbnRlbnRvczogJW4gZGUgJXQiLz4NCgkJPHVpdGV4dCBuYW1lPSJRVUlaUE9EX1FVRVNUWVBFX1NUUiIgdmFsdWU9IlRpcG86ICVzIi8+DQoJCTx1aXRleHQgbmFtZT0iUVVJWlBPRF9RVUVTVFlQRV9HUkQiIHZhbHVlPSJDb24gcHVudHVhY2nDs24iLz4NCgkJPHVpdGV4dCBuYW1lPSJRVUlaUE9EX1FVRVNUWVBFX1NWWSIgdmFsdWU9IkVuY3Vlc3RhIi8+DQoJCTx1aXRleHQgbmFtZT0iUVVJWlBPRF9RVUlaQVRNUFRfSU5GIiB2YWx1ZT0iSW5maW5pdG8iLz4NCgkJPHVpdGV4dCBuYW1lPSJRVUlaUE9EX1FVRVNBVE1QVF9JTkYiIHZhbHVlPSJJbmZpbml0byIvPg0KCQk8dWl0ZXh0IG5hbWU9IldBUk5JTkdNU0dfWUVTU1RSSU5HIiB2YWx1ZT0iU8OtIi8+DQoJCTx1aXRleHQgbmFtZT0iV0FSTklOR01TR19OT1NUUklORyIgdmFsdWU9Ik5vIi8+DQoJCTx1aXRleHQgbmFtZT0iV0FSTklOR01TR19USVRMRVNUUklORyIgdmFsdWU9IkF2aXNvIGRlIG5hdmVnYWNpw7NuIGRlIHBydWViYSIvPg0KCQk8dWl0ZXh0IG5hbWU9IldBUk5JTkdNU0dfTVNHU1RSSU5HIiB2YWx1ZT0iSGF5IHByZWd1bnRhcyBzaW4gaW50ZW50b3MgZW4gZXN0YSBwcnVlYmEuJiN4QTsmI3hBO1BhcmEgc2FsaXIgZGUgbGEgcHJ1ZWJhLCBoYWdhIGNsaWMgZW4gU8OtLiBQYXJhIGNvbnRpbnVhciwgaGFnYSBjbGljIGVuIE5vLiIvPg0KCQk8dWl0ZXh0IG5hbWU9IklORk9STUFUSU9OX0gyNjRfRkxBU0hQTEFZRVIiIHZhbHVlPSJMYSB2ZXJzacOzbiBhY3R1YWwgZGUgRmxhc2ggUGxheWVyIGluc3RhbGFkYSBlbiBlbCBvcmRlbmFkb3Igbm8gZXMgY29tcGF0aWJsZSBjb24gZXN0ZSB2w61kZW8uIEhhZ2EgY2xpYyBlbiBlbCDDoXJlYSBkZSB2w61kZW8gcGFyYSBkZXNjYXJnYXIgbGEgw7psdGltYSB2ZXJzacOzbiBkZSBGbGFzaCBQbGF5ZXIuIi8+DQoJCTwhLS0gc3Vic3RpdHV0aW9uOiAlcCA9PSBwcmVzZW50YXRpb24gdGl0bGUgLS0+DQoJCTwhLS0gc3Vic3RpdHV0aW9uOiAlcyA9PSBzbGlkZSB0aXRsZSAtLT4NCgkJPCEtLSBzdWJzdGl0dXRpb246ICVuID09IHNsaWRlIG51bWJlciAtLT4NCgkJPHVpdGV4dCBuYW1lPSJCT09LTUFSSyIgdmFsdWU9IkFkb2JlIFByZXNlbnRlcjogJXAiLz4NCgkJPCEtLSBzdWJzdGl0dXRpb246ICVwID09IHByZXNlbnRhdGlvbiB0aXRsZSAtLT4NCgkJPCEtLSBzdWJzdGl0dXRpb246ICVzID09IHNsaWRlIHRpdGxlIC0tPg0KCQk8IS0tIHN1YnN0aXR1dGlvbjogJW4gPT0gc2xpZGUgbnVtYmVyIC0tPg0KCQk8dWl0ZXh0IG5hbWU9IkJPT0tNQVJLU0xJREUiIHZhbHVlPSJBZG9iZSBQcmVzZW50ZXI6ICVwICVzIi8+DQoJCTx1aXRleHQgbmFtZT0iU0hPV1NJREVCQVIiIHZhbHVlPSJNb3N0cmFyIGJhcnJhIGxhdGVyYWwgYSBsb3MgcGFydGljaXBhbnRlcyIvPg0KCQk8dWl0ZXh0IG5hbWU9Ik1VVEUiIHZhbHVlPSJTaWxlbmNpYXIiLz4NCgkJPHVpdGV4dCBuYW1lPSJET0NXUkFQX1RJVExFIiB2YWx1ZT0iQXJjaGl2byBhZGp1bnRvIGRlIFByZXNlbnRlciIvPg0KCQk8dWl0ZXh0IG5hbWU9IkRPQ1dSQVBfTVNHIiB2YWx1ZT0iR3VhcmRhciBlbiBNaSBQQyIvPg0KCQk8dWl0ZXh0IG5hbWU9IkRPQ1dSQVBfUFJPTVBUIiB2YWx1ZT0iSGFnYSBjbGljIGVuIERlc2NhcmdhciIvPg0KCTwvbGFuZ3VhZ2U+DQoJPGxhbmd1YWdlIGlkPSJw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TbGlkZSAlbiIvPg0KCQk8IS0tIHN1YnN0aXR1dGlvbjogJW4gPT0gc2xpZGUgbnVtYmVyIC0tPg0KCQk8IS0tIHN1YnN0aXR1dGlvbjogJXQgPT0gdG90YWwgc2xpZGUgY291bnQgLS0+DQoJCTx1aXRleHQgbmFtZT0iU0NSVUJCQVJTVEFUVVNfU0xJREVJTkZPIiB2YWx1ZT0iU2xpZGUgJW4gLyAldCB8ICIvPg0KCQk8dWl0ZXh0IG5hbWU9IlNDUlVCQkFSU1RBVFVTX1NUT1BQRUQiIHZhbHVlPSJQYXJhZG8iLz4NCgkJPHVpdGV4dCBuYW1lPSJTQ1JVQkJBUlNUQVRVU19QTEFZSU5HIiB2YWx1ZT0iUmVwcm9kdXppbmRvIi8+DQoJCTx1aXRleHQgbmFtZT0iU0NSVUJCQVJTVEFUVVNfTk9BVURJTyIgdmFsdWU9IlNlbSDDoXVkaW8iLz4NCgkJPHVpdGV4dCBuYW1lPSJTQ1JVQkJBUlNUQVRVU19WSURQTEFZSU5HIiB2YWx1ZT0iVsOtZGVvIGVtIHJlcHJvZHXDp8OjbyIvPg0KCQk8dWl0ZXh0IG5hbWU9IlNDUlVCQkFSU1RBVFVTX0xPQURJTkciIHZhbHVlPSJDYXJyZWdhbmRvIi8+DQoJCTx1aXRleHQgbmFtZT0iU0NSVUJCQVJTVEFUVVNfQlVGRkVSSU5HIiB2YWx1ZT0iQXJtYXplbmFuZG8gZW0gYnVmZmVyIi8+DQoJCTx1aXRleHQgbmFtZT0iU0NSVUJCQVJTVEFUVVNfUVVFU1RJT04iIHZhbHVlPSJSZXNwb25kZXIgcGVyZ3VudGEiLz4NCgkJPHVpdGV4dCBuYW1lPSJTQ1JVQkJBUlNUQVRVU19SRVZJRVdRVUlaIiB2YWx1ZT0iUmV2aXNhbmRvIHF1ZXN0aW9uw6FyaW8iLz4NCgkJPCEtLSBzdWJzdGl0dXRpb246ICVtID09IG1pbnV0ZXMgcmVtYWluaW5nIC0tPg0KCQk8IS0tIHN1YnN0aXR1dGlvbjogJXMgPT0gc2Vjb25kcyByZW1haW5pbmcgLS0+DQoJCTx1aXRleHQgbmFtZT0iRUxBUFNFRCIgdmFsdWU9IiVtIG1pbnV0b3MgJXMgc2VndW5kb3MgcmVzdGFudGVzIi8+DQoJCTx1aXRleHQgbmFtZT0iTk9URk9VTkQiIHZhbHVlPSJOYWRhIGVuY29udHJhZG8iLz4NCgkJPHVpdGV4dCBuYW1lPSJBVFRBQ0hNRU5UUyIgdmFsdWU9IkFuZXhvcy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RhdG8iLz4NCgkJPHVpdGV4dCBuYW1lPSJUQUJfUVVJWiIgdmFsdWU9IlF1ZXN0LiIvPg0KCQk8dWl0ZXh0IG5hbWU9IlRBQl9PVVRMSU5FIiB2YWx1ZT0iRXNxdWVtYSIvPg0KCQk8dWl0ZXh0IG5hbWU9IlRBQl9USFVNQiIgdmFsdWU9Ik1pbmkiLz4NCgkJPHVpdGV4dCBuYW1lPSJUQUJfTk9URVMiIHZhbHVlPSJOb3RhcyIvPg0KCQk8dWl0ZXh0IG5hbWU9IlRBQl9TRUFSQ0giIHZhbHVlPSJCdXNjYSIvPg0KCQk8dWl0ZXh0IG5hbWU9IlNMSURFX0hFQURJTkciIHZhbHVlPSJUw610dWxvIGRvIHNsaWRlIi8+DQoJCTx1aXRleHQgbmFtZT0iRFVSQVRJT05fSEVBRElORyIgdmFsdWU9IkR1cmHDp8OjbyIvPg0KCQk8dWl0ZXh0IG5hbWU9IlNFQVJDSF9IRUFESU5HIiB2YWx1ZT0iUHJvY3VyYXIgdGV4dG86Ii8+DQoJCTx1aXRleHQgbmFtZT0iVEhVTUJfSEVBRElORyIgdmFsdWU9IlNsaWRlIi8+DQoJCTx1aXRleHQgbmFtZT0iVEhVTUJfSU5GTyIgdmFsdWU9IlTDrXR1bG8vRHVyYcOnw6NvIGRvIHNsaWRlIi8+DQoJCTx1aXRleHQgbmFtZT0iQVRUQUNITkFNRV9IRUFESU5HIiB2YWx1ZT0iTm9tZSBkbyBhcnF1aXZvIi8+DQoJCTx1aXRleHQgbmFtZT0iQVRUQUNIU0laRV9IRUFESU5HIiB2YWx1ZT0iVGFtYW5obyIvPg0KCQk8dWl0ZXh0IG5hbWU9IlNMSURFX05PVEVTIiB2YWx1ZT0iQW5vdGHDp8O1ZXMgZG8gc2xpZGUiLz4NCgkJPCEtLXF1aXogcG9kIGFuZCBtZXNzYWdlIGJveCB0ZXh0cy0tPg0KCQk8dWl0ZXh0IG5hbWU9IlFVSVpQT0RfUVVJWl9BVFRFTVBUIiB2YWx1ZT0iVGVudGF0aXZhIG5vIHF1ZXN0aW9uw6FyaW86Ii8+DQoJCTx1aXRleHQgbmFtZT0iUVVJWlBPRF9RVUlaX0FUVEVNUFRfVkFMVUUiIHZhbHVlPSIlbiBkZSAldCIvPg0KCQk8dWl0ZXh0IG5hbWU9IlFVSVpQT0RfUVVJWl9TQ09SRSIgdmFsdWU9IlBvbnR1YcOnw6NvOiIvPg0KCQk8dWl0ZXh0IG5hbWU9IlFVSVpQT0RfUVVJWl9QQVNTU0NPUkUiIHZhbHVlPSJQb250dWHDp8OjbyBkZSBhcHJvdmHDp8OjbzoiLz4NCgkJPHVpdGV4dCBuYW1lPSJRVUlaUE9EX1FVSVpfTUFYU0NPUkUiIHZhbHVlPSJQb250dWHDp8OjbyBtw6F4aW1hOiIvPg0KCQk8dWl0ZXh0IG5hbWU9IlFVSVpQT0RfUVVFU0FUTVBUX1NUUiIgdmFsdWU9IlRlbnRhdGl2YTogJW4gZGUgJXQiLz4NCgkJPHVpdGV4dCBuYW1lPSJRVUlaUE9EX1FVRVNUWVBFX1NUUiIgdmFsdWU9IlRpcG86ICVzIi8+DQoJCTx1aXRleHQgbmFtZT0iUVVJWlBPRF9RVUVTVFlQRV9HUkQiIHZhbHVlPSJDbGFzc2lmaWNhdMOzcmlhIi8+DQoJCTx1aXRleHQgbmFtZT0iUVVJWlBPRF9RVUVTVFlQRV9TVlkiIHZhbHVlPSJQZXNxdWlzYSIvPg0KCQk8dWl0ZXh0IG5hbWU9IlFVSVpQT0RfUVVJWkFUTVBUX0lORiIgdmFsdWU9IkluZmluaXRvIi8+DQoJCTx1aXRleHQgbmFtZT0iUVVJWlBPRF9RVUVTQVRNUFRfSU5GIiB2YWx1ZT0iSW5maW5pdG8iLz4NCgkJPHVpdGV4dCBuYW1lPSJXQVJOSU5HTVNHX1lFU1NUUklORyIgdmFsdWU9IlNpbSIvPg0KCQk8dWl0ZXh0IG5hbWU9IldBUk5JTkdNU0dfTk9TVFJJTkciIHZhbHVlPSJOw6NvIi8+DQoJCTx1aXRleHQgbmFtZT0iV0FSTklOR01TR19USVRMRVNUUklORyIgdmFsdWU9IkFsZXJ0YSBkZSBuYXZlZ2HDp8OjbyBkbyBxdWVzdGlvbsOhcmlvIi8+DQoJCTx1aXRleHQgbmFtZT0iV0FSTklOR01TR19NU0dTVFJJTkciIHZhbHVlPSJFeGlzdGVtIHBlcmd1bnRhcyBxdWUgbsOjbyBmb3JhbSByZXNwb25kaWRhcyBuZXN0ZSBxdWVzdGlvbsOhcmlvLiYjeEE7JiN4QTtDbGlxdWUgZW0gU2ltIHBhcmEgc2FpciBkbyBxdWVzdGlvbsOhcmlvIG91IGVtIE7Do28gc2UgcXVpc2VyIGNvbnRpbnVhci4iLz4NCgkJPHVpdGV4dCBuYW1lPSJJTkZPUk1BVElPTl9IMjY0X0ZMQVNIUExBWUVSIiB2YWx1ZT0iQSB2ZXJzw6NvIGF0dWFsIGRvIEZsYXNoIFBsYXllciBpbnN0YWxhZGEgbm8gY29tcHV0YWRvciBuw6NvIG9mZXJlY2Ugc3Vwb3J0ZSBhIGVzc2UgdsOtZGVvLiBDbGlxdWUgbmEgw6FyZWEgZG8gdsOtZGVvIHBhcmEgYmFpeGFyIGEgdmVyc8OjbyBtYWlzIHJlY2VudGUgZG8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FyIGJhcnJhIGxhdGVyYWwgYW8gcGFydGljaXBhbnRlcyIvPg0KCQk8dWl0ZXh0IG5hbWU9Ik1VVEUiIHZhbHVlPSJNdWRvIi8+DQoJCTx1aXRleHQgbmFtZT0iRE9DV1JBUF9USVRMRSIgdmFsdWU9IkFuZXhvIGRlIGFycXVpdm8gZG8gUHJlc2VudGVyIi8+DQoJCTx1aXRleHQgbmFtZT0iRE9DV1JBUF9NU0ciIHZhbHVlPSJTYWx2YXIgZW0gTWV1IGNvbXB1dGFkb3IiLz4NCgkJPHVpdGV4dCBuYW1lPSJET0NXUkFQX1BST01QVCIgdmFsdWU9IkNsaXF1ZSBwYXJhIGJhaXhhciIvPg0KCTwvbGFuZ3VhZ2U+DQoJPGxhbmd1YWdlIGlkPSJpd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Fwb3NpdGl2YSAlbiIvPg0KCQk8IS0tIHN1YnN0aXR1dGlvbjogJW4gPT0gc2xpZGUgbnVtYmVyIC0tPg0KCQk8IS0tIHN1YnN0aXR1dGlvbjogJXQgPT0gdG90YWwgc2xpZGUgY291bnQgLS0+DQoJCTx1aXRleHQgbmFtZT0iU0NSVUJCQVJTVEFUVVNfU0xJREVJTkZPIiB2YWx1ZT0iRGlhcG9zaXRpdmEgJW4gLyAldCB8ICIvPg0KCQk8dWl0ZXh0IG5hbWU9IlNDUlVCQkFSU1RBVFVTX1NUT1BQRUQiIHZhbHVlPSJJbnRlcnJvdHRvIi8+DQoJCTx1aXRleHQgbmFtZT0iU0NSVUJCQVJTVEFUVVNfUExBWUlORyIgdmFsdWU9IlJpcHJvZHV6aW9uZSIvPg0KCQk8dWl0ZXh0IG5hbWU9IlNDUlVCQkFSU1RBVFVTX05PQVVESU8iIHZhbHVlPSJBdWRpbyBpbmF0dC4iLz4NCgkJPHVpdGV4dCBuYW1lPSJTQ1JVQkJBUlNUQVRVU19WSURQTEFZSU5HIiB2YWx1ZT0iVmlkZW8gaW4gcmlwcm9kdXppb25lIi8+DQoJCTx1aXRleHQgbmFtZT0iU0NSVUJCQVJTVEFUVVNfTE9BRElORyIgdmFsdWU9IkNhcmljYW1lbnRvIi8+DQoJCTx1aXRleHQgbmFtZT0iU0NSVUJCQVJTVEFUVVNfQlVGRkVSSU5HIiB2YWx1ZT0iQnVmZmVyaW5nIi8+DQoJCTx1aXRleHQgbmFtZT0iU0NSVUJCQVJTVEFUVVNfUVVFU1RJT04iIHZhbHVlPSJSaXNwb25kaSBhIGRvbWFuZGEiLz4NCgkJPHVpdGV4dCBuYW1lPSJTQ1JVQkJBUlNUQVRVU19SRVZJRVdRVUlaIiB2YWx1ZT0iUmV2aXNpb25lIGRlbCBxdWl6Ii8+DQoJCTwhLS0gc3Vic3RpdHV0aW9uOiAlbSA9PSBtaW51dGVzIHJlbWFpbmluZyAtLT4NCgkJPCEtLSBzdWJzdGl0dXRpb246ICVzID09IHNlY29uZHMgcmVtYWluaW5nIC0tPg0KCQk8dWl0ZXh0IG5hbWU9IkVMQVBTRUQiIHZhbHVlPSIlbSBNaW51dGkgJXMgU2Vjb25kaSByaW1hbmVudGkiLz4NCgkJPHVpdGV4dCBuYW1lPSJOT1RGT1VORCIgdmFsdWU9Ik5lc3N1biBlbGVtZW50byB0cm92YXRvIi8+DQoJCTx1aXRleHQgbmFtZT0iQVRUQUNITUVOVFMiIHZhbHVlPSJBbGxlZ2F0aSIvPg0KCQk8IS0tIHN1YnN0aXR1dGlvbjogJXAgPT0gY3VycmVudCBzcGVha2VyJ3MgdGl0bGUgLS0+DQoJCTx1aXRleHQgbmFtZT0iQklPV0lOX1RJVExFIiB2YWx1ZT0iQmlvOiAlcCIvPg0KCQk8dWl0ZXh0IG5hbWU9IkJJT0JUTl9USVRMRSIgdmFsdWU9IkJpbyIvPg0KCQk8dWl0ZXh0IG5hbWU9IkRJVklERVJCVE5fVElUTEUiIHZhbHVlPSJ8Ii8+DQoJCTx1aXRleHQgbmFtZT0iQ09OVEFDVEJUTl9USVRMRSIgdmFsdWU9IkNvbnQuIi8+DQoJCTx1aXRleHQgbmFtZT0iVEFCX1FVSVoiIHZhbHVlPSJRdWl6Ii8+DQoJCTx1aXRleHQgbmFtZT0iVEFCX09VVExJTkUiIHZhbHVlPSJTdHJ1dHR1cmEiLz4NCgkJPHVpdGV4dCBuYW1lPSJUQUJfVEhVTUIiIHZhbHVlPSJNaW5pYXR1cmUiLz4NCgkJPHVpdGV4dCBuYW1lPSJUQUJfTk9URVMiIHZhbHVlPSJOb3RlIi8+DQoJCTx1aXRleHQgbmFtZT0iVEFCX1NFQVJDSCIgdmFsdWU9IkNlcmNhIi8+DQoJCTx1aXRleHQgbmFtZT0iU0xJREVfSEVBRElORyIgdmFsdWU9IlRpdG9sbyBkaWFwb3NpdGl2YSIvPg0KCQk8dWl0ZXh0IG5hbWU9IkRVUkFUSU9OX0hFQURJTkciIHZhbHVlPSJEdXJhdGEiLz4NCgkJPHVpdGV4dCBuYW1lPSJTRUFSQ0hfSEVBRElORyIgdmFsdWU9IkNlcmNhIHRlc3RvOiIvPg0KCQk8dWl0ZXh0IG5hbWU9IlRIVU1CX0hFQURJTkciIHZhbHVlPSJEaWFwb3NpdGl2YSIvPg0KCQk8dWl0ZXh0IG5hbWU9IlRIVU1CX0lORk8iIHZhbHVlPSJUaXRvbG8vVGVtcG8iLz4NCgkJPHVpdGV4dCBuYW1lPSJBVFRBQ0hOQU1FX0hFQURJTkciIHZhbHVlPSJOb21lIGZpbGUiLz4NCgkJPHVpdGV4dCBuYW1lPSJBVFRBQ0hTSVpFX0hFQURJTkciIHZhbHVlPSJEaW1lbnNpb25lIi8+DQoJCTx1aXRleHQgbmFtZT0iU0xJREVfTk9URVMiIHZhbHVlPSJOb3RlIGRpYXBvc2l0aXZhIi8+DQoJCTwhLS1xdWl6IHBvZCBhbmQgbWVzc2FnZSBib3ggdGV4dHMtLT4NCgkJPHVpdGV4dCBuYW1lPSJRVUlaUE9EX1FVSVpfQVRURU1QVCIgdmFsdWU9IlRlbnRhdGl2byBxdWl6OiIvPg0KCQk8dWl0ZXh0IG5hbWU9IlFVSVpQT0RfUVVJWl9BVFRFTVBUX1ZBTFVFIiB2YWx1ZT0iJW4gZGkgJXQiLz4NCgkJPHVpdGV4dCBuYW1lPSJRVUlaUE9EX1FVSVpfU0NPUkUiIHZhbHVlPSJQdW50ZWdnaW86Ii8+DQoJCTx1aXRleHQgbmFtZT0iUVVJWlBPRF9RVUlaX1BBU1NTQ09SRSIgdmFsdWU9IlB1bnRlZ2dpbyBtaW5pbW86Ii8+DQoJCTx1aXRleHQgbmFtZT0iUVVJWlBPRF9RVUlaX01BWFNDT1JFIiB2YWx1ZT0iUHVudGVnZ2lvIG1hc3NpbW86Ii8+DQoJCTx1aXRleHQgbmFtZT0iUVVJWlBPRF9RVUVTQVRNUFRfU1RSIiB2YWx1ZT0iVGVudGF0aXZvOiAlbiBkaSAldCIvPg0KCQk8dWl0ZXh0IG5hbWU9IlFVSVpQT0RfUVVFU1RZUEVfU1RSIiB2YWx1ZT0iVGlwbzogJXMiLz4NCgkJPHVpdGV4dCBuYW1lPSJRVUlaUE9EX1FVRVNUWVBFX0dSRCIgdmFsdWU9IkNvbiB2YWx1dGF6aW9uZSIvPg0KCQk8dWl0ZXh0IG5hbWU9IlFVSVpQT0RfUVVFU1RZUEVfU1ZZIiB2YWx1ZT0iSW5kYWdpbmUiLz4NCgkJPHVpdGV4dCBuYW1lPSJRVUlaUE9EX1FVSVpBVE1QVF9JTkYiIHZhbHVlPSJJbmZpbml0aSIvPg0KCQk8dWl0ZXh0IG5hbWU9IlFVSVpQT0RfUVVFU0FUTVBUX0lORiIgdmFsdWU9IkluZmluaXRpIi8+DQoJCTx1aXRleHQgbmFtZT0iV0FSTklOR01TR19ZRVNTVFJJTkciIHZhbHVlPSJTw6wiLz4NCgkJPHVpdGV4dCBuYW1lPSJXQVJOSU5HTVNHX05PU1RSSU5HIiB2YWx1ZT0iTm8iLz4NCgkJPHVpdGV4dCBuYW1lPSJXQVJOSU5HTVNHX1RJVExFU1RSSU5HIiB2YWx1ZT0iQXZ2ZXJ0ZW56YSBuYXZpZ2F6aW9uZSBxdWl6Ii8+DQoJCTx1aXRleHQgbmFtZT0iV0FSTklOR01TR19NU0dTVFJJTkciIHZhbHVlPSJPY2NvcnJlIGFuY29yYSByaXNwb25kZXJlIGFkIGFsY3VuZSBkb21hbmRlIGRlbCBxdWl6LiYjeEE7JiN4QTtTZSBmYXRlIGNsaWMgc3UgU8OsLCB1c2NpcmV0ZSBkYWwgcXVpei4gRmF0ZSBjbGljIHN1IE5vIHBlciBjb250aW51YXJlIGlsIHF1aXouIi8+DQoJCTx1aXRleHQgbmFtZT0iSU5GT1JNQVRJT05fSDI2NF9GTEFTSFBMQVlFUiIgdmFsdWU9IkxhIHZlcnNpb25lIGRpIEZsYXNoIFBsYXllciBhdHR1YWxtZW50ZSBpbnN0YWxsYXRhIG5vbiBzdXBwb3J0YSBxdWVzdG8gdmlkZW8uIEZhdGUgY2xpYyBzdWxsJ2FyZWEgZGVsIHZpZGVvIHBlciBzY2FyaWNhcmUgbCd1bHRpbWEgdmVyc2lvbmUgZGkgRmxhc2ggUGxheWVy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Nb3N0cmEgYmFycmEgbGF0ZXJhbGUgYWkgcGFydGVjaXBhbnRpIi8+DQoJCTx1aXRleHQgbmFtZT0iTVVURSIgdmFsdWU9IkRpc2F0dGl2YSBhdWRpbyIvPg0KCQk8dWl0ZXh0IG5hbWU9IkRPQ1dSQVBfVElUTEUiIHZhbHVlPSJBbGxlZ2F0byBmaWxlIFByZXNlbnRlciIvPg0KCQk8dWl0ZXh0IG5hbWU9IkRPQ1dSQVBfTVNHIiB2YWx1ZT0iU2FsdmEgaW4gUmlzb3JzZSBkZWwgY29tcHV0ZXIiLz4NCgkJPHVpdGV4dCBuYW1lPSJET0NXUkFQX1BST01QVCIgdmFsdWU9IkNsaWMgcGVyIHNjYXJpY2FyZSIvPg0KCTwvbGFuZ3VhZ2U+DQoJPGxhbmd1YWdlIGlkPSJubC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JEaWEgJW4iLz4NCgkJPCEtLSBzdWJzdGl0dXRpb246ICVuID09IHNsaWRlIG51bWJlciAtLT4NCgkJPCEtLSBzdWJzdGl0dXRpb246ICV0ID09IHRvdGFsIHNsaWRlIGNvdW50IC0tPg0KCQk8dWl0ZXh0IG5hbWU9IlNDUlVCQkFSU1RBVFVTX1NMSURFSU5GTyIgdmFsdWU9IkRpYSAlbiAvICV0IHwgIi8+DQoJCTx1aXRleHQgbmFtZT0iU0NSVUJCQVJTVEFUVVNfU1RPUFBFRCIgdmFsdWU9Ikdlc3RvcHQiLz4NCgkJPHVpdGV4dCBuYW1lPSJTQ1JVQkJBUlNUQVRVU19QTEFZSU5HIiB2YWx1ZT0iQWZzcGVsZW4iLz4NCgkJPHVpdGV4dCBuYW1lPSJTQ1JVQkJBUlNUQVRVU19OT0FVRElPIiB2YWx1ZT0iR2VlbiBhdWRpbyIvPg0KCQk8dWl0ZXh0IG5hbWU9IlNDUlVCQkFSU1RBVFVTX1ZJRFBMQVlJTkciIHZhbHVlPSJWaWRlbyBhZnNwZWxlbiIvPg0KCQk8dWl0ZXh0IG5hbWU9IlNDUlVCQkFSU1RBVFVTX0xPQURJTkciIHZhbHVlPSJMYWRlbiIvPg0KCQk8dWl0ZXh0IG5hbWU9IlNDUlVCQkFSU1RBVFVTX0JVRkZFUklORyIgdmFsdWU9IkJ1ZmZlcmVuIi8+DQoJCTx1aXRleHQgbmFtZT0iU0NSVUJCQVJTVEFUVVNfUVVFU1RJT04iIHZhbHVlPSJWcmFhZyBtZXQgYW50d29vcmQiLz4NCgkJPHVpdGV4dCBuYW1lPSJTQ1JVQkJBUlNUQVRVU19SRVZJRVdRVUlaIiB2YWx1ZT0iUXVpeiBjb250cm9sZXJlbiIvPg0KCQk8IS0tIHN1YnN0aXR1dGlvbjogJW0gPT0gbWludXRlcyByZW1haW5pbmcgLS0+DQoJCTwhLS0gc3Vic3RpdHV0aW9uOiAlcyA9PSBzZWNvbmRzIHJlbWFpbmluZyAtLT4NCgkJPHVpdGV4dCBuYW1lPSJFTEFQU0VEIiB2YWx1ZT0iRXIgcmVzdGVyZW4gJW0gbWludXRlbiAlcyBzZWNvbmRlbiIvPg0KCQk8dWl0ZXh0IG5hbWU9Ik5PVEZPVU5EIiB2YWx1ZT0iTmlldHMgZ2V2b25kZW4iLz4NCgkJPHVpdGV4dCBuYW1lPSJBVFRBQ0hNRU5UUyIgdmFsdWU9IkJpamxhZ2VuIi8+DQoJCTwhLS0gc3Vic3RpdHV0aW9uOiAlcCA9PSBjdXJyZW50IHNwZWFrZXIncyB0aXRsZSAtLT4NCgkJPHVpdGV4dCBuYW1lPSJCSU9XSU5fVElUTEUiIHZhbHVlPSJCaW9ncmFmaWU6ICVwIi8+DQoJCTx1aXRleHQgbmFtZT0iQklPQlROX1RJVExFIiB2YWx1ZT0iQmlvZ3JhZmllIi8+DQoJCTx1aXRleHQgbmFtZT0iRElWSURFUkJUTl9USVRMRSIgdmFsdWU9InwiLz4NCgkJPHVpdGV4dCBuYW1lPSJDT05UQUNUQlROX1RJVExFIiB2YWx1ZT0iQ29udGFjdCIvPg0KCQk8dWl0ZXh0IG5hbWU9IlRBQl9RVUlaIiB2YWx1ZT0iUXVpeiIvPg0KCQk8dWl0ZXh0IG5hbWU9IlRBQl9PVVRMSU5FIiB2YWx1ZT0iT3ZlcnppY2h0Ii8+DQoJCTx1aXRleHQgbmFtZT0iVEFCX1RIVU1CIiB2YWx1ZT0iTWluaWF0dXVyIi8+DQoJCTx1aXRleHQgbmFtZT0iVEFCX05PVEVTIiB2YWx1ZT0iTm90aXRpZXMiLz4NCgkJPHVpdGV4dCBuYW1lPSJUQUJfU0VBUkNIIiB2YWx1ZT0iWm9la2VuIi8+DQoJCTx1aXRleHQgbmFtZT0iU0xJREVfSEVBRElORyIgdmFsdWU9IlRpdGVsIHZhbiBkaWEiLz4NCgkJPHVpdGV4dCBuYW1lPSJEVVJBVElPTl9IRUFESU5HIiB2YWx1ZT0iRHV1ciIvPg0KCQk8dWl0ZXh0IG5hbWU9IlNFQVJDSF9IRUFESU5HIiB2YWx1ZT0iWm9la2VuIG5hYXIgdGVrc3Q6Ii8+DQoJCTx1aXRleHQgbmFtZT0iVEhVTUJfSEVBRElORyIgdmFsdWU9IkRpYSIvPg0KCQk8dWl0ZXh0IG5hbWU9IlRIVU1CX0lORk8iIHZhbHVlPSJUaXRlbC9kdXVyIHZhbiBkaWEiLz4NCgkJPHVpdGV4dCBuYW1lPSJBVFRBQ0hOQU1FX0hFQURJTkciIHZhbHVlPSJCZXN0YW5kc25hYW0iLz4NCgkJPHVpdGV4dCBuYW1lPSJBVFRBQ0hTSVpFX0hFQURJTkciIHZhbHVlPSJHcm9vdHRlIi8+DQoJCTx1aXRleHQgbmFtZT0iU0xJREVfTk9URVMiIHZhbHVlPSJEaWFub3RpdGllcyIvPg0KCQk8IS0tcXVpeiBwb2QgYW5kIG1lc3NhZ2UgYm94IHRleHRzLS0+DQoJCTx1aXRleHQgbmFtZT0iUVVJWlBPRF9RVUlaX0FUVEVNUFQiIHZhbHVlPSJRdWl6cG9naW5nOiIvPg0KCQk8dWl0ZXh0IG5hbWU9IlFVSVpQT0RfUVVJWl9BVFRFTVBUX1ZBTFVFIiB2YWx1ZT0iJW4gdmFuICV0Ii8+DQoJCTx1aXRleHQgbmFtZT0iUVVJWlBPRF9RVUlaX1NDT1JFIiB2YWx1ZT0iQmVoYWFsZGUgc2NvcmU6Ii8+DQoJCTx1aXRleHQgbmFtZT0iUVVJWlBPRF9RVUlaX1BBU1NTQ09SRSIgdmFsdWU9IlZvbGRvZW5kZSBzY29yZToiLz4NCgkJPHVpdGV4dCBuYW1lPSJRVUlaUE9EX1FVSVpfTUFYU0NPUkUiIHZhbHVlPSJNYXhpbWFhbCBoYWFsYmFyZSBzY29yZToiLz4NCgkJPHVpdGV4dCBuYW1lPSJRVUlaUE9EX1FVRVNBVE1QVF9TVFIiIHZhbHVlPSJQb2dpbmc6ICVuIHZhbiAldCIvPg0KCQk8dWl0ZXh0IG5hbWU9IlFVSVpQT0RfUVVFU1RZUEVfU1RSIiB2YWx1ZT0iVHlwZTogJXMiLz4NCgkJPHVpdGV4dCBuYW1lPSJRVUlaUE9EX1FVRVNUWVBFX0dSRCIgdmFsdWU9IlRlbHQgdm9vciBzY29yZSIvPg0KCQk8dWl0ZXh0IG5hbWU9IlFVSVpQT0RfUVVFU1RZUEVfU1ZZIiB2YWx1ZT0iRW5xdcOqdGUiLz4NCgkJPHVpdGV4dCBuYW1lPSJRVUlaUE9EX1FVSVpBVE1QVF9JTkYiIHZhbHVlPSJPbmJlcGVya3QiLz4NCgkJPHVpdGV4dCBuYW1lPSJRVUlaUE9EX1FVRVNBVE1QVF9JTkYiIHZhbHVlPSJPbmJlcGVya3QiLz4NCgkJPHVpdGV4dCBuYW1lPSJXQVJOSU5HTVNHX1lFU1NUUklORyIgdmFsdWU9IkphIi8+DQoJCTx1aXRleHQgbmFtZT0iV0FSTklOR01TR19OT1NUUklORyIgdmFsdWU9Ik5lZSIvPg0KCQk8dWl0ZXh0IG5hbWU9IldBUk5JTkdNU0dfVElUTEVTVFJJTkciIHZhbHVlPSJXYWFyc2NodXdpbmcgbWV0IGJldHJla2tpbmcgdG90IHF1aXpuYXZpZ2F0aWUiLz4NCgkJPHVpdGV4dCBuYW1lPSJXQVJOSU5HTVNHX01TR1NUUklORyIgdmFsdWU9IlUgaGVidCBuaWV0IGFsbGUgdnJhZ2VuIGluIGRlemUgcXVpeiBiZWFudHdvb3JkLiYjeEE7JiN4QTtLbGlrIG9wIEphIG9tIGRlIHF1aXogYWYgdGUgc2x1aXRlbi4gS2xpayBvcCBOZWUgb20gZGUgcXVpeiB2b29ydCB0ZSB6ZXR0ZW4uIi8+DQoJCTx1aXRleHQgbmFtZT0iSU5GT1JNQVRJT05fSDI2NF9GTEFTSFBMQVlFUiIgdmFsdWU9IkRlemUgdmlkZW8gd29yZHQgbmlldCBvbmRlcnN0ZXVuZCBkb29yIGRlIHZlcnNpZSB2YW4gRmxhc2ggUGxheWVyIGRpZSBtb21lbnRlZWwgb3AgdXcgY29tcHV0ZXIgaXMgZ2XDr25zdGFsbGVlcmQuIEtsaWsgaW4gZGUgdmlkZW8gb20gZGUgbmlldXdzdGUgRmxhc2ggUGxheWVyIHRlIGRvd25sb2FkZW4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lppanBhbmVlbCBhYW4gZGVlbG5lbWVycyB3ZWVyZ2V2ZW4iLz4NCgkJPHVpdGV4dCBuYW1lPSJNVVRFIiB2YWx1ZT0iRGVtcGVuIi8+DQoJCTx1aXRleHQgbmFtZT0iRE9DV1JBUF9USVRMRSIgdmFsdWU9IlByZXNlbnRlci1iZXN0YW5kc2JpamxhZ2UiLz4NCgkJPHVpdGV4dCBuYW1lPSJET0NXUkFQX01TRyIgdmFsdWU9Ik9wc2xhYW4gaW4gRGV6ZSBjb21wdXRlciIvPg0KCQk8dWl0ZXh0IG5hbWU9IkRPQ1dSQVBfUFJPTVBUIiB2YWx1ZT0iS2xpayBvbSB0ZSBkb3dubG9hZGVuIi8+DQoJPC9sYW5ndWFnZT4NCgk8bGFuZ3VhZ2UgaWQ9ImNuIj4NCgkJPCEtLSBmb3JtYXQgZm9yIHVpZm9udCB2YWx1ZSBpcyAiZm9udCxzaXplLGlzYm9sZCxpc2l0YWxpYyxpc3NoYWRvd2VkIiAtLT4NCgkJPHVpZm9udCBuYW1lPSJGT05UX1FVSVpaSU5HIiB2YWx1ZT0i5a6L5L2TLTE4MDMwLDEwLGZhbHNlLGZhbHNlLGZhbHNlIi8+DQoJCTx1aWZvbnQgbmFtZT0iRk9OVF9TQ1JVQlNUQVRVUyIgdmFsdWU9IuWui+S9ky0xODAzMCwxMCx0cnVlLGZhbHNlLHRydWUiLz4NCgkJPHVpZm9udCBuYW1lPSJGT05UX1NDUlVCVElNRSIgdmFsdWU9IuWui+S9ky0xODAzMCwxMCxmYWxzZSxmYWxzZSx0cnVlIi8+DQoJCTx1aWZvbnQgbmFtZT0iRk9OVF9FTEFQU0VEVElNRSIgdmFsdWU9IuWui+S9ky0xODAzMCwxMCx0cnVlLGZhbHNlLHRydWUiLz4NCgkJPHVpZm9udCBuYW1lPSJGT05UX1VUSUxTTUVOVSIgdmFsdWU9IuWui+S9ky0xODAzMCwxMCx0cnVlLGZhbHNlLGZhbHNlIi8+DQoJCTx1aWZvbnQgbmFtZT0iRk9OVF9UQUJTIiB2YWx1ZT0i5a6L5L2TLTE4MDMwLDE0LHRydWUsZmFsc2UsdHJ1ZSIvPg0KCQk8dWlmb250IG5hbWU9IkZPTlRfUFJFU0VOVEFUSU9OTkFNRSIgdmFsdWU9IuWui+S9ky0xODAzMCwxNCxmYWxzZSxmYWxzZSx0cnVlIi8+DQoJCTx1aWZvbnQgbmFtZT0iRk9OVF9QUkVTRU5URVJOQU1FIiB2YWx1ZT0i5a6L5L2TLTE4MDMwLDE0LHRydWUsZmFsc2UsdHJ1ZSIvPg0KCQk8dWlmb250IG5hbWU9IkZPTlRfUFJFU0VOVEVSVElUTEUiIHZhbHVlPSLlrovkvZMtMTgwMzAsMTMsZmFsc2UsZmFsc2UsdHJ1ZSIvPg0KCQk8dWlmb250IG5hbWU9IkZPTlRfQklPQlROIiB2YWx1ZT0i5a6L5L2TLTE4MDMwLDEwLGZhbHNlLGZhbHNlLHRydWUiLz4NCgkJPHVpZm9udCBuYW1lPSJGT05UX05PVEVTIiB2YWx1ZT0i5a6L5L2TLTE4MDMwLDEyLGZhbHNlLGZhbHNlLGZhbHNlIi8+DQoJCTx1aWZvbnQgbmFtZT0iRk9OVF9PVVRMSU5FIiB2YWx1ZT0i5a6L5L2TLTE4MDMwLDEyLGZhbHNlLGZhbHNlLHRydWUiLz4NCgkJPHVpZm9udCBuYW1lPSJGT05UX1NFQVJDSCIgdmFsdWU9IuWui+S9ky0xODAzMCwxMixmYWxzZSxmYWxzZSx0cnVlIi8+DQoJCTx1aWZvbnQgbmFtZT0iRk9OVF9USFVNQiIgdmFsdWU9IuWui+S9ky0xODAzMCwxMCxmYWxzZSxmYWxzZSx0cnVlIi8+DQoJCTx1aWZvbnQgbmFtZT0iRk9OVF9CSU9XSU4iIHZhbHVlPSLlrovkvZMtMTgwMzAsMTIsZmFsc2UsZmFsc2UsZmFsc2UiLz4NCgkJPHVpZm9udCBuYW1lPSJGT05UX0xJU1RIRUFESU5HIiB2YWx1ZT0i5a6L5L2TLTE4MDMwLDEwLGZhbHNlLGZhbHNlLGZhbHNlIi8+DQoJCTx1aWZvbnQgbmFtZT0iRk9OVF9XSU5USVRMRSIgdmFsdWU9IuWui+S9ky0xODAzMCwxMCxmYWxzZSxmYWxzZSx0cnVlIi8+DQoJCTx1aWZvbnQgbmFtZT0iRk9OVF9BVFRBQ0hNRU5UUyIgdmFsdWU9IuWui+S9ky0xODAzMCwxMixmYWxzZSxmYWxzZSx0cnVlIi8+DQoJCTwhLS1xdWl6IHBvZCBhbmQgbWVzc2FnZSBib3ggdGV4dCBmb250cy0tPg0KCQk8dWlmb250IG5hbWU9IkZPTlRfTVNHQk9YX1dJTlRJVExFIiB2YWx1ZT0i5a6L5L2TLTE4MDMwLDEyLHRydWUsZmFsc2UsdHJ1ZSIvPg0KCQk8dWlmb250IG5hbWU9IkZPTlRfTVNHQk9YX01TRyIgdmFsdWU9IuWui+S9ky0xODAzMCwxMixmYWxzZSxmYWxzZSx0cnVlIi8+DQoJCTx1aWZvbnQgbmFtZT0iRk9OVF9NU0dCT1hfT1BUSU9OUyIgdmFsdWU9IuWui+S9ky0xODAzMCwxMCx0cnVlLGZhbHNlLHRydWUiLz4NCgkJPHVpZm9udCBuYW1lPSJGT05UX1FVSVpQT0RfUVVJWl9USVRMRSIgdmFsdWU9IuWui+S9ky0xODAzMCwxMix0cnVlLGZhbHNlLHRydWUiLz4NCgkJPHVpZm9udCBuYW1lPSJGT05UX1FVSVpQT0RfUVVJWl9BVFRFTVBUIiB2YWx1ZT0i5a6L5L2TLTE4MDMwLDEwLGZhbHNlLGZhbHNlLHRydWUiLz4NCgkJPHVpZm9udCBuYW1lPSJGT05UX1FVSVpQT0RfUVVJWl9BVFRFTVBUX1ZBTFVFIiB2YWx1ZT0i5a6L5L2TLTE4MDMwLDEwLHRydWUsZmFsc2UsdHJ1ZSIvPg0KCQk8dWlmb250IG5hbWU9IkZPTlRfUVVJWlBPRF9RVUVTVElPTl9TQ09SRSIgdmFsdWU9IuWui+S9ky0xODAzMCwxMCxmYWxzZSxmYWxzZSx0cnVlIi8+DQoJCTx1aWZvbnQgbmFtZT0iRk9OVF9RVUlaUE9EX1FVRVNUSU9OX1NDT1JFX1ZBTFVFIiB2YWx1ZT0i5a6L5L2TLTE4MDMwLDEwLHRydWUsZmFsc2UsdHJ1ZSIvPg0KCQk8dWlmb250IG5hbWU9IkZPTlRfUVVJWlBPRF9RVUVTVElPTl9BVFRFTVBUIiB2YWx1ZT0i5a6L5L2TLTE4MDMwLDEwLGZhbHNlLGZhbHNlLHRydWUiLz4NCgkJPHVpZm9udCBuYW1lPSJGT05UX1FVSVpQT0RfUVVFU1RJT05fQVRURU1QVF9WQUxVRSIgdmFsdWU9IuWui+S9ky0xODAzMCwxMCx0cnVlLGZhbHNlLHRydWUiLz4NCgkJPHVpZm9udCBuYW1lPSJGT05UX1FVSVpQT0RfUVVFU1RJT05fVEFHIiB2YWx1ZT0i5a6L5L2TLTE4MDMwLDEyLHRydWUsZmFsc2UsdHJ1ZSIvPg0KCQk8dWlmb250IG5hbWU9IkZPTlRfUVVJWlBPRF9RVUlaX1FVRVNUSU9OX0NPVU5UIiB2YWx1ZT0i5a6L5L2TLTE4MDMwLDEwLGZhbHNlLGZhbHNlLHRydWUiLz4NCgkJPHVpZm9udCBuYW1lPSJGT05UX1FVSVpQT0RfUVVJWl9RVUVTVElPTl9DT1VOVF9WQUxVRSIgdmFsdWU9IuWui+S9ky0xODAzMCwxMCx0cnVlLGZhbHNlLHRydWUiLz4NCgkJPHVpZm9udCBuYW1lPSJGT05UX1FVSVpQT0RfUVVJWl9RVUVTVElPTl9BVFRFTVBURUQiIHZhbHVlPSLlrovkvZMtMTgwMzAsMTAsZmFsc2UsZmFsc2UsdHJ1ZSIvPg0KCQk8dWlmb250IG5hbWU9IkZPTlRfUVVJWlBPRF9RVUlaX1FVRVNUSU9OX0FUVEVNUFRFRF9WQUxVRSIgdmFsdWU9IuWui+S9ky0xODAzMCwxMCx0cnVlLGZhbHNlLHRydWUiLz4NCgkJPHVpZm9udCBuYW1lPSJGT05UX1FVSVpQT0RfUVVJWl9TQ09SRV9UQUciIHZhbHVlPSLlrovkvZMtMTgwMzAsMTIsdHJ1ZSxmYWxzZSx0cnVlIi8+DQoJCTx1aWZvbnQgbmFtZT0iRk9OVF9RVUlaUE9EX1FVSVpfU0NPUkUiIHZhbHVlPSLlrovkvZMtMTgwMzAsMTAsZmFsc2UsZmFsc2UsdHJ1ZSIvPg0KCQk8dWlmb250IG5hbWU9IkZPTlRfUVVJWlBPRF9RVUlaX1NDT1JFX1ZBTFVFIiB2YWx1ZT0i5a6L5L2TLTE4MDMwLDEwLHRydWUsZmFsc2UsdHJ1ZSIvPg0KCQk8dWlmb250IG5hbWU9IkZPTlRfUVVJWlBPRF9RVUlaX01BWFNDT1JFIiB2YWx1ZT0i5a6L5L2TLTE4MDMwLDEwLGZhbHNlLGZhbHNlLHRydWUiLz4NCgkJPHVpZm9udCBuYW1lPSJGT05UX1FVSVpQT0RfUVVJWl9NQVhTQ09SRV9WQUxVRSIgdmFsdWU9IuWui+S9ky0xODAzMCwxMCx0cnVlLGZhbHNlLHRydWUiLz4NCgkJPHVpZm9udCBuYW1lPSJGT05UX1FVSVpQT0RfUVVJWl9QQVNTU0NPUkUiIHZhbHVlPSLlrovkvZMtMTgwMzAsMTAsZmFsc2UsZmFsc2UsdHJ1ZSIvPg0KCQk8dWlmb250IG5hbWU9IkZPTlRfUVVJWlBPRF9RVUlaX1BBU1NTQ09SRV9WQUxVRSIgdmFsdWU9IuWui+S9ky0xODAzMCwxMCx0cnVlLGZhbHNlLHRydWUiLz4NCgkJPCEtLSB1aXRleHQgLS0+DQoJCTwhLS0gc3Vic3RpdHV0aW9uOiAlbiA9PSBzbGlkZSBudW1iZXIgLS0+DQoJCTx1aXRleHQgbmFtZT0iVU5OQU1FRFNMSURFVElUTEUiIHZhbHVlPSLlubvnga/niYcgJW4iLz4NCgkJPCEtLSBzdWJzdGl0dXRpb246ICVuID09IHNsaWRlIG51bWJlciAtLT4NCgkJPCEtLSBzdWJzdGl0dXRpb246ICV0ID09IHRvdGFsIHNsaWRlIGNvdW50IC0tPg0KCQk8dWl0ZXh0IG5hbWU9IlNDUlVCQkFSU1RBVFVTX1NMSURFSU5GTyIgdmFsdWU9IuW5u+eBr+eJhyAlbiAvICV0IHwgIi8+DQoJCTx1aXRleHQgbmFtZT0iU0NSVUJCQVJTVEFUVVNfU1RPUFBFRCIgdmFsdWU9IuW3suWBnOatoiIvPg0KCQk8dWl0ZXh0IG5hbWU9IlNDUlVCQkFSU1RBVFVTX1BMQVlJTkciIHZhbHVlPSLmraPlnKjmkq3mlL4iLz4NCgkJPHVpdGV4dCBuYW1lPSJTQ1JVQkJBUlNUQVRVU19OT0FVRElPIiB2YWx1ZT0i5peg6Z+z6aKRIi8+DQoJCTx1aXRleHQgbmFtZT0iU0NSVUJCQVJTVEFUVVNfVklEUExBWUlORyIgdmFsdWU9IuinhumikeaSreaUviIvPg0KCQk8dWl0ZXh0IG5hbWU9IlNDUlVCQkFSU1RBVFVTX0xPQURJTkciIHZhbHVlPSLmraPlnKjovb3lhaUiLz4NCgkJPHVpdGV4dCBuYW1lPSJTQ1JVQkJBUlNUQVRVU19CVUZGRVJJTkciIHZhbHVlPSLmraPlnKjov5vooYznvJPlhrLlpITnkIYiLz4NCgkJPHVpdGV4dCBuYW1lPSJTQ1JVQkJBUlNUQVRVU19RVUVTVElPTiIgdmFsdWU9IuWbnuetlOmXrumimCIvPg0KCQk8dWl0ZXh0IG5hbWU9IlNDUlVCQkFSU1RBVFVTX1JFVklFV1FVSVoiIHZhbHVlPSLmraPlnKjlrqHpmIXmtYvpqowiLz4NCgkJPCEtLSBzdWJzdGl0dXRpb246ICVtID09IG1pbnV0ZXMgcmVtYWluaW5nIC0tPg0KCQk8IS0tIHN1YnN0aXR1dGlvbjogJXMgPT0gc2Vjb25kcyByZW1haW5pbmcgLS0+DQoJCTx1aXRleHQgbmFtZT0iRUxBUFNFRCIgdmFsdWU9IuWJqeS9mSAlbSDliIbpkp8gJXMg56eSIi8+DQoJCTx1aXRleHQgbmFtZT0iTk9URk9VTkQiIHZhbHVlPSLmnKrmib7liLDku7vkvZXlhoXlrrkiLz4NCgkJPHVpdGV4dCBuYW1lPSJBVFRBQ0hNRU5UUyIgdmFsdWU9IumZhOS7tiIvPg0KCQk8IS0tIHN1YnN0aXR1dGlvbjogJXAgPT0gY3VycmVudCBzcGVha2VyJ3MgdGl0bGUgLS0+DQoJCTx1aXRleHQgbmFtZT0iQklPV0lOX1RJVExFIiB2YWx1ZT0i5Liq5Lq6566A5LuLOiAlcCIvPg0KCQk8dWl0ZXh0IG5hbWU9IkJJT0JUTl9USVRMRSIgdmFsdWU9IuS4quS6uueugOS7iyIvPg0KCQk8dWl0ZXh0IG5hbWU9IkRJVklERVJCVE5fVElUTEUiIHZhbHVlPSJ8Ii8+DQoJCTx1aXRleHQgbmFtZT0iQ09OVEFDVEJUTl9USVRMRSIgdmFsdWU9IuiBlOezu+aWueW8jyIvPg0KCQk8dWl0ZXh0IG5hbWU9IlRBQl9RVUlaIiB2YWx1ZT0i5rWL6aqMIi8+DQoJCTx1aXRleHQgbmFtZT0iVEFCX09VVExJTkUiIHZhbHVlPSLlpKfnurIiLz4NCgkJPHVpdGV4dCBuYW1lPSJUQUJfVEhVTUIiIHZhbHVlPSLnvKnnlaXlm74iLz4NCgkJPHVpdGV4dCBuYW1lPSJUQUJfTk9URVMiIHZhbHVlPSLlpIfms6giLz4NCgkJPHVpdGV4dCBuYW1lPSJUQUJfU0VBUkNIIiB2YWx1ZT0i5pCc57SiIi8+DQoJCTx1aXRleHQgbmFtZT0iU0xJREVfSEVBRElORyIgdmFsdWU9IuW5u+eBr+eJh+agh+mimCIvPg0KCQk8dWl0ZXh0IG5hbWU9IkRVUkFUSU9OX0hFQURJTkciIHZhbHVlPSLmjIHnu63ml7bpl7QiLz4NCgkJPHVpdGV4dCBuYW1lPSJTRUFSQ0hfSEVBRElORyIgdmFsdWU9IuaQnOe0ouaWh+acrDoiLz4NCgkJPHVpdGV4dCBuYW1lPSJUSFVNQl9IRUFESU5HIiB2YWx1ZT0i5bm754Gv54mHIi8+DQoJCTx1aXRleHQgbmFtZT0iVEhVTUJfSU5GTyIgdmFsdWU9IuW5u+eBr+eJh+agh+mimC/mjIHnu63ml7bpl7QiLz4NCgkJPHVpdGV4dCBuYW1lPSJBVFRBQ0hOQU1FX0hFQURJTkciIHZhbHVlPSLmlofku7blkI0iLz4NCgkJPHVpdGV4dCBuYW1lPSJBVFRBQ0hTSVpFX0hFQURJTkciIHZhbHVlPSLlpKflsI8iLz4NCgkJPHVpdGV4dCBuYW1lPSJTTElERV9OT1RFUyIgdmFsdWU9IuW5u+eBr+eJh+Wkh+azqCIvPg0KCQk8IS0tcXVpeiBwb2QgYW5kIG1lc3NhZ2UgYm94IHRleHRzLS0+DQoJCTx1aXRleHQgbmFtZT0iUVVJWlBPRF9RVUlaX0FUVEVNUFQiIHZhbHVlPSLmtYvpqozlsJ3or5XmrKHmlbA6Ii8+DQoJCTx1aXRleHQgbmFtZT0iUVVJWlBPRF9RVUlaX0FUVEVNUFRfVkFMVUUiIHZhbHVlPSLnrKwgJW4g5qyh77yM5YWxICV0IOasoSIvPg0KCQk8dWl0ZXh0IG5hbWU9IlFVSVpQT0RfUVVJWl9TQ09SRSIgdmFsdWU9IuW+l+WIhjoiLz4NCgkJPHVpdGV4dCBuYW1lPSJRVUlaUE9EX1FVSVpfUEFTU1NDT1JFIiB2YWx1ZT0i5Y+K5qC85YiG5pWwOiIvPg0KCQk8dWl0ZXh0IG5hbWU9IlFVSVpQT0RfUVVJWl9NQVhTQ09SRSIgdmFsdWU9IuacgOmrmOWIhuaVsDoiLz4NCgkJPHVpdGV4dCBuYW1lPSJRVUlaUE9EX1FVRVNBVE1QVF9TVFIiIHZhbHVlPSLlsJ3or5XmrKHmlbA6IOesrCAlbiDmrKHvvIzlhbEgJXQg5qyhIi8+DQoJCTx1aXRleHQgbmFtZT0iUVVJWlBPRF9RVUVTVFlQRV9TVFIiIHZhbHVlPSLnsbvlnos6ICVzIi8+DQoJCTx1aXRleHQgbmFtZT0iUVVJWlBPRF9RVUVTVFlQRV9HUkQiIHZhbHVlPSLor4TnuqciLz4NCgkJPHVpdGV4dCBuYW1lPSJRVUlaUE9EX1FVRVNUWVBFX1NWWSIgdmFsdWU9Iuiwg+afpSIvPg0KCQk8dWl0ZXh0IG5hbWU9IlFVSVpQT0RfUVVJWkFUTVBUX0lORiIgdmFsdWU9IuaXoOmZkCIvPg0KCQk8dWl0ZXh0IG5hbWU9IlFVSVpQT0RfUVVFU0FUTVBUX0lORiIgdmFsdWU9IuaXoOmZkCIvPg0KCQk8dWl0ZXh0IG5hbWU9IldBUk5JTkdNU0dfWUVTU1RSSU5HIiB2YWx1ZT0i5pivIi8+DQoJCTx1aXRleHQgbmFtZT0iV0FSTklOR01TR19OT1NUUklORyIgdmFsdWU9IuWQpiIvPg0KCQk8dWl0ZXh0IG5hbWU9IldBUk5JTkdNU0dfVElUTEVTVFJJTkciIHZhbHVlPSLmtYvpqozlr7zoiKrorablkYoiLz4NCgkJPHVpdGV4dCBuYW1lPSJXQVJOSU5HTVNHX01TR1NUUklORyIgdmFsdWU9IuatpOa1i+mqjOS4reacieacquWwneivleS9nOetlOeahOmXrumimOOAgiYjeEE7JiN4QTvljZXlh7vigJzmmK/igJ3pgIDlh7rmraTmtYvpqozjgILljZXlh7vigJzlkKbigJ3nu6fnu63mtYvpqozjgIIiLz4NCgkJPHVpdGV4dCBuYW1lPSJJTkZPUk1BVElPTl9IMjY0X0ZMQVNIUExBWUVSIiB2YWx1ZT0i5b2T5YmN5a6J6KOF5Zyo5oKo55qE6K6h566X5py65LiK55qEIEZsYXNoIFBsYXllciDniYjmnKzkuI3mlK/mjIHor6Xop4bpopHjgILljZXlh7vop4bpopHljLrln5/kuIvovb3mnIDmlrDniYjmnKznmoQgRmxhc2ggUGxheWVy44CC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uWQkeWPguWKoOiAheaYvuekuuaPkOimgeagjyIvPg0KCQk8dWl0ZXh0IG5hbWU9Ik1VVEUiIHZhbHVlPSLpnZnpn7MiLz4NCgkJPHVpdGV4dCBuYW1lPSJET0NXUkFQX1RJVExFIiB2YWx1ZT0iUHJlc2VudGVyIOaWh+S7tumZhOS7tiIvPg0KCQk8dWl0ZXh0IG5hbWU9IkRPQ1dSQVBfTVNHIiB2YWx1ZT0i5L+d5a2Y5Yiw5oiR55qE6K6h566X5py6Ii8+DQoJCTx1aXRleHQgbmFtZT0iRE9DV1JBUF9QUk9NUFQiIHZhbHVlPSLljZXlh7vku6XkuIvovb0iLz4NCgk8L2xhbmd1YWdlPg0KCTxsYW5ndWFnZSBpZD0idH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DQoJCTx1aWZvbnQgbmFtZT0iRk9OVF9QUkVTRU5UQVRJT05OQU1FIiB2YWx1ZT0iVmVyZGFuYSwxNCxmYWxzZSxmYWxzZSx0cnVlIi8+DQoJCTx1aWZvbnQgbmFtZT0iRk9OVF9QUkVTRU5URVJOQU1FIiB2YWx1ZT0iVmVyZGFuYSwxMCx0cnVlLGZhbHNlLHRydWUiLz4NCgkJPHVpZm9udCBuYW1lPSJGT05UX1BSRVNFTlRFUlRJVExFIiB2YWx1ZT0iVmVyZGFuYSwxMCxmYWxzZSxmYWxzZSx0cnVlIi8+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DQoJCTx1aWZvbnQgbmFtZT0iRk9OVF9USFVNQiIgdmFsdWU9IlZlcmRhbmEsOSxmYWxzZSxmYWxzZSx0cnVlIi8+DQoJCTx1aWZvbnQgbmFtZT0iRk9OVF9CSU9XSU4iIHZhbHVlPSJWZXJkYW5hLDExLGZhbHNlLGZhbHNlLGZhbHNlIi8+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XF1aXogcG9kIGFuZCBtZXNzYWdlIGJveCB0ZXh0IGZvbnRzLS0+DQoJCTx1aWZvbnQgbmFtZT0iRk9OVF9NU0dCT1hfV0lOVElUTEUiIHZhbHVlPSJWZXJkYW5hLDExLHRydWUsZmFsc2UsdHJ1ZSIvPg0KCQk8dWlmb250IG5hbWU9IkZPTlRfTVNHQk9YX01TRyIgdmFsdWU9IlZlcmRhbmEsMTEsZmFsc2UsZmFsc2UsdHJ1ZSIvPg0KCQk8dWlmb250IG5hbWU9IkZPTlRfTVNHQk9YX09QVElPTlMiIHZhbHVlPSJWZXJkYW5hLDksdHJ1ZSxmYWxzZSx0cnVlIi8+DQoJCTx1aWZvbnQgbmFtZT0iRk9OVF9RVUlaUE9EX1FVSVpfVElUTEUiIHZhbHVlPSJWZXJkYW5hLDExLHRydWUsZmFsc2UsdHJ1ZSIvPg0KCQk8dWlmb250IG5hbWU9IkZPTlRfUVVJWlBPRF9RVUlaX0FUVEVNUFQiIHZhbHVlPSJWZXJkYW5hLDksZmFsc2UsZmFsc2UsdHJ1ZSIvPg0KCQk8dWlmb250IG5hbWU9IkZPTlRfUVVJWlBPRF9RVUlaX0FUVEVNUFRfVkFMVUUiIHZhbHVlPSJWZXJkYW5hLDksdHJ1ZSxmYWxzZSx0cnVlIi8+DQoJCTx1aWZvbnQgbmFtZT0iRk9OVF9RVUlaUE9EX1FVRVNUSU9OX1NDT1JFIiB2YWx1ZT0iVmVyZGFuYSw5LGZhbHNlLGZhbHNlLHRydWUiLz4NCgkJPHVpZm9udCBuYW1lPSJGT05UX1FVSVpQT0RfUVVFU1RJT05fU0NPUkVfVkFMVUUiIHZhbHVlPSJWZXJkYW5hLDksdHJ1ZSxmYWxzZSx0cnVlIi8+DQoJCTx1aWZvbnQgbmFtZT0iRk9OVF9RVUlaUE9EX1FVRVNUSU9OX0FUVEVNUFQiIHZhbHVlPSJWZXJkYW5hLDksZmFsc2UsZmFsc2UsdHJ1ZSIvPg0KCQk8dWlmb250IG5hbWU9IkZPTlRfUVVJWlBPRF9RVUVTVElPTl9BVFRFTVBUX1ZBTFVFIiB2YWx1ZT0iVmVyZGFuYSw5LHRydWUsZmFsc2UsdHJ1ZSIvPg0KCQk8dWlmb250IG5hbWU9IkZPTlRfUVVJWlBPRF9RVUVTVElPTl9UQUciIHZhbHVlPSJWZXJkYW5hLDExLHRydWUsZmFsc2UsdHJ1ZSIvPg0KCQk8dWlmb250IG5hbWU9IkZPTlRfUVVJWlBPRF9RVUlaX1FVRVNUSU9OX0NPVU5UIiB2YWx1ZT0iVmVyZGFuYSw5LGZhbHNlLGZhbHNlLHRydWUiLz4NCgkJPHVpZm9udCBuYW1lPSJGT05UX1FVSVpQT0RfUVVJWl9RVUVTVElPTl9DT1VOVF9WQUxVRSIgdmFsdWU9IlZlcmRhbmEsOSx0cnVlLGZhbHNlLHRydWUiLz4NCgkJPHVpZm9udCBuYW1lPSJGT05UX1FVSVpQT0RfUVVJWl9RVUVTVElPTl9BVFRFTVBURUQiIHZhbHVlPSJWZXJkYW5hLDksZmFsc2UsZmFsc2UsdHJ1ZSIvPg0KCQk8dWlmb250IG5hbWU9IkZPTlRfUVVJWlBPRF9RVUlaX1FVRVNUSU9OX0FUVEVNUFRFRF9WQUxVRSIgdmFsdWU9IlZlcmRhbmEsOSx0cnVlLGZhbHNlLHRydWUiLz4NCgkJPHVpZm9udCBuYW1lPSJGT05UX1FVSVpQT0RfUVVJWl9TQ09SRV9UQUciIHZhbHVlPSJWZXJkYW5hLDExLHRydWUsZmFsc2UsdHJ1ZSIvPg0KCQk8dWlmb250IG5hbWU9IkZPTlRfUVVJWlBPRF9RVUlaX1NDT1JFIiB2YWx1ZT0iVmVyZGFuYSw5LGZhbHNlLGZhbHNlLHRydWUiLz4NCgkJPHVpZm9udCBuYW1lPSJGT05UX1FVSVpQT0RfUVVJWl9TQ09SRV9WQUxVRSIgdmFsdWU9IlZlcmRhbmEsOSx0cnVlLGZhbHNlLHRydWUiLz4NCgkJPHVpZm9udCBuYW1lPSJGT05UX1FVSVpQT0RfUVVJWl9NQVhTQ09SRSIgdmFsdWU9IlZlcmRhbmEsOSxmYWxzZSxmYWxzZSx0cnVlIi8+DQoJCTx1aWZvbnQgbmFtZT0iRk9OVF9RVUlaUE9EX1FVSVpfTUFYU0NPUkVfVkFMVUUiIHZhbHVlPSJWZXJkYW5hLDksdHJ1ZSxmYWxzZSx0cnVlIi8+DQoJCTx1aWZvbnQgbmFtZT0iRk9OVF9RVUlaUE9EX1FVSVpfUEFTU1NDT1JFIiB2YWx1ZT0iVmVyZGFuYSw5LGZhbHNlLGZhbHNlLHRydWUiLz4NCgkJPHVpZm9udCBuYW1lPSJGT05UX1FVSVpQT0RfUVVJWl9QQVNTU0NPUkVfVkFMVUUiIHZhbHVlPSJWZXJkYW5hLDksdHJ1ZSxmYWxzZSx0cnVlIi8+DQoJCTwhLS0gdWl0ZXh0IC0tPg0KCQk8IS0tIHN1YnN0aXR1dGlvbjogJW4gPT0gc2xpZGUgbnVtYmVyIC0tPg0KCQk8dWl0ZXh0IG5hbWU9IlVOTkFNRURTTElERVRJVExFIiB2YWx1ZT0iU2xheXQgJW4iLz4NCgkJPCEtLSBzdWJzdGl0dXRpb246ICVuID09IHNsaWRlIG51bWJlciAtLT4NCgkJPCEtLSBzdWJzdGl0dXRpb246ICV0ID09IHRvdGFsIHNsaWRlIGNvdW50IC0tPg0KCQk8dWl0ZXh0IG5hbWU9IlNDUlVCQkFSU1RBVFVTX1NMSURFSU5GTyIgdmFsdWU9IlNsYXl0ICVuIC8gJXQgfCAiLz4NCgkJPHVpdGV4dCBuYW1lPSJTQ1JVQkJBUlNUQVRVU19TVE9QUEVEIiB2YWx1ZT0iRHVyZHVydWxkdSIvPg0KCQk8dWl0ZXh0IG5hbWU9IlNDUlVCQkFSU1RBVFVTX1BMQVlJTkciIHZhbHVlPSJPeW5hdMSxbMSxeW9yIi8+DQoJCTx1aXRleHQgbmFtZT0iU0NSVUJCQVJTVEFUVVNfTk9BVURJTyIgdmFsdWU9IlNlcyBZb2siLz4NCgkJPHVpdGV4dCBuYW1lPSJTQ1JVQkJBUlNUQVRVU19WSURQTEFZSU5HIiB2YWx1ZT0iVmlkZW8gT3luYXTEsWzEsXlvciIvPg0KCQk8dWl0ZXh0IG5hbWU9IlNDUlVCQkFSU1RBVFVTX0xPQURJTkciIHZhbHVlPSJZw7xrbGVuaXlvciIvPg0KCQk8dWl0ZXh0IG5hbWU9IlNDUlVCQkFSU1RBVFVTX0JVRkZFUklORyIgdmFsdWU9IkFyYWJlbGxlxJ9lIEFsxLFuxLF5b3IiLz4NCgkJPHVpdGV4dCBuYW1lPSJTQ1JVQkJBUlNUQVRVU19RVUVTVElPTiIgdmFsdWU9IlNvcnV5dSBZYW7EsXRsYSIvPg0KCQk8dWl0ZXh0IG5hbWU9IlNDUlVCQkFSU1RBVFVTX1JFVklFV1FVSVoiIHZhbHVlPSJTxLFuYXYgxLBuY2VsZW5peW9yIi8+DQoJCTwhLS0gc3Vic3RpdHV0aW9uOiAlbSA9PSBtaW51dGVzIHJlbWFpbmluZyAtLT4NCgkJPCEtLSBzdWJzdGl0dXRpb246ICVzID09IHNlY29uZHMgcmVtYWluaW5nIC0tPg0KCQk8dWl0ZXh0IG5hbWU9IkVMQVBTRUQiIHZhbHVlPSIlbSBEYWtpa2EgJXMgU2FuaXllIEthbGTEsSIvPg0KCQk8dWl0ZXh0IG5hbWU9Ik5PVEZPVU5EIiB2YWx1ZT0iSGVyaGFuZ2kgQmlyIMWeZXkgQnVsdW5tYWTEsSIvPg0KCQk8dWl0ZXh0IG5hbWU9IkFUVEFDSE1FTlRTIiB2YWx1ZT0iRWtsZXI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LEsHJ0aWJhdCIvPg0KCQk8dWl0ZXh0IG5hbWU9IlRBQl9RVUlaIiB2YWx1ZT0iU8SxbmF2Ii8+DQoJCTx1aXRleHQgbmFtZT0iVEFCX09VVExJTkUiIHZhbHVlPSJBbmEgSGF0Ii8+DQoJCTx1aXRleHQgbmFtZT0iVEFCX1RIVU1CIiB2YWx1ZT0iUmVzaW0iLz4NCgkJPHVpdGV4dCBuYW1lPSJUQUJfTk9URVMiIHZhbHVlPSJOb3RsYXIiLz4NCgkJPHVpdGV4dCBuYW1lPSJUQUJfU0VBUkNIIiB2YWx1ZT0iQXJhIi8+DQoJCTx1aXRleHQgbmFtZT0iU0xJREVfSEVBRElORyIgdmFsdWU9IlNsYXl0IEJhxZ9sxLHEn8SxIi8+DQoJCTx1aXRleHQgbmFtZT0iRFVSQVRJT05fSEVBRElORyIgdmFsdWU9IlPDvHJlIi8+DQoJCTx1aXRleHQgbmFtZT0iU0VBUkNIX0hFQURJTkciIHZhbHVlPSJNZXRuaSBhcmE6Ii8+DQoJCTx1aXRleHQgbmFtZT0iVEhVTUJfSEVBRElORyIgdmFsdWU9IlNsYXl0Ii8+DQoJCTx1aXRleHQgbmFtZT0iVEhVTUJfSU5GTyIgdmFsdWU9IlNsYXl0IEJhxZ9sxLHEn8SxL1PDvHJlc2kiLz4NCgkJPHVpdGV4dCBuYW1lPSJBVFRBQ0hOQU1FX0hFQURJTkciIHZhbHVlPSJEb3N5YSBBZMSxIi8+DQoJCTx1aXRleHQgbmFtZT0iQVRUQUNIU0laRV9IRUFESU5HIiB2YWx1ZT0iQm95dXQiLz4NCgkJPHVpdGV4dCBuYW1lPSJTTElERV9OT1RFUyIgdmFsdWU9IlNsYXl0IE5vdGxhcsSxIi8+DQoJCTwhLS1xdWl6IHBvZCBhbmQgbWVzc2FnZSBib3ggdGV4dHMtLT4NCgkJPHVpdGV4dCBuYW1lPSJRVUlaUE9EX1FVSVpfQVRURU1QVCIgdmFsdWU9IlPEsW5hdiBEZW5lbWVzaToiLz4NCgkJPHVpdGV4dCBuYW1lPSJRVUlaUE9EX1FVSVpfQVRURU1QVF9WQUxVRSIgdmFsdWU9IiVuLyV0Ii8+DQoJCTx1aXRleHQgbmFtZT0iUVVJWlBPRF9RVUlaX1NDT1JFIiB2YWx1ZT0iUHVhbjoiLz4NCgkJPHVpdGV4dCBuYW1lPSJRVUlaUE9EX1FVSVpfUEFTU1NDT1JFIiB2YWx1ZT0iR2XDp21lIFB1YW7EsToiLz4NCgkJPHVpdGV4dCBuYW1lPSJRVUlaUE9EX1FVSVpfTUFYU0NPUkUiIHZhbHVlPSJNYWtzaW11bSBQdWFuOiIvPg0KCQk8dWl0ZXh0IG5hbWU9IlFVSVpQT0RfUVVFU0FUTVBUX1NUUiIgdmFsdWU9IkRlbmVtZTogJW4vJXQiLz4NCgkJPHVpdGV4dCBuYW1lPSJRVUlaUE9EX1FVRVNUWVBFX1NUUiIgdmFsdWU9IlTDvHI6ICVzIi8+DQoJCTx1aXRleHQgbmFtZT0iUVVJWlBPRF9RVUVTVFlQRV9HUkQiIHZhbHVlPSJCYXNhbWFrbMSxIi8+DQoJCTx1aXRleHQgbmFtZT0iUVVJWlBPRF9RVUVTVFlQRV9TVlkiIHZhbHVlPSJBbmtldCIvPg0KCQk8dWl0ZXh0IG5hbWU9IlFVSVpQT0RfUVVJWkFUTVBUX0lORiIgdmFsdWU9IlPEsW7EsXJzxLF6Ii8+DQoJCTx1aXRleHQgbmFtZT0iUVVJWlBPRF9RVUVTQVRNUFRfSU5GIiB2YWx1ZT0iU8SxbsSxcnPEsXoiLz4NCgkJPHVpdGV4dCBuYW1lPSJXQVJOSU5HTVNHX1lFU1NUUklORyIgdmFsdWU9IkV2ZXQiLz4NCgkJPHVpdGV4dCBuYW1lPSJXQVJOSU5HTVNHX05PU1RSSU5HIiB2YWx1ZT0iSGF5xLFyIi8+DQoJCTx1aXRleHQgbmFtZT0iV0FSTklOR01TR19USVRMRVNUUklORyIgdmFsdWU9IlPEsW5hdiBHZXppbm1lIFV5YXLEsXPEsSIvPg0KCQk8dWl0ZXh0IG5hbWU9IldBUk5JTkdNU0dfTVNHU1RSSU5HIiB2YWx1ZT0iQnUgU8SxbmF2ZGEgZGVuZW5tZW1pxZ8gc29ydWxhciB2YXIuJiN4QTsmI3hBO0V2ZXQgc2XDp2VuZcSfaW5pIHTEsWtsYXTEsXJzYW7EsXogU8SxbmF2ZGFuIMOnxLFrYWNha3PEsW7EsXouIFPEsW5hdmEgZGV2YW0gZXRtZWsgacOnaW4gSGF5xLFyIHNlw6dlbmXEn2luaSB0xLFrbGF0xLFuLiIvPg0KCQk8dWl0ZXh0IG5hbWU9IklORk9STUFUSU9OX0gyNjRfRkxBU0hQTEFZRVIiIHZhbHVlPSJCaWxnaXNheWFyxLFuxLF6YSB5w7xrbMO8IG9sYW4gZ2XDp2VybGkgRmxhc2ggUGxheWVyIHPDvHLDvG3DvCBidSB2aWRlb3l1IGRlc3Rla2xlbWl5b3IuIEVuIHNvbiBGbGFzaCBQbGF5ZXIgc8O8csO8bcO8bsO8IGluZGlybWVrIGnDp2luIHZpZGVvIGFsYW7EsW7EsSB0xLFrbGF0xLFuLiIvPg0KCQk8IS0tIHN1YnN0aXR1dGlvbjogJXAgPT0gcHJlc2VudGF0aW9uIHRpdGxlIC0tPg0KCQk8IS0tIHN1YnN0aXR1dGlvbjogJXMgPT0gc2xpZGUgdGl0bGUgLS0+DQoJCTwhLS0gc3Vic3RpdHV0aW9uOiAlbiA9PSBzbGlkZSBudW1iZXIgLS0+DQoJCTx1aXRleHQgbmFtZT0iQk9PS01BUksiIHZhbHVlPSJBZG9iZSBQcmVzZW50ZXIgLSAlcCIvPg0KCQk8IS0tIHN1YnN0aXR1dGlvbjogJXAgPT0gcHJlc2VudGF0aW9uIHRpdGxlIC0tPg0KCQk8IS0tIHN1YnN0aXR1dGlvbjogJXMgPT0gc2xpZGUgdGl0bGUgLS0+DQoJCTwhLS0gc3Vic3RpdHV0aW9uOiAlbiA9PSBzbGlkZSBudW1iZXIgLS0+DQoJCTx1aXRleHQgbmFtZT0iQk9PS01BUktTTElERSIgdmFsdWU9IkFkb2JlIFByZXNlbnRlciAtICVwICVzIi8+DQoJCTx1aXRleHQgbmFtZT0iU0hPV1NJREVCQVIiIHZhbHVlPSJLYXTEsWzEsW1jxLFsYXJhIGtlbmFyIMOndWJ1xJ91bnUgZ8O2c3RlciIvPg0KCQk8dWl0ZXh0IG5hbWU9Ik1VVEUiIHZhbHVlPSJTZXNzaXoiLz4NCgkJPHVpdGV4dCBuYW1lPSJET0NXUkFQX1RJVExFIiB2YWx1ZT0iUHJlc2VudGVyIERvc3lhIEVraSIvPg0KCQk8dWl0ZXh0IG5hbWU9IkRPQ1dSQVBfTVNHIiB2YWx1ZT0iQmlsZ2lzYXlhcsSxbWEgS2F5ZGV0Ii8+DQoJCTx1aXRleHQgbmFtZT0iRE9DV1JBUF9QUk9NUFQiIHZhbHVlPSLEsG5kaXJtZWsgacOnaW4gVMSxa2xhdMSxbiIvPg0KCTwvbGFuZ3VhZ2U+DQoJPGxhbmd1YWdlIGlkPSJydSI+DQoJCTwhLS0gZm9ybWF0IGZvciB1aWZvbnQgdmFsdWUgaXMgImZvbnQsc2l6ZSxpc2JvbGQsaXNpdGFsaWMsaXNzaGFkb3dlZCIgLS0+DQoJCTx1aWZvbnQgbmFtZT0iRk9OVF9RVUlaWklORyIgdmFsdWU9IlZlcmRhbmEsOSxmYWxzZSxmYWxzZSxmYWxzZSIvPg0KCQk8dWlmb250IG5hbWU9IkZPTlRfU0NSVUJTVEFUVVMiIHZhbHVlPSJWZXJkYW5hLDksdHJ1ZSxmYWxzZSx0cnVlIi8+DQoJCTx1aWZvbnQgbmFtZT0iRk9OVF9TQ1JVQlRJTUUiIHZhbHVlPSJWZXJkYW5hLDksZmFsc2UsZmFsc2UsdHJ1ZSIvPg0KCQk8dWlmb250IG5hbWU9IkZPTlRfRUxBUFNFRFRJTUUiIHZhbHVlPSJWZXJkYW5hLDksdHJ1ZSxmYWxzZSx0cnVlIi8+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DQoJCTx1aWZvbnQgbmFtZT0iRk9OVF9PVVRMSU5FIiB2YWx1ZT0iVmVyZGFuYSwxMSxmYWxzZSxmYWxzZSx0cnVlIi8+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DQoJCTx1aWZvbnQgbmFtZT0iRk9OVF9XSU5USVRMRSIgdmFsdWU9IlZlcmRhbmEsOSxmYWxzZSxmYWxzZSx0cnVlIi8+DQoJCTx1aWZvbnQgbmFtZT0iRk9OVF9BVFRBQ0hNRU5UUyIgdmFsdWU9IlZlcmRhbmEsMTEsZmFsc2UsZmFsc2UsdHJ1ZSIvPg0KCQk8IS0tcXVpeiBwb2QgYW5kIG1lc3NhZ2UgYm94IHRleHQgZm9udHMtLT4NCgkJPHVpZm9udCBuYW1lPSJGT05UX01TR0JPWF9XSU5USVRMRSIgdmFsdWU9IlZlcmRhbmEsMTEsdHJ1ZSxmYWxzZSx0cnVlIi8+DQoJCTx1aWZvbnQgbmFtZT0iRk9OVF9NU0dCT1hfTVNHIiB2YWx1ZT0iVmVyZGFuYSwxMSxmYWxzZSxmYWxzZSx0cnVlIi8+DQoJCTx1aWZvbnQgbmFtZT0iRk9OVF9NU0dCT1hfT1BUSU9OUyIgdmFsdWU9IlZlcmRhbmEsOSx0cnVlLGZhbHNlLHRydWUiLz4NCgkJPHVpZm9udCBuYW1lPSJGT05UX1FVSVpQT0RfUVVJWl9USVRMRSIgdmFsdWU9IlZlcmRhbmEsMTEsdHJ1ZSxmYWxzZSx0cnVlIi8+DQoJCTx1aWZvbnQgbmFtZT0iRk9OVF9RVUlaUE9EX1FVSVpfQVRURU1QVCIgdmFsdWU9IlZlcmRhbmEsOSxmYWxzZSxmYWxzZSx0cnVlIi8+DQoJCTx1aWZvbnQgbmFtZT0iRk9OVF9RVUlaUE9EX1FVSVpfQVRURU1QVF9WQUxVRSIgdmFsdWU9IlZlcmRhbmEsOSx0cnVlLGZhbHNlLHRydWUiLz4NCgkJPHVpZm9udCBuYW1lPSJGT05UX1FVSVpQT0RfUVVFU1RJT05fU0NPUkUiIHZhbHVlPSJWZXJkYW5hLDksZmFsc2UsZmFsc2UsdHJ1ZSIvPg0KCQk8dWlmb250IG5hbWU9IkZPTlRfUVVJWlBPRF9RVUVTVElPTl9TQ09SRV9WQUxVRSIgdmFsdWU9IlZlcmRhbmEsOSx0cnVlLGZhbHNlLHRydWUiLz4NCgkJPHVpZm9udCBuYW1lPSJGT05UX1FVSVpQT0RfUVVFU1RJT05fQVRURU1QVCIgdmFsdWU9IlZlcmRhbmEsOSxmYWxzZSxmYWxzZSx0cnVlIi8+DQoJCTx1aWZvbnQgbmFtZT0iRk9OVF9RVUlaUE9EX1FVRVNUSU9OX0FUVEVNUFRfVkFMVUUiIHZhbHVlPSJWZXJkYW5hLDksdHJ1ZSxmYWxzZSx0cnVlIi8+DQoJCTx1aWZvbnQgbmFtZT0iRk9OVF9RVUlaUE9EX1FVRVNUSU9OX1RBRyIgdmFsdWU9IlZlcmRhbmEsMTEsdHJ1ZSxmYWxzZSx0cnVlIi8+DQoJCTx1aWZvbnQgbmFtZT0iRk9OVF9RVUlaUE9EX1FVSVpfUVVFU1RJT05fQ09VTlQiIHZhbHVlPSJWZXJkYW5hLDksZmFsc2UsZmFsc2UsdHJ1ZSIvPg0KCQk8dWlmb250IG5hbWU9IkZPTlRfUVVJWlBPRF9RVUlaX1FVRVNUSU9OX0NPVU5UX1ZBTFVFIiB2YWx1ZT0iVmVyZGFuYSw5LHRydWUsZmFsc2UsdHJ1ZSIvPg0KCQk8dWlmb250IG5hbWU9IkZPTlRfUVVJWlBPRF9RVUlaX1FVRVNUSU9OX0FUVEVNUFRFRCIgdmFsdWU9IlZlcmRhbmEsOSxmYWxzZSxmYWxzZSx0cnVlIi8+DQoJCTx1aWZvbnQgbmFtZT0iRk9OVF9RVUlaUE9EX1FVSVpfUVVFU1RJT05fQVRURU1QVEVEX1ZBTFVFIiB2YWx1ZT0iVmVyZGFuYSw5LHRydWUsZmFsc2UsdHJ1ZSIvPg0KCQk8dWlmb250IG5hbWU9IkZPTlRfUVVJWlBPRF9RVUlaX1NDT1JFX1RBRyIgdmFsdWU9IlZlcmRhbmEsMTEsdHJ1ZSxmYWxzZSx0cnVlIi8+DQoJCTx1aWZvbnQgbmFtZT0iRk9OVF9RVUlaUE9EX1FVSVpfU0NPUkUiIHZhbHVlPSJWZXJkYW5hLDksZmFsc2UsZmFsc2UsdHJ1ZSIvPg0KCQk8dWlmb250IG5hbWU9IkZPTlRfUVVJWlBPRF9RVUlaX1NDT1JFX1ZBTFVFIiB2YWx1ZT0iVmVyZGFuYSw5LHRydWUsZmFsc2UsdHJ1ZSIvPg0KCQk8dWlmb250IG5hbWU9IkZPTlRfUVVJWlBPRF9RVUlaX01BWFNDT1JFIiB2YWx1ZT0iVmVyZGFuYSw5LGZhbHNlLGZhbHNlLHRydWUiLz4NCgkJPHVpZm9udCBuYW1lPSJGT05UX1FVSVpQT0RfUVVJWl9NQVhTQ09SRV9WQUxVRSIgdmFsdWU9IlZlcmRhbmEsOSx0cnVlLGZhbHNlLHRydWUiLz4NCgkJPHVpZm9udCBuYW1lPSJGT05UX1FVSVpQT0RfUVVJWl9QQVNTU0NPUkUiIHZhbHVlPSJWZXJkYW5hLDksZmFsc2UsZmFsc2UsdHJ1ZSIvPg0KCQk8dWlmb250IG5hbWU9IkZPTlRfUVVJWlBPRF9RVUlaX1BBU1NTQ09SRV9WQUxVRSIgdmFsdWU9IlZlcmRhbmEsOSx0cnVlLGZhbHNlLHRydWUiLz4NCgkJPCEtLSB1aXRleHQgLS0+DQoJCTwhLS0gc3Vic3RpdHV0aW9uOiAlbiA9PSBzbGlkZSBudW1iZXIgLS0+DQoJCTx1aXRleHQgbmFtZT0iVU5OQU1FRFNMSURFVElUTEUiIHZhbHVlPSLQodC70LDQudC0ICVuIi8+DQoJCTwhLS0gc3Vic3RpdHV0aW9uOiAlbiA9PSBzbGlkZSBudW1iZXIgLS0+DQoJCTwhLS0gc3Vic3RpdHV0aW9uOiAldCA9PSB0b3RhbCBzbGlkZSBjb3VudCAtLT4NCgkJPHVpdGV4dCBuYW1lPSJTQ1JVQkJBUlNUQVRVU19TTElERUlORk8iIHZhbHVlPSLQodC70LDQudC0ICVuIC8gJXQgfCAiLz4NCgkJPHVpdGV4dCBuYW1lPSJTQ1JVQkJBUlNUQVRVU19TVE9QUEVEIiB2YWx1ZT0i0J7RgdGC0LDQvdC+0LLQu9C10L3QviIvPg0KCQk8dWl0ZXh0IG5hbWU9IlNDUlVCQkFSU1RBVFVTX1BMQVlJTkciIHZhbHVlPSLQktC+0YHQv9GA0L7QuNC30LLQtdC00LXQvdC40LUiLz4NCgkJPHVpdGV4dCBuYW1lPSJTQ1JVQkJBUlNUQVRVU19OT0FVRElPIiB2YWx1ZT0i0J3QtdGCINCw0YPQtNC40L4iLz4NCgkJPHVpdGV4dCBuYW1lPSJTQ1JVQkJBUlNUQVRVU19WSURQTEFZSU5HIiB2YWx1ZT0i0JLQvtGB0L/RgNC+0LjQt9Cy0LXQtNC10L3QuNC1INCy0LjQtNC10L4iLz4NCgkJPHVpdGV4dCBuYW1lPSJTQ1JVQkJBUlNUQVRVU19MT0FESU5HIiB2YWx1ZT0i0JfQsNCz0YDRg9C30LrQsCIvPg0KCQk8dWl0ZXh0IG5hbWU9IlNDUlVCQkFSU1RBVFVTX0JVRkZFUklORyIgdmFsdWU9ItCR0YPRhNC10YDQuNC30LDRhtC40Y8iLz4NCgkJPHVpdGV4dCBuYW1lPSJTQ1JVQkJBUlNUQVRVU19RVUVTVElPTiIgdmFsdWU9ItCe0YLQstC10YIg0L3QsCDQstC+0L/RgNC+0YEiLz4NCgkJPHVpdGV4dCBuYW1lPSJTQ1JVQkJBUlNUQVRVU19SRVZJRVdRVUlaIiB2YWx1ZT0i0J7QsdC30L7RgCDQvtC/0YDQvtGB0LAiLz4NCgkJPCEtLSBzdWJzdGl0dXRpb246ICVtID09IG1pbnV0ZXMgcmVtYWluaW5nIC0tPg0KCQk8IS0tIHN1YnN0aXR1dGlvbjogJXMgPT0gc2Vjb25kcyByZW1haW5pbmcgLS0+DQoJCTx1aXRleHQgbmFtZT0iRUxBUFNFRCIgdmFsdWU9ItCe0YHRgtCw0LvQvtGB0YwgJW0g0LzQuNC9LiAlcyDRgSIvPg0KCQk8dWl0ZXh0IG5hbWU9Ik5PVEZPVU5EIiB2YWx1ZT0i0J3QuNGH0LXQs9C+INC90LUg0L3QsNC50LTQtdC90L4iLz4NCgkJPHVpdGV4dCBuYW1lPSJBVFRBQ0hNRU5UUyIgdmFsdWU9ItCS0LvQvtC20LXQvdC40Y8iLz4NCgkJPCEtLSBzdWJzdGl0dXRpb246ICVwID09IGN1cnJlbnQgc3BlYWtlcidzIHRpdGxlIC0tPg0KCQk8dWl0ZXh0IG5hbWU9IkJJT1dJTl9USVRMRSIgdmFsdWU9ItCR0LjQvtCz0YDQsNGE0LjRjzogJXAiLz4NCgkJPHVpdGV4dCBuYW1lPSJCSU9CVE5fVElUTEUiIHZhbHVlPSLQkdC40L7Qs9GA0LDRhNC40Y8iLz4NCgkJPHVpdGV4dCBuYW1lPSJESVZJREVSQlROX1RJVExFIiB2YWx1ZT0ifCIvPg0KCQk8dWl0ZXh0IG5hbWU9IkNPTlRBQ1RCVE5fVElUTEUiIHZhbHVlPSLQmtC+0L3RgtCw0LrRgiIvPg0KCQk8dWl0ZXh0IG5hbWU9IlRBQl9RVUlaIiB2YWx1ZT0i0J7Qv9GA0L7RgSIvPg0KCQk8dWl0ZXh0IG5hbWU9IlRBQl9PVVRMSU5FIiB2YWx1ZT0i0KHRhdC10LzQsCIvPg0KCQk8dWl0ZXh0IG5hbWU9IlRBQl9USFVNQiIgdmFsdWU9ItCR0LXQs9GD0L3QvtC6Ii8+DQoJCTx1aXRleHQgbmFtZT0iVEFCX05PVEVTIiB2YWx1ZT0i0JfQsNC80LXRgtC60LgiLz4NCgkJPHVpdGV4dCBuYW1lPSJUQUJfU0VBUkNIIiB2YWx1ZT0i0J/QvtC40YHQuiIvPg0KCQk8dWl0ZXh0IG5hbWU9IlNMSURFX0hFQURJTkciIHZhbHVlPSLQl9Cw0LPQvtC70L7QstC+0Log0YHQu9Cw0LnQtNCwIi8+DQoJCTx1aXRleHQgbmFtZT0iRFVSQVRJT05fSEVBRElORyIgdmFsdWU9ItCU0LvQuNGCLdGB0YLRjCIvPg0KCQk8dWl0ZXh0IG5hbWU9IlNFQVJDSF9IRUFESU5HIiB2YWx1ZT0i0J/QvtC40YHQuiDRgtC10LrRgdGC0LA6Ii8+DQoJCTx1aXRleHQgbmFtZT0iVEhVTUJfSEVBRElORyIgdmFsdWU9ItCh0LvQsNC50LQiLz4NCgkJPHVpdGV4dCBuYW1lPSJUSFVNQl9JTkZPIiB2YWx1ZT0i0J3QsNC30LLQsNC90LjQtS/QtNC70LjRgi3QvdC+0YHRgtGMIi8+DQoJCTx1aXRleHQgbmFtZT0iQVRUQUNITkFNRV9IRUFESU5HIiB2YWx1ZT0i0JjQvNGPINGE0LDQudC70LAiLz4NCgkJPHVpdGV4dCBuYW1lPSJBVFRBQ0hTSVpFX0hFQURJTkciIHZhbHVlPSLQoNCw0LfQvNC10YAiLz4NCgkJPHVpdGV4dCBuYW1lPSJTTElERV9OT1RFUyIgdmFsdWU9ItCX0LDQvNC10YLQutC4INC6INGB0LvQsNC50LTRgyIvPg0KCQk8IS0tcXVpeiBwb2QgYW5kIG1lc3NhZ2UgYm94IHRleHRzLS0+DQoJCTx1aXRleHQgbmFtZT0iUVVJWlBPRF9RVUlaX0FUVEVNUFQiIHZhbHVlPSLQn9C+0L/Ri9GC0LrQsCDQv9GA0L7QudGC0Lgg0L7Qv9GA0L7RgToiLz4NCgkJPHVpdGV4dCBuYW1lPSJRVUlaUE9EX1FVSVpfQVRURU1QVF9WQUxVRSIgdmFsdWU9IiVuINC40LcgJXQiLz4NCgkJPHVpdGV4dCBuYW1lPSJRVUlaUE9EX1FVSVpfU0NPUkUiIHZhbHVlPSLQndCw0LHRgNCw0L3QviDQsdCw0LvQu9C+0LI6Ii8+DQoJCTx1aXRleHQgbmFtZT0iUVVJWlBPRF9RVUlaX1BBU1NTQ09SRSIgdmFsdWU9ItCf0YDQvtGF0L7QtNC90L7QuSDRgNC10LfRg9C70YzRgtCw0YI6Ii8+DQoJCTx1aXRleHQgbmFtZT0iUVVJWlBPRF9RVUlaX01BWFNDT1JFIiB2YWx1ZT0i0JzQsNC60YHQuNC80LDQu9GM0L3Ri9C5INGA0LXQt9GD0LvRjNGC0LDRgjoiLz4NCgkJPHVpdGV4dCBuYW1lPSJRVUlaUE9EX1FVRVNBVE1QVF9TVFIiIHZhbHVlPSLQn9C+0L/Ri9GC0LrQsDogJW4g0LjQtyAldCIvPg0KCQk8dWl0ZXh0IG5hbWU9IlFVSVpQT0RfUVVFU1RZUEVfU1RSIiB2YWx1ZT0i0KLQuNC/OiAlcyIvPg0KCQk8dWl0ZXh0IG5hbWU9IlFVSVpQT0RfUVVFU1RZUEVfR1JEIiB2YWx1ZT0i0KEg0L7RhtC10L3QutC+0LkiLz4NCgkJPHVpdGV4dCBuYW1lPSJRVUlaUE9EX1FVRVNUWVBFX1NWWSIgdmFsdWU9ItCe0LHQt9C+0YAiLz4NCgkJPHVpdGV4dCBuYW1lPSJRVUlaUE9EX1FVSVpBVE1QVF9JTkYiIHZhbHVlPSLQkdC+0LvRjNGI0L7QtSDRh9C40YHQu9C+Ii8+DQoJCTx1aXRleHQgbmFtZT0iUVVJWlBPRF9RVUVTQVRNUFRfSU5GIiB2YWx1ZT0i0JHQvtC70YzRiNC+0LUg0YfQuNGB0LvQviIvPg0KCQk8dWl0ZXh0IG5hbWU9IldBUk5JTkdNU0dfWUVTU1RSSU5HIiB2YWx1ZT0i0JTQsCIvPg0KCQk8dWl0ZXh0IG5hbWU9IldBUk5JTkdNU0dfTk9TVFJJTkciIHZhbHVlPSLQndC10YIiLz4NCgkJPHVpdGV4dCBuYW1lPSJXQVJOSU5HTVNHX1RJVExFU1RSSU5HIiB2YWx1ZT0i0J/RgNC10LTRg9C/0YDQtdC20LTQtdC90LjQtSDQviDQvdCw0LLQuNCz0LDRhtC40Lgg0LIg0L7Qv9GA0L7RgdC1Ii8+DQoJCTx1aXRleHQgbmFtZT0iV0FSTklOR01TR19NU0dTVFJJTkciIHZhbHVlPSLQkiDQvtC/0YDQvtGB0LUg0L7RgdGC0LDQu9C40YHRjCDQvdC10L7RgtCy0LXRh9C10L3QvdGL0LUg0LLQvtC/0YDQvtGB0Ysu0J3QsNC20LDRgtC40LUg0LrQvdC+0L/QutC4ICZxdW90O9CU0LAmcXVvdDsg0L/RgNC40LLQtdC00LXRgiDQuiDQt9Cw0LrRgNGL0YLQuNGOINC+0L/RgNC+0YHQsC4g0J3QsNC20LDRgtC40LUg0LrQvdC+0L/QutC4ICZxdW90O9Cd0LXRgiZxdW90OyDQv9GA0L7QtNC+0LvQttC40YIg0L7Qv9GA0L7RgS4iLz4NCgkJPHVpdGV4dCBuYW1lPSJJTkZPUk1BVElPTl9IMjY0X0ZMQVNIUExBWUVSIiB2YWx1ZT0i0KLQtdC60YPRidCw0Y8g0LLQtdGA0YHQuNGPINC/0YDQvtC40LPRgNGL0LLQsNGC0LXQu9GPIEZsYXNoIFBsYXllciwg0YPRgdGC0LDQvdC+0LLQu9C10L3QvdCw0Y8g0L3QsCDRjdGC0L7QvCDQutC+0LzQv9GM0Y7RgtC10YDQtSwg0L3QtSDQv9C+0LTQtNC10YDQttC40LLQsNC10YIg0Y3RgtC+INCy0LjQtNC10L4uINCp0LXQu9C60L3QuNGC0LUg0LIg0L7QsdC70LDRgdGC0Lgg0LLQuNC00LXQviwg0YfRgtC+0LHRiyDQt9Cw0LPRgNGD0LfQuNGC0Ywg0L/QvtGB0LvQtdC00L3RjtGOINCy0LXRgNGB0LjRjiDQv9GA0L7QuNCz0YDRi9Cy0LDRgtC10LvRjyBGbGFzaCBQbGF5ZXIuIi8+DQoJCTwhLS0gc3Vic3RpdHV0aW9uOiAlcCA9PSBwcmVzZW50YXRpb24gdGl0bGUgLS0+DQoJCTwhLS0gc3Vic3RpdHV0aW9uOiAlcyA9PSBzbGlkZSB0aXRsZSAtLT4NCgkJPCEtLSBzdWJzdGl0dXRpb246ICVuID09IHNsaWRlIG51bWJlciAtLT4NCgkJPHVpdGV4dCBuYW1lPSJCT09LTUFSSyIgdmFsdWU9IkFkb2JlIFByZXNlbnRlciAtICVwIi8+DQoJCTwhLS0gc3Vic3RpdHV0aW9uOiAlcCA9PSBwcmVzZW50YXRpb24gdGl0bGUgLS0+DQoJCTwhLS0gc3Vic3RpdHV0aW9uOiAlcyA9PSBzbGlkZSB0aXRsZSAtLT4NCgkJPCEtLSBzdWJzdGl0dXRpb246ICVuID09IHNsaWRlIG51bWJlciAtLT4NCgkJPHVpdGV4dCBuYW1lPSJCT09LTUFSS1NMSURFIiB2YWx1ZT0iQWRvYmUgUHJlc2VudGVyIC0gJXAgJXMiLz4NCgkJPHVpdGV4dCBuYW1lPSJTSE9XU0lERUJBUiIgdmFsdWU9ItCf0L7QutCw0LfRi9Cy0LDRgtGMINCy0YDQtdC30LrRgyDRg9GH0LDRgdGC0L3QuNC60LDQvCIvPg0KCQk8dWl0ZXh0IG5hbWU9Ik1VVEUiIHZhbHVlPSLQntGC0LrQu9GO0YfQuNGC0Ywg0LfQstGD0LoiLz4NCgkJPHVpdGV4dCBuYW1lPSJET0NXUkFQX1RJVExFIiB2YWx1ZT0i0JLQu9C+0LbQtdC90LjQtSDQsiDRhNCw0LnQuyBBZG9iZSBQcmVzZW50ZXIiLz4NCgkJPHVpdGV4dCBuYW1lPSJET0NXUkFQX01TRyIgdmFsdWU9ItCh0L7RhdGA0LDQvdC40YLRjCDQsiDQv9Cw0L/QutGDICZxdW90O9Cc0L7QuSDQutC+0LzQv9GM0Y7RgtC10YAmcXVvdDsiLz4NCgkJPHVpdGV4dCBuYW1lPSJET0NXUkFQX1BST01QVCIgdmFsdWU9ItCp0LXQu9C60L3Rg9GC0Ywg0LTQu9GPINC30LDQs9GA0YPQt9C60LgiLz4NCgk8L2xhbmd1YWdlPg0KPC9jb25maWd1cmF0aW9uPg0K"/>
  <p:tag name="MMPROD_UIDATA" val="&lt;database version=&quot;7.0&quot;&gt;&lt;object type=&quot;1&quot; unique_id=&quot;10001&quot;&gt;&lt;property id=&quot;20141&quot; value=&quot;Bilgisayar Ağları ve İnternet&quot;/&gt;&lt;property id=&quot;20142&quot; value=&quot; &quot;/&gt;&lt;property id=&quot;20144&quot; value=&quot;1&quot;/&gt;&lt;property id=&quot;20146&quot; value=&quot;0&quot;/&gt;&lt;property id=&quot;20147&quot; value=&quot;0&quot;/&gt;&lt;property id=&quot;20148&quot; value=&quot;5&quot;/&gt;&lt;property id=&quot;20180&quot; value=&quot;1&quot;/&gt;&lt;property id=&quot;20181&quot; value=&quot;1&quot;/&gt;&lt;property id=&quot;20182&quot; value=&quot;0&quot;/&gt;&lt;property id=&quot;20183&quot; value=&quot;1&quot;/&gt;&lt;property id=&quot;20184&quot; value=&quot;7&quot;/&gt;&lt;property id=&quot;20193&quot; value=&quot;-1&quot;/&gt;&lt;property id=&quot;20221&quot; value=&quot;C:\Users\IhsanHakan\Desktop\&quot;/&gt;&lt;property id=&quot;20224&quot; value=&quot;C:\Users\Uzem-Reji\Documents\My Adobe Presentations\Modül 0&quot;/&gt;&lt;property id=&quot;20225&quot; value=&quot;C:\Users\zparlak\Desktop\adobe_presenter\&quot;/&gt;&lt;property id=&quot;20226&quot; value=&quot;C:\Users\IhsanHakan\Desktop\Bölüm21.pptx&quot;/&gt;&lt;property id=&quot;20250&quot; value=&quot;7&quot;/&gt;&lt;property id=&quot;20251&quot; value=&quot;0&quot;/&gt;&lt;property id=&quot;20259&quot; value=&quot;0&quot;/&gt;&lt;property id=&quot;20501&quot; value=&quot;C:\Users\IhsanHakan\Desktop\&quot;/&gt;&lt;object type=&quot;2&quot; unique_id=&quot;10559&quot;&gt;&lt;object type=&quot;3&quot; unique_id=&quot;10588&quot;&gt;&lt;property id=&quot;20148&quot; value=&quot;5&quot;/&gt;&lt;property id=&quot;20300&quot; value=&quot;Slide 3 - &amp;quot;Bilgisayar Ağları&amp;quot;&quot;/&gt;&lt;property id=&quot;20302&quot; value=&quot;0&quot;/&gt;&lt;property id=&quot;20303&quot; value=&quot;İhsan Hakan SELVİ&quot;/&gt;&lt;property id=&quot;20307&quot; value=&quot;257&quot;/&gt;&lt;property id=&quot;20309&quot; value=&quot;37517&quot;/&gt;&lt;property id=&quot;20312&quot; value=&quot;0&quot;/&gt;&lt;/object&gt;&lt;object type=&quot;3&quot; unique_id=&quot;10726&quot;&gt;&lt;property id=&quot;20148&quot; value=&quot;5&quot;/&gt;&lt;property id=&quot;20300&quot; value=&quot;Slide 2 - &amp;quot;İçindekiler&amp;quot;&quot;/&gt;&lt;property id=&quot;20302&quot; value=&quot;1&quot;/&gt;&lt;property id=&quot;20303&quot; value=&quot;İhsan Hakan SELVİ&quot;/&gt;&lt;property id=&quot;20307&quot; value=&quot;258&quot;/&gt;&lt;property id=&quot;20309&quot; value=&quot;37517&quot;/&gt;&lt;property id=&quot;20312&quot; value=&quot;0&quot;/&gt;&lt;/object&gt;&lt;object type=&quot;3&quot; unique_id=&quot;38642&quot;&gt;&lt;property id=&quot;20148&quot; value=&quot;5&quot;/&gt;&lt;property id=&quot;20300&quot; value=&quot;Slide 4 - &amp;quot;Bilgisayar Ağları&amp;quot;&quot;/&gt;&lt;property id=&quot;20303&quot; value=&quot;-1&quot;/&gt;&lt;property id=&quot;20307&quot; value=&quot;292&quot;/&gt;&lt;property id=&quot;20309&quot; value=&quot;-1&quot;/&gt;&lt;/object&gt;&lt;object type=&quot;3&quot; unique_id=&quot;38643&quot;&gt;&lt;property id=&quot;20148&quot; value=&quot;5&quot;/&gt;&lt;property id=&quot;20300&quot; value=&quot;Slide 5 - &amp;quot;Temel Ağ Cihazları&amp;quot;&quot;/&gt;&lt;property id=&quot;20303&quot; value=&quot;-1&quot;/&gt;&lt;property id=&quot;20307&quot; value=&quot;293&quot;/&gt;&lt;property id=&quot;20309&quot; value=&quot;-1&quot;/&gt;&lt;/object&gt;&lt;object type=&quot;3&quot; unique_id=&quot;38644&quot;&gt;&lt;property id=&quot;20148&quot; value=&quot;5&quot;/&gt;&lt;property id=&quot;20300&quot; value=&quot;Slide 6 - &amp;quot;İnternet&amp;quot;&quot;/&gt;&lt;property id=&quot;20303&quot; value=&quot;-1&quot;/&gt;&lt;property id=&quot;20307&quot; value=&quot;294&quot;/&gt;&lt;property id=&quot;20309&quot; value=&quot;-1&quot;/&gt;&lt;/object&gt;&lt;object type=&quot;3&quot; unique_id=&quot;38645&quot;&gt;&lt;property id=&quot;20148&quot; value=&quot;5&quot;/&gt;&lt;property id=&quot;20300&quot; value=&quot;Slide 7 - &amp;quot;İnternetin Gelişimi&amp;quot;&quot;/&gt;&lt;property id=&quot;20303&quot; value=&quot;-1&quot;/&gt;&lt;property id=&quot;20307&quot; value=&quot;295&quot;/&gt;&lt;property id=&quot;20309&quot; value=&quot;-1&quot;/&gt;&lt;/object&gt;&lt;object type=&quot;3&quot; unique_id=&quot;38646&quot;&gt;&lt;property id=&quot;20148&quot; value=&quot;5&quot;/&gt;&lt;property id=&quot;20300&quot; value=&quot;Slide 8 - &amp;quot;İnternetin Gelişimi&amp;quot;&quot;/&gt;&lt;property id=&quot;20303&quot; value=&quot;-1&quot;/&gt;&lt;property id=&quot;20307&quot; value=&quot;296&quot;/&gt;&lt;property id=&quot;20309&quot; value=&quot;-1&quot;/&gt;&lt;/object&gt;&lt;object type=&quot;3&quot; unique_id=&quot;38647&quot;&gt;&lt;property id=&quot;20148&quot; value=&quot;5&quot;/&gt;&lt;property id=&quot;20300&quot; value=&quot;Slide 9 - &amp;quot;İnternetin Gelişimi&amp;quot;&quot;/&gt;&lt;property id=&quot;20303&quot; value=&quot;-1&quot;/&gt;&lt;property id=&quot;20307&quot; value=&quot;297&quot;/&gt;&lt;property id=&quot;20309&quot; value=&quot;-1&quot;/&gt;&lt;/object&gt;&lt;object type=&quot;3&quot; unique_id=&quot;38648&quot;&gt;&lt;property id=&quot;20148&quot; value=&quot;5&quot;/&gt;&lt;property id=&quot;20300&quot; value=&quot;Slide 10 - &amp;quot;WWW (World Wide Web) nedir?&amp;quot;&quot;/&gt;&lt;property id=&quot;20303&quot; value=&quot;-1&quot;/&gt;&lt;property id=&quot;20307&quot; value=&quot;298&quot;/&gt;&lt;property id=&quot;20309&quot; value=&quot;-1&quot;/&gt;&lt;/object&gt;&lt;object type=&quot;3&quot; unique_id=&quot;38649&quot;&gt;&lt;property id=&quot;20148&quot; value=&quot;5&quot;/&gt;&lt;property id=&quot;20300&quot; value=&quot;Slide 11 - &amp;quot;İnternet ile WWW arasındaki fark&amp;quot;&quot;/&gt;&lt;property id=&quot;20303&quot; value=&quot;-1&quot;/&gt;&lt;property id=&quot;20307&quot; value=&quot;299&quot;/&gt;&lt;property id=&quot;20309&quot; value=&quot;-1&quot;/&gt;&lt;/object&gt;&lt;object type=&quot;3&quot; unique_id=&quot;38650&quot;&gt;&lt;property id=&quot;20148&quot; value=&quot;5&quot;/&gt;&lt;property id=&quot;20300&quot; value=&quot;Slide 12 - &amp;quot;İnternet – Temel Kavramlar&amp;quot;&quot;/&gt;&lt;property id=&quot;20303&quot; value=&quot;-1&quot;/&gt;&lt;property id=&quot;20307&quot; value=&quot;300&quot;/&gt;&lt;property id=&quot;20309&quot; value=&quot;-1&quot;/&gt;&lt;/object&gt;&lt;object type=&quot;3&quot; unique_id=&quot;38651&quot;&gt;&lt;property id=&quot;20148&quot; value=&quot;5&quot;/&gt;&lt;property id=&quot;20300&quot; value=&quot;Slide 13 - &amp;quot;İnternet – Temel Kavramlar&amp;quot;&quot;/&gt;&lt;property id=&quot;20303&quot; value=&quot;-1&quot;/&gt;&lt;property id=&quot;20307&quot; value=&quot;301&quot;/&gt;&lt;property id=&quot;20309&quot; value=&quot;-1&quot;/&gt;&lt;/object&gt;&lt;object type=&quot;3&quot; unique_id=&quot;38652&quot;&gt;&lt;property id=&quot;20148&quot; value=&quot;5&quot;/&gt;&lt;property id=&quot;20300&quot; value=&quot;Slide 14 - &amp;quot;İnternet – Temel Kavramlar&amp;quot;&quot;/&gt;&lt;property id=&quot;20303&quot; value=&quot;-1&quot;/&gt;&lt;property id=&quot;20307&quot; value=&quot;302&quot;/&gt;&lt;property id=&quot;20309&quot; value=&quot;-1&quot;/&gt;&lt;/object&gt;&lt;object type=&quot;3&quot; unique_id=&quot;38653&quot;&gt;&lt;property id=&quot;20148&quot; value=&quot;5&quot;/&gt;&lt;property id=&quot;20300&quot; value=&quot;Slide 15 - &amp;quot;İnternet – Temel Kavramlar&amp;quot;&quot;/&gt;&lt;property id=&quot;20303&quot; value=&quot;-1&quot;/&gt;&lt;property id=&quot;20307&quot; value=&quot;303&quot;/&gt;&lt;property id=&quot;20309&quot; value=&quot;-1&quot;/&gt;&lt;/object&gt;&lt;object type=&quot;3&quot; unique_id=&quot;38654&quot;&gt;&lt;property id=&quot;20148&quot; value=&quot;5&quot;/&gt;&lt;property id=&quot;20300&quot; value=&quot;Slide 16 - &amp;quot;İnternet – Temel Kavramlar&amp;quot;&quot;/&gt;&lt;property id=&quot;20303&quot; value=&quot;-1&quot;/&gt;&lt;property id=&quot;20307&quot; value=&quot;304&quot;/&gt;&lt;property id=&quot;20309&quot; value=&quot;-1&quot;/&gt;&lt;/object&gt;&lt;object type=&quot;3&quot; unique_id=&quot;38655&quot;&gt;&lt;property id=&quot;20148&quot; value=&quot;5&quot;/&gt;&lt;property id=&quot;20300&quot; value=&quot;Slide 17 - &amp;quot;İnternet – Temel Kavramlar&amp;quot;&quot;/&gt;&lt;property id=&quot;20303&quot; value=&quot;-1&quot;/&gt;&lt;property id=&quot;20307&quot; value=&quot;305&quot;/&gt;&lt;property id=&quot;20309&quot; value=&quot;-1&quot;/&gt;&lt;/object&gt;&lt;object type=&quot;3&quot; unique_id=&quot;38656&quot;&gt;&lt;property id=&quot;20148&quot; value=&quot;5&quot;/&gt;&lt;property id=&quot;20300&quot; value=&quot;Slide 18 - &amp;quot;İnternet – Temel Kavramlar&amp;quot;&quot;/&gt;&lt;property id=&quot;20303&quot; value=&quot;-1&quot;/&gt;&lt;property id=&quot;20307&quot; value=&quot;306&quot;/&gt;&lt;property id=&quot;20309&quot; value=&quot;-1&quot;/&gt;&lt;/object&gt;&lt;object type=&quot;3&quot; unique_id=&quot;39195&quot;&gt;&lt;property id=&quot;20148&quot; value=&quot;5&quot;/&gt;&lt;property id=&quot;20300&quot; value=&quot;Slide 19 - &amp;quot;Web tarayıcıları&amp;quot;&quot;/&gt;&lt;property id=&quot;20303&quot; value=&quot;-1&quot;/&gt;&lt;property id=&quot;20307&quot; value=&quot;307&quot;/&gt;&lt;property id=&quot;20309&quot; value=&quot;-1&quot;/&gt;&lt;/object&gt;&lt;object type=&quot;3&quot; unique_id=&quot;39196&quot;&gt;&lt;property id=&quot;20148&quot; value=&quot;5&quot;/&gt;&lt;property id=&quot;20300&quot; value=&quot;Slide 20 - &amp;quot;Web tarayıcıları&amp;quot;&quot;/&gt;&lt;property id=&quot;20303&quot; value=&quot;-1&quot;/&gt;&lt;property id=&quot;20307&quot; value=&quot;308&quot;/&gt;&lt;property id=&quot;20309&quot; value=&quot;-1&quot;/&gt;&lt;/object&gt;&lt;object type=&quot;3&quot; unique_id=&quot;39197&quot;&gt;&lt;property id=&quot;20148&quot; value=&quot;5&quot;/&gt;&lt;property id=&quot;20300&quot; value=&quot;Slide 21 - &amp;quot;Web tarayıcıları - temel kavramlar&amp;quot;&quot;/&gt;&lt;property id=&quot;20303&quot; value=&quot;-1&quot;/&gt;&lt;property id=&quot;20307&quot; value=&quot;309&quot;/&gt;&lt;property id=&quot;20309&quot; value=&quot;-1&quot;/&gt;&lt;/object&gt;&lt;object type=&quot;3&quot; unique_id=&quot;39198&quot;&gt;&lt;property id=&quot;20148&quot; value=&quot;5&quot;/&gt;&lt;property id=&quot;20300&quot; value=&quot;Slide 22 - &amp;quot;Web’de Arama ve Arama motorları&amp;quot;&quot;/&gt;&lt;property id=&quot;20303&quot; value=&quot;-1&quot;/&gt;&lt;property id=&quot;20307&quot; value=&quot;310&quot;/&gt;&lt;property id=&quot;20309&quot; value=&quot;-1&quot;/&gt;&lt;/object&gt;&lt;object type=&quot;3&quot; unique_id=&quot;39199&quot;&gt;&lt;property id=&quot;20148&quot; value=&quot;5&quot;/&gt;&lt;property id=&quot;20300&quot; value=&quot;Slide 23 - &amp;quot;Web’de Arama ve Arama motorları&amp;quot;&quot;/&gt;&lt;property id=&quot;20303&quot; value=&quot;-1&quot;/&gt;&lt;property id=&quot;20307&quot; value=&quot;311&quot;/&gt;&lt;property id=&quot;20309&quot; value=&quot;-1&quot;/&gt;&lt;/object&gt;&lt;object type=&quot;3&quot; unique_id=&quot;39368&quot;&gt;&lt;property id=&quot;20148&quot; value=&quot;5&quot;/&gt;&lt;property id=&quot;20300&quot; value=&quot;Slide 24 - &amp;quot;e-posta&amp;quot;&quot;/&gt;&lt;property id=&quot;20303&quot; value=&quot;-1&quot;/&gt;&lt;property id=&quot;20307&quot; value=&quot;312&quot;/&gt;&lt;property id=&quot;20309&quot; value=&quot;-1&quot;/&gt;&lt;/object&gt;&lt;object type=&quot;3&quot; unique_id=&quot;39369&quot;&gt;&lt;property id=&quot;20148&quot; value=&quot;5&quot;/&gt;&lt;property id=&quot;20300&quot; value=&quot;Slide 25 - &amp;quot;e-posta yönetim programları&amp;quot;&quot;/&gt;&lt;property id=&quot;20303&quot; value=&quot;-1&quot;/&gt;&lt;property id=&quot;20307&quot; value=&quot;313&quot;/&gt;&lt;property id=&quot;20309&quot; value=&quot;-1&quot;/&gt;&lt;/object&gt;&lt;object type=&quot;3&quot; unique_id=&quot;39700&quot;&gt;&lt;property id=&quot;20148&quot; value=&quot;5&quot;/&gt;&lt;property id=&quot;20300&quot; value=&quot;Slide 26 - &amp;quot;e-posta yönetim programları&amp;quot;&quot;/&gt;&lt;property id=&quot;20303&quot; value=&quot;-1&quot;/&gt;&lt;property id=&quot;20307&quot; value=&quot;314&quot;/&gt;&lt;property id=&quot;20309&quot; value=&quot;-1&quot;/&gt;&lt;/object&gt;&lt;object type=&quot;3&quot; unique_id=&quot;39701&quot;&gt;&lt;property id=&quot;20148&quot; value=&quot;5&quot;/&gt;&lt;property id=&quot;20300&quot; value=&quot;Slide 27 - &amp;quot;e-postalara web tabanlı erişim&amp;quot;&quot;/&gt;&lt;property id=&quot;20303&quot; value=&quot;-1&quot;/&gt;&lt;property id=&quot;20307&quot; value=&quot;315&quot;/&gt;&lt;property id=&quot;20309&quot; value=&quot;-1&quot;/&gt;&lt;/object&gt;&lt;object type=&quot;3&quot; unique_id=&quot;39702&quot;&gt;&lt;property id=&quot;20148&quot; value=&quot;5&quot;/&gt;&lt;property id=&quot;20300&quot; value=&quot;Slide 29 - &amp;quot;e-Posta Etik kuralları&amp;quot;&quot;/&gt;&lt;property id=&quot;20303&quot; value=&quot;-1&quot;/&gt;&lt;property id=&quot;20307&quot; value=&quot;316&quot;/&gt;&lt;property id=&quot;20309&quot; value=&quot;-1&quot;/&gt;&lt;/object&gt;&lt;object type=&quot;3&quot; unique_id=&quot;39703&quot;&gt;&lt;property id=&quot;20148&quot; value=&quot;5&quot;/&gt;&lt;property id=&quot;20300&quot; value=&quot;Slide 28 - &amp;quot;e-Posta ile kavramlar&amp;quot;&quot;/&gt;&lt;property id=&quot;20303&quot; value=&quot;-1&quot;/&gt;&lt;property id=&quot;20307&quot; value=&quot;317&quot;/&gt;&lt;property id=&quot;20309&quot; value=&quot;-1&quot;/&gt;&lt;/object&gt;&lt;object type=&quot;3&quot; unique_id=&quot;39704&quot;&gt;&lt;property id=&quot;20148&quot; value=&quot;5&quot;/&gt;&lt;property id=&quot;20300&quot; value=&quot;Slide 30 - &amp;quot;Sosyal Ağlar&amp;quot;&quot;/&gt;&lt;property id=&quot;20303&quot; value=&quot;-1&quot;/&gt;&lt;property id=&quot;20307&quot; value=&quot;318&quot;/&gt;&lt;property id=&quot;20309&quot; value=&quot;-1&quot;/&gt;&lt;/object&gt;&lt;object type=&quot;3&quot; unique_id=&quot;39705&quot;&gt;&lt;property id=&quot;20148&quot; value=&quot;5&quot;/&gt;&lt;property id=&quot;20300&quot; value=&quot;Slide 31 - &amp;quot;Sosyal Ağlar&amp;quot;&quot;/&gt;&lt;property id=&quot;20303&quot; value=&quot;-1&quot;/&gt;&lt;property id=&quot;20307&quot; value=&quot;319&quot;/&gt;&lt;property id=&quot;20309&quot; value=&quot;-1&quot;/&gt;&lt;/object&gt;&lt;object type=&quot;3&quot; unique_id=&quot;39793&quot;&gt;&lt;property id=&quot;20148&quot; value=&quot;5&quot;/&gt;&lt;property id=&quot;20300&quot; value=&quot;Slide 1&quot;/&gt;&lt;property id=&quot;20307&quot; value=&quot;321&quot;/&gt;&lt;/object&gt;&lt;/object&gt;&lt;object type=&quot;8&quot; unique_id=&quot;10563&quot;&gt;&lt;/object&gt;&lt;object type=&quot;4&quot; unique_id=&quot;10695&quot;&gt;&lt;object type=&quot;5&quot; unique_id=&quot;37517&quot;&gt;&lt;property id=&quot;20000&quot; value=&quot;0&quot;/&gt;&lt;property id=&quot;20149&quot; value=&quot;İhsan Hakan SELVİ&quot;/&gt;&lt;property id=&quot;20150&quot; value=&quot;Yrd. Doç. Dr.&quot;/&gt;&lt;property id=&quot;20151&quot; value=&quot;ihselvi.jpg&quot;/&gt;&lt;property id=&quot;20153&quot; value=&quot;hcebeci@sakarya.edu.tr&quot;/&gt;&lt;/object&gt;&lt;/object&gt;&lt;object type=&quot;10&quot; unique_id=&quot;33809&quot;&gt;&lt;object type=&quot;11&quot; unique_id=&quot;33810&quot;&gt;&lt;property id=&quot;20180&quot; value=&quot;1&quot;/&gt;&lt;property id=&quot;20181&quot; value=&quot;1&quot;/&gt;&lt;property id=&quot;20182&quot; value=&quot;0&quot;/&gt;&lt;property id=&quot;20183&quot; value=&quot;1&quot;/&gt;&lt;/object&gt;&lt;object type=&quot;12&quot; unique_id=&quot;33812&quot;&gt;&lt;/object&gt;&lt;object type=&quot;13&quot; unique_id=&quot;37693&quot;&gt;&lt;/objec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PRESENTER_SHAPEINFO" val="&lt;ThreeDShapeInfo&gt;&lt;uuid val=&quot;{7E2D116B-F3B3-4F57-96CE-1826EA29C781}&quot;/&gt;&lt;isInvalidForFieldText val=&quot;0&quot;/&gt;&lt;Image&gt;&lt;filename val=&quot;C:\Users\IHSANH~1\AppData\Local\Temp\PR\data\asimages\{7E2D116B-F3B3-4F57-96CE-1826EA29C781}_5.png&quot;/&gt;&lt;left val=&quot;36&quot;/&gt;&lt;top val=&quot;30&quot;/&gt;&lt;width val=&quot;649&quot;/&gt;&lt;height val=&quot;62&quot;/&gt;&lt;hasText val=&quot;1&quot;/&gt;&lt;/Image&gt;&lt;/ThreeDShapeInfo&gt;"/>
</p:tagLst>
</file>

<file path=ppt/tags/tag1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3&quot;/&gt;&lt;/TableIndex&gt;&lt;/ShapeTextInfo&gt;"/>
</p:tagLst>
</file>

<file path=ppt/tags/tag1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13&quot;/&gt;&lt;lineCharCount val=&quot;46&quot;/&gt;&lt;lineCharCount val=&quot;54&quot;/&gt;&lt;lineCharCount val=&quot;11&quot;/&gt;&lt;lineCharCount val=&quot;54&quot;/&gt;&lt;lineCharCount val=&quot;1&quot;/&gt;&lt;lineCharCount val=&quot;36&quot;/&gt;&lt;/TableIndex&gt;&lt;/ShapeTextInfo&gt;"/>
</p:tagLst>
</file>

<file path=ppt/tags/tag1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07.xml><?xml version="1.0" encoding="utf-8"?>
<p:tagLst xmlns:a="http://schemas.openxmlformats.org/drawingml/2006/main" xmlns:r="http://schemas.openxmlformats.org/officeDocument/2006/relationships" xmlns:p="http://schemas.openxmlformats.org/presentationml/2006/main">
  <p:tag name="PPSNARRATION" val="6,1568097227,C:\Users\IhsanHakan\Desktop\Bölüm2_pptx\Media.ppcx"/>
</p:tagLst>
</file>

<file path=ppt/tags/tag1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8&quot;/&gt;&lt;/TableIndex&gt;&lt;/ShapeTextInfo&gt;"/>
  <p:tag name="PRESENTER_SHAPEINFO" val="&lt;ThreeDShapeInfo&gt;&lt;uuid val=&quot;{284C40B9-EEEF-46C1-97E9-D098A51153A3}&quot;/&gt;&lt;isInvalidForFieldText val=&quot;0&quot;/&gt;&lt;Image&gt;&lt;filename val=&quot;C:\Users\IHSANH~1\AppData\Local\Temp\PR\data\asimages\{284C40B9-EEEF-46C1-97E9-D098A51153A3}_6.png&quot;/&gt;&lt;left val=&quot;36&quot;/&gt;&lt;top val=&quot;30&quot;/&gt;&lt;width val=&quot;649&quot;/&gt;&lt;height val=&quot;62&quot;/&gt;&lt;hasText val=&quot;1&quot;/&gt;&lt;/Image&gt;&lt;/ThreeDShapeInfo&gt;"/>
</p:tagLst>
</file>

<file path=ppt/tags/tag1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3&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24&quot;/&gt;&lt;lineCharCount val=&quot;12&quot;/&gt;&lt;lineCharCount val=&quot;28&quot;/&gt;&lt;lineCharCount val=&quot;24&quot;/&gt;&lt;lineCharCount val=&quot;15&quot;/&gt;&lt;lineCharCount val=&quot;22&quot;/&gt;&lt;lineCharCount val=&quot;27&quot;/&gt;&lt;lineCharCount val=&quot;30&quot;/&gt;&lt;lineCharCount val=&quot;5&quot;/&gt;&lt;/TableIndex&gt;&lt;/ShapeTextInfo&gt;"/>
</p:tagLst>
</file>

<file path=ppt/tags/tag1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15.xml><?xml version="1.0" encoding="utf-8"?>
<p:tagLst xmlns:a="http://schemas.openxmlformats.org/drawingml/2006/main" xmlns:r="http://schemas.openxmlformats.org/officeDocument/2006/relationships" xmlns:p="http://schemas.openxmlformats.org/presentationml/2006/main">
  <p:tag name="PPSNARRATION" val="7,1568097227,C:\Users\IhsanHakan\Desktop\Bölüm2_pptx\Media.ppcx"/>
</p:tagLst>
</file>

<file path=ppt/tags/tag1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8&quot;/&gt;&lt;/TableIndex&gt;&lt;/ShapeTextInfo&gt;"/>
  <p:tag name="PRESENTER_SHAPEINFO" val="&lt;ThreeDShapeInfo&gt;&lt;uuid val=&quot;{9598F76C-5F96-492D-86DE-6384C2ACD278}&quot;/&gt;&lt;isInvalidForFieldText val=&quot;0&quot;/&gt;&lt;Image&gt;&lt;filename val=&quot;C:\Users\IHSANH~1\AppData\Local\Temp\PR\data\asimages\{9598F76C-5F96-492D-86DE-6384C2ACD278}_7.png&quot;/&gt;&lt;left val=&quot;36&quot;/&gt;&lt;top val=&quot;30&quot;/&gt;&lt;width val=&quot;649&quot;/&gt;&lt;height val=&quot;62&quot;/&gt;&lt;hasText val=&quot;1&quot;/&gt;&lt;/Image&gt;&lt;/ThreeDShapeInfo&gt;"/>
</p:tagLst>
</file>

<file path=ppt/tags/tag1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9&quot;/&gt;&lt;/TableIndex&gt;&lt;/ShapeTextInfo&gt;"/>
</p:tagLst>
</file>

<file path=ppt/tags/tag1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4&quot;/&gt;&lt;lineCharCount val=&quot;16&quot;/&gt;&lt;lineCharCount val=&quot;54&quot;/&gt;&lt;lineCharCount val=&quot;49&quot;/&gt;&lt;lineCharCount val=&quot;42&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3.xml><?xml version="1.0" encoding="utf-8"?>
<p:tagLst xmlns:a="http://schemas.openxmlformats.org/drawingml/2006/main" xmlns:r="http://schemas.openxmlformats.org/officeDocument/2006/relationships" xmlns:p="http://schemas.openxmlformats.org/presentationml/2006/main">
  <p:tag name="PPSNARRATION" val="8,1568097227,C:\Users\IhsanHakan\Desktop\Bölüm2_pptx\Media.ppcx"/>
</p:tagLst>
</file>

<file path=ppt/tags/tag1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PRESENTER_SHAPEINFO" val="&lt;ThreeDShapeInfo&gt;&lt;uuid val=&quot;{F0E8EDEE-8F6B-44F2-94ED-F5C7D0257BE5}&quot;/&gt;&lt;isInvalidForFieldText val=&quot;0&quot;/&gt;&lt;Image&gt;&lt;filename val=&quot;C:\Users\IHSANH~1\AppData\Local\Temp\PR\data\asimages\{F0E8EDEE-8F6B-44F2-94ED-F5C7D0257BE5}_8.png&quot;/&gt;&lt;left val=&quot;36&quot;/&gt;&lt;top val=&quot;30&quot;/&gt;&lt;width val=&quot;649&quot;/&gt;&lt;height val=&quot;62&quot;/&gt;&lt;hasText val=&quot;1&quot;/&gt;&lt;/Image&gt;&lt;/ThreeDShapeInfo&gt;"/>
</p:tagLst>
</file>

<file path=ppt/tags/tag1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9&quot;/&gt;&lt;/TableIndex&gt;&lt;/ShapeTextInfo&gt;"/>
</p:tagLst>
</file>

<file path=ppt/tags/tag1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30&quot;/&gt;&lt;lineCharCount val=&quot;47&quot;/&gt;&lt;lineCharCount val=&quot;56&quot;/&gt;&lt;lineCharCount val=&quot;47&quot;/&gt;&lt;lineCharCount val=&quot;23&quot;/&gt;&lt;lineCharCount val=&quot;53&quot;/&gt;&lt;lineCharCount val=&quot;51&quot;/&gt;&lt;lineCharCount val=&quot;54&quot;/&gt;&lt;lineCharCount val=&quot;49&quot;/&gt;&lt;lineCharCount val=&quot;10&quot;/&gt;&lt;lineCharCount val=&quot;43&quot;/&gt;&lt;/TableIndex&gt;&lt;/ShapeTextInfo&gt;"/>
</p:tagLst>
</file>

<file path=ppt/tags/tag1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1.xml><?xml version="1.0" encoding="utf-8"?>
<p:tagLst xmlns:a="http://schemas.openxmlformats.org/drawingml/2006/main" xmlns:r="http://schemas.openxmlformats.org/officeDocument/2006/relationships" xmlns:p="http://schemas.openxmlformats.org/presentationml/2006/main">
  <p:tag name="PPSNARRATION" val="9,1568097227,C:\Users\IhsanHakan\Desktop\Bölüm2_pptx\Media.ppcx"/>
</p:tagLst>
</file>

<file path=ppt/tags/tag1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PRESENTER_SHAPEINFO" val="&lt;ThreeDShapeInfo&gt;&lt;uuid val=&quot;{60FD78B2-524D-4A1E-9646-5178BDE0CAA3}&quot;/&gt;&lt;isInvalidForFieldText val=&quot;0&quot;/&gt;&lt;Image&gt;&lt;filename val=&quot;C:\Users\IHSANH~1\AppData\Local\Temp\PR\data\asimages\{60FD78B2-524D-4A1E-9646-5178BDE0CAA3}_9.png&quot;/&gt;&lt;left val=&quot;36&quot;/&gt;&lt;top val=&quot;30&quot;/&gt;&lt;width val=&quot;649&quot;/&gt;&lt;height val=&quot;62&quot;/&gt;&lt;hasText val=&quot;1&quot;/&gt;&lt;/Image&gt;&lt;/ThreeDShapeInfo&gt;"/>
</p:tagLst>
</file>

<file path=ppt/tags/tag1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9&quot;/&gt;&lt;/TableIndex&gt;&lt;/ShapeTextInfo&gt;"/>
</p:tagLst>
</file>

<file path=ppt/tags/tag1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1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30&quot;/&gt;&lt;lineCharCount val=&quot;46&quot;/&gt;&lt;lineCharCount val=&quot;27&quot;/&gt;&lt;lineCharCount val=&quot;56&quot;/&gt;&lt;lineCharCount val=&quot;44&quot;/&gt;&lt;lineCharCount val=&quot;47&quot;/&gt;&lt;lineCharCount val=&quot;59&quot;/&gt;&lt;lineCharCount val=&quot;18&quot;/&gt;&lt;/TableIndex&gt;&lt;/ShapeTextInfo&gt;"/>
</p:tagLst>
</file>

<file path=ppt/tags/tag1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9.xml><?xml version="1.0" encoding="utf-8"?>
<p:tagLst xmlns:a="http://schemas.openxmlformats.org/drawingml/2006/main" xmlns:r="http://schemas.openxmlformats.org/officeDocument/2006/relationships" xmlns:p="http://schemas.openxmlformats.org/presentationml/2006/main">
  <p:tag name="PPSNARRATION" val="10,1568097227,C:\Users\IhsanHakan\Desktop\Bölüm2_pptx\Media.ppcx"/>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PRESENTER_SHAPEINFO" val="&lt;ThreeDShapeInfo&gt;&lt;uuid val=&quot;{419B8374-CA79-42DA-8021-E843294A3D56}&quot;/&gt;&lt;isInvalidForFieldText val=&quot;0&quot;/&gt;&lt;Image&gt;&lt;filename val=&quot;C:\Users\IHSANH~1\AppData\Local\Temp\PR\data\asimages\{419B8374-CA79-42DA-8021-E843294A3D56}_10.png&quot;/&gt;&lt;left val=&quot;36&quot;/&gt;&lt;top val=&quot;30&quot;/&gt;&lt;width val=&quot;649&quot;/&gt;&lt;height val=&quot;62&quot;/&gt;&lt;hasText val=&quot;1&quot;/&gt;&lt;/Image&gt;&lt;/ThreeDShapeInfo&gt;"/>
</p:tagLst>
</file>

<file path=ppt/tags/tag1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9&quot;/&gt;&lt;/TableIndex&gt;&lt;/ShapeTextInfo&gt;"/>
</p:tagLst>
</file>

<file path=ppt/tags/tag1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33&quot;/&gt;&lt;lineCharCount val=&quot;18&quot;/&gt;&lt;lineCharCount val=&quot;25&quot;/&gt;&lt;lineCharCount val=&quot;34&quot;/&gt;&lt;lineCharCount val=&quot;35&quot;/&gt;&lt;lineCharCount val=&quot;43&quot;/&gt;&lt;lineCharCount val=&quot;46&quot;/&gt;&lt;lineCharCount val=&quot;16&quot;/&gt;&lt;lineCharCount val=&quot;48&quot;/&gt;&lt;/TableIndex&gt;&lt;/ShapeTextInfo&gt;"/>
</p:tagLst>
</file>

<file path=ppt/tags/tag1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7.xml><?xml version="1.0" encoding="utf-8"?>
<p:tagLst xmlns:a="http://schemas.openxmlformats.org/drawingml/2006/main" xmlns:r="http://schemas.openxmlformats.org/officeDocument/2006/relationships" xmlns:p="http://schemas.openxmlformats.org/presentationml/2006/main">
  <p:tag name="PPSNARRATION" val="11,1568097227,C:\Users\IhsanHakan\Desktop\Bölüm2_pptx\Media.ppcx"/>
</p:tagLst>
</file>

<file path=ppt/tags/tag1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 name="PRESENTER_SHAPEINFO" val="&lt;ThreeDShapeInfo&gt;&lt;uuid val=&quot;{7E8D5116-2D7B-4112-9A71-0CF259AEAC79}&quot;/&gt;&lt;isInvalidForFieldText val=&quot;0&quot;/&gt;&lt;Image&gt;&lt;filename val=&quot;C:\Users\IHSANH~1\AppData\Local\Temp\PR\data\asimages\{7E8D5116-2D7B-4112-9A71-0CF259AEAC79}_11.png&quot;/&gt;&lt;left val=&quot;36&quot;/&gt;&lt;top val=&quot;30&quot;/&gt;&lt;width val=&quot;649&quot;/&gt;&lt;height val=&quot;62&quot;/&gt;&lt;hasText val=&quot;1&quot;/&gt;&lt;/Image&gt;&lt;/ThreeDShapeInfo&gt;"/>
</p:tagLst>
</file>

<file path=ppt/tags/tag1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9&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40&quot;/&gt;&lt;lineCharCount val=&quot;8&quot;/&gt;&lt;/TableIndex&gt;&lt;/ShapeTextInfo&gt;"/>
</p:tagLst>
</file>

<file path=ppt/tags/tag1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8&quot;/&gt;&lt;lineCharCount val=&quot;50&quot;/&gt;&lt;lineCharCount val=&quot;52&quot;/&gt;&lt;lineCharCount val=&quot;46&quot;/&gt;&lt;lineCharCount val=&quot;1&quot;/&gt;&lt;lineCharCount val=&quot;48&quot;/&gt;&lt;lineCharCount val=&quot;56&quot;/&gt;&lt;lineCharCount val=&quot;53&quot;/&gt;&lt;lineCharCount val=&quot;11&quot;/&gt;&lt;/TableIndex&gt;&lt;/ShapeTextInfo&gt;"/>
</p:tagLst>
</file>

<file path=ppt/tags/tag1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5.xml><?xml version="1.0" encoding="utf-8"?>
<p:tagLst xmlns:a="http://schemas.openxmlformats.org/drawingml/2006/main" xmlns:r="http://schemas.openxmlformats.org/officeDocument/2006/relationships" xmlns:p="http://schemas.openxmlformats.org/presentationml/2006/main">
  <p:tag name="PPSNARRATION" val="12,1568097227,C:\Users\IhsanHakan\Desktop\Bölüm2_pptx\Media.ppcx"/>
</p:tagLst>
</file>

<file path=ppt/tags/tag1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 name="PRESENTER_SHAPEINFO" val="&lt;ThreeDShapeInfo&gt;&lt;uuid val=&quot;{B188D9CF-1FBD-42F7-9F19-E81FC49E24B4}&quot;/&gt;&lt;isInvalidForFieldText val=&quot;0&quot;/&gt;&lt;Image&gt;&lt;filename val=&quot;C:\Users\IHSANH~1\AppData\Local\Temp\PR\data\asimages\{B188D9CF-1FBD-42F7-9F19-E81FC49E24B4}_12.png&quot;/&gt;&lt;left val=&quot;36&quot;/&gt;&lt;top val=&quot;30&quot;/&gt;&lt;width val=&quot;649&quot;/&gt;&lt;height val=&quot;62&quot;/&gt;&lt;hasText val=&quot;1&quot;/&gt;&lt;/Image&gt;&lt;/ThreeDShapeInfo&gt;"/>
</p:tagLst>
</file>

<file path=ppt/tags/tag1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9&quot;/&gt;&lt;/TableIndex&gt;&lt;/ShapeTextInfo&gt;"/>
</p:tagLst>
</file>

<file path=ppt/tags/tag1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50&quot;/&gt;&lt;lineCharCount val=&quot;50&quot;/&gt;&lt;lineCharCount val=&quot;57&quot;/&gt;&lt;lineCharCount val=&quot;61&quot;/&gt;&lt;lineCharCount val=&quot;20&quot;/&gt;&lt;lineCharCount val=&quot;1&quot;/&gt;&lt;lineCharCount val=&quot;52&quot;/&gt;&lt;lineCharCount val=&quot;40&quot;/&gt;&lt;lineCharCount val=&quot;44&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3&quot;/&gt;&lt;lineCharCount val=&quot;8&quot;/&gt;&lt;/TableIndex&gt;&lt;/ShapeTextInfo&gt;"/>
</p:tagLst>
</file>

<file path=ppt/tags/tag1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3.xml><?xml version="1.0" encoding="utf-8"?>
<p:tagLst xmlns:a="http://schemas.openxmlformats.org/drawingml/2006/main" xmlns:r="http://schemas.openxmlformats.org/officeDocument/2006/relationships" xmlns:p="http://schemas.openxmlformats.org/presentationml/2006/main">
  <p:tag name="PPSNARRATION" val="13,1568097227,C:\Users\IhsanHakan\Desktop\Bölüm2_pptx\Media.ppcx"/>
</p:tagLst>
</file>

<file path=ppt/tags/tag1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 name="PRESENTER_SHAPEINFO" val="&lt;ThreeDShapeInfo&gt;&lt;uuid val=&quot;{D6B3E478-5689-4881-881D-D7A552873379}&quot;/&gt;&lt;isInvalidForFieldText val=&quot;0&quot;/&gt;&lt;Image&gt;&lt;filename val=&quot;C:\Users\IHSANH~1\AppData\Local\Temp\PR\data\asimages\{D6B3E478-5689-4881-881D-D7A552873379}_13.png&quot;/&gt;&lt;left val=&quot;36&quot;/&gt;&lt;top val=&quot;30&quot;/&gt;&lt;width val=&quot;649&quot;/&gt;&lt;height val=&quot;62&quot;/&gt;&lt;hasText val=&quot;1&quot;/&gt;&lt;/Image&gt;&lt;/ThreeDShapeInfo&gt;"/>
</p:tagLst>
</file>

<file path=ppt/tags/tag1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0&quot;/&gt;&lt;lineCharCount val=&quot;25&quot;/&gt;&lt;lineCharCount val=&quot;60&quot;/&gt;&lt;lineCharCount val=&quot;54&quot;/&gt;&lt;lineCharCount val=&quot;53&quot;/&gt;&lt;lineCharCount val=&quot;57&quot;/&gt;&lt;lineCharCount val=&quot;45&quot;/&gt;&lt;lineCharCount val=&quot;55&quot;/&gt;&lt;lineCharCount val=&quot;48&quot;/&gt;&lt;lineCharCount val=&quot;54&quot;/&gt;&lt;lineCharCount val=&quot;53&quot;/&gt;&lt;/TableIndex&gt;&lt;/ShapeTextInfo&gt;"/>
</p:tagLst>
</file>

<file path=ppt/tags/tag1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9&quot;/&gt;&lt;/TableIndex&gt;&lt;/ShapeTextInfo&gt;"/>
</p:tagLst>
</file>

<file path=ppt/tags/tag1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1.xml><?xml version="1.0" encoding="utf-8"?>
<p:tagLst xmlns:a="http://schemas.openxmlformats.org/drawingml/2006/main" xmlns:r="http://schemas.openxmlformats.org/officeDocument/2006/relationships" xmlns:p="http://schemas.openxmlformats.org/presentationml/2006/main">
  <p:tag name="PPSNARRATION" val="14,1568097227,C:\Users\IhsanHakan\Desktop\Bölüm2_pptx\Media.ppcx"/>
</p:tagLst>
</file>

<file path=ppt/tags/tag1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 name="PRESENTER_SHAPEINFO" val="&lt;ThreeDShapeInfo&gt;&lt;uuid val=&quot;{00A87FA7-2D59-45FF-BADB-435927B078D8}&quot;/&gt;&lt;isInvalidForFieldText val=&quot;0&quot;/&gt;&lt;Image&gt;&lt;filename val=&quot;C:\Users\IHSANH~1\AppData\Local\Temp\PR\data\asimages\{00A87FA7-2D59-45FF-BADB-435927B078D8}_14.png&quot;/&gt;&lt;left val=&quot;36&quot;/&gt;&lt;top val=&quot;30&quot;/&gt;&lt;width val=&quot;649&quot;/&gt;&lt;height val=&quot;62&quot;/&gt;&lt;hasText val=&quot;1&quot;/&gt;&lt;/Image&gt;&lt;/ThreeDShapeInfo&gt;"/>
</p:tagLst>
</file>

<file path=ppt/tags/tag1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30&quot;/&gt;&lt;lineCharCount val=&quot;58&quot;/&gt;&lt;lineCharCount val=&quot;56&quot;/&gt;&lt;lineCharCount val=&quot;53&quot;/&gt;&lt;lineCharCount val=&quot;15&quot;/&gt;&lt;lineCharCount val=&quot;26&quot;/&gt;&lt;lineCharCount val=&quot;54&quot;/&gt;&lt;lineCharCount val=&quot;55&quot;/&gt;&lt;lineCharCount val=&quot;58&quot;/&gt;&lt;lineCharCount val=&quot;16&quot;/&gt;&lt;lineCharCount val=&quot;51&quot;/&gt;&lt;/TableIndex&gt;&lt;/ShapeTextInfo&gt;"/>
</p:tagLst>
</file>

<file path=ppt/tags/tag1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9.xml><?xml version="1.0" encoding="utf-8"?>
<p:tagLst xmlns:a="http://schemas.openxmlformats.org/drawingml/2006/main" xmlns:r="http://schemas.openxmlformats.org/officeDocument/2006/relationships" xmlns:p="http://schemas.openxmlformats.org/presentationml/2006/main">
  <p:tag name="PPSNARRATION" val="15,1568097227,C:\Users\IhsanHakan\Desktop\Bölüm2_pptx\Media.ppcx"/>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 name="PRESENTER_SHAPEINFO" val="&lt;ThreeDShapeInfo&gt;&lt;uuid val=&quot;{D5C59A0F-2D8F-4CA2-A735-56B3F4206FB6}&quot;/&gt;&lt;isInvalidForFieldText val=&quot;0&quot;/&gt;&lt;Image&gt;&lt;filename val=&quot;C:\Users\IHSANH~1\AppData\Local\Temp\PR\data\asimages\{D5C59A0F-2D8F-4CA2-A735-56B3F4206FB6}_15.png&quot;/&gt;&lt;left val=&quot;36&quot;/&gt;&lt;top val=&quot;30&quot;/&gt;&lt;width val=&quot;649&quot;/&gt;&lt;height val=&quot;62&quot;/&gt;&lt;hasText val=&quot;1&quot;/&gt;&lt;/Image&gt;&lt;/ThreeDShapeInfo&gt;"/>
</p:tagLst>
</file>

<file path=ppt/tags/tag1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9&quot;/&gt;&lt;lineCharCount val=&quot;55&quot;/&gt;&lt;lineCharCount val=&quot;44&quot;/&gt;&lt;lineCharCount val=&quot;54&quot;/&gt;&lt;lineCharCount val=&quot;30&quot;/&gt;&lt;lineCharCount val=&quot;43&quot;/&gt;&lt;lineCharCount val=&quot;50&quot;/&gt;&lt;lineCharCount val=&quot;51&quot;/&gt;&lt;lineCharCount val=&quot;48&quot;/&gt;&lt;lineCharCount val=&quot;28&quot;/&gt;&lt;/TableIndex&gt;&lt;/ShapeTextInfo&gt;"/>
</p:tagLst>
</file>

<file path=ppt/tags/tag1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7.xml><?xml version="1.0" encoding="utf-8"?>
<p:tagLst xmlns:a="http://schemas.openxmlformats.org/drawingml/2006/main" xmlns:r="http://schemas.openxmlformats.org/officeDocument/2006/relationships" xmlns:p="http://schemas.openxmlformats.org/presentationml/2006/main">
  <p:tag name="PPSNARRATION" val="16,1568097227,C:\Users\IhsanHakan\Desktop\Bölüm2_pptx\Media.ppcx"/>
</p:tagLst>
</file>

<file path=ppt/tags/tag1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 name="PRESENTER_SHAPEINFO" val="&lt;ThreeDShapeInfo&gt;&lt;uuid val=&quot;{1D952FB6-E262-45F6-ADFA-38C06FB953BB}&quot;/&gt;&lt;isInvalidForFieldText val=&quot;0&quot;/&gt;&lt;Image&gt;&lt;filename val=&quot;C:\Users\IHSANH~1\AppData\Local\Temp\PR\data\asimages\{1D952FB6-E262-45F6-ADFA-38C06FB953BB}_16.png&quot;/&gt;&lt;left val=&quot;36&quot;/&gt;&lt;top val=&quot;30&quot;/&gt;&lt;width val=&quot;649&quot;/&gt;&lt;height val=&quot;62&quot;/&gt;&lt;hasText val=&quot;1&quot;/&gt;&lt;/Image&gt;&lt;/ThreeDShapeInfo&gt;"/>
</p:tagLst>
</file>

<file path=ppt/tags/tag1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2&quot;/&gt;&lt;lineCharCount val=&quot;54&quot;/&gt;&lt;lineCharCount val=&quot;10&quot;/&gt;&lt;lineCharCount val=&quot;52&quot;/&gt;&lt;lineCharCount val=&quot;55&quot;/&gt;&lt;lineCharCount val=&quot;17&quot;/&gt;&lt;lineCharCount val=&quot;58&quot;/&gt;&lt;lineCharCount val=&quot;10&quot;/&gt;&lt;lineCharCount val=&quot;50&quot;/&gt;&lt;lineCharCount val=&quot;57&quot;/&gt;&lt;lineCharCount val=&quot;55&quot;/&gt;&lt;lineCharCount val=&quot;51&quot;/&gt;&lt;lineCharCount val=&quot;11&quot;/&gt;&lt;/TableIndex&gt;&lt;/ShapeTextInfo&gt;"/>
</p:tagLst>
</file>

<file path=ppt/tags/tag1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95.xml><?xml version="1.0" encoding="utf-8"?>
<p:tagLst xmlns:a="http://schemas.openxmlformats.org/drawingml/2006/main" xmlns:r="http://schemas.openxmlformats.org/officeDocument/2006/relationships" xmlns:p="http://schemas.openxmlformats.org/presentationml/2006/main">
  <p:tag name="PPSNARRATION" val="17,1568097227,C:\Users\IhsanHakan\Desktop\Bölüm2_pptx\Media.ppcx"/>
</p:tagLst>
</file>

<file path=ppt/tags/tag1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 name="PRESENTER_SHAPEINFO" val="&lt;ThreeDShapeInfo&gt;&lt;uuid val=&quot;{FBE43CED-953D-4738-B98A-BEB23E22F704}&quot;/&gt;&lt;isInvalidForFieldText val=&quot;0&quot;/&gt;&lt;Image&gt;&lt;filename val=&quot;C:\Users\IHSANH~1\AppData\Local\Temp\PR\data\asimages\{FBE43CED-953D-4738-B98A-BEB23E22F704}_17.png&quot;/&gt;&lt;left val=&quot;36&quot;/&gt;&lt;top val=&quot;30&quot;/&gt;&lt;width val=&quot;649&quot;/&gt;&lt;height val=&quot;62&quot;/&gt;&lt;hasText val=&quot;1&quot;/&gt;&lt;/Image&gt;&lt;/ThreeDShapeInfo&gt;"/>
</p:tagLst>
</file>

<file path=ppt/tags/tag1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1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1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1&quot;/&gt;&lt;lineCharCount val=&quot;54&quot;/&gt;&lt;lineCharCount val=&quot;54&quot;/&gt;&lt;lineCharCount val=&quot;43&quot;/&gt;&lt;lineCharCount val=&quot;3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3&quot;/&gt;&lt;lineCharCount val=&quot;8&quot;/&gt;&lt;/TableIndex&gt;&lt;/ShapeTextInfo&gt;"/>
</p:tagLst>
</file>

<file path=ppt/tags/tag2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3.xml><?xml version="1.0" encoding="utf-8"?>
<p:tagLst xmlns:a="http://schemas.openxmlformats.org/drawingml/2006/main" xmlns:r="http://schemas.openxmlformats.org/officeDocument/2006/relationships" xmlns:p="http://schemas.openxmlformats.org/presentationml/2006/main">
  <p:tag name="PPSNARRATION" val="18,1568097227,C:\Users\IhsanHakan\Desktop\Bölüm2_pptx\Media.ppcx"/>
</p:tagLst>
</file>

<file path=ppt/tags/tag2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 name="PRESENTER_SHAPEINFO" val="&lt;ThreeDShapeInfo&gt;&lt;uuid val=&quot;{A4E2F343-F170-474F-9B06-BF5BE50E8AFC}&quot;/&gt;&lt;isInvalidForFieldText val=&quot;0&quot;/&gt;&lt;Image&gt;&lt;filename val=&quot;C:\Users\IHSANH~1\AppData\Local\Temp\PR\data\asimages\{A4E2F343-F170-474F-9B06-BF5BE50E8AFC}_18.png&quot;/&gt;&lt;left val=&quot;36&quot;/&gt;&lt;top val=&quot;30&quot;/&gt;&lt;width val=&quot;649&quot;/&gt;&lt;height val=&quot;62&quot;/&gt;&lt;hasText val=&quot;1&quot;/&gt;&lt;/Image&gt;&lt;/ThreeDShapeInfo&gt;"/>
</p:tagLst>
</file>

<file path=ppt/tags/tag20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2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9&quot;/&gt;&lt;/TableIndex&gt;&lt;/ShapeTextInfo&gt;"/>
</p:tagLst>
</file>

<file path=ppt/tags/tag2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47&quot;/&gt;&lt;lineCharCount val=&quot;13&quot;/&gt;&lt;lineCharCount val=&quot;13&quot;/&gt;&lt;lineCharCount val=&quot;15&quot;/&gt;&lt;lineCharCount val=&quot;13&quot;/&gt;&lt;/TableIndex&gt;&lt;/ShapeTextInfo&gt;"/>
</p:tagLst>
</file>

<file path=ppt/tags/tag2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1.xml><?xml version="1.0" encoding="utf-8"?>
<p:tagLst xmlns:a="http://schemas.openxmlformats.org/drawingml/2006/main" xmlns:r="http://schemas.openxmlformats.org/officeDocument/2006/relationships" xmlns:p="http://schemas.openxmlformats.org/presentationml/2006/main">
  <p:tag name="PPSNARRATION" val="19,1568097227,C:\Users\IhsanHakan\Desktop\Bölüm2_pptx\Media.ppcx"/>
</p:tagLst>
</file>

<file path=ppt/tags/tag2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6&quot;/&gt;&lt;/TableIndex&gt;&lt;/ShapeTextInfo&gt;"/>
  <p:tag name="PRESENTER_SHAPEINFO" val="&lt;ThreeDShapeInfo&gt;&lt;uuid val=&quot;{3D8033C1-D4B6-40CF-9650-6B3CA13CC94E}&quot;/&gt;&lt;isInvalidForFieldText val=&quot;0&quot;/&gt;&lt;Image&gt;&lt;filename val=&quot;C:\Users\IHSANH~1\AppData\Local\Temp\PR\data\asimages\{3D8033C1-D4B6-40CF-9650-6B3CA13CC94E}_19.png&quot;/&gt;&lt;left val=&quot;36&quot;/&gt;&lt;top val=&quot;30&quot;/&gt;&lt;width val=&quot;649&quot;/&gt;&lt;height val=&quot;62&quot;/&gt;&lt;hasText val=&quot;1&quot;/&gt;&lt;/Image&gt;&lt;/ThreeDShapeInfo&gt;"/>
</p:tagLst>
</file>

<file path=ppt/tags/tag2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2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0&quot;/&gt;&lt;lineCharCount val=&quot;48&quot;/&gt;&lt;lineCharCount val=&quot;56&quot;/&gt;&lt;lineCharCount val=&quot;52&quot;/&gt;&lt;lineCharCount val=&quot;57&quot;/&gt;&lt;lineCharCount val=&quot;55&quot;/&gt;&lt;lineCharCount val=&quot;55&quot;/&gt;&lt;lineCharCount val=&quot;55&quot;/&gt;&lt;lineCharCount val=&quot;55&quot;/&gt;&lt;lineCharCount val=&quot;53&quot;/&gt;&lt;lineCharCount val=&quot;52&quot;/&gt;&lt;/TableIndex&gt;&lt;/ShapeTextInfo&gt;"/>
</p:tagLst>
</file>

<file path=ppt/tags/tag2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9.xml><?xml version="1.0" encoding="utf-8"?>
<p:tagLst xmlns:a="http://schemas.openxmlformats.org/drawingml/2006/main" xmlns:r="http://schemas.openxmlformats.org/officeDocument/2006/relationships" xmlns:p="http://schemas.openxmlformats.org/presentationml/2006/main">
  <p:tag name="PPSNARRATION" val="20,1568097227,C:\Users\IhsanHakan\Desktop\Bölüm2_pptx\Media.ppcx"/>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9&quot;/&gt;&lt;/TableIndex&gt;&lt;/ShapeTextInfo&gt;"/>
</p:tagLst>
</file>

<file path=ppt/tags/tag2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 name="PRESENTER_SHAPEINFO" val="&lt;ThreeDShapeInfo&gt;&lt;uuid val=&quot;{A346858C-F7C3-4561-899C-47505AA1D891}&quot;/&gt;&lt;isInvalidForFieldText val=&quot;0&quot;/&gt;&lt;Image&gt;&lt;filename val=&quot;C:\Users\IHSANH~1\AppData\Local\Temp\PR\data\asimages\{A346858C-F7C3-4561-899C-47505AA1D891}_20.png&quot;/&gt;&lt;left val=&quot;36&quot;/&gt;&lt;top val=&quot;30&quot;/&gt;&lt;width val=&quot;649&quot;/&gt;&lt;height val=&quot;62&quot;/&gt;&lt;hasText val=&quot;1&quot;/&gt;&lt;/Image&gt;&lt;/ThreeDShapeInfo&gt;"/>
</p:tagLst>
</file>

<file path=ppt/tags/tag2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9&quot;/&gt;&lt;/TableIndex&gt;&lt;/ShapeTextInfo&gt;"/>
</p:tagLst>
</file>

<file path=ppt/tags/tag2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57&quot;/&gt;&lt;lineCharCount val=&quot;60&quot;/&gt;&lt;lineCharCount val=&quot;60&quot;/&gt;&lt;lineCharCount val=&quot;59&quot;/&gt;&lt;lineCharCount val=&quot;22&quot;/&gt;&lt;/TableIndex&gt;&lt;/ShapeTextInfo&gt;"/>
</p:tagLst>
</file>

<file path=ppt/tags/tag2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7.xml><?xml version="1.0" encoding="utf-8"?>
<p:tagLst xmlns:a="http://schemas.openxmlformats.org/drawingml/2006/main" xmlns:r="http://schemas.openxmlformats.org/officeDocument/2006/relationships" xmlns:p="http://schemas.openxmlformats.org/presentationml/2006/main">
  <p:tag name="PPSNARRATION" val="21,1568097227,C:\Users\IhsanHakan\Desktop\Bölüm2_pptx\Media.ppcx"/>
</p:tagLst>
</file>

<file path=ppt/tags/tag2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6&quot;/&gt;&lt;/TableIndex&gt;&lt;/ShapeTextInfo&gt;"/>
  <p:tag name="PRESENTER_SHAPEINFO" val="&lt;ThreeDShapeInfo&gt;&lt;uuid val=&quot;{9AFBD792-56F9-4ACA-802D-8BCF3E811FBE}&quot;/&gt;&lt;isInvalidForFieldText val=&quot;0&quot;/&gt;&lt;Image&gt;&lt;filename val=&quot;C:\Users\IHSANH~1\AppData\Local\Temp\PR\data\asimages\{9AFBD792-56F9-4ACA-802D-8BCF3E811FBE}_21.png&quot;/&gt;&lt;left val=&quot;36&quot;/&gt;&lt;top val=&quot;30&quot;/&gt;&lt;width val=&quot;649&quot;/&gt;&lt;height val=&quot;62&quot;/&gt;&lt;hasText val=&quot;1&quot;/&gt;&lt;/Image&gt;&lt;/ThreeDShapeInfo&gt;"/>
</p:tagLst>
</file>

<file path=ppt/tags/tag2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9&quot;/&gt;&lt;/TableIndex&gt;&lt;/ShapeText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3&quot;/&gt;&lt;/TableIndex&gt;&lt;/ShapeTextInfo&gt;"/>
</p:tagLst>
</file>

<file path=ppt/tags/tag2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35.xml><?xml version="1.0" encoding="utf-8"?>
<p:tagLst xmlns:a="http://schemas.openxmlformats.org/drawingml/2006/main" xmlns:r="http://schemas.openxmlformats.org/officeDocument/2006/relationships" xmlns:p="http://schemas.openxmlformats.org/presentationml/2006/main">
  <p:tag name="PPSNARRATION" val="22,1568097227,C:\Users\IhsanHakan\Desktop\Bölüm2_pptx\Media.ppcx"/>
</p:tagLst>
</file>

<file path=ppt/tags/tag2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4&quot;/&gt;&lt;/TableIndex&gt;&lt;/ShapeTextInfo&gt;"/>
  <p:tag name="PRESENTER_SHAPEINFO" val="&lt;ThreeDShapeInfo&gt;&lt;uuid val=&quot;{CB49345C-5374-49F0-B347-84586C7FA07B}&quot;/&gt;&lt;isInvalidForFieldText val=&quot;0&quot;/&gt;&lt;Image&gt;&lt;filename val=&quot;C:\Users\IHSANH~1\AppData\Local\Temp\PR\data\asimages\{CB49345C-5374-49F0-B347-84586C7FA07B}_22.png&quot;/&gt;&lt;left val=&quot;36&quot;/&gt;&lt;top val=&quot;30&quot;/&gt;&lt;width val=&quot;649&quot;/&gt;&lt;height val=&quot;62&quot;/&gt;&lt;hasText val=&quot;1&quot;/&gt;&lt;/Image&gt;&lt;/ThreeDShapeInfo&gt;"/>
</p:tagLst>
</file>

<file path=ppt/tags/tag2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9&quot;/&gt;&lt;/TableIndex&gt;&lt;/ShapeTextInfo&gt;"/>
</p:tagLst>
</file>

<file path=ppt/tags/tag2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7&quot;/&gt;&lt;lineCharCount val=&quot;61&quot;/&gt;&lt;lineCharCount val=&quot;59&quot;/&gt;&lt;lineCharCount val=&quot;63&quot;/&gt;&lt;lineCharCount val=&quot;24&quot;/&gt;&lt;lineCharCount val=&quot;1&quot;/&gt;&lt;lineCharCount val=&quot;59&quot;/&gt;&lt;lineCharCount val=&quot;36&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3.xml><?xml version="1.0" encoding="utf-8"?>
<p:tagLst xmlns:a="http://schemas.openxmlformats.org/drawingml/2006/main" xmlns:r="http://schemas.openxmlformats.org/officeDocument/2006/relationships" xmlns:p="http://schemas.openxmlformats.org/presentationml/2006/main">
  <p:tag name="PPSNARRATION" val="23,1568097227,C:\Users\IhsanHakan\Desktop\Bölüm2_pptx\Media.ppcx"/>
</p:tagLst>
</file>

<file path=ppt/tags/tag2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 name="PRESENTER_SHAPEINFO" val="&lt;ThreeDShapeInfo&gt;&lt;uuid val=&quot;{22667BD0-6E2F-45A4-8658-B4B03D8940D3}&quot;/&gt;&lt;isInvalidForFieldText val=&quot;0&quot;/&gt;&lt;Image&gt;&lt;filename val=&quot;C:\Users\IHSANH~1\AppData\Local\Temp\PR\data\asimages\{22667BD0-6E2F-45A4-8658-B4B03D8940D3}_23.png&quot;/&gt;&lt;left val=&quot;36&quot;/&gt;&lt;top val=&quot;30&quot;/&gt;&lt;width val=&quot;649&quot;/&gt;&lt;height val=&quot;62&quot;/&gt;&lt;hasText val=&quot;1&quot;/&gt;&lt;/Image&gt;&lt;/ThreeDShapeInfo&gt;"/>
</p:tagLst>
</file>

<file path=ppt/tags/tag2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7&quot;/&gt;&lt;/TableIndex&gt;&lt;/ShapeTextInfo&gt;"/>
</p:tagLst>
</file>

<file path=ppt/tags/tag2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2&quot;/&gt;&lt;lineCharCount val=&quot;19&quot;/&gt;&lt;lineCharCount val=&quot;14&quot;/&gt;&lt;lineCharCount val=&quot;18&quot;/&gt;&lt;lineCharCount val=&quot;1&quot;/&gt;&lt;lineCharCount val=&quot;56&quot;/&gt;&lt;lineCharCount val=&quot;52&quot;/&gt;&lt;lineCharCount val=&quot;64&quot;/&gt;&lt;lineCharCount val=&quot;51&quot;/&gt;&lt;lineCharCount val=&quot;52&quot;/&gt;&lt;lineCharCount val=&quot;52&quot;/&gt;&lt;lineCharCount val=&quot;58&quot;/&gt;&lt;lineCharCount val=&quot;11&quot;/&gt;&lt;/TableIndex&gt;&lt;/ShapeTextInfo&gt;"/>
</p:tagLst>
</file>

<file path=ppt/tags/tag2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2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1.xml><?xml version="1.0" encoding="utf-8"?>
<p:tagLst xmlns:a="http://schemas.openxmlformats.org/drawingml/2006/main" xmlns:r="http://schemas.openxmlformats.org/officeDocument/2006/relationships" xmlns:p="http://schemas.openxmlformats.org/presentationml/2006/main">
  <p:tag name="PPSNARRATION" val="24,1568097227,C:\Users\IhsanHakan\Desktop\Bölüm2_pptx\Media.ppcx"/>
</p:tagLst>
</file>

<file path=ppt/tags/tag2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 name="PRESENTER_SHAPEINFO" val="&lt;ThreeDShapeInfo&gt;&lt;uuid val=&quot;{0C74044C-F461-4946-A073-B03D0B127370}&quot;/&gt;&lt;isInvalidForFieldText val=&quot;0&quot;/&gt;&lt;Image&gt;&lt;filename val=&quot;C:\Users\IHSANH~1\AppData\Local\Temp\PR\data\asimages\{0C74044C-F461-4946-A073-B03D0B127370}_24.png&quot;/&gt;&lt;left val=&quot;36&quot;/&gt;&lt;top val=&quot;30&quot;/&gt;&lt;width val=&quot;649&quot;/&gt;&lt;height val=&quot;62&quot;/&gt;&lt;hasText val=&quot;1&quot;/&gt;&lt;/Image&gt;&lt;/ThreeDShapeInfo&gt;"/>
</p:tagLst>
</file>

<file path=ppt/tags/tag2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7&quot;/&gt;&lt;/TableIndex&gt;&lt;/ShapeTextInfo&gt;"/>
</p:tagLst>
</file>

<file path=ppt/tags/tag2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6&quot;/&gt;&lt;lineCharCount val=&quot;65&quot;/&gt;&lt;lineCharCount val=&quot;63&quot;/&gt;&lt;lineCharCount val=&quot;62&quot;/&gt;&lt;lineCharCount val=&quot;65&quot;/&gt;&lt;lineCharCount val=&quot;64&quot;/&gt;&lt;lineCharCount val=&quot;35&quot;/&gt;&lt;lineCharCount val=&quot;75&quot;/&gt;&lt;lineCharCount val=&quot;33&quot;/&gt;&lt;lineCharCount val=&quot;66&quot;/&gt;&lt;lineCharCount val=&quot;46&quot;/&gt;&lt;lineCharCount val=&quot;76&quot;/&gt;&lt;lineCharCount val=&quot;75&quot;/&gt;&lt;lineCharCount val=&quot;75&quot;/&gt;&lt;lineCharCount val=&quot;53&quot;/&gt;&lt;lineCharCount val=&quot;76&quot;/&gt;&lt;lineCharCount val=&quot;16&quot;/&gt;&lt;/TableIndex&gt;&lt;/ShapeTextInfo&gt;"/>
</p:tagLst>
</file>

<file path=ppt/tags/tag2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9.xml><?xml version="1.0" encoding="utf-8"?>
<p:tagLst xmlns:a="http://schemas.openxmlformats.org/drawingml/2006/main" xmlns:r="http://schemas.openxmlformats.org/officeDocument/2006/relationships" xmlns:p="http://schemas.openxmlformats.org/presentationml/2006/main">
  <p:tag name="PPSNARRATION" val="25,1568097227,C:\Users\IhsanHakan\Desktop\Bölüm2_pptx\Media.ppcx"/>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7&quot;/&gt;&lt;/TableIndex&gt;&lt;/ShapeTextInfo&gt;"/>
  <p:tag name="PRESENTER_SHAPEINFO" val="&lt;ThreeDShapeInfo&gt;&lt;uuid val=&quot;{822155B3-BD08-44CB-BAC9-58F9A08505C7}&quot;/&gt;&lt;isInvalidForFieldText val=&quot;0&quot;/&gt;&lt;Image&gt;&lt;filename val=&quot;C:\Users\IHSANH~1\AppData\Local\Temp\PR\data\asimages\{822155B3-BD08-44CB-BAC9-58F9A08505C7}_25.png&quot;/&gt;&lt;left val=&quot;36&quot;/&gt;&lt;top val=&quot;30&quot;/&gt;&lt;width val=&quot;649&quot;/&gt;&lt;height val=&quot;62&quot;/&gt;&lt;hasText val=&quot;1&quot;/&gt;&lt;/Image&gt;&lt;/ThreeDShapeInfo&gt;"/>
</p:tagLst>
</file>

<file path=ppt/tags/tag2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2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2&quot;/&gt;&lt;lineCharCount val=&quot;67&quot;/&gt;&lt;lineCharCount val=&quot;41&quot;/&gt;&lt;lineCharCount val=&quot;1&quot;/&gt;&lt;lineCharCount val=&quot;66&quot;/&gt;&lt;lineCharCount val=&quot;12&quot;/&gt;&lt;lineCharCount val=&quot;1&quot;/&gt;&lt;lineCharCount val=&quot;68&quot;/&gt;&lt;lineCharCount val=&quot;74&quot;/&gt;&lt;lineCharCount val=&quot;17&quot;/&gt;&lt;lineCharCount val=&quot;1&quot;/&gt;&lt;lineCharCount val=&quot;26&quot;/&gt;&lt;lineCharCount val=&quot;24&quot;/&gt;&lt;/TableIndex&gt;&lt;/ShapeTextInfo&gt;"/>
</p:tagLst>
</file>

<file path=ppt/tags/tag2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7.xml><?xml version="1.0" encoding="utf-8"?>
<p:tagLst xmlns:a="http://schemas.openxmlformats.org/drawingml/2006/main" xmlns:r="http://schemas.openxmlformats.org/officeDocument/2006/relationships" xmlns:p="http://schemas.openxmlformats.org/presentationml/2006/main">
  <p:tag name="PPSNARRATION" val="26,1568097227,C:\Users\IhsanHakan\Desktop\Bölüm2_pptx\Media.ppcx"/>
</p:tagLst>
</file>

<file path=ppt/tags/tag2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 name="PRESENTER_SHAPEINFO" val="&lt;ThreeDShapeInfo&gt;&lt;uuid val=&quot;{F448E9E3-B797-431C-AB14-64BAEE2D4128}&quot;/&gt;&lt;isInvalidForFieldText val=&quot;0&quot;/&gt;&lt;Image&gt;&lt;filename val=&quot;C:\Users\IHSANH~1\AppData\Local\Temp\PR\data\asimages\{F448E9E3-B797-431C-AB14-64BAEE2D4128}_26.png&quot;/&gt;&lt;left val=&quot;36&quot;/&gt;&lt;top val=&quot;30&quot;/&gt;&lt;width val=&quot;649&quot;/&gt;&lt;height val=&quot;62&quot;/&gt;&lt;hasText val=&quot;1&quot;/&gt;&lt;/Image&gt;&lt;/ThreeDShapeInfo&gt;"/>
</p:tagLst>
</file>

<file path=ppt/tags/tag2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2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3&quot;/&gt;&lt;lineCharCount val=&quot;63&quot;/&gt;&lt;lineCharCount val=&quot;58&quot;/&gt;&lt;lineCharCount val=&quot;73&quot;/&gt;&lt;lineCharCount val=&quot;42&quot;/&gt;&lt;lineCharCount val=&quot;1&quot;/&gt;&lt;lineCharCount val=&quot;53&quot;/&gt;&lt;lineCharCount val=&quot;64&quot;/&gt;&lt;lineCharCount val=&quot;53&quot;/&gt;&lt;lineCharCount val=&quot;17&quot;/&gt;&lt;lineCharCount val=&quot;1&quot;/&gt;&lt;lineCharCount val=&quot;69&quot;/&gt;&lt;lineCharCount val=&quot;69&quot;/&gt;&lt;lineCharCount val=&quot;62&quot;/&gt;&lt;/TableIndex&gt;&lt;/ShapeTextInfo&gt;"/>
</p:tagLst>
</file>

<file path=ppt/tags/tag2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75.xml><?xml version="1.0" encoding="utf-8"?>
<p:tagLst xmlns:a="http://schemas.openxmlformats.org/drawingml/2006/main" xmlns:r="http://schemas.openxmlformats.org/officeDocument/2006/relationships" xmlns:p="http://schemas.openxmlformats.org/presentationml/2006/main">
  <p:tag name="PPSNARRATION" val="27,1568097227,C:\Users\IhsanHakan\Desktop\Bölüm2_pptx\Media.ppcx"/>
</p:tagLst>
</file>

<file path=ppt/tags/tag2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7&quot;/&gt;&lt;/TableIndex&gt;&lt;/ShapeTextInfo&gt;"/>
  <p:tag name="PRESENTER_SHAPEINFO" val="&lt;ThreeDShapeInfo&gt;&lt;uuid val=&quot;{2066833B-2C50-46CD-A473-54ED61A22928}&quot;/&gt;&lt;isInvalidForFieldText val=&quot;0&quot;/&gt;&lt;Image&gt;&lt;filename val=&quot;C:\Users\IHSANH~1\AppData\Local\Temp\PR\data\asimages\{2066833B-2C50-46CD-A473-54ED61A22928}_27.png&quot;/&gt;&lt;left val=&quot;36&quot;/&gt;&lt;top val=&quot;30&quot;/&gt;&lt;width val=&quot;649&quot;/&gt;&lt;height val=&quot;62&quot;/&gt;&lt;hasText val=&quot;1&quot;/&gt;&lt;/Image&gt;&lt;/ThreeDShapeInfo&gt;"/>
</p:tagLst>
</file>

<file path=ppt/tags/tag2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2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2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2.xml><?xml version="1.0" encoding="utf-8"?>
<p:tagLst xmlns:a="http://schemas.openxmlformats.org/drawingml/2006/main" xmlns:r="http://schemas.openxmlformats.org/officeDocument/2006/relationships" xmlns:p="http://schemas.openxmlformats.org/presentationml/2006/main">
  <p:tag name="PPSNARRATION" val="28,1568097227,C:\Users\IhsanHakan\Desktop\Bölüm2_pptx\Media.ppcx"/>
</p:tagLst>
</file>

<file path=ppt/tags/tag2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0&quot;/&gt;&lt;/TableIndex&gt;&lt;/ShapeTextInfo&gt;"/>
  <p:tag name="PRESENTER_SHAPEINFO" val="&lt;ThreeDShapeInfo&gt;&lt;uuid val=&quot;{7D52C095-AF7B-450E-A888-8656F1D5A673}&quot;/&gt;&lt;isInvalidForFieldText val=&quot;0&quot;/&gt;&lt;Image&gt;&lt;filename val=&quot;C:\Users\IHSANH~1\AppData\Local\Temp\PR\data\asimages\{7D52C095-AF7B-450E-A888-8656F1D5A673}_28.png&quot;/&gt;&lt;left val=&quot;36&quot;/&gt;&lt;top val=&quot;30&quot;/&gt;&lt;width val=&quot;649&quot;/&gt;&lt;height val=&quot;62&quot;/&gt;&lt;hasText val=&quot;1&quot;/&gt;&lt;/Image&gt;&lt;/ThreeDShapeInfo&gt;"/>
</p:tagLst>
</file>

<file path=ppt/tags/tag2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2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8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9.xml><?xml version="1.0" encoding="utf-8"?>
<p:tagLst xmlns:a="http://schemas.openxmlformats.org/drawingml/2006/main" xmlns:r="http://schemas.openxmlformats.org/officeDocument/2006/relationships" xmlns:p="http://schemas.openxmlformats.org/presentationml/2006/main">
  <p:tag name="PPSNARRATION" val="29,1568097227,C:\Users\IhsanHakan\Desktop\Bölüm2_pptx\Media.ppcx"/>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1&quot;/&gt;&lt;/TableIndex&gt;&lt;/ShapeTextInfo&gt;"/>
  <p:tag name="PRESENTER_SHAPEINFO" val="&lt;ThreeDShapeInfo&gt;&lt;uuid val=&quot;{68582726-1118-4766-A253-45826359261A}&quot;/&gt;&lt;isInvalidForFieldText val=&quot;0&quot;/&gt;&lt;Image&gt;&lt;filename val=&quot;C:\Users\IHSANH~1\AppData\Local\Temp\PR\data\asimages\{68582726-1118-4766-A253-45826359261A}_29.png&quot;/&gt;&lt;left val=&quot;36&quot;/&gt;&lt;top val=&quot;30&quot;/&gt;&lt;width val=&quot;649&quot;/&gt;&lt;height val=&quot;62&quot;/&gt;&lt;hasText val=&quot;1&quot;/&gt;&lt;/Image&gt;&lt;/ThreeDShapeInfo&gt;"/>
</p:tagLst>
</file>

<file path=ppt/tags/tag29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51&quot;/&gt;&lt;/TableIndex&gt;&lt;/ShapeTextInfo&gt;"/>
</p:tagLst>
</file>

<file path=ppt/tags/tag2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2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62&quot;/&gt;&lt;lineCharCount val=&quot;67&quot;/&gt;&lt;lineCharCount val=&quot;52&quot;/&gt;&lt;lineCharCount val=&quot;1&quot;/&gt;&lt;lineCharCount val=&quot;70&quot;/&gt;&lt;lineCharCount val=&quot;59&quot;/&gt;&lt;lineCharCount val=&quot;50&quot;/&gt;&lt;lineCharCount val=&quot;1&quot;/&gt;&lt;lineCharCount val=&quot;65&quot;/&gt;&lt;lineCharCount val=&quot;66&quot;/&gt;&lt;lineCharCount val=&quot;42&quot;/&gt;&lt;/TableIndex&gt;&lt;/ShapeTextInfo&gt;"/>
</p:tagLst>
</file>

<file path=ppt/tags/tag2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7.xml><?xml version="1.0" encoding="utf-8"?>
<p:tagLst xmlns:a="http://schemas.openxmlformats.org/drawingml/2006/main" xmlns:r="http://schemas.openxmlformats.org/officeDocument/2006/relationships" xmlns:p="http://schemas.openxmlformats.org/presentationml/2006/main">
  <p:tag name="PPSNARRATION" val="30,1568097227,C:\Users\IhsanHakan\Desktop\Bölüm2_pptx\Media.ppcx"/>
</p:tagLst>
</file>

<file path=ppt/tags/tag2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2&quot;/&gt;&lt;/TableIndex&gt;&lt;/ShapeTextInfo&gt;"/>
  <p:tag name="PRESENTER_SHAPEINFO" val="&lt;ThreeDShapeInfo&gt;&lt;uuid val=&quot;{6713A12B-B2A9-4934-A1FB-E63555EE5B17}&quot;/&gt;&lt;isInvalidForFieldText val=&quot;0&quot;/&gt;&lt;Image&gt;&lt;filename val=&quot;C:\Users\IHSANH~1\AppData\Local\Temp\PR\data\asimages\{6713A12B-B2A9-4934-A1FB-E63555EE5B17}_30.png&quot;/&gt;&lt;left val=&quot;36&quot;/&gt;&lt;top val=&quot;30&quot;/&gt;&lt;width val=&quot;649&quot;/&gt;&lt;height val=&quot;62&quot;/&gt;&lt;hasText val=&quot;1&quot;/&gt;&lt;/Image&gt;&lt;/ThreeDShapeInfo&gt;"/>
</p:tagLst>
</file>

<file path=ppt/tags/tag29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0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0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7&quot;/&gt;&lt;lineCharCount val=&quot;64&quot;/&gt;&lt;lineCharCount val=&quot;12&quot;/&gt;&lt;lineCharCount val=&quot;1&quot;/&gt;&lt;lineCharCount val=&quot;23&quot;/&gt;&lt;lineCharCount val=&quot;23&quot;/&gt;&lt;lineCharCount val=&quot;22&quot;/&gt;&lt;lineCharCount val=&quot;20&quot;/&gt;&lt;lineCharCount val=&quot;1&quot;/&gt;&lt;lineCharCount val=&quot;38&quot;/&gt;&lt;lineCharCount val=&quot;46&quot;/&gt;&lt;lineCharCount val=&quot;46&quot;/&gt;&lt;lineCharCount val=&quot;45&quot;/&gt;&lt;lineCharCount val=&quot;27&quot;/&gt;&lt;lineCharCount val=&quot;1&quot;/&gt;&lt;lineCharCount val=&quot;60&quot;/&gt;&lt;lineCharCount val=&quot;30&quot;/&gt;&lt;lineCharCount val=&quot;45&quot;/&gt;&lt;/TableIndex&gt;&lt;/ShapeTextInfo&gt;"/>
</p:tagLst>
</file>

<file path=ppt/tags/tag30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5.xml><?xml version="1.0" encoding="utf-8"?>
<p:tagLst xmlns:a="http://schemas.openxmlformats.org/drawingml/2006/main" xmlns:r="http://schemas.openxmlformats.org/officeDocument/2006/relationships" xmlns:p="http://schemas.openxmlformats.org/presentationml/2006/main">
  <p:tag name="PPSNARRATION" val="31,1568097227,C:\Users\IhsanHakan\Desktop\Bölüm2_pptx\Media.ppcx"/>
</p:tagLst>
</file>

<file path=ppt/tags/tag30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2&quot;/&gt;&lt;/TableIndex&gt;&lt;/ShapeTextInfo&gt;"/>
  <p:tag name="PRESENTER_SHAPEINFO" val="&lt;ThreeDShapeInfo&gt;&lt;uuid val=&quot;{53810F35-38E2-4555-BBE9-17D759B5AB18}&quot;/&gt;&lt;isInvalidForFieldText val=&quot;0&quot;/&gt;&lt;Image&gt;&lt;filename val=&quot;C:\Users\IHSANH~1\AppData\Local\Temp\PR\data\asimages\{53810F35-38E2-4555-BBE9-17D759B5AB18}_31.png&quot;/&gt;&lt;left val=&quot;36&quot;/&gt;&lt;top val=&quot;30&quot;/&gt;&lt;width val=&quot;649&quot;/&gt;&lt;height val=&quot;62&quot;/&gt;&lt;hasText val=&quot;1&quot;/&gt;&lt;/Image&gt;&lt;/ThreeDShapeInfo&gt;"/>
</p:tagLst>
</file>

<file path=ppt/tags/tag30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30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0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0&quot;/&gt;&lt;lineCharCount val=&quot;67&quot;/&gt;&lt;lineCharCount val=&quot;61&quot;/&gt;&lt;lineCharCount val=&quot;68&quot;/&gt;&lt;lineCharCount val=&quot;74&quot;/&gt;&lt;lineCharCount val=&quot;63&quot;/&gt;&lt;lineCharCount val=&quot;65&quot;/&gt;&lt;lineCharCount val=&quot;63&quot;/&gt;&lt;lineCharCount val=&quot;13&quot;/&gt;&lt;lineCharCount val=&quot;1&quot;/&gt;&lt;lineCharCount val=&quot;75&quot;/&gt;&lt;/TableIndex&gt;&lt;/ShapeText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3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3.xml><?xml version="1.0" encoding="utf-8"?>
<p:tagLst xmlns:a="http://schemas.openxmlformats.org/drawingml/2006/main" xmlns:r="http://schemas.openxmlformats.org/officeDocument/2006/relationships" xmlns:p="http://schemas.openxmlformats.org/presentationml/2006/main">
  <p:tag name="PPSNARRATION" val="32,1568097227,C:\Users\IhsanHakan\Desktop\Bölüm2_pptx\Media.ppcx"/>
</p:tagLst>
</file>

<file path=ppt/tags/tag3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2&quot;/&gt;&lt;/TableIndex&gt;&lt;/ShapeTextInfo&gt;"/>
  <p:tag name="PRESENTER_SHAPEINFO" val="&lt;ThreeDShapeInfo&gt;&lt;uuid val=&quot;{08AD7499-99DB-4CF3-B6C4-4778B0A819FB}&quot;/&gt;&lt;isInvalidForFieldText val=&quot;0&quot;/&gt;&lt;Image&gt;&lt;filename val=&quot;C:\Users\IHSANH~1\AppData\Local\Temp\PR\data\asimages\{08AD7499-99DB-4CF3-B6C4-4778B0A819FB}_32.png&quot;/&gt;&lt;left val=&quot;36&quot;/&gt;&lt;top val=&quot;30&quot;/&gt;&lt;width val=&quot;649&quot;/&gt;&lt;height val=&quot;62&quot;/&gt;&lt;hasText val=&quot;1&quot;/&gt;&lt;/Image&gt;&lt;/ThreeDShapeInfo&gt;"/>
</p:tagLst>
</file>

<file path=ppt/tags/tag3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3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2&quot;/&gt;&lt;lineCharCount val=&quot;65&quot;/&gt;&lt;lineCharCount val=&quot;66&quot;/&gt;&lt;lineCharCount val=&quot;17&quot;/&gt;&lt;lineCharCount val=&quot;67&quot;/&gt;&lt;lineCharCount val=&quot;57&quot;/&gt;&lt;lineCharCount val=&quot;49&quot;/&gt;&lt;lineCharCount val=&quot;16&quot;/&gt;&lt;lineCharCount val=&quot;59&quot;/&gt;&lt;lineCharCount val=&quot;69&quot;/&gt;&lt;lineCharCount val=&quot;65&quot;/&gt;&lt;lineCharCount val=&quot;65&quot;/&gt;&lt;lineCharCount val=&quot;15&quot;/&gt;&lt;/TableIndex&gt;&lt;/ShapeTextInfo&gt;"/>
</p:tagLst>
</file>

<file path=ppt/tags/tag3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1.xml><?xml version="1.0" encoding="utf-8"?>
<p:tagLst xmlns:a="http://schemas.openxmlformats.org/drawingml/2006/main" xmlns:r="http://schemas.openxmlformats.org/officeDocument/2006/relationships" xmlns:p="http://schemas.openxmlformats.org/presentationml/2006/main">
  <p:tag name="PPSNARRATION" val="32,1568097227,C:\Users\IhsanHakan\Desktop\Bölüm2_pptx\Media.ppcx"/>
</p:tagLst>
</file>

<file path=ppt/tags/tag3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2&quot;/&gt;&lt;/TableIndex&gt;&lt;/ShapeTextInfo&gt;"/>
  <p:tag name="PRESENTER_SHAPEINFO" val="&lt;ThreeDShapeInfo&gt;&lt;uuid val=&quot;{08AD7499-99DB-4CF3-B6C4-4778B0A819FB}&quot;/&gt;&lt;isInvalidForFieldText val=&quot;0&quot;/&gt;&lt;Image&gt;&lt;filename val=&quot;C:\Users\IHSANH~1\AppData\Local\Temp\PR\data\asimages\{08AD7499-99DB-4CF3-B6C4-4778B0A819FB}_32.png&quot;/&gt;&lt;left val=&quot;36&quot;/&gt;&lt;top val=&quot;30&quot;/&gt;&lt;width val=&quot;649&quot;/&gt;&lt;height val=&quot;62&quot;/&gt;&lt;hasText val=&quot;1&quot;/&gt;&lt;/Image&gt;&lt;/ThreeDShapeInfo&gt;"/>
</p:tagLst>
</file>

<file path=ppt/tags/tag3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5&quot;/&gt;&lt;/TableIndex&gt;&lt;/ShapeTextInfo&gt;"/>
</p:tagLst>
</file>

<file path=ppt/tags/tag3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2&quot;/&gt;&lt;/TableIndex&gt;&lt;/ShapeTextInfo&gt;"/>
</p:tagLst>
</file>

<file path=ppt/tags/tag3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47&quot;/&gt;&lt;lineCharCount val=&quot;13&quot;/&gt;&lt;lineCharCount val=&quot;13&quot;/&gt;&lt;lineCharCount val=&quot;15&quot;/&gt;&lt;lineCharCount val=&quot;13&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9&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1&quot;/&gt;&lt;/TableIndex&gt;&lt;/ShapeText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47&quot;/&gt;&lt;lineCharCount val=&quot;13&quot;/&gt;&lt;lineCharCount val=&quot;13&quot;/&gt;&lt;lineCharCount val=&quot;15&quot;/&gt;&lt;lineCharCount val=&quot;13&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9&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3&quot;/&gt;&lt;lineCharCount val=&quot;8&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6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6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6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47&quot;/&gt;&lt;lineCharCount val=&quot;13&quot;/&gt;&lt;lineCharCount val=&quot;13&quot;/&gt;&lt;lineCharCount val=&quot;15&quot;/&gt;&lt;lineCharCount val=&quot;13&quot;/&gt;&lt;/TableIndex&gt;&lt;/ShapeTextInfo&gt;"/>
</p:tagLst>
</file>

<file path=ppt/tags/tag7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7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7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7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7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7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7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9&quot;/&gt;&lt;/TableIndex&gt;&lt;/ShapeTextInfo&gt;"/>
</p:tagLst>
</file>

<file path=ppt/tags/tag8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8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8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Lst>
</file>

<file path=ppt/tags/tag8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86.xml><?xml version="1.0" encoding="utf-8"?>
<p:tagLst xmlns:a="http://schemas.openxmlformats.org/drawingml/2006/main" xmlns:r="http://schemas.openxmlformats.org/officeDocument/2006/relationships" xmlns:p="http://schemas.openxmlformats.org/presentationml/2006/main">
  <p:tag name="PPSNARRATION" val="3,1568097227,C:\Users\IhsanHakan\Desktop\Bölüm2_pptx\Media.ppcx"/>
</p:tagLst>
</file>

<file path=ppt/tags/tag8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1&quot;/&gt;&lt;/TableIndex&gt;&lt;/ShapeTextInfo&gt;"/>
  <p:tag name="PRESENTER_SHAPEINFO" val="&lt;ThreeDShapeInfo&gt;&lt;uuid val=&quot;{7B6A983B-370B-41AA-96D3-340CE7FF0A24}&quot;/&gt;&lt;isInvalidForFieldText val=&quot;0&quot;/&gt;&lt;Image&gt;&lt;filename val=&quot;C:\Users\IHSANH~1\AppData\Local\Temp\PR\data\asimages\{7B6A983B-370B-41AA-96D3-340CE7FF0A24}_3.png&quot;/&gt;&lt;left val=&quot;25&quot;/&gt;&lt;top val=&quot;30&quot;/&gt;&lt;width val=&quot;659&quot;/&gt;&lt;height val=&quot;62&quot;/&gt;&lt;hasText val=&quot;1&quot;/&gt;&lt;/Image&gt;&lt;/ThreeDShapeInfo&gt;"/>
</p:tagLst>
</file>

<file path=ppt/tags/tag8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5&quot;/&gt;&lt;lineCharCount val=&quot;1&quot;/&gt;&lt;lineCharCount val=&quot;30&quot;/&gt;&lt;lineCharCount val=&quot;25&quot;/&gt;&lt;lineCharCount val=&quot;20&quot;/&gt;&lt;lineCharCount val=&quot;18&quot;/&gt;&lt;lineCharCount val=&quot;42&quot;/&gt;&lt;lineCharCount val=&quot;24&quot;/&gt;&lt;lineCharCount val=&quot;10&quot;/&gt;&lt;lineCharCount val=&quot;21&quot;/&gt;&lt;lineCharCount val=&quot;33&quot;/&gt;&lt;lineCharCount val=&quot;21&quot;/&gt;&lt;lineCharCount val=&quot;22&quot;/&gt;&lt;lineCharCount val=&quot;37&quot;/&gt;&lt;lineCharCount val=&quot;34&quot;/&gt;&lt;lineCharCount val=&quot;18&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91.xml><?xml version="1.0" encoding="utf-8"?>
<p:tagLst xmlns:a="http://schemas.openxmlformats.org/drawingml/2006/main" xmlns:r="http://schemas.openxmlformats.org/officeDocument/2006/relationships" xmlns:p="http://schemas.openxmlformats.org/presentationml/2006/main">
  <p:tag name="PPSNARRATION" val="4,1568097227,C:\Users\IhsanHakan\Desktop\Bölüm2_pptx\Media.ppcx"/>
</p:tagLst>
</file>

<file path=ppt/tags/tag9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7&quot;/&gt;&lt;/TableIndex&gt;&lt;/ShapeTextInfo&gt;"/>
  <p:tag name="PRESENTER_SHAPEINFO" val="&lt;ThreeDShapeInfo&gt;&lt;uuid val=&quot;{08F8BE17-AB78-452F-A826-A44A4BB6D398}&quot;/&gt;&lt;isInvalidForFieldText val=&quot;0&quot;/&gt;&lt;Image&gt;&lt;filename val=&quot;C:\Users\IHSANH~1\AppData\Local\Temp\PR\data\asimages\{08F8BE17-AB78-452F-A826-A44A4BB6D398}_4.png&quot;/&gt;&lt;left val=&quot;36&quot;/&gt;&lt;top val=&quot;30&quot;/&gt;&lt;width val=&quot;649&quot;/&gt;&lt;height val=&quot;62&quot;/&gt;&lt;hasText val=&quot;1&quot;/&gt;&lt;/Image&gt;&lt;/ThreeDShapeInfo&gt;"/>
</p:tagLst>
</file>

<file path=ppt/tags/tag9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47&quot;/&gt;&lt;/TableIndex&gt;&lt;/ShapeTextInfo&gt;"/>
</p:tagLst>
</file>

<file path=ppt/tags/tag9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quot;/&gt;&lt;/TableIndex&gt;&lt;/ShapeTextInfo&gt;"/>
</p:tagLst>
</file>

<file path=ppt/tags/tag9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25&quot;/&gt;&lt;lineCharCount val=&quot;60&quot;/&gt;&lt;lineCharCount val=&quot;62&quot;/&gt;&lt;lineCharCount val=&quot;60&quot;/&gt;&lt;lineCharCount val=&quot;62&quot;/&gt;&lt;lineCharCount val=&quot;1&quot;/&gt;&lt;lineCharCount val=&quot;15&quot;/&gt;&lt;lineCharCount val=&quot;24&quot;/&gt;&lt;lineCharCount val=&quot;25&quot;/&gt;&lt;lineCharCount val=&quot;17&quot;/&gt;&lt;lineCharCount val=&quot;19&quot;/&gt;&lt;/TableIndex&gt;&lt;/ShapeTextInfo&gt;"/>
</p:tagLst>
</file>

<file path=ppt/tags/tag9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9.xml><?xml version="1.0" encoding="utf-8"?>
<p:tagLst xmlns:a="http://schemas.openxmlformats.org/drawingml/2006/main" xmlns:r="http://schemas.openxmlformats.org/officeDocument/2006/relationships" xmlns:p="http://schemas.openxmlformats.org/presentationml/2006/main">
  <p:tag name="PPSNARRATION" val="5,1568097227,C:\Users\IhsanHakan\Desktop\Bölüm2_pptx\Media.ppcx"/>
</p:tagLst>
</file>

<file path=ppt/theme/theme1.xml><?xml version="1.0" encoding="utf-8"?>
<a:theme xmlns:a="http://schemas.openxmlformats.org/drawingml/2006/main" name="Hava Akımı">
  <a:themeElements>
    <a:clrScheme name="Hava Akımı">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Hava Akımı">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Hava Akımı">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1884</TotalTime>
  <Words>1972</Words>
  <Application>Microsoft Office PowerPoint</Application>
  <PresentationFormat>Ekran Gösterisi (4:3)</PresentationFormat>
  <Paragraphs>278</Paragraphs>
  <Slides>32</Slides>
  <Notes>32</Notes>
  <HiddenSlides>0</HiddenSlides>
  <MMClips>0</MMClips>
  <ScaleCrop>false</ScaleCrop>
  <HeadingPairs>
    <vt:vector size="4" baseType="variant">
      <vt:variant>
        <vt:lpstr>Tema</vt:lpstr>
      </vt:variant>
      <vt:variant>
        <vt:i4>2</vt:i4>
      </vt:variant>
      <vt:variant>
        <vt:lpstr>Slayt Başlıkları</vt:lpstr>
      </vt:variant>
      <vt:variant>
        <vt:i4>32</vt:i4>
      </vt:variant>
    </vt:vector>
  </HeadingPairs>
  <TitlesOfParts>
    <vt:vector size="34" baseType="lpstr">
      <vt:lpstr>Hava Akımı</vt:lpstr>
      <vt:lpstr>Ofis Teması</vt:lpstr>
      <vt:lpstr>PowerPoint Sunusu</vt:lpstr>
      <vt:lpstr>İçindekiler</vt:lpstr>
      <vt:lpstr>Bilgisayar Ağları</vt:lpstr>
      <vt:lpstr>Bilgisayar Ağları</vt:lpstr>
      <vt:lpstr>Temel Ağ Cihazları</vt:lpstr>
      <vt:lpstr>İnternet</vt:lpstr>
      <vt:lpstr>İnternetin Gelişimi</vt:lpstr>
      <vt:lpstr>İnternetin Gelişimi</vt:lpstr>
      <vt:lpstr>İnternetin Gelişimi</vt:lpstr>
      <vt:lpstr>WWW (World Wide Web) nedir?</vt:lpstr>
      <vt:lpstr>İnternet ile WWW arasındaki fark</vt:lpstr>
      <vt:lpstr>İnternet – Temel Kavramlar</vt:lpstr>
      <vt:lpstr>İnternet – Temel Kavramlar</vt:lpstr>
      <vt:lpstr>İnternet – Temel Kavramlar</vt:lpstr>
      <vt:lpstr>İnternet – Temel Kavramlar</vt:lpstr>
      <vt:lpstr>İnternet – Temel Kavramlar</vt:lpstr>
      <vt:lpstr>İnternet – Temel Kavramlar</vt:lpstr>
      <vt:lpstr>İnternet – Temel Kavramlar</vt:lpstr>
      <vt:lpstr>Web tarayıcıları</vt:lpstr>
      <vt:lpstr>Web tarayıcıları</vt:lpstr>
      <vt:lpstr>Web tarayıcıları - temel kavramlar</vt:lpstr>
      <vt:lpstr>Web’de Arama ve Arama motorları</vt:lpstr>
      <vt:lpstr>Web’de Arama ve Arama motorları</vt:lpstr>
      <vt:lpstr>e-posta</vt:lpstr>
      <vt:lpstr>e-posta yönetim programları</vt:lpstr>
      <vt:lpstr>e-posta yönetim programları</vt:lpstr>
      <vt:lpstr>e-postalara web tabanlı erişim</vt:lpstr>
      <vt:lpstr>e-Posta ile kavramlar</vt:lpstr>
      <vt:lpstr>e-Posta Etik kuralları</vt:lpstr>
      <vt:lpstr>Sosyal Ağlar</vt:lpstr>
      <vt:lpstr>Sosyal Ağlar</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zparlak</dc:creator>
  <cp:lastModifiedBy>Fatih</cp:lastModifiedBy>
  <cp:revision>458</cp:revision>
  <dcterms:created xsi:type="dcterms:W3CDTF">2011-06-08T08:18:11Z</dcterms:created>
  <dcterms:modified xsi:type="dcterms:W3CDTF">2018-10-19T07:55:01Z</dcterms:modified>
</cp:coreProperties>
</file>