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8.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0" r:id="rId1"/>
  </p:sldMasterIdLst>
  <p:notesMasterIdLst>
    <p:notesMasterId r:id="rId37"/>
  </p:notesMasterIdLst>
  <p:sldIdLst>
    <p:sldId id="256" r:id="rId2"/>
    <p:sldId id="257" r:id="rId3"/>
    <p:sldId id="258" r:id="rId4"/>
    <p:sldId id="262" r:id="rId5"/>
    <p:sldId id="259" r:id="rId6"/>
    <p:sldId id="284" r:id="rId7"/>
    <p:sldId id="260" r:id="rId8"/>
    <p:sldId id="261" r:id="rId9"/>
    <p:sldId id="263" r:id="rId10"/>
    <p:sldId id="264" r:id="rId11"/>
    <p:sldId id="265" r:id="rId12"/>
    <p:sldId id="266" r:id="rId13"/>
    <p:sldId id="278" r:id="rId14"/>
    <p:sldId id="285" r:id="rId15"/>
    <p:sldId id="286" r:id="rId16"/>
    <p:sldId id="279" r:id="rId17"/>
    <p:sldId id="267" r:id="rId18"/>
    <p:sldId id="268" r:id="rId19"/>
    <p:sldId id="269" r:id="rId20"/>
    <p:sldId id="287" r:id="rId21"/>
    <p:sldId id="288" r:id="rId22"/>
    <p:sldId id="270" r:id="rId23"/>
    <p:sldId id="271" r:id="rId24"/>
    <p:sldId id="272" r:id="rId25"/>
    <p:sldId id="273" r:id="rId26"/>
    <p:sldId id="283" r:id="rId27"/>
    <p:sldId id="274" r:id="rId28"/>
    <p:sldId id="275" r:id="rId29"/>
    <p:sldId id="276" r:id="rId30"/>
    <p:sldId id="280" r:id="rId31"/>
    <p:sldId id="289" r:id="rId32"/>
    <p:sldId id="277" r:id="rId33"/>
    <p:sldId id="281" r:id="rId34"/>
    <p:sldId id="290" r:id="rId35"/>
    <p:sldId id="282" r:id="rId36"/>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8902"/>
    <p:restoredTop sz="70807"/>
  </p:normalViewPr>
  <p:slideViewPr>
    <p:cSldViewPr snapToGrid="0" snapToObjects="1">
      <p:cViewPr varScale="1">
        <p:scale>
          <a:sx n="62" d="100"/>
          <a:sy n="62" d="100"/>
        </p:scale>
        <p:origin x="714" y="60"/>
      </p:cViewPr>
      <p:guideLst/>
    </p:cSldViewPr>
  </p:slideViewPr>
  <p:outlineViewPr>
    <p:cViewPr>
      <p:scale>
        <a:sx n="33" d="100"/>
        <a:sy n="33" d="100"/>
      </p:scale>
      <p:origin x="0" y="-872"/>
    </p:cViewPr>
  </p:outlineViewPr>
  <p:notesTextViewPr>
    <p:cViewPr>
      <p:scale>
        <a:sx n="1" d="1"/>
        <a:sy n="1" d="1"/>
      </p:scale>
      <p:origin x="0" y="0"/>
    </p:cViewPr>
  </p:notesTextViewPr>
  <p:sorterViewPr>
    <p:cViewPr>
      <p:scale>
        <a:sx n="80" d="100"/>
        <a:sy n="80" d="100"/>
      </p:scale>
      <p:origin x="0" y="0"/>
    </p:cViewPr>
  </p:sorterViewPr>
  <p:notesViewPr>
    <p:cSldViewPr snapToGrid="0" snapToObjects="1">
      <p:cViewPr varScale="1">
        <p:scale>
          <a:sx n="84" d="100"/>
          <a:sy n="84" d="100"/>
        </p:scale>
        <p:origin x="3960" y="19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B288BC4-9BC8-4A03-A355-5CEBC7719E60}"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42EAA34D-E84E-43B5-A16C-82ED9D6EAB84}">
      <dgm:prSet/>
      <dgm:spPr/>
      <dgm:t>
        <a:bodyPr/>
        <a:lstStyle/>
        <a:p>
          <a:r>
            <a:rPr lang="tr-TR"/>
            <a:t>Klasik düşünürler için yönetici=lider</a:t>
          </a:r>
          <a:endParaRPr lang="en-US"/>
        </a:p>
      </dgm:t>
    </dgm:pt>
    <dgm:pt modelId="{735E52FD-607C-4B07-A108-EBC46F125110}" type="parTrans" cxnId="{231B488C-AFD4-4711-84BE-5FD5DF48D434}">
      <dgm:prSet/>
      <dgm:spPr/>
      <dgm:t>
        <a:bodyPr/>
        <a:lstStyle/>
        <a:p>
          <a:endParaRPr lang="en-US"/>
        </a:p>
      </dgm:t>
    </dgm:pt>
    <dgm:pt modelId="{899BACFA-F3E1-4448-B439-DD673C53F8ED}" type="sibTrans" cxnId="{231B488C-AFD4-4711-84BE-5FD5DF48D434}">
      <dgm:prSet/>
      <dgm:spPr/>
      <dgm:t>
        <a:bodyPr/>
        <a:lstStyle/>
        <a:p>
          <a:endParaRPr lang="en-US"/>
        </a:p>
      </dgm:t>
    </dgm:pt>
    <dgm:pt modelId="{255C2ABA-A088-438E-8C41-B1B102D1128B}">
      <dgm:prSet/>
      <dgm:spPr/>
      <dgm:t>
        <a:bodyPr/>
        <a:lstStyle/>
        <a:p>
          <a:r>
            <a:rPr lang="tr-TR"/>
            <a:t>Günümüzde her yöneticinin mutlaka bir lider olmadığı fakat olması gerektiği görüşü hakimdir.</a:t>
          </a:r>
          <a:endParaRPr lang="en-US"/>
        </a:p>
      </dgm:t>
    </dgm:pt>
    <dgm:pt modelId="{D727DE24-15EB-4845-B876-E40BA40AB0DF}" type="parTrans" cxnId="{CF77E25E-03FD-4F4F-9A22-C48827F38EF1}">
      <dgm:prSet/>
      <dgm:spPr/>
      <dgm:t>
        <a:bodyPr/>
        <a:lstStyle/>
        <a:p>
          <a:endParaRPr lang="en-US"/>
        </a:p>
      </dgm:t>
    </dgm:pt>
    <dgm:pt modelId="{181AD645-CBC7-470B-90CA-71843A151D66}" type="sibTrans" cxnId="{CF77E25E-03FD-4F4F-9A22-C48827F38EF1}">
      <dgm:prSet/>
      <dgm:spPr/>
      <dgm:t>
        <a:bodyPr/>
        <a:lstStyle/>
        <a:p>
          <a:endParaRPr lang="en-US"/>
        </a:p>
      </dgm:t>
    </dgm:pt>
    <dgm:pt modelId="{020504EE-F771-49AB-A1B1-AEC2EBF38920}">
      <dgm:prSet/>
      <dgm:spPr/>
      <dgm:t>
        <a:bodyPr/>
        <a:lstStyle/>
        <a:p>
          <a:r>
            <a:rPr lang="tr-TR"/>
            <a:t>Yönetici ancak liderlik yetenekleri sayesinde örgütte düzen ve uyumu sağlayabilir.</a:t>
          </a:r>
          <a:endParaRPr lang="en-US"/>
        </a:p>
      </dgm:t>
    </dgm:pt>
    <dgm:pt modelId="{9FBC6973-988A-4CEF-A166-472D79D5FCD4}" type="parTrans" cxnId="{78172DBC-3AFA-4B95-A3F1-732BC9F90913}">
      <dgm:prSet/>
      <dgm:spPr/>
      <dgm:t>
        <a:bodyPr/>
        <a:lstStyle/>
        <a:p>
          <a:endParaRPr lang="en-US"/>
        </a:p>
      </dgm:t>
    </dgm:pt>
    <dgm:pt modelId="{A36ED3E3-3206-45AF-AAE8-DDB246DCDB2D}" type="sibTrans" cxnId="{78172DBC-3AFA-4B95-A3F1-732BC9F90913}">
      <dgm:prSet/>
      <dgm:spPr/>
      <dgm:t>
        <a:bodyPr/>
        <a:lstStyle/>
        <a:p>
          <a:endParaRPr lang="en-US"/>
        </a:p>
      </dgm:t>
    </dgm:pt>
    <dgm:pt modelId="{ED777F10-C874-4EF5-B18E-20F2C1F83BCB}" type="pres">
      <dgm:prSet presAssocID="{CB288BC4-9BC8-4A03-A355-5CEBC7719E60}" presName="root" presStyleCnt="0">
        <dgm:presLayoutVars>
          <dgm:dir/>
          <dgm:resizeHandles val="exact"/>
        </dgm:presLayoutVars>
      </dgm:prSet>
      <dgm:spPr/>
    </dgm:pt>
    <dgm:pt modelId="{634E669B-0A0E-45D7-85E6-09488B5C2DBF}" type="pres">
      <dgm:prSet presAssocID="{42EAA34D-E84E-43B5-A16C-82ED9D6EAB84}" presName="compNode" presStyleCnt="0"/>
      <dgm:spPr/>
    </dgm:pt>
    <dgm:pt modelId="{BFDB1109-9FE9-46E5-A703-818769BD7B60}" type="pres">
      <dgm:prSet presAssocID="{42EAA34D-E84E-43B5-A16C-82ED9D6EAB84}" presName="bgRect" presStyleLbl="bgShp" presStyleIdx="0" presStyleCnt="3"/>
      <dgm:spPr/>
    </dgm:pt>
    <dgm:pt modelId="{FE5850C2-D6C9-4223-98F9-606D00D6C8FB}" type="pres">
      <dgm:prSet presAssocID="{42EAA34D-E84E-43B5-A16C-82ED9D6EAB84}"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Kullanıcı"/>
        </a:ext>
      </dgm:extLst>
    </dgm:pt>
    <dgm:pt modelId="{C39A0FE8-8EC2-4151-AFAB-05AF074228EC}" type="pres">
      <dgm:prSet presAssocID="{42EAA34D-E84E-43B5-A16C-82ED9D6EAB84}" presName="spaceRect" presStyleCnt="0"/>
      <dgm:spPr/>
    </dgm:pt>
    <dgm:pt modelId="{FAA5E235-5474-4D09-B2ED-7F9792ADF177}" type="pres">
      <dgm:prSet presAssocID="{42EAA34D-E84E-43B5-A16C-82ED9D6EAB84}" presName="parTx" presStyleLbl="revTx" presStyleIdx="0" presStyleCnt="3">
        <dgm:presLayoutVars>
          <dgm:chMax val="0"/>
          <dgm:chPref val="0"/>
        </dgm:presLayoutVars>
      </dgm:prSet>
      <dgm:spPr/>
    </dgm:pt>
    <dgm:pt modelId="{7CD89EA8-010D-4C97-AAB9-0CF52F052F4C}" type="pres">
      <dgm:prSet presAssocID="{899BACFA-F3E1-4448-B439-DD673C53F8ED}" presName="sibTrans" presStyleCnt="0"/>
      <dgm:spPr/>
    </dgm:pt>
    <dgm:pt modelId="{A313E11B-6ED4-4B55-B580-9D34E74ACE6C}" type="pres">
      <dgm:prSet presAssocID="{255C2ABA-A088-438E-8C41-B1B102D1128B}" presName="compNode" presStyleCnt="0"/>
      <dgm:spPr/>
    </dgm:pt>
    <dgm:pt modelId="{C55A7EEE-E963-4592-8E67-FA7DDAA7CCFF}" type="pres">
      <dgm:prSet presAssocID="{255C2ABA-A088-438E-8C41-B1B102D1128B}" presName="bgRect" presStyleLbl="bgShp" presStyleIdx="1" presStyleCnt="3"/>
      <dgm:spPr/>
    </dgm:pt>
    <dgm:pt modelId="{7FB8238A-9573-42E4-B5B7-D171C107F1AE}" type="pres">
      <dgm:prSet presAssocID="{255C2ABA-A088-438E-8C41-B1B102D1128B}"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Group of People"/>
        </a:ext>
      </dgm:extLst>
    </dgm:pt>
    <dgm:pt modelId="{A2F97C07-8248-49E3-8923-C948AF2C45BF}" type="pres">
      <dgm:prSet presAssocID="{255C2ABA-A088-438E-8C41-B1B102D1128B}" presName="spaceRect" presStyleCnt="0"/>
      <dgm:spPr/>
    </dgm:pt>
    <dgm:pt modelId="{1D2F661F-1F53-4C52-B5C6-FE20F9FCFDFB}" type="pres">
      <dgm:prSet presAssocID="{255C2ABA-A088-438E-8C41-B1B102D1128B}" presName="parTx" presStyleLbl="revTx" presStyleIdx="1" presStyleCnt="3">
        <dgm:presLayoutVars>
          <dgm:chMax val="0"/>
          <dgm:chPref val="0"/>
        </dgm:presLayoutVars>
      </dgm:prSet>
      <dgm:spPr/>
    </dgm:pt>
    <dgm:pt modelId="{EFCD4255-2256-4030-8AFF-5C11E50626E4}" type="pres">
      <dgm:prSet presAssocID="{181AD645-CBC7-470B-90CA-71843A151D66}" presName="sibTrans" presStyleCnt="0"/>
      <dgm:spPr/>
    </dgm:pt>
    <dgm:pt modelId="{FCADE320-B34B-445B-894A-BB074457EE59}" type="pres">
      <dgm:prSet presAssocID="{020504EE-F771-49AB-A1B1-AEC2EBF38920}" presName="compNode" presStyleCnt="0"/>
      <dgm:spPr/>
    </dgm:pt>
    <dgm:pt modelId="{D19D7567-1D82-49F8-BEB9-8131FFC69254}" type="pres">
      <dgm:prSet presAssocID="{020504EE-F771-49AB-A1B1-AEC2EBF38920}" presName="bgRect" presStyleLbl="bgShp" presStyleIdx="2" presStyleCnt="3"/>
      <dgm:spPr/>
    </dgm:pt>
    <dgm:pt modelId="{42279C81-1C59-47DF-972B-80DE19567ACF}" type="pres">
      <dgm:prSet presAssocID="{020504EE-F771-49AB-A1B1-AEC2EBF38920}"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Hiyerarşi"/>
        </a:ext>
      </dgm:extLst>
    </dgm:pt>
    <dgm:pt modelId="{808CB519-76CD-47A1-B59D-1566B0356F38}" type="pres">
      <dgm:prSet presAssocID="{020504EE-F771-49AB-A1B1-AEC2EBF38920}" presName="spaceRect" presStyleCnt="0"/>
      <dgm:spPr/>
    </dgm:pt>
    <dgm:pt modelId="{B1B6AFE6-81E0-475D-9929-D14A71AA2172}" type="pres">
      <dgm:prSet presAssocID="{020504EE-F771-49AB-A1B1-AEC2EBF38920}" presName="parTx" presStyleLbl="revTx" presStyleIdx="2" presStyleCnt="3">
        <dgm:presLayoutVars>
          <dgm:chMax val="0"/>
          <dgm:chPref val="0"/>
        </dgm:presLayoutVars>
      </dgm:prSet>
      <dgm:spPr/>
    </dgm:pt>
  </dgm:ptLst>
  <dgm:cxnLst>
    <dgm:cxn modelId="{7FF6991F-7CEA-4FD7-AD54-6CB78CF7B150}" type="presOf" srcId="{CB288BC4-9BC8-4A03-A355-5CEBC7719E60}" destId="{ED777F10-C874-4EF5-B18E-20F2C1F83BCB}" srcOrd="0" destOrd="0" presId="urn:microsoft.com/office/officeart/2018/2/layout/IconVerticalSolidList"/>
    <dgm:cxn modelId="{CF77E25E-03FD-4F4F-9A22-C48827F38EF1}" srcId="{CB288BC4-9BC8-4A03-A355-5CEBC7719E60}" destId="{255C2ABA-A088-438E-8C41-B1B102D1128B}" srcOrd="1" destOrd="0" parTransId="{D727DE24-15EB-4845-B876-E40BA40AB0DF}" sibTransId="{181AD645-CBC7-470B-90CA-71843A151D66}"/>
    <dgm:cxn modelId="{4F010784-98D5-496F-B003-0F92638058CF}" type="presOf" srcId="{255C2ABA-A088-438E-8C41-B1B102D1128B}" destId="{1D2F661F-1F53-4C52-B5C6-FE20F9FCFDFB}" srcOrd="0" destOrd="0" presId="urn:microsoft.com/office/officeart/2018/2/layout/IconVerticalSolidList"/>
    <dgm:cxn modelId="{231B488C-AFD4-4711-84BE-5FD5DF48D434}" srcId="{CB288BC4-9BC8-4A03-A355-5CEBC7719E60}" destId="{42EAA34D-E84E-43B5-A16C-82ED9D6EAB84}" srcOrd="0" destOrd="0" parTransId="{735E52FD-607C-4B07-A108-EBC46F125110}" sibTransId="{899BACFA-F3E1-4448-B439-DD673C53F8ED}"/>
    <dgm:cxn modelId="{78172DBC-3AFA-4B95-A3F1-732BC9F90913}" srcId="{CB288BC4-9BC8-4A03-A355-5CEBC7719E60}" destId="{020504EE-F771-49AB-A1B1-AEC2EBF38920}" srcOrd="2" destOrd="0" parTransId="{9FBC6973-988A-4CEF-A166-472D79D5FCD4}" sibTransId="{A36ED3E3-3206-45AF-AAE8-DDB246DCDB2D}"/>
    <dgm:cxn modelId="{AC2F90F5-6923-44A0-8AFD-8B2D05C3F187}" type="presOf" srcId="{020504EE-F771-49AB-A1B1-AEC2EBF38920}" destId="{B1B6AFE6-81E0-475D-9929-D14A71AA2172}" srcOrd="0" destOrd="0" presId="urn:microsoft.com/office/officeart/2018/2/layout/IconVerticalSolidList"/>
    <dgm:cxn modelId="{33763AF6-DBFE-4F38-948E-B62A6AA03D32}" type="presOf" srcId="{42EAA34D-E84E-43B5-A16C-82ED9D6EAB84}" destId="{FAA5E235-5474-4D09-B2ED-7F9792ADF177}" srcOrd="0" destOrd="0" presId="urn:microsoft.com/office/officeart/2018/2/layout/IconVerticalSolidList"/>
    <dgm:cxn modelId="{F6883A87-A2A5-4DEA-ACAC-30ED03F92827}" type="presParOf" srcId="{ED777F10-C874-4EF5-B18E-20F2C1F83BCB}" destId="{634E669B-0A0E-45D7-85E6-09488B5C2DBF}" srcOrd="0" destOrd="0" presId="urn:microsoft.com/office/officeart/2018/2/layout/IconVerticalSolidList"/>
    <dgm:cxn modelId="{C1ADDFA1-C0C5-4DC0-92FA-22616F143877}" type="presParOf" srcId="{634E669B-0A0E-45D7-85E6-09488B5C2DBF}" destId="{BFDB1109-9FE9-46E5-A703-818769BD7B60}" srcOrd="0" destOrd="0" presId="urn:microsoft.com/office/officeart/2018/2/layout/IconVerticalSolidList"/>
    <dgm:cxn modelId="{E16FE079-4F7B-4EE9-89E1-7480DC27ABF4}" type="presParOf" srcId="{634E669B-0A0E-45D7-85E6-09488B5C2DBF}" destId="{FE5850C2-D6C9-4223-98F9-606D00D6C8FB}" srcOrd="1" destOrd="0" presId="urn:microsoft.com/office/officeart/2018/2/layout/IconVerticalSolidList"/>
    <dgm:cxn modelId="{A48DC7D0-B752-45AF-B1D9-37B24FFE22AB}" type="presParOf" srcId="{634E669B-0A0E-45D7-85E6-09488B5C2DBF}" destId="{C39A0FE8-8EC2-4151-AFAB-05AF074228EC}" srcOrd="2" destOrd="0" presId="urn:microsoft.com/office/officeart/2018/2/layout/IconVerticalSolidList"/>
    <dgm:cxn modelId="{0A453015-5626-41F7-BC54-1AFC05C979C4}" type="presParOf" srcId="{634E669B-0A0E-45D7-85E6-09488B5C2DBF}" destId="{FAA5E235-5474-4D09-B2ED-7F9792ADF177}" srcOrd="3" destOrd="0" presId="urn:microsoft.com/office/officeart/2018/2/layout/IconVerticalSolidList"/>
    <dgm:cxn modelId="{939C5618-9D1A-409F-B48D-D6CADB65D702}" type="presParOf" srcId="{ED777F10-C874-4EF5-B18E-20F2C1F83BCB}" destId="{7CD89EA8-010D-4C97-AAB9-0CF52F052F4C}" srcOrd="1" destOrd="0" presId="urn:microsoft.com/office/officeart/2018/2/layout/IconVerticalSolidList"/>
    <dgm:cxn modelId="{D150F1D3-4253-482E-9D8C-864B537ECF83}" type="presParOf" srcId="{ED777F10-C874-4EF5-B18E-20F2C1F83BCB}" destId="{A313E11B-6ED4-4B55-B580-9D34E74ACE6C}" srcOrd="2" destOrd="0" presId="urn:microsoft.com/office/officeart/2018/2/layout/IconVerticalSolidList"/>
    <dgm:cxn modelId="{03C45F86-53A2-4179-94B1-EF593E0FF2C8}" type="presParOf" srcId="{A313E11B-6ED4-4B55-B580-9D34E74ACE6C}" destId="{C55A7EEE-E963-4592-8E67-FA7DDAA7CCFF}" srcOrd="0" destOrd="0" presId="urn:microsoft.com/office/officeart/2018/2/layout/IconVerticalSolidList"/>
    <dgm:cxn modelId="{A5D7A155-BD97-4DC8-BD02-E52E4CEA5F41}" type="presParOf" srcId="{A313E11B-6ED4-4B55-B580-9D34E74ACE6C}" destId="{7FB8238A-9573-42E4-B5B7-D171C107F1AE}" srcOrd="1" destOrd="0" presId="urn:microsoft.com/office/officeart/2018/2/layout/IconVerticalSolidList"/>
    <dgm:cxn modelId="{24543E9B-4ACC-4D76-8F55-2EB6C8B7C4C1}" type="presParOf" srcId="{A313E11B-6ED4-4B55-B580-9D34E74ACE6C}" destId="{A2F97C07-8248-49E3-8923-C948AF2C45BF}" srcOrd="2" destOrd="0" presId="urn:microsoft.com/office/officeart/2018/2/layout/IconVerticalSolidList"/>
    <dgm:cxn modelId="{B6DEDFEF-E5BC-4A14-8764-506D5AA0EF8D}" type="presParOf" srcId="{A313E11B-6ED4-4B55-B580-9D34E74ACE6C}" destId="{1D2F661F-1F53-4C52-B5C6-FE20F9FCFDFB}" srcOrd="3" destOrd="0" presId="urn:microsoft.com/office/officeart/2018/2/layout/IconVerticalSolidList"/>
    <dgm:cxn modelId="{04438FB4-5770-40EF-A3B4-B7987ECBB724}" type="presParOf" srcId="{ED777F10-C874-4EF5-B18E-20F2C1F83BCB}" destId="{EFCD4255-2256-4030-8AFF-5C11E50626E4}" srcOrd="3" destOrd="0" presId="urn:microsoft.com/office/officeart/2018/2/layout/IconVerticalSolidList"/>
    <dgm:cxn modelId="{A5D713E1-F770-459D-9445-3E78B639C951}" type="presParOf" srcId="{ED777F10-C874-4EF5-B18E-20F2C1F83BCB}" destId="{FCADE320-B34B-445B-894A-BB074457EE59}" srcOrd="4" destOrd="0" presId="urn:microsoft.com/office/officeart/2018/2/layout/IconVerticalSolidList"/>
    <dgm:cxn modelId="{56647674-FA2F-4052-8F45-4B42C19C4781}" type="presParOf" srcId="{FCADE320-B34B-445B-894A-BB074457EE59}" destId="{D19D7567-1D82-49F8-BEB9-8131FFC69254}" srcOrd="0" destOrd="0" presId="urn:microsoft.com/office/officeart/2018/2/layout/IconVerticalSolidList"/>
    <dgm:cxn modelId="{ED0E27DF-4567-46DC-967E-8D44CE7771CF}" type="presParOf" srcId="{FCADE320-B34B-445B-894A-BB074457EE59}" destId="{42279C81-1C59-47DF-972B-80DE19567ACF}" srcOrd="1" destOrd="0" presId="urn:microsoft.com/office/officeart/2018/2/layout/IconVerticalSolidList"/>
    <dgm:cxn modelId="{32506609-F53D-499C-BB99-346C4BA2F3C0}" type="presParOf" srcId="{FCADE320-B34B-445B-894A-BB074457EE59}" destId="{808CB519-76CD-47A1-B59D-1566B0356F38}" srcOrd="2" destOrd="0" presId="urn:microsoft.com/office/officeart/2018/2/layout/IconVerticalSolidList"/>
    <dgm:cxn modelId="{E40B48E9-8689-4B13-B849-25011E679644}" type="presParOf" srcId="{FCADE320-B34B-445B-894A-BB074457EE59}" destId="{B1B6AFE6-81E0-475D-9929-D14A71AA2172}"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9AB8091-073C-4289-881F-9EE5B79041FD}" type="doc">
      <dgm:prSet loTypeId="urn:microsoft.com/office/officeart/2005/8/layout/hierarchy1" loCatId="hierarchy" qsTypeId="urn:microsoft.com/office/officeart/2005/8/quickstyle/simple1" qsCatId="simple" csTypeId="urn:microsoft.com/office/officeart/2005/8/colors/accent1_2" csCatId="accent1"/>
      <dgm:spPr/>
      <dgm:t>
        <a:bodyPr/>
        <a:lstStyle/>
        <a:p>
          <a:endParaRPr lang="en-US"/>
        </a:p>
      </dgm:t>
    </dgm:pt>
    <dgm:pt modelId="{F38C4D27-C689-44A2-821A-FE9F80ED47F4}">
      <dgm:prSet/>
      <dgm:spPr/>
      <dgm:t>
        <a:bodyPr/>
        <a:lstStyle/>
        <a:p>
          <a:r>
            <a:rPr lang="tr-TR"/>
            <a:t>Belirli durum veya koşullar altında amaca ulaşmak için başkalarının davranış ve eylemlerini etkileme sanatı olarak ifade edilebilir. </a:t>
          </a:r>
          <a:endParaRPr lang="en-US"/>
        </a:p>
      </dgm:t>
    </dgm:pt>
    <dgm:pt modelId="{7CB0B485-996E-442E-8E37-BBF49908A8CE}" type="parTrans" cxnId="{52C976E1-07EE-42E3-BA56-4C4D95377853}">
      <dgm:prSet/>
      <dgm:spPr/>
      <dgm:t>
        <a:bodyPr/>
        <a:lstStyle/>
        <a:p>
          <a:endParaRPr lang="en-US"/>
        </a:p>
      </dgm:t>
    </dgm:pt>
    <dgm:pt modelId="{C8561556-6A1A-4839-A507-AAAC4CDE3A75}" type="sibTrans" cxnId="{52C976E1-07EE-42E3-BA56-4C4D95377853}">
      <dgm:prSet/>
      <dgm:spPr/>
      <dgm:t>
        <a:bodyPr/>
        <a:lstStyle/>
        <a:p>
          <a:endParaRPr lang="en-US"/>
        </a:p>
      </dgm:t>
    </dgm:pt>
    <dgm:pt modelId="{81F5ED43-3BBE-4455-9B26-2B05AB0D95A0}">
      <dgm:prSet/>
      <dgm:spPr/>
      <dgm:t>
        <a:bodyPr/>
        <a:lstStyle/>
        <a:p>
          <a:r>
            <a:rPr lang="tr-TR"/>
            <a:t>Liderlik: Bir otorite veya statünün fonksiyonu olmaktan çok ‘bir şeyi başkalarına istetmek ve benimsemek suretiyle yaptırabilme gücüne sahip kişi olarak nitelendirilen lider ile izleyicileri arasında belirli durumlarda ortaya çıkan ve etkileşim şeklinde ifade edilen karşılıklı ilişkilerin bir fonksiyonu’ olarak tanımlanabilir.</a:t>
          </a:r>
          <a:endParaRPr lang="en-US"/>
        </a:p>
      </dgm:t>
    </dgm:pt>
    <dgm:pt modelId="{07F6CC24-F724-40B3-81CD-7A3CFA9688E1}" type="parTrans" cxnId="{8854CB25-1E83-4A19-9684-28D0A128294C}">
      <dgm:prSet/>
      <dgm:spPr/>
      <dgm:t>
        <a:bodyPr/>
        <a:lstStyle/>
        <a:p>
          <a:endParaRPr lang="en-US"/>
        </a:p>
      </dgm:t>
    </dgm:pt>
    <dgm:pt modelId="{626C0D4B-5CC0-47A2-A5FC-90ABB5E999C4}" type="sibTrans" cxnId="{8854CB25-1E83-4A19-9684-28D0A128294C}">
      <dgm:prSet/>
      <dgm:spPr/>
      <dgm:t>
        <a:bodyPr/>
        <a:lstStyle/>
        <a:p>
          <a:endParaRPr lang="en-US"/>
        </a:p>
      </dgm:t>
    </dgm:pt>
    <dgm:pt modelId="{866C6F78-8445-A24B-89AB-CC89FB760DD7}" type="pres">
      <dgm:prSet presAssocID="{29AB8091-073C-4289-881F-9EE5B79041FD}" presName="hierChild1" presStyleCnt="0">
        <dgm:presLayoutVars>
          <dgm:chPref val="1"/>
          <dgm:dir/>
          <dgm:animOne val="branch"/>
          <dgm:animLvl val="lvl"/>
          <dgm:resizeHandles/>
        </dgm:presLayoutVars>
      </dgm:prSet>
      <dgm:spPr/>
    </dgm:pt>
    <dgm:pt modelId="{2F8D77C9-9A11-F24D-B0D4-C41EC4CCAA8B}" type="pres">
      <dgm:prSet presAssocID="{F38C4D27-C689-44A2-821A-FE9F80ED47F4}" presName="hierRoot1" presStyleCnt="0"/>
      <dgm:spPr/>
    </dgm:pt>
    <dgm:pt modelId="{B639D285-70BE-E04F-9A1B-8548C3BD51BE}" type="pres">
      <dgm:prSet presAssocID="{F38C4D27-C689-44A2-821A-FE9F80ED47F4}" presName="composite" presStyleCnt="0"/>
      <dgm:spPr/>
    </dgm:pt>
    <dgm:pt modelId="{F8C70F53-81AB-134C-AE03-573A4B82F847}" type="pres">
      <dgm:prSet presAssocID="{F38C4D27-C689-44A2-821A-FE9F80ED47F4}" presName="background" presStyleLbl="node0" presStyleIdx="0" presStyleCnt="2"/>
      <dgm:spPr/>
    </dgm:pt>
    <dgm:pt modelId="{766361E4-81A3-4D47-B6D7-D8157F9E1F6B}" type="pres">
      <dgm:prSet presAssocID="{F38C4D27-C689-44A2-821A-FE9F80ED47F4}" presName="text" presStyleLbl="fgAcc0" presStyleIdx="0" presStyleCnt="2">
        <dgm:presLayoutVars>
          <dgm:chPref val="3"/>
        </dgm:presLayoutVars>
      </dgm:prSet>
      <dgm:spPr/>
    </dgm:pt>
    <dgm:pt modelId="{A0760599-7D1E-0F43-A2F1-80A495D38EAE}" type="pres">
      <dgm:prSet presAssocID="{F38C4D27-C689-44A2-821A-FE9F80ED47F4}" presName="hierChild2" presStyleCnt="0"/>
      <dgm:spPr/>
    </dgm:pt>
    <dgm:pt modelId="{5962B6FC-AAAD-554E-8288-59210588FBCC}" type="pres">
      <dgm:prSet presAssocID="{81F5ED43-3BBE-4455-9B26-2B05AB0D95A0}" presName="hierRoot1" presStyleCnt="0"/>
      <dgm:spPr/>
    </dgm:pt>
    <dgm:pt modelId="{7067A583-CD0F-EF45-A632-F545A6364F8B}" type="pres">
      <dgm:prSet presAssocID="{81F5ED43-3BBE-4455-9B26-2B05AB0D95A0}" presName="composite" presStyleCnt="0"/>
      <dgm:spPr/>
    </dgm:pt>
    <dgm:pt modelId="{92476ABF-0D5C-0E4D-B073-F37482DC4478}" type="pres">
      <dgm:prSet presAssocID="{81F5ED43-3BBE-4455-9B26-2B05AB0D95A0}" presName="background" presStyleLbl="node0" presStyleIdx="1" presStyleCnt="2"/>
      <dgm:spPr/>
    </dgm:pt>
    <dgm:pt modelId="{160835C1-E097-E34A-82C0-3CFB39EE4C1C}" type="pres">
      <dgm:prSet presAssocID="{81F5ED43-3BBE-4455-9B26-2B05AB0D95A0}" presName="text" presStyleLbl="fgAcc0" presStyleIdx="1" presStyleCnt="2">
        <dgm:presLayoutVars>
          <dgm:chPref val="3"/>
        </dgm:presLayoutVars>
      </dgm:prSet>
      <dgm:spPr/>
    </dgm:pt>
    <dgm:pt modelId="{A9C4A430-ECC2-5940-ACED-30A7188D9EC5}" type="pres">
      <dgm:prSet presAssocID="{81F5ED43-3BBE-4455-9B26-2B05AB0D95A0}" presName="hierChild2" presStyleCnt="0"/>
      <dgm:spPr/>
    </dgm:pt>
  </dgm:ptLst>
  <dgm:cxnLst>
    <dgm:cxn modelId="{8854CB25-1E83-4A19-9684-28D0A128294C}" srcId="{29AB8091-073C-4289-881F-9EE5B79041FD}" destId="{81F5ED43-3BBE-4455-9B26-2B05AB0D95A0}" srcOrd="1" destOrd="0" parTransId="{07F6CC24-F724-40B3-81CD-7A3CFA9688E1}" sibTransId="{626C0D4B-5CC0-47A2-A5FC-90ABB5E999C4}"/>
    <dgm:cxn modelId="{8F5A343A-6251-FB46-889A-180D0DEE50F9}" type="presOf" srcId="{F38C4D27-C689-44A2-821A-FE9F80ED47F4}" destId="{766361E4-81A3-4D47-B6D7-D8157F9E1F6B}" srcOrd="0" destOrd="0" presId="urn:microsoft.com/office/officeart/2005/8/layout/hierarchy1"/>
    <dgm:cxn modelId="{B0C11063-7046-6A41-85CF-17320DE2CA5A}" type="presOf" srcId="{29AB8091-073C-4289-881F-9EE5B79041FD}" destId="{866C6F78-8445-A24B-89AB-CC89FB760DD7}" srcOrd="0" destOrd="0" presId="urn:microsoft.com/office/officeart/2005/8/layout/hierarchy1"/>
    <dgm:cxn modelId="{52C976E1-07EE-42E3-BA56-4C4D95377853}" srcId="{29AB8091-073C-4289-881F-9EE5B79041FD}" destId="{F38C4D27-C689-44A2-821A-FE9F80ED47F4}" srcOrd="0" destOrd="0" parTransId="{7CB0B485-996E-442E-8E37-BBF49908A8CE}" sibTransId="{C8561556-6A1A-4839-A507-AAAC4CDE3A75}"/>
    <dgm:cxn modelId="{2E5723E8-EE0D-4447-AEB6-6BA5B4636809}" type="presOf" srcId="{81F5ED43-3BBE-4455-9B26-2B05AB0D95A0}" destId="{160835C1-E097-E34A-82C0-3CFB39EE4C1C}" srcOrd="0" destOrd="0" presId="urn:microsoft.com/office/officeart/2005/8/layout/hierarchy1"/>
    <dgm:cxn modelId="{25ECC798-AD2C-454C-BA7D-289385D2371B}" type="presParOf" srcId="{866C6F78-8445-A24B-89AB-CC89FB760DD7}" destId="{2F8D77C9-9A11-F24D-B0D4-C41EC4CCAA8B}" srcOrd="0" destOrd="0" presId="urn:microsoft.com/office/officeart/2005/8/layout/hierarchy1"/>
    <dgm:cxn modelId="{9BA4E7B5-0C54-A74C-81DE-5F480D2310EF}" type="presParOf" srcId="{2F8D77C9-9A11-F24D-B0D4-C41EC4CCAA8B}" destId="{B639D285-70BE-E04F-9A1B-8548C3BD51BE}" srcOrd="0" destOrd="0" presId="urn:microsoft.com/office/officeart/2005/8/layout/hierarchy1"/>
    <dgm:cxn modelId="{B1A1FB48-50DB-6141-BA2C-66B239B27189}" type="presParOf" srcId="{B639D285-70BE-E04F-9A1B-8548C3BD51BE}" destId="{F8C70F53-81AB-134C-AE03-573A4B82F847}" srcOrd="0" destOrd="0" presId="urn:microsoft.com/office/officeart/2005/8/layout/hierarchy1"/>
    <dgm:cxn modelId="{7B099D86-A26F-454C-9EA6-BF40FAA61973}" type="presParOf" srcId="{B639D285-70BE-E04F-9A1B-8548C3BD51BE}" destId="{766361E4-81A3-4D47-B6D7-D8157F9E1F6B}" srcOrd="1" destOrd="0" presId="urn:microsoft.com/office/officeart/2005/8/layout/hierarchy1"/>
    <dgm:cxn modelId="{57EAFD41-01E9-6044-B48C-4570FFF7D8E6}" type="presParOf" srcId="{2F8D77C9-9A11-F24D-B0D4-C41EC4CCAA8B}" destId="{A0760599-7D1E-0F43-A2F1-80A495D38EAE}" srcOrd="1" destOrd="0" presId="urn:microsoft.com/office/officeart/2005/8/layout/hierarchy1"/>
    <dgm:cxn modelId="{B1FD8F10-AB96-524C-8354-EF59616AD398}" type="presParOf" srcId="{866C6F78-8445-A24B-89AB-CC89FB760DD7}" destId="{5962B6FC-AAAD-554E-8288-59210588FBCC}" srcOrd="1" destOrd="0" presId="urn:microsoft.com/office/officeart/2005/8/layout/hierarchy1"/>
    <dgm:cxn modelId="{79DFECDA-4071-8F4B-B7EB-48557D3687C2}" type="presParOf" srcId="{5962B6FC-AAAD-554E-8288-59210588FBCC}" destId="{7067A583-CD0F-EF45-A632-F545A6364F8B}" srcOrd="0" destOrd="0" presId="urn:microsoft.com/office/officeart/2005/8/layout/hierarchy1"/>
    <dgm:cxn modelId="{AD63BE4C-597A-5741-8ED9-C6E8EF709A9C}" type="presParOf" srcId="{7067A583-CD0F-EF45-A632-F545A6364F8B}" destId="{92476ABF-0D5C-0E4D-B073-F37482DC4478}" srcOrd="0" destOrd="0" presId="urn:microsoft.com/office/officeart/2005/8/layout/hierarchy1"/>
    <dgm:cxn modelId="{427CAC42-C4AC-0146-BC10-7810C4911F8F}" type="presParOf" srcId="{7067A583-CD0F-EF45-A632-F545A6364F8B}" destId="{160835C1-E097-E34A-82C0-3CFB39EE4C1C}" srcOrd="1" destOrd="0" presId="urn:microsoft.com/office/officeart/2005/8/layout/hierarchy1"/>
    <dgm:cxn modelId="{5C44559C-410B-D94B-8E52-920C9BEA0415}" type="presParOf" srcId="{5962B6FC-AAAD-554E-8288-59210588FBCC}" destId="{A9C4A430-ECC2-5940-ACED-30A7188D9EC5}"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4CF5387-747D-43C1-8734-D9C5B287505C}" type="doc">
      <dgm:prSet loTypeId="urn:microsoft.com/office/officeart/2005/8/layout/process5" loCatId="process" qsTypeId="urn:microsoft.com/office/officeart/2005/8/quickstyle/simple1" qsCatId="simple" csTypeId="urn:microsoft.com/office/officeart/2005/8/colors/accent0_3" csCatId="mainScheme"/>
      <dgm:spPr/>
      <dgm:t>
        <a:bodyPr/>
        <a:lstStyle/>
        <a:p>
          <a:endParaRPr lang="en-US"/>
        </a:p>
      </dgm:t>
    </dgm:pt>
    <dgm:pt modelId="{32ABE648-1C25-44DE-8A4D-4A85BBFBE6D6}">
      <dgm:prSet/>
      <dgm:spPr/>
      <dgm:t>
        <a:bodyPr/>
        <a:lstStyle/>
        <a:p>
          <a:r>
            <a:rPr lang="tr-TR"/>
            <a:t>Teknik Yetenek:</a:t>
          </a:r>
          <a:endParaRPr lang="en-US"/>
        </a:p>
      </dgm:t>
    </dgm:pt>
    <dgm:pt modelId="{949DE18B-4CA7-4EA5-A06E-DCFF6149C6E7}" type="parTrans" cxnId="{025FEB2B-68B4-46D1-9092-AE44F0BC8916}">
      <dgm:prSet/>
      <dgm:spPr/>
      <dgm:t>
        <a:bodyPr/>
        <a:lstStyle/>
        <a:p>
          <a:endParaRPr lang="en-US"/>
        </a:p>
      </dgm:t>
    </dgm:pt>
    <dgm:pt modelId="{A2BB9921-B7ED-4178-9336-CE5D8BBA40B6}" type="sibTrans" cxnId="{025FEB2B-68B4-46D1-9092-AE44F0BC8916}">
      <dgm:prSet/>
      <dgm:spPr/>
      <dgm:t>
        <a:bodyPr/>
        <a:lstStyle/>
        <a:p>
          <a:endParaRPr lang="en-US"/>
        </a:p>
      </dgm:t>
    </dgm:pt>
    <dgm:pt modelId="{B49CD523-3922-4013-B36E-E624870F0F2B}">
      <dgm:prSet/>
      <dgm:spPr/>
      <dgm:t>
        <a:bodyPr/>
        <a:lstStyle/>
        <a:p>
          <a:r>
            <a:rPr lang="tr-TR"/>
            <a:t>İnsancıl İlişkiler Kurma ve Geliştirme Yeteneği</a:t>
          </a:r>
          <a:endParaRPr lang="en-US"/>
        </a:p>
      </dgm:t>
    </dgm:pt>
    <dgm:pt modelId="{21DC1BF0-1376-4287-886B-2B4389127170}" type="parTrans" cxnId="{5D2238DE-00FB-4DE4-9D54-FFBACB1AB2FB}">
      <dgm:prSet/>
      <dgm:spPr/>
      <dgm:t>
        <a:bodyPr/>
        <a:lstStyle/>
        <a:p>
          <a:endParaRPr lang="en-US"/>
        </a:p>
      </dgm:t>
    </dgm:pt>
    <dgm:pt modelId="{135E3FBE-0EBC-4E5F-A1A9-64D8D8C28E56}" type="sibTrans" cxnId="{5D2238DE-00FB-4DE4-9D54-FFBACB1AB2FB}">
      <dgm:prSet/>
      <dgm:spPr/>
      <dgm:t>
        <a:bodyPr/>
        <a:lstStyle/>
        <a:p>
          <a:endParaRPr lang="en-US"/>
        </a:p>
      </dgm:t>
    </dgm:pt>
    <dgm:pt modelId="{AC542E32-6FCE-4163-955E-E6C53169A8F6}">
      <dgm:prSet/>
      <dgm:spPr/>
      <dgm:t>
        <a:bodyPr/>
        <a:lstStyle/>
        <a:p>
          <a:r>
            <a:rPr lang="tr-TR"/>
            <a:t>Fikri Yetenek</a:t>
          </a:r>
          <a:endParaRPr lang="en-US"/>
        </a:p>
      </dgm:t>
    </dgm:pt>
    <dgm:pt modelId="{88DE63EC-68A1-47B8-8D81-5717AD015BB0}" type="parTrans" cxnId="{BA68910F-CCB9-4074-9039-241F53D4C7EC}">
      <dgm:prSet/>
      <dgm:spPr/>
      <dgm:t>
        <a:bodyPr/>
        <a:lstStyle/>
        <a:p>
          <a:endParaRPr lang="en-US"/>
        </a:p>
      </dgm:t>
    </dgm:pt>
    <dgm:pt modelId="{92867E01-7E1C-4631-8D35-D1A982814525}" type="sibTrans" cxnId="{BA68910F-CCB9-4074-9039-241F53D4C7EC}">
      <dgm:prSet/>
      <dgm:spPr/>
      <dgm:t>
        <a:bodyPr/>
        <a:lstStyle/>
        <a:p>
          <a:endParaRPr lang="en-US"/>
        </a:p>
      </dgm:t>
    </dgm:pt>
    <dgm:pt modelId="{90FF696A-2389-8149-887A-342154335C26}" type="pres">
      <dgm:prSet presAssocID="{94CF5387-747D-43C1-8734-D9C5B287505C}" presName="diagram" presStyleCnt="0">
        <dgm:presLayoutVars>
          <dgm:dir/>
          <dgm:resizeHandles val="exact"/>
        </dgm:presLayoutVars>
      </dgm:prSet>
      <dgm:spPr/>
    </dgm:pt>
    <dgm:pt modelId="{3C365EF8-4351-9A43-B32A-FA56A5A02475}" type="pres">
      <dgm:prSet presAssocID="{32ABE648-1C25-44DE-8A4D-4A85BBFBE6D6}" presName="node" presStyleLbl="node1" presStyleIdx="0" presStyleCnt="3">
        <dgm:presLayoutVars>
          <dgm:bulletEnabled val="1"/>
        </dgm:presLayoutVars>
      </dgm:prSet>
      <dgm:spPr/>
    </dgm:pt>
    <dgm:pt modelId="{15145365-3E40-1347-959D-ECB11BD51E3D}" type="pres">
      <dgm:prSet presAssocID="{A2BB9921-B7ED-4178-9336-CE5D8BBA40B6}" presName="sibTrans" presStyleLbl="sibTrans2D1" presStyleIdx="0" presStyleCnt="2"/>
      <dgm:spPr/>
    </dgm:pt>
    <dgm:pt modelId="{56C361A2-BA3B-CB43-BFEE-7179190525BC}" type="pres">
      <dgm:prSet presAssocID="{A2BB9921-B7ED-4178-9336-CE5D8BBA40B6}" presName="connectorText" presStyleLbl="sibTrans2D1" presStyleIdx="0" presStyleCnt="2"/>
      <dgm:spPr/>
    </dgm:pt>
    <dgm:pt modelId="{0039DEE0-03A4-F54E-A5B8-5B4357B2F7B6}" type="pres">
      <dgm:prSet presAssocID="{B49CD523-3922-4013-B36E-E624870F0F2B}" presName="node" presStyleLbl="node1" presStyleIdx="1" presStyleCnt="3">
        <dgm:presLayoutVars>
          <dgm:bulletEnabled val="1"/>
        </dgm:presLayoutVars>
      </dgm:prSet>
      <dgm:spPr/>
    </dgm:pt>
    <dgm:pt modelId="{F1D24A58-5665-5A48-8CAB-4F8DD3818B5E}" type="pres">
      <dgm:prSet presAssocID="{135E3FBE-0EBC-4E5F-A1A9-64D8D8C28E56}" presName="sibTrans" presStyleLbl="sibTrans2D1" presStyleIdx="1" presStyleCnt="2"/>
      <dgm:spPr/>
    </dgm:pt>
    <dgm:pt modelId="{7C526F42-E81F-DE40-88E7-2CE58104B1D9}" type="pres">
      <dgm:prSet presAssocID="{135E3FBE-0EBC-4E5F-A1A9-64D8D8C28E56}" presName="connectorText" presStyleLbl="sibTrans2D1" presStyleIdx="1" presStyleCnt="2"/>
      <dgm:spPr/>
    </dgm:pt>
    <dgm:pt modelId="{B6AE7084-D2AB-3E44-A83B-74CDE50900CB}" type="pres">
      <dgm:prSet presAssocID="{AC542E32-6FCE-4163-955E-E6C53169A8F6}" presName="node" presStyleLbl="node1" presStyleIdx="2" presStyleCnt="3">
        <dgm:presLayoutVars>
          <dgm:bulletEnabled val="1"/>
        </dgm:presLayoutVars>
      </dgm:prSet>
      <dgm:spPr/>
    </dgm:pt>
  </dgm:ptLst>
  <dgm:cxnLst>
    <dgm:cxn modelId="{6359C60A-D869-364A-B002-42BA9C3F6BDA}" type="presOf" srcId="{B49CD523-3922-4013-B36E-E624870F0F2B}" destId="{0039DEE0-03A4-F54E-A5B8-5B4357B2F7B6}" srcOrd="0" destOrd="0" presId="urn:microsoft.com/office/officeart/2005/8/layout/process5"/>
    <dgm:cxn modelId="{BA68910F-CCB9-4074-9039-241F53D4C7EC}" srcId="{94CF5387-747D-43C1-8734-D9C5B287505C}" destId="{AC542E32-6FCE-4163-955E-E6C53169A8F6}" srcOrd="2" destOrd="0" parTransId="{88DE63EC-68A1-47B8-8D81-5717AD015BB0}" sibTransId="{92867E01-7E1C-4631-8D35-D1A982814525}"/>
    <dgm:cxn modelId="{B85E8B1E-E2C4-7F4F-9BB3-13F4C32901C9}" type="presOf" srcId="{A2BB9921-B7ED-4178-9336-CE5D8BBA40B6}" destId="{15145365-3E40-1347-959D-ECB11BD51E3D}" srcOrd="0" destOrd="0" presId="urn:microsoft.com/office/officeart/2005/8/layout/process5"/>
    <dgm:cxn modelId="{025FEB2B-68B4-46D1-9092-AE44F0BC8916}" srcId="{94CF5387-747D-43C1-8734-D9C5B287505C}" destId="{32ABE648-1C25-44DE-8A4D-4A85BBFBE6D6}" srcOrd="0" destOrd="0" parTransId="{949DE18B-4CA7-4EA5-A06E-DCFF6149C6E7}" sibTransId="{A2BB9921-B7ED-4178-9336-CE5D8BBA40B6}"/>
    <dgm:cxn modelId="{31FE4931-662E-9F47-B78B-3DC22B89DF7F}" type="presOf" srcId="{32ABE648-1C25-44DE-8A4D-4A85BBFBE6D6}" destId="{3C365EF8-4351-9A43-B32A-FA56A5A02475}" srcOrd="0" destOrd="0" presId="urn:microsoft.com/office/officeart/2005/8/layout/process5"/>
    <dgm:cxn modelId="{0E741C38-92A1-0840-B368-3C31A36120DC}" type="presOf" srcId="{AC542E32-6FCE-4163-955E-E6C53169A8F6}" destId="{B6AE7084-D2AB-3E44-A83B-74CDE50900CB}" srcOrd="0" destOrd="0" presId="urn:microsoft.com/office/officeart/2005/8/layout/process5"/>
    <dgm:cxn modelId="{35839D6D-831F-C144-ABF5-837DADE0134B}" type="presOf" srcId="{A2BB9921-B7ED-4178-9336-CE5D8BBA40B6}" destId="{56C361A2-BA3B-CB43-BFEE-7179190525BC}" srcOrd="1" destOrd="0" presId="urn:microsoft.com/office/officeart/2005/8/layout/process5"/>
    <dgm:cxn modelId="{63D1569E-E1F7-4044-869B-7880FF024880}" type="presOf" srcId="{135E3FBE-0EBC-4E5F-A1A9-64D8D8C28E56}" destId="{F1D24A58-5665-5A48-8CAB-4F8DD3818B5E}" srcOrd="0" destOrd="0" presId="urn:microsoft.com/office/officeart/2005/8/layout/process5"/>
    <dgm:cxn modelId="{B3926AAA-E96E-284C-BA85-7B46E45EAF2B}" type="presOf" srcId="{135E3FBE-0EBC-4E5F-A1A9-64D8D8C28E56}" destId="{7C526F42-E81F-DE40-88E7-2CE58104B1D9}" srcOrd="1" destOrd="0" presId="urn:microsoft.com/office/officeart/2005/8/layout/process5"/>
    <dgm:cxn modelId="{0DC97CBE-C209-1144-9F32-FE27AA589118}" type="presOf" srcId="{94CF5387-747D-43C1-8734-D9C5B287505C}" destId="{90FF696A-2389-8149-887A-342154335C26}" srcOrd="0" destOrd="0" presId="urn:microsoft.com/office/officeart/2005/8/layout/process5"/>
    <dgm:cxn modelId="{5D2238DE-00FB-4DE4-9D54-FFBACB1AB2FB}" srcId="{94CF5387-747D-43C1-8734-D9C5B287505C}" destId="{B49CD523-3922-4013-B36E-E624870F0F2B}" srcOrd="1" destOrd="0" parTransId="{21DC1BF0-1376-4287-886B-2B4389127170}" sibTransId="{135E3FBE-0EBC-4E5F-A1A9-64D8D8C28E56}"/>
    <dgm:cxn modelId="{B5765A7E-DF75-5142-96A6-5279936F10FE}" type="presParOf" srcId="{90FF696A-2389-8149-887A-342154335C26}" destId="{3C365EF8-4351-9A43-B32A-FA56A5A02475}" srcOrd="0" destOrd="0" presId="urn:microsoft.com/office/officeart/2005/8/layout/process5"/>
    <dgm:cxn modelId="{2D252E1A-A1A2-BB46-A841-0A1F4817582B}" type="presParOf" srcId="{90FF696A-2389-8149-887A-342154335C26}" destId="{15145365-3E40-1347-959D-ECB11BD51E3D}" srcOrd="1" destOrd="0" presId="urn:microsoft.com/office/officeart/2005/8/layout/process5"/>
    <dgm:cxn modelId="{E53B653C-AB6C-2D41-9971-9E80614E8B19}" type="presParOf" srcId="{15145365-3E40-1347-959D-ECB11BD51E3D}" destId="{56C361A2-BA3B-CB43-BFEE-7179190525BC}" srcOrd="0" destOrd="0" presId="urn:microsoft.com/office/officeart/2005/8/layout/process5"/>
    <dgm:cxn modelId="{906A05C6-5613-324C-BDC9-723BBED53672}" type="presParOf" srcId="{90FF696A-2389-8149-887A-342154335C26}" destId="{0039DEE0-03A4-F54E-A5B8-5B4357B2F7B6}" srcOrd="2" destOrd="0" presId="urn:microsoft.com/office/officeart/2005/8/layout/process5"/>
    <dgm:cxn modelId="{8DC282C6-DDF4-054A-9A42-51F369216EFA}" type="presParOf" srcId="{90FF696A-2389-8149-887A-342154335C26}" destId="{F1D24A58-5665-5A48-8CAB-4F8DD3818B5E}" srcOrd="3" destOrd="0" presId="urn:microsoft.com/office/officeart/2005/8/layout/process5"/>
    <dgm:cxn modelId="{28A27D98-1143-4A40-ACF7-EA512D451962}" type="presParOf" srcId="{F1D24A58-5665-5A48-8CAB-4F8DD3818B5E}" destId="{7C526F42-E81F-DE40-88E7-2CE58104B1D9}" srcOrd="0" destOrd="0" presId="urn:microsoft.com/office/officeart/2005/8/layout/process5"/>
    <dgm:cxn modelId="{9A79A585-C6F4-F644-A6F0-0B59075E5748}" type="presParOf" srcId="{90FF696A-2389-8149-887A-342154335C26}" destId="{B6AE7084-D2AB-3E44-A83B-74CDE50900CB}" srcOrd="4" destOrd="0" presId="urn:microsoft.com/office/officeart/2005/8/layout/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085C829-AD5F-4CC1-A6FF-92A53FFF2757}"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5507E6E2-4A10-4B79-B137-B654053A5248}">
      <dgm:prSet/>
      <dgm:spPr/>
      <dgm:t>
        <a:bodyPr/>
        <a:lstStyle/>
        <a:p>
          <a:r>
            <a:rPr lang="tr-TR"/>
            <a:t>1) Örgütler tek tek bireyler olarak üstesinden gelemediğimiz işleri başarmamızı mümkün kılan toplumsal işbirliği sistemleridir</a:t>
          </a:r>
          <a:endParaRPr lang="en-US"/>
        </a:p>
      </dgm:t>
    </dgm:pt>
    <dgm:pt modelId="{3809519F-80E8-481E-AD88-A4E0796087B5}" type="parTrans" cxnId="{930EAF6B-0B9D-427C-93FB-E46FEDFC2361}">
      <dgm:prSet/>
      <dgm:spPr/>
      <dgm:t>
        <a:bodyPr/>
        <a:lstStyle/>
        <a:p>
          <a:endParaRPr lang="en-US"/>
        </a:p>
      </dgm:t>
    </dgm:pt>
    <dgm:pt modelId="{A5A67D60-09E2-4D76-BF55-F0F9895EA98A}" type="sibTrans" cxnId="{930EAF6B-0B9D-427C-93FB-E46FEDFC2361}">
      <dgm:prSet/>
      <dgm:spPr/>
      <dgm:t>
        <a:bodyPr/>
        <a:lstStyle/>
        <a:p>
          <a:endParaRPr lang="en-US"/>
        </a:p>
      </dgm:t>
    </dgm:pt>
    <dgm:pt modelId="{FA466DA5-0D01-448E-AACE-DAA146719FDC}">
      <dgm:prSet/>
      <dgm:spPr/>
      <dgm:t>
        <a:bodyPr/>
        <a:lstStyle/>
        <a:p>
          <a:r>
            <a:rPr lang="tr-TR"/>
            <a:t>2) Örgütler bilgilerin birikiminde ve gelecek nesillere aktarılmasında bizlere yardımcı olurlar</a:t>
          </a:r>
          <a:endParaRPr lang="en-US"/>
        </a:p>
      </dgm:t>
    </dgm:pt>
    <dgm:pt modelId="{575273E0-F764-4824-8B20-DC5D532641BD}" type="parTrans" cxnId="{E3F4A033-1AE7-4067-BCC9-C687EF3CC62F}">
      <dgm:prSet/>
      <dgm:spPr/>
      <dgm:t>
        <a:bodyPr/>
        <a:lstStyle/>
        <a:p>
          <a:endParaRPr lang="en-US"/>
        </a:p>
      </dgm:t>
    </dgm:pt>
    <dgm:pt modelId="{671B7913-2BE5-401B-BFC1-094CFAB5E9D7}" type="sibTrans" cxnId="{E3F4A033-1AE7-4067-BCC9-C687EF3CC62F}">
      <dgm:prSet/>
      <dgm:spPr/>
      <dgm:t>
        <a:bodyPr/>
        <a:lstStyle/>
        <a:p>
          <a:endParaRPr lang="en-US"/>
        </a:p>
      </dgm:t>
    </dgm:pt>
    <dgm:pt modelId="{484193A0-1F23-473B-B2D9-F5C8C789E6BE}">
      <dgm:prSet/>
      <dgm:spPr/>
      <dgm:t>
        <a:bodyPr/>
        <a:lstStyle/>
        <a:p>
          <a:r>
            <a:rPr lang="tr-TR"/>
            <a:t>3) Örgütler bizler için çok önemli meslek kaynakları olarak hizmet ederler</a:t>
          </a:r>
          <a:endParaRPr lang="en-US"/>
        </a:p>
      </dgm:t>
    </dgm:pt>
    <dgm:pt modelId="{42C17786-DA30-4E81-8C92-695A9A522FA6}" type="parTrans" cxnId="{CE8D7AE8-35CF-4986-AFC2-C2D0CB7EB9B3}">
      <dgm:prSet/>
      <dgm:spPr/>
      <dgm:t>
        <a:bodyPr/>
        <a:lstStyle/>
        <a:p>
          <a:endParaRPr lang="en-US"/>
        </a:p>
      </dgm:t>
    </dgm:pt>
    <dgm:pt modelId="{AFB5F22E-D1AE-41B3-B3DF-56D7E52DAE69}" type="sibTrans" cxnId="{CE8D7AE8-35CF-4986-AFC2-C2D0CB7EB9B3}">
      <dgm:prSet/>
      <dgm:spPr/>
      <dgm:t>
        <a:bodyPr/>
        <a:lstStyle/>
        <a:p>
          <a:endParaRPr lang="en-US"/>
        </a:p>
      </dgm:t>
    </dgm:pt>
    <dgm:pt modelId="{A47C3113-9625-BF42-B4EF-BB77BD48ED7C}" type="pres">
      <dgm:prSet presAssocID="{6085C829-AD5F-4CC1-A6FF-92A53FFF2757}" presName="linear" presStyleCnt="0">
        <dgm:presLayoutVars>
          <dgm:animLvl val="lvl"/>
          <dgm:resizeHandles val="exact"/>
        </dgm:presLayoutVars>
      </dgm:prSet>
      <dgm:spPr/>
    </dgm:pt>
    <dgm:pt modelId="{8BED9814-E1CE-4C46-8F07-9969B3E26BFE}" type="pres">
      <dgm:prSet presAssocID="{5507E6E2-4A10-4B79-B137-B654053A5248}" presName="parentText" presStyleLbl="node1" presStyleIdx="0" presStyleCnt="3">
        <dgm:presLayoutVars>
          <dgm:chMax val="0"/>
          <dgm:bulletEnabled val="1"/>
        </dgm:presLayoutVars>
      </dgm:prSet>
      <dgm:spPr/>
    </dgm:pt>
    <dgm:pt modelId="{371C3D56-EE2B-2740-93CF-6DA6731735D2}" type="pres">
      <dgm:prSet presAssocID="{A5A67D60-09E2-4D76-BF55-F0F9895EA98A}" presName="spacer" presStyleCnt="0"/>
      <dgm:spPr/>
    </dgm:pt>
    <dgm:pt modelId="{8942C531-D93D-CB4A-9FC3-4C53587C6662}" type="pres">
      <dgm:prSet presAssocID="{FA466DA5-0D01-448E-AACE-DAA146719FDC}" presName="parentText" presStyleLbl="node1" presStyleIdx="1" presStyleCnt="3">
        <dgm:presLayoutVars>
          <dgm:chMax val="0"/>
          <dgm:bulletEnabled val="1"/>
        </dgm:presLayoutVars>
      </dgm:prSet>
      <dgm:spPr/>
    </dgm:pt>
    <dgm:pt modelId="{5D0D738F-EC91-0247-8737-C6811A4EBB76}" type="pres">
      <dgm:prSet presAssocID="{671B7913-2BE5-401B-BFC1-094CFAB5E9D7}" presName="spacer" presStyleCnt="0"/>
      <dgm:spPr/>
    </dgm:pt>
    <dgm:pt modelId="{AE260052-716D-9B49-8275-1E7732600D70}" type="pres">
      <dgm:prSet presAssocID="{484193A0-1F23-473B-B2D9-F5C8C789E6BE}" presName="parentText" presStyleLbl="node1" presStyleIdx="2" presStyleCnt="3">
        <dgm:presLayoutVars>
          <dgm:chMax val="0"/>
          <dgm:bulletEnabled val="1"/>
        </dgm:presLayoutVars>
      </dgm:prSet>
      <dgm:spPr/>
    </dgm:pt>
  </dgm:ptLst>
  <dgm:cxnLst>
    <dgm:cxn modelId="{E3F4A033-1AE7-4067-BCC9-C687EF3CC62F}" srcId="{6085C829-AD5F-4CC1-A6FF-92A53FFF2757}" destId="{FA466DA5-0D01-448E-AACE-DAA146719FDC}" srcOrd="1" destOrd="0" parTransId="{575273E0-F764-4824-8B20-DC5D532641BD}" sibTransId="{671B7913-2BE5-401B-BFC1-094CFAB5E9D7}"/>
    <dgm:cxn modelId="{990A485D-3942-C54D-9C52-D5906974A346}" type="presOf" srcId="{6085C829-AD5F-4CC1-A6FF-92A53FFF2757}" destId="{A47C3113-9625-BF42-B4EF-BB77BD48ED7C}" srcOrd="0" destOrd="0" presId="urn:microsoft.com/office/officeart/2005/8/layout/vList2"/>
    <dgm:cxn modelId="{930EAF6B-0B9D-427C-93FB-E46FEDFC2361}" srcId="{6085C829-AD5F-4CC1-A6FF-92A53FFF2757}" destId="{5507E6E2-4A10-4B79-B137-B654053A5248}" srcOrd="0" destOrd="0" parTransId="{3809519F-80E8-481E-AD88-A4E0796087B5}" sibTransId="{A5A67D60-09E2-4D76-BF55-F0F9895EA98A}"/>
    <dgm:cxn modelId="{08654B4C-6602-1D48-91CB-3C9D583A36B5}" type="presOf" srcId="{FA466DA5-0D01-448E-AACE-DAA146719FDC}" destId="{8942C531-D93D-CB4A-9FC3-4C53587C6662}" srcOrd="0" destOrd="0" presId="urn:microsoft.com/office/officeart/2005/8/layout/vList2"/>
    <dgm:cxn modelId="{628E2B52-47D9-E94F-AC9B-FC6B845110AA}" type="presOf" srcId="{484193A0-1F23-473B-B2D9-F5C8C789E6BE}" destId="{AE260052-716D-9B49-8275-1E7732600D70}" srcOrd="0" destOrd="0" presId="urn:microsoft.com/office/officeart/2005/8/layout/vList2"/>
    <dgm:cxn modelId="{BDC6B858-CE3E-CE4C-9B64-8269BC1BFDE4}" type="presOf" srcId="{5507E6E2-4A10-4B79-B137-B654053A5248}" destId="{8BED9814-E1CE-4C46-8F07-9969B3E26BFE}" srcOrd="0" destOrd="0" presId="urn:microsoft.com/office/officeart/2005/8/layout/vList2"/>
    <dgm:cxn modelId="{CE8D7AE8-35CF-4986-AFC2-C2D0CB7EB9B3}" srcId="{6085C829-AD5F-4CC1-A6FF-92A53FFF2757}" destId="{484193A0-1F23-473B-B2D9-F5C8C789E6BE}" srcOrd="2" destOrd="0" parTransId="{42C17786-DA30-4E81-8C92-695A9A522FA6}" sibTransId="{AFB5F22E-D1AE-41B3-B3DF-56D7E52DAE69}"/>
    <dgm:cxn modelId="{A3CC99F0-68E3-4D4D-A174-D91A5788F31E}" type="presParOf" srcId="{A47C3113-9625-BF42-B4EF-BB77BD48ED7C}" destId="{8BED9814-E1CE-4C46-8F07-9969B3E26BFE}" srcOrd="0" destOrd="0" presId="urn:microsoft.com/office/officeart/2005/8/layout/vList2"/>
    <dgm:cxn modelId="{DFFCCCDA-198E-8A46-AD3B-9E5A1BD3B9F1}" type="presParOf" srcId="{A47C3113-9625-BF42-B4EF-BB77BD48ED7C}" destId="{371C3D56-EE2B-2740-93CF-6DA6731735D2}" srcOrd="1" destOrd="0" presId="urn:microsoft.com/office/officeart/2005/8/layout/vList2"/>
    <dgm:cxn modelId="{494F1084-AD80-3444-99F2-E10B5C9139BC}" type="presParOf" srcId="{A47C3113-9625-BF42-B4EF-BB77BD48ED7C}" destId="{8942C531-D93D-CB4A-9FC3-4C53587C6662}" srcOrd="2" destOrd="0" presId="urn:microsoft.com/office/officeart/2005/8/layout/vList2"/>
    <dgm:cxn modelId="{0582951C-E311-E147-B15F-6CFACDBE7639}" type="presParOf" srcId="{A47C3113-9625-BF42-B4EF-BB77BD48ED7C}" destId="{5D0D738F-EC91-0247-8737-C6811A4EBB76}" srcOrd="3" destOrd="0" presId="urn:microsoft.com/office/officeart/2005/8/layout/vList2"/>
    <dgm:cxn modelId="{248BC1AD-BD5D-7D4F-A2F6-35AE74EB0392}" type="presParOf" srcId="{A47C3113-9625-BF42-B4EF-BB77BD48ED7C}" destId="{AE260052-716D-9B49-8275-1E7732600D70}"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BAA07CC-1F85-4094-8023-706EE421CEDB}" type="doc">
      <dgm:prSet loTypeId="urn:microsoft.com/office/officeart/2005/8/layout/process4" loCatId="process" qsTypeId="urn:microsoft.com/office/officeart/2005/8/quickstyle/simple1" qsCatId="simple" csTypeId="urn:microsoft.com/office/officeart/2005/8/colors/colorful1" csCatId="colorful" phldr="1"/>
      <dgm:spPr/>
      <dgm:t>
        <a:bodyPr/>
        <a:lstStyle/>
        <a:p>
          <a:endParaRPr lang="en-US"/>
        </a:p>
      </dgm:t>
    </dgm:pt>
    <dgm:pt modelId="{0DF2937E-AB7F-4002-AA78-84AF156D4264}">
      <dgm:prSet/>
      <dgm:spPr/>
      <dgm:t>
        <a:bodyPr/>
        <a:lstStyle/>
        <a:p>
          <a:r>
            <a:rPr lang="tr-TR"/>
            <a:t>Örgütlerde davranış veya örgütsel davranış, örgütsel yapı içinde insan davranışını anlamaya çalışan bir bilim dalıdır.</a:t>
          </a:r>
          <a:endParaRPr lang="en-US"/>
        </a:p>
      </dgm:t>
    </dgm:pt>
    <dgm:pt modelId="{B3088C32-8A62-4BCE-82BE-267EA36B86B1}" type="parTrans" cxnId="{37BB139B-523C-4A18-BE85-7079B616CB9A}">
      <dgm:prSet/>
      <dgm:spPr/>
      <dgm:t>
        <a:bodyPr/>
        <a:lstStyle/>
        <a:p>
          <a:endParaRPr lang="en-US"/>
        </a:p>
      </dgm:t>
    </dgm:pt>
    <dgm:pt modelId="{C44EE866-E62C-4BF8-AC4D-EB4CAF86D466}" type="sibTrans" cxnId="{37BB139B-523C-4A18-BE85-7079B616CB9A}">
      <dgm:prSet/>
      <dgm:spPr/>
      <dgm:t>
        <a:bodyPr/>
        <a:lstStyle/>
        <a:p>
          <a:endParaRPr lang="en-US"/>
        </a:p>
      </dgm:t>
    </dgm:pt>
    <dgm:pt modelId="{CE240137-FBC4-4FE6-A1A7-D1B498DE1D92}">
      <dgm:prSet/>
      <dgm:spPr/>
      <dgm:t>
        <a:bodyPr/>
        <a:lstStyle/>
        <a:p>
          <a:r>
            <a:rPr lang="tr-TR" dirty="0"/>
            <a:t>Örgütsel yapıyı oluşturan dinamiklerden insan, işlevsel çevre ve toplumsal çevrenin bir araya gelerek oluşturduğu sonuca davranış denir. Örgütlerde davranış, organizasyonun yapısı içerisinde işlevsel çevreden ve toplumsal çevreden etkilenen ve şekillenen insan davranışlarını anlamaya ve açıklamaya çalışan akademik bir disiplindir.</a:t>
          </a:r>
          <a:endParaRPr lang="en-US" dirty="0"/>
        </a:p>
      </dgm:t>
    </dgm:pt>
    <dgm:pt modelId="{5C687CB5-6E43-44AC-B49C-8C9CD82852EB}" type="parTrans" cxnId="{99D9456A-2AF5-492F-BEB8-D31A691F0883}">
      <dgm:prSet/>
      <dgm:spPr/>
      <dgm:t>
        <a:bodyPr/>
        <a:lstStyle/>
        <a:p>
          <a:endParaRPr lang="en-US"/>
        </a:p>
      </dgm:t>
    </dgm:pt>
    <dgm:pt modelId="{62487ACC-DD22-4A9B-91F1-31C64797603E}" type="sibTrans" cxnId="{99D9456A-2AF5-492F-BEB8-D31A691F0883}">
      <dgm:prSet/>
      <dgm:spPr/>
      <dgm:t>
        <a:bodyPr/>
        <a:lstStyle/>
        <a:p>
          <a:endParaRPr lang="en-US"/>
        </a:p>
      </dgm:t>
    </dgm:pt>
    <dgm:pt modelId="{1203E9A5-1DAB-4BC1-BA2A-8BF1059BA57A}">
      <dgm:prSet/>
      <dgm:spPr/>
      <dgm:t>
        <a:bodyPr/>
        <a:lstStyle/>
        <a:p>
          <a:r>
            <a:rPr lang="tr-TR"/>
            <a:t>Organizasyon yapısı ile ilgili çalışmalar daha çok organizasyonların formel yapıları ile ilgili iken, davranışı esas alan çalışmalar organizasyonların informal yönleri ile organizasyonun işleyişi ile ilgilidir.</a:t>
          </a:r>
          <a:endParaRPr lang="en-US"/>
        </a:p>
      </dgm:t>
    </dgm:pt>
    <dgm:pt modelId="{4BE143A0-CE29-4F8A-8F34-7175DB89041A}" type="parTrans" cxnId="{1EA12BC4-4835-49D5-A0B6-EFF7442807C2}">
      <dgm:prSet/>
      <dgm:spPr/>
      <dgm:t>
        <a:bodyPr/>
        <a:lstStyle/>
        <a:p>
          <a:endParaRPr lang="en-US"/>
        </a:p>
      </dgm:t>
    </dgm:pt>
    <dgm:pt modelId="{ABA000B7-61DE-4BB6-87E8-500ED7CC5068}" type="sibTrans" cxnId="{1EA12BC4-4835-49D5-A0B6-EFF7442807C2}">
      <dgm:prSet/>
      <dgm:spPr/>
      <dgm:t>
        <a:bodyPr/>
        <a:lstStyle/>
        <a:p>
          <a:endParaRPr lang="en-US"/>
        </a:p>
      </dgm:t>
    </dgm:pt>
    <dgm:pt modelId="{F7511CF2-0B3F-B944-B83D-8CFDA22B8402}" type="pres">
      <dgm:prSet presAssocID="{7BAA07CC-1F85-4094-8023-706EE421CEDB}" presName="Name0" presStyleCnt="0">
        <dgm:presLayoutVars>
          <dgm:dir/>
          <dgm:animLvl val="lvl"/>
          <dgm:resizeHandles val="exact"/>
        </dgm:presLayoutVars>
      </dgm:prSet>
      <dgm:spPr/>
    </dgm:pt>
    <dgm:pt modelId="{90E307E5-6D51-4148-B5ED-E2FB94CCA9E0}" type="pres">
      <dgm:prSet presAssocID="{1203E9A5-1DAB-4BC1-BA2A-8BF1059BA57A}" presName="boxAndChildren" presStyleCnt="0"/>
      <dgm:spPr/>
    </dgm:pt>
    <dgm:pt modelId="{A62C5752-5391-DA49-B54E-11518EFB55DF}" type="pres">
      <dgm:prSet presAssocID="{1203E9A5-1DAB-4BC1-BA2A-8BF1059BA57A}" presName="parentTextBox" presStyleLbl="node1" presStyleIdx="0" presStyleCnt="3"/>
      <dgm:spPr/>
    </dgm:pt>
    <dgm:pt modelId="{F06DE0AA-DF00-C24C-98C6-6E65C5BD3E60}" type="pres">
      <dgm:prSet presAssocID="{62487ACC-DD22-4A9B-91F1-31C64797603E}" presName="sp" presStyleCnt="0"/>
      <dgm:spPr/>
    </dgm:pt>
    <dgm:pt modelId="{2C483AF3-5A1C-1448-97FE-F21F0A44E976}" type="pres">
      <dgm:prSet presAssocID="{CE240137-FBC4-4FE6-A1A7-D1B498DE1D92}" presName="arrowAndChildren" presStyleCnt="0"/>
      <dgm:spPr/>
    </dgm:pt>
    <dgm:pt modelId="{5CFC6F54-FC90-D043-9F23-DFDFC0C43978}" type="pres">
      <dgm:prSet presAssocID="{CE240137-FBC4-4FE6-A1A7-D1B498DE1D92}" presName="parentTextArrow" presStyleLbl="node1" presStyleIdx="1" presStyleCnt="3"/>
      <dgm:spPr/>
    </dgm:pt>
    <dgm:pt modelId="{DA9C5DE3-1DD3-7E43-9E45-165774AD2FFE}" type="pres">
      <dgm:prSet presAssocID="{C44EE866-E62C-4BF8-AC4D-EB4CAF86D466}" presName="sp" presStyleCnt="0"/>
      <dgm:spPr/>
    </dgm:pt>
    <dgm:pt modelId="{A869CBF0-8D52-F440-B87F-DEF8C37CD71A}" type="pres">
      <dgm:prSet presAssocID="{0DF2937E-AB7F-4002-AA78-84AF156D4264}" presName="arrowAndChildren" presStyleCnt="0"/>
      <dgm:spPr/>
    </dgm:pt>
    <dgm:pt modelId="{EF977911-2717-4040-A298-44F945A9D002}" type="pres">
      <dgm:prSet presAssocID="{0DF2937E-AB7F-4002-AA78-84AF156D4264}" presName="parentTextArrow" presStyleLbl="node1" presStyleIdx="2" presStyleCnt="3"/>
      <dgm:spPr/>
    </dgm:pt>
  </dgm:ptLst>
  <dgm:cxnLst>
    <dgm:cxn modelId="{2E2B0B3E-21DD-AD4B-822E-1D328321951E}" type="presOf" srcId="{0DF2937E-AB7F-4002-AA78-84AF156D4264}" destId="{EF977911-2717-4040-A298-44F945A9D002}" srcOrd="0" destOrd="0" presId="urn:microsoft.com/office/officeart/2005/8/layout/process4"/>
    <dgm:cxn modelId="{216DCA44-1441-894F-9CE0-E76EE6AD205D}" type="presOf" srcId="{7BAA07CC-1F85-4094-8023-706EE421CEDB}" destId="{F7511CF2-0B3F-B944-B83D-8CFDA22B8402}" srcOrd="0" destOrd="0" presId="urn:microsoft.com/office/officeart/2005/8/layout/process4"/>
    <dgm:cxn modelId="{99D9456A-2AF5-492F-BEB8-D31A691F0883}" srcId="{7BAA07CC-1F85-4094-8023-706EE421CEDB}" destId="{CE240137-FBC4-4FE6-A1A7-D1B498DE1D92}" srcOrd="1" destOrd="0" parTransId="{5C687CB5-6E43-44AC-B49C-8C9CD82852EB}" sibTransId="{62487ACC-DD22-4A9B-91F1-31C64797603E}"/>
    <dgm:cxn modelId="{3E3B6B7D-544E-324D-B2DE-5450EC7E0100}" type="presOf" srcId="{CE240137-FBC4-4FE6-A1A7-D1B498DE1D92}" destId="{5CFC6F54-FC90-D043-9F23-DFDFC0C43978}" srcOrd="0" destOrd="0" presId="urn:microsoft.com/office/officeart/2005/8/layout/process4"/>
    <dgm:cxn modelId="{37BB139B-523C-4A18-BE85-7079B616CB9A}" srcId="{7BAA07CC-1F85-4094-8023-706EE421CEDB}" destId="{0DF2937E-AB7F-4002-AA78-84AF156D4264}" srcOrd="0" destOrd="0" parTransId="{B3088C32-8A62-4BCE-82BE-267EA36B86B1}" sibTransId="{C44EE866-E62C-4BF8-AC4D-EB4CAF86D466}"/>
    <dgm:cxn modelId="{1EA12BC4-4835-49D5-A0B6-EFF7442807C2}" srcId="{7BAA07CC-1F85-4094-8023-706EE421CEDB}" destId="{1203E9A5-1DAB-4BC1-BA2A-8BF1059BA57A}" srcOrd="2" destOrd="0" parTransId="{4BE143A0-CE29-4F8A-8F34-7175DB89041A}" sibTransId="{ABA000B7-61DE-4BB6-87E8-500ED7CC5068}"/>
    <dgm:cxn modelId="{3B966AF3-0088-B442-8222-4A387EFBE210}" type="presOf" srcId="{1203E9A5-1DAB-4BC1-BA2A-8BF1059BA57A}" destId="{A62C5752-5391-DA49-B54E-11518EFB55DF}" srcOrd="0" destOrd="0" presId="urn:microsoft.com/office/officeart/2005/8/layout/process4"/>
    <dgm:cxn modelId="{BD8F9946-BD57-BE4E-840E-1C9104D1EEC9}" type="presParOf" srcId="{F7511CF2-0B3F-B944-B83D-8CFDA22B8402}" destId="{90E307E5-6D51-4148-B5ED-E2FB94CCA9E0}" srcOrd="0" destOrd="0" presId="urn:microsoft.com/office/officeart/2005/8/layout/process4"/>
    <dgm:cxn modelId="{2DC343D0-0FEB-6540-A9DA-4D11F065A66B}" type="presParOf" srcId="{90E307E5-6D51-4148-B5ED-E2FB94CCA9E0}" destId="{A62C5752-5391-DA49-B54E-11518EFB55DF}" srcOrd="0" destOrd="0" presId="urn:microsoft.com/office/officeart/2005/8/layout/process4"/>
    <dgm:cxn modelId="{050730C8-9EAD-C843-AA94-4F759946394D}" type="presParOf" srcId="{F7511CF2-0B3F-B944-B83D-8CFDA22B8402}" destId="{F06DE0AA-DF00-C24C-98C6-6E65C5BD3E60}" srcOrd="1" destOrd="0" presId="urn:microsoft.com/office/officeart/2005/8/layout/process4"/>
    <dgm:cxn modelId="{746D7818-F7E6-EF42-B9D5-34B351B5982C}" type="presParOf" srcId="{F7511CF2-0B3F-B944-B83D-8CFDA22B8402}" destId="{2C483AF3-5A1C-1448-97FE-F21F0A44E976}" srcOrd="2" destOrd="0" presId="urn:microsoft.com/office/officeart/2005/8/layout/process4"/>
    <dgm:cxn modelId="{A8DCDE0C-4712-8347-9BE6-10D4B4C74A68}" type="presParOf" srcId="{2C483AF3-5A1C-1448-97FE-F21F0A44E976}" destId="{5CFC6F54-FC90-D043-9F23-DFDFC0C43978}" srcOrd="0" destOrd="0" presId="urn:microsoft.com/office/officeart/2005/8/layout/process4"/>
    <dgm:cxn modelId="{88FD70C5-D930-CA4E-B78C-55B89F07312E}" type="presParOf" srcId="{F7511CF2-0B3F-B944-B83D-8CFDA22B8402}" destId="{DA9C5DE3-1DD3-7E43-9E45-165774AD2FFE}" srcOrd="3" destOrd="0" presId="urn:microsoft.com/office/officeart/2005/8/layout/process4"/>
    <dgm:cxn modelId="{ACB3F02D-602E-FF4F-B384-4196B6EAA6FB}" type="presParOf" srcId="{F7511CF2-0B3F-B944-B83D-8CFDA22B8402}" destId="{A869CBF0-8D52-F440-B87F-DEF8C37CD71A}" srcOrd="4" destOrd="0" presId="urn:microsoft.com/office/officeart/2005/8/layout/process4"/>
    <dgm:cxn modelId="{690625EA-C410-6849-A27B-A18B9BB8515D}" type="presParOf" srcId="{A869CBF0-8D52-F440-B87F-DEF8C37CD71A}" destId="{EF977911-2717-4040-A298-44F945A9D002}" srcOrd="0"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DB1109-9FE9-46E5-A703-818769BD7B60}">
      <dsp:nvSpPr>
        <dsp:cNvPr id="0" name=""/>
        <dsp:cNvSpPr/>
      </dsp:nvSpPr>
      <dsp:spPr>
        <a:xfrm>
          <a:off x="0" y="651"/>
          <a:ext cx="6651253" cy="1524988"/>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E5850C2-D6C9-4223-98F9-606D00D6C8FB}">
      <dsp:nvSpPr>
        <dsp:cNvPr id="0" name=""/>
        <dsp:cNvSpPr/>
      </dsp:nvSpPr>
      <dsp:spPr>
        <a:xfrm>
          <a:off x="461309" y="343774"/>
          <a:ext cx="838743" cy="83874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AA5E235-5474-4D09-B2ED-7F9792ADF177}">
      <dsp:nvSpPr>
        <dsp:cNvPr id="0" name=""/>
        <dsp:cNvSpPr/>
      </dsp:nvSpPr>
      <dsp:spPr>
        <a:xfrm>
          <a:off x="1761361" y="651"/>
          <a:ext cx="4889891" cy="15249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1395" tIns="161395" rIns="161395" bIns="161395" numCol="1" spcCol="1270" anchor="ctr" anchorCtr="0">
          <a:noAutofit/>
        </a:bodyPr>
        <a:lstStyle/>
        <a:p>
          <a:pPr marL="0" lvl="0" indent="0" algn="l" defTabSz="977900">
            <a:lnSpc>
              <a:spcPct val="90000"/>
            </a:lnSpc>
            <a:spcBef>
              <a:spcPct val="0"/>
            </a:spcBef>
            <a:spcAft>
              <a:spcPct val="35000"/>
            </a:spcAft>
            <a:buNone/>
          </a:pPr>
          <a:r>
            <a:rPr lang="tr-TR" sz="2200" kern="1200"/>
            <a:t>Klasik düşünürler için yönetici=lider</a:t>
          </a:r>
          <a:endParaRPr lang="en-US" sz="2200" kern="1200"/>
        </a:p>
      </dsp:txBody>
      <dsp:txXfrm>
        <a:off x="1761361" y="651"/>
        <a:ext cx="4889891" cy="1524988"/>
      </dsp:txXfrm>
    </dsp:sp>
    <dsp:sp modelId="{C55A7EEE-E963-4592-8E67-FA7DDAA7CCFF}">
      <dsp:nvSpPr>
        <dsp:cNvPr id="0" name=""/>
        <dsp:cNvSpPr/>
      </dsp:nvSpPr>
      <dsp:spPr>
        <a:xfrm>
          <a:off x="0" y="1906887"/>
          <a:ext cx="6651253" cy="1524988"/>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FB8238A-9573-42E4-B5B7-D171C107F1AE}">
      <dsp:nvSpPr>
        <dsp:cNvPr id="0" name=""/>
        <dsp:cNvSpPr/>
      </dsp:nvSpPr>
      <dsp:spPr>
        <a:xfrm>
          <a:off x="461309" y="2250010"/>
          <a:ext cx="838743" cy="83874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D2F661F-1F53-4C52-B5C6-FE20F9FCFDFB}">
      <dsp:nvSpPr>
        <dsp:cNvPr id="0" name=""/>
        <dsp:cNvSpPr/>
      </dsp:nvSpPr>
      <dsp:spPr>
        <a:xfrm>
          <a:off x="1761361" y="1906887"/>
          <a:ext cx="4889891" cy="15249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1395" tIns="161395" rIns="161395" bIns="161395" numCol="1" spcCol="1270" anchor="ctr" anchorCtr="0">
          <a:noAutofit/>
        </a:bodyPr>
        <a:lstStyle/>
        <a:p>
          <a:pPr marL="0" lvl="0" indent="0" algn="l" defTabSz="977900">
            <a:lnSpc>
              <a:spcPct val="90000"/>
            </a:lnSpc>
            <a:spcBef>
              <a:spcPct val="0"/>
            </a:spcBef>
            <a:spcAft>
              <a:spcPct val="35000"/>
            </a:spcAft>
            <a:buNone/>
          </a:pPr>
          <a:r>
            <a:rPr lang="tr-TR" sz="2200" kern="1200"/>
            <a:t>Günümüzde her yöneticinin mutlaka bir lider olmadığı fakat olması gerektiği görüşü hakimdir.</a:t>
          </a:r>
          <a:endParaRPr lang="en-US" sz="2200" kern="1200"/>
        </a:p>
      </dsp:txBody>
      <dsp:txXfrm>
        <a:off x="1761361" y="1906887"/>
        <a:ext cx="4889891" cy="1524988"/>
      </dsp:txXfrm>
    </dsp:sp>
    <dsp:sp modelId="{D19D7567-1D82-49F8-BEB9-8131FFC69254}">
      <dsp:nvSpPr>
        <dsp:cNvPr id="0" name=""/>
        <dsp:cNvSpPr/>
      </dsp:nvSpPr>
      <dsp:spPr>
        <a:xfrm>
          <a:off x="0" y="3813123"/>
          <a:ext cx="6651253" cy="1524988"/>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2279C81-1C59-47DF-972B-80DE19567ACF}">
      <dsp:nvSpPr>
        <dsp:cNvPr id="0" name=""/>
        <dsp:cNvSpPr/>
      </dsp:nvSpPr>
      <dsp:spPr>
        <a:xfrm>
          <a:off x="461309" y="4156246"/>
          <a:ext cx="838743" cy="83874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1B6AFE6-81E0-475D-9929-D14A71AA2172}">
      <dsp:nvSpPr>
        <dsp:cNvPr id="0" name=""/>
        <dsp:cNvSpPr/>
      </dsp:nvSpPr>
      <dsp:spPr>
        <a:xfrm>
          <a:off x="1761361" y="3813123"/>
          <a:ext cx="4889891" cy="15249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61395" tIns="161395" rIns="161395" bIns="161395" numCol="1" spcCol="1270" anchor="ctr" anchorCtr="0">
          <a:noAutofit/>
        </a:bodyPr>
        <a:lstStyle/>
        <a:p>
          <a:pPr marL="0" lvl="0" indent="0" algn="l" defTabSz="977900">
            <a:lnSpc>
              <a:spcPct val="90000"/>
            </a:lnSpc>
            <a:spcBef>
              <a:spcPct val="0"/>
            </a:spcBef>
            <a:spcAft>
              <a:spcPct val="35000"/>
            </a:spcAft>
            <a:buNone/>
          </a:pPr>
          <a:r>
            <a:rPr lang="tr-TR" sz="2200" kern="1200"/>
            <a:t>Yönetici ancak liderlik yetenekleri sayesinde örgütte düzen ve uyumu sağlayabilir.</a:t>
          </a:r>
          <a:endParaRPr lang="en-US" sz="2200" kern="1200"/>
        </a:p>
      </dsp:txBody>
      <dsp:txXfrm>
        <a:off x="1761361" y="3813123"/>
        <a:ext cx="4889891" cy="152498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C70F53-81AB-134C-AE03-573A4B82F847}">
      <dsp:nvSpPr>
        <dsp:cNvPr id="0" name=""/>
        <dsp:cNvSpPr/>
      </dsp:nvSpPr>
      <dsp:spPr>
        <a:xfrm>
          <a:off x="1283" y="405750"/>
          <a:ext cx="4505585" cy="286104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66361E4-81A3-4D47-B6D7-D8157F9E1F6B}">
      <dsp:nvSpPr>
        <dsp:cNvPr id="0" name=""/>
        <dsp:cNvSpPr/>
      </dsp:nvSpPr>
      <dsp:spPr>
        <a:xfrm>
          <a:off x="501904" y="881340"/>
          <a:ext cx="4505585" cy="286104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tr-TR" sz="1800" kern="1200"/>
            <a:t>Belirli durum veya koşullar altında amaca ulaşmak için başkalarının davranış ve eylemlerini etkileme sanatı olarak ifade edilebilir. </a:t>
          </a:r>
          <a:endParaRPr lang="en-US" sz="1800" kern="1200"/>
        </a:p>
      </dsp:txBody>
      <dsp:txXfrm>
        <a:off x="585701" y="965137"/>
        <a:ext cx="4337991" cy="2693452"/>
      </dsp:txXfrm>
    </dsp:sp>
    <dsp:sp modelId="{92476ABF-0D5C-0E4D-B073-F37482DC4478}">
      <dsp:nvSpPr>
        <dsp:cNvPr id="0" name=""/>
        <dsp:cNvSpPr/>
      </dsp:nvSpPr>
      <dsp:spPr>
        <a:xfrm>
          <a:off x="5508110" y="405750"/>
          <a:ext cx="4505585" cy="2861046"/>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60835C1-E097-E34A-82C0-3CFB39EE4C1C}">
      <dsp:nvSpPr>
        <dsp:cNvPr id="0" name=""/>
        <dsp:cNvSpPr/>
      </dsp:nvSpPr>
      <dsp:spPr>
        <a:xfrm>
          <a:off x="6008730" y="881340"/>
          <a:ext cx="4505585" cy="2861046"/>
        </a:xfrm>
        <a:prstGeom prst="roundRect">
          <a:avLst>
            <a:gd name="adj" fmla="val 10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tr-TR" sz="1800" kern="1200"/>
            <a:t>Liderlik: Bir otorite veya statünün fonksiyonu olmaktan çok ‘bir şeyi başkalarına istetmek ve benimsemek suretiyle yaptırabilme gücüne sahip kişi olarak nitelendirilen lider ile izleyicileri arasında belirli durumlarda ortaya çıkan ve etkileşim şeklinde ifade edilen karşılıklı ilişkilerin bir fonksiyonu’ olarak tanımlanabilir.</a:t>
          </a:r>
          <a:endParaRPr lang="en-US" sz="1800" kern="1200"/>
        </a:p>
      </dsp:txBody>
      <dsp:txXfrm>
        <a:off x="6092527" y="965137"/>
        <a:ext cx="4337991" cy="269345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365EF8-4351-9A43-B32A-FA56A5A02475}">
      <dsp:nvSpPr>
        <dsp:cNvPr id="0" name=""/>
        <dsp:cNvSpPr/>
      </dsp:nvSpPr>
      <dsp:spPr>
        <a:xfrm>
          <a:off x="9242" y="1245349"/>
          <a:ext cx="2762398" cy="1657439"/>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tr-TR" sz="2400" kern="1200"/>
            <a:t>Teknik Yetenek:</a:t>
          </a:r>
          <a:endParaRPr lang="en-US" sz="2400" kern="1200"/>
        </a:p>
      </dsp:txBody>
      <dsp:txXfrm>
        <a:off x="57787" y="1293894"/>
        <a:ext cx="2665308" cy="1560349"/>
      </dsp:txXfrm>
    </dsp:sp>
    <dsp:sp modelId="{15145365-3E40-1347-959D-ECB11BD51E3D}">
      <dsp:nvSpPr>
        <dsp:cNvPr id="0" name=""/>
        <dsp:cNvSpPr/>
      </dsp:nvSpPr>
      <dsp:spPr>
        <a:xfrm>
          <a:off x="3014732" y="1731531"/>
          <a:ext cx="585628" cy="685074"/>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endParaRPr lang="en-US" sz="1900" kern="1200"/>
        </a:p>
      </dsp:txBody>
      <dsp:txXfrm>
        <a:off x="3014732" y="1868546"/>
        <a:ext cx="409940" cy="411044"/>
      </dsp:txXfrm>
    </dsp:sp>
    <dsp:sp modelId="{0039DEE0-03A4-F54E-A5B8-5B4357B2F7B6}">
      <dsp:nvSpPr>
        <dsp:cNvPr id="0" name=""/>
        <dsp:cNvSpPr/>
      </dsp:nvSpPr>
      <dsp:spPr>
        <a:xfrm>
          <a:off x="3876600" y="1245349"/>
          <a:ext cx="2762398" cy="1657439"/>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tr-TR" sz="2400" kern="1200"/>
            <a:t>İnsancıl İlişkiler Kurma ve Geliştirme Yeteneği</a:t>
          </a:r>
          <a:endParaRPr lang="en-US" sz="2400" kern="1200"/>
        </a:p>
      </dsp:txBody>
      <dsp:txXfrm>
        <a:off x="3925145" y="1293894"/>
        <a:ext cx="2665308" cy="1560349"/>
      </dsp:txXfrm>
    </dsp:sp>
    <dsp:sp modelId="{F1D24A58-5665-5A48-8CAB-4F8DD3818B5E}">
      <dsp:nvSpPr>
        <dsp:cNvPr id="0" name=""/>
        <dsp:cNvSpPr/>
      </dsp:nvSpPr>
      <dsp:spPr>
        <a:xfrm>
          <a:off x="6882090" y="1731531"/>
          <a:ext cx="585628" cy="685074"/>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44550">
            <a:lnSpc>
              <a:spcPct val="90000"/>
            </a:lnSpc>
            <a:spcBef>
              <a:spcPct val="0"/>
            </a:spcBef>
            <a:spcAft>
              <a:spcPct val="35000"/>
            </a:spcAft>
            <a:buNone/>
          </a:pPr>
          <a:endParaRPr lang="en-US" sz="1900" kern="1200"/>
        </a:p>
      </dsp:txBody>
      <dsp:txXfrm>
        <a:off x="6882090" y="1868546"/>
        <a:ext cx="409940" cy="411044"/>
      </dsp:txXfrm>
    </dsp:sp>
    <dsp:sp modelId="{B6AE7084-D2AB-3E44-A83B-74CDE50900CB}">
      <dsp:nvSpPr>
        <dsp:cNvPr id="0" name=""/>
        <dsp:cNvSpPr/>
      </dsp:nvSpPr>
      <dsp:spPr>
        <a:xfrm>
          <a:off x="7743958" y="1245349"/>
          <a:ext cx="2762398" cy="1657439"/>
        </a:xfrm>
        <a:prstGeom prst="roundRect">
          <a:avLst>
            <a:gd name="adj" fmla="val 10000"/>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tr-TR" sz="2400" kern="1200"/>
            <a:t>Fikri Yetenek</a:t>
          </a:r>
          <a:endParaRPr lang="en-US" sz="2400" kern="1200"/>
        </a:p>
      </dsp:txBody>
      <dsp:txXfrm>
        <a:off x="7792503" y="1293894"/>
        <a:ext cx="2665308" cy="156034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BED9814-E1CE-4C46-8F07-9969B3E26BFE}">
      <dsp:nvSpPr>
        <dsp:cNvPr id="0" name=""/>
        <dsp:cNvSpPr/>
      </dsp:nvSpPr>
      <dsp:spPr>
        <a:xfrm>
          <a:off x="0" y="30942"/>
          <a:ext cx="6651253" cy="171288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tr-TR" sz="2400" kern="1200"/>
            <a:t>1) Örgütler tek tek bireyler olarak üstesinden gelemediğimiz işleri başarmamızı mümkün kılan toplumsal işbirliği sistemleridir</a:t>
          </a:r>
          <a:endParaRPr lang="en-US" sz="2400" kern="1200"/>
        </a:p>
      </dsp:txBody>
      <dsp:txXfrm>
        <a:off x="83616" y="114558"/>
        <a:ext cx="6484021" cy="1545648"/>
      </dsp:txXfrm>
    </dsp:sp>
    <dsp:sp modelId="{8942C531-D93D-CB4A-9FC3-4C53587C6662}">
      <dsp:nvSpPr>
        <dsp:cNvPr id="0" name=""/>
        <dsp:cNvSpPr/>
      </dsp:nvSpPr>
      <dsp:spPr>
        <a:xfrm>
          <a:off x="0" y="1812942"/>
          <a:ext cx="6651253" cy="1712880"/>
        </a:xfrm>
        <a:prstGeom prst="roundRect">
          <a:avLst/>
        </a:prstGeom>
        <a:solidFill>
          <a:schemeClr val="accent2">
            <a:hueOff val="-752598"/>
            <a:satOff val="1120"/>
            <a:lumOff val="303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tr-TR" sz="2400" kern="1200"/>
            <a:t>2) Örgütler bilgilerin birikiminde ve gelecek nesillere aktarılmasında bizlere yardımcı olurlar</a:t>
          </a:r>
          <a:endParaRPr lang="en-US" sz="2400" kern="1200"/>
        </a:p>
      </dsp:txBody>
      <dsp:txXfrm>
        <a:off x="83616" y="1896558"/>
        <a:ext cx="6484021" cy="1545648"/>
      </dsp:txXfrm>
    </dsp:sp>
    <dsp:sp modelId="{AE260052-716D-9B49-8275-1E7732600D70}">
      <dsp:nvSpPr>
        <dsp:cNvPr id="0" name=""/>
        <dsp:cNvSpPr/>
      </dsp:nvSpPr>
      <dsp:spPr>
        <a:xfrm>
          <a:off x="0" y="3594942"/>
          <a:ext cx="6651253" cy="1712880"/>
        </a:xfrm>
        <a:prstGeom prst="roundRect">
          <a:avLst/>
        </a:prstGeom>
        <a:solidFill>
          <a:schemeClr val="accent2">
            <a:hueOff val="-1505197"/>
            <a:satOff val="2239"/>
            <a:lumOff val="607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tr-TR" sz="2400" kern="1200"/>
            <a:t>3) Örgütler bizler için çok önemli meslek kaynakları olarak hizmet ederler</a:t>
          </a:r>
          <a:endParaRPr lang="en-US" sz="2400" kern="1200"/>
        </a:p>
      </dsp:txBody>
      <dsp:txXfrm>
        <a:off x="83616" y="3678558"/>
        <a:ext cx="6484021" cy="154564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2C5752-5391-DA49-B54E-11518EFB55DF}">
      <dsp:nvSpPr>
        <dsp:cNvPr id="0" name=""/>
        <dsp:cNvSpPr/>
      </dsp:nvSpPr>
      <dsp:spPr>
        <a:xfrm>
          <a:off x="0" y="4018770"/>
          <a:ext cx="6651253" cy="1319050"/>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tr-TR" sz="1400" kern="1200"/>
            <a:t>Organizasyon yapısı ile ilgili çalışmalar daha çok organizasyonların formel yapıları ile ilgili iken, davranışı esas alan çalışmalar organizasyonların informal yönleri ile organizasyonun işleyişi ile ilgilidir.</a:t>
          </a:r>
          <a:endParaRPr lang="en-US" sz="1400" kern="1200"/>
        </a:p>
      </dsp:txBody>
      <dsp:txXfrm>
        <a:off x="0" y="4018770"/>
        <a:ext cx="6651253" cy="1319050"/>
      </dsp:txXfrm>
    </dsp:sp>
    <dsp:sp modelId="{5CFC6F54-FC90-D043-9F23-DFDFC0C43978}">
      <dsp:nvSpPr>
        <dsp:cNvPr id="0" name=""/>
        <dsp:cNvSpPr/>
      </dsp:nvSpPr>
      <dsp:spPr>
        <a:xfrm rot="10800000">
          <a:off x="0" y="2009856"/>
          <a:ext cx="6651253" cy="2028699"/>
        </a:xfrm>
        <a:prstGeom prst="upArrowCallou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tr-TR" sz="1400" kern="1200" dirty="0"/>
            <a:t>Örgütsel yapıyı oluşturan dinamiklerden insan, işlevsel çevre ve toplumsal çevrenin bir araya gelerek oluşturduğu sonuca davranış denir. Örgütlerde davranış, organizasyonun yapısı içerisinde işlevsel çevreden ve toplumsal çevreden etkilenen ve şekillenen insan davranışlarını anlamaya ve açıklamaya çalışan akademik bir disiplindir.</a:t>
          </a:r>
          <a:endParaRPr lang="en-US" sz="1400" kern="1200" dirty="0"/>
        </a:p>
      </dsp:txBody>
      <dsp:txXfrm rot="10800000">
        <a:off x="0" y="2009856"/>
        <a:ext cx="6651253" cy="1318188"/>
      </dsp:txXfrm>
    </dsp:sp>
    <dsp:sp modelId="{EF977911-2717-4040-A298-44F945A9D002}">
      <dsp:nvSpPr>
        <dsp:cNvPr id="0" name=""/>
        <dsp:cNvSpPr/>
      </dsp:nvSpPr>
      <dsp:spPr>
        <a:xfrm rot="10800000">
          <a:off x="0" y="943"/>
          <a:ext cx="6651253" cy="2028699"/>
        </a:xfrm>
        <a:prstGeom prst="upArrowCallou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568" tIns="99568" rIns="99568" bIns="99568" numCol="1" spcCol="1270" anchor="ctr" anchorCtr="0">
          <a:noAutofit/>
        </a:bodyPr>
        <a:lstStyle/>
        <a:p>
          <a:pPr marL="0" lvl="0" indent="0" algn="ctr" defTabSz="622300">
            <a:lnSpc>
              <a:spcPct val="90000"/>
            </a:lnSpc>
            <a:spcBef>
              <a:spcPct val="0"/>
            </a:spcBef>
            <a:spcAft>
              <a:spcPct val="35000"/>
            </a:spcAft>
            <a:buNone/>
          </a:pPr>
          <a:r>
            <a:rPr lang="tr-TR" sz="1400" kern="1200"/>
            <a:t>Örgütlerde davranış veya örgütsel davranış, örgütsel yapı içinde insan davranışını anlamaya çalışan bir bilim dalıdır.</a:t>
          </a:r>
          <a:endParaRPr lang="en-US" sz="1400" kern="1200"/>
        </a:p>
      </dsp:txBody>
      <dsp:txXfrm rot="10800000">
        <a:off x="0" y="943"/>
        <a:ext cx="6651253" cy="1318188"/>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 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9CE4E58-E407-BB49-A5B1-2FF7F192B895}" type="datetimeFigureOut">
              <a:rPr lang="tr-TR" smtClean="0"/>
              <a:t>1.03.2024</a:t>
            </a:fld>
            <a:endParaRPr lang="tr-TR"/>
          </a:p>
        </p:txBody>
      </p:sp>
      <p:sp>
        <p:nvSpPr>
          <p:cNvPr id="4" name="Slayt Resmi Yer Tutucusu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p>
        </p:txBody>
      </p:sp>
      <p:sp>
        <p:nvSpPr>
          <p:cNvPr id="6" name="Alt 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AC19A0-80D8-254A-8CD4-B7FA18276E58}" type="slidenum">
              <a:rPr lang="tr-TR" smtClean="0"/>
              <a:t>‹#›</a:t>
            </a:fld>
            <a:endParaRPr lang="tr-TR"/>
          </a:p>
        </p:txBody>
      </p:sp>
    </p:spTree>
    <p:extLst>
      <p:ext uri="{BB962C8B-B14F-4D97-AF65-F5344CB8AC3E}">
        <p14:creationId xmlns:p14="http://schemas.microsoft.com/office/powerpoint/2010/main" val="24902584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fld id="{AAAC19A0-80D8-254A-8CD4-B7FA18276E58}" type="slidenum">
              <a:rPr lang="tr-TR" smtClean="0"/>
              <a:t>1</a:t>
            </a:fld>
            <a:endParaRPr lang="tr-TR"/>
          </a:p>
        </p:txBody>
      </p:sp>
    </p:spTree>
    <p:extLst>
      <p:ext uri="{BB962C8B-B14F-4D97-AF65-F5344CB8AC3E}">
        <p14:creationId xmlns:p14="http://schemas.microsoft.com/office/powerpoint/2010/main" val="11862942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fld id="{AAAC19A0-80D8-254A-8CD4-B7FA18276E58}" type="slidenum">
              <a:rPr lang="tr-TR" smtClean="0"/>
              <a:t>10</a:t>
            </a:fld>
            <a:endParaRPr lang="tr-TR"/>
          </a:p>
        </p:txBody>
      </p:sp>
    </p:spTree>
    <p:extLst>
      <p:ext uri="{BB962C8B-B14F-4D97-AF65-F5344CB8AC3E}">
        <p14:creationId xmlns:p14="http://schemas.microsoft.com/office/powerpoint/2010/main" val="14035096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5"/>
          </p:nvPr>
        </p:nvSpPr>
        <p:spPr/>
        <p:txBody>
          <a:bodyPr/>
          <a:lstStyle/>
          <a:p>
            <a:fld id="{AAAC19A0-80D8-254A-8CD4-B7FA18276E58}" type="slidenum">
              <a:rPr lang="tr-TR" smtClean="0"/>
              <a:t>11</a:t>
            </a:fld>
            <a:endParaRPr lang="tr-TR"/>
          </a:p>
        </p:txBody>
      </p:sp>
    </p:spTree>
    <p:extLst>
      <p:ext uri="{BB962C8B-B14F-4D97-AF65-F5344CB8AC3E}">
        <p14:creationId xmlns:p14="http://schemas.microsoft.com/office/powerpoint/2010/main" val="11280210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5"/>
          </p:nvPr>
        </p:nvSpPr>
        <p:spPr/>
        <p:txBody>
          <a:bodyPr/>
          <a:lstStyle/>
          <a:p>
            <a:fld id="{AAAC19A0-80D8-254A-8CD4-B7FA18276E58}" type="slidenum">
              <a:rPr lang="tr-TR" smtClean="0"/>
              <a:t>13</a:t>
            </a:fld>
            <a:endParaRPr lang="tr-TR"/>
          </a:p>
        </p:txBody>
      </p:sp>
    </p:spTree>
    <p:extLst>
      <p:ext uri="{BB962C8B-B14F-4D97-AF65-F5344CB8AC3E}">
        <p14:creationId xmlns:p14="http://schemas.microsoft.com/office/powerpoint/2010/main" val="42561666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5"/>
          </p:nvPr>
        </p:nvSpPr>
        <p:spPr/>
        <p:txBody>
          <a:bodyPr/>
          <a:lstStyle/>
          <a:p>
            <a:fld id="{AAAC19A0-80D8-254A-8CD4-B7FA18276E58}" type="slidenum">
              <a:rPr lang="tr-TR" smtClean="0"/>
              <a:t>16</a:t>
            </a:fld>
            <a:endParaRPr lang="tr-TR"/>
          </a:p>
        </p:txBody>
      </p:sp>
    </p:spTree>
    <p:extLst>
      <p:ext uri="{BB962C8B-B14F-4D97-AF65-F5344CB8AC3E}">
        <p14:creationId xmlns:p14="http://schemas.microsoft.com/office/powerpoint/2010/main" val="19803780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pPr marL="79375" marR="252730" indent="466090" algn="just">
              <a:lnSpc>
                <a:spcPct val="115000"/>
              </a:lnSpc>
              <a:spcAft>
                <a:spcPts val="595"/>
              </a:spcAft>
            </a:pPr>
            <a:endParaRPr lang="tr-TR" dirty="0"/>
          </a:p>
        </p:txBody>
      </p:sp>
      <p:sp>
        <p:nvSpPr>
          <p:cNvPr id="4" name="Slayt Numarası Yer Tutucusu 3"/>
          <p:cNvSpPr>
            <a:spLocks noGrp="1"/>
          </p:cNvSpPr>
          <p:nvPr>
            <p:ph type="sldNum" sz="quarter" idx="5"/>
          </p:nvPr>
        </p:nvSpPr>
        <p:spPr/>
        <p:txBody>
          <a:bodyPr/>
          <a:lstStyle/>
          <a:p>
            <a:fld id="{AAAC19A0-80D8-254A-8CD4-B7FA18276E58}" type="slidenum">
              <a:rPr lang="tr-TR" smtClean="0"/>
              <a:t>17</a:t>
            </a:fld>
            <a:endParaRPr lang="tr-TR"/>
          </a:p>
        </p:txBody>
      </p:sp>
    </p:spTree>
    <p:extLst>
      <p:ext uri="{BB962C8B-B14F-4D97-AF65-F5344CB8AC3E}">
        <p14:creationId xmlns:p14="http://schemas.microsoft.com/office/powerpoint/2010/main" val="2906479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5"/>
          </p:nvPr>
        </p:nvSpPr>
        <p:spPr/>
        <p:txBody>
          <a:bodyPr/>
          <a:lstStyle/>
          <a:p>
            <a:fld id="{AAAC19A0-80D8-254A-8CD4-B7FA18276E58}" type="slidenum">
              <a:rPr lang="tr-TR" smtClean="0"/>
              <a:t>18</a:t>
            </a:fld>
            <a:endParaRPr lang="tr-TR"/>
          </a:p>
        </p:txBody>
      </p:sp>
    </p:spTree>
    <p:extLst>
      <p:ext uri="{BB962C8B-B14F-4D97-AF65-F5344CB8AC3E}">
        <p14:creationId xmlns:p14="http://schemas.microsoft.com/office/powerpoint/2010/main" val="24849824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5"/>
          </p:nvPr>
        </p:nvSpPr>
        <p:spPr/>
        <p:txBody>
          <a:bodyPr/>
          <a:lstStyle/>
          <a:p>
            <a:fld id="{AAAC19A0-80D8-254A-8CD4-B7FA18276E58}" type="slidenum">
              <a:rPr lang="tr-TR" smtClean="0"/>
              <a:t>19</a:t>
            </a:fld>
            <a:endParaRPr lang="tr-TR"/>
          </a:p>
        </p:txBody>
      </p:sp>
    </p:spTree>
    <p:extLst>
      <p:ext uri="{BB962C8B-B14F-4D97-AF65-F5344CB8AC3E}">
        <p14:creationId xmlns:p14="http://schemas.microsoft.com/office/powerpoint/2010/main" val="20632807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191CC9-C359-B0CC-78B1-99919CA37CC8}"/>
            </a:ext>
          </a:extLst>
        </p:cNvPr>
        <p:cNvGrpSpPr/>
        <p:nvPr/>
      </p:nvGrpSpPr>
      <p:grpSpPr>
        <a:xfrm>
          <a:off x="0" y="0"/>
          <a:ext cx="0" cy="0"/>
          <a:chOff x="0" y="0"/>
          <a:chExt cx="0" cy="0"/>
        </a:xfrm>
      </p:grpSpPr>
      <p:sp>
        <p:nvSpPr>
          <p:cNvPr id="2" name="Slayt Resmi Yer Tutucusu 1">
            <a:extLst>
              <a:ext uri="{FF2B5EF4-FFF2-40B4-BE49-F238E27FC236}">
                <a16:creationId xmlns:a16="http://schemas.microsoft.com/office/drawing/2014/main" id="{70129044-C2BF-5AD4-2CD3-2E4253FAF0DB}"/>
              </a:ext>
            </a:extLst>
          </p:cNvPr>
          <p:cNvSpPr>
            <a:spLocks noGrp="1" noRot="1" noChangeAspect="1"/>
          </p:cNvSpPr>
          <p:nvPr>
            <p:ph type="sldImg"/>
          </p:nvPr>
        </p:nvSpPr>
        <p:spPr/>
      </p:sp>
      <p:sp>
        <p:nvSpPr>
          <p:cNvPr id="3" name="Not Yer Tutucusu 2">
            <a:extLst>
              <a:ext uri="{FF2B5EF4-FFF2-40B4-BE49-F238E27FC236}">
                <a16:creationId xmlns:a16="http://schemas.microsoft.com/office/drawing/2014/main" id="{4ED156C9-6A05-F90A-43D2-5D2159C41944}"/>
              </a:ext>
            </a:extLst>
          </p:cNvPr>
          <p:cNvSpPr>
            <a:spLocks noGrp="1"/>
          </p:cNvSpPr>
          <p:nvPr>
            <p:ph type="body" idx="1"/>
          </p:nvPr>
        </p:nvSpPr>
        <p:spPr/>
        <p:txBody>
          <a:bodyPr/>
          <a:lstStyle/>
          <a:p>
            <a:endParaRPr lang="tr-TR" dirty="0"/>
          </a:p>
        </p:txBody>
      </p:sp>
      <p:sp>
        <p:nvSpPr>
          <p:cNvPr id="4" name="Slayt Numarası Yer Tutucusu 3">
            <a:extLst>
              <a:ext uri="{FF2B5EF4-FFF2-40B4-BE49-F238E27FC236}">
                <a16:creationId xmlns:a16="http://schemas.microsoft.com/office/drawing/2014/main" id="{8B8CD459-B838-8465-35F8-02265079EF1D}"/>
              </a:ext>
            </a:extLst>
          </p:cNvPr>
          <p:cNvSpPr>
            <a:spLocks noGrp="1"/>
          </p:cNvSpPr>
          <p:nvPr>
            <p:ph type="sldNum" sz="quarter" idx="5"/>
          </p:nvPr>
        </p:nvSpPr>
        <p:spPr/>
        <p:txBody>
          <a:bodyPr/>
          <a:lstStyle/>
          <a:p>
            <a:fld id="{AAAC19A0-80D8-254A-8CD4-B7FA18276E58}" type="slidenum">
              <a:rPr lang="tr-TR" smtClean="0"/>
              <a:t>20</a:t>
            </a:fld>
            <a:endParaRPr lang="tr-TR"/>
          </a:p>
        </p:txBody>
      </p:sp>
    </p:spTree>
    <p:extLst>
      <p:ext uri="{BB962C8B-B14F-4D97-AF65-F5344CB8AC3E}">
        <p14:creationId xmlns:p14="http://schemas.microsoft.com/office/powerpoint/2010/main" val="22083426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F0B3E0-67C1-2748-593F-1BC1C22FFA4D}"/>
            </a:ext>
          </a:extLst>
        </p:cNvPr>
        <p:cNvGrpSpPr/>
        <p:nvPr/>
      </p:nvGrpSpPr>
      <p:grpSpPr>
        <a:xfrm>
          <a:off x="0" y="0"/>
          <a:ext cx="0" cy="0"/>
          <a:chOff x="0" y="0"/>
          <a:chExt cx="0" cy="0"/>
        </a:xfrm>
      </p:grpSpPr>
      <p:sp>
        <p:nvSpPr>
          <p:cNvPr id="2" name="Slayt Resmi Yer Tutucusu 1">
            <a:extLst>
              <a:ext uri="{FF2B5EF4-FFF2-40B4-BE49-F238E27FC236}">
                <a16:creationId xmlns:a16="http://schemas.microsoft.com/office/drawing/2014/main" id="{FD91588B-39CF-9575-A865-3C2170A8BD4C}"/>
              </a:ext>
            </a:extLst>
          </p:cNvPr>
          <p:cNvSpPr>
            <a:spLocks noGrp="1" noRot="1" noChangeAspect="1"/>
          </p:cNvSpPr>
          <p:nvPr>
            <p:ph type="sldImg"/>
          </p:nvPr>
        </p:nvSpPr>
        <p:spPr/>
      </p:sp>
      <p:sp>
        <p:nvSpPr>
          <p:cNvPr id="3" name="Not Yer Tutucusu 2">
            <a:extLst>
              <a:ext uri="{FF2B5EF4-FFF2-40B4-BE49-F238E27FC236}">
                <a16:creationId xmlns:a16="http://schemas.microsoft.com/office/drawing/2014/main" id="{6F6A580F-4B37-B550-CD6C-6C906DFA2C1A}"/>
              </a:ext>
            </a:extLst>
          </p:cNvPr>
          <p:cNvSpPr>
            <a:spLocks noGrp="1"/>
          </p:cNvSpPr>
          <p:nvPr>
            <p:ph type="body" idx="1"/>
          </p:nvPr>
        </p:nvSpPr>
        <p:spPr/>
        <p:txBody>
          <a:bodyPr/>
          <a:lstStyle/>
          <a:p>
            <a:endParaRPr lang="tr-TR" dirty="0"/>
          </a:p>
        </p:txBody>
      </p:sp>
      <p:sp>
        <p:nvSpPr>
          <p:cNvPr id="4" name="Slayt Numarası Yer Tutucusu 3">
            <a:extLst>
              <a:ext uri="{FF2B5EF4-FFF2-40B4-BE49-F238E27FC236}">
                <a16:creationId xmlns:a16="http://schemas.microsoft.com/office/drawing/2014/main" id="{398932B6-A3F4-D70F-4582-A0327F3964CF}"/>
              </a:ext>
            </a:extLst>
          </p:cNvPr>
          <p:cNvSpPr>
            <a:spLocks noGrp="1"/>
          </p:cNvSpPr>
          <p:nvPr>
            <p:ph type="sldNum" sz="quarter" idx="5"/>
          </p:nvPr>
        </p:nvSpPr>
        <p:spPr/>
        <p:txBody>
          <a:bodyPr/>
          <a:lstStyle/>
          <a:p>
            <a:fld id="{AAAC19A0-80D8-254A-8CD4-B7FA18276E58}" type="slidenum">
              <a:rPr lang="tr-TR" smtClean="0"/>
              <a:t>21</a:t>
            </a:fld>
            <a:endParaRPr lang="tr-TR"/>
          </a:p>
        </p:txBody>
      </p:sp>
    </p:spTree>
    <p:extLst>
      <p:ext uri="{BB962C8B-B14F-4D97-AF65-F5344CB8AC3E}">
        <p14:creationId xmlns:p14="http://schemas.microsoft.com/office/powerpoint/2010/main" val="274787438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5"/>
          </p:nvPr>
        </p:nvSpPr>
        <p:spPr/>
        <p:txBody>
          <a:bodyPr/>
          <a:lstStyle/>
          <a:p>
            <a:fld id="{AAAC19A0-80D8-254A-8CD4-B7FA18276E58}" type="slidenum">
              <a:rPr lang="tr-TR" smtClean="0"/>
              <a:t>22</a:t>
            </a:fld>
            <a:endParaRPr lang="tr-TR"/>
          </a:p>
        </p:txBody>
      </p:sp>
    </p:spTree>
    <p:extLst>
      <p:ext uri="{BB962C8B-B14F-4D97-AF65-F5344CB8AC3E}">
        <p14:creationId xmlns:p14="http://schemas.microsoft.com/office/powerpoint/2010/main" val="1436808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5"/>
          </p:nvPr>
        </p:nvSpPr>
        <p:spPr/>
        <p:txBody>
          <a:bodyPr/>
          <a:lstStyle/>
          <a:p>
            <a:fld id="{AAAC19A0-80D8-254A-8CD4-B7FA18276E58}" type="slidenum">
              <a:rPr lang="tr-TR" smtClean="0"/>
              <a:t>2</a:t>
            </a:fld>
            <a:endParaRPr lang="tr-TR"/>
          </a:p>
        </p:txBody>
      </p:sp>
    </p:spTree>
    <p:extLst>
      <p:ext uri="{BB962C8B-B14F-4D97-AF65-F5344CB8AC3E}">
        <p14:creationId xmlns:p14="http://schemas.microsoft.com/office/powerpoint/2010/main" val="28952857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5"/>
          </p:nvPr>
        </p:nvSpPr>
        <p:spPr/>
        <p:txBody>
          <a:bodyPr/>
          <a:lstStyle/>
          <a:p>
            <a:fld id="{AAAC19A0-80D8-254A-8CD4-B7FA18276E58}" type="slidenum">
              <a:rPr lang="tr-TR" smtClean="0"/>
              <a:t>23</a:t>
            </a:fld>
            <a:endParaRPr lang="tr-TR"/>
          </a:p>
        </p:txBody>
      </p:sp>
    </p:spTree>
    <p:extLst>
      <p:ext uri="{BB962C8B-B14F-4D97-AF65-F5344CB8AC3E}">
        <p14:creationId xmlns:p14="http://schemas.microsoft.com/office/powerpoint/2010/main" val="425285310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5"/>
          </p:nvPr>
        </p:nvSpPr>
        <p:spPr/>
        <p:txBody>
          <a:bodyPr/>
          <a:lstStyle/>
          <a:p>
            <a:fld id="{AAAC19A0-80D8-254A-8CD4-B7FA18276E58}" type="slidenum">
              <a:rPr lang="tr-TR" smtClean="0"/>
              <a:t>24</a:t>
            </a:fld>
            <a:endParaRPr lang="tr-TR"/>
          </a:p>
        </p:txBody>
      </p:sp>
    </p:spTree>
    <p:extLst>
      <p:ext uri="{BB962C8B-B14F-4D97-AF65-F5344CB8AC3E}">
        <p14:creationId xmlns:p14="http://schemas.microsoft.com/office/powerpoint/2010/main" val="397030204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pPr algn="l"/>
            <a:r>
              <a:rPr lang="tr-TR" b="1" i="0" dirty="0">
                <a:solidFill>
                  <a:srgbClr val="0D0D0D"/>
                </a:solidFill>
                <a:effectLst/>
                <a:latin typeface="Söhne"/>
              </a:rPr>
              <a:t>Örnek: Hava Durumu ve Kelebek Etkisi</a:t>
            </a:r>
            <a:r>
              <a:rPr lang="tr-TR" b="0" i="0" dirty="0">
                <a:solidFill>
                  <a:srgbClr val="0D0D0D"/>
                </a:solidFill>
                <a:effectLst/>
                <a:latin typeface="Söhne"/>
              </a:rPr>
              <a:t> Kaos teorisinin klasik bir örneği "kelebek </a:t>
            </a:r>
            <a:r>
              <a:rPr lang="tr-TR" b="0" i="0" dirty="0" err="1">
                <a:solidFill>
                  <a:srgbClr val="0D0D0D"/>
                </a:solidFill>
                <a:effectLst/>
                <a:latin typeface="Söhne"/>
              </a:rPr>
              <a:t>etkisi"dir</a:t>
            </a:r>
            <a:r>
              <a:rPr lang="tr-TR" b="0" i="0" dirty="0">
                <a:solidFill>
                  <a:srgbClr val="0D0D0D"/>
                </a:solidFill>
                <a:effectLst/>
                <a:latin typeface="Söhne"/>
              </a:rPr>
              <a:t>. Bu teori, bir kelebeğin kanat çırpmasının dünyanın diğer bir yerindeki hava durumunu etkileyebileceğini öne sürer.</a:t>
            </a:r>
          </a:p>
          <a:p>
            <a:pPr algn="l"/>
            <a:r>
              <a:rPr lang="tr-TR" b="0" i="0" dirty="0">
                <a:solidFill>
                  <a:srgbClr val="0D0D0D"/>
                </a:solidFill>
                <a:effectLst/>
                <a:latin typeface="Söhne"/>
              </a:rPr>
              <a:t>Diyelim ki bir kelebek Brezilya'da kanat çırptı. Bu küçük olayın, atmosferdeki hava akımlarını tetikleyerek zaman içinde bir kar fırtınasına neden olabileceğini düşünün. Yani, mikroskobik bir değişiklik (kelebeğin kanat çırpması) </a:t>
            </a:r>
            <a:r>
              <a:rPr lang="tr-TR" b="0" i="0" dirty="0" err="1">
                <a:solidFill>
                  <a:srgbClr val="0D0D0D"/>
                </a:solidFill>
                <a:effectLst/>
                <a:latin typeface="Söhne"/>
              </a:rPr>
              <a:t>makroskobik</a:t>
            </a:r>
            <a:r>
              <a:rPr lang="tr-TR" b="0" i="0" dirty="0">
                <a:solidFill>
                  <a:srgbClr val="0D0D0D"/>
                </a:solidFill>
                <a:effectLst/>
                <a:latin typeface="Söhne"/>
              </a:rPr>
              <a:t> bir etki yaratır (kar fırtınası). Bu durum, kaos teorisinde "duyarlı bağımlılık" veya "kelebek etkisi" olarak adlandırılır.</a:t>
            </a:r>
          </a:p>
          <a:p>
            <a:pPr algn="l"/>
            <a:r>
              <a:rPr lang="tr-TR" b="0" i="0" dirty="0">
                <a:solidFill>
                  <a:srgbClr val="0D0D0D"/>
                </a:solidFill>
                <a:effectLst/>
                <a:latin typeface="Söhne"/>
              </a:rPr>
              <a:t>Bu örnek, küçük başlangıç koşullarındaki değişikliklerin büyük sonuçlara yol açabileceği, doğal olaylardaki karmaşıklığı ve tahmin edilemezliği vurgular. Kaos teorisi, karmaşık sistemlerin doğasını anlamak ve bu sistemlerin zaman içindeki gelişimini öngörmeye çalışmak için kullanılır.</a:t>
            </a:r>
          </a:p>
          <a:p>
            <a:endParaRPr lang="tr-TR" dirty="0"/>
          </a:p>
        </p:txBody>
      </p:sp>
      <p:sp>
        <p:nvSpPr>
          <p:cNvPr id="4" name="Slayt Numarası Yer Tutucusu 3"/>
          <p:cNvSpPr>
            <a:spLocks noGrp="1"/>
          </p:cNvSpPr>
          <p:nvPr>
            <p:ph type="sldNum" sz="quarter" idx="5"/>
          </p:nvPr>
        </p:nvSpPr>
        <p:spPr/>
        <p:txBody>
          <a:bodyPr/>
          <a:lstStyle/>
          <a:p>
            <a:fld id="{AAAC19A0-80D8-254A-8CD4-B7FA18276E58}" type="slidenum">
              <a:rPr lang="tr-TR" smtClean="0"/>
              <a:t>25</a:t>
            </a:fld>
            <a:endParaRPr lang="tr-TR"/>
          </a:p>
        </p:txBody>
      </p:sp>
    </p:spTree>
    <p:extLst>
      <p:ext uri="{BB962C8B-B14F-4D97-AF65-F5344CB8AC3E}">
        <p14:creationId xmlns:p14="http://schemas.microsoft.com/office/powerpoint/2010/main" val="357438412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5"/>
          </p:nvPr>
        </p:nvSpPr>
        <p:spPr/>
        <p:txBody>
          <a:bodyPr/>
          <a:lstStyle/>
          <a:p>
            <a:fld id="{AAAC19A0-80D8-254A-8CD4-B7FA18276E58}" type="slidenum">
              <a:rPr lang="tr-TR" smtClean="0"/>
              <a:t>26</a:t>
            </a:fld>
            <a:endParaRPr lang="tr-TR"/>
          </a:p>
        </p:txBody>
      </p:sp>
    </p:spTree>
    <p:extLst>
      <p:ext uri="{BB962C8B-B14F-4D97-AF65-F5344CB8AC3E}">
        <p14:creationId xmlns:p14="http://schemas.microsoft.com/office/powerpoint/2010/main" val="379676814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5"/>
          </p:nvPr>
        </p:nvSpPr>
        <p:spPr/>
        <p:txBody>
          <a:bodyPr/>
          <a:lstStyle/>
          <a:p>
            <a:fld id="{AAAC19A0-80D8-254A-8CD4-B7FA18276E58}" type="slidenum">
              <a:rPr lang="tr-TR" smtClean="0"/>
              <a:t>27</a:t>
            </a:fld>
            <a:endParaRPr lang="tr-TR"/>
          </a:p>
        </p:txBody>
      </p:sp>
    </p:spTree>
    <p:extLst>
      <p:ext uri="{BB962C8B-B14F-4D97-AF65-F5344CB8AC3E}">
        <p14:creationId xmlns:p14="http://schemas.microsoft.com/office/powerpoint/2010/main" val="87132601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5"/>
          </p:nvPr>
        </p:nvSpPr>
        <p:spPr/>
        <p:txBody>
          <a:bodyPr/>
          <a:lstStyle/>
          <a:p>
            <a:fld id="{AAAC19A0-80D8-254A-8CD4-B7FA18276E58}" type="slidenum">
              <a:rPr lang="tr-TR" smtClean="0"/>
              <a:t>28</a:t>
            </a:fld>
            <a:endParaRPr lang="tr-TR"/>
          </a:p>
        </p:txBody>
      </p:sp>
    </p:spTree>
    <p:extLst>
      <p:ext uri="{BB962C8B-B14F-4D97-AF65-F5344CB8AC3E}">
        <p14:creationId xmlns:p14="http://schemas.microsoft.com/office/powerpoint/2010/main" val="171054317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pPr algn="l"/>
            <a:r>
              <a:rPr lang="tr-TR" b="0" i="0" dirty="0">
                <a:solidFill>
                  <a:srgbClr val="0D0D0D"/>
                </a:solidFill>
                <a:effectLst/>
                <a:latin typeface="Söhne"/>
              </a:rPr>
              <a:t>"Örgüt," genel anlamıyla bir grup insanın belirli bir amaç doğrultusunda bir araya gelerek oluşturdukları yapılardır. Bu yapılar, belirli bir düzen ve hiyerarşi içinde işbirliği yaparlar ve ortak hedeflere ulaşmayı amaçlarlar. Örgüt kavramı, genellikle iş dünyası, eğitim, devlet kurumları, sivil toplum kuruluşları gibi çeşitli bağlamlarda kullanılır.</a:t>
            </a:r>
          </a:p>
          <a:p>
            <a:endParaRPr lang="tr-TR" dirty="0"/>
          </a:p>
        </p:txBody>
      </p:sp>
      <p:sp>
        <p:nvSpPr>
          <p:cNvPr id="4" name="Slayt Numarası Yer Tutucusu 3"/>
          <p:cNvSpPr>
            <a:spLocks noGrp="1"/>
          </p:cNvSpPr>
          <p:nvPr>
            <p:ph type="sldNum" sz="quarter" idx="5"/>
          </p:nvPr>
        </p:nvSpPr>
        <p:spPr/>
        <p:txBody>
          <a:bodyPr/>
          <a:lstStyle/>
          <a:p>
            <a:fld id="{AAAC19A0-80D8-254A-8CD4-B7FA18276E58}" type="slidenum">
              <a:rPr lang="tr-TR" smtClean="0"/>
              <a:t>30</a:t>
            </a:fld>
            <a:endParaRPr lang="tr-TR"/>
          </a:p>
        </p:txBody>
      </p:sp>
    </p:spTree>
    <p:extLst>
      <p:ext uri="{BB962C8B-B14F-4D97-AF65-F5344CB8AC3E}">
        <p14:creationId xmlns:p14="http://schemas.microsoft.com/office/powerpoint/2010/main" val="180550206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5"/>
          </p:nvPr>
        </p:nvSpPr>
        <p:spPr/>
        <p:txBody>
          <a:bodyPr/>
          <a:lstStyle/>
          <a:p>
            <a:fld id="{AAAC19A0-80D8-254A-8CD4-B7FA18276E58}" type="slidenum">
              <a:rPr lang="tr-TR" smtClean="0"/>
              <a:t>32</a:t>
            </a:fld>
            <a:endParaRPr lang="tr-TR"/>
          </a:p>
        </p:txBody>
      </p:sp>
    </p:spTree>
    <p:extLst>
      <p:ext uri="{BB962C8B-B14F-4D97-AF65-F5344CB8AC3E}">
        <p14:creationId xmlns:p14="http://schemas.microsoft.com/office/powerpoint/2010/main" val="125713370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pPr algn="l"/>
            <a:r>
              <a:rPr lang="tr-TR" b="0" i="0" dirty="0">
                <a:solidFill>
                  <a:srgbClr val="0D0D0D"/>
                </a:solidFill>
                <a:effectLst/>
                <a:latin typeface="Söhne"/>
              </a:rPr>
              <a:t>Örgütsel davranış, bir örgüt içinde bireylerin ve grupların nasıl davrandığını, etkileşimde bulunduğunu ve iş ortamındaki dinamiklere nasıl tepki gösterdiğini inceleyen bir disiplindir. Bu alan, psikoloji, sosyoloji, antropoloji ve yönetim gibi farklı disiplinlerden gelen bilgileri birleştirir ve örgüt içindeki insan davranışlarını anlamayı amaçlar.</a:t>
            </a:r>
          </a:p>
          <a:p>
            <a:endParaRPr lang="tr-TR" dirty="0"/>
          </a:p>
        </p:txBody>
      </p:sp>
      <p:sp>
        <p:nvSpPr>
          <p:cNvPr id="4" name="Slayt Numarası Yer Tutucusu 3"/>
          <p:cNvSpPr>
            <a:spLocks noGrp="1"/>
          </p:cNvSpPr>
          <p:nvPr>
            <p:ph type="sldNum" sz="quarter" idx="5"/>
          </p:nvPr>
        </p:nvSpPr>
        <p:spPr/>
        <p:txBody>
          <a:bodyPr/>
          <a:lstStyle/>
          <a:p>
            <a:fld id="{AAAC19A0-80D8-254A-8CD4-B7FA18276E58}" type="slidenum">
              <a:rPr lang="tr-TR" smtClean="0"/>
              <a:t>33</a:t>
            </a:fld>
            <a:endParaRPr lang="tr-TR"/>
          </a:p>
        </p:txBody>
      </p:sp>
    </p:spTree>
    <p:extLst>
      <p:ext uri="{BB962C8B-B14F-4D97-AF65-F5344CB8AC3E}">
        <p14:creationId xmlns:p14="http://schemas.microsoft.com/office/powerpoint/2010/main" val="76245826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a:p>
        </p:txBody>
      </p:sp>
      <p:sp>
        <p:nvSpPr>
          <p:cNvPr id="4" name="Slayt Numarası Yer Tutucusu 3"/>
          <p:cNvSpPr>
            <a:spLocks noGrp="1"/>
          </p:cNvSpPr>
          <p:nvPr>
            <p:ph type="sldNum" sz="quarter" idx="5"/>
          </p:nvPr>
        </p:nvSpPr>
        <p:spPr/>
        <p:txBody>
          <a:bodyPr/>
          <a:lstStyle/>
          <a:p>
            <a:fld id="{AAAC19A0-80D8-254A-8CD4-B7FA18276E58}" type="slidenum">
              <a:rPr lang="tr-TR" smtClean="0"/>
              <a:t>34</a:t>
            </a:fld>
            <a:endParaRPr lang="tr-TR"/>
          </a:p>
        </p:txBody>
      </p:sp>
    </p:spTree>
    <p:extLst>
      <p:ext uri="{BB962C8B-B14F-4D97-AF65-F5344CB8AC3E}">
        <p14:creationId xmlns:p14="http://schemas.microsoft.com/office/powerpoint/2010/main" val="29963257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tr-TR" dirty="0"/>
              <a:t>deneme</a:t>
            </a:r>
          </a:p>
        </p:txBody>
      </p:sp>
      <p:sp>
        <p:nvSpPr>
          <p:cNvPr id="4" name="Slayt Numarası Yer Tutucusu 3"/>
          <p:cNvSpPr>
            <a:spLocks noGrp="1"/>
          </p:cNvSpPr>
          <p:nvPr>
            <p:ph type="sldNum" sz="quarter" idx="5"/>
          </p:nvPr>
        </p:nvSpPr>
        <p:spPr/>
        <p:txBody>
          <a:bodyPr/>
          <a:lstStyle/>
          <a:p>
            <a:fld id="{AAAC19A0-80D8-254A-8CD4-B7FA18276E58}" type="slidenum">
              <a:rPr lang="tr-TR" smtClean="0"/>
              <a:t>3</a:t>
            </a:fld>
            <a:endParaRPr lang="tr-TR"/>
          </a:p>
        </p:txBody>
      </p:sp>
    </p:spTree>
    <p:extLst>
      <p:ext uri="{BB962C8B-B14F-4D97-AF65-F5344CB8AC3E}">
        <p14:creationId xmlns:p14="http://schemas.microsoft.com/office/powerpoint/2010/main" val="317922200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5"/>
          </p:nvPr>
        </p:nvSpPr>
        <p:spPr/>
        <p:txBody>
          <a:bodyPr/>
          <a:lstStyle/>
          <a:p>
            <a:fld id="{AAAC19A0-80D8-254A-8CD4-B7FA18276E58}" type="slidenum">
              <a:rPr lang="tr-TR" smtClean="0"/>
              <a:t>35</a:t>
            </a:fld>
            <a:endParaRPr lang="tr-TR"/>
          </a:p>
        </p:txBody>
      </p:sp>
    </p:spTree>
    <p:extLst>
      <p:ext uri="{BB962C8B-B14F-4D97-AF65-F5344CB8AC3E}">
        <p14:creationId xmlns:p14="http://schemas.microsoft.com/office/powerpoint/2010/main" val="870241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5"/>
          </p:nvPr>
        </p:nvSpPr>
        <p:spPr/>
        <p:txBody>
          <a:bodyPr/>
          <a:lstStyle/>
          <a:p>
            <a:fld id="{AAAC19A0-80D8-254A-8CD4-B7FA18276E58}" type="slidenum">
              <a:rPr lang="tr-TR" smtClean="0"/>
              <a:t>4</a:t>
            </a:fld>
            <a:endParaRPr lang="tr-TR"/>
          </a:p>
        </p:txBody>
      </p:sp>
    </p:spTree>
    <p:extLst>
      <p:ext uri="{BB962C8B-B14F-4D97-AF65-F5344CB8AC3E}">
        <p14:creationId xmlns:p14="http://schemas.microsoft.com/office/powerpoint/2010/main" val="42511757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5"/>
          </p:nvPr>
        </p:nvSpPr>
        <p:spPr/>
        <p:txBody>
          <a:bodyPr/>
          <a:lstStyle/>
          <a:p>
            <a:fld id="{AAAC19A0-80D8-254A-8CD4-B7FA18276E58}" type="slidenum">
              <a:rPr lang="tr-TR" smtClean="0"/>
              <a:t>5</a:t>
            </a:fld>
            <a:endParaRPr lang="tr-TR"/>
          </a:p>
        </p:txBody>
      </p:sp>
    </p:spTree>
    <p:extLst>
      <p:ext uri="{BB962C8B-B14F-4D97-AF65-F5344CB8AC3E}">
        <p14:creationId xmlns:p14="http://schemas.microsoft.com/office/powerpoint/2010/main" val="11760499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C3FC84-AE8D-95D8-0D30-6EF175FA5CE4}"/>
            </a:ext>
          </a:extLst>
        </p:cNvPr>
        <p:cNvGrpSpPr/>
        <p:nvPr/>
      </p:nvGrpSpPr>
      <p:grpSpPr>
        <a:xfrm>
          <a:off x="0" y="0"/>
          <a:ext cx="0" cy="0"/>
          <a:chOff x="0" y="0"/>
          <a:chExt cx="0" cy="0"/>
        </a:xfrm>
      </p:grpSpPr>
      <p:sp>
        <p:nvSpPr>
          <p:cNvPr id="2" name="Slayt Resmi Yer Tutucusu 1">
            <a:extLst>
              <a:ext uri="{FF2B5EF4-FFF2-40B4-BE49-F238E27FC236}">
                <a16:creationId xmlns:a16="http://schemas.microsoft.com/office/drawing/2014/main" id="{CA505FED-9677-54D7-49A3-58A64829D797}"/>
              </a:ext>
            </a:extLst>
          </p:cNvPr>
          <p:cNvSpPr>
            <a:spLocks noGrp="1" noRot="1" noChangeAspect="1"/>
          </p:cNvSpPr>
          <p:nvPr>
            <p:ph type="sldImg"/>
          </p:nvPr>
        </p:nvSpPr>
        <p:spPr/>
      </p:sp>
      <p:sp>
        <p:nvSpPr>
          <p:cNvPr id="3" name="Not Yer Tutucusu 2">
            <a:extLst>
              <a:ext uri="{FF2B5EF4-FFF2-40B4-BE49-F238E27FC236}">
                <a16:creationId xmlns:a16="http://schemas.microsoft.com/office/drawing/2014/main" id="{C081D6E7-538F-3612-66A9-B0683450E1AD}"/>
              </a:ext>
            </a:extLst>
          </p:cNvPr>
          <p:cNvSpPr>
            <a:spLocks noGrp="1"/>
          </p:cNvSpPr>
          <p:nvPr>
            <p:ph type="body" idx="1"/>
          </p:nvPr>
        </p:nvSpPr>
        <p:spPr/>
        <p:txBody>
          <a:bodyPr/>
          <a:lstStyle/>
          <a:p>
            <a:endParaRPr lang="tr-TR" dirty="0"/>
          </a:p>
        </p:txBody>
      </p:sp>
      <p:sp>
        <p:nvSpPr>
          <p:cNvPr id="4" name="Slayt Numarası Yer Tutucusu 3">
            <a:extLst>
              <a:ext uri="{FF2B5EF4-FFF2-40B4-BE49-F238E27FC236}">
                <a16:creationId xmlns:a16="http://schemas.microsoft.com/office/drawing/2014/main" id="{D231B7D8-FE01-1196-8349-71CDA1105FF7}"/>
              </a:ext>
            </a:extLst>
          </p:cNvPr>
          <p:cNvSpPr>
            <a:spLocks noGrp="1"/>
          </p:cNvSpPr>
          <p:nvPr>
            <p:ph type="sldNum" sz="quarter" idx="5"/>
          </p:nvPr>
        </p:nvSpPr>
        <p:spPr/>
        <p:txBody>
          <a:bodyPr/>
          <a:lstStyle/>
          <a:p>
            <a:fld id="{AAAC19A0-80D8-254A-8CD4-B7FA18276E58}" type="slidenum">
              <a:rPr lang="tr-TR" smtClean="0"/>
              <a:t>6</a:t>
            </a:fld>
            <a:endParaRPr lang="tr-TR"/>
          </a:p>
        </p:txBody>
      </p:sp>
    </p:spTree>
    <p:extLst>
      <p:ext uri="{BB962C8B-B14F-4D97-AF65-F5344CB8AC3E}">
        <p14:creationId xmlns:p14="http://schemas.microsoft.com/office/powerpoint/2010/main" val="1566806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5"/>
          </p:nvPr>
        </p:nvSpPr>
        <p:spPr/>
        <p:txBody>
          <a:bodyPr/>
          <a:lstStyle/>
          <a:p>
            <a:fld id="{AAAC19A0-80D8-254A-8CD4-B7FA18276E58}" type="slidenum">
              <a:rPr lang="tr-TR" smtClean="0"/>
              <a:t>7</a:t>
            </a:fld>
            <a:endParaRPr lang="tr-TR"/>
          </a:p>
        </p:txBody>
      </p:sp>
    </p:spTree>
    <p:extLst>
      <p:ext uri="{BB962C8B-B14F-4D97-AF65-F5344CB8AC3E}">
        <p14:creationId xmlns:p14="http://schemas.microsoft.com/office/powerpoint/2010/main" val="21696693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5"/>
          </p:nvPr>
        </p:nvSpPr>
        <p:spPr/>
        <p:txBody>
          <a:bodyPr/>
          <a:lstStyle/>
          <a:p>
            <a:fld id="{AAAC19A0-80D8-254A-8CD4-B7FA18276E58}" type="slidenum">
              <a:rPr lang="tr-TR" smtClean="0"/>
              <a:t>8</a:t>
            </a:fld>
            <a:endParaRPr lang="tr-TR"/>
          </a:p>
        </p:txBody>
      </p:sp>
    </p:spTree>
    <p:extLst>
      <p:ext uri="{BB962C8B-B14F-4D97-AF65-F5344CB8AC3E}">
        <p14:creationId xmlns:p14="http://schemas.microsoft.com/office/powerpoint/2010/main" val="34243637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Resmi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sz="quarter" idx="5"/>
          </p:nvPr>
        </p:nvSpPr>
        <p:spPr/>
        <p:txBody>
          <a:bodyPr/>
          <a:lstStyle/>
          <a:p>
            <a:fld id="{AAAC19A0-80D8-254A-8CD4-B7FA18276E58}" type="slidenum">
              <a:rPr lang="tr-TR" smtClean="0"/>
              <a:t>9</a:t>
            </a:fld>
            <a:endParaRPr lang="tr-TR"/>
          </a:p>
        </p:txBody>
      </p:sp>
    </p:spTree>
    <p:extLst>
      <p:ext uri="{BB962C8B-B14F-4D97-AF65-F5344CB8AC3E}">
        <p14:creationId xmlns:p14="http://schemas.microsoft.com/office/powerpoint/2010/main" val="35999731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Graphic 1" descr="Tag=AccentColor&#10;Flavor=Light&#10;Target=Fill">
            <a:extLst>
              <a:ext uri="{FF2B5EF4-FFF2-40B4-BE49-F238E27FC236}">
                <a16:creationId xmlns:a16="http://schemas.microsoft.com/office/drawing/2014/main" id="{0D57E7FA-E8FC-45AC-868F-CDC8144939D6}"/>
              </a:ext>
            </a:extLst>
          </p:cNvPr>
          <p:cNvSpPr/>
          <p:nvPr/>
        </p:nvSpPr>
        <p:spPr>
          <a:xfrm rot="10800000" flipV="1">
            <a:off x="2599854" y="527562"/>
            <a:ext cx="6992292" cy="5102484"/>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807094A5-EB6F-441D-88F8-CD7A30C84707}"/>
              </a:ext>
            </a:extLst>
          </p:cNvPr>
          <p:cNvSpPr>
            <a:spLocks noGrp="1"/>
          </p:cNvSpPr>
          <p:nvPr>
            <p:ph type="ctrTitle"/>
          </p:nvPr>
        </p:nvSpPr>
        <p:spPr>
          <a:xfrm>
            <a:off x="1508760" y="1591056"/>
            <a:ext cx="5705856" cy="3264408"/>
          </a:xfrm>
        </p:spPr>
        <p:txBody>
          <a:bodyPr anchor="b">
            <a:normAutofit/>
          </a:bodyPr>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1C7CE1E3-3929-42A6-81B7-056BD88EF353}"/>
              </a:ext>
            </a:extLst>
          </p:cNvPr>
          <p:cNvSpPr>
            <a:spLocks noGrp="1"/>
          </p:cNvSpPr>
          <p:nvPr>
            <p:ph type="subTitle" idx="1"/>
          </p:nvPr>
        </p:nvSpPr>
        <p:spPr>
          <a:xfrm>
            <a:off x="1524000" y="4928616"/>
            <a:ext cx="5705856" cy="996696"/>
          </a:xfrm>
        </p:spPr>
        <p:txBody>
          <a:bodyPr/>
          <a:lstStyle>
            <a:lvl1pPr marL="0" indent="0" algn="l">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5CE951E3-0794-422C-AF76-0AD4A7FB19EB}"/>
              </a:ext>
            </a:extLst>
          </p:cNvPr>
          <p:cNvSpPr>
            <a:spLocks noGrp="1"/>
          </p:cNvSpPr>
          <p:nvPr>
            <p:ph type="dt" sz="half" idx="10"/>
          </p:nvPr>
        </p:nvSpPr>
        <p:spPr/>
        <p:txBody>
          <a:bodyPr/>
          <a:lstStyle/>
          <a:p>
            <a:fld id="{3C04E684-10F4-4CC3-A0B9-F03AA7BE37CF}" type="datetimeFigureOut">
              <a:rPr lang="en-US" smtClean="0"/>
              <a:t>3/1/2024</a:t>
            </a:fld>
            <a:endParaRPr lang="en-US"/>
          </a:p>
        </p:txBody>
      </p:sp>
      <p:sp>
        <p:nvSpPr>
          <p:cNvPr id="5" name="Footer Placeholder 4">
            <a:extLst>
              <a:ext uri="{FF2B5EF4-FFF2-40B4-BE49-F238E27FC236}">
                <a16:creationId xmlns:a16="http://schemas.microsoft.com/office/drawing/2014/main" id="{114EBFA8-0291-4D77-A9D9-B17FC2382A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57AC4D4-C4EE-4624-A329-C608A1D5AFE1}"/>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2636486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Graphic 1" descr="Tag=AccentColor&#10;Flavor=Light&#10;Target=Fill">
            <a:extLst>
              <a:ext uri="{FF2B5EF4-FFF2-40B4-BE49-F238E27FC236}">
                <a16:creationId xmlns:a16="http://schemas.microsoft.com/office/drawing/2014/main" id="{0EE21C0F-70D8-4F3C-9392-07559C90EE6E}"/>
              </a:ext>
            </a:extLst>
          </p:cNvPr>
          <p:cNvSpPr/>
          <p:nvPr/>
        </p:nvSpPr>
        <p:spPr>
          <a:xfrm rot="10800000" flipH="1" flipV="1">
            <a:off x="684965" y="1332237"/>
            <a:ext cx="5263732" cy="3841102"/>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48DB1DFE-8154-440D-93CF-FEF7860E897F}"/>
              </a:ext>
            </a:extLst>
          </p:cNvPr>
          <p:cNvSpPr>
            <a:spLocks noGrp="1"/>
          </p:cNvSpPr>
          <p:nvPr>
            <p:ph type="title"/>
          </p:nvPr>
        </p:nvSpPr>
        <p:spPr>
          <a:xfrm>
            <a:off x="1399032" y="2523744"/>
            <a:ext cx="3831336" cy="1453896"/>
          </a:xfrm>
        </p:spPr>
        <p:txBody>
          <a:bodyPr anchor="b"/>
          <a:lstStyle>
            <a:lvl1pPr algn="ct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CD9D1F5-05CC-48F3-A314-315EF1703043}"/>
              </a:ext>
            </a:extLst>
          </p:cNvPr>
          <p:cNvSpPr>
            <a:spLocks noGrp="1"/>
          </p:cNvSpPr>
          <p:nvPr>
            <p:ph type="pic" idx="1"/>
          </p:nvPr>
        </p:nvSpPr>
        <p:spPr>
          <a:xfrm>
            <a:off x="6711696" y="640079"/>
            <a:ext cx="4837176" cy="55686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211807DE-1178-4BBB-89D8-9046239C2DE9}"/>
              </a:ext>
            </a:extLst>
          </p:cNvPr>
          <p:cNvSpPr>
            <a:spLocks noGrp="1"/>
          </p:cNvSpPr>
          <p:nvPr>
            <p:ph type="body" sz="half" idx="2"/>
          </p:nvPr>
        </p:nvSpPr>
        <p:spPr>
          <a:xfrm>
            <a:off x="1655064" y="4087368"/>
            <a:ext cx="3319272" cy="649224"/>
          </a:xfrm>
        </p:spPr>
        <p:txBody>
          <a:bodyPr>
            <a:noAutofit/>
          </a:bodyPr>
          <a:lstStyle>
            <a:lvl1pPr marL="0" indent="0" algn="ctr">
              <a:buNone/>
              <a:defRPr sz="2000" cap="all"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48EA59-A1BC-48B7-9495-6D5C6035B14B}"/>
              </a:ext>
            </a:extLst>
          </p:cNvPr>
          <p:cNvSpPr>
            <a:spLocks noGrp="1"/>
          </p:cNvSpPr>
          <p:nvPr>
            <p:ph type="dt" sz="half" idx="10"/>
          </p:nvPr>
        </p:nvSpPr>
        <p:spPr/>
        <p:txBody>
          <a:bodyPr/>
          <a:lstStyle/>
          <a:p>
            <a:fld id="{3C04E684-10F4-4CC3-A0B9-F03AA7BE37CF}" type="datetimeFigureOut">
              <a:rPr lang="en-US" smtClean="0"/>
              <a:t>3/1/2024</a:t>
            </a:fld>
            <a:endParaRPr lang="en-US"/>
          </a:p>
        </p:txBody>
      </p:sp>
      <p:sp>
        <p:nvSpPr>
          <p:cNvPr id="6" name="Footer Placeholder 5">
            <a:extLst>
              <a:ext uri="{FF2B5EF4-FFF2-40B4-BE49-F238E27FC236}">
                <a16:creationId xmlns:a16="http://schemas.microsoft.com/office/drawing/2014/main" id="{49F85A72-B50F-440E-AAD3-53C099F6D9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C2D00B-4207-4720-8C68-605CAFDD5CA2}"/>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2366131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C888B-58B8-4428-8B1D-4E26FC5DD59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314F67B-D516-42FA-A2CA-2DCD37CFE8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2BA5FF-4919-4FF8-9C04-06CE156B762F}"/>
              </a:ext>
            </a:extLst>
          </p:cNvPr>
          <p:cNvSpPr>
            <a:spLocks noGrp="1"/>
          </p:cNvSpPr>
          <p:nvPr>
            <p:ph type="dt" sz="half" idx="10"/>
          </p:nvPr>
        </p:nvSpPr>
        <p:spPr/>
        <p:txBody>
          <a:bodyPr/>
          <a:lstStyle/>
          <a:p>
            <a:fld id="{3C04E684-10F4-4CC3-A0B9-F03AA7BE37CF}" type="datetimeFigureOut">
              <a:rPr lang="en-US" smtClean="0"/>
              <a:t>3/1/2024</a:t>
            </a:fld>
            <a:endParaRPr lang="en-US"/>
          </a:p>
        </p:txBody>
      </p:sp>
      <p:sp>
        <p:nvSpPr>
          <p:cNvPr id="5" name="Footer Placeholder 4">
            <a:extLst>
              <a:ext uri="{FF2B5EF4-FFF2-40B4-BE49-F238E27FC236}">
                <a16:creationId xmlns:a16="http://schemas.microsoft.com/office/drawing/2014/main" id="{CBEDA970-128E-4150-8E5A-A1B056E835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EC6CD1-EE5E-42EF-B76D-BB803BA6AB5E}"/>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4965512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50C2A1B-34CA-4877-9435-D77DF325757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F255E5E-4A81-44CC-8D99-F56E625D463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9CEECF-A221-4ECC-AD9C-E197D516D24C}"/>
              </a:ext>
            </a:extLst>
          </p:cNvPr>
          <p:cNvSpPr>
            <a:spLocks noGrp="1"/>
          </p:cNvSpPr>
          <p:nvPr>
            <p:ph type="dt" sz="half" idx="10"/>
          </p:nvPr>
        </p:nvSpPr>
        <p:spPr/>
        <p:txBody>
          <a:bodyPr/>
          <a:lstStyle/>
          <a:p>
            <a:fld id="{3C04E684-10F4-4CC3-A0B9-F03AA7BE37CF}" type="datetimeFigureOut">
              <a:rPr lang="en-US" smtClean="0"/>
              <a:t>3/1/2024</a:t>
            </a:fld>
            <a:endParaRPr lang="en-US"/>
          </a:p>
        </p:txBody>
      </p:sp>
      <p:sp>
        <p:nvSpPr>
          <p:cNvPr id="5" name="Footer Placeholder 4">
            <a:extLst>
              <a:ext uri="{FF2B5EF4-FFF2-40B4-BE49-F238E27FC236}">
                <a16:creationId xmlns:a16="http://schemas.microsoft.com/office/drawing/2014/main" id="{018F41AE-0DDE-49ED-9F0C-E0E16F599A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B47FB7-77F0-4C43-B81E-D04B31C953D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7136390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a16="http://schemas.microsoft.com/office/drawing/2014/main" id="{13B7BB51-92B8-4089-8DAB-1202A4D1C6A3}"/>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26030E26-A86A-417A-AA64-699AA8DD3DA5}"/>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19CF97E-0E6E-41E9-B75B-0371E744D1E8}"/>
              </a:ext>
            </a:extLst>
          </p:cNvPr>
          <p:cNvSpPr>
            <a:spLocks noGrp="1"/>
          </p:cNvSpPr>
          <p:nvPr>
            <p:ph idx="1"/>
          </p:nvPr>
        </p:nvSpPr>
        <p:spPr>
          <a:xfrm>
            <a:off x="838200" y="2011680"/>
            <a:ext cx="1051560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0BAE770-8363-44CD-8A22-AB26C5C5361B}"/>
              </a:ext>
            </a:extLst>
          </p:cNvPr>
          <p:cNvSpPr>
            <a:spLocks noGrp="1"/>
          </p:cNvSpPr>
          <p:nvPr>
            <p:ph type="dt" sz="half" idx="10"/>
          </p:nvPr>
        </p:nvSpPr>
        <p:spPr/>
        <p:txBody>
          <a:bodyPr/>
          <a:lstStyle/>
          <a:p>
            <a:fld id="{3C04E684-10F4-4CC3-A0B9-F03AA7BE37CF}" type="datetimeFigureOut">
              <a:rPr lang="en-US" smtClean="0"/>
              <a:t>3/1/2024</a:t>
            </a:fld>
            <a:endParaRPr lang="en-US"/>
          </a:p>
        </p:txBody>
      </p:sp>
      <p:sp>
        <p:nvSpPr>
          <p:cNvPr id="5" name="Footer Placeholder 4">
            <a:extLst>
              <a:ext uri="{FF2B5EF4-FFF2-40B4-BE49-F238E27FC236}">
                <a16:creationId xmlns:a16="http://schemas.microsoft.com/office/drawing/2014/main" id="{36E618F2-3B8E-4449-91E7-F8AA496093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3428F0-E5C2-42A1-AB2F-1A19FFAD19C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954976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Graphic 9" descr="Tag=AccentColor&#10;Flavor=Light&#10;Target=Fill">
            <a:extLst>
              <a:ext uri="{FF2B5EF4-FFF2-40B4-BE49-F238E27FC236}">
                <a16:creationId xmlns:a16="http://schemas.microsoft.com/office/drawing/2014/main" id="{DB2CE8D6-5B4E-4EBE-9ED5-A1DA7E2A5CDA}"/>
              </a:ext>
            </a:extLst>
          </p:cNvPr>
          <p:cNvSpPr/>
          <p:nvPr/>
        </p:nvSpPr>
        <p:spPr>
          <a:xfrm>
            <a:off x="7209816" y="0"/>
            <a:ext cx="4143984" cy="5747660"/>
          </a:xfrm>
          <a:custGeom>
            <a:avLst/>
            <a:gdLst>
              <a:gd name="connsiteX0" fmla="*/ 0 w 3843750"/>
              <a:gd name="connsiteY0" fmla="*/ 346 h 5956080"/>
              <a:gd name="connsiteX1" fmla="*/ 72373 w 3843750"/>
              <a:gd name="connsiteY1" fmla="*/ 2447534 h 5956080"/>
              <a:gd name="connsiteX2" fmla="*/ 145093 w 3843750"/>
              <a:gd name="connsiteY2" fmla="*/ 3878724 h 5956080"/>
              <a:gd name="connsiteX3" fmla="*/ 237897 w 3843750"/>
              <a:gd name="connsiteY3" fmla="*/ 4208041 h 5956080"/>
              <a:gd name="connsiteX4" fmla="*/ 281875 w 3843750"/>
              <a:gd name="connsiteY4" fmla="*/ 4677601 h 5956080"/>
              <a:gd name="connsiteX5" fmla="*/ 360135 w 3843750"/>
              <a:gd name="connsiteY5" fmla="*/ 5287407 h 5956080"/>
              <a:gd name="connsiteX6" fmla="*/ 414155 w 3843750"/>
              <a:gd name="connsiteY6" fmla="*/ 5817914 h 5956080"/>
              <a:gd name="connsiteX7" fmla="*/ 681487 w 3843750"/>
              <a:gd name="connsiteY7" fmla="*/ 5914873 h 5956080"/>
              <a:gd name="connsiteX8" fmla="*/ 892373 w 3843750"/>
              <a:gd name="connsiteY8" fmla="*/ 5605295 h 5956080"/>
              <a:gd name="connsiteX9" fmla="*/ 1027770 w 3843750"/>
              <a:gd name="connsiteY9" fmla="*/ 5804063 h 5956080"/>
              <a:gd name="connsiteX10" fmla="*/ 1200566 w 3843750"/>
              <a:gd name="connsiteY10" fmla="*/ 5527036 h 5956080"/>
              <a:gd name="connsiteX11" fmla="*/ 1348083 w 3843750"/>
              <a:gd name="connsiteY11" fmla="*/ 5363590 h 5956080"/>
              <a:gd name="connsiteX12" fmla="*/ 1425997 w 3843750"/>
              <a:gd name="connsiteY12" fmla="*/ 4800532 h 5956080"/>
              <a:gd name="connsiteX13" fmla="*/ 1517416 w 3843750"/>
              <a:gd name="connsiteY13" fmla="*/ 4640549 h 5956080"/>
              <a:gd name="connsiteX14" fmla="*/ 1569705 w 3843750"/>
              <a:gd name="connsiteY14" fmla="*/ 4803995 h 5956080"/>
              <a:gd name="connsiteX15" fmla="*/ 1530921 w 3843750"/>
              <a:gd name="connsiteY15" fmla="*/ 5433885 h 5956080"/>
              <a:gd name="connsiteX16" fmla="*/ 1614721 w 3843750"/>
              <a:gd name="connsiteY16" fmla="*/ 5319957 h 5956080"/>
              <a:gd name="connsiteX17" fmla="*/ 1800676 w 3843750"/>
              <a:gd name="connsiteY17" fmla="*/ 4608691 h 5956080"/>
              <a:gd name="connsiteX18" fmla="*/ 1918759 w 3843750"/>
              <a:gd name="connsiteY18" fmla="*/ 4486799 h 5956080"/>
              <a:gd name="connsiteX19" fmla="*/ 2009139 w 3843750"/>
              <a:gd name="connsiteY19" fmla="*/ 4715000 h 5956080"/>
              <a:gd name="connsiteX20" fmla="*/ 2135532 w 3843750"/>
              <a:gd name="connsiteY20" fmla="*/ 5321689 h 5956080"/>
              <a:gd name="connsiteX21" fmla="*/ 2209291 w 3843750"/>
              <a:gd name="connsiteY21" fmla="*/ 5028733 h 5956080"/>
              <a:gd name="connsiteX22" fmla="*/ 2501208 w 3843750"/>
              <a:gd name="connsiteY22" fmla="*/ 4457711 h 5956080"/>
              <a:gd name="connsiteX23" fmla="*/ 2695127 w 3843750"/>
              <a:gd name="connsiteY23" fmla="*/ 4973674 h 5956080"/>
              <a:gd name="connsiteX24" fmla="*/ 2825329 w 3843750"/>
              <a:gd name="connsiteY24" fmla="*/ 4563328 h 5956080"/>
              <a:gd name="connsiteX25" fmla="*/ 2904628 w 3843750"/>
              <a:gd name="connsiteY25" fmla="*/ 4466368 h 5956080"/>
              <a:gd name="connsiteX26" fmla="*/ 2922635 w 3843750"/>
              <a:gd name="connsiteY26" fmla="*/ 4519696 h 5956080"/>
              <a:gd name="connsiteX27" fmla="*/ 3089544 w 3843750"/>
              <a:gd name="connsiteY27" fmla="*/ 3606545 h 5956080"/>
              <a:gd name="connsiteX28" fmla="*/ 3150490 w 3843750"/>
              <a:gd name="connsiteY28" fmla="*/ 3989882 h 5956080"/>
              <a:gd name="connsiteX29" fmla="*/ 3755448 w 3843750"/>
              <a:gd name="connsiteY29" fmla="*/ 1538193 h 5956080"/>
              <a:gd name="connsiteX30" fmla="*/ 3850330 w 3843750"/>
              <a:gd name="connsiteY30" fmla="*/ 0 h 5956080"/>
              <a:gd name="connsiteX31" fmla="*/ 0 w 3843750"/>
              <a:gd name="connsiteY31" fmla="*/ 0 h 5956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843750" h="5956080">
                <a:moveTo>
                  <a:pt x="0" y="346"/>
                </a:moveTo>
                <a:cubicBezTo>
                  <a:pt x="12120" y="1234155"/>
                  <a:pt x="72720" y="2447534"/>
                  <a:pt x="72373" y="2447534"/>
                </a:cubicBezTo>
                <a:cubicBezTo>
                  <a:pt x="72720" y="2449265"/>
                  <a:pt x="114274" y="3641520"/>
                  <a:pt x="145093" y="3878724"/>
                </a:cubicBezTo>
                <a:cubicBezTo>
                  <a:pt x="176258" y="4119392"/>
                  <a:pt x="210194" y="3969797"/>
                  <a:pt x="237897" y="4208041"/>
                </a:cubicBezTo>
                <a:cubicBezTo>
                  <a:pt x="250017" y="4367677"/>
                  <a:pt x="237204" y="4527661"/>
                  <a:pt x="281875" y="4677601"/>
                </a:cubicBezTo>
                <a:cubicBezTo>
                  <a:pt x="278758" y="4908226"/>
                  <a:pt x="338319" y="5059552"/>
                  <a:pt x="360135" y="5287407"/>
                </a:cubicBezTo>
                <a:cubicBezTo>
                  <a:pt x="370177" y="5468860"/>
                  <a:pt x="348015" y="5649274"/>
                  <a:pt x="414155" y="5817914"/>
                </a:cubicBezTo>
                <a:cubicBezTo>
                  <a:pt x="467137" y="5947770"/>
                  <a:pt x="534662" y="6049578"/>
                  <a:pt x="681487" y="5914873"/>
                </a:cubicBezTo>
                <a:cubicBezTo>
                  <a:pt x="680448" y="5747964"/>
                  <a:pt x="925963" y="5772897"/>
                  <a:pt x="892373" y="5605295"/>
                </a:cubicBezTo>
                <a:cubicBezTo>
                  <a:pt x="1003184" y="5641309"/>
                  <a:pt x="945009" y="5759046"/>
                  <a:pt x="1027770" y="5804063"/>
                </a:cubicBezTo>
                <a:cubicBezTo>
                  <a:pt x="1099105" y="5719915"/>
                  <a:pt x="1051664" y="5551968"/>
                  <a:pt x="1200566" y="5527036"/>
                </a:cubicBezTo>
                <a:cubicBezTo>
                  <a:pt x="1352931" y="5564088"/>
                  <a:pt x="1336655" y="5453970"/>
                  <a:pt x="1348083" y="5363590"/>
                </a:cubicBezTo>
                <a:cubicBezTo>
                  <a:pt x="1370938" y="5149586"/>
                  <a:pt x="1389291" y="5009687"/>
                  <a:pt x="1425997" y="4800532"/>
                </a:cubicBezTo>
                <a:cubicBezTo>
                  <a:pt x="1436385" y="4748243"/>
                  <a:pt x="1415608" y="4628775"/>
                  <a:pt x="1517416" y="4640549"/>
                </a:cubicBezTo>
                <a:cubicBezTo>
                  <a:pt x="1596022" y="4651976"/>
                  <a:pt x="1566242" y="4746512"/>
                  <a:pt x="1569705" y="4803995"/>
                </a:cubicBezTo>
                <a:cubicBezTo>
                  <a:pt x="1600177" y="5128809"/>
                  <a:pt x="1532998" y="5109763"/>
                  <a:pt x="1530921" y="5433885"/>
                </a:cubicBezTo>
                <a:cubicBezTo>
                  <a:pt x="1530574" y="5446697"/>
                  <a:pt x="1580786" y="5458125"/>
                  <a:pt x="1614721" y="5319957"/>
                </a:cubicBezTo>
                <a:cubicBezTo>
                  <a:pt x="1681208" y="5047432"/>
                  <a:pt x="1760507" y="4832736"/>
                  <a:pt x="1800676" y="4608691"/>
                </a:cubicBezTo>
                <a:cubicBezTo>
                  <a:pt x="1848463" y="4656824"/>
                  <a:pt x="1889671" y="4439704"/>
                  <a:pt x="1918759" y="4486799"/>
                </a:cubicBezTo>
                <a:cubicBezTo>
                  <a:pt x="1932264" y="4566098"/>
                  <a:pt x="1956503" y="4642626"/>
                  <a:pt x="2009139" y="4715000"/>
                </a:cubicBezTo>
                <a:cubicBezTo>
                  <a:pt x="2054502" y="4933851"/>
                  <a:pt x="2004983" y="5137812"/>
                  <a:pt x="2135532" y="5321689"/>
                </a:cubicBezTo>
                <a:cubicBezTo>
                  <a:pt x="2135532" y="5321689"/>
                  <a:pt x="2137610" y="5265245"/>
                  <a:pt x="2209291" y="5028733"/>
                </a:cubicBezTo>
                <a:cubicBezTo>
                  <a:pt x="2267120" y="4838277"/>
                  <a:pt x="2341225" y="4936622"/>
                  <a:pt x="2501208" y="4457711"/>
                </a:cubicBezTo>
                <a:cubicBezTo>
                  <a:pt x="2545186" y="4641934"/>
                  <a:pt x="2446495" y="4877753"/>
                  <a:pt x="2695127" y="4973674"/>
                </a:cubicBezTo>
                <a:cubicBezTo>
                  <a:pt x="2743260" y="4833775"/>
                  <a:pt x="2706208" y="4662365"/>
                  <a:pt x="2825329" y="4563328"/>
                </a:cubicBezTo>
                <a:cubicBezTo>
                  <a:pt x="2859958" y="4534586"/>
                  <a:pt x="2884890" y="4501689"/>
                  <a:pt x="2904628" y="4466368"/>
                </a:cubicBezTo>
                <a:cubicBezTo>
                  <a:pt x="2910515" y="4484375"/>
                  <a:pt x="2916749" y="4503074"/>
                  <a:pt x="2922635" y="4519696"/>
                </a:cubicBezTo>
                <a:cubicBezTo>
                  <a:pt x="2946529" y="4491647"/>
                  <a:pt x="3082618" y="3784882"/>
                  <a:pt x="3089544" y="3606545"/>
                </a:cubicBezTo>
                <a:cubicBezTo>
                  <a:pt x="3124172" y="3733285"/>
                  <a:pt x="3150490" y="3989882"/>
                  <a:pt x="3150490" y="3989882"/>
                </a:cubicBezTo>
                <a:cubicBezTo>
                  <a:pt x="3150490" y="3989882"/>
                  <a:pt x="3300085" y="3936900"/>
                  <a:pt x="3755448" y="1538193"/>
                </a:cubicBezTo>
                <a:cubicBezTo>
                  <a:pt x="3791461" y="1348775"/>
                  <a:pt x="3824704" y="697762"/>
                  <a:pt x="3850330" y="0"/>
                </a:cubicBezTo>
                <a:lnTo>
                  <a:pt x="0" y="0"/>
                </a:lnTo>
                <a:close/>
              </a:path>
            </a:pathLst>
          </a:custGeom>
          <a:solidFill>
            <a:schemeClr val="accent1">
              <a:alpha val="2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64AD5705-B027-4C44-B38A-60296E29EB12}"/>
              </a:ext>
            </a:extLst>
          </p:cNvPr>
          <p:cNvSpPr>
            <a:spLocks noGrp="1"/>
          </p:cNvSpPr>
          <p:nvPr>
            <p:ph type="title"/>
          </p:nvPr>
        </p:nvSpPr>
        <p:spPr>
          <a:xfrm>
            <a:off x="831850" y="1078991"/>
            <a:ext cx="5266944" cy="3136392"/>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8BBAC4-9088-44CF-BA2D-B8DD24FB5274}"/>
              </a:ext>
            </a:extLst>
          </p:cNvPr>
          <p:cNvSpPr>
            <a:spLocks noGrp="1"/>
          </p:cNvSpPr>
          <p:nvPr>
            <p:ph type="body" idx="1"/>
          </p:nvPr>
        </p:nvSpPr>
        <p:spPr>
          <a:xfrm>
            <a:off x="831850" y="4279392"/>
            <a:ext cx="5266944" cy="1500187"/>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93FB3F-D2A6-4919-B57B-C08861D46303}"/>
              </a:ext>
            </a:extLst>
          </p:cNvPr>
          <p:cNvSpPr>
            <a:spLocks noGrp="1"/>
          </p:cNvSpPr>
          <p:nvPr>
            <p:ph type="dt" sz="half" idx="10"/>
          </p:nvPr>
        </p:nvSpPr>
        <p:spPr/>
        <p:txBody>
          <a:bodyPr/>
          <a:lstStyle/>
          <a:p>
            <a:fld id="{3C04E684-10F4-4CC3-A0B9-F03AA7BE37CF}" type="datetimeFigureOut">
              <a:rPr lang="en-US" smtClean="0"/>
              <a:t>3/1/2024</a:t>
            </a:fld>
            <a:endParaRPr lang="en-US"/>
          </a:p>
        </p:txBody>
      </p:sp>
      <p:sp>
        <p:nvSpPr>
          <p:cNvPr id="5" name="Footer Placeholder 4">
            <a:extLst>
              <a:ext uri="{FF2B5EF4-FFF2-40B4-BE49-F238E27FC236}">
                <a16:creationId xmlns:a16="http://schemas.microsoft.com/office/drawing/2014/main" id="{989049E0-6BE5-43FA-A4D4-ACAFC871A7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F8C28D-1479-4F15-B906-0AEBBCCA8CF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7946537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FD51F360-8860-4FB5-A0A5-773473DD8B39}"/>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D2A77EC9-372A-4ECA-9088-780532AF057F}"/>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C882CE-1B27-414A-9B06-AA5D2DB683BA}"/>
              </a:ext>
            </a:extLst>
          </p:cNvPr>
          <p:cNvSpPr>
            <a:spLocks noGrp="1"/>
          </p:cNvSpPr>
          <p:nvPr>
            <p:ph sz="half" idx="1"/>
          </p:nvPr>
        </p:nvSpPr>
        <p:spPr>
          <a:xfrm>
            <a:off x="838200"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A0397E60-5D92-4530-96D1-FC09AF3C2742}"/>
              </a:ext>
            </a:extLst>
          </p:cNvPr>
          <p:cNvSpPr>
            <a:spLocks noGrp="1"/>
          </p:cNvSpPr>
          <p:nvPr>
            <p:ph sz="half" idx="2"/>
          </p:nvPr>
        </p:nvSpPr>
        <p:spPr>
          <a:xfrm>
            <a:off x="6419088"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034240FE-0C6A-47E9-9B0A-7B3C60877372}"/>
              </a:ext>
            </a:extLst>
          </p:cNvPr>
          <p:cNvSpPr>
            <a:spLocks noGrp="1"/>
          </p:cNvSpPr>
          <p:nvPr>
            <p:ph type="dt" sz="half" idx="10"/>
          </p:nvPr>
        </p:nvSpPr>
        <p:spPr/>
        <p:txBody>
          <a:bodyPr/>
          <a:lstStyle/>
          <a:p>
            <a:fld id="{3C04E684-10F4-4CC3-A0B9-F03AA7BE37CF}" type="datetimeFigureOut">
              <a:rPr lang="en-US" smtClean="0"/>
              <a:t>3/1/2024</a:t>
            </a:fld>
            <a:endParaRPr lang="en-US"/>
          </a:p>
        </p:txBody>
      </p:sp>
      <p:sp>
        <p:nvSpPr>
          <p:cNvPr id="6" name="Footer Placeholder 5">
            <a:extLst>
              <a:ext uri="{FF2B5EF4-FFF2-40B4-BE49-F238E27FC236}">
                <a16:creationId xmlns:a16="http://schemas.microsoft.com/office/drawing/2014/main" id="{8671AE1B-BB18-4C7E-AA77-3A4D401A5F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6FA7B1D-FEDD-4E29-A352-29E5F498B32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4111548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Shape 9" descr="Tag=AccentColor&#10;Flavor=Light&#10;Target=Fill">
            <a:extLst>
              <a:ext uri="{FF2B5EF4-FFF2-40B4-BE49-F238E27FC236}">
                <a16:creationId xmlns:a16="http://schemas.microsoft.com/office/drawing/2014/main" id="{527D753D-3426-457C-9082-B92894509EC0}"/>
              </a:ext>
            </a:extLst>
          </p:cNvPr>
          <p:cNvSpPr/>
          <p:nvPr/>
        </p:nvSpPr>
        <p:spPr>
          <a:xfrm flipH="1">
            <a:off x="1"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164D2B94-0682-4185-BCE3-89AF214A4FA8}"/>
              </a:ext>
            </a:extLst>
          </p:cNvPr>
          <p:cNvSpPr>
            <a:spLocks noGrp="1"/>
          </p:cNvSpPr>
          <p:nvPr>
            <p:ph type="title"/>
          </p:nvPr>
        </p:nvSpPr>
        <p:spPr>
          <a:xfrm>
            <a:off x="839788" y="365125"/>
            <a:ext cx="10515600" cy="1325563"/>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8D65C47E-B85E-4B3E-A669-DEEC7F5DF2FB}"/>
              </a:ext>
            </a:extLst>
          </p:cNvPr>
          <p:cNvSpPr>
            <a:spLocks noGrp="1"/>
          </p:cNvSpPr>
          <p:nvPr>
            <p:ph type="body" idx="1"/>
          </p:nvPr>
        </p:nvSpPr>
        <p:spPr>
          <a:xfrm>
            <a:off x="8397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24517F-FE8C-49AD-9A52-0F4301052699}"/>
              </a:ext>
            </a:extLst>
          </p:cNvPr>
          <p:cNvSpPr>
            <a:spLocks noGrp="1"/>
          </p:cNvSpPr>
          <p:nvPr>
            <p:ph sz="half" idx="2"/>
          </p:nvPr>
        </p:nvSpPr>
        <p:spPr>
          <a:xfrm>
            <a:off x="8397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80C73EC-7117-4DC2-9075-14102F2E282B}"/>
              </a:ext>
            </a:extLst>
          </p:cNvPr>
          <p:cNvSpPr>
            <a:spLocks noGrp="1"/>
          </p:cNvSpPr>
          <p:nvPr>
            <p:ph type="body" sz="quarter" idx="3"/>
          </p:nvPr>
        </p:nvSpPr>
        <p:spPr>
          <a:xfrm>
            <a:off x="64190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D9A323-865B-4177-8F98-9BA304E022E0}"/>
              </a:ext>
            </a:extLst>
          </p:cNvPr>
          <p:cNvSpPr>
            <a:spLocks noGrp="1"/>
          </p:cNvSpPr>
          <p:nvPr>
            <p:ph sz="quarter" idx="4"/>
          </p:nvPr>
        </p:nvSpPr>
        <p:spPr>
          <a:xfrm>
            <a:off x="64190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AA4E5D6-7075-4584-BD43-D966F0B58E6D}"/>
              </a:ext>
            </a:extLst>
          </p:cNvPr>
          <p:cNvSpPr>
            <a:spLocks noGrp="1"/>
          </p:cNvSpPr>
          <p:nvPr>
            <p:ph type="dt" sz="half" idx="10"/>
          </p:nvPr>
        </p:nvSpPr>
        <p:spPr/>
        <p:txBody>
          <a:bodyPr/>
          <a:lstStyle/>
          <a:p>
            <a:fld id="{3C04E684-10F4-4CC3-A0B9-F03AA7BE37CF}" type="datetimeFigureOut">
              <a:rPr lang="en-US" smtClean="0"/>
              <a:t>3/1/2024</a:t>
            </a:fld>
            <a:endParaRPr lang="en-US"/>
          </a:p>
        </p:txBody>
      </p:sp>
      <p:sp>
        <p:nvSpPr>
          <p:cNvPr id="8" name="Footer Placeholder 7">
            <a:extLst>
              <a:ext uri="{FF2B5EF4-FFF2-40B4-BE49-F238E27FC236}">
                <a16:creationId xmlns:a16="http://schemas.microsoft.com/office/drawing/2014/main" id="{8C38B83D-8A05-4F3C-A409-1602C963075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AD250E7-8A73-449C-A140-A2A2582D7F3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6763980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Graphic 1" descr="Tag=AccentColor&#10;Flavor=Light&#10;Target=Fill">
            <a:extLst>
              <a:ext uri="{FF2B5EF4-FFF2-40B4-BE49-F238E27FC236}">
                <a16:creationId xmlns:a16="http://schemas.microsoft.com/office/drawing/2014/main" id="{AAFBE1F6-FC6D-4C3D-9AC3-97028E6F18C7}"/>
              </a:ext>
            </a:extLst>
          </p:cNvPr>
          <p:cNvSpPr/>
          <p:nvPr/>
        </p:nvSpPr>
        <p:spPr>
          <a:xfrm rot="10800000" flipV="1">
            <a:off x="1969639" y="181596"/>
            <a:ext cx="8252722" cy="6022258"/>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id="{192825A4-268B-4301-8432-F9E9B2661AEC}"/>
              </a:ext>
            </a:extLst>
          </p:cNvPr>
          <p:cNvSpPr>
            <a:spLocks noGrp="1"/>
          </p:cNvSpPr>
          <p:nvPr>
            <p:ph type="title"/>
          </p:nvPr>
        </p:nvSpPr>
        <p:spPr>
          <a:xfrm>
            <a:off x="2843784" y="1572768"/>
            <a:ext cx="6501384" cy="4096512"/>
          </a:xfrm>
        </p:spPr>
        <p:txBody>
          <a:bodyPr>
            <a:normAutofit/>
          </a:bodyPr>
          <a:lstStyle>
            <a:lvl1pPr algn="ctr">
              <a:defRPr sz="40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DA33410F-8A90-47F6-BD39-4AC0E4358351}"/>
              </a:ext>
            </a:extLst>
          </p:cNvPr>
          <p:cNvSpPr>
            <a:spLocks noGrp="1"/>
          </p:cNvSpPr>
          <p:nvPr>
            <p:ph type="dt" sz="half" idx="10"/>
          </p:nvPr>
        </p:nvSpPr>
        <p:spPr/>
        <p:txBody>
          <a:bodyPr/>
          <a:lstStyle/>
          <a:p>
            <a:fld id="{3C04E684-10F4-4CC3-A0B9-F03AA7BE37CF}" type="datetimeFigureOut">
              <a:rPr lang="en-US" smtClean="0"/>
              <a:t>3/1/2024</a:t>
            </a:fld>
            <a:endParaRPr lang="en-US"/>
          </a:p>
        </p:txBody>
      </p:sp>
      <p:sp>
        <p:nvSpPr>
          <p:cNvPr id="4" name="Footer Placeholder 3">
            <a:extLst>
              <a:ext uri="{FF2B5EF4-FFF2-40B4-BE49-F238E27FC236}">
                <a16:creationId xmlns:a16="http://schemas.microsoft.com/office/drawing/2014/main" id="{D1D819A9-F8DE-4E5C-AFC3-E0105ACD829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4E25320-A12F-4F3E-8EC9-11292FF36BE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3068627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1">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3/1/2024</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4319346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2">
    <p:spTree>
      <p:nvGrpSpPr>
        <p:cNvPr id="1" name=""/>
        <p:cNvGrpSpPr/>
        <p:nvPr/>
      </p:nvGrpSpPr>
      <p:grpSpPr>
        <a:xfrm>
          <a:off x="0" y="0"/>
          <a:ext cx="0" cy="0"/>
          <a:chOff x="0" y="0"/>
          <a:chExt cx="0" cy="0"/>
        </a:xfrm>
      </p:grpSpPr>
      <p:sp>
        <p:nvSpPr>
          <p:cNvPr id="6" name="Freeform: Shape 5" descr="Mask ID=&#10;Mask position=bottom, center&#10;Mask family= brushstroke, landscape, wide">
            <a:extLst>
              <a:ext uri="{FF2B5EF4-FFF2-40B4-BE49-F238E27FC236}">
                <a16:creationId xmlns:a16="http://schemas.microsoft.com/office/drawing/2014/main" id="{736BF44D-E8DD-45FA-931D-CBCC67D57944}"/>
              </a:ext>
            </a:extLst>
          </p:cNvPr>
          <p:cNvSpPr/>
          <p:nvPr/>
        </p:nvSpPr>
        <p:spPr>
          <a:xfrm>
            <a:off x="1768100"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Date Placeholder 1">
            <a:extLst>
              <a:ext uri="{FF2B5EF4-FFF2-40B4-BE49-F238E27FC236}">
                <a16:creationId xmlns:a16="http://schemas.microsoft.com/office/drawing/2014/main" id="{71C9756B-145D-4BA8-AA43-904C1E7CB86D}"/>
              </a:ext>
            </a:extLst>
          </p:cNvPr>
          <p:cNvSpPr>
            <a:spLocks noGrp="1"/>
          </p:cNvSpPr>
          <p:nvPr>
            <p:ph type="dt" sz="half" idx="10"/>
          </p:nvPr>
        </p:nvSpPr>
        <p:spPr/>
        <p:txBody>
          <a:bodyPr/>
          <a:lstStyle/>
          <a:p>
            <a:fld id="{3C04E684-10F4-4CC3-A0B9-F03AA7BE37CF}" type="datetimeFigureOut">
              <a:rPr lang="en-US" smtClean="0"/>
              <a:t>3/1/2024</a:t>
            </a:fld>
            <a:endParaRPr lang="en-US"/>
          </a:p>
        </p:txBody>
      </p:sp>
      <p:sp>
        <p:nvSpPr>
          <p:cNvPr id="3" name="Footer Placeholder 2">
            <a:extLst>
              <a:ext uri="{FF2B5EF4-FFF2-40B4-BE49-F238E27FC236}">
                <a16:creationId xmlns:a16="http://schemas.microsoft.com/office/drawing/2014/main"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349046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id="{76C5A8FA-6B61-4934-AF55-C595090CA5DC}"/>
              </a:ext>
            </a:extLst>
          </p:cNvPr>
          <p:cNvSpPr/>
          <p:nvPr/>
        </p:nvSpPr>
        <p:spPr>
          <a:xfrm>
            <a:off x="4726728"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accent1">
              <a:alpha val="20000"/>
            </a:schemeClr>
          </a:solidFill>
          <a:ln w="32707" cap="flat">
            <a:noFill/>
            <a:prstDash val="solid"/>
            <a:miter/>
          </a:ln>
        </p:spPr>
        <p:txBody>
          <a:bodyPr rtlCol="0" anchor="ctr"/>
          <a:lstStyle/>
          <a:p>
            <a:endParaRPr lang="en-US">
              <a:solidFill>
                <a:schemeClr val="tx1"/>
              </a:solidFill>
            </a:endParaRPr>
          </a:p>
        </p:txBody>
      </p:sp>
      <p:sp>
        <p:nvSpPr>
          <p:cNvPr id="2" name="Title 1">
            <a:extLst>
              <a:ext uri="{FF2B5EF4-FFF2-40B4-BE49-F238E27FC236}">
                <a16:creationId xmlns:a16="http://schemas.microsoft.com/office/drawing/2014/main" id="{146AD042-DE90-4088-8A07-B9A64C2CE03E}"/>
              </a:ext>
            </a:extLst>
          </p:cNvPr>
          <p:cNvSpPr>
            <a:spLocks noGrp="1"/>
          </p:cNvSpPr>
          <p:nvPr>
            <p:ph type="title"/>
          </p:nvPr>
        </p:nvSpPr>
        <p:spPr>
          <a:xfrm>
            <a:off x="839788" y="640080"/>
            <a:ext cx="3886200" cy="2953512"/>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BF2FFC98-62A0-445A-BEDA-785BE925A1D8}"/>
              </a:ext>
            </a:extLst>
          </p:cNvPr>
          <p:cNvSpPr>
            <a:spLocks noGrp="1"/>
          </p:cNvSpPr>
          <p:nvPr>
            <p:ph idx="1"/>
          </p:nvPr>
        </p:nvSpPr>
        <p:spPr>
          <a:xfrm>
            <a:off x="7059168" y="640080"/>
            <a:ext cx="4489704" cy="5596128"/>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DB4D7827-8489-4EE4-88EE-16685FE6DE8A}"/>
              </a:ext>
            </a:extLst>
          </p:cNvPr>
          <p:cNvSpPr>
            <a:spLocks noGrp="1"/>
          </p:cNvSpPr>
          <p:nvPr>
            <p:ph type="body" sz="half" idx="2"/>
          </p:nvPr>
        </p:nvSpPr>
        <p:spPr>
          <a:xfrm>
            <a:off x="839788" y="3776472"/>
            <a:ext cx="3886200" cy="246888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33534F-EA91-4A50-B0F6-10D689E458EF}"/>
              </a:ext>
            </a:extLst>
          </p:cNvPr>
          <p:cNvSpPr>
            <a:spLocks noGrp="1"/>
          </p:cNvSpPr>
          <p:nvPr>
            <p:ph type="dt" sz="half" idx="10"/>
          </p:nvPr>
        </p:nvSpPr>
        <p:spPr/>
        <p:txBody>
          <a:bodyPr/>
          <a:lstStyle/>
          <a:p>
            <a:fld id="{3C04E684-10F4-4CC3-A0B9-F03AA7BE37CF}" type="datetimeFigureOut">
              <a:rPr lang="en-US" smtClean="0"/>
              <a:t>3/1/2024</a:t>
            </a:fld>
            <a:endParaRPr lang="en-US"/>
          </a:p>
        </p:txBody>
      </p:sp>
      <p:sp>
        <p:nvSpPr>
          <p:cNvPr id="6" name="Footer Placeholder 5">
            <a:extLst>
              <a:ext uri="{FF2B5EF4-FFF2-40B4-BE49-F238E27FC236}">
                <a16:creationId xmlns:a16="http://schemas.microsoft.com/office/drawing/2014/main" id="{6C20F3F7-8B4B-4015-AA9C-109D05B2F146}"/>
              </a:ext>
            </a:extLst>
          </p:cNvPr>
          <p:cNvSpPr>
            <a:spLocks noGrp="1"/>
          </p:cNvSpPr>
          <p:nvPr>
            <p:ph type="ftr" sz="quarter" idx="11"/>
          </p:nvPr>
        </p:nvSpPr>
        <p:spPr/>
        <p:txBody>
          <a:bodyPr/>
          <a:lstStyle>
            <a:lvl1pPr algn="l">
              <a:defRPr/>
            </a:lvl1pPr>
          </a:lstStyle>
          <a:p>
            <a:endParaRPr lang="en-US"/>
          </a:p>
        </p:txBody>
      </p:sp>
      <p:sp>
        <p:nvSpPr>
          <p:cNvPr id="7" name="Slide Number Placeholder 6">
            <a:extLst>
              <a:ext uri="{FF2B5EF4-FFF2-40B4-BE49-F238E27FC236}">
                <a16:creationId xmlns:a16="http://schemas.microsoft.com/office/drawing/2014/main" id="{910B6EE2-78A1-4D01-87BE-A1487FBD271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6403431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615C6B-1C98-4B1C-AB4B-1E1898E593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8DFF97-B7FD-47F9-BC7F-DD4B4C5EA2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1831D22-079E-43E3-86A4-BA12DB888C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04E684-10F4-4CC3-A0B9-F03AA7BE37CF}" type="datetimeFigureOut">
              <a:rPr lang="en-US" smtClean="0"/>
              <a:t>3/1/2024</a:t>
            </a:fld>
            <a:endParaRPr lang="en-US"/>
          </a:p>
        </p:txBody>
      </p:sp>
      <p:sp>
        <p:nvSpPr>
          <p:cNvPr id="5" name="Footer Placeholder 4">
            <a:extLst>
              <a:ext uri="{FF2B5EF4-FFF2-40B4-BE49-F238E27FC236}">
                <a16:creationId xmlns:a16="http://schemas.microsoft.com/office/drawing/2014/main" id="{A14C30A2-140B-4A5D-BEEC-C1314AF1F3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B71BA8F-7826-496D-91F8-B3ECDF34DA7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845F5A-061D-4825-9AE9-D7794091C6CF}" type="slidenum">
              <a:rPr lang="en-US" smtClean="0"/>
              <a:t>‹#›</a:t>
            </a:fld>
            <a:endParaRPr lang="en-US"/>
          </a:p>
        </p:txBody>
      </p:sp>
    </p:spTree>
    <p:extLst>
      <p:ext uri="{BB962C8B-B14F-4D97-AF65-F5344CB8AC3E}">
        <p14:creationId xmlns:p14="http://schemas.microsoft.com/office/powerpoint/2010/main" val="633002594"/>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688" r:id="rId5"/>
    <p:sldLayoutId id="2147483689" r:id="rId6"/>
    <p:sldLayoutId id="2147483695" r:id="rId7"/>
    <p:sldLayoutId id="2147483690" r:id="rId8"/>
    <p:sldLayoutId id="2147483691" r:id="rId9"/>
    <p:sldLayoutId id="2147483692" r:id="rId10"/>
    <p:sldLayoutId id="2147483693" r:id="rId11"/>
    <p:sldLayoutId id="2147483694" r:id="rId12"/>
  </p:sldLayoutIdLst>
  <p:txStyles>
    <p:titleStyle>
      <a:lvl1pPr algn="l" defTabSz="914400" rtl="0" eaLnBrk="1" latinLnBrk="0" hangingPunct="1">
        <a:lnSpc>
          <a:spcPct val="90000"/>
        </a:lnSpc>
        <a:spcBef>
          <a:spcPct val="0"/>
        </a:spcBef>
        <a:buNone/>
        <a:defRPr sz="4000" i="0"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12.jpeg"/><Relationship Id="rId5" Type="http://schemas.openxmlformats.org/officeDocument/2006/relationships/image" Target="../media/image11.png"/><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33.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D47766EE-4192-4B2D-A5A0-F60F9A5F74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27A54DC8-C922-4B68-9126-156A7D43BE23}"/>
              </a:ext>
            </a:extLst>
          </p:cNvPr>
          <p:cNvPicPr>
            <a:picLocks noChangeAspect="1"/>
          </p:cNvPicPr>
          <p:nvPr/>
        </p:nvPicPr>
        <p:blipFill rotWithShape="1">
          <a:blip r:embed="rId3"/>
          <a:srcRect t="7865" b="7866"/>
          <a:stretch/>
        </p:blipFill>
        <p:spPr>
          <a:xfrm>
            <a:off x="20" y="10"/>
            <a:ext cx="12191980" cy="6857990"/>
          </a:xfrm>
          <a:prstGeom prst="rect">
            <a:avLst/>
          </a:prstGeom>
        </p:spPr>
      </p:pic>
      <p:sp>
        <p:nvSpPr>
          <p:cNvPr id="21" name="Graphic 1">
            <a:extLst>
              <a:ext uri="{FF2B5EF4-FFF2-40B4-BE49-F238E27FC236}">
                <a16:creationId xmlns:a16="http://schemas.microsoft.com/office/drawing/2014/main" id="{96C5B42E-2B67-4A58-B9AF-78E1338890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1969639" y="181596"/>
            <a:ext cx="8252722" cy="6022258"/>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bg1">
              <a:alpha val="30000"/>
            </a:schemeClr>
          </a:solidFill>
          <a:ln w="32707" cap="flat">
            <a:noFill/>
            <a:prstDash val="solid"/>
            <a:miter/>
          </a:ln>
          <a:effectLst>
            <a:outerShdw blurRad="50800" dist="50800" dir="2700000" algn="tl" rotWithShape="0">
              <a:prstClr val="black">
                <a:alpha val="25000"/>
              </a:prstClr>
            </a:outerShdw>
          </a:effectLst>
        </p:spPr>
        <p:txBody>
          <a:bodyPr rtlCol="0" anchor="ctr"/>
          <a:lstStyle/>
          <a:p>
            <a:endParaRPr lang="en-US" dirty="0"/>
          </a:p>
        </p:txBody>
      </p:sp>
      <p:sp>
        <p:nvSpPr>
          <p:cNvPr id="23" name="Graphic 1">
            <a:extLst>
              <a:ext uri="{FF2B5EF4-FFF2-40B4-BE49-F238E27FC236}">
                <a16:creationId xmlns:a16="http://schemas.microsoft.com/office/drawing/2014/main" id="{8C9B5468-C837-4FF5-A94F-03C1BD52FE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1969639" y="181595"/>
            <a:ext cx="8252722" cy="6022258"/>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rgbClr val="5429E7">
              <a:alpha val="40000"/>
            </a:srgbClr>
          </a:solidFill>
          <a:ln w="32707" cap="flat">
            <a:noFill/>
            <a:prstDash val="solid"/>
            <a:miter/>
          </a:ln>
          <a:effectLst/>
        </p:spPr>
        <p:txBody>
          <a:bodyPr rtlCol="0" anchor="ctr"/>
          <a:lstStyle/>
          <a:p>
            <a:endParaRPr lang="en-US" dirty="0"/>
          </a:p>
        </p:txBody>
      </p:sp>
      <p:sp>
        <p:nvSpPr>
          <p:cNvPr id="2" name="Başlık 1">
            <a:extLst>
              <a:ext uri="{FF2B5EF4-FFF2-40B4-BE49-F238E27FC236}">
                <a16:creationId xmlns:a16="http://schemas.microsoft.com/office/drawing/2014/main" id="{1A83B4A2-045D-0147-8FE7-000BA83868B9}"/>
              </a:ext>
            </a:extLst>
          </p:cNvPr>
          <p:cNvSpPr>
            <a:spLocks noGrp="1"/>
          </p:cNvSpPr>
          <p:nvPr>
            <p:ph type="ctrTitle"/>
          </p:nvPr>
        </p:nvSpPr>
        <p:spPr>
          <a:xfrm>
            <a:off x="3325473" y="1998924"/>
            <a:ext cx="5541054" cy="2213621"/>
          </a:xfrm>
        </p:spPr>
        <p:txBody>
          <a:bodyPr>
            <a:normAutofit/>
          </a:bodyPr>
          <a:lstStyle/>
          <a:p>
            <a:pPr algn="ctr"/>
            <a:r>
              <a:rPr lang="tr-TR" dirty="0"/>
              <a:t>YÖNETİM VE ORGANİZASYON</a:t>
            </a:r>
            <a:br>
              <a:rPr lang="tr-TR" dirty="0"/>
            </a:br>
            <a:r>
              <a:rPr lang="tr-TR" dirty="0"/>
              <a:t>1.HAFTA</a:t>
            </a:r>
          </a:p>
        </p:txBody>
      </p:sp>
      <p:sp>
        <p:nvSpPr>
          <p:cNvPr id="3" name="Alt Başlık 2">
            <a:extLst>
              <a:ext uri="{FF2B5EF4-FFF2-40B4-BE49-F238E27FC236}">
                <a16:creationId xmlns:a16="http://schemas.microsoft.com/office/drawing/2014/main" id="{2738002C-B914-E440-AE2A-8B2799C70B6C}"/>
              </a:ext>
            </a:extLst>
          </p:cNvPr>
          <p:cNvSpPr>
            <a:spLocks noGrp="1"/>
          </p:cNvSpPr>
          <p:nvPr>
            <p:ph type="subTitle" idx="1"/>
          </p:nvPr>
        </p:nvSpPr>
        <p:spPr>
          <a:xfrm>
            <a:off x="3880419" y="4300833"/>
            <a:ext cx="4431162" cy="1191873"/>
          </a:xfrm>
        </p:spPr>
        <p:txBody>
          <a:bodyPr>
            <a:normAutofit fontScale="85000" lnSpcReduction="10000"/>
          </a:bodyPr>
          <a:lstStyle/>
          <a:p>
            <a:pPr algn="ctr"/>
            <a:r>
              <a:rPr lang="tr-TR" dirty="0"/>
              <a:t>DR.ÖĞR.ÜYESİ FATİH ÇALLI</a:t>
            </a:r>
          </a:p>
          <a:p>
            <a:pPr algn="ctr"/>
            <a:r>
              <a:rPr lang="tr-TR" dirty="0"/>
              <a:t>2023-24 bahar dönemi</a:t>
            </a:r>
          </a:p>
          <a:p>
            <a:pPr algn="ctr"/>
            <a:r>
              <a:rPr lang="tr-TR" dirty="0"/>
              <a:t>Bilişim sistemleri mühendisliği</a:t>
            </a:r>
          </a:p>
        </p:txBody>
      </p:sp>
    </p:spTree>
    <p:extLst>
      <p:ext uri="{BB962C8B-B14F-4D97-AF65-F5344CB8AC3E}">
        <p14:creationId xmlns:p14="http://schemas.microsoft.com/office/powerpoint/2010/main" val="1746400157"/>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8717E5B-2C1D-4094-9D25-6FF6FBD923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6B6E033A-DB2E-49B8-B600-B38E0C280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5070" y="1834243"/>
            <a:ext cx="3781618" cy="3189514"/>
          </a:xfrm>
          <a:custGeom>
            <a:avLst/>
            <a:gdLst>
              <a:gd name="connsiteX0" fmla="*/ 5462602 w 5470628"/>
              <a:gd name="connsiteY0" fmla="*/ 1413608 h 3193741"/>
              <a:gd name="connsiteX1" fmla="*/ 5465724 w 5470628"/>
              <a:gd name="connsiteY1" fmla="*/ 1421881 h 3193741"/>
              <a:gd name="connsiteX2" fmla="*/ 5465025 w 5470628"/>
              <a:gd name="connsiteY2" fmla="*/ 1466556 h 3193741"/>
              <a:gd name="connsiteX3" fmla="*/ 5463208 w 5470628"/>
              <a:gd name="connsiteY3" fmla="*/ 1466226 h 3193741"/>
              <a:gd name="connsiteX4" fmla="*/ 5463242 w 5470628"/>
              <a:gd name="connsiteY4" fmla="*/ 1451866 h 3193741"/>
              <a:gd name="connsiteX5" fmla="*/ 5462894 w 5470628"/>
              <a:gd name="connsiteY5" fmla="*/ 1423194 h 3193741"/>
              <a:gd name="connsiteX6" fmla="*/ 5461417 w 5470628"/>
              <a:gd name="connsiteY6" fmla="*/ 1391849 h 3193741"/>
              <a:gd name="connsiteX7" fmla="*/ 5462246 w 5470628"/>
              <a:gd name="connsiteY7" fmla="*/ 1401944 h 3193741"/>
              <a:gd name="connsiteX8" fmla="*/ 5462602 w 5470628"/>
              <a:gd name="connsiteY8" fmla="*/ 1413608 h 3193741"/>
              <a:gd name="connsiteX9" fmla="*/ 5459078 w 5470628"/>
              <a:gd name="connsiteY9" fmla="*/ 1404268 h 3193741"/>
              <a:gd name="connsiteX10" fmla="*/ 5460137 w 5470628"/>
              <a:gd name="connsiteY10" fmla="*/ 1393780 h 3193741"/>
              <a:gd name="connsiteX11" fmla="*/ 5461417 w 5470628"/>
              <a:gd name="connsiteY11" fmla="*/ 1391849 h 3193741"/>
              <a:gd name="connsiteX12" fmla="*/ 614271 w 5470628"/>
              <a:gd name="connsiteY12" fmla="*/ 1052206 h 3193741"/>
              <a:gd name="connsiteX13" fmla="*/ 611497 w 5470628"/>
              <a:gd name="connsiteY13" fmla="*/ 1055389 h 3193741"/>
              <a:gd name="connsiteX14" fmla="*/ 630277 w 5470628"/>
              <a:gd name="connsiteY14" fmla="*/ 1065215 h 3193741"/>
              <a:gd name="connsiteX15" fmla="*/ 651856 w 5470628"/>
              <a:gd name="connsiteY15" fmla="*/ 1067584 h 3193741"/>
              <a:gd name="connsiteX16" fmla="*/ 614271 w 5470628"/>
              <a:gd name="connsiteY16" fmla="*/ 1052206 h 3193741"/>
              <a:gd name="connsiteX17" fmla="*/ 810628 w 5470628"/>
              <a:gd name="connsiteY17" fmla="*/ 695550 h 3193741"/>
              <a:gd name="connsiteX18" fmla="*/ 1033084 w 5470628"/>
              <a:gd name="connsiteY18" fmla="*/ 791270 h 3193741"/>
              <a:gd name="connsiteX19" fmla="*/ 1036153 w 5470628"/>
              <a:gd name="connsiteY19" fmla="*/ 788050 h 3193741"/>
              <a:gd name="connsiteX20" fmla="*/ 810628 w 5470628"/>
              <a:gd name="connsiteY20" fmla="*/ 695550 h 3193741"/>
              <a:gd name="connsiteX21" fmla="*/ 4850908 w 5470628"/>
              <a:gd name="connsiteY21" fmla="*/ 727 h 3193741"/>
              <a:gd name="connsiteX22" fmla="*/ 4858584 w 5470628"/>
              <a:gd name="connsiteY22" fmla="*/ 13795 h 3193741"/>
              <a:gd name="connsiteX23" fmla="*/ 4843408 w 5470628"/>
              <a:gd name="connsiteY23" fmla="*/ 37224 h 3193741"/>
              <a:gd name="connsiteX24" fmla="*/ 4871062 w 5470628"/>
              <a:gd name="connsiteY24" fmla="*/ 78954 h 3193741"/>
              <a:gd name="connsiteX25" fmla="*/ 4989038 w 5470628"/>
              <a:gd name="connsiteY25" fmla="*/ 66799 h 3193741"/>
              <a:gd name="connsiteX26" fmla="*/ 5002636 w 5470628"/>
              <a:gd name="connsiteY26" fmla="*/ 79388 h 3193741"/>
              <a:gd name="connsiteX27" fmla="*/ 5008332 w 5470628"/>
              <a:gd name="connsiteY27" fmla="*/ 140859 h 3193741"/>
              <a:gd name="connsiteX28" fmla="*/ 5014326 w 5470628"/>
              <a:gd name="connsiteY28" fmla="*/ 155555 h 3193741"/>
              <a:gd name="connsiteX29" fmla="*/ 5030704 w 5470628"/>
              <a:gd name="connsiteY29" fmla="*/ 221190 h 3193741"/>
              <a:gd name="connsiteX30" fmla="*/ 5097262 w 5470628"/>
              <a:gd name="connsiteY30" fmla="*/ 317759 h 3193741"/>
              <a:gd name="connsiteX31" fmla="*/ 5165084 w 5470628"/>
              <a:gd name="connsiteY31" fmla="*/ 373367 h 3193741"/>
              <a:gd name="connsiteX32" fmla="*/ 5174137 w 5470628"/>
              <a:gd name="connsiteY32" fmla="*/ 389353 h 3193741"/>
              <a:gd name="connsiteX33" fmla="*/ 5192507 w 5470628"/>
              <a:gd name="connsiteY33" fmla="*/ 453561 h 3193741"/>
              <a:gd name="connsiteX34" fmla="*/ 5187160 w 5470628"/>
              <a:gd name="connsiteY34" fmla="*/ 467732 h 3193741"/>
              <a:gd name="connsiteX35" fmla="*/ 5160106 w 5470628"/>
              <a:gd name="connsiteY35" fmla="*/ 486904 h 3193741"/>
              <a:gd name="connsiteX36" fmla="*/ 5138948 w 5470628"/>
              <a:gd name="connsiteY36" fmla="*/ 528614 h 3193741"/>
              <a:gd name="connsiteX37" fmla="*/ 5097016 w 5470628"/>
              <a:gd name="connsiteY37" fmla="*/ 589923 h 3193741"/>
              <a:gd name="connsiteX38" fmla="*/ 5075869 w 5470628"/>
              <a:gd name="connsiteY38" fmla="*/ 608381 h 3193741"/>
              <a:gd name="connsiteX39" fmla="*/ 5093172 w 5470628"/>
              <a:gd name="connsiteY39" fmla="*/ 618385 h 3193741"/>
              <a:gd name="connsiteX40" fmla="*/ 5153518 w 5470628"/>
              <a:gd name="connsiteY40" fmla="*/ 687474 h 3193741"/>
              <a:gd name="connsiteX41" fmla="*/ 5074984 w 5470628"/>
              <a:gd name="connsiteY41" fmla="*/ 776941 h 3193741"/>
              <a:gd name="connsiteX42" fmla="*/ 5033348 w 5470628"/>
              <a:gd name="connsiteY42" fmla="*/ 805473 h 3193741"/>
              <a:gd name="connsiteX43" fmla="*/ 5116847 w 5470628"/>
              <a:gd name="connsiteY43" fmla="*/ 803426 h 3193741"/>
              <a:gd name="connsiteX44" fmla="*/ 5147902 w 5470628"/>
              <a:gd name="connsiteY44" fmla="*/ 833118 h 3193741"/>
              <a:gd name="connsiteX45" fmla="*/ 5161665 w 5470628"/>
              <a:gd name="connsiteY45" fmla="*/ 848297 h 3193741"/>
              <a:gd name="connsiteX46" fmla="*/ 5246520 w 5470628"/>
              <a:gd name="connsiteY46" fmla="*/ 942412 h 3193741"/>
              <a:gd name="connsiteX47" fmla="*/ 5235368 w 5470628"/>
              <a:gd name="connsiteY47" fmla="*/ 972946 h 3193741"/>
              <a:gd name="connsiteX48" fmla="*/ 5113739 w 5470628"/>
              <a:gd name="connsiteY48" fmla="*/ 1128845 h 3193741"/>
              <a:gd name="connsiteX49" fmla="*/ 5255034 w 5470628"/>
              <a:gd name="connsiteY49" fmla="*/ 1151117 h 3193741"/>
              <a:gd name="connsiteX50" fmla="*/ 5267513 w 5470628"/>
              <a:gd name="connsiteY50" fmla="*/ 1216275 h 3193741"/>
              <a:gd name="connsiteX51" fmla="*/ 5343113 w 5470628"/>
              <a:gd name="connsiteY51" fmla="*/ 1281854 h 3193741"/>
              <a:gd name="connsiteX52" fmla="*/ 5452014 w 5470628"/>
              <a:gd name="connsiteY52" fmla="*/ 1385543 h 3193741"/>
              <a:gd name="connsiteX53" fmla="*/ 5459078 w 5470628"/>
              <a:gd name="connsiteY53" fmla="*/ 1404268 h 3193741"/>
              <a:gd name="connsiteX54" fmla="*/ 5458838 w 5470628"/>
              <a:gd name="connsiteY54" fmla="*/ 1406644 h 3193741"/>
              <a:gd name="connsiteX55" fmla="*/ 5455752 w 5470628"/>
              <a:gd name="connsiteY55" fmla="*/ 1450751 h 3193741"/>
              <a:gd name="connsiteX56" fmla="*/ 5454594 w 5470628"/>
              <a:gd name="connsiteY56" fmla="*/ 1464662 h 3193741"/>
              <a:gd name="connsiteX57" fmla="*/ 5447215 w 5470628"/>
              <a:gd name="connsiteY57" fmla="*/ 1463321 h 3193741"/>
              <a:gd name="connsiteX58" fmla="*/ 5433934 w 5470628"/>
              <a:gd name="connsiteY58" fmla="*/ 1458428 h 3193741"/>
              <a:gd name="connsiteX59" fmla="*/ 5424276 w 5470628"/>
              <a:gd name="connsiteY59" fmla="*/ 1477014 h 3193741"/>
              <a:gd name="connsiteX60" fmla="*/ 5444628 w 5470628"/>
              <a:gd name="connsiteY60" fmla="*/ 1511562 h 3193741"/>
              <a:gd name="connsiteX61" fmla="*/ 5453752 w 5470628"/>
              <a:gd name="connsiteY61" fmla="*/ 1474786 h 3193741"/>
              <a:gd name="connsiteX62" fmla="*/ 5454594 w 5470628"/>
              <a:gd name="connsiteY62" fmla="*/ 1464662 h 3193741"/>
              <a:gd name="connsiteX63" fmla="*/ 5463208 w 5470628"/>
              <a:gd name="connsiteY63" fmla="*/ 1466226 h 3193741"/>
              <a:gd name="connsiteX64" fmla="*/ 5463164 w 5470628"/>
              <a:gd name="connsiteY64" fmla="*/ 1484226 h 3193741"/>
              <a:gd name="connsiteX65" fmla="*/ 5456160 w 5470628"/>
              <a:gd name="connsiteY65" fmla="*/ 1575885 h 3193741"/>
              <a:gd name="connsiteX66" fmla="*/ 5345636 w 5470628"/>
              <a:gd name="connsiteY66" fmla="*/ 1714543 h 3193741"/>
              <a:gd name="connsiteX67" fmla="*/ 5251319 w 5470628"/>
              <a:gd name="connsiteY67" fmla="*/ 1775792 h 3193741"/>
              <a:gd name="connsiteX68" fmla="*/ 5043512 w 5470628"/>
              <a:gd name="connsiteY68" fmla="*/ 2027305 h 3193741"/>
              <a:gd name="connsiteX69" fmla="*/ 4978144 w 5470628"/>
              <a:gd name="connsiteY69" fmla="*/ 2108535 h 3193741"/>
              <a:gd name="connsiteX70" fmla="*/ 5031476 w 5470628"/>
              <a:gd name="connsiteY70" fmla="*/ 2128173 h 3193741"/>
              <a:gd name="connsiteX71" fmla="*/ 4937389 w 5470628"/>
              <a:gd name="connsiteY71" fmla="*/ 2216441 h 3193741"/>
              <a:gd name="connsiteX72" fmla="*/ 4826122 w 5470628"/>
              <a:gd name="connsiteY72" fmla="*/ 2315331 h 3193741"/>
              <a:gd name="connsiteX73" fmla="*/ 2544647 w 5470628"/>
              <a:gd name="connsiteY73" fmla="*/ 3190975 h 3193741"/>
              <a:gd name="connsiteX74" fmla="*/ 1328257 w 5470628"/>
              <a:gd name="connsiteY74" fmla="*/ 3153006 h 3193741"/>
              <a:gd name="connsiteX75" fmla="*/ 977943 w 5470628"/>
              <a:gd name="connsiteY75" fmla="*/ 3082502 h 3193741"/>
              <a:gd name="connsiteX76" fmla="*/ 854473 w 5470628"/>
              <a:gd name="connsiteY76" fmla="*/ 2994250 h 3193741"/>
              <a:gd name="connsiteX77" fmla="*/ 811593 w 5470628"/>
              <a:gd name="connsiteY77" fmla="*/ 2970498 h 3193741"/>
              <a:gd name="connsiteX78" fmla="*/ 707024 w 5470628"/>
              <a:gd name="connsiteY78" fmla="*/ 2945439 h 3193741"/>
              <a:gd name="connsiteX79" fmla="*/ 523487 w 5470628"/>
              <a:gd name="connsiteY79" fmla="*/ 2886053 h 3193741"/>
              <a:gd name="connsiteX80" fmla="*/ 587884 w 5470628"/>
              <a:gd name="connsiteY80" fmla="*/ 2859746 h 3193741"/>
              <a:gd name="connsiteX81" fmla="*/ 779426 w 5470628"/>
              <a:gd name="connsiteY81" fmla="*/ 2885897 h 3193741"/>
              <a:gd name="connsiteX82" fmla="*/ 917288 w 5470628"/>
              <a:gd name="connsiteY82" fmla="*/ 2882248 h 3193741"/>
              <a:gd name="connsiteX83" fmla="*/ 718684 w 5470628"/>
              <a:gd name="connsiteY83" fmla="*/ 2819941 h 3193741"/>
              <a:gd name="connsiteX84" fmla="*/ 524650 w 5470628"/>
              <a:gd name="connsiteY84" fmla="*/ 2731220 h 3193741"/>
              <a:gd name="connsiteX85" fmla="*/ 670138 w 5470628"/>
              <a:gd name="connsiteY85" fmla="*/ 2735189 h 3193741"/>
              <a:gd name="connsiteX86" fmla="*/ 675382 w 5470628"/>
              <a:gd name="connsiteY86" fmla="*/ 2719369 h 3193741"/>
              <a:gd name="connsiteX87" fmla="*/ 542021 w 5470628"/>
              <a:gd name="connsiteY87" fmla="*/ 2601946 h 3193741"/>
              <a:gd name="connsiteX88" fmla="*/ 476895 w 5470628"/>
              <a:gd name="connsiteY88" fmla="*/ 2555976 h 3193741"/>
              <a:gd name="connsiteX89" fmla="*/ 188751 w 5470628"/>
              <a:gd name="connsiteY89" fmla="*/ 2428830 h 3193741"/>
              <a:gd name="connsiteX90" fmla="*/ 456762 w 5470628"/>
              <a:gd name="connsiteY90" fmla="*/ 2468731 h 3193741"/>
              <a:gd name="connsiteX91" fmla="*/ 174514 w 5470628"/>
              <a:gd name="connsiteY91" fmla="*/ 2345378 h 3193741"/>
              <a:gd name="connsiteX92" fmla="*/ 38827 w 5470628"/>
              <a:gd name="connsiteY92" fmla="*/ 2303685 h 3193741"/>
              <a:gd name="connsiteX93" fmla="*/ 3281 w 5470628"/>
              <a:gd name="connsiteY93" fmla="*/ 2273587 h 3193741"/>
              <a:gd name="connsiteX94" fmla="*/ 61590 w 5470628"/>
              <a:gd name="connsiteY94" fmla="*/ 2259170 h 3193741"/>
              <a:gd name="connsiteX95" fmla="*/ 242291 w 5470628"/>
              <a:gd name="connsiteY95" fmla="*/ 2250569 h 3193741"/>
              <a:gd name="connsiteX96" fmla="*/ 13205 w 5470628"/>
              <a:gd name="connsiteY96" fmla="*/ 2172263 h 3193741"/>
              <a:gd name="connsiteX97" fmla="*/ 180810 w 5470628"/>
              <a:gd name="connsiteY97" fmla="*/ 2168333 h 3193741"/>
              <a:gd name="connsiteX98" fmla="*/ 226020 w 5470628"/>
              <a:gd name="connsiteY98" fmla="*/ 2121100 h 3193741"/>
              <a:gd name="connsiteX99" fmla="*/ 299145 w 5470628"/>
              <a:gd name="connsiteY99" fmla="*/ 2044862 h 3193741"/>
              <a:gd name="connsiteX100" fmla="*/ 350236 w 5470628"/>
              <a:gd name="connsiteY100" fmla="*/ 2001187 h 3193741"/>
              <a:gd name="connsiteX101" fmla="*/ 365223 w 5470628"/>
              <a:gd name="connsiteY101" fmla="*/ 1881218 h 3193741"/>
              <a:gd name="connsiteX102" fmla="*/ 310707 w 5470628"/>
              <a:gd name="connsiteY102" fmla="*/ 1758752 h 3193741"/>
              <a:gd name="connsiteX103" fmla="*/ 181659 w 5470628"/>
              <a:gd name="connsiteY103" fmla="*/ 1709137 h 3193741"/>
              <a:gd name="connsiteX104" fmla="*/ 213063 w 5470628"/>
              <a:gd name="connsiteY104" fmla="*/ 1632021 h 3193741"/>
              <a:gd name="connsiteX105" fmla="*/ 481390 w 5470628"/>
              <a:gd name="connsiteY105" fmla="*/ 1644125 h 3193741"/>
              <a:gd name="connsiteX106" fmla="*/ 68930 w 5470628"/>
              <a:gd name="connsiteY106" fmla="*/ 1457537 h 3193741"/>
              <a:gd name="connsiteX107" fmla="*/ 135138 w 5470628"/>
              <a:gd name="connsiteY107" fmla="*/ 1440976 h 3193741"/>
              <a:gd name="connsiteX108" fmla="*/ 131611 w 5470628"/>
              <a:gd name="connsiteY108" fmla="*/ 1427642 h 3193741"/>
              <a:gd name="connsiteX109" fmla="*/ 130443 w 5470628"/>
              <a:gd name="connsiteY109" fmla="*/ 1343795 h 3193741"/>
              <a:gd name="connsiteX110" fmla="*/ 138930 w 5470628"/>
              <a:gd name="connsiteY110" fmla="*/ 1304094 h 3193741"/>
              <a:gd name="connsiteX111" fmla="*/ 118409 w 5470628"/>
              <a:gd name="connsiteY111" fmla="*/ 1262212 h 3193741"/>
              <a:gd name="connsiteX112" fmla="*/ 421410 w 5470628"/>
              <a:gd name="connsiteY112" fmla="*/ 1304757 h 3193741"/>
              <a:gd name="connsiteX113" fmla="*/ 655702 w 5470628"/>
              <a:gd name="connsiteY113" fmla="*/ 1291801 h 3193741"/>
              <a:gd name="connsiteX114" fmla="*/ 648299 w 5470628"/>
              <a:gd name="connsiteY114" fmla="*/ 1287715 h 3193741"/>
              <a:gd name="connsiteX115" fmla="*/ 531027 w 5470628"/>
              <a:gd name="connsiteY115" fmla="*/ 1193967 h 3193741"/>
              <a:gd name="connsiteX116" fmla="*/ 526433 w 5470628"/>
              <a:gd name="connsiteY116" fmla="*/ 1191913 h 3193741"/>
              <a:gd name="connsiteX117" fmla="*/ 504666 w 5470628"/>
              <a:gd name="connsiteY117" fmla="*/ 1177230 h 3193741"/>
              <a:gd name="connsiteX118" fmla="*/ 482307 w 5470628"/>
              <a:gd name="connsiteY118" fmla="*/ 1162618 h 3193741"/>
              <a:gd name="connsiteX119" fmla="*/ 479029 w 5470628"/>
              <a:gd name="connsiteY119" fmla="*/ 1162540 h 3193741"/>
              <a:gd name="connsiteX120" fmla="*/ 447663 w 5470628"/>
              <a:gd name="connsiteY120" fmla="*/ 1132649 h 3193741"/>
              <a:gd name="connsiteX121" fmla="*/ 438547 w 5470628"/>
              <a:gd name="connsiteY121" fmla="*/ 1110977 h 3193741"/>
              <a:gd name="connsiteX122" fmla="*/ 405343 w 5470628"/>
              <a:gd name="connsiteY122" fmla="*/ 1089612 h 3193741"/>
              <a:gd name="connsiteX123" fmla="*/ 371373 w 5470628"/>
              <a:gd name="connsiteY123" fmla="*/ 1070238 h 3193741"/>
              <a:gd name="connsiteX124" fmla="*/ 290358 w 5470628"/>
              <a:gd name="connsiteY124" fmla="*/ 1059884 h 3193741"/>
              <a:gd name="connsiteX125" fmla="*/ 235140 w 5470628"/>
              <a:gd name="connsiteY125" fmla="*/ 1029322 h 3193741"/>
              <a:gd name="connsiteX126" fmla="*/ 300494 w 5470628"/>
              <a:gd name="connsiteY126" fmla="*/ 1032083 h 3193741"/>
              <a:gd name="connsiteX127" fmla="*/ 239661 w 5470628"/>
              <a:gd name="connsiteY127" fmla="*/ 997457 h 3193741"/>
              <a:gd name="connsiteX128" fmla="*/ 204788 w 5470628"/>
              <a:gd name="connsiteY128" fmla="*/ 959211 h 3193741"/>
              <a:gd name="connsiteX129" fmla="*/ 207583 w 5470628"/>
              <a:gd name="connsiteY129" fmla="*/ 947009 h 3193741"/>
              <a:gd name="connsiteX130" fmla="*/ 223061 w 5470628"/>
              <a:gd name="connsiteY130" fmla="*/ 947033 h 3193741"/>
              <a:gd name="connsiteX131" fmla="*/ 280015 w 5470628"/>
              <a:gd name="connsiteY131" fmla="*/ 972164 h 3193741"/>
              <a:gd name="connsiteX132" fmla="*/ 353948 w 5470628"/>
              <a:gd name="connsiteY132" fmla="*/ 1006865 h 3193741"/>
              <a:gd name="connsiteX133" fmla="*/ 240466 w 5470628"/>
              <a:gd name="connsiteY133" fmla="*/ 939943 h 3193741"/>
              <a:gd name="connsiteX134" fmla="*/ 158812 w 5470628"/>
              <a:gd name="connsiteY134" fmla="*/ 891467 h 3193741"/>
              <a:gd name="connsiteX135" fmla="*/ 139551 w 5470628"/>
              <a:gd name="connsiteY135" fmla="*/ 855364 h 3193741"/>
              <a:gd name="connsiteX136" fmla="*/ 145731 w 5470628"/>
              <a:gd name="connsiteY136" fmla="*/ 844888 h 3193741"/>
              <a:gd name="connsiteX137" fmla="*/ 158154 w 5470628"/>
              <a:gd name="connsiteY137" fmla="*/ 848366 h 3193741"/>
              <a:gd name="connsiteX138" fmla="*/ 169370 w 5470628"/>
              <a:gd name="connsiteY138" fmla="*/ 856260 h 3193741"/>
              <a:gd name="connsiteX139" fmla="*/ 288295 w 5470628"/>
              <a:gd name="connsiteY139" fmla="*/ 915169 h 3193741"/>
              <a:gd name="connsiteX140" fmla="*/ 462694 w 5470628"/>
              <a:gd name="connsiteY140" fmla="*/ 994643 h 3193741"/>
              <a:gd name="connsiteX141" fmla="*/ 531910 w 5470628"/>
              <a:gd name="connsiteY141" fmla="*/ 1006664 h 3193741"/>
              <a:gd name="connsiteX142" fmla="*/ 333940 w 5470628"/>
              <a:gd name="connsiteY142" fmla="*/ 893507 h 3193741"/>
              <a:gd name="connsiteX143" fmla="*/ 181443 w 5470628"/>
              <a:gd name="connsiteY143" fmla="*/ 746608 h 3193741"/>
              <a:gd name="connsiteX144" fmla="*/ 162678 w 5470628"/>
              <a:gd name="connsiteY144" fmla="*/ 737018 h 3193741"/>
              <a:gd name="connsiteX145" fmla="*/ 156307 w 5470628"/>
              <a:gd name="connsiteY145" fmla="*/ 730435 h 3193741"/>
              <a:gd name="connsiteX146" fmla="*/ 117227 w 5470628"/>
              <a:gd name="connsiteY146" fmla="*/ 677515 h 3193741"/>
              <a:gd name="connsiteX147" fmla="*/ 113655 w 5470628"/>
              <a:gd name="connsiteY147" fmla="*/ 663474 h 3193741"/>
              <a:gd name="connsiteX148" fmla="*/ 115226 w 5470628"/>
              <a:gd name="connsiteY148" fmla="*/ 636712 h 3193741"/>
              <a:gd name="connsiteX149" fmla="*/ 105067 w 5470628"/>
              <a:gd name="connsiteY149" fmla="*/ 622046 h 3193741"/>
              <a:gd name="connsiteX150" fmla="*/ 104113 w 5470628"/>
              <a:gd name="connsiteY150" fmla="*/ 611722 h 3193741"/>
              <a:gd name="connsiteX151" fmla="*/ 118895 w 5470628"/>
              <a:gd name="connsiteY151" fmla="*/ 610169 h 3193741"/>
              <a:gd name="connsiteX152" fmla="*/ 163095 w 5470628"/>
              <a:gd name="connsiteY152" fmla="*/ 640642 h 3193741"/>
              <a:gd name="connsiteX153" fmla="*/ 185766 w 5470628"/>
              <a:gd name="connsiteY153" fmla="*/ 641454 h 3193741"/>
              <a:gd name="connsiteX154" fmla="*/ 212892 w 5470628"/>
              <a:gd name="connsiteY154" fmla="*/ 637457 h 3193741"/>
              <a:gd name="connsiteX155" fmla="*/ 223932 w 5470628"/>
              <a:gd name="connsiteY155" fmla="*/ 647271 h 3193741"/>
              <a:gd name="connsiteX156" fmla="*/ 287167 w 5470628"/>
              <a:gd name="connsiteY156" fmla="*/ 691571 h 3193741"/>
              <a:gd name="connsiteX157" fmla="*/ 330380 w 5470628"/>
              <a:gd name="connsiteY157" fmla="*/ 692506 h 3193741"/>
              <a:gd name="connsiteX158" fmla="*/ 296172 w 5470628"/>
              <a:gd name="connsiteY158" fmla="*/ 688108 h 3193741"/>
              <a:gd name="connsiteX159" fmla="*/ 286974 w 5470628"/>
              <a:gd name="connsiteY159" fmla="*/ 674512 h 3193741"/>
              <a:gd name="connsiteX160" fmla="*/ 286166 w 5470628"/>
              <a:gd name="connsiteY160" fmla="*/ 661798 h 3193741"/>
              <a:gd name="connsiteX161" fmla="*/ 236268 w 5470628"/>
              <a:gd name="connsiteY161" fmla="*/ 635338 h 3193741"/>
              <a:gd name="connsiteX162" fmla="*/ 231734 w 5470628"/>
              <a:gd name="connsiteY162" fmla="*/ 634225 h 3193741"/>
              <a:gd name="connsiteX163" fmla="*/ 221253 w 5470628"/>
              <a:gd name="connsiteY163" fmla="*/ 623870 h 3193741"/>
              <a:gd name="connsiteX164" fmla="*/ 237564 w 5470628"/>
              <a:gd name="connsiteY164" fmla="*/ 613590 h 3193741"/>
              <a:gd name="connsiteX165" fmla="*/ 282259 w 5470628"/>
              <a:gd name="connsiteY165" fmla="*/ 619091 h 3193741"/>
              <a:gd name="connsiteX166" fmla="*/ 370630 w 5470628"/>
              <a:gd name="connsiteY166" fmla="*/ 665566 h 3193741"/>
              <a:gd name="connsiteX167" fmla="*/ 498017 w 5470628"/>
              <a:gd name="connsiteY167" fmla="*/ 740532 h 3193741"/>
              <a:gd name="connsiteX168" fmla="*/ 918036 w 5470628"/>
              <a:gd name="connsiteY168" fmla="*/ 924307 h 3193741"/>
              <a:gd name="connsiteX169" fmla="*/ 1079304 w 5470628"/>
              <a:gd name="connsiteY169" fmla="*/ 984494 h 3193741"/>
              <a:gd name="connsiteX170" fmla="*/ 1079935 w 5470628"/>
              <a:gd name="connsiteY170" fmla="*/ 980383 h 3193741"/>
              <a:gd name="connsiteX171" fmla="*/ 1079695 w 5470628"/>
              <a:gd name="connsiteY171" fmla="*/ 976616 h 3193741"/>
              <a:gd name="connsiteX172" fmla="*/ 966178 w 5470628"/>
              <a:gd name="connsiteY172" fmla="*/ 937219 h 3193741"/>
              <a:gd name="connsiteX173" fmla="*/ 720106 w 5470628"/>
              <a:gd name="connsiteY173" fmla="*/ 807112 h 3193741"/>
              <a:gd name="connsiteX174" fmla="*/ 698823 w 5470628"/>
              <a:gd name="connsiteY174" fmla="*/ 804708 h 3193741"/>
              <a:gd name="connsiteX175" fmla="*/ 664513 w 5470628"/>
              <a:gd name="connsiteY175" fmla="*/ 784663 h 3193741"/>
              <a:gd name="connsiteX176" fmla="*/ 660380 w 5470628"/>
              <a:gd name="connsiteY176" fmla="*/ 771165 h 3193741"/>
              <a:gd name="connsiteX177" fmla="*/ 584959 w 5470628"/>
              <a:gd name="connsiteY177" fmla="*/ 722409 h 3193741"/>
              <a:gd name="connsiteX178" fmla="*/ 435649 w 5470628"/>
              <a:gd name="connsiteY178" fmla="*/ 639659 h 3193741"/>
              <a:gd name="connsiteX179" fmla="*/ 404944 w 5470628"/>
              <a:gd name="connsiteY179" fmla="*/ 606128 h 3193741"/>
              <a:gd name="connsiteX180" fmla="*/ 408476 w 5470628"/>
              <a:gd name="connsiteY180" fmla="*/ 591466 h 3193741"/>
              <a:gd name="connsiteX181" fmla="*/ 425225 w 5470628"/>
              <a:gd name="connsiteY181" fmla="*/ 592759 h 3193741"/>
              <a:gd name="connsiteX182" fmla="*/ 487115 w 5470628"/>
              <a:gd name="connsiteY182" fmla="*/ 620614 h 3193741"/>
              <a:gd name="connsiteX183" fmla="*/ 550277 w 5470628"/>
              <a:gd name="connsiteY183" fmla="*/ 649738 h 3193741"/>
              <a:gd name="connsiteX184" fmla="*/ 544421 w 5470628"/>
              <a:gd name="connsiteY184" fmla="*/ 641907 h 3193741"/>
              <a:gd name="connsiteX185" fmla="*/ 431905 w 5470628"/>
              <a:gd name="connsiteY185" fmla="*/ 580799 h 3193741"/>
              <a:gd name="connsiteX186" fmla="*/ 351177 w 5470628"/>
              <a:gd name="connsiteY186" fmla="*/ 528177 h 3193741"/>
              <a:gd name="connsiteX187" fmla="*/ 339749 w 5470628"/>
              <a:gd name="connsiteY187" fmla="*/ 498244 h 3193741"/>
              <a:gd name="connsiteX188" fmla="*/ 346313 w 5470628"/>
              <a:gd name="connsiteY188" fmla="*/ 489145 h 3193741"/>
              <a:gd name="connsiteX189" fmla="*/ 356579 w 5470628"/>
              <a:gd name="connsiteY189" fmla="*/ 491460 h 3193741"/>
              <a:gd name="connsiteX190" fmla="*/ 371505 w 5470628"/>
              <a:gd name="connsiteY190" fmla="*/ 501516 h 3193741"/>
              <a:gd name="connsiteX191" fmla="*/ 476275 w 5470628"/>
              <a:gd name="connsiteY191" fmla="*/ 553122 h 3193741"/>
              <a:gd name="connsiteX192" fmla="*/ 649952 w 5470628"/>
              <a:gd name="connsiteY192" fmla="*/ 635294 h 3193741"/>
              <a:gd name="connsiteX193" fmla="*/ 727161 w 5470628"/>
              <a:gd name="connsiteY193" fmla="*/ 651328 h 3193741"/>
              <a:gd name="connsiteX194" fmla="*/ 722417 w 5470628"/>
              <a:gd name="connsiteY194" fmla="*/ 646921 h 3193741"/>
              <a:gd name="connsiteX195" fmla="*/ 546079 w 5470628"/>
              <a:gd name="connsiteY195" fmla="*/ 546328 h 3193741"/>
              <a:gd name="connsiteX196" fmla="*/ 378182 w 5470628"/>
              <a:gd name="connsiteY196" fmla="*/ 386585 h 3193741"/>
              <a:gd name="connsiteX197" fmla="*/ 370158 w 5470628"/>
              <a:gd name="connsiteY197" fmla="*/ 382100 h 3193741"/>
              <a:gd name="connsiteX198" fmla="*/ 357861 w 5470628"/>
              <a:gd name="connsiteY198" fmla="*/ 371252 h 3193741"/>
              <a:gd name="connsiteX199" fmla="*/ 331313 w 5470628"/>
              <a:gd name="connsiteY199" fmla="*/ 328203 h 3193741"/>
              <a:gd name="connsiteX200" fmla="*/ 319354 w 5470628"/>
              <a:gd name="connsiteY200" fmla="*/ 299282 h 3193741"/>
              <a:gd name="connsiteX201" fmla="*/ 319682 w 5470628"/>
              <a:gd name="connsiteY201" fmla="*/ 285719 h 3193741"/>
              <a:gd name="connsiteX202" fmla="*/ 306391 w 5470628"/>
              <a:gd name="connsiteY202" fmla="*/ 268585 h 3193741"/>
              <a:gd name="connsiteX203" fmla="*/ 303294 w 5470628"/>
              <a:gd name="connsiteY203" fmla="*/ 257334 h 3193741"/>
              <a:gd name="connsiteX204" fmla="*/ 319242 w 5470628"/>
              <a:gd name="connsiteY204" fmla="*/ 255403 h 3193741"/>
              <a:gd name="connsiteX205" fmla="*/ 364093 w 5470628"/>
              <a:gd name="connsiteY205" fmla="*/ 286745 h 3193741"/>
              <a:gd name="connsiteX206" fmla="*/ 385301 w 5470628"/>
              <a:gd name="connsiteY206" fmla="*/ 287973 h 3193741"/>
              <a:gd name="connsiteX207" fmla="*/ 417598 w 5470628"/>
              <a:gd name="connsiteY207" fmla="*/ 285722 h 3193741"/>
              <a:gd name="connsiteX208" fmla="*/ 440155 w 5470628"/>
              <a:gd name="connsiteY208" fmla="*/ 308139 h 3193741"/>
              <a:gd name="connsiteX209" fmla="*/ 534406 w 5470628"/>
              <a:gd name="connsiteY209" fmla="*/ 339430 h 3193741"/>
              <a:gd name="connsiteX210" fmla="*/ 495633 w 5470628"/>
              <a:gd name="connsiteY210" fmla="*/ 333450 h 3193741"/>
              <a:gd name="connsiteX211" fmla="*/ 486289 w 5470628"/>
              <a:gd name="connsiteY211" fmla="*/ 322243 h 3193741"/>
              <a:gd name="connsiteX212" fmla="*/ 484000 w 5470628"/>
              <a:gd name="connsiteY212" fmla="*/ 304964 h 3193741"/>
              <a:gd name="connsiteX213" fmla="*/ 436911 w 5470628"/>
              <a:gd name="connsiteY213" fmla="*/ 280536 h 3193741"/>
              <a:gd name="connsiteX214" fmla="*/ 426865 w 5470628"/>
              <a:gd name="connsiteY214" fmla="*/ 277007 h 3193741"/>
              <a:gd name="connsiteX215" fmla="*/ 420654 w 5470628"/>
              <a:gd name="connsiteY215" fmla="*/ 268269 h 3193741"/>
              <a:gd name="connsiteX216" fmla="*/ 432329 w 5470628"/>
              <a:gd name="connsiteY216" fmla="*/ 259975 h 3193741"/>
              <a:gd name="connsiteX217" fmla="*/ 447672 w 5470628"/>
              <a:gd name="connsiteY217" fmla="*/ 257879 h 3193741"/>
              <a:gd name="connsiteX218" fmla="*/ 502242 w 5470628"/>
              <a:gd name="connsiteY218" fmla="*/ 273572 h 3193741"/>
              <a:gd name="connsiteX219" fmla="*/ 659874 w 5470628"/>
              <a:gd name="connsiteY219" fmla="*/ 365516 h 3193741"/>
              <a:gd name="connsiteX220" fmla="*/ 829177 w 5470628"/>
              <a:gd name="connsiteY220" fmla="*/ 444421 h 3193741"/>
              <a:gd name="connsiteX221" fmla="*/ 1231903 w 5470628"/>
              <a:gd name="connsiteY221" fmla="*/ 613682 h 3193741"/>
              <a:gd name="connsiteX222" fmla="*/ 1911736 w 5470628"/>
              <a:gd name="connsiteY222" fmla="*/ 685084 h 3193741"/>
              <a:gd name="connsiteX223" fmla="*/ 2564313 w 5470628"/>
              <a:gd name="connsiteY223" fmla="*/ 632143 h 3193741"/>
              <a:gd name="connsiteX224" fmla="*/ 2657304 w 5470628"/>
              <a:gd name="connsiteY224" fmla="*/ 624913 h 3193741"/>
              <a:gd name="connsiteX225" fmla="*/ 4235818 w 5470628"/>
              <a:gd name="connsiteY225" fmla="*/ 259339 h 3193741"/>
              <a:gd name="connsiteX226" fmla="*/ 4460331 w 5470628"/>
              <a:gd name="connsiteY226" fmla="*/ 176864 h 3193741"/>
              <a:gd name="connsiteX227" fmla="*/ 4499578 w 5470628"/>
              <a:gd name="connsiteY227" fmla="*/ 186791 h 3193741"/>
              <a:gd name="connsiteX228" fmla="*/ 4514640 w 5470628"/>
              <a:gd name="connsiteY228" fmla="*/ 188841 h 3193741"/>
              <a:gd name="connsiteX229" fmla="*/ 4516523 w 5470628"/>
              <a:gd name="connsiteY229" fmla="*/ 189988 h 3193741"/>
              <a:gd name="connsiteX230" fmla="*/ 4518126 w 5470628"/>
              <a:gd name="connsiteY230" fmla="*/ 189316 h 3193741"/>
              <a:gd name="connsiteX231" fmla="*/ 4514640 w 5470628"/>
              <a:gd name="connsiteY231" fmla="*/ 188841 h 3193741"/>
              <a:gd name="connsiteX232" fmla="*/ 4511569 w 5470628"/>
              <a:gd name="connsiteY232" fmla="*/ 186970 h 3193741"/>
              <a:gd name="connsiteX233" fmla="*/ 4510888 w 5470628"/>
              <a:gd name="connsiteY233" fmla="*/ 180943 h 3193741"/>
              <a:gd name="connsiteX234" fmla="*/ 4531865 w 5470628"/>
              <a:gd name="connsiteY234" fmla="*/ 155151 h 3193741"/>
              <a:gd name="connsiteX235" fmla="*/ 4573441 w 5470628"/>
              <a:gd name="connsiteY235" fmla="*/ 139676 h 3193741"/>
              <a:gd name="connsiteX236" fmla="*/ 4594964 w 5470628"/>
              <a:gd name="connsiteY236" fmla="*/ 145847 h 3193741"/>
              <a:gd name="connsiteX237" fmla="*/ 4623059 w 5470628"/>
              <a:gd name="connsiteY237" fmla="*/ 152410 h 3193741"/>
              <a:gd name="connsiteX238" fmla="*/ 4748356 w 5470628"/>
              <a:gd name="connsiteY238" fmla="*/ 68192 h 3193741"/>
              <a:gd name="connsiteX239" fmla="*/ 4833812 w 5470628"/>
              <a:gd name="connsiteY239" fmla="*/ 8017 h 3193741"/>
              <a:gd name="connsiteX240" fmla="*/ 4850908 w 5470628"/>
              <a:gd name="connsiteY240" fmla="*/ 727 h 3193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Lst>
            <a:rect l="l" t="t" r="r" b="b"/>
            <a:pathLst>
              <a:path w="5470628" h="3193741">
                <a:moveTo>
                  <a:pt x="5462602" y="1413608"/>
                </a:moveTo>
                <a:lnTo>
                  <a:pt x="5465724" y="1421881"/>
                </a:lnTo>
                <a:cubicBezTo>
                  <a:pt x="5472118" y="1444281"/>
                  <a:pt x="5472640" y="1461744"/>
                  <a:pt x="5465025" y="1466556"/>
                </a:cubicBezTo>
                <a:lnTo>
                  <a:pt x="5463208" y="1466226"/>
                </a:lnTo>
                <a:lnTo>
                  <a:pt x="5463242" y="1451866"/>
                </a:lnTo>
                <a:cubicBezTo>
                  <a:pt x="5463190" y="1441487"/>
                  <a:pt x="5463068" y="1431722"/>
                  <a:pt x="5462894" y="1423194"/>
                </a:cubicBezTo>
                <a:close/>
                <a:moveTo>
                  <a:pt x="5461417" y="1391849"/>
                </a:moveTo>
                <a:cubicBezTo>
                  <a:pt x="5461710" y="1392940"/>
                  <a:pt x="5461992" y="1396513"/>
                  <a:pt x="5462246" y="1401944"/>
                </a:cubicBezTo>
                <a:lnTo>
                  <a:pt x="5462602" y="1413608"/>
                </a:lnTo>
                <a:lnTo>
                  <a:pt x="5459078" y="1404268"/>
                </a:lnTo>
                <a:lnTo>
                  <a:pt x="5460137" y="1393780"/>
                </a:lnTo>
                <a:cubicBezTo>
                  <a:pt x="5460561" y="1391114"/>
                  <a:pt x="5460982" y="1390270"/>
                  <a:pt x="5461417" y="1391849"/>
                </a:cubicBezTo>
                <a:close/>
                <a:moveTo>
                  <a:pt x="614271" y="1052206"/>
                </a:moveTo>
                <a:cubicBezTo>
                  <a:pt x="613444" y="1053256"/>
                  <a:pt x="612323" y="1054339"/>
                  <a:pt x="611497" y="1055389"/>
                </a:cubicBezTo>
                <a:cubicBezTo>
                  <a:pt x="617673" y="1058912"/>
                  <a:pt x="624115" y="1061928"/>
                  <a:pt x="630277" y="1065215"/>
                </a:cubicBezTo>
                <a:cubicBezTo>
                  <a:pt x="637469" y="1066004"/>
                  <a:pt x="644958" y="1066759"/>
                  <a:pt x="651856" y="1067584"/>
                </a:cubicBezTo>
                <a:cubicBezTo>
                  <a:pt x="639327" y="1062458"/>
                  <a:pt x="626799" y="1057332"/>
                  <a:pt x="614271" y="1052206"/>
                </a:cubicBezTo>
                <a:close/>
                <a:moveTo>
                  <a:pt x="810628" y="695550"/>
                </a:moveTo>
                <a:cubicBezTo>
                  <a:pt x="873537" y="739416"/>
                  <a:pt x="951215" y="767494"/>
                  <a:pt x="1033084" y="791270"/>
                </a:cubicBezTo>
                <a:cubicBezTo>
                  <a:pt x="1034205" y="790184"/>
                  <a:pt x="1035031" y="789136"/>
                  <a:pt x="1036153" y="788050"/>
                </a:cubicBezTo>
                <a:cubicBezTo>
                  <a:pt x="960983" y="757296"/>
                  <a:pt x="885798" y="726306"/>
                  <a:pt x="810628" y="695550"/>
                </a:cubicBezTo>
                <a:close/>
                <a:moveTo>
                  <a:pt x="4850908" y="727"/>
                </a:moveTo>
                <a:cubicBezTo>
                  <a:pt x="4858191" y="2929"/>
                  <a:pt x="4860543" y="7152"/>
                  <a:pt x="4858584" y="13795"/>
                </a:cubicBezTo>
                <a:cubicBezTo>
                  <a:pt x="4855845" y="22194"/>
                  <a:pt x="4850092" y="30008"/>
                  <a:pt x="4843408" y="37224"/>
                </a:cubicBezTo>
                <a:cubicBezTo>
                  <a:pt x="4812232" y="71132"/>
                  <a:pt x="4827067" y="79774"/>
                  <a:pt x="4871062" y="78954"/>
                </a:cubicBezTo>
                <a:cubicBezTo>
                  <a:pt x="4910302" y="78234"/>
                  <a:pt x="4949507" y="72299"/>
                  <a:pt x="4989038" y="66799"/>
                </a:cubicBezTo>
                <a:cubicBezTo>
                  <a:pt x="5008500" y="63967"/>
                  <a:pt x="5009491" y="65509"/>
                  <a:pt x="5002636" y="79388"/>
                </a:cubicBezTo>
                <a:cubicBezTo>
                  <a:pt x="4991594" y="102315"/>
                  <a:pt x="4990844" y="123285"/>
                  <a:pt x="5008332" y="140859"/>
                </a:cubicBezTo>
                <a:cubicBezTo>
                  <a:pt x="5012456" y="144868"/>
                  <a:pt x="5015428" y="149491"/>
                  <a:pt x="5014326" y="155555"/>
                </a:cubicBezTo>
                <a:cubicBezTo>
                  <a:pt x="5009356" y="180357"/>
                  <a:pt x="5019874" y="200674"/>
                  <a:pt x="5030704" y="221190"/>
                </a:cubicBezTo>
                <a:cubicBezTo>
                  <a:pt x="5048958" y="255517"/>
                  <a:pt x="5072099" y="287116"/>
                  <a:pt x="5097262" y="317759"/>
                </a:cubicBezTo>
                <a:cubicBezTo>
                  <a:pt x="5115004" y="339336"/>
                  <a:pt x="5126222" y="365974"/>
                  <a:pt x="5165084" y="373367"/>
                </a:cubicBezTo>
                <a:cubicBezTo>
                  <a:pt x="5174420" y="375083"/>
                  <a:pt x="5177498" y="381353"/>
                  <a:pt x="5174137" y="389353"/>
                </a:cubicBezTo>
                <a:cubicBezTo>
                  <a:pt x="5163026" y="415847"/>
                  <a:pt x="5172067" y="436343"/>
                  <a:pt x="5192507" y="453561"/>
                </a:cubicBezTo>
                <a:cubicBezTo>
                  <a:pt x="5199734" y="459565"/>
                  <a:pt x="5197020" y="463690"/>
                  <a:pt x="5187160" y="467732"/>
                </a:cubicBezTo>
                <a:cubicBezTo>
                  <a:pt x="5175836" y="472188"/>
                  <a:pt x="5167025" y="478711"/>
                  <a:pt x="5160106" y="486904"/>
                </a:cubicBezTo>
                <a:cubicBezTo>
                  <a:pt x="5148744" y="500143"/>
                  <a:pt x="5143396" y="514315"/>
                  <a:pt x="5138948" y="528614"/>
                </a:cubicBezTo>
                <a:cubicBezTo>
                  <a:pt x="5132042" y="551041"/>
                  <a:pt x="5123894" y="572670"/>
                  <a:pt x="5097016" y="589923"/>
                </a:cubicBezTo>
                <a:cubicBezTo>
                  <a:pt x="5089016" y="595163"/>
                  <a:pt x="5082598" y="601872"/>
                  <a:pt x="5075869" y="608381"/>
                </a:cubicBezTo>
                <a:cubicBezTo>
                  <a:pt x="5078016" y="614052"/>
                  <a:pt x="5083322" y="617918"/>
                  <a:pt x="5093172" y="618385"/>
                </a:cubicBezTo>
                <a:cubicBezTo>
                  <a:pt x="5155867" y="621469"/>
                  <a:pt x="5153088" y="652648"/>
                  <a:pt x="5153518" y="687474"/>
                </a:cubicBezTo>
                <a:cubicBezTo>
                  <a:pt x="5154177" y="730575"/>
                  <a:pt x="5118812" y="754787"/>
                  <a:pt x="5074984" y="776941"/>
                </a:cubicBezTo>
                <a:cubicBezTo>
                  <a:pt x="5059986" y="784451"/>
                  <a:pt x="5038116" y="786863"/>
                  <a:pt x="5033348" y="805473"/>
                </a:cubicBezTo>
                <a:cubicBezTo>
                  <a:pt x="5059529" y="819384"/>
                  <a:pt x="5089376" y="802009"/>
                  <a:pt x="5116847" y="803426"/>
                </a:cubicBezTo>
                <a:cubicBezTo>
                  <a:pt x="5139548" y="804709"/>
                  <a:pt x="5176330" y="798120"/>
                  <a:pt x="5147902" y="833118"/>
                </a:cubicBezTo>
                <a:cubicBezTo>
                  <a:pt x="5139626" y="843373"/>
                  <a:pt x="5150382" y="848714"/>
                  <a:pt x="5161665" y="848297"/>
                </a:cubicBezTo>
                <a:cubicBezTo>
                  <a:pt x="5253064" y="844106"/>
                  <a:pt x="5215170" y="912756"/>
                  <a:pt x="5246520" y="942412"/>
                </a:cubicBezTo>
                <a:cubicBezTo>
                  <a:pt x="5255359" y="950358"/>
                  <a:pt x="5247812" y="967405"/>
                  <a:pt x="5235368" y="972946"/>
                </a:cubicBezTo>
                <a:cubicBezTo>
                  <a:pt x="5156387" y="1008610"/>
                  <a:pt x="5149354" y="1071149"/>
                  <a:pt x="5113739" y="1128845"/>
                </a:cubicBezTo>
                <a:cubicBezTo>
                  <a:pt x="5157305" y="1144685"/>
                  <a:pt x="5208388" y="1143005"/>
                  <a:pt x="5255034" y="1151117"/>
                </a:cubicBezTo>
                <a:cubicBezTo>
                  <a:pt x="5303482" y="1159484"/>
                  <a:pt x="5304156" y="1170079"/>
                  <a:pt x="5267513" y="1216275"/>
                </a:cubicBezTo>
                <a:cubicBezTo>
                  <a:pt x="5370269" y="1212844"/>
                  <a:pt x="5370269" y="1212844"/>
                  <a:pt x="5343113" y="1281854"/>
                </a:cubicBezTo>
                <a:cubicBezTo>
                  <a:pt x="5386272" y="1279593"/>
                  <a:pt x="5428618" y="1334726"/>
                  <a:pt x="5452014" y="1385543"/>
                </a:cubicBezTo>
                <a:lnTo>
                  <a:pt x="5459078" y="1404268"/>
                </a:lnTo>
                <a:lnTo>
                  <a:pt x="5458838" y="1406644"/>
                </a:lnTo>
                <a:cubicBezTo>
                  <a:pt x="5457942" y="1418063"/>
                  <a:pt x="5456960" y="1434367"/>
                  <a:pt x="5455752" y="1450751"/>
                </a:cubicBezTo>
                <a:lnTo>
                  <a:pt x="5454594" y="1464662"/>
                </a:lnTo>
                <a:lnTo>
                  <a:pt x="5447215" y="1463321"/>
                </a:lnTo>
                <a:cubicBezTo>
                  <a:pt x="5441256" y="1459714"/>
                  <a:pt x="5437002" y="1458345"/>
                  <a:pt x="5433934" y="1458428"/>
                </a:cubicBezTo>
                <a:cubicBezTo>
                  <a:pt x="5424728" y="1458676"/>
                  <a:pt x="5426188" y="1471978"/>
                  <a:pt x="5424276" y="1477014"/>
                </a:cubicBezTo>
                <a:cubicBezTo>
                  <a:pt x="5417851" y="1492977"/>
                  <a:pt x="5433852" y="1501241"/>
                  <a:pt x="5444628" y="1511562"/>
                </a:cubicBezTo>
                <a:cubicBezTo>
                  <a:pt x="5448663" y="1515344"/>
                  <a:pt x="5451544" y="1497678"/>
                  <a:pt x="5453752" y="1474786"/>
                </a:cubicBezTo>
                <a:lnTo>
                  <a:pt x="5454594" y="1464662"/>
                </a:lnTo>
                <a:lnTo>
                  <a:pt x="5463208" y="1466226"/>
                </a:lnTo>
                <a:lnTo>
                  <a:pt x="5463164" y="1484226"/>
                </a:lnTo>
                <a:cubicBezTo>
                  <a:pt x="5462722" y="1528173"/>
                  <a:pt x="5460824" y="1571999"/>
                  <a:pt x="5456160" y="1575885"/>
                </a:cubicBezTo>
                <a:cubicBezTo>
                  <a:pt x="5406708" y="1617226"/>
                  <a:pt x="5442751" y="1692579"/>
                  <a:pt x="5345636" y="1714543"/>
                </a:cubicBezTo>
                <a:cubicBezTo>
                  <a:pt x="5301930" y="1724583"/>
                  <a:pt x="5282493" y="1755882"/>
                  <a:pt x="5251319" y="1775792"/>
                </a:cubicBezTo>
                <a:cubicBezTo>
                  <a:pt x="5142610" y="1844714"/>
                  <a:pt x="5072132" y="1925140"/>
                  <a:pt x="5043512" y="2027305"/>
                </a:cubicBezTo>
                <a:cubicBezTo>
                  <a:pt x="5035488" y="2055562"/>
                  <a:pt x="5000258" y="2081893"/>
                  <a:pt x="4978144" y="2108535"/>
                </a:cubicBezTo>
                <a:cubicBezTo>
                  <a:pt x="4990785" y="2124798"/>
                  <a:pt x="5050411" y="2079615"/>
                  <a:pt x="5031476" y="2128173"/>
                </a:cubicBezTo>
                <a:cubicBezTo>
                  <a:pt x="5017138" y="2164787"/>
                  <a:pt x="4975973" y="2191363"/>
                  <a:pt x="4937389" y="2216441"/>
                </a:cubicBezTo>
                <a:cubicBezTo>
                  <a:pt x="4893079" y="2245058"/>
                  <a:pt x="4843760" y="2269776"/>
                  <a:pt x="4826122" y="2315331"/>
                </a:cubicBezTo>
                <a:cubicBezTo>
                  <a:pt x="4822276" y="2325050"/>
                  <a:pt x="3896510" y="3112888"/>
                  <a:pt x="2544647" y="3190975"/>
                </a:cubicBezTo>
                <a:cubicBezTo>
                  <a:pt x="2323734" y="3203734"/>
                  <a:pt x="1445947" y="3169121"/>
                  <a:pt x="1328257" y="3153006"/>
                </a:cubicBezTo>
                <a:cubicBezTo>
                  <a:pt x="1207258" y="3136344"/>
                  <a:pt x="1101756" y="3091943"/>
                  <a:pt x="977943" y="3082502"/>
                </a:cubicBezTo>
                <a:cubicBezTo>
                  <a:pt x="912454" y="3077622"/>
                  <a:pt x="848655" y="3061861"/>
                  <a:pt x="854473" y="2994250"/>
                </a:cubicBezTo>
                <a:cubicBezTo>
                  <a:pt x="856228" y="2975057"/>
                  <a:pt x="838125" y="2961827"/>
                  <a:pt x="811593" y="2970498"/>
                </a:cubicBezTo>
                <a:cubicBezTo>
                  <a:pt x="761454" y="2987010"/>
                  <a:pt x="736680" y="2962489"/>
                  <a:pt x="707024" y="2945439"/>
                </a:cubicBezTo>
                <a:cubicBezTo>
                  <a:pt x="654509" y="2915262"/>
                  <a:pt x="603913" y="2882480"/>
                  <a:pt x="523487" y="2886053"/>
                </a:cubicBezTo>
                <a:cubicBezTo>
                  <a:pt x="537017" y="2855468"/>
                  <a:pt x="563587" y="2856758"/>
                  <a:pt x="587884" y="2859746"/>
                </a:cubicBezTo>
                <a:cubicBezTo>
                  <a:pt x="652090" y="2867866"/>
                  <a:pt x="715235" y="2878012"/>
                  <a:pt x="779426" y="2885897"/>
                </a:cubicBezTo>
                <a:cubicBezTo>
                  <a:pt x="821123" y="2891048"/>
                  <a:pt x="863074" y="2900202"/>
                  <a:pt x="917288" y="2882248"/>
                </a:cubicBezTo>
                <a:cubicBezTo>
                  <a:pt x="866364" y="2830288"/>
                  <a:pt x="785092" y="2829930"/>
                  <a:pt x="718684" y="2819941"/>
                </a:cubicBezTo>
                <a:cubicBezTo>
                  <a:pt x="635747" y="2807447"/>
                  <a:pt x="584925" y="2771133"/>
                  <a:pt x="524650" y="2731220"/>
                </a:cubicBezTo>
                <a:cubicBezTo>
                  <a:pt x="584180" y="2712621"/>
                  <a:pt x="623299" y="2742760"/>
                  <a:pt x="670138" y="2735189"/>
                </a:cubicBezTo>
                <a:cubicBezTo>
                  <a:pt x="672406" y="2728745"/>
                  <a:pt x="675988" y="2719532"/>
                  <a:pt x="675382" y="2719369"/>
                </a:cubicBezTo>
                <a:cubicBezTo>
                  <a:pt x="596666" y="2703042"/>
                  <a:pt x="557844" y="2658869"/>
                  <a:pt x="542021" y="2601946"/>
                </a:cubicBezTo>
                <a:cubicBezTo>
                  <a:pt x="533902" y="2572560"/>
                  <a:pt x="505246" y="2566541"/>
                  <a:pt x="476895" y="2555976"/>
                </a:cubicBezTo>
                <a:cubicBezTo>
                  <a:pt x="377189" y="2518466"/>
                  <a:pt x="272496" y="2486779"/>
                  <a:pt x="188751" y="2428830"/>
                </a:cubicBezTo>
                <a:cubicBezTo>
                  <a:pt x="280875" y="2426687"/>
                  <a:pt x="357216" y="2461808"/>
                  <a:pt x="456762" y="2468731"/>
                </a:cubicBezTo>
                <a:cubicBezTo>
                  <a:pt x="373794" y="2404281"/>
                  <a:pt x="269816" y="2379152"/>
                  <a:pt x="174514" y="2345378"/>
                </a:cubicBezTo>
                <a:cubicBezTo>
                  <a:pt x="130977" y="2330009"/>
                  <a:pt x="90329" y="2308598"/>
                  <a:pt x="38827" y="2303685"/>
                </a:cubicBezTo>
                <a:cubicBezTo>
                  <a:pt x="20556" y="2301864"/>
                  <a:pt x="-10092" y="2297272"/>
                  <a:pt x="3281" y="2273587"/>
                </a:cubicBezTo>
                <a:cubicBezTo>
                  <a:pt x="14533" y="2253956"/>
                  <a:pt x="39095" y="2256437"/>
                  <a:pt x="61590" y="2259170"/>
                </a:cubicBezTo>
                <a:cubicBezTo>
                  <a:pt x="115591" y="2265916"/>
                  <a:pt x="170539" y="2259497"/>
                  <a:pt x="242291" y="2250569"/>
                </a:cubicBezTo>
                <a:cubicBezTo>
                  <a:pt x="178223" y="2197829"/>
                  <a:pt x="68904" y="2229102"/>
                  <a:pt x="13205" y="2172263"/>
                </a:cubicBezTo>
                <a:cubicBezTo>
                  <a:pt x="77196" y="2153598"/>
                  <a:pt x="128251" y="2170191"/>
                  <a:pt x="180810" y="2168333"/>
                </a:cubicBezTo>
                <a:cubicBezTo>
                  <a:pt x="228319" y="2166612"/>
                  <a:pt x="239444" y="2154350"/>
                  <a:pt x="226020" y="2121100"/>
                </a:cubicBezTo>
                <a:cubicBezTo>
                  <a:pt x="205165" y="2069293"/>
                  <a:pt x="229388" y="2038364"/>
                  <a:pt x="299145" y="2044862"/>
                </a:cubicBezTo>
                <a:cubicBezTo>
                  <a:pt x="363822" y="2051027"/>
                  <a:pt x="369032" y="2029991"/>
                  <a:pt x="350236" y="2001187"/>
                </a:cubicBezTo>
                <a:cubicBezTo>
                  <a:pt x="322862" y="1959187"/>
                  <a:pt x="348423" y="1921214"/>
                  <a:pt x="365223" y="1881218"/>
                </a:cubicBezTo>
                <a:cubicBezTo>
                  <a:pt x="390527" y="1820499"/>
                  <a:pt x="376326" y="1793748"/>
                  <a:pt x="310707" y="1758752"/>
                </a:cubicBezTo>
                <a:cubicBezTo>
                  <a:pt x="273754" y="1739265"/>
                  <a:pt x="234367" y="1723631"/>
                  <a:pt x="181659" y="1709137"/>
                </a:cubicBezTo>
                <a:cubicBezTo>
                  <a:pt x="299387" y="1683727"/>
                  <a:pt x="172918" y="1660608"/>
                  <a:pt x="213063" y="1632021"/>
                </a:cubicBezTo>
                <a:cubicBezTo>
                  <a:pt x="296030" y="1612244"/>
                  <a:pt x="369047" y="1679323"/>
                  <a:pt x="481390" y="1644125"/>
                </a:cubicBezTo>
                <a:cubicBezTo>
                  <a:pt x="336659" y="1595935"/>
                  <a:pt x="176348" y="1532074"/>
                  <a:pt x="68930" y="1457537"/>
                </a:cubicBezTo>
                <a:cubicBezTo>
                  <a:pt x="91299" y="1434897"/>
                  <a:pt x="115799" y="1450436"/>
                  <a:pt x="135138" y="1440976"/>
                </a:cubicBezTo>
                <a:cubicBezTo>
                  <a:pt x="133952" y="1436374"/>
                  <a:pt x="135290" y="1429332"/>
                  <a:pt x="131611" y="1427642"/>
                </a:cubicBezTo>
                <a:cubicBezTo>
                  <a:pt x="52402" y="1389548"/>
                  <a:pt x="51441" y="1388478"/>
                  <a:pt x="130443" y="1343795"/>
                </a:cubicBezTo>
                <a:cubicBezTo>
                  <a:pt x="158017" y="1328118"/>
                  <a:pt x="154966" y="1317573"/>
                  <a:pt x="138930" y="1304094"/>
                </a:cubicBezTo>
                <a:cubicBezTo>
                  <a:pt x="127608" y="1294551"/>
                  <a:pt x="113720" y="1286742"/>
                  <a:pt x="118409" y="1262212"/>
                </a:cubicBezTo>
                <a:cubicBezTo>
                  <a:pt x="164937" y="1287183"/>
                  <a:pt x="383505" y="1312432"/>
                  <a:pt x="421410" y="1304757"/>
                </a:cubicBezTo>
                <a:cubicBezTo>
                  <a:pt x="464009" y="1296037"/>
                  <a:pt x="610877" y="1288926"/>
                  <a:pt x="655702" y="1291801"/>
                </a:cubicBezTo>
                <a:cubicBezTo>
                  <a:pt x="653235" y="1290438"/>
                  <a:pt x="650767" y="1289077"/>
                  <a:pt x="648299" y="1287715"/>
                </a:cubicBezTo>
                <a:cubicBezTo>
                  <a:pt x="603999" y="1260339"/>
                  <a:pt x="559107" y="1233035"/>
                  <a:pt x="531027" y="1193967"/>
                </a:cubicBezTo>
                <a:cubicBezTo>
                  <a:pt x="529741" y="1192462"/>
                  <a:pt x="529061" y="1191120"/>
                  <a:pt x="526433" y="1191913"/>
                </a:cubicBezTo>
                <a:cubicBezTo>
                  <a:pt x="503415" y="1199684"/>
                  <a:pt x="505590" y="1187083"/>
                  <a:pt x="504666" y="1177230"/>
                </a:cubicBezTo>
                <a:cubicBezTo>
                  <a:pt x="503726" y="1167141"/>
                  <a:pt x="499378" y="1159602"/>
                  <a:pt x="482307" y="1162618"/>
                </a:cubicBezTo>
                <a:cubicBezTo>
                  <a:pt x="481421" y="1162726"/>
                  <a:pt x="480226" y="1162633"/>
                  <a:pt x="479029" y="1162540"/>
                </a:cubicBezTo>
                <a:cubicBezTo>
                  <a:pt x="470949" y="1161859"/>
                  <a:pt x="444139" y="1138059"/>
                  <a:pt x="447663" y="1132649"/>
                </a:cubicBezTo>
                <a:cubicBezTo>
                  <a:pt x="455539" y="1120781"/>
                  <a:pt x="446335" y="1116439"/>
                  <a:pt x="438547" y="1110977"/>
                </a:cubicBezTo>
                <a:cubicBezTo>
                  <a:pt x="427656" y="1103517"/>
                  <a:pt x="416795" y="1096529"/>
                  <a:pt x="405343" y="1089612"/>
                </a:cubicBezTo>
                <a:cubicBezTo>
                  <a:pt x="394202" y="1082895"/>
                  <a:pt x="382794" y="1076684"/>
                  <a:pt x="371373" y="1070238"/>
                </a:cubicBezTo>
                <a:cubicBezTo>
                  <a:pt x="344889" y="1065616"/>
                  <a:pt x="318169" y="1061972"/>
                  <a:pt x="290358" y="1059884"/>
                </a:cubicBezTo>
                <a:cubicBezTo>
                  <a:pt x="269709" y="1058114"/>
                  <a:pt x="246624" y="1055453"/>
                  <a:pt x="235140" y="1029322"/>
                </a:cubicBezTo>
                <a:cubicBezTo>
                  <a:pt x="256895" y="1029771"/>
                  <a:pt x="278695" y="1030927"/>
                  <a:pt x="300494" y="1032083"/>
                </a:cubicBezTo>
                <a:cubicBezTo>
                  <a:pt x="279542" y="1020860"/>
                  <a:pt x="259181" y="1009565"/>
                  <a:pt x="239661" y="997457"/>
                </a:cubicBezTo>
                <a:cubicBezTo>
                  <a:pt x="223540" y="987309"/>
                  <a:pt x="210281" y="975391"/>
                  <a:pt x="204788" y="959211"/>
                </a:cubicBezTo>
                <a:cubicBezTo>
                  <a:pt x="203337" y="955117"/>
                  <a:pt x="202166" y="950750"/>
                  <a:pt x="207583" y="947009"/>
                </a:cubicBezTo>
                <a:cubicBezTo>
                  <a:pt x="213561" y="942727"/>
                  <a:pt x="218466" y="944980"/>
                  <a:pt x="223061" y="947033"/>
                </a:cubicBezTo>
                <a:cubicBezTo>
                  <a:pt x="242046" y="955410"/>
                  <a:pt x="261311" y="963516"/>
                  <a:pt x="280015" y="972164"/>
                </a:cubicBezTo>
                <a:cubicBezTo>
                  <a:pt x="304852" y="983629"/>
                  <a:pt x="329408" y="995365"/>
                  <a:pt x="353948" y="1006865"/>
                </a:cubicBezTo>
                <a:cubicBezTo>
                  <a:pt x="319294" y="981405"/>
                  <a:pt x="281290" y="959435"/>
                  <a:pt x="240466" y="939943"/>
                </a:cubicBezTo>
                <a:cubicBezTo>
                  <a:pt x="210990" y="925718"/>
                  <a:pt x="181514" y="911494"/>
                  <a:pt x="158812" y="891467"/>
                </a:cubicBezTo>
                <a:cubicBezTo>
                  <a:pt x="147166" y="881489"/>
                  <a:pt x="141336" y="869384"/>
                  <a:pt x="139551" y="855364"/>
                </a:cubicBezTo>
                <a:cubicBezTo>
                  <a:pt x="139312" y="851597"/>
                  <a:pt x="139634" y="847287"/>
                  <a:pt x="145731" y="844888"/>
                </a:cubicBezTo>
                <a:cubicBezTo>
                  <a:pt x="151843" y="842724"/>
                  <a:pt x="155581" y="845356"/>
                  <a:pt x="158154" y="848366"/>
                </a:cubicBezTo>
                <a:cubicBezTo>
                  <a:pt x="161052" y="851811"/>
                  <a:pt x="164496" y="854479"/>
                  <a:pt x="169370" y="856260"/>
                </a:cubicBezTo>
                <a:cubicBezTo>
                  <a:pt x="212096" y="872913"/>
                  <a:pt x="249775" y="894448"/>
                  <a:pt x="288295" y="915169"/>
                </a:cubicBezTo>
                <a:cubicBezTo>
                  <a:pt x="343452" y="944788"/>
                  <a:pt x="397769" y="975222"/>
                  <a:pt x="462694" y="994643"/>
                </a:cubicBezTo>
                <a:cubicBezTo>
                  <a:pt x="487260" y="1001870"/>
                  <a:pt x="512622" y="1007575"/>
                  <a:pt x="531910" y="1006664"/>
                </a:cubicBezTo>
                <a:cubicBezTo>
                  <a:pt x="460990" y="972547"/>
                  <a:pt x="394087" y="936046"/>
                  <a:pt x="333940" y="893507"/>
                </a:cubicBezTo>
                <a:cubicBezTo>
                  <a:pt x="273173" y="850568"/>
                  <a:pt x="219876" y="803403"/>
                  <a:pt x="181443" y="746608"/>
                </a:cubicBezTo>
                <a:cubicBezTo>
                  <a:pt x="177494" y="740681"/>
                  <a:pt x="175038" y="734810"/>
                  <a:pt x="162678" y="737018"/>
                </a:cubicBezTo>
                <a:cubicBezTo>
                  <a:pt x="157082" y="737933"/>
                  <a:pt x="155070" y="734381"/>
                  <a:pt x="156307" y="730435"/>
                </a:cubicBezTo>
                <a:cubicBezTo>
                  <a:pt x="164051" y="702450"/>
                  <a:pt x="145532" y="687373"/>
                  <a:pt x="117227" y="677515"/>
                </a:cubicBezTo>
                <a:cubicBezTo>
                  <a:pt x="108392" y="674314"/>
                  <a:pt x="107546" y="670384"/>
                  <a:pt x="113655" y="663474"/>
                </a:cubicBezTo>
                <a:cubicBezTo>
                  <a:pt x="121976" y="653926"/>
                  <a:pt x="120506" y="644851"/>
                  <a:pt x="115226" y="636712"/>
                </a:cubicBezTo>
                <a:cubicBezTo>
                  <a:pt x="112224" y="631619"/>
                  <a:pt x="108350" y="626868"/>
                  <a:pt x="105067" y="622046"/>
                </a:cubicBezTo>
                <a:cubicBezTo>
                  <a:pt x="102790" y="619000"/>
                  <a:pt x="99022" y="615897"/>
                  <a:pt x="104113" y="611722"/>
                </a:cubicBezTo>
                <a:cubicBezTo>
                  <a:pt x="108939" y="608053"/>
                  <a:pt x="114081" y="609328"/>
                  <a:pt x="118895" y="610169"/>
                </a:cubicBezTo>
                <a:cubicBezTo>
                  <a:pt x="142040" y="613772"/>
                  <a:pt x="156094" y="624170"/>
                  <a:pt x="163095" y="640642"/>
                </a:cubicBezTo>
                <a:cubicBezTo>
                  <a:pt x="168334" y="652819"/>
                  <a:pt x="173104" y="652953"/>
                  <a:pt x="185766" y="641454"/>
                </a:cubicBezTo>
                <a:cubicBezTo>
                  <a:pt x="195327" y="632704"/>
                  <a:pt x="204232" y="632337"/>
                  <a:pt x="212892" y="637457"/>
                </a:cubicBezTo>
                <a:cubicBezTo>
                  <a:pt x="217516" y="639981"/>
                  <a:pt x="220444" y="643897"/>
                  <a:pt x="223932" y="647271"/>
                </a:cubicBezTo>
                <a:cubicBezTo>
                  <a:pt x="241420" y="664845"/>
                  <a:pt x="259762" y="681841"/>
                  <a:pt x="287167" y="691571"/>
                </a:cubicBezTo>
                <a:cubicBezTo>
                  <a:pt x="299355" y="696027"/>
                  <a:pt x="312354" y="699197"/>
                  <a:pt x="330380" y="692506"/>
                </a:cubicBezTo>
                <a:cubicBezTo>
                  <a:pt x="318517" y="688486"/>
                  <a:pt x="306954" y="689175"/>
                  <a:pt x="296172" y="688108"/>
                </a:cubicBezTo>
                <a:cubicBezTo>
                  <a:pt x="285390" y="687041"/>
                  <a:pt x="279539" y="683953"/>
                  <a:pt x="286974" y="674512"/>
                </a:cubicBezTo>
                <a:cubicBezTo>
                  <a:pt x="291105" y="669267"/>
                  <a:pt x="290555" y="665301"/>
                  <a:pt x="286166" y="661798"/>
                </a:cubicBezTo>
                <a:cubicBezTo>
                  <a:pt x="272052" y="650459"/>
                  <a:pt x="264416" y="633352"/>
                  <a:pt x="236268" y="635338"/>
                </a:cubicBezTo>
                <a:cubicBezTo>
                  <a:pt x="234792" y="635517"/>
                  <a:pt x="233255" y="634754"/>
                  <a:pt x="231734" y="634225"/>
                </a:cubicBezTo>
                <a:cubicBezTo>
                  <a:pt x="225957" y="632316"/>
                  <a:pt x="219575" y="630241"/>
                  <a:pt x="221253" y="623870"/>
                </a:cubicBezTo>
                <a:cubicBezTo>
                  <a:pt x="223227" y="617462"/>
                  <a:pt x="230816" y="615119"/>
                  <a:pt x="237564" y="613590"/>
                </a:cubicBezTo>
                <a:cubicBezTo>
                  <a:pt x="254884" y="609831"/>
                  <a:pt x="268844" y="614072"/>
                  <a:pt x="282259" y="619091"/>
                </a:cubicBezTo>
                <a:cubicBezTo>
                  <a:pt x="314893" y="631509"/>
                  <a:pt x="342201" y="649080"/>
                  <a:pt x="370630" y="665566"/>
                </a:cubicBezTo>
                <a:cubicBezTo>
                  <a:pt x="413275" y="690295"/>
                  <a:pt x="451153" y="719635"/>
                  <a:pt x="498017" y="740532"/>
                </a:cubicBezTo>
                <a:cubicBezTo>
                  <a:pt x="637369" y="802423"/>
                  <a:pt x="774774" y="866448"/>
                  <a:pt x="918036" y="924307"/>
                </a:cubicBezTo>
                <a:cubicBezTo>
                  <a:pt x="970882" y="945666"/>
                  <a:pt x="1024819" y="965469"/>
                  <a:pt x="1079304" y="984494"/>
                </a:cubicBezTo>
                <a:cubicBezTo>
                  <a:pt x="1079509" y="983045"/>
                  <a:pt x="1079744" y="982067"/>
                  <a:pt x="1079935" y="980383"/>
                </a:cubicBezTo>
                <a:cubicBezTo>
                  <a:pt x="1079860" y="979206"/>
                  <a:pt x="1079770" y="977793"/>
                  <a:pt x="1079695" y="976616"/>
                </a:cubicBezTo>
                <a:cubicBezTo>
                  <a:pt x="1041139" y="964679"/>
                  <a:pt x="1003098" y="951491"/>
                  <a:pt x="966178" y="937219"/>
                </a:cubicBezTo>
                <a:cubicBezTo>
                  <a:pt x="875541" y="901932"/>
                  <a:pt x="791930" y="860100"/>
                  <a:pt x="720106" y="807112"/>
                </a:cubicBezTo>
                <a:cubicBezTo>
                  <a:pt x="714181" y="802848"/>
                  <a:pt x="707904" y="802421"/>
                  <a:pt x="698823" y="804708"/>
                </a:cubicBezTo>
                <a:cubicBezTo>
                  <a:pt x="669544" y="812288"/>
                  <a:pt x="659939" y="806334"/>
                  <a:pt x="664513" y="784663"/>
                </a:cubicBezTo>
                <a:cubicBezTo>
                  <a:pt x="665660" y="779304"/>
                  <a:pt x="665686" y="775031"/>
                  <a:pt x="660380" y="771165"/>
                </a:cubicBezTo>
                <a:cubicBezTo>
                  <a:pt x="636661" y="753871"/>
                  <a:pt x="611807" y="737427"/>
                  <a:pt x="584959" y="722409"/>
                </a:cubicBezTo>
                <a:cubicBezTo>
                  <a:pt x="535282" y="694735"/>
                  <a:pt x="482226" y="670082"/>
                  <a:pt x="435649" y="639659"/>
                </a:cubicBezTo>
                <a:cubicBezTo>
                  <a:pt x="421965" y="630403"/>
                  <a:pt x="411440" y="619340"/>
                  <a:pt x="404944" y="606128"/>
                </a:cubicBezTo>
                <a:cubicBezTo>
                  <a:pt x="402872" y="601635"/>
                  <a:pt x="401613" y="595856"/>
                  <a:pt x="408476" y="591466"/>
                </a:cubicBezTo>
                <a:cubicBezTo>
                  <a:pt x="415044" y="587111"/>
                  <a:pt x="420320" y="590506"/>
                  <a:pt x="425225" y="592759"/>
                </a:cubicBezTo>
                <a:cubicBezTo>
                  <a:pt x="445746" y="601899"/>
                  <a:pt x="466578" y="611238"/>
                  <a:pt x="487115" y="620614"/>
                </a:cubicBezTo>
                <a:cubicBezTo>
                  <a:pt x="507947" y="629954"/>
                  <a:pt x="528514" y="639800"/>
                  <a:pt x="550277" y="649738"/>
                </a:cubicBezTo>
                <a:cubicBezTo>
                  <a:pt x="551408" y="644145"/>
                  <a:pt x="546904" y="643504"/>
                  <a:pt x="544421" y="641907"/>
                </a:cubicBezTo>
                <a:cubicBezTo>
                  <a:pt x="509355" y="619344"/>
                  <a:pt x="471190" y="599529"/>
                  <a:pt x="431905" y="580799"/>
                </a:cubicBezTo>
                <a:cubicBezTo>
                  <a:pt x="401512" y="566211"/>
                  <a:pt x="371947" y="550574"/>
                  <a:pt x="351177" y="528177"/>
                </a:cubicBezTo>
                <a:cubicBezTo>
                  <a:pt x="343180" y="519419"/>
                  <a:pt x="338696" y="509759"/>
                  <a:pt x="339749" y="498244"/>
                </a:cubicBezTo>
                <a:cubicBezTo>
                  <a:pt x="340115" y="494641"/>
                  <a:pt x="340481" y="491037"/>
                  <a:pt x="346313" y="489145"/>
                </a:cubicBezTo>
                <a:cubicBezTo>
                  <a:pt x="350979" y="487631"/>
                  <a:pt x="354067" y="489392"/>
                  <a:pt x="356579" y="491460"/>
                </a:cubicBezTo>
                <a:cubicBezTo>
                  <a:pt x="360984" y="495197"/>
                  <a:pt x="365388" y="498934"/>
                  <a:pt x="371505" y="501516"/>
                </a:cubicBezTo>
                <a:cubicBezTo>
                  <a:pt x="408203" y="517000"/>
                  <a:pt x="442659" y="534654"/>
                  <a:pt x="476275" y="553122"/>
                </a:cubicBezTo>
                <a:cubicBezTo>
                  <a:pt x="531461" y="583213"/>
                  <a:pt x="586103" y="614082"/>
                  <a:pt x="649952" y="635294"/>
                </a:cubicBezTo>
                <a:cubicBezTo>
                  <a:pt x="673972" y="643298"/>
                  <a:pt x="698805" y="650018"/>
                  <a:pt x="727161" y="651328"/>
                </a:cubicBezTo>
                <a:cubicBezTo>
                  <a:pt x="726126" y="649081"/>
                  <a:pt x="724263" y="647883"/>
                  <a:pt x="722417" y="646921"/>
                </a:cubicBezTo>
                <a:cubicBezTo>
                  <a:pt x="660627" y="615969"/>
                  <a:pt x="600830" y="583590"/>
                  <a:pt x="546079" y="546328"/>
                </a:cubicBezTo>
                <a:cubicBezTo>
                  <a:pt x="478576" y="500409"/>
                  <a:pt x="420223" y="448637"/>
                  <a:pt x="378182" y="386585"/>
                </a:cubicBezTo>
                <a:cubicBezTo>
                  <a:pt x="376229" y="383975"/>
                  <a:pt x="374884" y="381528"/>
                  <a:pt x="370158" y="382100"/>
                </a:cubicBezTo>
                <a:cubicBezTo>
                  <a:pt x="358064" y="383802"/>
                  <a:pt x="356583" y="379236"/>
                  <a:pt x="357861" y="371252"/>
                </a:cubicBezTo>
                <a:cubicBezTo>
                  <a:pt x="361373" y="351608"/>
                  <a:pt x="352380" y="336565"/>
                  <a:pt x="331313" y="328203"/>
                </a:cubicBezTo>
                <a:cubicBezTo>
                  <a:pt x="316037" y="321986"/>
                  <a:pt x="303183" y="316425"/>
                  <a:pt x="319354" y="299282"/>
                </a:cubicBezTo>
                <a:cubicBezTo>
                  <a:pt x="323265" y="295249"/>
                  <a:pt x="321459" y="290249"/>
                  <a:pt x="319682" y="285719"/>
                </a:cubicBezTo>
                <a:cubicBezTo>
                  <a:pt x="317166" y="278905"/>
                  <a:pt x="312080" y="273828"/>
                  <a:pt x="306391" y="268585"/>
                </a:cubicBezTo>
                <a:cubicBezTo>
                  <a:pt x="303227" y="265647"/>
                  <a:pt x="299399" y="261602"/>
                  <a:pt x="303294" y="257334"/>
                </a:cubicBezTo>
                <a:cubicBezTo>
                  <a:pt x="307735" y="252289"/>
                  <a:pt x="314131" y="254598"/>
                  <a:pt x="319242" y="255403"/>
                </a:cubicBezTo>
                <a:cubicBezTo>
                  <a:pt x="342683" y="258970"/>
                  <a:pt x="357062" y="269803"/>
                  <a:pt x="364093" y="286745"/>
                </a:cubicBezTo>
                <a:cubicBezTo>
                  <a:pt x="368651" y="297582"/>
                  <a:pt x="374307" y="297608"/>
                  <a:pt x="385301" y="287973"/>
                </a:cubicBezTo>
                <a:cubicBezTo>
                  <a:pt x="397712" y="277216"/>
                  <a:pt x="408079" y="276436"/>
                  <a:pt x="417598" y="285722"/>
                </a:cubicBezTo>
                <a:cubicBezTo>
                  <a:pt x="425226" y="293339"/>
                  <a:pt x="431406" y="301607"/>
                  <a:pt x="440155" y="308139"/>
                </a:cubicBezTo>
                <a:cubicBezTo>
                  <a:pt x="463623" y="326175"/>
                  <a:pt x="485720" y="346039"/>
                  <a:pt x="534406" y="339430"/>
                </a:cubicBezTo>
                <a:cubicBezTo>
                  <a:pt x="520872" y="332528"/>
                  <a:pt x="507316" y="334645"/>
                  <a:pt x="495633" y="333450"/>
                </a:cubicBezTo>
                <a:cubicBezTo>
                  <a:pt x="487244" y="332567"/>
                  <a:pt x="478750" y="330037"/>
                  <a:pt x="486289" y="322243"/>
                </a:cubicBezTo>
                <a:cubicBezTo>
                  <a:pt x="494951" y="313365"/>
                  <a:pt x="489365" y="309771"/>
                  <a:pt x="484000" y="304964"/>
                </a:cubicBezTo>
                <a:cubicBezTo>
                  <a:pt x="471673" y="293645"/>
                  <a:pt x="461604" y="280392"/>
                  <a:pt x="436911" y="280536"/>
                </a:cubicBezTo>
                <a:cubicBezTo>
                  <a:pt x="433041" y="280530"/>
                  <a:pt x="429923" y="278297"/>
                  <a:pt x="426865" y="277007"/>
                </a:cubicBezTo>
                <a:cubicBezTo>
                  <a:pt x="422581" y="275154"/>
                  <a:pt x="418872" y="272993"/>
                  <a:pt x="420654" y="268269"/>
                </a:cubicBezTo>
                <a:cubicBezTo>
                  <a:pt x="422468" y="264016"/>
                  <a:pt x="426748" y="261125"/>
                  <a:pt x="432329" y="259975"/>
                </a:cubicBezTo>
                <a:cubicBezTo>
                  <a:pt x="437320" y="258895"/>
                  <a:pt x="442621" y="258016"/>
                  <a:pt x="447672" y="257879"/>
                </a:cubicBezTo>
                <a:cubicBezTo>
                  <a:pt x="470223" y="256809"/>
                  <a:pt x="486254" y="265543"/>
                  <a:pt x="502242" y="273572"/>
                </a:cubicBezTo>
                <a:cubicBezTo>
                  <a:pt x="558179" y="301436"/>
                  <a:pt x="607891" y="334326"/>
                  <a:pt x="659874" y="365516"/>
                </a:cubicBezTo>
                <a:cubicBezTo>
                  <a:pt x="711842" y="396471"/>
                  <a:pt x="772192" y="418818"/>
                  <a:pt x="829177" y="444421"/>
                </a:cubicBezTo>
                <a:cubicBezTo>
                  <a:pt x="960626" y="503711"/>
                  <a:pt x="1092650" y="562693"/>
                  <a:pt x="1231903" y="613682"/>
                </a:cubicBezTo>
                <a:cubicBezTo>
                  <a:pt x="1368099" y="663381"/>
                  <a:pt x="1823141" y="686561"/>
                  <a:pt x="1911736" y="685084"/>
                </a:cubicBezTo>
                <a:cubicBezTo>
                  <a:pt x="2024994" y="682992"/>
                  <a:pt x="2291986" y="655399"/>
                  <a:pt x="2564313" y="632143"/>
                </a:cubicBezTo>
                <a:cubicBezTo>
                  <a:pt x="2595089" y="629364"/>
                  <a:pt x="2625288" y="626893"/>
                  <a:pt x="2657304" y="624913"/>
                </a:cubicBezTo>
                <a:cubicBezTo>
                  <a:pt x="3564401" y="568191"/>
                  <a:pt x="4203594" y="276765"/>
                  <a:pt x="4235818" y="259339"/>
                </a:cubicBezTo>
                <a:cubicBezTo>
                  <a:pt x="4287616" y="231474"/>
                  <a:pt x="4460006" y="176429"/>
                  <a:pt x="4460331" y="176864"/>
                </a:cubicBezTo>
                <a:cubicBezTo>
                  <a:pt x="4464175" y="181144"/>
                  <a:pt x="4483735" y="184529"/>
                  <a:pt x="4499578" y="186791"/>
                </a:cubicBezTo>
                <a:lnTo>
                  <a:pt x="4514640" y="188841"/>
                </a:lnTo>
                <a:lnTo>
                  <a:pt x="4516523" y="189988"/>
                </a:lnTo>
                <a:cubicBezTo>
                  <a:pt x="4522035" y="190091"/>
                  <a:pt x="4521760" y="189857"/>
                  <a:pt x="4518126" y="189316"/>
                </a:cubicBezTo>
                <a:lnTo>
                  <a:pt x="4514640" y="188841"/>
                </a:lnTo>
                <a:lnTo>
                  <a:pt x="4511569" y="186970"/>
                </a:lnTo>
                <a:cubicBezTo>
                  <a:pt x="4510788" y="185226"/>
                  <a:pt x="4510719" y="182981"/>
                  <a:pt x="4510888" y="180943"/>
                </a:cubicBezTo>
                <a:cubicBezTo>
                  <a:pt x="4511690" y="170169"/>
                  <a:pt x="4517648" y="160906"/>
                  <a:pt x="4531865" y="155151"/>
                </a:cubicBezTo>
                <a:cubicBezTo>
                  <a:pt x="4545507" y="149703"/>
                  <a:pt x="4559473" y="144689"/>
                  <a:pt x="4573441" y="139676"/>
                </a:cubicBezTo>
                <a:cubicBezTo>
                  <a:pt x="4585075" y="135420"/>
                  <a:pt x="4593048" y="134454"/>
                  <a:pt x="4594964" y="145847"/>
                </a:cubicBezTo>
                <a:cubicBezTo>
                  <a:pt x="4596879" y="157242"/>
                  <a:pt x="4613452" y="160454"/>
                  <a:pt x="4623059" y="152410"/>
                </a:cubicBezTo>
                <a:cubicBezTo>
                  <a:pt x="4660632" y="120811"/>
                  <a:pt x="4705757" y="95654"/>
                  <a:pt x="4748356" y="68192"/>
                </a:cubicBezTo>
                <a:cubicBezTo>
                  <a:pt x="4778098" y="49168"/>
                  <a:pt x="4809406" y="31378"/>
                  <a:pt x="4833812" y="8017"/>
                </a:cubicBezTo>
                <a:cubicBezTo>
                  <a:pt x="4838299" y="3678"/>
                  <a:pt x="4842399" y="-2039"/>
                  <a:pt x="4850908" y="727"/>
                </a:cubicBezTo>
                <a:close/>
              </a:path>
            </a:pathLst>
          </a:custGeom>
          <a:solidFill>
            <a:srgbClr val="5429E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Başlık 1">
            <a:extLst>
              <a:ext uri="{FF2B5EF4-FFF2-40B4-BE49-F238E27FC236}">
                <a16:creationId xmlns:a16="http://schemas.microsoft.com/office/drawing/2014/main" id="{C5B2D46B-5519-1C4C-8F7F-561A990133FC}"/>
              </a:ext>
            </a:extLst>
          </p:cNvPr>
          <p:cNvSpPr>
            <a:spLocks noGrp="1"/>
          </p:cNvSpPr>
          <p:nvPr>
            <p:ph type="title"/>
          </p:nvPr>
        </p:nvSpPr>
        <p:spPr>
          <a:xfrm>
            <a:off x="960510" y="2785830"/>
            <a:ext cx="3010737" cy="1765613"/>
          </a:xfrm>
        </p:spPr>
        <p:txBody>
          <a:bodyPr>
            <a:normAutofit/>
          </a:bodyPr>
          <a:lstStyle/>
          <a:p>
            <a:pPr algn="ctr"/>
            <a:r>
              <a:rPr lang="tr-TR" sz="3200">
                <a:solidFill>
                  <a:srgbClr val="FFFFFF"/>
                </a:solidFill>
              </a:rPr>
              <a:t>YÖNETİCİ</a:t>
            </a:r>
          </a:p>
        </p:txBody>
      </p:sp>
      <p:sp>
        <p:nvSpPr>
          <p:cNvPr id="3" name="İçerik Yer Tutucusu 2">
            <a:extLst>
              <a:ext uri="{FF2B5EF4-FFF2-40B4-BE49-F238E27FC236}">
                <a16:creationId xmlns:a16="http://schemas.microsoft.com/office/drawing/2014/main" id="{352E631C-5F7A-1045-A2A7-4CE3FAA648EC}"/>
              </a:ext>
            </a:extLst>
          </p:cNvPr>
          <p:cNvSpPr>
            <a:spLocks noGrp="1"/>
          </p:cNvSpPr>
          <p:nvPr>
            <p:ph idx="1"/>
          </p:nvPr>
        </p:nvSpPr>
        <p:spPr>
          <a:xfrm>
            <a:off x="5285014" y="964850"/>
            <a:ext cx="6068786" cy="4928300"/>
          </a:xfrm>
        </p:spPr>
        <p:txBody>
          <a:bodyPr anchor="ctr">
            <a:normAutofit/>
          </a:bodyPr>
          <a:lstStyle/>
          <a:p>
            <a:pPr algn="just"/>
            <a:r>
              <a:rPr lang="tr-TR" sz="2000" b="1" dirty="0"/>
              <a:t>Profesyonel yönetici: </a:t>
            </a:r>
            <a:r>
              <a:rPr lang="tr-TR" sz="2000" dirty="0"/>
              <a:t>Kar ve zararı başkalarına ait olmak üzere belirli bir ücret karşılığında çalışıyor olsalar bile sahip oldukları geniş kapsamlı biçimsel (resmi) yetki sayesinde verdikleri kararlar; işletme sahiplerinin (hissedarların) ne kadar kar payı alacaklarına, piyasaya sunulan mal ve hizmetlere müşterilerin ne fiyat ödeyeceklerine, işletmede çalıştırılan personele ne kadar ücret ödeneceğine ve nihayet üretim ve istihdam düzeylerinin ne düzeyde olacağına kadar geniş bir alanı kapsar.</a:t>
            </a:r>
            <a:endParaRPr lang="tr-TR" sz="2000" b="1" dirty="0"/>
          </a:p>
        </p:txBody>
      </p:sp>
    </p:spTree>
    <p:extLst>
      <p:ext uri="{BB962C8B-B14F-4D97-AF65-F5344CB8AC3E}">
        <p14:creationId xmlns:p14="http://schemas.microsoft.com/office/powerpoint/2010/main" val="12803316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2070828-E616-4355-9C8A-A1065032B2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355161C6-1218-4EAF-A9E9-A319CFD760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5747" y="2116753"/>
            <a:ext cx="4088106" cy="2781653"/>
          </a:xfrm>
          <a:custGeom>
            <a:avLst/>
            <a:gdLst>
              <a:gd name="connsiteX0" fmla="*/ 3362388 w 6230568"/>
              <a:gd name="connsiteY0" fmla="*/ 861 h 4239440"/>
              <a:gd name="connsiteX1" fmla="*/ 4026621 w 6230568"/>
              <a:gd name="connsiteY1" fmla="*/ 15392 h 4239440"/>
              <a:gd name="connsiteX2" fmla="*/ 5114556 w 6230568"/>
              <a:gd name="connsiteY2" fmla="*/ 34130 h 4239440"/>
              <a:gd name="connsiteX3" fmla="*/ 5776495 w 6230568"/>
              <a:gd name="connsiteY3" fmla="*/ 112905 h 4239440"/>
              <a:gd name="connsiteX4" fmla="*/ 5862918 w 6230568"/>
              <a:gd name="connsiteY4" fmla="*/ 141585 h 4239440"/>
              <a:gd name="connsiteX5" fmla="*/ 5840738 w 6230568"/>
              <a:gd name="connsiteY5" fmla="*/ 200475 h 4239440"/>
              <a:gd name="connsiteX6" fmla="*/ 5691219 w 6230568"/>
              <a:gd name="connsiteY6" fmla="*/ 216153 h 4239440"/>
              <a:gd name="connsiteX7" fmla="*/ 5773053 w 6230568"/>
              <a:gd name="connsiteY7" fmla="*/ 260130 h 4239440"/>
              <a:gd name="connsiteX8" fmla="*/ 5593324 w 6230568"/>
              <a:gd name="connsiteY8" fmla="*/ 293781 h 4239440"/>
              <a:gd name="connsiteX9" fmla="*/ 5617033 w 6230568"/>
              <a:gd name="connsiteY9" fmla="*/ 317108 h 4239440"/>
              <a:gd name="connsiteX10" fmla="*/ 5641124 w 6230568"/>
              <a:gd name="connsiteY10" fmla="*/ 339287 h 4239440"/>
              <a:gd name="connsiteX11" fmla="*/ 5299256 w 6230568"/>
              <a:gd name="connsiteY11" fmla="*/ 396265 h 4239440"/>
              <a:gd name="connsiteX12" fmla="*/ 5703073 w 6230568"/>
              <a:gd name="connsiteY12" fmla="*/ 500661 h 4239440"/>
              <a:gd name="connsiteX13" fmla="*/ 5629652 w 6230568"/>
              <a:gd name="connsiteY13" fmla="*/ 556874 h 4239440"/>
              <a:gd name="connsiteX14" fmla="*/ 5862918 w 6230568"/>
              <a:gd name="connsiteY14" fmla="*/ 645591 h 4239440"/>
              <a:gd name="connsiteX15" fmla="*/ 6052207 w 6230568"/>
              <a:gd name="connsiteY15" fmla="*/ 756106 h 4239440"/>
              <a:gd name="connsiteX16" fmla="*/ 6158515 w 6230568"/>
              <a:gd name="connsiteY16" fmla="*/ 901419 h 4239440"/>
              <a:gd name="connsiteX17" fmla="*/ 6195990 w 6230568"/>
              <a:gd name="connsiteY17" fmla="*/ 966427 h 4239440"/>
              <a:gd name="connsiteX18" fmla="*/ 6229642 w 6230568"/>
              <a:gd name="connsiteY18" fmla="*/ 1034878 h 4239440"/>
              <a:gd name="connsiteX19" fmla="*/ 6171516 w 6230568"/>
              <a:gd name="connsiteY19" fmla="*/ 1102946 h 4239440"/>
              <a:gd name="connsiteX20" fmla="*/ 6133659 w 6230568"/>
              <a:gd name="connsiteY20" fmla="*/ 1185545 h 4239440"/>
              <a:gd name="connsiteX21" fmla="*/ 6168458 w 6230568"/>
              <a:gd name="connsiteY21" fmla="*/ 1234110 h 4239440"/>
              <a:gd name="connsiteX22" fmla="*/ 6169222 w 6230568"/>
              <a:gd name="connsiteY22" fmla="*/ 1342712 h 4239440"/>
              <a:gd name="connsiteX23" fmla="*/ 6145131 w 6230568"/>
              <a:gd name="connsiteY23" fmla="*/ 1393954 h 4239440"/>
              <a:gd name="connsiteX24" fmla="*/ 6071709 w 6230568"/>
              <a:gd name="connsiteY24" fmla="*/ 1505233 h 4239440"/>
              <a:gd name="connsiteX25" fmla="*/ 6009378 w 6230568"/>
              <a:gd name="connsiteY25" fmla="*/ 1530089 h 4239440"/>
              <a:gd name="connsiteX26" fmla="*/ 6015879 w 6230568"/>
              <a:gd name="connsiteY26" fmla="*/ 1979030 h 4239440"/>
              <a:gd name="connsiteX27" fmla="*/ 6061385 w 6230568"/>
              <a:gd name="connsiteY27" fmla="*/ 2196234 h 4239440"/>
              <a:gd name="connsiteX28" fmla="*/ 6029263 w 6230568"/>
              <a:gd name="connsiteY28" fmla="*/ 2440972 h 4239440"/>
              <a:gd name="connsiteX29" fmla="*/ 6135571 w 6230568"/>
              <a:gd name="connsiteY29" fmla="*/ 2621848 h 4239440"/>
              <a:gd name="connsiteX30" fmla="*/ 6091594 w 6230568"/>
              <a:gd name="connsiteY30" fmla="*/ 2691446 h 4239440"/>
              <a:gd name="connsiteX31" fmla="*/ 6215493 w 6230568"/>
              <a:gd name="connsiteY31" fmla="*/ 2769456 h 4239440"/>
              <a:gd name="connsiteX32" fmla="*/ 6100389 w 6230568"/>
              <a:gd name="connsiteY32" fmla="*/ 2880352 h 4239440"/>
              <a:gd name="connsiteX33" fmla="*/ 5909953 w 6230568"/>
              <a:gd name="connsiteY33" fmla="*/ 3053963 h 4239440"/>
              <a:gd name="connsiteX34" fmla="*/ 5741696 w 6230568"/>
              <a:gd name="connsiteY34" fmla="*/ 3798118 h 4239440"/>
              <a:gd name="connsiteX35" fmla="*/ 5493899 w 6230568"/>
              <a:gd name="connsiteY35" fmla="*/ 4026795 h 4239440"/>
              <a:gd name="connsiteX36" fmla="*/ 3773471 w 6230568"/>
              <a:gd name="connsiteY36" fmla="*/ 4239028 h 4239440"/>
              <a:gd name="connsiteX37" fmla="*/ 2569285 w 6230568"/>
              <a:gd name="connsiteY37" fmla="*/ 4103275 h 4239440"/>
              <a:gd name="connsiteX38" fmla="*/ 2693948 w 6230568"/>
              <a:gd name="connsiteY38" fmla="*/ 4061593 h 4239440"/>
              <a:gd name="connsiteX39" fmla="*/ 2588788 w 6230568"/>
              <a:gd name="connsiteY39" fmla="*/ 4062358 h 4239440"/>
              <a:gd name="connsiteX40" fmla="*/ 2300073 w 6230568"/>
              <a:gd name="connsiteY40" fmla="*/ 4008822 h 4239440"/>
              <a:gd name="connsiteX41" fmla="*/ 1508500 w 6230568"/>
              <a:gd name="connsiteY41" fmla="*/ 3798118 h 4239440"/>
              <a:gd name="connsiteX42" fmla="*/ 1061089 w 6230568"/>
              <a:gd name="connsiteY42" fmla="*/ 3697546 h 4239440"/>
              <a:gd name="connsiteX43" fmla="*/ 939102 w 6230568"/>
              <a:gd name="connsiteY43" fmla="*/ 3648216 h 4239440"/>
              <a:gd name="connsiteX44" fmla="*/ 1243495 w 6230568"/>
              <a:gd name="connsiteY44" fmla="*/ 3624890 h 4239440"/>
              <a:gd name="connsiteX45" fmla="*/ 1083651 w 6230568"/>
              <a:gd name="connsiteY45" fmla="*/ 3595827 h 4239440"/>
              <a:gd name="connsiteX46" fmla="*/ 966636 w 6230568"/>
              <a:gd name="connsiteY46" fmla="*/ 3605770 h 4239440"/>
              <a:gd name="connsiteX47" fmla="*/ 885566 w 6230568"/>
              <a:gd name="connsiteY47" fmla="*/ 3609976 h 4239440"/>
              <a:gd name="connsiteX48" fmla="*/ 641976 w 6230568"/>
              <a:gd name="connsiteY48" fmla="*/ 3567912 h 4239440"/>
              <a:gd name="connsiteX49" fmla="*/ 399533 w 6230568"/>
              <a:gd name="connsiteY49" fmla="*/ 3583590 h 4239440"/>
              <a:gd name="connsiteX50" fmla="*/ 409093 w 6230568"/>
              <a:gd name="connsiteY50" fmla="*/ 3548792 h 4239440"/>
              <a:gd name="connsiteX51" fmla="*/ 792642 w 6230568"/>
              <a:gd name="connsiteY51" fmla="*/ 3417628 h 4239440"/>
              <a:gd name="connsiteX52" fmla="*/ 771610 w 6230568"/>
              <a:gd name="connsiteY52" fmla="*/ 3345736 h 4239440"/>
              <a:gd name="connsiteX53" fmla="*/ 945986 w 6230568"/>
              <a:gd name="connsiteY53" fmla="*/ 3317056 h 4239440"/>
              <a:gd name="connsiteX54" fmla="*/ 892449 w 6230568"/>
              <a:gd name="connsiteY54" fmla="*/ 3285316 h 4239440"/>
              <a:gd name="connsiteX55" fmla="*/ 949045 w 6230568"/>
              <a:gd name="connsiteY55" fmla="*/ 3262755 h 4239440"/>
              <a:gd name="connsiteX56" fmla="*/ 1252673 w 6230568"/>
              <a:gd name="connsiteY56" fmla="*/ 3200041 h 4239440"/>
              <a:gd name="connsiteX57" fmla="*/ 388825 w 6230568"/>
              <a:gd name="connsiteY57" fmla="*/ 3176714 h 4239440"/>
              <a:gd name="connsiteX58" fmla="*/ 127644 w 6230568"/>
              <a:gd name="connsiteY58" fmla="*/ 3111323 h 4239440"/>
              <a:gd name="connsiteX59" fmla="*/ 437008 w 6230568"/>
              <a:gd name="connsiteY59" fmla="*/ 2921652 h 4239440"/>
              <a:gd name="connsiteX60" fmla="*/ 601441 w 6230568"/>
              <a:gd name="connsiteY60" fmla="*/ 2840965 h 4239440"/>
              <a:gd name="connsiteX61" fmla="*/ 330700 w 6230568"/>
              <a:gd name="connsiteY61" fmla="*/ 2859320 h 4239440"/>
              <a:gd name="connsiteX62" fmla="*/ 534521 w 6230568"/>
              <a:gd name="connsiteY62" fmla="*/ 2720126 h 4239440"/>
              <a:gd name="connsiteX63" fmla="*/ 492839 w 6230568"/>
              <a:gd name="connsiteY63" fmla="*/ 2694505 h 4239440"/>
              <a:gd name="connsiteX64" fmla="*/ 416358 w 6230568"/>
              <a:gd name="connsiteY64" fmla="*/ 2677297 h 4239440"/>
              <a:gd name="connsiteX65" fmla="*/ 761285 w 6230568"/>
              <a:gd name="connsiteY65" fmla="*/ 2589726 h 4239440"/>
              <a:gd name="connsiteX66" fmla="*/ 664920 w 6230568"/>
              <a:gd name="connsiteY66" fmla="*/ 2466593 h 4239440"/>
              <a:gd name="connsiteX67" fmla="*/ 740253 w 6230568"/>
              <a:gd name="connsiteY67" fmla="*/ 2438677 h 4239440"/>
              <a:gd name="connsiteX68" fmla="*/ 650006 w 6230568"/>
              <a:gd name="connsiteY68" fmla="*/ 2435236 h 4239440"/>
              <a:gd name="connsiteX69" fmla="*/ 578879 w 6230568"/>
              <a:gd name="connsiteY69" fmla="*/ 2435618 h 4239440"/>
              <a:gd name="connsiteX70" fmla="*/ 451157 w 6230568"/>
              <a:gd name="connsiteY70" fmla="*/ 2404644 h 4239440"/>
              <a:gd name="connsiteX71" fmla="*/ 2216 w 6230568"/>
              <a:gd name="connsiteY71" fmla="*/ 2456650 h 4239440"/>
              <a:gd name="connsiteX72" fmla="*/ 97052 w 6230568"/>
              <a:gd name="connsiteY72" fmla="*/ 2383611 h 4239440"/>
              <a:gd name="connsiteX73" fmla="*/ 210626 w 6230568"/>
              <a:gd name="connsiteY73" fmla="*/ 2341930 h 4239440"/>
              <a:gd name="connsiteX74" fmla="*/ 57282 w 6230568"/>
              <a:gd name="connsiteY74" fmla="*/ 2319750 h 4239440"/>
              <a:gd name="connsiteX75" fmla="*/ 365499 w 6230568"/>
              <a:gd name="connsiteY75" fmla="*/ 2250153 h 4239440"/>
              <a:gd name="connsiteX76" fmla="*/ 290548 w 6230568"/>
              <a:gd name="connsiteY76" fmla="*/ 2187821 h 4239440"/>
              <a:gd name="connsiteX77" fmla="*/ 482896 w 6230568"/>
              <a:gd name="connsiteY77" fmla="*/ 1906755 h 4239440"/>
              <a:gd name="connsiteX78" fmla="*/ 867211 w 6230568"/>
              <a:gd name="connsiteY78" fmla="*/ 1747294 h 4239440"/>
              <a:gd name="connsiteX79" fmla="*/ 1063766 w 6230568"/>
              <a:gd name="connsiteY79" fmla="*/ 1734674 h 4239440"/>
              <a:gd name="connsiteX80" fmla="*/ 1008701 w 6230568"/>
              <a:gd name="connsiteY80" fmla="*/ 1683432 h 4239440"/>
              <a:gd name="connsiteX81" fmla="*/ 1152865 w 6230568"/>
              <a:gd name="connsiteY81" fmla="*/ 1394719 h 4239440"/>
              <a:gd name="connsiteX82" fmla="*/ 998376 w 6230568"/>
              <a:gd name="connsiteY82" fmla="*/ 1411927 h 4239440"/>
              <a:gd name="connsiteX83" fmla="*/ 206419 w 6230568"/>
              <a:gd name="connsiteY83" fmla="*/ 1424164 h 4239440"/>
              <a:gd name="connsiteX84" fmla="*/ 128027 w 6230568"/>
              <a:gd name="connsiteY84" fmla="*/ 1413074 h 4239440"/>
              <a:gd name="connsiteX85" fmla="*/ 672950 w 6230568"/>
              <a:gd name="connsiteY85" fmla="*/ 1268143 h 4239440"/>
              <a:gd name="connsiteX86" fmla="*/ 457658 w 6230568"/>
              <a:gd name="connsiteY86" fmla="*/ 1229138 h 4239440"/>
              <a:gd name="connsiteX87" fmla="*/ 407945 w 6230568"/>
              <a:gd name="connsiteY87" fmla="*/ 1213459 h 4239440"/>
              <a:gd name="connsiteX88" fmla="*/ 453451 w 6230568"/>
              <a:gd name="connsiteY88" fmla="*/ 1172924 h 4239440"/>
              <a:gd name="connsiteX89" fmla="*/ 568172 w 6230568"/>
              <a:gd name="connsiteY89" fmla="*/ 1132007 h 4239440"/>
              <a:gd name="connsiteX90" fmla="*/ 255367 w 6230568"/>
              <a:gd name="connsiteY90" fmla="*/ 1190898 h 4239440"/>
              <a:gd name="connsiteX91" fmla="*/ 277546 w 6230568"/>
              <a:gd name="connsiteY91" fmla="*/ 1128567 h 4239440"/>
              <a:gd name="connsiteX92" fmla="*/ 246572 w 6230568"/>
              <a:gd name="connsiteY92" fmla="*/ 1072353 h 4239440"/>
              <a:gd name="connsiteX93" fmla="*/ 422859 w 6230568"/>
              <a:gd name="connsiteY93" fmla="*/ 1000078 h 4239440"/>
              <a:gd name="connsiteX94" fmla="*/ 668362 w 6230568"/>
              <a:gd name="connsiteY94" fmla="*/ 858972 h 4239440"/>
              <a:gd name="connsiteX95" fmla="*/ 914629 w 6230568"/>
              <a:gd name="connsiteY95" fmla="*/ 768725 h 4239440"/>
              <a:gd name="connsiteX96" fmla="*/ 1117684 w 6230568"/>
              <a:gd name="connsiteY96" fmla="*/ 688420 h 4239440"/>
              <a:gd name="connsiteX97" fmla="*/ 928778 w 6230568"/>
              <a:gd name="connsiteY97" fmla="*/ 701040 h 4239440"/>
              <a:gd name="connsiteX98" fmla="*/ 1243877 w 6230568"/>
              <a:gd name="connsiteY98" fmla="*/ 574464 h 4239440"/>
              <a:gd name="connsiteX99" fmla="*/ 1291678 w 6230568"/>
              <a:gd name="connsiteY99" fmla="*/ 566434 h 4239440"/>
              <a:gd name="connsiteX100" fmla="*/ 1797596 w 6230568"/>
              <a:gd name="connsiteY100" fmla="*/ 476952 h 4239440"/>
              <a:gd name="connsiteX101" fmla="*/ 1895491 w 6230568"/>
              <a:gd name="connsiteY101" fmla="*/ 432593 h 4239440"/>
              <a:gd name="connsiteX102" fmla="*/ 1782682 w 6230568"/>
              <a:gd name="connsiteY102" fmla="*/ 423033 h 4239440"/>
              <a:gd name="connsiteX103" fmla="*/ 1406781 w 6230568"/>
              <a:gd name="connsiteY103" fmla="*/ 449419 h 4239440"/>
              <a:gd name="connsiteX104" fmla="*/ 1662226 w 6230568"/>
              <a:gd name="connsiteY104" fmla="*/ 393970 h 4239440"/>
              <a:gd name="connsiteX105" fmla="*/ 1383837 w 6230568"/>
              <a:gd name="connsiteY105" fmla="*/ 376762 h 4239440"/>
              <a:gd name="connsiteX106" fmla="*/ 1318063 w 6230568"/>
              <a:gd name="connsiteY106" fmla="*/ 333168 h 4239440"/>
              <a:gd name="connsiteX107" fmla="*/ 1365099 w 6230568"/>
              <a:gd name="connsiteY107" fmla="*/ 290722 h 4239440"/>
              <a:gd name="connsiteX108" fmla="*/ 1536798 w 6230568"/>
              <a:gd name="connsiteY108" fmla="*/ 244069 h 4239440"/>
              <a:gd name="connsiteX109" fmla="*/ 1711938 w 6230568"/>
              <a:gd name="connsiteY109" fmla="*/ 175619 h 4239440"/>
              <a:gd name="connsiteX110" fmla="*/ 2273687 w 6230568"/>
              <a:gd name="connsiteY110" fmla="*/ 78488 h 4239440"/>
              <a:gd name="connsiteX111" fmla="*/ 2646913 w 6230568"/>
              <a:gd name="connsiteY111" fmla="*/ 46749 h 4239440"/>
              <a:gd name="connsiteX112" fmla="*/ 3362388 w 6230568"/>
              <a:gd name="connsiteY112" fmla="*/ 861 h 4239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Lst>
            <a:rect l="l" t="t" r="r" b="b"/>
            <a:pathLst>
              <a:path w="6230568" h="4239440">
                <a:moveTo>
                  <a:pt x="3362388" y="861"/>
                </a:moveTo>
                <a:cubicBezTo>
                  <a:pt x="3584946" y="-3346"/>
                  <a:pt x="3805210" y="8891"/>
                  <a:pt x="4026621" y="15392"/>
                </a:cubicBezTo>
                <a:cubicBezTo>
                  <a:pt x="4388374" y="26482"/>
                  <a:pt x="4752039" y="26099"/>
                  <a:pt x="5114556" y="34130"/>
                </a:cubicBezTo>
                <a:cubicBezTo>
                  <a:pt x="5340556" y="39101"/>
                  <a:pt x="5563879" y="57074"/>
                  <a:pt x="5776495" y="112905"/>
                </a:cubicBezTo>
                <a:cubicBezTo>
                  <a:pt x="5806322" y="120935"/>
                  <a:pt x="5839973" y="122465"/>
                  <a:pt x="5862918" y="141585"/>
                </a:cubicBezTo>
                <a:cubicBezTo>
                  <a:pt x="5888539" y="162999"/>
                  <a:pt x="5878214" y="194356"/>
                  <a:pt x="5840738" y="200475"/>
                </a:cubicBezTo>
                <a:cubicBezTo>
                  <a:pt x="5792938" y="208505"/>
                  <a:pt x="5743991" y="210800"/>
                  <a:pt x="5691219" y="216153"/>
                </a:cubicBezTo>
                <a:cubicBezTo>
                  <a:pt x="5711486" y="245598"/>
                  <a:pt x="5760434" y="223419"/>
                  <a:pt x="5773053" y="260130"/>
                </a:cubicBezTo>
                <a:cubicBezTo>
                  <a:pt x="5716458" y="285368"/>
                  <a:pt x="5648008" y="268925"/>
                  <a:pt x="5593324" y="293781"/>
                </a:cubicBezTo>
                <a:cubicBezTo>
                  <a:pt x="5594854" y="310989"/>
                  <a:pt x="5607090" y="312519"/>
                  <a:pt x="5617033" y="317108"/>
                </a:cubicBezTo>
                <a:cubicBezTo>
                  <a:pt x="5626976" y="321314"/>
                  <a:pt x="5651831" y="315196"/>
                  <a:pt x="5641124" y="339287"/>
                </a:cubicBezTo>
                <a:cubicBezTo>
                  <a:pt x="5527551" y="353818"/>
                  <a:pt x="5418949" y="403148"/>
                  <a:pt x="5299256" y="396265"/>
                </a:cubicBezTo>
                <a:cubicBezTo>
                  <a:pt x="5447247" y="409649"/>
                  <a:pt x="5572292" y="464333"/>
                  <a:pt x="5703073" y="500661"/>
                </a:cubicBezTo>
                <a:cubicBezTo>
                  <a:pt x="5697720" y="543490"/>
                  <a:pt x="5644949" y="526282"/>
                  <a:pt x="5629652" y="556874"/>
                </a:cubicBezTo>
                <a:cubicBezTo>
                  <a:pt x="5713398" y="578288"/>
                  <a:pt x="5793703" y="603527"/>
                  <a:pt x="5862918" y="645591"/>
                </a:cubicBezTo>
                <a:cubicBezTo>
                  <a:pt x="5925250" y="683449"/>
                  <a:pt x="5984521" y="725131"/>
                  <a:pt x="6052207" y="756106"/>
                </a:cubicBezTo>
                <a:cubicBezTo>
                  <a:pt x="6123334" y="788611"/>
                  <a:pt x="6166545" y="830293"/>
                  <a:pt x="6158515" y="901419"/>
                </a:cubicBezTo>
                <a:cubicBezTo>
                  <a:pt x="6155073" y="930482"/>
                  <a:pt x="6164251" y="954955"/>
                  <a:pt x="6195990" y="966427"/>
                </a:cubicBezTo>
                <a:cubicBezTo>
                  <a:pt x="6235378" y="980576"/>
                  <a:pt x="6231172" y="1001990"/>
                  <a:pt x="6229642" y="1034878"/>
                </a:cubicBezTo>
                <a:cubicBezTo>
                  <a:pt x="6227347" y="1074265"/>
                  <a:pt x="6207080" y="1089562"/>
                  <a:pt x="6171516" y="1102946"/>
                </a:cubicBezTo>
                <a:cubicBezTo>
                  <a:pt x="6120657" y="1121682"/>
                  <a:pt x="6120274" y="1150745"/>
                  <a:pt x="6133659" y="1185545"/>
                </a:cubicBezTo>
                <a:cubicBezTo>
                  <a:pt x="6140925" y="1204664"/>
                  <a:pt x="6152014" y="1219961"/>
                  <a:pt x="6168458" y="1234110"/>
                </a:cubicBezTo>
                <a:cubicBezTo>
                  <a:pt x="6225435" y="1283439"/>
                  <a:pt x="6225053" y="1284204"/>
                  <a:pt x="6169222" y="1342712"/>
                </a:cubicBezTo>
                <a:cubicBezTo>
                  <a:pt x="6154308" y="1358390"/>
                  <a:pt x="6138247" y="1368715"/>
                  <a:pt x="6145131" y="1393954"/>
                </a:cubicBezTo>
                <a:cubicBezTo>
                  <a:pt x="6168458" y="1477700"/>
                  <a:pt x="6165398" y="1477700"/>
                  <a:pt x="6071709" y="1505233"/>
                </a:cubicBezTo>
                <a:cubicBezTo>
                  <a:pt x="6050295" y="1511734"/>
                  <a:pt x="6021615" y="1505998"/>
                  <a:pt x="6009378" y="1530089"/>
                </a:cubicBezTo>
                <a:cubicBezTo>
                  <a:pt x="6017026" y="1547680"/>
                  <a:pt x="5999053" y="1972146"/>
                  <a:pt x="6015879" y="1979030"/>
                </a:cubicBezTo>
                <a:cubicBezTo>
                  <a:pt x="6147425" y="2032948"/>
                  <a:pt x="6163868" y="2096427"/>
                  <a:pt x="6061385" y="2196234"/>
                </a:cubicBezTo>
                <a:cubicBezTo>
                  <a:pt x="5992552" y="2263155"/>
                  <a:pt x="6000582" y="2372522"/>
                  <a:pt x="6029263" y="2440972"/>
                </a:cubicBezTo>
                <a:cubicBezTo>
                  <a:pt x="6137482" y="2471182"/>
                  <a:pt x="6113774" y="2551486"/>
                  <a:pt x="6135571" y="2621848"/>
                </a:cubicBezTo>
                <a:cubicBezTo>
                  <a:pt x="6151632" y="2674620"/>
                  <a:pt x="6088535" y="2667354"/>
                  <a:pt x="6091594" y="2691446"/>
                </a:cubicBezTo>
                <a:cubicBezTo>
                  <a:pt x="6131364" y="2720508"/>
                  <a:pt x="6184518" y="2729686"/>
                  <a:pt x="6215493" y="2769456"/>
                </a:cubicBezTo>
                <a:cubicBezTo>
                  <a:pt x="6159662" y="2798518"/>
                  <a:pt x="6131364" y="2839435"/>
                  <a:pt x="6100389" y="2880352"/>
                </a:cubicBezTo>
                <a:cubicBezTo>
                  <a:pt x="6050295" y="2946890"/>
                  <a:pt x="5982227" y="3003103"/>
                  <a:pt x="5909953" y="3053963"/>
                </a:cubicBezTo>
                <a:cubicBezTo>
                  <a:pt x="5873243" y="3408068"/>
                  <a:pt x="5754698" y="3779763"/>
                  <a:pt x="5741696" y="3798118"/>
                </a:cubicBezTo>
                <a:cubicBezTo>
                  <a:pt x="5688160" y="3792764"/>
                  <a:pt x="5584146" y="4006910"/>
                  <a:pt x="5493899" y="4026795"/>
                </a:cubicBezTo>
                <a:cubicBezTo>
                  <a:pt x="5399063" y="4048592"/>
                  <a:pt x="3988763" y="4249736"/>
                  <a:pt x="3773471" y="4239028"/>
                </a:cubicBezTo>
                <a:cubicBezTo>
                  <a:pt x="2603319" y="4182050"/>
                  <a:pt x="2569285" y="4103275"/>
                  <a:pt x="2569285" y="4103275"/>
                </a:cubicBezTo>
                <a:cubicBezTo>
                  <a:pt x="2569285" y="4103275"/>
                  <a:pt x="2635823" y="4083773"/>
                  <a:pt x="2693948" y="4061593"/>
                </a:cubicBezTo>
                <a:cubicBezTo>
                  <a:pt x="2658767" y="4062741"/>
                  <a:pt x="2623587" y="4063505"/>
                  <a:pt x="2588788" y="4062358"/>
                </a:cubicBezTo>
                <a:cubicBezTo>
                  <a:pt x="2319193" y="4054328"/>
                  <a:pt x="2565461" y="4039414"/>
                  <a:pt x="2300073" y="4008822"/>
                </a:cubicBezTo>
                <a:cubicBezTo>
                  <a:pt x="1852280" y="3957198"/>
                  <a:pt x="1919582" y="3943813"/>
                  <a:pt x="1508500" y="3798118"/>
                </a:cubicBezTo>
                <a:cubicBezTo>
                  <a:pt x="1472171" y="3785116"/>
                  <a:pt x="1217109" y="3706342"/>
                  <a:pt x="1061089" y="3697546"/>
                </a:cubicBezTo>
                <a:cubicBezTo>
                  <a:pt x="1019790" y="3695252"/>
                  <a:pt x="974667" y="3696017"/>
                  <a:pt x="939102" y="3648216"/>
                </a:cubicBezTo>
                <a:cubicBezTo>
                  <a:pt x="1048088" y="3649746"/>
                  <a:pt x="1141776" y="3649746"/>
                  <a:pt x="1243495" y="3624890"/>
                </a:cubicBezTo>
                <a:cubicBezTo>
                  <a:pt x="1189194" y="3590473"/>
                  <a:pt x="1126862" y="3619919"/>
                  <a:pt x="1083651" y="3595827"/>
                </a:cubicBezTo>
                <a:cubicBezTo>
                  <a:pt x="1043116" y="3573648"/>
                  <a:pt x="1007935" y="3570589"/>
                  <a:pt x="966636" y="3605770"/>
                </a:cubicBezTo>
                <a:cubicBezTo>
                  <a:pt x="945221" y="3624125"/>
                  <a:pt x="907363" y="3620683"/>
                  <a:pt x="885566" y="3609976"/>
                </a:cubicBezTo>
                <a:cubicBezTo>
                  <a:pt x="768933" y="3552233"/>
                  <a:pt x="771610" y="3552998"/>
                  <a:pt x="641976" y="3567912"/>
                </a:cubicBezTo>
                <a:cubicBezTo>
                  <a:pt x="559377" y="3577089"/>
                  <a:pt x="475248" y="3593533"/>
                  <a:pt x="399533" y="3583590"/>
                </a:cubicBezTo>
                <a:cubicBezTo>
                  <a:pt x="389973" y="3561793"/>
                  <a:pt x="398385" y="3551851"/>
                  <a:pt x="409093" y="3548792"/>
                </a:cubicBezTo>
                <a:cubicBezTo>
                  <a:pt x="583468" y="3501374"/>
                  <a:pt x="615972" y="3447073"/>
                  <a:pt x="792642" y="3417628"/>
                </a:cubicBezTo>
                <a:cubicBezTo>
                  <a:pt x="805644" y="3384359"/>
                  <a:pt x="741400" y="3378622"/>
                  <a:pt x="771610" y="3345736"/>
                </a:cubicBezTo>
                <a:cubicBezTo>
                  <a:pt x="826676" y="3320115"/>
                  <a:pt x="891302" y="3350325"/>
                  <a:pt x="945986" y="3317056"/>
                </a:cubicBezTo>
                <a:cubicBezTo>
                  <a:pt x="936426" y="3293347"/>
                  <a:pt x="890537" y="3310555"/>
                  <a:pt x="892449" y="3285316"/>
                </a:cubicBezTo>
                <a:cubicBezTo>
                  <a:pt x="894744" y="3256254"/>
                  <a:pt x="926866" y="3260843"/>
                  <a:pt x="949045" y="3262755"/>
                </a:cubicBezTo>
                <a:cubicBezTo>
                  <a:pt x="1056500" y="3272697"/>
                  <a:pt x="1149806" y="3218396"/>
                  <a:pt x="1252673" y="3200041"/>
                </a:cubicBezTo>
                <a:cubicBezTo>
                  <a:pt x="1142923" y="3154152"/>
                  <a:pt x="503164" y="3190863"/>
                  <a:pt x="388825" y="3176714"/>
                </a:cubicBezTo>
                <a:cubicBezTo>
                  <a:pt x="269133" y="3162183"/>
                  <a:pt x="78697" y="3123560"/>
                  <a:pt x="127644" y="3111323"/>
                </a:cubicBezTo>
                <a:cubicBezTo>
                  <a:pt x="183093" y="3097175"/>
                  <a:pt x="380795" y="2929300"/>
                  <a:pt x="437008" y="2921652"/>
                </a:cubicBezTo>
                <a:cubicBezTo>
                  <a:pt x="502399" y="2912857"/>
                  <a:pt x="515401" y="2901002"/>
                  <a:pt x="601441" y="2840965"/>
                </a:cubicBezTo>
                <a:cubicBezTo>
                  <a:pt x="658037" y="2801577"/>
                  <a:pt x="422477" y="2887235"/>
                  <a:pt x="330700" y="2859320"/>
                </a:cubicBezTo>
                <a:cubicBezTo>
                  <a:pt x="297049" y="2848995"/>
                  <a:pt x="534521" y="2740010"/>
                  <a:pt x="534521" y="2720126"/>
                </a:cubicBezTo>
                <a:cubicBezTo>
                  <a:pt x="534521" y="2699093"/>
                  <a:pt x="513106" y="2694505"/>
                  <a:pt x="492839" y="2694505"/>
                </a:cubicBezTo>
                <a:cubicBezTo>
                  <a:pt x="447715" y="2694505"/>
                  <a:pt x="461482" y="2676149"/>
                  <a:pt x="416358" y="2677297"/>
                </a:cubicBezTo>
                <a:cubicBezTo>
                  <a:pt x="548670" y="2624143"/>
                  <a:pt x="630504" y="2638292"/>
                  <a:pt x="761285" y="2589726"/>
                </a:cubicBezTo>
                <a:cubicBezTo>
                  <a:pt x="825147" y="2566017"/>
                  <a:pt x="599147" y="2487242"/>
                  <a:pt x="664920" y="2466593"/>
                </a:cubicBezTo>
                <a:cubicBezTo>
                  <a:pt x="689776" y="2458562"/>
                  <a:pt x="723045" y="2466975"/>
                  <a:pt x="740253" y="2438677"/>
                </a:cubicBezTo>
                <a:cubicBezTo>
                  <a:pt x="713103" y="2416116"/>
                  <a:pt x="677157" y="2426058"/>
                  <a:pt x="650006" y="2435236"/>
                </a:cubicBezTo>
                <a:cubicBezTo>
                  <a:pt x="580791" y="2458945"/>
                  <a:pt x="585763" y="2453209"/>
                  <a:pt x="578879" y="2435618"/>
                </a:cubicBezTo>
                <a:cubicBezTo>
                  <a:pt x="556318" y="2375581"/>
                  <a:pt x="500487" y="2394701"/>
                  <a:pt x="451157" y="2404644"/>
                </a:cubicBezTo>
                <a:cubicBezTo>
                  <a:pt x="302020" y="2434471"/>
                  <a:pt x="150971" y="2426058"/>
                  <a:pt x="2216" y="2456650"/>
                </a:cubicBezTo>
                <a:cubicBezTo>
                  <a:pt x="-13844" y="2460092"/>
                  <a:pt x="61489" y="2391642"/>
                  <a:pt x="97052" y="2383611"/>
                </a:cubicBezTo>
                <a:cubicBezTo>
                  <a:pt x="135675" y="2375199"/>
                  <a:pt x="183093" y="2381317"/>
                  <a:pt x="210626" y="2341930"/>
                </a:cubicBezTo>
                <a:cubicBezTo>
                  <a:pt x="161678" y="2331987"/>
                  <a:pt x="105848" y="2351107"/>
                  <a:pt x="57282" y="2319750"/>
                </a:cubicBezTo>
                <a:cubicBezTo>
                  <a:pt x="165120" y="2276539"/>
                  <a:pt x="272575" y="2278068"/>
                  <a:pt x="365499" y="2250153"/>
                </a:cubicBezTo>
                <a:cubicBezTo>
                  <a:pt x="373912" y="2198529"/>
                  <a:pt x="312727" y="2217266"/>
                  <a:pt x="290548" y="2187821"/>
                </a:cubicBezTo>
                <a:cubicBezTo>
                  <a:pt x="990345" y="2137344"/>
                  <a:pt x="599529" y="1988207"/>
                  <a:pt x="482896" y="1906755"/>
                </a:cubicBezTo>
                <a:cubicBezTo>
                  <a:pt x="443891" y="1879605"/>
                  <a:pt x="853827" y="1750735"/>
                  <a:pt x="867211" y="1747294"/>
                </a:cubicBezTo>
                <a:cubicBezTo>
                  <a:pt x="901245" y="1739263"/>
                  <a:pt x="1036233" y="1744999"/>
                  <a:pt x="1063766" y="1734674"/>
                </a:cubicBezTo>
                <a:cubicBezTo>
                  <a:pt x="1098947" y="1721673"/>
                  <a:pt x="982696" y="1699111"/>
                  <a:pt x="1008701" y="1683432"/>
                </a:cubicBezTo>
                <a:cubicBezTo>
                  <a:pt x="1191107" y="1572918"/>
                  <a:pt x="1204107" y="1406573"/>
                  <a:pt x="1152865" y="1394719"/>
                </a:cubicBezTo>
                <a:cubicBezTo>
                  <a:pt x="1099712" y="1382482"/>
                  <a:pt x="1047706" y="1392042"/>
                  <a:pt x="998376" y="1411927"/>
                </a:cubicBezTo>
                <a:cubicBezTo>
                  <a:pt x="918070" y="1444431"/>
                  <a:pt x="362057" y="1398160"/>
                  <a:pt x="206419" y="1424164"/>
                </a:cubicBezTo>
                <a:cubicBezTo>
                  <a:pt x="182710" y="1427988"/>
                  <a:pt x="150589" y="1445196"/>
                  <a:pt x="128027" y="1413074"/>
                </a:cubicBezTo>
                <a:cubicBezTo>
                  <a:pt x="288254" y="1309060"/>
                  <a:pt x="493986" y="1338888"/>
                  <a:pt x="672950" y="1268143"/>
                </a:cubicBezTo>
                <a:cubicBezTo>
                  <a:pt x="602588" y="1219578"/>
                  <a:pt x="531079" y="1221873"/>
                  <a:pt x="457658" y="1229138"/>
                </a:cubicBezTo>
                <a:cubicBezTo>
                  <a:pt x="438538" y="1231050"/>
                  <a:pt x="412534" y="1233727"/>
                  <a:pt x="407945" y="1213459"/>
                </a:cubicBezTo>
                <a:cubicBezTo>
                  <a:pt x="402209" y="1187838"/>
                  <a:pt x="433184" y="1183250"/>
                  <a:pt x="453451" y="1172924"/>
                </a:cubicBezTo>
                <a:cubicBezTo>
                  <a:pt x="484426" y="1156863"/>
                  <a:pt x="530314" y="1175984"/>
                  <a:pt x="568172" y="1132007"/>
                </a:cubicBezTo>
                <a:cubicBezTo>
                  <a:pt x="453451" y="1142333"/>
                  <a:pt x="356704" y="1160305"/>
                  <a:pt x="255367" y="1190898"/>
                </a:cubicBezTo>
                <a:cubicBezTo>
                  <a:pt x="264162" y="1163747"/>
                  <a:pt x="294754" y="1151128"/>
                  <a:pt x="277546" y="1128567"/>
                </a:cubicBezTo>
                <a:cubicBezTo>
                  <a:pt x="264545" y="1111740"/>
                  <a:pt x="227452" y="1103709"/>
                  <a:pt x="246572" y="1072353"/>
                </a:cubicBezTo>
                <a:cubicBezTo>
                  <a:pt x="300490" y="1039083"/>
                  <a:pt x="376971" y="1047879"/>
                  <a:pt x="422859" y="1000078"/>
                </a:cubicBezTo>
                <a:cubicBezTo>
                  <a:pt x="487868" y="932012"/>
                  <a:pt x="588822" y="908684"/>
                  <a:pt x="668362" y="858972"/>
                </a:cubicBezTo>
                <a:cubicBezTo>
                  <a:pt x="694747" y="842911"/>
                  <a:pt x="867976" y="786699"/>
                  <a:pt x="914629" y="768725"/>
                </a:cubicBezTo>
                <a:cubicBezTo>
                  <a:pt x="979637" y="743486"/>
                  <a:pt x="1053823" y="734691"/>
                  <a:pt x="1117684" y="688420"/>
                </a:cubicBezTo>
                <a:cubicBezTo>
                  <a:pt x="1054970" y="678860"/>
                  <a:pt x="1004112" y="722072"/>
                  <a:pt x="928778" y="701040"/>
                </a:cubicBezTo>
                <a:cubicBezTo>
                  <a:pt x="1048088" y="656299"/>
                  <a:pt x="1157454" y="636031"/>
                  <a:pt x="1243877" y="574464"/>
                </a:cubicBezTo>
                <a:cubicBezTo>
                  <a:pt x="1254585" y="566816"/>
                  <a:pt x="1275617" y="569111"/>
                  <a:pt x="1291678" y="566434"/>
                </a:cubicBezTo>
                <a:cubicBezTo>
                  <a:pt x="1460699" y="539283"/>
                  <a:pt x="1630486" y="516339"/>
                  <a:pt x="1797596" y="476952"/>
                </a:cubicBezTo>
                <a:cubicBezTo>
                  <a:pt x="1835454" y="467774"/>
                  <a:pt x="1902374" y="465480"/>
                  <a:pt x="1895491" y="432593"/>
                </a:cubicBezTo>
                <a:cubicBezTo>
                  <a:pt x="1885166" y="383263"/>
                  <a:pt x="1822835" y="418444"/>
                  <a:pt x="1782682" y="423033"/>
                </a:cubicBezTo>
                <a:cubicBezTo>
                  <a:pt x="1658019" y="437947"/>
                  <a:pt x="1533356" y="463950"/>
                  <a:pt x="1406781" y="449419"/>
                </a:cubicBezTo>
                <a:cubicBezTo>
                  <a:pt x="1492056" y="431064"/>
                  <a:pt x="1576950" y="412326"/>
                  <a:pt x="1662226" y="393970"/>
                </a:cubicBezTo>
                <a:cubicBezTo>
                  <a:pt x="1564330" y="400471"/>
                  <a:pt x="1479055" y="357642"/>
                  <a:pt x="1383837" y="376762"/>
                </a:cubicBezTo>
                <a:cubicBezTo>
                  <a:pt x="1353244" y="382881"/>
                  <a:pt x="1321123" y="363378"/>
                  <a:pt x="1318063" y="333168"/>
                </a:cubicBezTo>
                <a:cubicBezTo>
                  <a:pt x="1314622" y="309077"/>
                  <a:pt x="1343302" y="298370"/>
                  <a:pt x="1365099" y="290722"/>
                </a:cubicBezTo>
                <a:cubicBezTo>
                  <a:pt x="1420930" y="271219"/>
                  <a:pt x="1465288" y="213477"/>
                  <a:pt x="1536798" y="244069"/>
                </a:cubicBezTo>
                <a:cubicBezTo>
                  <a:pt x="1581921" y="195886"/>
                  <a:pt x="1653813" y="188238"/>
                  <a:pt x="1711938" y="175619"/>
                </a:cubicBezTo>
                <a:cubicBezTo>
                  <a:pt x="1897403" y="135849"/>
                  <a:pt x="2085546" y="104874"/>
                  <a:pt x="2273687" y="78488"/>
                </a:cubicBezTo>
                <a:cubicBezTo>
                  <a:pt x="2397204" y="61280"/>
                  <a:pt x="2524544" y="68546"/>
                  <a:pt x="2646913" y="46749"/>
                </a:cubicBezTo>
                <a:cubicBezTo>
                  <a:pt x="2886297" y="4302"/>
                  <a:pt x="3124151" y="5450"/>
                  <a:pt x="3362388" y="861"/>
                </a:cubicBezTo>
                <a:close/>
              </a:path>
            </a:pathLst>
          </a:custGeom>
          <a:solidFill>
            <a:schemeClr val="bg1">
              <a:lumMod val="8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Başlık 1">
            <a:extLst>
              <a:ext uri="{FF2B5EF4-FFF2-40B4-BE49-F238E27FC236}">
                <a16:creationId xmlns:a16="http://schemas.microsoft.com/office/drawing/2014/main" id="{E8E4AC0C-A564-2549-A391-B9A2EE9BAE46}"/>
              </a:ext>
            </a:extLst>
          </p:cNvPr>
          <p:cNvSpPr>
            <a:spLocks noGrp="1"/>
          </p:cNvSpPr>
          <p:nvPr>
            <p:ph type="title"/>
          </p:nvPr>
        </p:nvSpPr>
        <p:spPr>
          <a:xfrm>
            <a:off x="838200" y="1495426"/>
            <a:ext cx="3220880" cy="4024310"/>
          </a:xfrm>
        </p:spPr>
        <p:txBody>
          <a:bodyPr>
            <a:normAutofit/>
          </a:bodyPr>
          <a:lstStyle/>
          <a:p>
            <a:r>
              <a:rPr lang="tr-TR" sz="3600"/>
              <a:t>YÖNETİCİ VE LİDER AYRIMI</a:t>
            </a:r>
          </a:p>
        </p:txBody>
      </p:sp>
      <p:graphicFrame>
        <p:nvGraphicFramePr>
          <p:cNvPr id="5" name="İçerik Yer Tutucusu 2">
            <a:extLst>
              <a:ext uri="{FF2B5EF4-FFF2-40B4-BE49-F238E27FC236}">
                <a16:creationId xmlns:a16="http://schemas.microsoft.com/office/drawing/2014/main" id="{11D2623D-DFD0-48D9-A4D5-258C85223BBD}"/>
              </a:ext>
            </a:extLst>
          </p:cNvPr>
          <p:cNvGraphicFramePr>
            <a:graphicFrameLocks noGrp="1"/>
          </p:cNvGraphicFramePr>
          <p:nvPr>
            <p:ph idx="1"/>
            <p:extLst>
              <p:ext uri="{D42A27DB-BD31-4B8C-83A1-F6EECF244321}">
                <p14:modId xmlns:p14="http://schemas.microsoft.com/office/powerpoint/2010/main" val="3378186708"/>
              </p:ext>
            </p:extLst>
          </p:nvPr>
        </p:nvGraphicFramePr>
        <p:xfrm>
          <a:off x="4702547" y="838199"/>
          <a:ext cx="6651253" cy="533876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205340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D11FD0E-2D27-4A5A-949D-222E61ECBC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1BC8109F-B452-45EE-8BB3-65433C0396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68100"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rgbClr val="5429E7">
              <a:alpha val="20000"/>
            </a:srgbClr>
          </a:solidFill>
          <a:ln w="32707" cap="flat">
            <a:noFill/>
            <a:prstDash val="solid"/>
            <a:miter/>
          </a:ln>
        </p:spPr>
        <p:txBody>
          <a:bodyPr wrap="square" rtlCol="0" anchor="ctr">
            <a:noAutofit/>
          </a:bodyPr>
          <a:lstStyle/>
          <a:p>
            <a:endParaRPr lang="en-US"/>
          </a:p>
        </p:txBody>
      </p:sp>
      <p:sp>
        <p:nvSpPr>
          <p:cNvPr id="2" name="Başlık 1">
            <a:extLst>
              <a:ext uri="{FF2B5EF4-FFF2-40B4-BE49-F238E27FC236}">
                <a16:creationId xmlns:a16="http://schemas.microsoft.com/office/drawing/2014/main" id="{50DD443C-C567-ED48-80FA-A5BEA9E25FBE}"/>
              </a:ext>
            </a:extLst>
          </p:cNvPr>
          <p:cNvSpPr>
            <a:spLocks noGrp="1"/>
          </p:cNvSpPr>
          <p:nvPr>
            <p:ph type="title"/>
          </p:nvPr>
        </p:nvSpPr>
        <p:spPr>
          <a:xfrm>
            <a:off x="5991225" y="279400"/>
            <a:ext cx="5362576" cy="1892300"/>
          </a:xfrm>
        </p:spPr>
        <p:txBody>
          <a:bodyPr>
            <a:normAutofit/>
          </a:bodyPr>
          <a:lstStyle/>
          <a:p>
            <a:r>
              <a:rPr lang="tr-TR" dirty="0"/>
              <a:t>LİDERLİK SÜRECİ</a:t>
            </a:r>
          </a:p>
        </p:txBody>
      </p:sp>
      <p:graphicFrame>
        <p:nvGraphicFramePr>
          <p:cNvPr id="5" name="İçerik Yer Tutucusu 2">
            <a:extLst>
              <a:ext uri="{FF2B5EF4-FFF2-40B4-BE49-F238E27FC236}">
                <a16:creationId xmlns:a16="http://schemas.microsoft.com/office/drawing/2014/main" id="{F30202C4-FEBB-41D1-BA75-13B6B7EDDD90}"/>
              </a:ext>
            </a:extLst>
          </p:cNvPr>
          <p:cNvGraphicFramePr>
            <a:graphicFrameLocks noGrp="1"/>
          </p:cNvGraphicFramePr>
          <p:nvPr>
            <p:ph idx="1"/>
            <p:extLst>
              <p:ext uri="{D42A27DB-BD31-4B8C-83A1-F6EECF244321}">
                <p14:modId xmlns:p14="http://schemas.microsoft.com/office/powerpoint/2010/main" val="1378160006"/>
              </p:ext>
            </p:extLst>
          </p:nvPr>
        </p:nvGraphicFramePr>
        <p:xfrm>
          <a:off x="838200" y="2028825"/>
          <a:ext cx="10515600" cy="41481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79909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94C5663A-0CE3-4AEE-B47E-FB68D9EBFE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Başlık 1">
            <a:extLst>
              <a:ext uri="{FF2B5EF4-FFF2-40B4-BE49-F238E27FC236}">
                <a16:creationId xmlns:a16="http://schemas.microsoft.com/office/drawing/2014/main" id="{8E97251B-8D49-D74A-ABA9-2756B5EBBEF2}"/>
              </a:ext>
            </a:extLst>
          </p:cNvPr>
          <p:cNvSpPr>
            <a:spLocks noGrp="1"/>
          </p:cNvSpPr>
          <p:nvPr>
            <p:ph type="title"/>
          </p:nvPr>
        </p:nvSpPr>
        <p:spPr>
          <a:xfrm>
            <a:off x="838201" y="365125"/>
            <a:ext cx="3816095" cy="1807305"/>
          </a:xfrm>
        </p:spPr>
        <p:txBody>
          <a:bodyPr>
            <a:normAutofit/>
          </a:bodyPr>
          <a:lstStyle/>
          <a:p>
            <a:r>
              <a:rPr lang="tr-TR" dirty="0"/>
              <a:t>YÖNETİCİLER VE LİDERLER</a:t>
            </a:r>
          </a:p>
        </p:txBody>
      </p:sp>
      <p:sp>
        <p:nvSpPr>
          <p:cNvPr id="3" name="İçerik Yer Tutucusu 2">
            <a:extLst>
              <a:ext uri="{FF2B5EF4-FFF2-40B4-BE49-F238E27FC236}">
                <a16:creationId xmlns:a16="http://schemas.microsoft.com/office/drawing/2014/main" id="{40F2E74F-8F89-3D4C-AB19-8ADF6F044487}"/>
              </a:ext>
            </a:extLst>
          </p:cNvPr>
          <p:cNvSpPr>
            <a:spLocks noGrp="1"/>
          </p:cNvSpPr>
          <p:nvPr>
            <p:ph idx="1"/>
          </p:nvPr>
        </p:nvSpPr>
        <p:spPr>
          <a:xfrm>
            <a:off x="838201" y="2333297"/>
            <a:ext cx="3816096" cy="3843666"/>
          </a:xfrm>
        </p:spPr>
        <p:txBody>
          <a:bodyPr>
            <a:normAutofit/>
          </a:bodyPr>
          <a:lstStyle/>
          <a:p>
            <a:r>
              <a:rPr lang="tr-TR" sz="2300" dirty="0"/>
              <a:t>YÖNETİCİ ÖRNEKLERİ</a:t>
            </a:r>
          </a:p>
          <a:p>
            <a:r>
              <a:rPr lang="tr-TR" sz="2300" dirty="0"/>
              <a:t>LİDER ÖRNEKLERİ</a:t>
            </a:r>
          </a:p>
        </p:txBody>
      </p:sp>
      <p:pic>
        <p:nvPicPr>
          <p:cNvPr id="4" name="Picture 4" descr="Ekran Resmi 2017-08-05 13.23.16.png">
            <a:extLst>
              <a:ext uri="{FF2B5EF4-FFF2-40B4-BE49-F238E27FC236}">
                <a16:creationId xmlns:a16="http://schemas.microsoft.com/office/drawing/2014/main" id="{F81BE5F5-B1F3-8940-92F7-FADDB25AEB24}"/>
              </a:ext>
            </a:extLst>
          </p:cNvPr>
          <p:cNvPicPr>
            <a:picLocks noChangeAspect="1"/>
          </p:cNvPicPr>
          <p:nvPr/>
        </p:nvPicPr>
        <p:blipFill rotWithShape="1">
          <a:blip r:embed="rId3">
            <a:extLst>
              <a:ext uri="{28A0092B-C50C-407E-A947-70E740481C1C}">
                <a14:useLocalDpi xmlns:a14="http://schemas.microsoft.com/office/drawing/2010/main" val="0"/>
              </a:ext>
            </a:extLst>
          </a:blip>
          <a:srcRect t="3521" r="-2" b="3520"/>
          <a:stretch/>
        </p:blipFill>
        <p:spPr>
          <a:xfrm>
            <a:off x="4726728" y="10"/>
            <a:ext cx="7472381" cy="6857990"/>
          </a:xfrm>
          <a:custGeom>
            <a:avLst/>
            <a:gdLst/>
            <a:ahLst/>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p:spPr>
      </p:pic>
    </p:spTree>
    <p:extLst>
      <p:ext uri="{BB962C8B-B14F-4D97-AF65-F5344CB8AC3E}">
        <p14:creationId xmlns:p14="http://schemas.microsoft.com/office/powerpoint/2010/main" val="11593866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50C9F5D-299F-88AB-DF44-616FF7C8FCDA}"/>
              </a:ext>
            </a:extLst>
          </p:cNvPr>
          <p:cNvSpPr>
            <a:spLocks noGrp="1"/>
          </p:cNvSpPr>
          <p:nvPr>
            <p:ph type="title"/>
          </p:nvPr>
        </p:nvSpPr>
        <p:spPr/>
        <p:txBody>
          <a:bodyPr/>
          <a:lstStyle/>
          <a:p>
            <a:r>
              <a:rPr lang="tr-TR" b="1" i="0">
                <a:solidFill>
                  <a:srgbClr val="0D0D0D"/>
                </a:solidFill>
                <a:effectLst/>
                <a:latin typeface="Söhne"/>
              </a:rPr>
              <a:t>Yönetici (Manager):</a:t>
            </a:r>
            <a:br>
              <a:rPr lang="tr-TR" b="0" i="0">
                <a:solidFill>
                  <a:srgbClr val="0D0D0D"/>
                </a:solidFill>
                <a:effectLst/>
                <a:latin typeface="Söhne"/>
              </a:rPr>
            </a:br>
            <a:endParaRPr lang="tr-TR"/>
          </a:p>
        </p:txBody>
      </p:sp>
      <p:sp>
        <p:nvSpPr>
          <p:cNvPr id="3" name="İçerik Yer Tutucusu 2">
            <a:extLst>
              <a:ext uri="{FF2B5EF4-FFF2-40B4-BE49-F238E27FC236}">
                <a16:creationId xmlns:a16="http://schemas.microsoft.com/office/drawing/2014/main" id="{130EFD69-2704-DDE4-8537-2C4724090414}"/>
              </a:ext>
            </a:extLst>
          </p:cNvPr>
          <p:cNvSpPr>
            <a:spLocks noGrp="1"/>
          </p:cNvSpPr>
          <p:nvPr>
            <p:ph idx="1"/>
          </p:nvPr>
        </p:nvSpPr>
        <p:spPr/>
        <p:txBody>
          <a:bodyPr>
            <a:normAutofit fontScale="70000" lnSpcReduction="20000"/>
          </a:bodyPr>
          <a:lstStyle/>
          <a:p>
            <a:pPr algn="l">
              <a:buFont typeface="+mj-lt"/>
              <a:buAutoNum type="arabicPeriod"/>
            </a:pPr>
            <a:r>
              <a:rPr lang="tr-TR" b="1" i="0">
                <a:solidFill>
                  <a:srgbClr val="0D0D0D"/>
                </a:solidFill>
                <a:effectLst/>
                <a:latin typeface="Söhne"/>
              </a:rPr>
              <a:t>Organize Etme ve Kontrol:</a:t>
            </a:r>
            <a:endParaRPr lang="tr-TR" b="0" i="0">
              <a:solidFill>
                <a:srgbClr val="0D0D0D"/>
              </a:solidFill>
              <a:effectLst/>
              <a:latin typeface="Söhne"/>
            </a:endParaRPr>
          </a:p>
          <a:p>
            <a:pPr marL="742950" lvl="1" indent="-285750" algn="l">
              <a:buFont typeface="+mj-lt"/>
              <a:buAutoNum type="arabicPeriod"/>
            </a:pPr>
            <a:r>
              <a:rPr lang="tr-TR" b="0" i="0">
                <a:solidFill>
                  <a:srgbClr val="0D0D0D"/>
                </a:solidFill>
                <a:effectLst/>
                <a:latin typeface="Söhne"/>
              </a:rPr>
              <a:t>Yönetici, kaynakları organize etme, planlama yapma ve iş süreçlerini kontrol etme sorumluluğuna sahiptir.</a:t>
            </a:r>
          </a:p>
          <a:p>
            <a:pPr marL="742950" lvl="1" indent="-285750" algn="l">
              <a:buFont typeface="+mj-lt"/>
              <a:buAutoNum type="arabicPeriod"/>
            </a:pPr>
            <a:r>
              <a:rPr lang="tr-TR" b="0" i="0">
                <a:solidFill>
                  <a:srgbClr val="0D0D0D"/>
                </a:solidFill>
                <a:effectLst/>
                <a:latin typeface="Söhne"/>
              </a:rPr>
              <a:t>İşin etkili bir şekilde yürütülmesini sağlamak ve belirlenen hedeflere ulaşmak için organizasyonel yapıyı yönetir.</a:t>
            </a:r>
          </a:p>
          <a:p>
            <a:pPr algn="l">
              <a:buFont typeface="+mj-lt"/>
              <a:buAutoNum type="arabicPeriod"/>
            </a:pPr>
            <a:r>
              <a:rPr lang="tr-TR" b="1" i="0">
                <a:solidFill>
                  <a:srgbClr val="0D0D0D"/>
                </a:solidFill>
                <a:effectLst/>
                <a:latin typeface="Söhne"/>
              </a:rPr>
              <a:t>Görev Odaklı:</a:t>
            </a:r>
            <a:endParaRPr lang="tr-TR" b="0" i="0">
              <a:solidFill>
                <a:srgbClr val="0D0D0D"/>
              </a:solidFill>
              <a:effectLst/>
              <a:latin typeface="Söhne"/>
            </a:endParaRPr>
          </a:p>
          <a:p>
            <a:pPr marL="742950" lvl="1" indent="-285750" algn="l">
              <a:buFont typeface="+mj-lt"/>
              <a:buAutoNum type="arabicPeriod"/>
            </a:pPr>
            <a:r>
              <a:rPr lang="tr-TR" b="0" i="0">
                <a:solidFill>
                  <a:srgbClr val="0D0D0D"/>
                </a:solidFill>
                <a:effectLst/>
                <a:latin typeface="Söhne"/>
              </a:rPr>
              <a:t>Yönetici, genellikle işin günlük operasyonları, bütçe yönetimi, kaynak tahsisi gibi görevlere odaklanır.</a:t>
            </a:r>
          </a:p>
          <a:p>
            <a:pPr marL="742950" lvl="1" indent="-285750" algn="l">
              <a:buFont typeface="+mj-lt"/>
              <a:buAutoNum type="arabicPeriod"/>
            </a:pPr>
            <a:r>
              <a:rPr lang="tr-TR" b="0" i="0">
                <a:solidFill>
                  <a:srgbClr val="0D0D0D"/>
                </a:solidFill>
                <a:effectLst/>
                <a:latin typeface="Söhne"/>
              </a:rPr>
              <a:t>İşin düzenli ve verimli bir şekilde yürütülmesini sağlar.</a:t>
            </a:r>
          </a:p>
          <a:p>
            <a:pPr algn="l">
              <a:buFont typeface="+mj-lt"/>
              <a:buAutoNum type="arabicPeriod"/>
            </a:pPr>
            <a:r>
              <a:rPr lang="tr-TR" b="1" i="0">
                <a:solidFill>
                  <a:srgbClr val="0D0D0D"/>
                </a:solidFill>
                <a:effectLst/>
                <a:latin typeface="Söhne"/>
              </a:rPr>
              <a:t>Kurallara Bağlılık:</a:t>
            </a:r>
            <a:endParaRPr lang="tr-TR" b="0" i="0">
              <a:solidFill>
                <a:srgbClr val="0D0D0D"/>
              </a:solidFill>
              <a:effectLst/>
              <a:latin typeface="Söhne"/>
            </a:endParaRPr>
          </a:p>
          <a:p>
            <a:pPr marL="742950" lvl="1" indent="-285750" algn="l">
              <a:buFont typeface="+mj-lt"/>
              <a:buAutoNum type="arabicPeriod"/>
            </a:pPr>
            <a:r>
              <a:rPr lang="tr-TR" b="0" i="0">
                <a:solidFill>
                  <a:srgbClr val="0D0D0D"/>
                </a:solidFill>
                <a:effectLst/>
                <a:latin typeface="Söhne"/>
              </a:rPr>
              <a:t>Yönetici, genellikle kurallara ve prosedürlere bağlılık gösterir.</a:t>
            </a:r>
          </a:p>
          <a:p>
            <a:pPr marL="742950" lvl="1" indent="-285750" algn="l">
              <a:buFont typeface="+mj-lt"/>
              <a:buAutoNum type="arabicPeriod"/>
            </a:pPr>
            <a:r>
              <a:rPr lang="tr-TR" b="0" i="0">
                <a:solidFill>
                  <a:srgbClr val="0D0D0D"/>
                </a:solidFill>
                <a:effectLst/>
                <a:latin typeface="Söhne"/>
              </a:rPr>
              <a:t>Organizasyonun düzenli bir şekilde işlemesini ve uyumlu bir yapıya sahip olmasını sağlar.</a:t>
            </a:r>
          </a:p>
          <a:p>
            <a:pPr algn="l">
              <a:buFont typeface="+mj-lt"/>
              <a:buAutoNum type="arabicPeriod"/>
            </a:pPr>
            <a:r>
              <a:rPr lang="tr-TR" b="1" i="0">
                <a:solidFill>
                  <a:srgbClr val="0D0D0D"/>
                </a:solidFill>
                <a:effectLst/>
                <a:latin typeface="Söhne"/>
              </a:rPr>
              <a:t>Yetki ve Sorumluluklar:</a:t>
            </a:r>
            <a:endParaRPr lang="tr-TR" b="0" i="0">
              <a:solidFill>
                <a:srgbClr val="0D0D0D"/>
              </a:solidFill>
              <a:effectLst/>
              <a:latin typeface="Söhne"/>
            </a:endParaRPr>
          </a:p>
          <a:p>
            <a:pPr marL="742950" lvl="1" indent="-285750" algn="l">
              <a:buFont typeface="+mj-lt"/>
              <a:buAutoNum type="arabicPeriod"/>
            </a:pPr>
            <a:r>
              <a:rPr lang="tr-TR" b="0" i="0">
                <a:solidFill>
                  <a:srgbClr val="0D0D0D"/>
                </a:solidFill>
                <a:effectLst/>
                <a:latin typeface="Söhne"/>
              </a:rPr>
              <a:t>Yönetici, genellikle belirlenmiş yetki ve sorumluluklar çerçevesinde hareket eder.</a:t>
            </a:r>
          </a:p>
          <a:p>
            <a:pPr marL="742950" lvl="1" indent="-285750" algn="l">
              <a:buFont typeface="+mj-lt"/>
              <a:buAutoNum type="arabicPeriod"/>
            </a:pPr>
            <a:r>
              <a:rPr lang="tr-TR" b="0" i="0">
                <a:solidFill>
                  <a:srgbClr val="0D0D0D"/>
                </a:solidFill>
                <a:effectLst/>
                <a:latin typeface="Söhne"/>
              </a:rPr>
              <a:t>İşle ilgili kararlar alabilir, ancak genellikle bu kararlar önceden belirlenmiş kurallar ve politikalar çerçevesinde yapılır.</a:t>
            </a:r>
          </a:p>
          <a:p>
            <a:endParaRPr lang="tr-TR"/>
          </a:p>
        </p:txBody>
      </p:sp>
    </p:spTree>
    <p:extLst>
      <p:ext uri="{BB962C8B-B14F-4D97-AF65-F5344CB8AC3E}">
        <p14:creationId xmlns:p14="http://schemas.microsoft.com/office/powerpoint/2010/main" val="28982371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A552C37-391F-F78A-68BC-E7A2522BC26E}"/>
              </a:ext>
            </a:extLst>
          </p:cNvPr>
          <p:cNvSpPr>
            <a:spLocks noGrp="1"/>
          </p:cNvSpPr>
          <p:nvPr>
            <p:ph type="title"/>
          </p:nvPr>
        </p:nvSpPr>
        <p:spPr/>
        <p:txBody>
          <a:bodyPr/>
          <a:lstStyle/>
          <a:p>
            <a:r>
              <a:rPr lang="tr-TR" b="1" i="0">
                <a:solidFill>
                  <a:srgbClr val="0D0D0D"/>
                </a:solidFill>
                <a:effectLst/>
                <a:latin typeface="Söhne"/>
              </a:rPr>
              <a:t>Lider (Leader):</a:t>
            </a:r>
            <a:br>
              <a:rPr lang="tr-TR" b="0" i="0">
                <a:solidFill>
                  <a:srgbClr val="0D0D0D"/>
                </a:solidFill>
                <a:effectLst/>
                <a:latin typeface="Söhne"/>
              </a:rPr>
            </a:br>
            <a:endParaRPr lang="tr-TR"/>
          </a:p>
        </p:txBody>
      </p:sp>
      <p:sp>
        <p:nvSpPr>
          <p:cNvPr id="3" name="İçerik Yer Tutucusu 2">
            <a:extLst>
              <a:ext uri="{FF2B5EF4-FFF2-40B4-BE49-F238E27FC236}">
                <a16:creationId xmlns:a16="http://schemas.microsoft.com/office/drawing/2014/main" id="{C67B117D-C519-0E10-E085-1A1FEE30304D}"/>
              </a:ext>
            </a:extLst>
          </p:cNvPr>
          <p:cNvSpPr>
            <a:spLocks noGrp="1"/>
          </p:cNvSpPr>
          <p:nvPr>
            <p:ph idx="1"/>
          </p:nvPr>
        </p:nvSpPr>
        <p:spPr/>
        <p:txBody>
          <a:bodyPr>
            <a:normAutofit fontScale="62500" lnSpcReduction="20000"/>
          </a:bodyPr>
          <a:lstStyle/>
          <a:p>
            <a:pPr algn="l">
              <a:buFont typeface="+mj-lt"/>
              <a:buAutoNum type="arabicPeriod"/>
            </a:pPr>
            <a:r>
              <a:rPr lang="tr-TR" b="1" i="0">
                <a:solidFill>
                  <a:srgbClr val="0D0D0D"/>
                </a:solidFill>
                <a:effectLst/>
                <a:latin typeface="Söhne"/>
              </a:rPr>
              <a:t>Vizyon ve İlham:</a:t>
            </a:r>
            <a:endParaRPr lang="tr-TR" b="0" i="0">
              <a:solidFill>
                <a:srgbClr val="0D0D0D"/>
              </a:solidFill>
              <a:effectLst/>
              <a:latin typeface="Söhne"/>
            </a:endParaRPr>
          </a:p>
          <a:p>
            <a:pPr marL="742950" lvl="1" indent="-285750" algn="l">
              <a:buFont typeface="+mj-lt"/>
              <a:buAutoNum type="arabicPeriod"/>
            </a:pPr>
            <a:r>
              <a:rPr lang="tr-TR" b="0" i="0">
                <a:solidFill>
                  <a:srgbClr val="0D0D0D"/>
                </a:solidFill>
                <a:effectLst/>
                <a:latin typeface="Söhne"/>
              </a:rPr>
              <a:t>Lider, genellikle bir vizyona sahiptir ve bu vizyonu takımına ileterek ilham verir.</a:t>
            </a:r>
          </a:p>
          <a:p>
            <a:pPr marL="742950" lvl="1" indent="-285750" algn="l">
              <a:buFont typeface="+mj-lt"/>
              <a:buAutoNum type="arabicPeriod"/>
            </a:pPr>
            <a:r>
              <a:rPr lang="tr-TR" b="0" i="0">
                <a:solidFill>
                  <a:srgbClr val="0D0D0D"/>
                </a:solidFill>
                <a:effectLst/>
                <a:latin typeface="Söhne"/>
              </a:rPr>
              <a:t>İnsanları ortak bir hedefe doğru yönlendirir.</a:t>
            </a:r>
          </a:p>
          <a:p>
            <a:pPr algn="l">
              <a:buFont typeface="+mj-lt"/>
              <a:buAutoNum type="arabicPeriod"/>
            </a:pPr>
            <a:r>
              <a:rPr lang="tr-TR" b="1" i="0">
                <a:solidFill>
                  <a:srgbClr val="0D0D0D"/>
                </a:solidFill>
                <a:effectLst/>
                <a:latin typeface="Söhne"/>
              </a:rPr>
              <a:t>İnsan Odaklı:</a:t>
            </a:r>
            <a:endParaRPr lang="tr-TR" b="0" i="0">
              <a:solidFill>
                <a:srgbClr val="0D0D0D"/>
              </a:solidFill>
              <a:effectLst/>
              <a:latin typeface="Söhne"/>
            </a:endParaRPr>
          </a:p>
          <a:p>
            <a:pPr marL="742950" lvl="1" indent="-285750" algn="l">
              <a:buFont typeface="+mj-lt"/>
              <a:buAutoNum type="arabicPeriod"/>
            </a:pPr>
            <a:r>
              <a:rPr lang="tr-TR" b="0" i="0">
                <a:solidFill>
                  <a:srgbClr val="0D0D0D"/>
                </a:solidFill>
                <a:effectLst/>
                <a:latin typeface="Söhne"/>
              </a:rPr>
              <a:t>Lider, insanları anlama, motive etme ve geliştirmeye odaklanır.</a:t>
            </a:r>
          </a:p>
          <a:p>
            <a:pPr marL="742950" lvl="1" indent="-285750" algn="l">
              <a:buFont typeface="+mj-lt"/>
              <a:buAutoNum type="arabicPeriod"/>
            </a:pPr>
            <a:r>
              <a:rPr lang="tr-TR" b="0" i="0">
                <a:solidFill>
                  <a:srgbClr val="0D0D0D"/>
                </a:solidFill>
                <a:effectLst/>
                <a:latin typeface="Söhne"/>
              </a:rPr>
              <a:t>Takım üyeleri arasında güçlü ilişkiler kurar.</a:t>
            </a:r>
          </a:p>
          <a:p>
            <a:pPr algn="l">
              <a:buFont typeface="+mj-lt"/>
              <a:buAutoNum type="arabicPeriod"/>
            </a:pPr>
            <a:r>
              <a:rPr lang="tr-TR" b="1" i="0">
                <a:solidFill>
                  <a:srgbClr val="0D0D0D"/>
                </a:solidFill>
                <a:effectLst/>
                <a:latin typeface="Söhne"/>
              </a:rPr>
              <a:t>Risk Alma ve Değişimi Yönetme:</a:t>
            </a:r>
            <a:endParaRPr lang="tr-TR" b="0" i="0">
              <a:solidFill>
                <a:srgbClr val="0D0D0D"/>
              </a:solidFill>
              <a:effectLst/>
              <a:latin typeface="Söhne"/>
            </a:endParaRPr>
          </a:p>
          <a:p>
            <a:pPr marL="742950" lvl="1" indent="-285750" algn="l">
              <a:buFont typeface="+mj-lt"/>
              <a:buAutoNum type="arabicPeriod"/>
            </a:pPr>
            <a:r>
              <a:rPr lang="tr-TR" b="0" i="0">
                <a:solidFill>
                  <a:srgbClr val="0D0D0D"/>
                </a:solidFill>
                <a:effectLst/>
                <a:latin typeface="Söhne"/>
              </a:rPr>
              <a:t>Lider, genellikle risk alma yeteneğine sahiptir ve değişimle başa çıkma konusunda esneklik gösterir.</a:t>
            </a:r>
          </a:p>
          <a:p>
            <a:pPr marL="742950" lvl="1" indent="-285750" algn="l">
              <a:buFont typeface="+mj-lt"/>
              <a:buAutoNum type="arabicPeriod"/>
            </a:pPr>
            <a:r>
              <a:rPr lang="tr-TR" b="0" i="0">
                <a:solidFill>
                  <a:srgbClr val="0D0D0D"/>
                </a:solidFill>
                <a:effectLst/>
                <a:latin typeface="Söhne"/>
              </a:rPr>
              <a:t>Yenilik ve gelişim için cesaretlendirici bir rol oynar.</a:t>
            </a:r>
          </a:p>
          <a:p>
            <a:pPr algn="l">
              <a:buFont typeface="+mj-lt"/>
              <a:buAutoNum type="arabicPeriod"/>
            </a:pPr>
            <a:r>
              <a:rPr lang="tr-TR" b="1" i="0">
                <a:solidFill>
                  <a:srgbClr val="0D0D0D"/>
                </a:solidFill>
                <a:effectLst/>
                <a:latin typeface="Söhne"/>
              </a:rPr>
              <a:t>Takım İnşa ve Geliştirme:</a:t>
            </a:r>
            <a:endParaRPr lang="tr-TR" b="0" i="0">
              <a:solidFill>
                <a:srgbClr val="0D0D0D"/>
              </a:solidFill>
              <a:effectLst/>
              <a:latin typeface="Söhne"/>
            </a:endParaRPr>
          </a:p>
          <a:p>
            <a:pPr marL="742950" lvl="1" indent="-285750" algn="l">
              <a:buFont typeface="+mj-lt"/>
              <a:buAutoNum type="arabicPeriod"/>
            </a:pPr>
            <a:r>
              <a:rPr lang="tr-TR" b="0" i="0">
                <a:solidFill>
                  <a:srgbClr val="0D0D0D"/>
                </a:solidFill>
                <a:effectLst/>
                <a:latin typeface="Söhne"/>
              </a:rPr>
              <a:t>Lider, bir takım oluşturur ve bu takımın potansiyelini geliştirmeye çalışır.</a:t>
            </a:r>
          </a:p>
          <a:p>
            <a:pPr marL="742950" lvl="1" indent="-285750" algn="l">
              <a:buFont typeface="+mj-lt"/>
              <a:buAutoNum type="arabicPeriod"/>
            </a:pPr>
            <a:r>
              <a:rPr lang="tr-TR" b="0" i="0">
                <a:solidFill>
                  <a:srgbClr val="0D0D0D"/>
                </a:solidFill>
                <a:effectLst/>
                <a:latin typeface="Söhne"/>
              </a:rPr>
              <a:t>Bireylerin güçlü yönlerini kullanarak takımın başarılı olmasını sağlar.</a:t>
            </a:r>
          </a:p>
          <a:p>
            <a:pPr algn="l"/>
            <a:r>
              <a:rPr lang="tr-TR" b="0" i="0">
                <a:solidFill>
                  <a:srgbClr val="0D0D0D"/>
                </a:solidFill>
                <a:effectLst/>
                <a:latin typeface="Söhne"/>
              </a:rPr>
              <a:t>Bu ayrımlar net olmasına rağmen, iyi bir lider genellikle bazı yönetim becerilerine de sahiptir ve yönetici de liderlik özelliklerini taşıyabilir. İdeal olarak, bir organizasyon hem etkili yöneticilere hem de etkili liderlere sahip olmalıdır.</a:t>
            </a:r>
          </a:p>
          <a:p>
            <a:endParaRPr lang="tr-TR"/>
          </a:p>
        </p:txBody>
      </p:sp>
    </p:spTree>
    <p:extLst>
      <p:ext uri="{BB962C8B-B14F-4D97-AF65-F5344CB8AC3E}">
        <p14:creationId xmlns:p14="http://schemas.microsoft.com/office/powerpoint/2010/main" val="15563316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20E0B282-9AAD-4C2E-94A4-9833D3649B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20">
            <a:extLst>
              <a:ext uri="{FF2B5EF4-FFF2-40B4-BE49-F238E27FC236}">
                <a16:creationId xmlns:a16="http://schemas.microsoft.com/office/drawing/2014/main" id="{CFCF00BD-D9BE-3342-B598-4A4040C93498}"/>
              </a:ext>
            </a:extLst>
          </p:cNvPr>
          <p:cNvPicPr>
            <a:picLocks/>
          </p:cNvPicPr>
          <p:nvPr/>
        </p:nvPicPr>
        <p:blipFill rotWithShape="1">
          <a:blip r:embed="rId3">
            <a:extLst>
              <a:ext uri="{28A0092B-C50C-407E-A947-70E740481C1C}">
                <a14:useLocalDpi xmlns:a14="http://schemas.microsoft.com/office/drawing/2010/main" val="0"/>
              </a:ext>
            </a:extLst>
          </a:blip>
          <a:srcRect l="15802" r="427"/>
          <a:stretch/>
        </p:blipFill>
        <p:spPr bwMode="auto">
          <a:xfrm>
            <a:off x="8452968" y="3681463"/>
            <a:ext cx="3747932" cy="3176541"/>
          </a:xfrm>
          <a:custGeom>
            <a:avLst/>
            <a:gdLst/>
            <a:ahLst/>
            <a:cxnLst/>
            <a:rect l="l" t="t" r="r" b="b"/>
            <a:pathLst>
              <a:path w="3747932" h="3176541">
                <a:moveTo>
                  <a:pt x="3239865" y="21"/>
                </a:moveTo>
                <a:cubicBezTo>
                  <a:pt x="3261821" y="112"/>
                  <a:pt x="3278837" y="498"/>
                  <a:pt x="3290337" y="938"/>
                </a:cubicBezTo>
                <a:cubicBezTo>
                  <a:pt x="3401766" y="5376"/>
                  <a:pt x="3510165" y="23128"/>
                  <a:pt x="3616543" y="49449"/>
                </a:cubicBezTo>
                <a:lnTo>
                  <a:pt x="3747932" y="87091"/>
                </a:lnTo>
                <a:lnTo>
                  <a:pt x="3747932" y="3176541"/>
                </a:lnTo>
                <a:lnTo>
                  <a:pt x="401358" y="3176541"/>
                </a:lnTo>
                <a:lnTo>
                  <a:pt x="398780" y="3136258"/>
                </a:lnTo>
                <a:cubicBezTo>
                  <a:pt x="400956" y="3079023"/>
                  <a:pt x="437945" y="3052703"/>
                  <a:pt x="483325" y="3030665"/>
                </a:cubicBezTo>
                <a:cubicBezTo>
                  <a:pt x="498866" y="3023015"/>
                  <a:pt x="520932" y="3023320"/>
                  <a:pt x="526840" y="2999447"/>
                </a:cubicBezTo>
                <a:cubicBezTo>
                  <a:pt x="501352" y="2976798"/>
                  <a:pt x="470270" y="2995161"/>
                  <a:pt x="442916" y="2988735"/>
                </a:cubicBezTo>
                <a:cubicBezTo>
                  <a:pt x="420228" y="2983533"/>
                  <a:pt x="382618" y="2986286"/>
                  <a:pt x="413701" y="2944662"/>
                </a:cubicBezTo>
                <a:cubicBezTo>
                  <a:pt x="422716" y="2932726"/>
                  <a:pt x="412147" y="2923542"/>
                  <a:pt x="400645" y="2922625"/>
                </a:cubicBezTo>
                <a:cubicBezTo>
                  <a:pt x="308644" y="2913137"/>
                  <a:pt x="350915" y="2828968"/>
                  <a:pt x="321386" y="2784590"/>
                </a:cubicBezTo>
                <a:cubicBezTo>
                  <a:pt x="313307" y="2772348"/>
                  <a:pt x="322010" y="2751230"/>
                  <a:pt x="334753" y="2746027"/>
                </a:cubicBezTo>
                <a:cubicBezTo>
                  <a:pt x="416187" y="2711746"/>
                  <a:pt x="427377" y="2630027"/>
                  <a:pt x="466852" y="2559632"/>
                </a:cubicBezTo>
                <a:cubicBezTo>
                  <a:pt x="423957" y="2531782"/>
                  <a:pt x="372673" y="2525661"/>
                  <a:pt x="326361" y="2507602"/>
                </a:cubicBezTo>
                <a:cubicBezTo>
                  <a:pt x="278183" y="2488626"/>
                  <a:pt x="278183" y="2474547"/>
                  <a:pt x="317968" y="2419457"/>
                </a:cubicBezTo>
                <a:cubicBezTo>
                  <a:pt x="214465" y="2407519"/>
                  <a:pt x="214465" y="2407519"/>
                  <a:pt x="246479" y="2320903"/>
                </a:cubicBezTo>
                <a:cubicBezTo>
                  <a:pt x="159758" y="2312945"/>
                  <a:pt x="102570" y="2271933"/>
                  <a:pt x="89205" y="2182255"/>
                </a:cubicBezTo>
                <a:cubicBezTo>
                  <a:pt x="82677" y="2138795"/>
                  <a:pt x="43514" y="2118290"/>
                  <a:pt x="0" y="2089213"/>
                </a:cubicBezTo>
                <a:cubicBezTo>
                  <a:pt x="54081" y="2061053"/>
                  <a:pt x="90759" y="2002290"/>
                  <a:pt x="153855" y="2064423"/>
                </a:cubicBezTo>
                <a:cubicBezTo>
                  <a:pt x="176855" y="2087070"/>
                  <a:pt x="174683" y="2058300"/>
                  <a:pt x="177788" y="2050037"/>
                </a:cubicBezTo>
                <a:cubicBezTo>
                  <a:pt x="185247" y="2029838"/>
                  <a:pt x="169707" y="2016369"/>
                  <a:pt x="159450" y="2001067"/>
                </a:cubicBezTo>
                <a:cubicBezTo>
                  <a:pt x="149504" y="1985763"/>
                  <a:pt x="137691" y="1969543"/>
                  <a:pt x="134895" y="1952400"/>
                </a:cubicBezTo>
                <a:cubicBezTo>
                  <a:pt x="133031" y="1940465"/>
                  <a:pt x="142044" y="1923021"/>
                  <a:pt x="151990" y="1914144"/>
                </a:cubicBezTo>
                <a:cubicBezTo>
                  <a:pt x="204209" y="1867316"/>
                  <a:pt x="173127" y="1762030"/>
                  <a:pt x="271969" y="1748562"/>
                </a:cubicBezTo>
                <a:cubicBezTo>
                  <a:pt x="316415" y="1742443"/>
                  <a:pt x="337860" y="1703878"/>
                  <a:pt x="370497" y="1682760"/>
                </a:cubicBezTo>
                <a:cubicBezTo>
                  <a:pt x="483946" y="1608999"/>
                  <a:pt x="559787" y="1514119"/>
                  <a:pt x="594908" y="1383735"/>
                </a:cubicBezTo>
                <a:cubicBezTo>
                  <a:pt x="604543" y="1347620"/>
                  <a:pt x="641532" y="1318542"/>
                  <a:pt x="665465" y="1286713"/>
                </a:cubicBezTo>
                <a:cubicBezTo>
                  <a:pt x="653963" y="1263452"/>
                  <a:pt x="591178" y="1313647"/>
                  <a:pt x="613246" y="1252435"/>
                </a:cubicBezTo>
                <a:cubicBezTo>
                  <a:pt x="630030" y="1206524"/>
                  <a:pt x="672925" y="1178060"/>
                  <a:pt x="713332" y="1150820"/>
                </a:cubicBezTo>
                <a:cubicBezTo>
                  <a:pt x="759333" y="1119908"/>
                  <a:pt x="810307" y="1095117"/>
                  <a:pt x="831133" y="1037883"/>
                </a:cubicBezTo>
                <a:cubicBezTo>
                  <a:pt x="835485" y="1025640"/>
                  <a:pt x="849470" y="1012785"/>
                  <a:pt x="861903" y="1007887"/>
                </a:cubicBezTo>
                <a:cubicBezTo>
                  <a:pt x="1469751" y="63584"/>
                  <a:pt x="2910527" y="-1353"/>
                  <a:pt x="3239865" y="21"/>
                </a:cubicBezTo>
                <a:close/>
              </a:path>
            </a:pathLst>
          </a:custGeom>
          <a:noFill/>
        </p:spPr>
      </p:pic>
      <p:pic>
        <p:nvPicPr>
          <p:cNvPr id="5" name="Picture 8">
            <a:extLst>
              <a:ext uri="{FF2B5EF4-FFF2-40B4-BE49-F238E27FC236}">
                <a16:creationId xmlns:a16="http://schemas.microsoft.com/office/drawing/2014/main" id="{0E0F3DF9-CCDD-4E44-ABDF-32F096DA79BA}"/>
              </a:ext>
            </a:extLst>
          </p:cNvPr>
          <p:cNvPicPr/>
          <p:nvPr/>
        </p:nvPicPr>
        <p:blipFill rotWithShape="1">
          <a:blip r:embed="rId4">
            <a:extLst>
              <a:ext uri="{28A0092B-C50C-407E-A947-70E740481C1C}">
                <a14:useLocalDpi xmlns:a14="http://schemas.microsoft.com/office/drawing/2010/main" val="0"/>
              </a:ext>
            </a:extLst>
          </a:blip>
          <a:srcRect l="661" r="37160"/>
          <a:stretch/>
        </p:blipFill>
        <p:spPr bwMode="auto">
          <a:xfrm>
            <a:off x="5398276" y="2457970"/>
            <a:ext cx="3458367" cy="3476265"/>
          </a:xfrm>
          <a:custGeom>
            <a:avLst/>
            <a:gdLst/>
            <a:ahLst/>
            <a:cxnLst/>
            <a:rect l="l" t="t" r="r" b="b"/>
            <a:pathLst>
              <a:path w="3458367" h="3476265">
                <a:moveTo>
                  <a:pt x="549716" y="15"/>
                </a:moveTo>
                <a:cubicBezTo>
                  <a:pt x="557611" y="271"/>
                  <a:pt x="565778" y="3856"/>
                  <a:pt x="573176" y="4995"/>
                </a:cubicBezTo>
                <a:cubicBezTo>
                  <a:pt x="736504" y="30493"/>
                  <a:pt x="899830" y="58040"/>
                  <a:pt x="1063336" y="82398"/>
                </a:cubicBezTo>
                <a:cubicBezTo>
                  <a:pt x="1216195" y="105163"/>
                  <a:pt x="1370136" y="110398"/>
                  <a:pt x="1523717" y="122237"/>
                </a:cubicBezTo>
                <a:cubicBezTo>
                  <a:pt x="1709602" y="136580"/>
                  <a:pt x="1895127" y="156841"/>
                  <a:pt x="2079929" y="188711"/>
                </a:cubicBezTo>
                <a:cubicBezTo>
                  <a:pt x="2208244" y="211023"/>
                  <a:pt x="2337823" y="226502"/>
                  <a:pt x="2467943" y="208745"/>
                </a:cubicBezTo>
                <a:cubicBezTo>
                  <a:pt x="2474439" y="207834"/>
                  <a:pt x="2481839" y="204876"/>
                  <a:pt x="2487253" y="207834"/>
                </a:cubicBezTo>
                <a:cubicBezTo>
                  <a:pt x="2550419" y="241073"/>
                  <a:pt x="2619357" y="217168"/>
                  <a:pt x="2684869" y="238113"/>
                </a:cubicBezTo>
                <a:cubicBezTo>
                  <a:pt x="2668085" y="318930"/>
                  <a:pt x="2596077" y="312327"/>
                  <a:pt x="2555471" y="368331"/>
                </a:cubicBezTo>
                <a:cubicBezTo>
                  <a:pt x="2621704" y="390639"/>
                  <a:pt x="2681259" y="413178"/>
                  <a:pt x="2741717" y="430023"/>
                </a:cubicBezTo>
                <a:cubicBezTo>
                  <a:pt x="2805785" y="447780"/>
                  <a:pt x="2860106" y="495816"/>
                  <a:pt x="2922728" y="517216"/>
                </a:cubicBezTo>
                <a:cubicBezTo>
                  <a:pt x="2936085" y="521769"/>
                  <a:pt x="2952146" y="537704"/>
                  <a:pt x="2956838" y="553184"/>
                </a:cubicBezTo>
                <a:cubicBezTo>
                  <a:pt x="2971997" y="603269"/>
                  <a:pt x="3274647" y="743732"/>
                  <a:pt x="3238914" y="788350"/>
                </a:cubicBezTo>
                <a:cubicBezTo>
                  <a:pt x="3224116" y="806791"/>
                  <a:pt x="3204986" y="819994"/>
                  <a:pt x="3184953" y="838207"/>
                </a:cubicBezTo>
                <a:cubicBezTo>
                  <a:pt x="3215093" y="872582"/>
                  <a:pt x="3249020" y="887608"/>
                  <a:pt x="3285115" y="897852"/>
                </a:cubicBezTo>
                <a:cubicBezTo>
                  <a:pt x="3295944" y="901039"/>
                  <a:pt x="3306591" y="907413"/>
                  <a:pt x="3307674" y="922894"/>
                </a:cubicBezTo>
                <a:cubicBezTo>
                  <a:pt x="3308757" y="939056"/>
                  <a:pt x="3297748" y="945429"/>
                  <a:pt x="3288544" y="952944"/>
                </a:cubicBezTo>
                <a:cubicBezTo>
                  <a:pt x="3275731" y="963415"/>
                  <a:pt x="3263278" y="972523"/>
                  <a:pt x="3247036" y="973888"/>
                </a:cubicBezTo>
                <a:cubicBezTo>
                  <a:pt x="3220325" y="975937"/>
                  <a:pt x="3207513" y="1005076"/>
                  <a:pt x="3191993" y="1026930"/>
                </a:cubicBezTo>
                <a:cubicBezTo>
                  <a:pt x="3183330" y="1039224"/>
                  <a:pt x="3178998" y="1064037"/>
                  <a:pt x="3194157" y="1068363"/>
                </a:cubicBezTo>
                <a:cubicBezTo>
                  <a:pt x="3230613" y="1078837"/>
                  <a:pt x="3227725" y="1109114"/>
                  <a:pt x="3226824" y="1143489"/>
                </a:cubicBezTo>
                <a:cubicBezTo>
                  <a:pt x="3225560" y="1186061"/>
                  <a:pt x="3204083" y="1205638"/>
                  <a:pt x="3177734" y="1222030"/>
                </a:cubicBezTo>
                <a:cubicBezTo>
                  <a:pt x="3168711" y="1227720"/>
                  <a:pt x="3155898" y="1227493"/>
                  <a:pt x="3152469" y="1245250"/>
                </a:cubicBezTo>
                <a:cubicBezTo>
                  <a:pt x="3167267" y="1262097"/>
                  <a:pt x="3185314" y="1248439"/>
                  <a:pt x="3201197" y="1253218"/>
                </a:cubicBezTo>
                <a:cubicBezTo>
                  <a:pt x="3214370" y="1257088"/>
                  <a:pt x="3236208" y="1255040"/>
                  <a:pt x="3218160" y="1286000"/>
                </a:cubicBezTo>
                <a:cubicBezTo>
                  <a:pt x="3212926" y="1294878"/>
                  <a:pt x="3219062" y="1301709"/>
                  <a:pt x="3225741" y="1302392"/>
                </a:cubicBezTo>
                <a:cubicBezTo>
                  <a:pt x="3279159" y="1309449"/>
                  <a:pt x="3254615" y="1372054"/>
                  <a:pt x="3271761" y="1405063"/>
                </a:cubicBezTo>
                <a:cubicBezTo>
                  <a:pt x="3276452" y="1414169"/>
                  <a:pt x="3271399" y="1429877"/>
                  <a:pt x="3263999" y="1433747"/>
                </a:cubicBezTo>
                <a:cubicBezTo>
                  <a:pt x="3216716" y="1459245"/>
                  <a:pt x="3210220" y="1520028"/>
                  <a:pt x="3187299" y="1572389"/>
                </a:cubicBezTo>
                <a:cubicBezTo>
                  <a:pt x="3212205" y="1593104"/>
                  <a:pt x="3241982" y="1597657"/>
                  <a:pt x="3268872" y="1611089"/>
                </a:cubicBezTo>
                <a:cubicBezTo>
                  <a:pt x="3296846" y="1625204"/>
                  <a:pt x="3296846" y="1635676"/>
                  <a:pt x="3273746" y="1676653"/>
                </a:cubicBezTo>
                <a:cubicBezTo>
                  <a:pt x="3333842" y="1685532"/>
                  <a:pt x="3333842" y="1685532"/>
                  <a:pt x="3315254" y="1749957"/>
                </a:cubicBezTo>
                <a:cubicBezTo>
                  <a:pt x="3365607" y="1755877"/>
                  <a:pt x="3398812" y="1786382"/>
                  <a:pt x="3406572" y="1853085"/>
                </a:cubicBezTo>
                <a:cubicBezTo>
                  <a:pt x="3410362" y="1885411"/>
                  <a:pt x="3433101" y="1900663"/>
                  <a:pt x="3458367" y="1922291"/>
                </a:cubicBezTo>
                <a:cubicBezTo>
                  <a:pt x="3426966" y="1943236"/>
                  <a:pt x="3405669" y="1986945"/>
                  <a:pt x="3369034" y="1940730"/>
                </a:cubicBezTo>
                <a:cubicBezTo>
                  <a:pt x="3355680" y="1923885"/>
                  <a:pt x="3356941" y="1945284"/>
                  <a:pt x="3355138" y="1951430"/>
                </a:cubicBezTo>
                <a:cubicBezTo>
                  <a:pt x="3350807" y="1966455"/>
                  <a:pt x="3359830" y="1976472"/>
                  <a:pt x="3365786" y="1987854"/>
                </a:cubicBezTo>
                <a:cubicBezTo>
                  <a:pt x="3371561" y="1999237"/>
                  <a:pt x="3378420" y="2011302"/>
                  <a:pt x="3380043" y="2024054"/>
                </a:cubicBezTo>
                <a:cubicBezTo>
                  <a:pt x="3381125" y="2032931"/>
                  <a:pt x="3375892" y="2045905"/>
                  <a:pt x="3370117" y="2052509"/>
                </a:cubicBezTo>
                <a:cubicBezTo>
                  <a:pt x="3339797" y="2087340"/>
                  <a:pt x="3357844" y="2165652"/>
                  <a:pt x="3300454" y="2175670"/>
                </a:cubicBezTo>
                <a:cubicBezTo>
                  <a:pt x="3274647" y="2180221"/>
                  <a:pt x="3262195" y="2208906"/>
                  <a:pt x="3243246" y="2224614"/>
                </a:cubicBezTo>
                <a:cubicBezTo>
                  <a:pt x="3177374" y="2279478"/>
                  <a:pt x="3133338" y="2350051"/>
                  <a:pt x="3112946" y="2447031"/>
                </a:cubicBezTo>
                <a:cubicBezTo>
                  <a:pt x="3107352" y="2473894"/>
                  <a:pt x="3085875" y="2495522"/>
                  <a:pt x="3071979" y="2519197"/>
                </a:cubicBezTo>
                <a:cubicBezTo>
                  <a:pt x="3078657" y="2536499"/>
                  <a:pt x="3115112" y="2499164"/>
                  <a:pt x="3102298" y="2544694"/>
                </a:cubicBezTo>
                <a:cubicBezTo>
                  <a:pt x="3092553" y="2578843"/>
                  <a:pt x="3067647" y="2600014"/>
                  <a:pt x="3044185" y="2620276"/>
                </a:cubicBezTo>
                <a:cubicBezTo>
                  <a:pt x="3017476" y="2643268"/>
                  <a:pt x="2987879" y="2661708"/>
                  <a:pt x="2975787" y="2704279"/>
                </a:cubicBezTo>
                <a:cubicBezTo>
                  <a:pt x="2973260" y="2713386"/>
                  <a:pt x="2965140" y="2722947"/>
                  <a:pt x="2957921" y="2726591"/>
                </a:cubicBezTo>
                <a:cubicBezTo>
                  <a:pt x="2581458" y="3475797"/>
                  <a:pt x="1654740" y="3480805"/>
                  <a:pt x="1547901" y="3475568"/>
                </a:cubicBezTo>
                <a:cubicBezTo>
                  <a:pt x="1418503" y="3468966"/>
                  <a:pt x="1296143" y="3422753"/>
                  <a:pt x="1176132" y="3365156"/>
                </a:cubicBezTo>
                <a:cubicBezTo>
                  <a:pt x="1125418" y="3340797"/>
                  <a:pt x="1078316" y="3306195"/>
                  <a:pt x="1029045" y="3279332"/>
                </a:cubicBezTo>
                <a:cubicBezTo>
                  <a:pt x="961009" y="3242223"/>
                  <a:pt x="908492" y="3171424"/>
                  <a:pt x="840634" y="3141601"/>
                </a:cubicBezTo>
                <a:cubicBezTo>
                  <a:pt x="770793" y="3110867"/>
                  <a:pt x="711057" y="3054638"/>
                  <a:pt x="639229" y="3030734"/>
                </a:cubicBezTo>
                <a:cubicBezTo>
                  <a:pt x="601330" y="3017985"/>
                  <a:pt x="564695" y="2994993"/>
                  <a:pt x="570649" y="2929200"/>
                </a:cubicBezTo>
                <a:cubicBezTo>
                  <a:pt x="572274" y="2910532"/>
                  <a:pt x="562349" y="2895282"/>
                  <a:pt x="546647" y="2900745"/>
                </a:cubicBezTo>
                <a:cubicBezTo>
                  <a:pt x="516690" y="2910989"/>
                  <a:pt x="503154" y="2883898"/>
                  <a:pt x="486550" y="2863636"/>
                </a:cubicBezTo>
                <a:cubicBezTo>
                  <a:pt x="456953" y="2827667"/>
                  <a:pt x="428801" y="2789422"/>
                  <a:pt x="381697" y="2783503"/>
                </a:cubicBezTo>
                <a:cubicBezTo>
                  <a:pt x="390720" y="2755272"/>
                  <a:pt x="406060" y="2759371"/>
                  <a:pt x="420137" y="2765290"/>
                </a:cubicBezTo>
                <a:cubicBezTo>
                  <a:pt x="457133" y="2780772"/>
                  <a:pt x="493769" y="2798300"/>
                  <a:pt x="530765" y="2813781"/>
                </a:cubicBezTo>
                <a:cubicBezTo>
                  <a:pt x="554948" y="2823799"/>
                  <a:pt x="578952" y="2837912"/>
                  <a:pt x="611257" y="2826755"/>
                </a:cubicBezTo>
                <a:cubicBezTo>
                  <a:pt x="583463" y="2769843"/>
                  <a:pt x="536180" y="2759598"/>
                  <a:pt x="497920" y="2742071"/>
                </a:cubicBezTo>
                <a:cubicBezTo>
                  <a:pt x="450096" y="2719988"/>
                  <a:pt x="421942" y="2678326"/>
                  <a:pt x="388193" y="2631885"/>
                </a:cubicBezTo>
                <a:cubicBezTo>
                  <a:pt x="423386" y="2620730"/>
                  <a:pt x="445223" y="2654879"/>
                  <a:pt x="472834" y="2653056"/>
                </a:cubicBezTo>
                <a:cubicBezTo>
                  <a:pt x="474279" y="2647140"/>
                  <a:pt x="476804" y="2638488"/>
                  <a:pt x="476444" y="2638259"/>
                </a:cubicBezTo>
                <a:cubicBezTo>
                  <a:pt x="431326" y="2612763"/>
                  <a:pt x="410211" y="2564956"/>
                  <a:pt x="403173" y="2507131"/>
                </a:cubicBezTo>
                <a:cubicBezTo>
                  <a:pt x="399563" y="2477310"/>
                  <a:pt x="383140" y="2467976"/>
                  <a:pt x="366897" y="2454316"/>
                </a:cubicBezTo>
                <a:cubicBezTo>
                  <a:pt x="310230" y="2405826"/>
                  <a:pt x="250314" y="2361890"/>
                  <a:pt x="203752" y="2295188"/>
                </a:cubicBezTo>
                <a:cubicBezTo>
                  <a:pt x="257532" y="2304066"/>
                  <a:pt x="300665" y="2347547"/>
                  <a:pt x="358597" y="2366215"/>
                </a:cubicBezTo>
                <a:cubicBezTo>
                  <a:pt x="312577" y="2292910"/>
                  <a:pt x="253020" y="2255803"/>
                  <a:pt x="198698" y="2211409"/>
                </a:cubicBezTo>
                <a:cubicBezTo>
                  <a:pt x="173974" y="2191149"/>
                  <a:pt x="151055" y="2165197"/>
                  <a:pt x="121097" y="2154269"/>
                </a:cubicBezTo>
                <a:cubicBezTo>
                  <a:pt x="110448" y="2150400"/>
                  <a:pt x="92943" y="2142204"/>
                  <a:pt x="101425" y="2120577"/>
                </a:cubicBezTo>
                <a:cubicBezTo>
                  <a:pt x="108643" y="2102593"/>
                  <a:pt x="122900" y="2108055"/>
                  <a:pt x="135895" y="2113292"/>
                </a:cubicBezTo>
                <a:cubicBezTo>
                  <a:pt x="167116" y="2126269"/>
                  <a:pt x="199421" y="2126495"/>
                  <a:pt x="241652" y="2126269"/>
                </a:cubicBezTo>
                <a:cubicBezTo>
                  <a:pt x="206279" y="2066851"/>
                  <a:pt x="141489" y="2084608"/>
                  <a:pt x="111170" y="2022231"/>
                </a:cubicBezTo>
                <a:cubicBezTo>
                  <a:pt x="149069" y="2011302"/>
                  <a:pt x="178305" y="2033841"/>
                  <a:pt x="208987" y="2038166"/>
                </a:cubicBezTo>
                <a:cubicBezTo>
                  <a:pt x="236777" y="2042036"/>
                  <a:pt x="243636" y="2031565"/>
                  <a:pt x="237139" y="1997188"/>
                </a:cubicBezTo>
                <a:cubicBezTo>
                  <a:pt x="227034" y="1943690"/>
                  <a:pt x="242193" y="1916371"/>
                  <a:pt x="282618" y="1930941"/>
                </a:cubicBezTo>
                <a:cubicBezTo>
                  <a:pt x="320155" y="1944601"/>
                  <a:pt x="324125" y="1924568"/>
                  <a:pt x="314019" y="1894062"/>
                </a:cubicBezTo>
                <a:cubicBezTo>
                  <a:pt x="299582" y="1849671"/>
                  <a:pt x="316004" y="1815295"/>
                  <a:pt x="327194" y="1777960"/>
                </a:cubicBezTo>
                <a:cubicBezTo>
                  <a:pt x="344339" y="1721045"/>
                  <a:pt x="337121" y="1693272"/>
                  <a:pt x="300123" y="1650929"/>
                </a:cubicBezTo>
                <a:cubicBezTo>
                  <a:pt x="279370" y="1627251"/>
                  <a:pt x="256992" y="1607219"/>
                  <a:pt x="226852" y="1586731"/>
                </a:cubicBezTo>
                <a:cubicBezTo>
                  <a:pt x="296334" y="1575576"/>
                  <a:pt x="223423" y="1538013"/>
                  <a:pt x="247968" y="1514564"/>
                </a:cubicBezTo>
                <a:cubicBezTo>
                  <a:pt x="297056" y="1505003"/>
                  <a:pt x="337121" y="1579673"/>
                  <a:pt x="403895" y="1558274"/>
                </a:cubicBezTo>
                <a:cubicBezTo>
                  <a:pt x="321420" y="1493619"/>
                  <a:pt x="230281" y="1472448"/>
                  <a:pt x="170546" y="1386396"/>
                </a:cubicBezTo>
                <a:cubicBezTo>
                  <a:pt x="184261" y="1366817"/>
                  <a:pt x="197977" y="1385030"/>
                  <a:pt x="209707" y="1377746"/>
                </a:cubicBezTo>
                <a:cubicBezTo>
                  <a:pt x="209346" y="1373192"/>
                  <a:pt x="210250" y="1366362"/>
                  <a:pt x="208083" y="1364314"/>
                </a:cubicBezTo>
                <a:cubicBezTo>
                  <a:pt x="163508" y="1317416"/>
                  <a:pt x="162784" y="1316279"/>
                  <a:pt x="210610" y="1281675"/>
                </a:cubicBezTo>
                <a:cubicBezTo>
                  <a:pt x="227394" y="1269609"/>
                  <a:pt x="225950" y="1258909"/>
                  <a:pt x="217108" y="1243657"/>
                </a:cubicBezTo>
                <a:cubicBezTo>
                  <a:pt x="210790" y="1232957"/>
                  <a:pt x="203211" y="1223395"/>
                  <a:pt x="206820" y="1199947"/>
                </a:cubicBezTo>
                <a:cubicBezTo>
                  <a:pt x="232988" y="1229998"/>
                  <a:pt x="359499" y="1220208"/>
                  <a:pt x="381877" y="1217021"/>
                </a:cubicBezTo>
                <a:cubicBezTo>
                  <a:pt x="406963" y="1213607"/>
                  <a:pt x="431688" y="1199037"/>
                  <a:pt x="458035" y="1207003"/>
                </a:cubicBezTo>
                <a:cubicBezTo>
                  <a:pt x="479150" y="1213381"/>
                  <a:pt x="576966" y="1275073"/>
                  <a:pt x="590863" y="1204273"/>
                </a:cubicBezTo>
                <a:cubicBezTo>
                  <a:pt x="591585" y="1200858"/>
                  <a:pt x="631107" y="1208826"/>
                  <a:pt x="652403" y="1212696"/>
                </a:cubicBezTo>
                <a:cubicBezTo>
                  <a:pt x="671172" y="1215883"/>
                  <a:pt x="692288" y="1229998"/>
                  <a:pt x="704920" y="1201769"/>
                </a:cubicBezTo>
                <a:cubicBezTo>
                  <a:pt x="712320" y="1185150"/>
                  <a:pt x="681820" y="1153051"/>
                  <a:pt x="654569" y="1150320"/>
                </a:cubicBezTo>
                <a:cubicBezTo>
                  <a:pt x="630926" y="1147814"/>
                  <a:pt x="606202" y="1144172"/>
                  <a:pt x="583643" y="1151001"/>
                </a:cubicBezTo>
                <a:cubicBezTo>
                  <a:pt x="555852" y="1159198"/>
                  <a:pt x="540873" y="1145995"/>
                  <a:pt x="533111" y="1117538"/>
                </a:cubicBezTo>
                <a:cubicBezTo>
                  <a:pt x="524450" y="1086122"/>
                  <a:pt x="507845" y="1071550"/>
                  <a:pt x="484926" y="1056980"/>
                </a:cubicBezTo>
                <a:cubicBezTo>
                  <a:pt x="429340" y="1021696"/>
                  <a:pt x="375921" y="980946"/>
                  <a:pt x="314922" y="960456"/>
                </a:cubicBezTo>
                <a:cubicBezTo>
                  <a:pt x="302830" y="956358"/>
                  <a:pt x="289476" y="950894"/>
                  <a:pt x="283881" y="923805"/>
                </a:cubicBezTo>
                <a:cubicBezTo>
                  <a:pt x="449013" y="964326"/>
                  <a:pt x="599526" y="1069958"/>
                  <a:pt x="769890" y="1063811"/>
                </a:cubicBezTo>
                <a:cubicBezTo>
                  <a:pt x="723329" y="1030346"/>
                  <a:pt x="669369" y="1028524"/>
                  <a:pt x="619738" y="1005076"/>
                </a:cubicBezTo>
                <a:cubicBezTo>
                  <a:pt x="654930" y="987546"/>
                  <a:pt x="687956" y="1005759"/>
                  <a:pt x="721344" y="1015777"/>
                </a:cubicBezTo>
                <a:cubicBezTo>
                  <a:pt x="749317" y="1023970"/>
                  <a:pt x="774583" y="1025337"/>
                  <a:pt x="777650" y="976393"/>
                </a:cubicBezTo>
                <a:cubicBezTo>
                  <a:pt x="776566" y="973205"/>
                  <a:pt x="776747" y="969107"/>
                  <a:pt x="776929" y="965238"/>
                </a:cubicBezTo>
                <a:cubicBezTo>
                  <a:pt x="767542" y="944976"/>
                  <a:pt x="752926" y="934504"/>
                  <a:pt x="735601" y="928584"/>
                </a:cubicBezTo>
                <a:cubicBezTo>
                  <a:pt x="725133" y="924942"/>
                  <a:pt x="711237" y="919478"/>
                  <a:pt x="711416" y="904909"/>
                </a:cubicBezTo>
                <a:cubicBezTo>
                  <a:pt x="711958" y="850955"/>
                  <a:pt x="678571" y="835246"/>
                  <a:pt x="645185" y="819539"/>
                </a:cubicBezTo>
                <a:cubicBezTo>
                  <a:pt x="663773" y="792676"/>
                  <a:pt x="678391" y="812481"/>
                  <a:pt x="692468" y="810433"/>
                </a:cubicBezTo>
                <a:cubicBezTo>
                  <a:pt x="701672" y="809067"/>
                  <a:pt x="709973" y="806563"/>
                  <a:pt x="709973" y="792676"/>
                </a:cubicBezTo>
                <a:cubicBezTo>
                  <a:pt x="710154" y="781065"/>
                  <a:pt x="705822" y="767861"/>
                  <a:pt x="696799" y="767635"/>
                </a:cubicBezTo>
                <a:cubicBezTo>
                  <a:pt x="640312" y="765585"/>
                  <a:pt x="609090" y="690914"/>
                  <a:pt x="550437" y="690687"/>
                </a:cubicBezTo>
                <a:cubicBezTo>
                  <a:pt x="515425" y="690687"/>
                  <a:pt x="568666" y="648572"/>
                  <a:pt x="539068" y="631042"/>
                </a:cubicBezTo>
                <a:cubicBezTo>
                  <a:pt x="532570" y="627171"/>
                  <a:pt x="556032" y="621254"/>
                  <a:pt x="566500" y="622164"/>
                </a:cubicBezTo>
                <a:cubicBezTo>
                  <a:pt x="576786" y="623074"/>
                  <a:pt x="585990" y="634229"/>
                  <a:pt x="598443" y="626261"/>
                </a:cubicBezTo>
                <a:cubicBezTo>
                  <a:pt x="605300" y="597806"/>
                  <a:pt x="587615" y="587332"/>
                  <a:pt x="572996" y="579365"/>
                </a:cubicBezTo>
                <a:cubicBezTo>
                  <a:pt x="539247" y="560925"/>
                  <a:pt x="506402" y="538615"/>
                  <a:pt x="469405" y="532013"/>
                </a:cubicBezTo>
                <a:cubicBezTo>
                  <a:pt x="456232" y="529737"/>
                  <a:pt x="488355" y="499231"/>
                  <a:pt x="494671" y="488532"/>
                </a:cubicBezTo>
                <a:cubicBezTo>
                  <a:pt x="345782" y="376071"/>
                  <a:pt x="166756" y="381762"/>
                  <a:pt x="0" y="290928"/>
                </a:cubicBezTo>
                <a:cubicBezTo>
                  <a:pt x="36817" y="273173"/>
                  <a:pt x="63887" y="286148"/>
                  <a:pt x="88973" y="288880"/>
                </a:cubicBezTo>
                <a:cubicBezTo>
                  <a:pt x="151595" y="295708"/>
                  <a:pt x="213498" y="309822"/>
                  <a:pt x="275940" y="318246"/>
                </a:cubicBezTo>
                <a:cubicBezTo>
                  <a:pt x="306620" y="322344"/>
                  <a:pt x="335134" y="337824"/>
                  <a:pt x="369424" y="313239"/>
                </a:cubicBezTo>
                <a:cubicBezTo>
                  <a:pt x="392343" y="296847"/>
                  <a:pt x="428980" y="314604"/>
                  <a:pt x="457133" y="329174"/>
                </a:cubicBezTo>
                <a:cubicBezTo>
                  <a:pt x="480414" y="341238"/>
                  <a:pt x="502612" y="344425"/>
                  <a:pt x="533474" y="329174"/>
                </a:cubicBezTo>
                <a:cubicBezTo>
                  <a:pt x="505501" y="319841"/>
                  <a:pt x="484023" y="311645"/>
                  <a:pt x="462006" y="305953"/>
                </a:cubicBezTo>
                <a:cubicBezTo>
                  <a:pt x="444501" y="301400"/>
                  <a:pt x="486189" y="282960"/>
                  <a:pt x="507484" y="285237"/>
                </a:cubicBezTo>
                <a:cubicBezTo>
                  <a:pt x="537263" y="288423"/>
                  <a:pt x="520479" y="276586"/>
                  <a:pt x="515425" y="260195"/>
                </a:cubicBezTo>
                <a:cubicBezTo>
                  <a:pt x="510012" y="242665"/>
                  <a:pt x="526074" y="237203"/>
                  <a:pt x="536180" y="240844"/>
                </a:cubicBezTo>
                <a:cubicBezTo>
                  <a:pt x="574980" y="255187"/>
                  <a:pt x="613602" y="229917"/>
                  <a:pt x="653668" y="250407"/>
                </a:cubicBezTo>
                <a:cubicBezTo>
                  <a:pt x="643561" y="199867"/>
                  <a:pt x="621723" y="177784"/>
                  <a:pt x="576064" y="170726"/>
                </a:cubicBezTo>
                <a:cubicBezTo>
                  <a:pt x="558919" y="167996"/>
                  <a:pt x="541053" y="172093"/>
                  <a:pt x="526254" y="157522"/>
                </a:cubicBezTo>
                <a:cubicBezTo>
                  <a:pt x="517771" y="149101"/>
                  <a:pt x="508207" y="139084"/>
                  <a:pt x="514884" y="123603"/>
                </a:cubicBezTo>
                <a:cubicBezTo>
                  <a:pt x="519577" y="112674"/>
                  <a:pt x="529684" y="112674"/>
                  <a:pt x="537985" y="116318"/>
                </a:cubicBezTo>
                <a:cubicBezTo>
                  <a:pt x="575162" y="132483"/>
                  <a:pt x="613963" y="138400"/>
                  <a:pt x="652764" y="144320"/>
                </a:cubicBezTo>
                <a:cubicBezTo>
                  <a:pt x="658720" y="145230"/>
                  <a:pt x="665397" y="148191"/>
                  <a:pt x="672075" y="133164"/>
                </a:cubicBezTo>
                <a:cubicBezTo>
                  <a:pt x="599526" y="108805"/>
                  <a:pt x="530585" y="74202"/>
                  <a:pt x="456051" y="60770"/>
                </a:cubicBezTo>
                <a:cubicBezTo>
                  <a:pt x="457133" y="54397"/>
                  <a:pt x="458215" y="48022"/>
                  <a:pt x="459299" y="41649"/>
                </a:cubicBezTo>
                <a:cubicBezTo>
                  <a:pt x="517591" y="50753"/>
                  <a:pt x="575884" y="59859"/>
                  <a:pt x="649515" y="71243"/>
                </a:cubicBezTo>
                <a:cubicBezTo>
                  <a:pt x="604218" y="35045"/>
                  <a:pt x="561446" y="47111"/>
                  <a:pt x="527879" y="15013"/>
                </a:cubicBezTo>
                <a:cubicBezTo>
                  <a:pt x="534195" y="2833"/>
                  <a:pt x="541820" y="-241"/>
                  <a:pt x="549716" y="15"/>
                </a:cubicBezTo>
                <a:close/>
              </a:path>
            </a:pathLst>
          </a:custGeom>
          <a:noFill/>
          <a:extLst>
            <a:ext uri="{FAA26D3D-D897-4be2-8F04-BA451C77F1D7}">
              <ma14:placeholderFlag xmlns:ma14="http://schemas.microsoft.com/office/mac/drawingml/2011/main" xmlns=""/>
            </a:ext>
          </a:extLst>
        </p:spPr>
      </p:pic>
      <p:pic>
        <p:nvPicPr>
          <p:cNvPr id="6" name="Picture 9">
            <a:extLst>
              <a:ext uri="{FF2B5EF4-FFF2-40B4-BE49-F238E27FC236}">
                <a16:creationId xmlns:a16="http://schemas.microsoft.com/office/drawing/2014/main" id="{839C0D78-A402-9A40-9F5C-E47E5D42DA97}"/>
              </a:ext>
            </a:extLst>
          </p:cNvPr>
          <p:cNvPicPr/>
          <p:nvPr/>
        </p:nvPicPr>
        <p:blipFill rotWithShape="1">
          <a:blip r:embed="rId5">
            <a:extLst>
              <a:ext uri="{28A0092B-C50C-407E-A947-70E740481C1C}">
                <a14:useLocalDpi xmlns:a14="http://schemas.microsoft.com/office/drawing/2010/main" val="0"/>
              </a:ext>
            </a:extLst>
          </a:blip>
          <a:srcRect l="20356"/>
          <a:stretch/>
        </p:blipFill>
        <p:spPr bwMode="auto">
          <a:xfrm>
            <a:off x="7621024" y="-3"/>
            <a:ext cx="4579876" cy="3536502"/>
          </a:xfrm>
          <a:custGeom>
            <a:avLst/>
            <a:gdLst/>
            <a:ahLst/>
            <a:cxnLst/>
            <a:rect l="l" t="t" r="r" b="b"/>
            <a:pathLst>
              <a:path w="4579876" h="3536502">
                <a:moveTo>
                  <a:pt x="457312" y="0"/>
                </a:moveTo>
                <a:lnTo>
                  <a:pt x="4579876" y="0"/>
                </a:lnTo>
                <a:lnTo>
                  <a:pt x="4579876" y="3057029"/>
                </a:lnTo>
                <a:lnTo>
                  <a:pt x="4508441" y="3086568"/>
                </a:lnTo>
                <a:cubicBezTo>
                  <a:pt x="4391572" y="3126663"/>
                  <a:pt x="4301124" y="3221848"/>
                  <a:pt x="4183947" y="3271738"/>
                </a:cubicBezTo>
                <a:cubicBezTo>
                  <a:pt x="4099090" y="3307854"/>
                  <a:pt x="4017967" y="3354374"/>
                  <a:pt x="3930625" y="3387123"/>
                </a:cubicBezTo>
                <a:cubicBezTo>
                  <a:pt x="3723932" y="3464557"/>
                  <a:pt x="3513195" y="3526689"/>
                  <a:pt x="3290337" y="3535564"/>
                </a:cubicBezTo>
                <a:cubicBezTo>
                  <a:pt x="3106332" y="3542605"/>
                  <a:pt x="1510274" y="3535872"/>
                  <a:pt x="861903" y="2528615"/>
                </a:cubicBezTo>
                <a:cubicBezTo>
                  <a:pt x="849470" y="2523717"/>
                  <a:pt x="835485" y="2510862"/>
                  <a:pt x="831133" y="2498619"/>
                </a:cubicBezTo>
                <a:cubicBezTo>
                  <a:pt x="810307" y="2441385"/>
                  <a:pt x="759333" y="2416594"/>
                  <a:pt x="713333" y="2385682"/>
                </a:cubicBezTo>
                <a:cubicBezTo>
                  <a:pt x="672925" y="2358442"/>
                  <a:pt x="630030" y="2329978"/>
                  <a:pt x="613246" y="2284067"/>
                </a:cubicBezTo>
                <a:cubicBezTo>
                  <a:pt x="591179" y="2222855"/>
                  <a:pt x="653963" y="2273050"/>
                  <a:pt x="665465" y="2249789"/>
                </a:cubicBezTo>
                <a:cubicBezTo>
                  <a:pt x="641532" y="2217960"/>
                  <a:pt x="604543" y="2188882"/>
                  <a:pt x="594908" y="2152767"/>
                </a:cubicBezTo>
                <a:cubicBezTo>
                  <a:pt x="559787" y="2022383"/>
                  <a:pt x="483946" y="1927503"/>
                  <a:pt x="370497" y="1853742"/>
                </a:cubicBezTo>
                <a:cubicBezTo>
                  <a:pt x="337861" y="1832624"/>
                  <a:pt x="316415" y="1794059"/>
                  <a:pt x="271969" y="1787940"/>
                </a:cubicBezTo>
                <a:cubicBezTo>
                  <a:pt x="173127" y="1774472"/>
                  <a:pt x="204209" y="1669186"/>
                  <a:pt x="151990" y="1622358"/>
                </a:cubicBezTo>
                <a:cubicBezTo>
                  <a:pt x="142044" y="1613481"/>
                  <a:pt x="133031" y="1596037"/>
                  <a:pt x="134895" y="1584102"/>
                </a:cubicBezTo>
                <a:cubicBezTo>
                  <a:pt x="137691" y="1566959"/>
                  <a:pt x="149504" y="1550739"/>
                  <a:pt x="159450" y="1535435"/>
                </a:cubicBezTo>
                <a:cubicBezTo>
                  <a:pt x="169708" y="1520133"/>
                  <a:pt x="185247" y="1506664"/>
                  <a:pt x="177788" y="1486465"/>
                </a:cubicBezTo>
                <a:cubicBezTo>
                  <a:pt x="174683" y="1478202"/>
                  <a:pt x="176855" y="1449432"/>
                  <a:pt x="153856" y="1472079"/>
                </a:cubicBezTo>
                <a:cubicBezTo>
                  <a:pt x="90760" y="1534212"/>
                  <a:pt x="54082" y="1475449"/>
                  <a:pt x="0" y="1447289"/>
                </a:cubicBezTo>
                <a:cubicBezTo>
                  <a:pt x="43515" y="1418212"/>
                  <a:pt x="82677" y="1397707"/>
                  <a:pt x="89205" y="1354247"/>
                </a:cubicBezTo>
                <a:cubicBezTo>
                  <a:pt x="102570" y="1264569"/>
                  <a:pt x="159758" y="1223557"/>
                  <a:pt x="246479" y="1215599"/>
                </a:cubicBezTo>
                <a:cubicBezTo>
                  <a:pt x="214465" y="1128983"/>
                  <a:pt x="214465" y="1128983"/>
                  <a:pt x="317968" y="1117045"/>
                </a:cubicBezTo>
                <a:cubicBezTo>
                  <a:pt x="278183" y="1061955"/>
                  <a:pt x="278183" y="1047876"/>
                  <a:pt x="326362" y="1028900"/>
                </a:cubicBezTo>
                <a:cubicBezTo>
                  <a:pt x="372673" y="1010841"/>
                  <a:pt x="423957" y="1004720"/>
                  <a:pt x="466852" y="976870"/>
                </a:cubicBezTo>
                <a:cubicBezTo>
                  <a:pt x="427377" y="906475"/>
                  <a:pt x="416188" y="824756"/>
                  <a:pt x="334754" y="790475"/>
                </a:cubicBezTo>
                <a:cubicBezTo>
                  <a:pt x="322010" y="785272"/>
                  <a:pt x="313307" y="764154"/>
                  <a:pt x="321386" y="751912"/>
                </a:cubicBezTo>
                <a:cubicBezTo>
                  <a:pt x="350915" y="707534"/>
                  <a:pt x="308644" y="623365"/>
                  <a:pt x="400645" y="613877"/>
                </a:cubicBezTo>
                <a:cubicBezTo>
                  <a:pt x="412147" y="612959"/>
                  <a:pt x="422716" y="603776"/>
                  <a:pt x="413701" y="591839"/>
                </a:cubicBezTo>
                <a:cubicBezTo>
                  <a:pt x="382618" y="550216"/>
                  <a:pt x="420228" y="552969"/>
                  <a:pt x="442917" y="547767"/>
                </a:cubicBezTo>
                <a:cubicBezTo>
                  <a:pt x="470271" y="541341"/>
                  <a:pt x="501353" y="559703"/>
                  <a:pt x="526840" y="537055"/>
                </a:cubicBezTo>
                <a:cubicBezTo>
                  <a:pt x="520932" y="513181"/>
                  <a:pt x="498866" y="513487"/>
                  <a:pt x="483325" y="505836"/>
                </a:cubicBezTo>
                <a:cubicBezTo>
                  <a:pt x="437946" y="483799"/>
                  <a:pt x="400956" y="457479"/>
                  <a:pt x="398780" y="400243"/>
                </a:cubicBezTo>
                <a:cubicBezTo>
                  <a:pt x="397229" y="354028"/>
                  <a:pt x="392255" y="313323"/>
                  <a:pt x="455041" y="299242"/>
                </a:cubicBezTo>
                <a:cubicBezTo>
                  <a:pt x="481149" y="293426"/>
                  <a:pt x="473687" y="260067"/>
                  <a:pt x="458769" y="243538"/>
                </a:cubicBezTo>
                <a:cubicBezTo>
                  <a:pt x="432038" y="214157"/>
                  <a:pt x="409972" y="174981"/>
                  <a:pt x="363969" y="172227"/>
                </a:cubicBezTo>
                <a:cubicBezTo>
                  <a:pt x="335995" y="170391"/>
                  <a:pt x="314549" y="158146"/>
                  <a:pt x="292481" y="144069"/>
                </a:cubicBezTo>
                <a:cubicBezTo>
                  <a:pt x="276630" y="133966"/>
                  <a:pt x="257670" y="125398"/>
                  <a:pt x="259534" y="103668"/>
                </a:cubicBezTo>
                <a:cubicBezTo>
                  <a:pt x="261399" y="82855"/>
                  <a:pt x="279736" y="74286"/>
                  <a:pt x="298387" y="70001"/>
                </a:cubicBezTo>
                <a:cubicBezTo>
                  <a:pt x="345011" y="59672"/>
                  <a:pt x="389535" y="45726"/>
                  <a:pt x="430782" y="19902"/>
                </a:cubicBezTo>
                <a:close/>
              </a:path>
            </a:pathLst>
          </a:custGeom>
          <a:noFill/>
          <a:extLst>
            <a:ext uri="{FAA26D3D-D897-4be2-8F04-BA451C77F1D7}">
              <ma14:placeholderFlag xmlns:ma14="http://schemas.microsoft.com/office/mac/drawingml/2011/main" xmlns=""/>
            </a:ext>
          </a:extLst>
        </p:spPr>
      </p:pic>
      <p:pic>
        <p:nvPicPr>
          <p:cNvPr id="9" name="Picture 9" descr="Macintosh HD:Users:hakankoc:Desktop:atatürk.jpg">
            <a:extLst>
              <a:ext uri="{FF2B5EF4-FFF2-40B4-BE49-F238E27FC236}">
                <a16:creationId xmlns:a16="http://schemas.microsoft.com/office/drawing/2014/main" id="{25253193-60E6-534E-BD6D-CC0045E3B1ED}"/>
              </a:ext>
            </a:extLst>
          </p:cNvPr>
          <p:cNvPicPr>
            <a:picLocks noGrp="1"/>
          </p:cNvPicPr>
          <p:nvPr>
            <p:ph idx="1"/>
          </p:nvPr>
        </p:nvPicPr>
        <p:blipFill>
          <a:blip r:embed="rId6">
            <a:extLst>
              <a:ext uri="{28A0092B-C50C-407E-A947-70E740481C1C}">
                <a14:useLocalDpi xmlns:a14="http://schemas.microsoft.com/office/drawing/2010/main" val="0"/>
              </a:ext>
            </a:extLst>
          </a:blip>
          <a:srcRect/>
          <a:stretch>
            <a:fillRect/>
          </a:stretch>
        </p:blipFill>
        <p:spPr bwMode="auto">
          <a:xfrm>
            <a:off x="685801" y="571500"/>
            <a:ext cx="4329112" cy="5605463"/>
          </a:xfrm>
          <a:prstGeom prst="rect">
            <a:avLst/>
          </a:prstGeom>
          <a:noFill/>
          <a:ln>
            <a:noFill/>
          </a:ln>
          <a:extLst>
            <a:ext uri="{FAA26D3D-D897-4be2-8F04-BA451C77F1D7}">
              <ma14:placeholderFlag xmlns="" xmlns:ma14="http://schemas.microsoft.com/office/mac/drawingml/2011/main"/>
            </a:ext>
          </a:extLst>
        </p:spPr>
      </p:pic>
    </p:spTree>
    <p:extLst>
      <p:ext uri="{BB962C8B-B14F-4D97-AF65-F5344CB8AC3E}">
        <p14:creationId xmlns:p14="http://schemas.microsoft.com/office/powerpoint/2010/main" val="8231075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D11FD0E-2D27-4A5A-949D-222E61ECBC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1BC8109F-B452-45EE-8BB3-65433C0396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768100"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rgbClr val="5429E7">
              <a:alpha val="20000"/>
            </a:srgbClr>
          </a:solidFill>
          <a:ln w="32707" cap="flat">
            <a:noFill/>
            <a:prstDash val="solid"/>
            <a:miter/>
          </a:ln>
        </p:spPr>
        <p:txBody>
          <a:bodyPr wrap="square" rtlCol="0" anchor="ctr">
            <a:noAutofit/>
          </a:bodyPr>
          <a:lstStyle/>
          <a:p>
            <a:endParaRPr lang="en-US"/>
          </a:p>
        </p:txBody>
      </p:sp>
      <p:sp>
        <p:nvSpPr>
          <p:cNvPr id="2" name="Başlık 1">
            <a:extLst>
              <a:ext uri="{FF2B5EF4-FFF2-40B4-BE49-F238E27FC236}">
                <a16:creationId xmlns:a16="http://schemas.microsoft.com/office/drawing/2014/main" id="{E854B970-4C72-914F-8E91-B3440EC67826}"/>
              </a:ext>
            </a:extLst>
          </p:cNvPr>
          <p:cNvSpPr>
            <a:spLocks noGrp="1"/>
          </p:cNvSpPr>
          <p:nvPr>
            <p:ph type="title"/>
          </p:nvPr>
        </p:nvSpPr>
        <p:spPr>
          <a:xfrm>
            <a:off x="5991225" y="279400"/>
            <a:ext cx="5362576" cy="1892300"/>
          </a:xfrm>
        </p:spPr>
        <p:txBody>
          <a:bodyPr>
            <a:normAutofit/>
          </a:bodyPr>
          <a:lstStyle/>
          <a:p>
            <a:r>
              <a:rPr lang="tr-TR" sz="3700"/>
              <a:t>YÖNETİCİLERDE ETKİNLİĞİ YÜKSELTECEK YETENEKLER</a:t>
            </a:r>
          </a:p>
        </p:txBody>
      </p:sp>
      <p:graphicFrame>
        <p:nvGraphicFramePr>
          <p:cNvPr id="5" name="İçerik Yer Tutucusu 2">
            <a:extLst>
              <a:ext uri="{FF2B5EF4-FFF2-40B4-BE49-F238E27FC236}">
                <a16:creationId xmlns:a16="http://schemas.microsoft.com/office/drawing/2014/main" id="{A97E0989-00CE-47E2-95C6-4BF967C9C3FF}"/>
              </a:ext>
            </a:extLst>
          </p:cNvPr>
          <p:cNvGraphicFramePr>
            <a:graphicFrameLocks noGrp="1"/>
          </p:cNvGraphicFramePr>
          <p:nvPr>
            <p:ph idx="1"/>
            <p:extLst>
              <p:ext uri="{D42A27DB-BD31-4B8C-83A1-F6EECF244321}">
                <p14:modId xmlns:p14="http://schemas.microsoft.com/office/powerpoint/2010/main" val="420913391"/>
              </p:ext>
            </p:extLst>
          </p:nvPr>
        </p:nvGraphicFramePr>
        <p:xfrm>
          <a:off x="838200" y="2028825"/>
          <a:ext cx="10515600" cy="41481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7678208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A0339EE9-5436-4860-BBFC-7CD7C90DBA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AA770EBD-5B77-46EC-BF58-EF27ACD6B4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5" y="0"/>
            <a:ext cx="7537705" cy="6858000"/>
          </a:xfrm>
          <a:custGeom>
            <a:avLst/>
            <a:gdLst>
              <a:gd name="connsiteX0" fmla="*/ 1008599 w 7299977"/>
              <a:gd name="connsiteY0" fmla="*/ 0 h 6858000"/>
              <a:gd name="connsiteX1" fmla="*/ 4420653 w 7299977"/>
              <a:gd name="connsiteY1" fmla="*/ 0 h 6858000"/>
              <a:gd name="connsiteX2" fmla="*/ 5511704 w 7299977"/>
              <a:gd name="connsiteY2" fmla="*/ 0 h 6858000"/>
              <a:gd name="connsiteX3" fmla="*/ 7299977 w 7299977"/>
              <a:gd name="connsiteY3" fmla="*/ 0 h 6858000"/>
              <a:gd name="connsiteX4" fmla="*/ 7299977 w 7299977"/>
              <a:gd name="connsiteY4" fmla="*/ 6858000 h 6858000"/>
              <a:gd name="connsiteX5" fmla="*/ 5511704 w 7299977"/>
              <a:gd name="connsiteY5" fmla="*/ 6858000 h 6858000"/>
              <a:gd name="connsiteX6" fmla="*/ 4420653 w 7299977"/>
              <a:gd name="connsiteY6" fmla="*/ 6858000 h 6858000"/>
              <a:gd name="connsiteX7" fmla="*/ 1592997 w 7299977"/>
              <a:gd name="connsiteY7" fmla="*/ 6858000 h 6858000"/>
              <a:gd name="connsiteX8" fmla="*/ 1232473 w 7299977"/>
              <a:gd name="connsiteY8" fmla="*/ 6658805 h 6858000"/>
              <a:gd name="connsiteX9" fmla="*/ 1075471 w 7299977"/>
              <a:gd name="connsiteY9" fmla="*/ 6431153 h 6858000"/>
              <a:gd name="connsiteX10" fmla="*/ 1020229 w 7299977"/>
              <a:gd name="connsiteY10" fmla="*/ 6367127 h 6858000"/>
              <a:gd name="connsiteX11" fmla="*/ 883579 w 7299977"/>
              <a:gd name="connsiteY11" fmla="*/ 6281757 h 6858000"/>
              <a:gd name="connsiteX12" fmla="*/ 645167 w 7299977"/>
              <a:gd name="connsiteY12" fmla="*/ 6100347 h 6858000"/>
              <a:gd name="connsiteX13" fmla="*/ 732391 w 7299977"/>
              <a:gd name="connsiteY13" fmla="*/ 6057663 h 6858000"/>
              <a:gd name="connsiteX14" fmla="*/ 985339 w 7299977"/>
              <a:gd name="connsiteY14" fmla="*/ 6167932 h 6858000"/>
              <a:gd name="connsiteX15" fmla="*/ 1168509 w 7299977"/>
              <a:gd name="connsiteY15" fmla="*/ 6196388 h 6858000"/>
              <a:gd name="connsiteX16" fmla="*/ 909746 w 7299977"/>
              <a:gd name="connsiteY16" fmla="*/ 6004307 h 6858000"/>
              <a:gd name="connsiteX17" fmla="*/ 659704 w 7299977"/>
              <a:gd name="connsiteY17" fmla="*/ 5755314 h 6858000"/>
              <a:gd name="connsiteX18" fmla="*/ 851597 w 7299977"/>
              <a:gd name="connsiteY18" fmla="*/ 5801555 h 6858000"/>
              <a:gd name="connsiteX19" fmla="*/ 860319 w 7299977"/>
              <a:gd name="connsiteY19" fmla="*/ 5769542 h 6858000"/>
              <a:gd name="connsiteX20" fmla="*/ 691686 w 7299977"/>
              <a:gd name="connsiteY20" fmla="*/ 5474306 h 6858000"/>
              <a:gd name="connsiteX21" fmla="*/ 610278 w 7299977"/>
              <a:gd name="connsiteY21" fmla="*/ 5353367 h 6858000"/>
              <a:gd name="connsiteX22" fmla="*/ 238123 w 7299977"/>
              <a:gd name="connsiteY22" fmla="*/ 4994104 h 6858000"/>
              <a:gd name="connsiteX23" fmla="*/ 592833 w 7299977"/>
              <a:gd name="connsiteY23" fmla="*/ 5154171 h 6858000"/>
              <a:gd name="connsiteX24" fmla="*/ 226494 w 7299977"/>
              <a:gd name="connsiteY24" fmla="*/ 4805580 h 6858000"/>
              <a:gd name="connsiteX25" fmla="*/ 49139 w 7299977"/>
              <a:gd name="connsiteY25" fmla="*/ 4677526 h 6858000"/>
              <a:gd name="connsiteX26" fmla="*/ 5527 w 7299977"/>
              <a:gd name="connsiteY26" fmla="*/ 4602828 h 6858000"/>
              <a:gd name="connsiteX27" fmla="*/ 84029 w 7299977"/>
              <a:gd name="connsiteY27" fmla="*/ 4585042 h 6858000"/>
              <a:gd name="connsiteX28" fmla="*/ 325347 w 7299977"/>
              <a:gd name="connsiteY28" fmla="*/ 4613499 h 6858000"/>
              <a:gd name="connsiteX29" fmla="*/ 25879 w 7299977"/>
              <a:gd name="connsiteY29" fmla="*/ 4378734 h 6858000"/>
              <a:gd name="connsiteX30" fmla="*/ 249753 w 7299977"/>
              <a:gd name="connsiteY30" fmla="*/ 4414305 h 6858000"/>
              <a:gd name="connsiteX31" fmla="*/ 313718 w 7299977"/>
              <a:gd name="connsiteY31" fmla="*/ 4321821 h 6858000"/>
              <a:gd name="connsiteX32" fmla="*/ 418386 w 7299977"/>
              <a:gd name="connsiteY32" fmla="*/ 4172424 h 6858000"/>
              <a:gd name="connsiteX33" fmla="*/ 491072 w 7299977"/>
              <a:gd name="connsiteY33" fmla="*/ 4090612 h 6858000"/>
              <a:gd name="connsiteX34" fmla="*/ 520147 w 7299977"/>
              <a:gd name="connsiteY34" fmla="*/ 3827390 h 6858000"/>
              <a:gd name="connsiteX35" fmla="*/ 459090 w 7299977"/>
              <a:gd name="connsiteY35" fmla="*/ 3539269 h 6858000"/>
              <a:gd name="connsiteX36" fmla="*/ 290458 w 7299977"/>
              <a:gd name="connsiteY36" fmla="*/ 3393429 h 6858000"/>
              <a:gd name="connsiteX37" fmla="*/ 339884 w 7299977"/>
              <a:gd name="connsiteY37" fmla="*/ 3229805 h 6858000"/>
              <a:gd name="connsiteX38" fmla="*/ 697501 w 7299977"/>
              <a:gd name="connsiteY38" fmla="*/ 3329402 h 6858000"/>
              <a:gd name="connsiteX39" fmla="*/ 165437 w 7299977"/>
              <a:gd name="connsiteY39" fmla="*/ 2941684 h 6858000"/>
              <a:gd name="connsiteX40" fmla="*/ 255568 w 7299977"/>
              <a:gd name="connsiteY40" fmla="*/ 2923898 h 6858000"/>
              <a:gd name="connsiteX41" fmla="*/ 578296 w 7299977"/>
              <a:gd name="connsiteY41" fmla="*/ 2703362 h 6858000"/>
              <a:gd name="connsiteX42" fmla="*/ 595740 w 7299977"/>
              <a:gd name="connsiteY42" fmla="*/ 2692689 h 6858000"/>
              <a:gd name="connsiteX43" fmla="*/ 650982 w 7299977"/>
              <a:gd name="connsiteY43" fmla="*/ 2553965 h 6858000"/>
              <a:gd name="connsiteX44" fmla="*/ 825429 w 7299977"/>
              <a:gd name="connsiteY44" fmla="*/ 2532623 h 6858000"/>
              <a:gd name="connsiteX45" fmla="*/ 970802 w 7299977"/>
              <a:gd name="connsiteY45" fmla="*/ 2564636 h 6858000"/>
              <a:gd name="connsiteX46" fmla="*/ 1127805 w 7299977"/>
              <a:gd name="connsiteY46" fmla="*/ 2525509 h 6858000"/>
              <a:gd name="connsiteX47" fmla="*/ 1267362 w 7299977"/>
              <a:gd name="connsiteY47" fmla="*/ 2543294 h 6858000"/>
              <a:gd name="connsiteX48" fmla="*/ 1386568 w 7299977"/>
              <a:gd name="connsiteY48" fmla="*/ 2518395 h 6858000"/>
              <a:gd name="connsiteX49" fmla="*/ 1270270 w 7299977"/>
              <a:gd name="connsiteY49" fmla="*/ 2401012 h 6858000"/>
              <a:gd name="connsiteX50" fmla="*/ 1107453 w 7299977"/>
              <a:gd name="connsiteY50" fmla="*/ 2401012 h 6858000"/>
              <a:gd name="connsiteX51" fmla="*/ 991154 w 7299977"/>
              <a:gd name="connsiteY51" fmla="*/ 2326314 h 6858000"/>
              <a:gd name="connsiteX52" fmla="*/ 880671 w 7299977"/>
              <a:gd name="connsiteY52" fmla="*/ 2191146 h 6858000"/>
              <a:gd name="connsiteX53" fmla="*/ 491072 w 7299977"/>
              <a:gd name="connsiteY53" fmla="*/ 1974165 h 6858000"/>
              <a:gd name="connsiteX54" fmla="*/ 421293 w 7299977"/>
              <a:gd name="connsiteY54" fmla="*/ 1892353 h 6858000"/>
              <a:gd name="connsiteX55" fmla="*/ 1531941 w 7299977"/>
              <a:gd name="connsiteY55" fmla="*/ 2208931 h 6858000"/>
              <a:gd name="connsiteX56" fmla="*/ 1188861 w 7299977"/>
              <a:gd name="connsiteY56" fmla="*/ 2077320 h 6858000"/>
              <a:gd name="connsiteX57" fmla="*/ 1421458 w 7299977"/>
              <a:gd name="connsiteY57" fmla="*/ 2102219 h 6858000"/>
              <a:gd name="connsiteX58" fmla="*/ 1549386 w 7299977"/>
              <a:gd name="connsiteY58" fmla="*/ 2013292 h 6858000"/>
              <a:gd name="connsiteX59" fmla="*/ 1549386 w 7299977"/>
              <a:gd name="connsiteY59" fmla="*/ 1984836 h 6858000"/>
              <a:gd name="connsiteX60" fmla="*/ 1453440 w 7299977"/>
              <a:gd name="connsiteY60" fmla="*/ 1903025 h 6858000"/>
              <a:gd name="connsiteX61" fmla="*/ 1398198 w 7299977"/>
              <a:gd name="connsiteY61" fmla="*/ 1849668 h 6858000"/>
              <a:gd name="connsiteX62" fmla="*/ 1247011 w 7299977"/>
              <a:gd name="connsiteY62" fmla="*/ 1657587 h 6858000"/>
              <a:gd name="connsiteX63" fmla="*/ 1354586 w 7299977"/>
              <a:gd name="connsiteY63" fmla="*/ 1636245 h 6858000"/>
              <a:gd name="connsiteX64" fmla="*/ 1395290 w 7299977"/>
              <a:gd name="connsiteY64" fmla="*/ 1597117 h 6858000"/>
              <a:gd name="connsiteX65" fmla="*/ 1366216 w 7299977"/>
              <a:gd name="connsiteY65" fmla="*/ 1540204 h 6858000"/>
              <a:gd name="connsiteX66" fmla="*/ 1031858 w 7299977"/>
              <a:gd name="connsiteY66" fmla="*/ 1365909 h 6858000"/>
              <a:gd name="connsiteX67" fmla="*/ 1005692 w 7299977"/>
              <a:gd name="connsiteY67" fmla="*/ 1230741 h 6858000"/>
              <a:gd name="connsiteX68" fmla="*/ 1069655 w 7299977"/>
              <a:gd name="connsiteY68" fmla="*/ 1209399 h 6858000"/>
              <a:gd name="connsiteX69" fmla="*/ 1142342 w 7299977"/>
              <a:gd name="connsiteY69" fmla="*/ 1220069 h 6858000"/>
              <a:gd name="connsiteX70" fmla="*/ 1084193 w 7299977"/>
              <a:gd name="connsiteY70" fmla="*/ 1113358 h 6858000"/>
              <a:gd name="connsiteX71" fmla="*/ 848689 w 7299977"/>
              <a:gd name="connsiteY71" fmla="*/ 1006647 h 6858000"/>
              <a:gd name="connsiteX72" fmla="*/ 805077 w 7299977"/>
              <a:gd name="connsiteY72" fmla="*/ 949734 h 6858000"/>
              <a:gd name="connsiteX73" fmla="*/ 863226 w 7299977"/>
              <a:gd name="connsiteY73" fmla="*/ 921277 h 6858000"/>
              <a:gd name="connsiteX74" fmla="*/ 906838 w 7299977"/>
              <a:gd name="connsiteY74" fmla="*/ 910606 h 6858000"/>
              <a:gd name="connsiteX75" fmla="*/ 5527 w 7299977"/>
              <a:gd name="connsiteY75" fmla="*/ 465975 h 6858000"/>
              <a:gd name="connsiteX76" fmla="*/ 209049 w 7299977"/>
              <a:gd name="connsiteY76" fmla="*/ 462417 h 6858000"/>
              <a:gd name="connsiteX77" fmla="*/ 409664 w 7299977"/>
              <a:gd name="connsiteY77" fmla="*/ 533558 h 6858000"/>
              <a:gd name="connsiteX78" fmla="*/ 621908 w 7299977"/>
              <a:gd name="connsiteY78" fmla="*/ 522887 h 6858000"/>
              <a:gd name="connsiteX79" fmla="*/ 822522 w 7299977"/>
              <a:gd name="connsiteY79" fmla="*/ 558458 h 6858000"/>
              <a:gd name="connsiteX80" fmla="*/ 996969 w 7299977"/>
              <a:gd name="connsiteY80" fmla="*/ 558458 h 6858000"/>
              <a:gd name="connsiteX81" fmla="*/ 834151 w 7299977"/>
              <a:gd name="connsiteY81" fmla="*/ 505101 h 6858000"/>
              <a:gd name="connsiteX82" fmla="*/ 773095 w 7299977"/>
              <a:gd name="connsiteY82" fmla="*/ 416176 h 6858000"/>
              <a:gd name="connsiteX83" fmla="*/ 793447 w 7299977"/>
              <a:gd name="connsiteY83" fmla="*/ 334364 h 6858000"/>
              <a:gd name="connsiteX84" fmla="*/ 860319 w 7299977"/>
              <a:gd name="connsiteY84" fmla="*/ 359262 h 6858000"/>
              <a:gd name="connsiteX85" fmla="*/ 938820 w 7299977"/>
              <a:gd name="connsiteY85" fmla="*/ 451747 h 6858000"/>
              <a:gd name="connsiteX86" fmla="*/ 956265 w 7299977"/>
              <a:gd name="connsiteY86" fmla="*/ 394834 h 6858000"/>
              <a:gd name="connsiteX87" fmla="*/ 1002784 w 7299977"/>
              <a:gd name="connsiteY87" fmla="*/ 352148 h 6858000"/>
              <a:gd name="connsiteX88" fmla="*/ 1270270 w 7299977"/>
              <a:gd name="connsiteY88" fmla="*/ 373491 h 6858000"/>
              <a:gd name="connsiteX89" fmla="*/ 1092915 w 7299977"/>
              <a:gd name="connsiteY89" fmla="*/ 192082 h 6858000"/>
              <a:gd name="connsiteX90" fmla="*/ 979525 w 7299977"/>
              <a:gd name="connsiteY90" fmla="*/ 163625 h 6858000"/>
              <a:gd name="connsiteX91" fmla="*/ 953358 w 7299977"/>
              <a:gd name="connsiteY91" fmla="*/ 88927 h 6858000"/>
              <a:gd name="connsiteX92" fmla="*/ 1005692 w 7299977"/>
              <a:gd name="connsiteY92" fmla="*/ 71141 h 6858000"/>
              <a:gd name="connsiteX93" fmla="*/ 1267362 w 7299977"/>
              <a:gd name="connsiteY93" fmla="*/ 135168 h 6858000"/>
              <a:gd name="connsiteX94" fmla="*/ 1310975 w 7299977"/>
              <a:gd name="connsiteY94" fmla="*/ 110269 h 6858000"/>
              <a:gd name="connsiteX95" fmla="*/ 1008599 w 7299977"/>
              <a:gd name="connsiteY9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Lst>
            <a:rect l="l" t="t" r="r" b="b"/>
            <a:pathLst>
              <a:path w="7299977" h="6858000">
                <a:moveTo>
                  <a:pt x="1008599" y="0"/>
                </a:moveTo>
                <a:lnTo>
                  <a:pt x="4420653" y="0"/>
                </a:lnTo>
                <a:lnTo>
                  <a:pt x="5511704" y="0"/>
                </a:lnTo>
                <a:lnTo>
                  <a:pt x="7299977" y="0"/>
                </a:lnTo>
                <a:lnTo>
                  <a:pt x="7299977" y="6858000"/>
                </a:lnTo>
                <a:lnTo>
                  <a:pt x="5511704" y="6858000"/>
                </a:lnTo>
                <a:lnTo>
                  <a:pt x="4420653" y="6858000"/>
                </a:lnTo>
                <a:lnTo>
                  <a:pt x="1592997" y="6858000"/>
                </a:lnTo>
                <a:cubicBezTo>
                  <a:pt x="1473792" y="6786859"/>
                  <a:pt x="1360401" y="6701489"/>
                  <a:pt x="1232473" y="6658805"/>
                </a:cubicBezTo>
                <a:cubicBezTo>
                  <a:pt x="1145250" y="6630349"/>
                  <a:pt x="1060933" y="6580550"/>
                  <a:pt x="1075471" y="6431153"/>
                </a:cubicBezTo>
                <a:cubicBezTo>
                  <a:pt x="1078378" y="6388469"/>
                  <a:pt x="1055118" y="6356456"/>
                  <a:pt x="1020229" y="6367127"/>
                </a:cubicBezTo>
                <a:cubicBezTo>
                  <a:pt x="953358" y="6388469"/>
                  <a:pt x="921375" y="6327999"/>
                  <a:pt x="883579" y="6281757"/>
                </a:cubicBezTo>
                <a:cubicBezTo>
                  <a:pt x="816707" y="6199945"/>
                  <a:pt x="752743" y="6114575"/>
                  <a:pt x="645167" y="6100347"/>
                </a:cubicBezTo>
                <a:cubicBezTo>
                  <a:pt x="665519" y="6036320"/>
                  <a:pt x="700408" y="6043434"/>
                  <a:pt x="732391" y="6057663"/>
                </a:cubicBezTo>
                <a:cubicBezTo>
                  <a:pt x="816707" y="6093234"/>
                  <a:pt x="901023" y="6132361"/>
                  <a:pt x="985339" y="6167932"/>
                </a:cubicBezTo>
                <a:cubicBezTo>
                  <a:pt x="1040581" y="6189274"/>
                  <a:pt x="1095822" y="6221287"/>
                  <a:pt x="1168509" y="6196388"/>
                </a:cubicBezTo>
                <a:cubicBezTo>
                  <a:pt x="1104545" y="6068335"/>
                  <a:pt x="996969" y="6043434"/>
                  <a:pt x="909746" y="6004307"/>
                </a:cubicBezTo>
                <a:cubicBezTo>
                  <a:pt x="802169" y="5954508"/>
                  <a:pt x="738206" y="5862025"/>
                  <a:pt x="659704" y="5755314"/>
                </a:cubicBezTo>
                <a:cubicBezTo>
                  <a:pt x="738206" y="5726858"/>
                  <a:pt x="787632" y="5805112"/>
                  <a:pt x="851597" y="5801555"/>
                </a:cubicBezTo>
                <a:cubicBezTo>
                  <a:pt x="854504" y="5790884"/>
                  <a:pt x="860319" y="5769542"/>
                  <a:pt x="860319" y="5769542"/>
                </a:cubicBezTo>
                <a:cubicBezTo>
                  <a:pt x="755650" y="5712629"/>
                  <a:pt x="709132" y="5605917"/>
                  <a:pt x="691686" y="5474306"/>
                </a:cubicBezTo>
                <a:cubicBezTo>
                  <a:pt x="685872" y="5406721"/>
                  <a:pt x="648075" y="5385379"/>
                  <a:pt x="610278" y="5353367"/>
                </a:cubicBezTo>
                <a:cubicBezTo>
                  <a:pt x="482350" y="5243097"/>
                  <a:pt x="345700" y="5143500"/>
                  <a:pt x="238123" y="4994104"/>
                </a:cubicBezTo>
                <a:cubicBezTo>
                  <a:pt x="363144" y="5011889"/>
                  <a:pt x="461997" y="5111487"/>
                  <a:pt x="592833" y="5154171"/>
                </a:cubicBezTo>
                <a:cubicBezTo>
                  <a:pt x="488165" y="4990547"/>
                  <a:pt x="351514" y="4905177"/>
                  <a:pt x="226494" y="4805580"/>
                </a:cubicBezTo>
                <a:cubicBezTo>
                  <a:pt x="168344" y="4759339"/>
                  <a:pt x="116011" y="4702425"/>
                  <a:pt x="49139" y="4677526"/>
                </a:cubicBezTo>
                <a:cubicBezTo>
                  <a:pt x="25879" y="4670412"/>
                  <a:pt x="-14826" y="4652628"/>
                  <a:pt x="5527" y="4602828"/>
                </a:cubicBezTo>
                <a:cubicBezTo>
                  <a:pt x="22972" y="4560144"/>
                  <a:pt x="54954" y="4574373"/>
                  <a:pt x="84029" y="4585042"/>
                </a:cubicBezTo>
                <a:cubicBezTo>
                  <a:pt x="153807" y="4613499"/>
                  <a:pt x="229401" y="4613499"/>
                  <a:pt x="325347" y="4613499"/>
                </a:cubicBezTo>
                <a:cubicBezTo>
                  <a:pt x="243939" y="4478331"/>
                  <a:pt x="95658" y="4521016"/>
                  <a:pt x="25879" y="4378734"/>
                </a:cubicBezTo>
                <a:cubicBezTo>
                  <a:pt x="113103" y="4353835"/>
                  <a:pt x="179975" y="4403633"/>
                  <a:pt x="249753" y="4414305"/>
                </a:cubicBezTo>
                <a:cubicBezTo>
                  <a:pt x="313718" y="4424975"/>
                  <a:pt x="328254" y="4400076"/>
                  <a:pt x="313718" y="4321821"/>
                </a:cubicBezTo>
                <a:cubicBezTo>
                  <a:pt x="290458" y="4200882"/>
                  <a:pt x="325347" y="4140411"/>
                  <a:pt x="418386" y="4172424"/>
                </a:cubicBezTo>
                <a:cubicBezTo>
                  <a:pt x="505609" y="4204438"/>
                  <a:pt x="514332" y="4158196"/>
                  <a:pt x="491072" y="4090612"/>
                </a:cubicBezTo>
                <a:cubicBezTo>
                  <a:pt x="456183" y="3991015"/>
                  <a:pt x="493979" y="3912759"/>
                  <a:pt x="520147" y="3827390"/>
                </a:cubicBezTo>
                <a:cubicBezTo>
                  <a:pt x="560851" y="3699337"/>
                  <a:pt x="543407" y="3635309"/>
                  <a:pt x="459090" y="3539269"/>
                </a:cubicBezTo>
                <a:cubicBezTo>
                  <a:pt x="409664" y="3485914"/>
                  <a:pt x="360236" y="3439672"/>
                  <a:pt x="290458" y="3393429"/>
                </a:cubicBezTo>
                <a:cubicBezTo>
                  <a:pt x="450368" y="3368530"/>
                  <a:pt x="284643" y="3283162"/>
                  <a:pt x="339884" y="3229805"/>
                </a:cubicBezTo>
                <a:cubicBezTo>
                  <a:pt x="453275" y="3208463"/>
                  <a:pt x="543407" y="3379202"/>
                  <a:pt x="697501" y="3329402"/>
                </a:cubicBezTo>
                <a:cubicBezTo>
                  <a:pt x="511425" y="3183563"/>
                  <a:pt x="302087" y="3137322"/>
                  <a:pt x="165437" y="2941684"/>
                </a:cubicBezTo>
                <a:cubicBezTo>
                  <a:pt x="197419" y="2899000"/>
                  <a:pt x="229401" y="2941684"/>
                  <a:pt x="255568" y="2923898"/>
                </a:cubicBezTo>
                <a:cubicBezTo>
                  <a:pt x="255568" y="2913227"/>
                  <a:pt x="560851" y="2980812"/>
                  <a:pt x="578296" y="2703362"/>
                </a:cubicBezTo>
                <a:cubicBezTo>
                  <a:pt x="584111" y="2703362"/>
                  <a:pt x="589926" y="2703362"/>
                  <a:pt x="595740" y="2692689"/>
                </a:cubicBezTo>
                <a:cubicBezTo>
                  <a:pt x="627722" y="2653563"/>
                  <a:pt x="598648" y="2561080"/>
                  <a:pt x="650982" y="2553965"/>
                </a:cubicBezTo>
                <a:cubicBezTo>
                  <a:pt x="709132" y="2546851"/>
                  <a:pt x="764373" y="2514837"/>
                  <a:pt x="825429" y="2532623"/>
                </a:cubicBezTo>
                <a:cubicBezTo>
                  <a:pt x="871949" y="2546851"/>
                  <a:pt x="921375" y="2564636"/>
                  <a:pt x="970802" y="2564636"/>
                </a:cubicBezTo>
                <a:cubicBezTo>
                  <a:pt x="1023136" y="2564636"/>
                  <a:pt x="1095822" y="2685576"/>
                  <a:pt x="1127805" y="2525509"/>
                </a:cubicBezTo>
                <a:cubicBezTo>
                  <a:pt x="1127805" y="2518395"/>
                  <a:pt x="1217936" y="2536181"/>
                  <a:pt x="1267362" y="2543294"/>
                </a:cubicBezTo>
                <a:cubicBezTo>
                  <a:pt x="1308067" y="2550408"/>
                  <a:pt x="1357494" y="2582422"/>
                  <a:pt x="1386568" y="2518395"/>
                </a:cubicBezTo>
                <a:cubicBezTo>
                  <a:pt x="1401105" y="2479267"/>
                  <a:pt x="1331326" y="2408126"/>
                  <a:pt x="1270270" y="2401012"/>
                </a:cubicBezTo>
                <a:cubicBezTo>
                  <a:pt x="1215029" y="2393898"/>
                  <a:pt x="1159787" y="2386784"/>
                  <a:pt x="1107453" y="2401012"/>
                </a:cubicBezTo>
                <a:cubicBezTo>
                  <a:pt x="1043489" y="2418796"/>
                  <a:pt x="1008599" y="2390340"/>
                  <a:pt x="991154" y="2326314"/>
                </a:cubicBezTo>
                <a:cubicBezTo>
                  <a:pt x="970802" y="2258731"/>
                  <a:pt x="933005" y="2223159"/>
                  <a:pt x="880671" y="2191146"/>
                </a:cubicBezTo>
                <a:cubicBezTo>
                  <a:pt x="752743" y="2112891"/>
                  <a:pt x="630630" y="2020407"/>
                  <a:pt x="491072" y="1974165"/>
                </a:cubicBezTo>
                <a:cubicBezTo>
                  <a:pt x="464905" y="1967051"/>
                  <a:pt x="432923" y="1952823"/>
                  <a:pt x="421293" y="1892353"/>
                </a:cubicBezTo>
                <a:cubicBezTo>
                  <a:pt x="799262" y="1984836"/>
                  <a:pt x="1142342" y="2223159"/>
                  <a:pt x="1531941" y="2208931"/>
                </a:cubicBezTo>
                <a:cubicBezTo>
                  <a:pt x="1427272" y="2134233"/>
                  <a:pt x="1302252" y="2130676"/>
                  <a:pt x="1188861" y="2077320"/>
                </a:cubicBezTo>
                <a:cubicBezTo>
                  <a:pt x="1270270" y="2038192"/>
                  <a:pt x="1345864" y="2080877"/>
                  <a:pt x="1421458" y="2102219"/>
                </a:cubicBezTo>
                <a:cubicBezTo>
                  <a:pt x="1485422" y="2120004"/>
                  <a:pt x="1543571" y="2123562"/>
                  <a:pt x="1549386" y="2013292"/>
                </a:cubicBezTo>
                <a:cubicBezTo>
                  <a:pt x="1549386" y="2002622"/>
                  <a:pt x="1549386" y="1995507"/>
                  <a:pt x="1549386" y="1984836"/>
                </a:cubicBezTo>
                <a:cubicBezTo>
                  <a:pt x="1526126" y="1938595"/>
                  <a:pt x="1494144" y="1917252"/>
                  <a:pt x="1453440" y="1903025"/>
                </a:cubicBezTo>
                <a:cubicBezTo>
                  <a:pt x="1430180" y="1895910"/>
                  <a:pt x="1398198" y="1881683"/>
                  <a:pt x="1398198" y="1849668"/>
                </a:cubicBezTo>
                <a:cubicBezTo>
                  <a:pt x="1401105" y="1728729"/>
                  <a:pt x="1322604" y="1693158"/>
                  <a:pt x="1247011" y="1657587"/>
                </a:cubicBezTo>
                <a:cubicBezTo>
                  <a:pt x="1287715" y="1597117"/>
                  <a:pt x="1322604" y="1639802"/>
                  <a:pt x="1354586" y="1636245"/>
                </a:cubicBezTo>
                <a:cubicBezTo>
                  <a:pt x="1374939" y="1632688"/>
                  <a:pt x="1395290" y="1629132"/>
                  <a:pt x="1395290" y="1597117"/>
                </a:cubicBezTo>
                <a:cubicBezTo>
                  <a:pt x="1395290" y="1572219"/>
                  <a:pt x="1386568" y="1540204"/>
                  <a:pt x="1366216" y="1540204"/>
                </a:cubicBezTo>
                <a:cubicBezTo>
                  <a:pt x="1238288" y="1536647"/>
                  <a:pt x="1165601" y="1365909"/>
                  <a:pt x="1031858" y="1365909"/>
                </a:cubicBezTo>
                <a:cubicBezTo>
                  <a:pt x="950450" y="1365909"/>
                  <a:pt x="1072563" y="1269868"/>
                  <a:pt x="1005692" y="1230741"/>
                </a:cubicBezTo>
                <a:cubicBezTo>
                  <a:pt x="991154" y="1220069"/>
                  <a:pt x="1046396" y="1205842"/>
                  <a:pt x="1069655" y="1209399"/>
                </a:cubicBezTo>
                <a:cubicBezTo>
                  <a:pt x="1092915" y="1212955"/>
                  <a:pt x="1113268" y="1237855"/>
                  <a:pt x="1142342" y="1220069"/>
                </a:cubicBezTo>
                <a:cubicBezTo>
                  <a:pt x="1156879" y="1156043"/>
                  <a:pt x="1119082" y="1131144"/>
                  <a:pt x="1084193" y="1113358"/>
                </a:cubicBezTo>
                <a:cubicBezTo>
                  <a:pt x="1008599" y="1070674"/>
                  <a:pt x="933005" y="1020875"/>
                  <a:pt x="848689" y="1006647"/>
                </a:cubicBezTo>
                <a:cubicBezTo>
                  <a:pt x="819615" y="1003089"/>
                  <a:pt x="802169" y="985305"/>
                  <a:pt x="805077" y="949734"/>
                </a:cubicBezTo>
                <a:cubicBezTo>
                  <a:pt x="810892" y="903491"/>
                  <a:pt x="839967" y="917720"/>
                  <a:pt x="863226" y="921277"/>
                </a:cubicBezTo>
                <a:cubicBezTo>
                  <a:pt x="877764" y="924835"/>
                  <a:pt x="892301" y="935506"/>
                  <a:pt x="906838" y="910606"/>
                </a:cubicBezTo>
                <a:cubicBezTo>
                  <a:pt x="566666" y="658055"/>
                  <a:pt x="386404" y="672284"/>
                  <a:pt x="5527" y="465975"/>
                </a:cubicBezTo>
                <a:cubicBezTo>
                  <a:pt x="89843" y="426847"/>
                  <a:pt x="150900" y="455303"/>
                  <a:pt x="209049" y="462417"/>
                </a:cubicBezTo>
                <a:cubicBezTo>
                  <a:pt x="354422" y="480203"/>
                  <a:pt x="264290" y="512216"/>
                  <a:pt x="409664" y="533558"/>
                </a:cubicBezTo>
                <a:cubicBezTo>
                  <a:pt x="479443" y="544229"/>
                  <a:pt x="543407" y="579800"/>
                  <a:pt x="621908" y="522887"/>
                </a:cubicBezTo>
                <a:cubicBezTo>
                  <a:pt x="674242" y="483759"/>
                  <a:pt x="758558" y="526444"/>
                  <a:pt x="822522" y="558458"/>
                </a:cubicBezTo>
                <a:cubicBezTo>
                  <a:pt x="874856" y="586915"/>
                  <a:pt x="927190" y="594028"/>
                  <a:pt x="996969" y="558458"/>
                </a:cubicBezTo>
                <a:cubicBezTo>
                  <a:pt x="933005" y="537116"/>
                  <a:pt x="883579" y="519330"/>
                  <a:pt x="834151" y="505101"/>
                </a:cubicBezTo>
                <a:cubicBezTo>
                  <a:pt x="793447" y="494431"/>
                  <a:pt x="770187" y="469532"/>
                  <a:pt x="773095" y="416176"/>
                </a:cubicBezTo>
                <a:cubicBezTo>
                  <a:pt x="773095" y="387720"/>
                  <a:pt x="764373" y="348592"/>
                  <a:pt x="793447" y="334364"/>
                </a:cubicBezTo>
                <a:cubicBezTo>
                  <a:pt x="816707" y="320135"/>
                  <a:pt x="848689" y="334364"/>
                  <a:pt x="860319" y="359262"/>
                </a:cubicBezTo>
                <a:cubicBezTo>
                  <a:pt x="874856" y="405504"/>
                  <a:pt x="889393" y="448189"/>
                  <a:pt x="938820" y="451747"/>
                </a:cubicBezTo>
                <a:cubicBezTo>
                  <a:pt x="1005692" y="458860"/>
                  <a:pt x="967894" y="430405"/>
                  <a:pt x="956265" y="394834"/>
                </a:cubicBezTo>
                <a:cubicBezTo>
                  <a:pt x="944635" y="355706"/>
                  <a:pt x="979525" y="345034"/>
                  <a:pt x="1002784" y="352148"/>
                </a:cubicBezTo>
                <a:cubicBezTo>
                  <a:pt x="1090008" y="384162"/>
                  <a:pt x="1180139" y="327250"/>
                  <a:pt x="1270270" y="373491"/>
                </a:cubicBezTo>
                <a:cubicBezTo>
                  <a:pt x="1247011" y="259665"/>
                  <a:pt x="1197583" y="209867"/>
                  <a:pt x="1092915" y="192082"/>
                </a:cubicBezTo>
                <a:cubicBezTo>
                  <a:pt x="1055118" y="188525"/>
                  <a:pt x="1014414" y="195638"/>
                  <a:pt x="979525" y="163625"/>
                </a:cubicBezTo>
                <a:cubicBezTo>
                  <a:pt x="959172" y="145839"/>
                  <a:pt x="938820" y="124497"/>
                  <a:pt x="953358" y="88927"/>
                </a:cubicBezTo>
                <a:cubicBezTo>
                  <a:pt x="962080" y="64027"/>
                  <a:pt x="985339" y="64027"/>
                  <a:pt x="1005692" y="71141"/>
                </a:cubicBezTo>
                <a:cubicBezTo>
                  <a:pt x="1090008" y="110269"/>
                  <a:pt x="1180139" y="120941"/>
                  <a:pt x="1267362" y="135168"/>
                </a:cubicBezTo>
                <a:cubicBezTo>
                  <a:pt x="1281900" y="138725"/>
                  <a:pt x="1296437" y="145839"/>
                  <a:pt x="1310975" y="110269"/>
                </a:cubicBezTo>
                <a:cubicBezTo>
                  <a:pt x="1209214" y="78255"/>
                  <a:pt x="1110360" y="35571"/>
                  <a:pt x="1008599" y="0"/>
                </a:cubicBezTo>
                <a:close/>
              </a:path>
            </a:pathLst>
          </a:custGeom>
          <a:solidFill>
            <a:srgbClr val="5429E7">
              <a:alpha val="20000"/>
            </a:srgbClr>
          </a:solidFill>
          <a:ln w="32707" cap="flat">
            <a:noFill/>
            <a:prstDash val="solid"/>
            <a:miter/>
          </a:ln>
        </p:spPr>
        <p:txBody>
          <a:bodyPr rtlCol="0" anchor="ctr"/>
          <a:lstStyle/>
          <a:p>
            <a:endParaRPr lang="en-US">
              <a:solidFill>
                <a:schemeClr val="tx1"/>
              </a:solidFill>
            </a:endParaRPr>
          </a:p>
        </p:txBody>
      </p:sp>
      <p:sp>
        <p:nvSpPr>
          <p:cNvPr id="2" name="Başlık 1">
            <a:extLst>
              <a:ext uri="{FF2B5EF4-FFF2-40B4-BE49-F238E27FC236}">
                <a16:creationId xmlns:a16="http://schemas.microsoft.com/office/drawing/2014/main" id="{5C018657-EEC5-4044-BC04-D12738FA686E}"/>
              </a:ext>
            </a:extLst>
          </p:cNvPr>
          <p:cNvSpPr>
            <a:spLocks noGrp="1"/>
          </p:cNvSpPr>
          <p:nvPr>
            <p:ph type="title"/>
          </p:nvPr>
        </p:nvSpPr>
        <p:spPr>
          <a:xfrm>
            <a:off x="905484" y="1065749"/>
            <a:ext cx="3748810" cy="4726502"/>
          </a:xfrm>
        </p:spPr>
        <p:txBody>
          <a:bodyPr>
            <a:normAutofit/>
          </a:bodyPr>
          <a:lstStyle/>
          <a:p>
            <a:r>
              <a:rPr lang="tr-TR"/>
              <a:t>YÖNETİCİLERİN GÖREVLERİ</a:t>
            </a:r>
          </a:p>
        </p:txBody>
      </p:sp>
      <p:sp>
        <p:nvSpPr>
          <p:cNvPr id="3" name="İçerik Yer Tutucusu 2">
            <a:extLst>
              <a:ext uri="{FF2B5EF4-FFF2-40B4-BE49-F238E27FC236}">
                <a16:creationId xmlns:a16="http://schemas.microsoft.com/office/drawing/2014/main" id="{B1DEE58F-E4C2-E841-974D-E251F891A91E}"/>
              </a:ext>
            </a:extLst>
          </p:cNvPr>
          <p:cNvSpPr>
            <a:spLocks noGrp="1"/>
          </p:cNvSpPr>
          <p:nvPr>
            <p:ph idx="1"/>
          </p:nvPr>
        </p:nvSpPr>
        <p:spPr>
          <a:xfrm>
            <a:off x="6804401" y="713313"/>
            <a:ext cx="4549400" cy="5431376"/>
          </a:xfrm>
        </p:spPr>
        <p:txBody>
          <a:bodyPr anchor="ctr">
            <a:normAutofit/>
          </a:bodyPr>
          <a:lstStyle/>
          <a:p>
            <a:r>
              <a:rPr lang="tr-TR" sz="2000" dirty="0"/>
              <a:t>A) Yönetici başkalarıyla çalışan ve onların vasıtasıyla amaca ulaşmaya çalışan kişidir</a:t>
            </a:r>
          </a:p>
          <a:p>
            <a:r>
              <a:rPr lang="tr-TR" sz="2000" dirty="0"/>
              <a:t>B) Yönetici rekabet halindeki amaçları dengeler</a:t>
            </a:r>
          </a:p>
          <a:p>
            <a:r>
              <a:rPr lang="tr-TR" sz="2000" dirty="0"/>
              <a:t>C) Yönetici her şeyden önce sorumluluk yüklenen kişidir</a:t>
            </a:r>
          </a:p>
          <a:p>
            <a:r>
              <a:rPr lang="tr-TR" sz="2000" dirty="0"/>
              <a:t>D) Yönetici Kavramsal (Fikri) bir düşünürdür.</a:t>
            </a:r>
          </a:p>
          <a:p>
            <a:r>
              <a:rPr lang="tr-TR" sz="2000" dirty="0"/>
              <a:t>E) Yönetici örgütte bir arabuluculuk işlevini yerine getirir</a:t>
            </a:r>
          </a:p>
          <a:p>
            <a:r>
              <a:rPr lang="tr-TR" sz="2000" dirty="0"/>
              <a:t>F) Yönetici aynı zamanda bir politikacıdır.</a:t>
            </a:r>
          </a:p>
          <a:p>
            <a:r>
              <a:rPr lang="tr-TR" sz="2000" dirty="0"/>
              <a:t>G) Yönetici bir diplomattır.</a:t>
            </a:r>
          </a:p>
          <a:p>
            <a:pPr marL="0" indent="0">
              <a:buNone/>
            </a:pPr>
            <a:endParaRPr lang="tr-TR" sz="2000" dirty="0"/>
          </a:p>
        </p:txBody>
      </p:sp>
    </p:spTree>
    <p:extLst>
      <p:ext uri="{BB962C8B-B14F-4D97-AF65-F5344CB8AC3E}">
        <p14:creationId xmlns:p14="http://schemas.microsoft.com/office/powerpoint/2010/main" val="41780194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7">
            <a:extLst>
              <a:ext uri="{FF2B5EF4-FFF2-40B4-BE49-F238E27FC236}">
                <a16:creationId xmlns:a16="http://schemas.microsoft.com/office/drawing/2014/main" id="{FBE20309-1FB9-4818-BAFA-9C4C053417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9">
            <a:extLst>
              <a:ext uri="{FF2B5EF4-FFF2-40B4-BE49-F238E27FC236}">
                <a16:creationId xmlns:a16="http://schemas.microsoft.com/office/drawing/2014/main" id="{FBD77573-9EF2-4C35-8285-A1CF6FBB0E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5511704" cy="6858000"/>
          </a:xfrm>
          <a:custGeom>
            <a:avLst/>
            <a:gdLst>
              <a:gd name="connsiteX0" fmla="*/ 5511704 w 5511704"/>
              <a:gd name="connsiteY0" fmla="*/ 0 h 6886576"/>
              <a:gd name="connsiteX1" fmla="*/ 1008599 w 5511704"/>
              <a:gd name="connsiteY1" fmla="*/ 0 h 6886576"/>
              <a:gd name="connsiteX2" fmla="*/ 1310975 w 5511704"/>
              <a:gd name="connsiteY2" fmla="*/ 110728 h 6886576"/>
              <a:gd name="connsiteX3" fmla="*/ 1267362 w 5511704"/>
              <a:gd name="connsiteY3" fmla="*/ 135731 h 6886576"/>
              <a:gd name="connsiteX4" fmla="*/ 1005692 w 5511704"/>
              <a:gd name="connsiteY4" fmla="*/ 71437 h 6886576"/>
              <a:gd name="connsiteX5" fmla="*/ 953358 w 5511704"/>
              <a:gd name="connsiteY5" fmla="*/ 89297 h 6886576"/>
              <a:gd name="connsiteX6" fmla="*/ 979525 w 5511704"/>
              <a:gd name="connsiteY6" fmla="*/ 164307 h 6886576"/>
              <a:gd name="connsiteX7" fmla="*/ 1092915 w 5511704"/>
              <a:gd name="connsiteY7" fmla="*/ 192882 h 6886576"/>
              <a:gd name="connsiteX8" fmla="*/ 1270270 w 5511704"/>
              <a:gd name="connsiteY8" fmla="*/ 375047 h 6886576"/>
              <a:gd name="connsiteX9" fmla="*/ 1002784 w 5511704"/>
              <a:gd name="connsiteY9" fmla="*/ 353615 h 6886576"/>
              <a:gd name="connsiteX10" fmla="*/ 956265 w 5511704"/>
              <a:gd name="connsiteY10" fmla="*/ 396479 h 6886576"/>
              <a:gd name="connsiteX11" fmla="*/ 938820 w 5511704"/>
              <a:gd name="connsiteY11" fmla="*/ 453629 h 6886576"/>
              <a:gd name="connsiteX12" fmla="*/ 860319 w 5511704"/>
              <a:gd name="connsiteY12" fmla="*/ 360759 h 6886576"/>
              <a:gd name="connsiteX13" fmla="*/ 793447 w 5511704"/>
              <a:gd name="connsiteY13" fmla="*/ 335757 h 6886576"/>
              <a:gd name="connsiteX14" fmla="*/ 773095 w 5511704"/>
              <a:gd name="connsiteY14" fmla="*/ 417910 h 6886576"/>
              <a:gd name="connsiteX15" fmla="*/ 834151 w 5511704"/>
              <a:gd name="connsiteY15" fmla="*/ 507206 h 6886576"/>
              <a:gd name="connsiteX16" fmla="*/ 996969 w 5511704"/>
              <a:gd name="connsiteY16" fmla="*/ 560785 h 6886576"/>
              <a:gd name="connsiteX17" fmla="*/ 822522 w 5511704"/>
              <a:gd name="connsiteY17" fmla="*/ 560785 h 6886576"/>
              <a:gd name="connsiteX18" fmla="*/ 621908 w 5511704"/>
              <a:gd name="connsiteY18" fmla="*/ 525066 h 6886576"/>
              <a:gd name="connsiteX19" fmla="*/ 409664 w 5511704"/>
              <a:gd name="connsiteY19" fmla="*/ 535781 h 6886576"/>
              <a:gd name="connsiteX20" fmla="*/ 209049 w 5511704"/>
              <a:gd name="connsiteY20" fmla="*/ 464344 h 6886576"/>
              <a:gd name="connsiteX21" fmla="*/ 5527 w 5511704"/>
              <a:gd name="connsiteY21" fmla="*/ 467916 h 6886576"/>
              <a:gd name="connsiteX22" fmla="*/ 906838 w 5511704"/>
              <a:gd name="connsiteY22" fmla="*/ 914400 h 6886576"/>
              <a:gd name="connsiteX23" fmla="*/ 863226 w 5511704"/>
              <a:gd name="connsiteY23" fmla="*/ 925116 h 6886576"/>
              <a:gd name="connsiteX24" fmla="*/ 805077 w 5511704"/>
              <a:gd name="connsiteY24" fmla="*/ 953691 h 6886576"/>
              <a:gd name="connsiteX25" fmla="*/ 848689 w 5511704"/>
              <a:gd name="connsiteY25" fmla="*/ 1010841 h 6886576"/>
              <a:gd name="connsiteX26" fmla="*/ 1084193 w 5511704"/>
              <a:gd name="connsiteY26" fmla="*/ 1117997 h 6886576"/>
              <a:gd name="connsiteX27" fmla="*/ 1142342 w 5511704"/>
              <a:gd name="connsiteY27" fmla="*/ 1225153 h 6886576"/>
              <a:gd name="connsiteX28" fmla="*/ 1069655 w 5511704"/>
              <a:gd name="connsiteY28" fmla="*/ 1214438 h 6886576"/>
              <a:gd name="connsiteX29" fmla="*/ 1005692 w 5511704"/>
              <a:gd name="connsiteY29" fmla="*/ 1235869 h 6886576"/>
              <a:gd name="connsiteX30" fmla="*/ 1031858 w 5511704"/>
              <a:gd name="connsiteY30" fmla="*/ 1371600 h 6886576"/>
              <a:gd name="connsiteX31" fmla="*/ 1366216 w 5511704"/>
              <a:gd name="connsiteY31" fmla="*/ 1546622 h 6886576"/>
              <a:gd name="connsiteX32" fmla="*/ 1395290 w 5511704"/>
              <a:gd name="connsiteY32" fmla="*/ 1603772 h 6886576"/>
              <a:gd name="connsiteX33" fmla="*/ 1354586 w 5511704"/>
              <a:gd name="connsiteY33" fmla="*/ 1643063 h 6886576"/>
              <a:gd name="connsiteX34" fmla="*/ 1247011 w 5511704"/>
              <a:gd name="connsiteY34" fmla="*/ 1664494 h 6886576"/>
              <a:gd name="connsiteX35" fmla="*/ 1398198 w 5511704"/>
              <a:gd name="connsiteY35" fmla="*/ 1857375 h 6886576"/>
              <a:gd name="connsiteX36" fmla="*/ 1453440 w 5511704"/>
              <a:gd name="connsiteY36" fmla="*/ 1910954 h 6886576"/>
              <a:gd name="connsiteX37" fmla="*/ 1549386 w 5511704"/>
              <a:gd name="connsiteY37" fmla="*/ 1993106 h 6886576"/>
              <a:gd name="connsiteX38" fmla="*/ 1549386 w 5511704"/>
              <a:gd name="connsiteY38" fmla="*/ 2021681 h 6886576"/>
              <a:gd name="connsiteX39" fmla="*/ 1421458 w 5511704"/>
              <a:gd name="connsiteY39" fmla="*/ 2110978 h 6886576"/>
              <a:gd name="connsiteX40" fmla="*/ 1188861 w 5511704"/>
              <a:gd name="connsiteY40" fmla="*/ 2085976 h 6886576"/>
              <a:gd name="connsiteX41" fmla="*/ 1531941 w 5511704"/>
              <a:gd name="connsiteY41" fmla="*/ 2218135 h 6886576"/>
              <a:gd name="connsiteX42" fmla="*/ 421293 w 5511704"/>
              <a:gd name="connsiteY42" fmla="*/ 1900238 h 6886576"/>
              <a:gd name="connsiteX43" fmla="*/ 491072 w 5511704"/>
              <a:gd name="connsiteY43" fmla="*/ 1982391 h 6886576"/>
              <a:gd name="connsiteX44" fmla="*/ 880671 w 5511704"/>
              <a:gd name="connsiteY44" fmla="*/ 2200276 h 6886576"/>
              <a:gd name="connsiteX45" fmla="*/ 991154 w 5511704"/>
              <a:gd name="connsiteY45" fmla="*/ 2336007 h 6886576"/>
              <a:gd name="connsiteX46" fmla="*/ 1107453 w 5511704"/>
              <a:gd name="connsiteY46" fmla="*/ 2411016 h 6886576"/>
              <a:gd name="connsiteX47" fmla="*/ 1270270 w 5511704"/>
              <a:gd name="connsiteY47" fmla="*/ 2411016 h 6886576"/>
              <a:gd name="connsiteX48" fmla="*/ 1386568 w 5511704"/>
              <a:gd name="connsiteY48" fmla="*/ 2528889 h 6886576"/>
              <a:gd name="connsiteX49" fmla="*/ 1267362 w 5511704"/>
              <a:gd name="connsiteY49" fmla="*/ 2553891 h 6886576"/>
              <a:gd name="connsiteX50" fmla="*/ 1127805 w 5511704"/>
              <a:gd name="connsiteY50" fmla="*/ 2536032 h 6886576"/>
              <a:gd name="connsiteX51" fmla="*/ 970802 w 5511704"/>
              <a:gd name="connsiteY51" fmla="*/ 2575322 h 6886576"/>
              <a:gd name="connsiteX52" fmla="*/ 825429 w 5511704"/>
              <a:gd name="connsiteY52" fmla="*/ 2543176 h 6886576"/>
              <a:gd name="connsiteX53" fmla="*/ 650982 w 5511704"/>
              <a:gd name="connsiteY53" fmla="*/ 2564607 h 6886576"/>
              <a:gd name="connsiteX54" fmla="*/ 595740 w 5511704"/>
              <a:gd name="connsiteY54" fmla="*/ 2703909 h 6886576"/>
              <a:gd name="connsiteX55" fmla="*/ 578296 w 5511704"/>
              <a:gd name="connsiteY55" fmla="*/ 2714626 h 6886576"/>
              <a:gd name="connsiteX56" fmla="*/ 255568 w 5511704"/>
              <a:gd name="connsiteY56" fmla="*/ 2936081 h 6886576"/>
              <a:gd name="connsiteX57" fmla="*/ 165437 w 5511704"/>
              <a:gd name="connsiteY57" fmla="*/ 2953941 h 6886576"/>
              <a:gd name="connsiteX58" fmla="*/ 697501 w 5511704"/>
              <a:gd name="connsiteY58" fmla="*/ 3343275 h 6886576"/>
              <a:gd name="connsiteX59" fmla="*/ 339884 w 5511704"/>
              <a:gd name="connsiteY59" fmla="*/ 3243263 h 6886576"/>
              <a:gd name="connsiteX60" fmla="*/ 290458 w 5511704"/>
              <a:gd name="connsiteY60" fmla="*/ 3407569 h 6886576"/>
              <a:gd name="connsiteX61" fmla="*/ 459090 w 5511704"/>
              <a:gd name="connsiteY61" fmla="*/ 3554016 h 6886576"/>
              <a:gd name="connsiteX62" fmla="*/ 520147 w 5511704"/>
              <a:gd name="connsiteY62" fmla="*/ 3843338 h 6886576"/>
              <a:gd name="connsiteX63" fmla="*/ 491072 w 5511704"/>
              <a:gd name="connsiteY63" fmla="*/ 4107657 h 6886576"/>
              <a:gd name="connsiteX64" fmla="*/ 418386 w 5511704"/>
              <a:gd name="connsiteY64" fmla="*/ 4189810 h 6886576"/>
              <a:gd name="connsiteX65" fmla="*/ 313718 w 5511704"/>
              <a:gd name="connsiteY65" fmla="*/ 4339829 h 6886576"/>
              <a:gd name="connsiteX66" fmla="*/ 249753 w 5511704"/>
              <a:gd name="connsiteY66" fmla="*/ 4432698 h 6886576"/>
              <a:gd name="connsiteX67" fmla="*/ 25879 w 5511704"/>
              <a:gd name="connsiteY67" fmla="*/ 4396979 h 6886576"/>
              <a:gd name="connsiteX68" fmla="*/ 325347 w 5511704"/>
              <a:gd name="connsiteY68" fmla="*/ 4632722 h 6886576"/>
              <a:gd name="connsiteX69" fmla="*/ 84029 w 5511704"/>
              <a:gd name="connsiteY69" fmla="*/ 4604147 h 6886576"/>
              <a:gd name="connsiteX70" fmla="*/ 5527 w 5511704"/>
              <a:gd name="connsiteY70" fmla="*/ 4622007 h 6886576"/>
              <a:gd name="connsiteX71" fmla="*/ 49139 w 5511704"/>
              <a:gd name="connsiteY71" fmla="*/ 4697016 h 6886576"/>
              <a:gd name="connsiteX72" fmla="*/ 226494 w 5511704"/>
              <a:gd name="connsiteY72" fmla="*/ 4825604 h 6886576"/>
              <a:gd name="connsiteX73" fmla="*/ 592833 w 5511704"/>
              <a:gd name="connsiteY73" fmla="*/ 5175647 h 6886576"/>
              <a:gd name="connsiteX74" fmla="*/ 238123 w 5511704"/>
              <a:gd name="connsiteY74" fmla="*/ 5014913 h 6886576"/>
              <a:gd name="connsiteX75" fmla="*/ 610278 w 5511704"/>
              <a:gd name="connsiteY75" fmla="*/ 5375673 h 6886576"/>
              <a:gd name="connsiteX76" fmla="*/ 691686 w 5511704"/>
              <a:gd name="connsiteY76" fmla="*/ 5497116 h 6886576"/>
              <a:gd name="connsiteX77" fmla="*/ 860319 w 5511704"/>
              <a:gd name="connsiteY77" fmla="*/ 5793582 h 6886576"/>
              <a:gd name="connsiteX78" fmla="*/ 851597 w 5511704"/>
              <a:gd name="connsiteY78" fmla="*/ 5825729 h 6886576"/>
              <a:gd name="connsiteX79" fmla="*/ 659704 w 5511704"/>
              <a:gd name="connsiteY79" fmla="*/ 5779295 h 6886576"/>
              <a:gd name="connsiteX80" fmla="*/ 909746 w 5511704"/>
              <a:gd name="connsiteY80" fmla="*/ 6029326 h 6886576"/>
              <a:gd name="connsiteX81" fmla="*/ 1168509 w 5511704"/>
              <a:gd name="connsiteY81" fmla="*/ 6222207 h 6886576"/>
              <a:gd name="connsiteX82" fmla="*/ 985339 w 5511704"/>
              <a:gd name="connsiteY82" fmla="*/ 6193632 h 6886576"/>
              <a:gd name="connsiteX83" fmla="*/ 732391 w 5511704"/>
              <a:gd name="connsiteY83" fmla="*/ 6082904 h 6886576"/>
              <a:gd name="connsiteX84" fmla="*/ 645167 w 5511704"/>
              <a:gd name="connsiteY84" fmla="*/ 6125766 h 6886576"/>
              <a:gd name="connsiteX85" fmla="*/ 883579 w 5511704"/>
              <a:gd name="connsiteY85" fmla="*/ 6307932 h 6886576"/>
              <a:gd name="connsiteX86" fmla="*/ 1020229 w 5511704"/>
              <a:gd name="connsiteY86" fmla="*/ 6393657 h 6886576"/>
              <a:gd name="connsiteX87" fmla="*/ 1075471 w 5511704"/>
              <a:gd name="connsiteY87" fmla="*/ 6457950 h 6886576"/>
              <a:gd name="connsiteX88" fmla="*/ 1232473 w 5511704"/>
              <a:gd name="connsiteY88" fmla="*/ 6686551 h 6886576"/>
              <a:gd name="connsiteX89" fmla="*/ 1592997 w 5511704"/>
              <a:gd name="connsiteY89" fmla="*/ 6886576 h 6886576"/>
              <a:gd name="connsiteX90" fmla="*/ 5511704 w 5511704"/>
              <a:gd name="connsiteY90" fmla="*/ 6886576 h 6886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5511704" h="6886576">
                <a:moveTo>
                  <a:pt x="5511704" y="0"/>
                </a:moveTo>
                <a:lnTo>
                  <a:pt x="1008599" y="0"/>
                </a:lnTo>
                <a:cubicBezTo>
                  <a:pt x="1110360" y="35719"/>
                  <a:pt x="1209214" y="78581"/>
                  <a:pt x="1310975" y="110728"/>
                </a:cubicBezTo>
                <a:cubicBezTo>
                  <a:pt x="1296437" y="146447"/>
                  <a:pt x="1281900" y="139303"/>
                  <a:pt x="1267362" y="135731"/>
                </a:cubicBezTo>
                <a:cubicBezTo>
                  <a:pt x="1180139" y="121445"/>
                  <a:pt x="1090008" y="110728"/>
                  <a:pt x="1005692" y="71437"/>
                </a:cubicBezTo>
                <a:cubicBezTo>
                  <a:pt x="985339" y="64294"/>
                  <a:pt x="962080" y="64294"/>
                  <a:pt x="953358" y="89297"/>
                </a:cubicBezTo>
                <a:cubicBezTo>
                  <a:pt x="938820" y="125016"/>
                  <a:pt x="959172" y="146447"/>
                  <a:pt x="979525" y="164307"/>
                </a:cubicBezTo>
                <a:cubicBezTo>
                  <a:pt x="1014414" y="196453"/>
                  <a:pt x="1055118" y="189310"/>
                  <a:pt x="1092915" y="192882"/>
                </a:cubicBezTo>
                <a:cubicBezTo>
                  <a:pt x="1197583" y="210741"/>
                  <a:pt x="1247011" y="260747"/>
                  <a:pt x="1270270" y="375047"/>
                </a:cubicBezTo>
                <a:cubicBezTo>
                  <a:pt x="1180139" y="328613"/>
                  <a:pt x="1090008" y="385763"/>
                  <a:pt x="1002784" y="353615"/>
                </a:cubicBezTo>
                <a:cubicBezTo>
                  <a:pt x="979525" y="346472"/>
                  <a:pt x="944635" y="357188"/>
                  <a:pt x="956265" y="396479"/>
                </a:cubicBezTo>
                <a:cubicBezTo>
                  <a:pt x="967894" y="432198"/>
                  <a:pt x="1005692" y="460772"/>
                  <a:pt x="938820" y="453629"/>
                </a:cubicBezTo>
                <a:cubicBezTo>
                  <a:pt x="889393" y="450056"/>
                  <a:pt x="874856" y="407194"/>
                  <a:pt x="860319" y="360759"/>
                </a:cubicBezTo>
                <a:cubicBezTo>
                  <a:pt x="848689" y="335757"/>
                  <a:pt x="816707" y="321469"/>
                  <a:pt x="793447" y="335757"/>
                </a:cubicBezTo>
                <a:cubicBezTo>
                  <a:pt x="764373" y="350044"/>
                  <a:pt x="773095" y="389335"/>
                  <a:pt x="773095" y="417910"/>
                </a:cubicBezTo>
                <a:cubicBezTo>
                  <a:pt x="770187" y="471488"/>
                  <a:pt x="793447" y="496491"/>
                  <a:pt x="834151" y="507206"/>
                </a:cubicBezTo>
                <a:cubicBezTo>
                  <a:pt x="883579" y="521494"/>
                  <a:pt x="933005" y="539354"/>
                  <a:pt x="996969" y="560785"/>
                </a:cubicBezTo>
                <a:cubicBezTo>
                  <a:pt x="927190" y="596503"/>
                  <a:pt x="874856" y="589360"/>
                  <a:pt x="822522" y="560785"/>
                </a:cubicBezTo>
                <a:cubicBezTo>
                  <a:pt x="758558" y="528637"/>
                  <a:pt x="674242" y="485775"/>
                  <a:pt x="621908" y="525066"/>
                </a:cubicBezTo>
                <a:cubicBezTo>
                  <a:pt x="543407" y="582216"/>
                  <a:pt x="479443" y="546497"/>
                  <a:pt x="409664" y="535781"/>
                </a:cubicBezTo>
                <a:cubicBezTo>
                  <a:pt x="264290" y="514350"/>
                  <a:pt x="354422" y="482204"/>
                  <a:pt x="209049" y="464344"/>
                </a:cubicBezTo>
                <a:cubicBezTo>
                  <a:pt x="150900" y="457200"/>
                  <a:pt x="89843" y="428625"/>
                  <a:pt x="5527" y="467916"/>
                </a:cubicBezTo>
                <a:cubicBezTo>
                  <a:pt x="386404" y="675085"/>
                  <a:pt x="566666" y="660797"/>
                  <a:pt x="906838" y="914400"/>
                </a:cubicBezTo>
                <a:cubicBezTo>
                  <a:pt x="892301" y="939404"/>
                  <a:pt x="877764" y="928688"/>
                  <a:pt x="863226" y="925116"/>
                </a:cubicBezTo>
                <a:cubicBezTo>
                  <a:pt x="839967" y="921544"/>
                  <a:pt x="810892" y="907256"/>
                  <a:pt x="805077" y="953691"/>
                </a:cubicBezTo>
                <a:cubicBezTo>
                  <a:pt x="802169" y="989410"/>
                  <a:pt x="819615" y="1007269"/>
                  <a:pt x="848689" y="1010841"/>
                </a:cubicBezTo>
                <a:cubicBezTo>
                  <a:pt x="933005" y="1025129"/>
                  <a:pt x="1008599" y="1075135"/>
                  <a:pt x="1084193" y="1117997"/>
                </a:cubicBezTo>
                <a:cubicBezTo>
                  <a:pt x="1119082" y="1135857"/>
                  <a:pt x="1156879" y="1160860"/>
                  <a:pt x="1142342" y="1225153"/>
                </a:cubicBezTo>
                <a:cubicBezTo>
                  <a:pt x="1113268" y="1243013"/>
                  <a:pt x="1092915" y="1218009"/>
                  <a:pt x="1069655" y="1214438"/>
                </a:cubicBezTo>
                <a:cubicBezTo>
                  <a:pt x="1046396" y="1210866"/>
                  <a:pt x="991154" y="1225153"/>
                  <a:pt x="1005692" y="1235869"/>
                </a:cubicBezTo>
                <a:cubicBezTo>
                  <a:pt x="1072563" y="1275159"/>
                  <a:pt x="950450" y="1371600"/>
                  <a:pt x="1031858" y="1371600"/>
                </a:cubicBezTo>
                <a:cubicBezTo>
                  <a:pt x="1165601" y="1371600"/>
                  <a:pt x="1238288" y="1543050"/>
                  <a:pt x="1366216" y="1546622"/>
                </a:cubicBezTo>
                <a:cubicBezTo>
                  <a:pt x="1386568" y="1546622"/>
                  <a:pt x="1395290" y="1578770"/>
                  <a:pt x="1395290" y="1603772"/>
                </a:cubicBezTo>
                <a:cubicBezTo>
                  <a:pt x="1395290" y="1635920"/>
                  <a:pt x="1374939" y="1639491"/>
                  <a:pt x="1354586" y="1643063"/>
                </a:cubicBezTo>
                <a:cubicBezTo>
                  <a:pt x="1322604" y="1646635"/>
                  <a:pt x="1287715" y="1603772"/>
                  <a:pt x="1247011" y="1664494"/>
                </a:cubicBezTo>
                <a:cubicBezTo>
                  <a:pt x="1322604" y="1700213"/>
                  <a:pt x="1401105" y="1735932"/>
                  <a:pt x="1398198" y="1857375"/>
                </a:cubicBezTo>
                <a:cubicBezTo>
                  <a:pt x="1398198" y="1889523"/>
                  <a:pt x="1430180" y="1903810"/>
                  <a:pt x="1453440" y="1910954"/>
                </a:cubicBezTo>
                <a:cubicBezTo>
                  <a:pt x="1494144" y="1925241"/>
                  <a:pt x="1526126" y="1946673"/>
                  <a:pt x="1549386" y="1993106"/>
                </a:cubicBezTo>
                <a:cubicBezTo>
                  <a:pt x="1549386" y="2003822"/>
                  <a:pt x="1549386" y="2010966"/>
                  <a:pt x="1549386" y="2021681"/>
                </a:cubicBezTo>
                <a:cubicBezTo>
                  <a:pt x="1543571" y="2132410"/>
                  <a:pt x="1485422" y="2128838"/>
                  <a:pt x="1421458" y="2110978"/>
                </a:cubicBezTo>
                <a:cubicBezTo>
                  <a:pt x="1345864" y="2089547"/>
                  <a:pt x="1270270" y="2046685"/>
                  <a:pt x="1188861" y="2085976"/>
                </a:cubicBezTo>
                <a:cubicBezTo>
                  <a:pt x="1302252" y="2139554"/>
                  <a:pt x="1427272" y="2143126"/>
                  <a:pt x="1531941" y="2218135"/>
                </a:cubicBezTo>
                <a:cubicBezTo>
                  <a:pt x="1142342" y="2232422"/>
                  <a:pt x="799262" y="1993106"/>
                  <a:pt x="421293" y="1900238"/>
                </a:cubicBezTo>
                <a:cubicBezTo>
                  <a:pt x="432923" y="1960960"/>
                  <a:pt x="464905" y="1975247"/>
                  <a:pt x="491072" y="1982391"/>
                </a:cubicBezTo>
                <a:cubicBezTo>
                  <a:pt x="630630" y="2028825"/>
                  <a:pt x="752743" y="2121695"/>
                  <a:pt x="880671" y="2200276"/>
                </a:cubicBezTo>
                <a:cubicBezTo>
                  <a:pt x="933005" y="2232422"/>
                  <a:pt x="970802" y="2268142"/>
                  <a:pt x="991154" y="2336007"/>
                </a:cubicBezTo>
                <a:cubicBezTo>
                  <a:pt x="1008599" y="2400300"/>
                  <a:pt x="1043489" y="2428875"/>
                  <a:pt x="1107453" y="2411016"/>
                </a:cubicBezTo>
                <a:cubicBezTo>
                  <a:pt x="1159787" y="2396729"/>
                  <a:pt x="1215029" y="2403873"/>
                  <a:pt x="1270270" y="2411016"/>
                </a:cubicBezTo>
                <a:cubicBezTo>
                  <a:pt x="1331326" y="2418160"/>
                  <a:pt x="1401105" y="2489597"/>
                  <a:pt x="1386568" y="2528889"/>
                </a:cubicBezTo>
                <a:cubicBezTo>
                  <a:pt x="1357494" y="2593182"/>
                  <a:pt x="1308067" y="2561035"/>
                  <a:pt x="1267362" y="2553891"/>
                </a:cubicBezTo>
                <a:cubicBezTo>
                  <a:pt x="1217936" y="2546748"/>
                  <a:pt x="1127805" y="2528889"/>
                  <a:pt x="1127805" y="2536032"/>
                </a:cubicBezTo>
                <a:cubicBezTo>
                  <a:pt x="1095822" y="2696766"/>
                  <a:pt x="1023136" y="2575322"/>
                  <a:pt x="970802" y="2575322"/>
                </a:cubicBezTo>
                <a:cubicBezTo>
                  <a:pt x="921375" y="2575322"/>
                  <a:pt x="871949" y="2557463"/>
                  <a:pt x="825429" y="2543176"/>
                </a:cubicBezTo>
                <a:cubicBezTo>
                  <a:pt x="764373" y="2525316"/>
                  <a:pt x="709132" y="2557463"/>
                  <a:pt x="650982" y="2564607"/>
                </a:cubicBezTo>
                <a:cubicBezTo>
                  <a:pt x="598648" y="2571751"/>
                  <a:pt x="627722" y="2664620"/>
                  <a:pt x="595740" y="2703909"/>
                </a:cubicBezTo>
                <a:cubicBezTo>
                  <a:pt x="589926" y="2714626"/>
                  <a:pt x="584111" y="2714626"/>
                  <a:pt x="578296" y="2714626"/>
                </a:cubicBezTo>
                <a:cubicBezTo>
                  <a:pt x="560851" y="2993232"/>
                  <a:pt x="255568" y="2925366"/>
                  <a:pt x="255568" y="2936081"/>
                </a:cubicBezTo>
                <a:cubicBezTo>
                  <a:pt x="229401" y="2953941"/>
                  <a:pt x="197419" y="2911079"/>
                  <a:pt x="165437" y="2953941"/>
                </a:cubicBezTo>
                <a:cubicBezTo>
                  <a:pt x="302087" y="3150394"/>
                  <a:pt x="511425" y="3196828"/>
                  <a:pt x="697501" y="3343275"/>
                </a:cubicBezTo>
                <a:cubicBezTo>
                  <a:pt x="543407" y="3393282"/>
                  <a:pt x="453275" y="3221832"/>
                  <a:pt x="339884" y="3243263"/>
                </a:cubicBezTo>
                <a:cubicBezTo>
                  <a:pt x="284643" y="3296842"/>
                  <a:pt x="450368" y="3382566"/>
                  <a:pt x="290458" y="3407569"/>
                </a:cubicBezTo>
                <a:cubicBezTo>
                  <a:pt x="360236" y="3454004"/>
                  <a:pt x="409664" y="3500439"/>
                  <a:pt x="459090" y="3554016"/>
                </a:cubicBezTo>
                <a:cubicBezTo>
                  <a:pt x="543407" y="3650457"/>
                  <a:pt x="560851" y="3714751"/>
                  <a:pt x="520147" y="3843338"/>
                </a:cubicBezTo>
                <a:cubicBezTo>
                  <a:pt x="493979" y="3929063"/>
                  <a:pt x="456183" y="4007645"/>
                  <a:pt x="491072" y="4107657"/>
                </a:cubicBezTo>
                <a:cubicBezTo>
                  <a:pt x="514332" y="4175522"/>
                  <a:pt x="505609" y="4221957"/>
                  <a:pt x="418386" y="4189810"/>
                </a:cubicBezTo>
                <a:cubicBezTo>
                  <a:pt x="325347" y="4157663"/>
                  <a:pt x="290458" y="4218386"/>
                  <a:pt x="313718" y="4339829"/>
                </a:cubicBezTo>
                <a:cubicBezTo>
                  <a:pt x="328254" y="4418410"/>
                  <a:pt x="313718" y="4443413"/>
                  <a:pt x="249753" y="4432698"/>
                </a:cubicBezTo>
                <a:cubicBezTo>
                  <a:pt x="179975" y="4421982"/>
                  <a:pt x="113103" y="4371976"/>
                  <a:pt x="25879" y="4396979"/>
                </a:cubicBezTo>
                <a:cubicBezTo>
                  <a:pt x="95658" y="4539854"/>
                  <a:pt x="243939" y="4496991"/>
                  <a:pt x="325347" y="4632722"/>
                </a:cubicBezTo>
                <a:cubicBezTo>
                  <a:pt x="229401" y="4632722"/>
                  <a:pt x="153807" y="4632722"/>
                  <a:pt x="84029" y="4604147"/>
                </a:cubicBezTo>
                <a:cubicBezTo>
                  <a:pt x="54954" y="4593433"/>
                  <a:pt x="22972" y="4579145"/>
                  <a:pt x="5527" y="4622007"/>
                </a:cubicBezTo>
                <a:cubicBezTo>
                  <a:pt x="-14826" y="4672014"/>
                  <a:pt x="25879" y="4689872"/>
                  <a:pt x="49139" y="4697016"/>
                </a:cubicBezTo>
                <a:cubicBezTo>
                  <a:pt x="116011" y="4722019"/>
                  <a:pt x="168344" y="4779170"/>
                  <a:pt x="226494" y="4825604"/>
                </a:cubicBezTo>
                <a:cubicBezTo>
                  <a:pt x="351514" y="4925616"/>
                  <a:pt x="488165" y="5011341"/>
                  <a:pt x="592833" y="5175647"/>
                </a:cubicBezTo>
                <a:cubicBezTo>
                  <a:pt x="461997" y="5132785"/>
                  <a:pt x="363144" y="5032772"/>
                  <a:pt x="238123" y="5014913"/>
                </a:cubicBezTo>
                <a:cubicBezTo>
                  <a:pt x="345700" y="5164932"/>
                  <a:pt x="482350" y="5264944"/>
                  <a:pt x="610278" y="5375673"/>
                </a:cubicBezTo>
                <a:cubicBezTo>
                  <a:pt x="648075" y="5407819"/>
                  <a:pt x="685872" y="5429250"/>
                  <a:pt x="691686" y="5497116"/>
                </a:cubicBezTo>
                <a:cubicBezTo>
                  <a:pt x="709132" y="5629276"/>
                  <a:pt x="755650" y="5736432"/>
                  <a:pt x="860319" y="5793582"/>
                </a:cubicBezTo>
                <a:cubicBezTo>
                  <a:pt x="860319" y="5793582"/>
                  <a:pt x="854504" y="5815013"/>
                  <a:pt x="851597" y="5825729"/>
                </a:cubicBezTo>
                <a:cubicBezTo>
                  <a:pt x="787632" y="5829301"/>
                  <a:pt x="738206" y="5750720"/>
                  <a:pt x="659704" y="5779295"/>
                </a:cubicBezTo>
                <a:cubicBezTo>
                  <a:pt x="738206" y="5886451"/>
                  <a:pt x="802169" y="5979319"/>
                  <a:pt x="909746" y="6029326"/>
                </a:cubicBezTo>
                <a:cubicBezTo>
                  <a:pt x="996969" y="6068616"/>
                  <a:pt x="1104545" y="6093620"/>
                  <a:pt x="1168509" y="6222207"/>
                </a:cubicBezTo>
                <a:cubicBezTo>
                  <a:pt x="1095822" y="6247210"/>
                  <a:pt x="1040581" y="6215063"/>
                  <a:pt x="985339" y="6193632"/>
                </a:cubicBezTo>
                <a:cubicBezTo>
                  <a:pt x="901023" y="6157913"/>
                  <a:pt x="816707" y="6118623"/>
                  <a:pt x="732391" y="6082904"/>
                </a:cubicBezTo>
                <a:cubicBezTo>
                  <a:pt x="700408" y="6068616"/>
                  <a:pt x="665519" y="6061472"/>
                  <a:pt x="645167" y="6125766"/>
                </a:cubicBezTo>
                <a:cubicBezTo>
                  <a:pt x="752743" y="6140053"/>
                  <a:pt x="816707" y="6225779"/>
                  <a:pt x="883579" y="6307932"/>
                </a:cubicBezTo>
                <a:cubicBezTo>
                  <a:pt x="921375" y="6354366"/>
                  <a:pt x="953358" y="6415088"/>
                  <a:pt x="1020229" y="6393657"/>
                </a:cubicBezTo>
                <a:cubicBezTo>
                  <a:pt x="1055118" y="6382942"/>
                  <a:pt x="1078378" y="6415088"/>
                  <a:pt x="1075471" y="6457950"/>
                </a:cubicBezTo>
                <a:cubicBezTo>
                  <a:pt x="1060933" y="6607970"/>
                  <a:pt x="1145250" y="6657976"/>
                  <a:pt x="1232473" y="6686551"/>
                </a:cubicBezTo>
                <a:cubicBezTo>
                  <a:pt x="1360401" y="6729413"/>
                  <a:pt x="1473792" y="6815138"/>
                  <a:pt x="1592997" y="6886576"/>
                </a:cubicBezTo>
                <a:lnTo>
                  <a:pt x="5511704" y="6886576"/>
                </a:lnTo>
                <a:close/>
              </a:path>
            </a:pathLst>
          </a:custGeom>
          <a:solidFill>
            <a:srgbClr val="5429E7">
              <a:alpha val="20000"/>
            </a:srgbClr>
          </a:solidFill>
          <a:ln w="32707" cap="flat">
            <a:noFill/>
            <a:prstDash val="solid"/>
            <a:miter/>
          </a:ln>
        </p:spPr>
        <p:txBody>
          <a:bodyPr rtlCol="0" anchor="ctr"/>
          <a:lstStyle/>
          <a:p>
            <a:endParaRPr lang="en-US" dirty="0"/>
          </a:p>
        </p:txBody>
      </p:sp>
      <p:sp>
        <p:nvSpPr>
          <p:cNvPr id="2" name="Başlık 1">
            <a:extLst>
              <a:ext uri="{FF2B5EF4-FFF2-40B4-BE49-F238E27FC236}">
                <a16:creationId xmlns:a16="http://schemas.microsoft.com/office/drawing/2014/main" id="{5E8D5A61-845D-7549-8F5C-43A6530AFA7F}"/>
              </a:ext>
            </a:extLst>
          </p:cNvPr>
          <p:cNvSpPr>
            <a:spLocks noGrp="1"/>
          </p:cNvSpPr>
          <p:nvPr>
            <p:ph type="title"/>
          </p:nvPr>
        </p:nvSpPr>
        <p:spPr>
          <a:xfrm>
            <a:off x="838200" y="713312"/>
            <a:ext cx="3524250" cy="5431376"/>
          </a:xfrm>
        </p:spPr>
        <p:txBody>
          <a:bodyPr>
            <a:normAutofit/>
          </a:bodyPr>
          <a:lstStyle/>
          <a:p>
            <a:r>
              <a:rPr lang="tr-TR" sz="3700"/>
              <a:t>YÖNETİCİLERİN BİREYLER ARASI ROLLERİ</a:t>
            </a:r>
          </a:p>
        </p:txBody>
      </p:sp>
      <p:sp>
        <p:nvSpPr>
          <p:cNvPr id="3" name="İçerik Yer Tutucusu 2">
            <a:extLst>
              <a:ext uri="{FF2B5EF4-FFF2-40B4-BE49-F238E27FC236}">
                <a16:creationId xmlns:a16="http://schemas.microsoft.com/office/drawing/2014/main" id="{348DC97D-F68D-8C44-B38E-7D279C23CD49}"/>
              </a:ext>
            </a:extLst>
          </p:cNvPr>
          <p:cNvSpPr>
            <a:spLocks noGrp="1"/>
          </p:cNvSpPr>
          <p:nvPr>
            <p:ph idx="1"/>
          </p:nvPr>
        </p:nvSpPr>
        <p:spPr>
          <a:xfrm>
            <a:off x="6095999" y="713313"/>
            <a:ext cx="5257801" cy="5431376"/>
          </a:xfrm>
        </p:spPr>
        <p:txBody>
          <a:bodyPr anchor="ctr">
            <a:normAutofit/>
          </a:bodyPr>
          <a:lstStyle/>
          <a:p>
            <a:r>
              <a:rPr lang="tr-TR" sz="2000"/>
              <a:t>A) Yöneticinin bilgi sağlama rolü</a:t>
            </a:r>
          </a:p>
          <a:p>
            <a:r>
              <a:rPr lang="tr-TR" sz="2000"/>
              <a:t>B) Yöneticinin karar almaya ilişkin rolü</a:t>
            </a:r>
          </a:p>
        </p:txBody>
      </p:sp>
    </p:spTree>
    <p:extLst>
      <p:ext uri="{BB962C8B-B14F-4D97-AF65-F5344CB8AC3E}">
        <p14:creationId xmlns:p14="http://schemas.microsoft.com/office/powerpoint/2010/main" val="13291662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17718681-A12E-49D6-9925-DD7C68176D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FBD77573-9EF2-4C35-8285-A1CF6FBB0E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5511704" cy="6858000"/>
          </a:xfrm>
          <a:custGeom>
            <a:avLst/>
            <a:gdLst>
              <a:gd name="connsiteX0" fmla="*/ 5511704 w 5511704"/>
              <a:gd name="connsiteY0" fmla="*/ 0 h 6886576"/>
              <a:gd name="connsiteX1" fmla="*/ 1008599 w 5511704"/>
              <a:gd name="connsiteY1" fmla="*/ 0 h 6886576"/>
              <a:gd name="connsiteX2" fmla="*/ 1310975 w 5511704"/>
              <a:gd name="connsiteY2" fmla="*/ 110728 h 6886576"/>
              <a:gd name="connsiteX3" fmla="*/ 1267362 w 5511704"/>
              <a:gd name="connsiteY3" fmla="*/ 135731 h 6886576"/>
              <a:gd name="connsiteX4" fmla="*/ 1005692 w 5511704"/>
              <a:gd name="connsiteY4" fmla="*/ 71437 h 6886576"/>
              <a:gd name="connsiteX5" fmla="*/ 953358 w 5511704"/>
              <a:gd name="connsiteY5" fmla="*/ 89297 h 6886576"/>
              <a:gd name="connsiteX6" fmla="*/ 979525 w 5511704"/>
              <a:gd name="connsiteY6" fmla="*/ 164307 h 6886576"/>
              <a:gd name="connsiteX7" fmla="*/ 1092915 w 5511704"/>
              <a:gd name="connsiteY7" fmla="*/ 192882 h 6886576"/>
              <a:gd name="connsiteX8" fmla="*/ 1270270 w 5511704"/>
              <a:gd name="connsiteY8" fmla="*/ 375047 h 6886576"/>
              <a:gd name="connsiteX9" fmla="*/ 1002784 w 5511704"/>
              <a:gd name="connsiteY9" fmla="*/ 353615 h 6886576"/>
              <a:gd name="connsiteX10" fmla="*/ 956265 w 5511704"/>
              <a:gd name="connsiteY10" fmla="*/ 396479 h 6886576"/>
              <a:gd name="connsiteX11" fmla="*/ 938820 w 5511704"/>
              <a:gd name="connsiteY11" fmla="*/ 453629 h 6886576"/>
              <a:gd name="connsiteX12" fmla="*/ 860319 w 5511704"/>
              <a:gd name="connsiteY12" fmla="*/ 360759 h 6886576"/>
              <a:gd name="connsiteX13" fmla="*/ 793447 w 5511704"/>
              <a:gd name="connsiteY13" fmla="*/ 335757 h 6886576"/>
              <a:gd name="connsiteX14" fmla="*/ 773095 w 5511704"/>
              <a:gd name="connsiteY14" fmla="*/ 417910 h 6886576"/>
              <a:gd name="connsiteX15" fmla="*/ 834151 w 5511704"/>
              <a:gd name="connsiteY15" fmla="*/ 507206 h 6886576"/>
              <a:gd name="connsiteX16" fmla="*/ 996969 w 5511704"/>
              <a:gd name="connsiteY16" fmla="*/ 560785 h 6886576"/>
              <a:gd name="connsiteX17" fmla="*/ 822522 w 5511704"/>
              <a:gd name="connsiteY17" fmla="*/ 560785 h 6886576"/>
              <a:gd name="connsiteX18" fmla="*/ 621908 w 5511704"/>
              <a:gd name="connsiteY18" fmla="*/ 525066 h 6886576"/>
              <a:gd name="connsiteX19" fmla="*/ 409664 w 5511704"/>
              <a:gd name="connsiteY19" fmla="*/ 535781 h 6886576"/>
              <a:gd name="connsiteX20" fmla="*/ 209049 w 5511704"/>
              <a:gd name="connsiteY20" fmla="*/ 464344 h 6886576"/>
              <a:gd name="connsiteX21" fmla="*/ 5527 w 5511704"/>
              <a:gd name="connsiteY21" fmla="*/ 467916 h 6886576"/>
              <a:gd name="connsiteX22" fmla="*/ 906838 w 5511704"/>
              <a:gd name="connsiteY22" fmla="*/ 914400 h 6886576"/>
              <a:gd name="connsiteX23" fmla="*/ 863226 w 5511704"/>
              <a:gd name="connsiteY23" fmla="*/ 925116 h 6886576"/>
              <a:gd name="connsiteX24" fmla="*/ 805077 w 5511704"/>
              <a:gd name="connsiteY24" fmla="*/ 953691 h 6886576"/>
              <a:gd name="connsiteX25" fmla="*/ 848689 w 5511704"/>
              <a:gd name="connsiteY25" fmla="*/ 1010841 h 6886576"/>
              <a:gd name="connsiteX26" fmla="*/ 1084193 w 5511704"/>
              <a:gd name="connsiteY26" fmla="*/ 1117997 h 6886576"/>
              <a:gd name="connsiteX27" fmla="*/ 1142342 w 5511704"/>
              <a:gd name="connsiteY27" fmla="*/ 1225153 h 6886576"/>
              <a:gd name="connsiteX28" fmla="*/ 1069655 w 5511704"/>
              <a:gd name="connsiteY28" fmla="*/ 1214438 h 6886576"/>
              <a:gd name="connsiteX29" fmla="*/ 1005692 w 5511704"/>
              <a:gd name="connsiteY29" fmla="*/ 1235869 h 6886576"/>
              <a:gd name="connsiteX30" fmla="*/ 1031858 w 5511704"/>
              <a:gd name="connsiteY30" fmla="*/ 1371600 h 6886576"/>
              <a:gd name="connsiteX31" fmla="*/ 1366216 w 5511704"/>
              <a:gd name="connsiteY31" fmla="*/ 1546622 h 6886576"/>
              <a:gd name="connsiteX32" fmla="*/ 1395290 w 5511704"/>
              <a:gd name="connsiteY32" fmla="*/ 1603772 h 6886576"/>
              <a:gd name="connsiteX33" fmla="*/ 1354586 w 5511704"/>
              <a:gd name="connsiteY33" fmla="*/ 1643063 h 6886576"/>
              <a:gd name="connsiteX34" fmla="*/ 1247011 w 5511704"/>
              <a:gd name="connsiteY34" fmla="*/ 1664494 h 6886576"/>
              <a:gd name="connsiteX35" fmla="*/ 1398198 w 5511704"/>
              <a:gd name="connsiteY35" fmla="*/ 1857375 h 6886576"/>
              <a:gd name="connsiteX36" fmla="*/ 1453440 w 5511704"/>
              <a:gd name="connsiteY36" fmla="*/ 1910954 h 6886576"/>
              <a:gd name="connsiteX37" fmla="*/ 1549386 w 5511704"/>
              <a:gd name="connsiteY37" fmla="*/ 1993106 h 6886576"/>
              <a:gd name="connsiteX38" fmla="*/ 1549386 w 5511704"/>
              <a:gd name="connsiteY38" fmla="*/ 2021681 h 6886576"/>
              <a:gd name="connsiteX39" fmla="*/ 1421458 w 5511704"/>
              <a:gd name="connsiteY39" fmla="*/ 2110978 h 6886576"/>
              <a:gd name="connsiteX40" fmla="*/ 1188861 w 5511704"/>
              <a:gd name="connsiteY40" fmla="*/ 2085976 h 6886576"/>
              <a:gd name="connsiteX41" fmla="*/ 1531941 w 5511704"/>
              <a:gd name="connsiteY41" fmla="*/ 2218135 h 6886576"/>
              <a:gd name="connsiteX42" fmla="*/ 421293 w 5511704"/>
              <a:gd name="connsiteY42" fmla="*/ 1900238 h 6886576"/>
              <a:gd name="connsiteX43" fmla="*/ 491072 w 5511704"/>
              <a:gd name="connsiteY43" fmla="*/ 1982391 h 6886576"/>
              <a:gd name="connsiteX44" fmla="*/ 880671 w 5511704"/>
              <a:gd name="connsiteY44" fmla="*/ 2200276 h 6886576"/>
              <a:gd name="connsiteX45" fmla="*/ 991154 w 5511704"/>
              <a:gd name="connsiteY45" fmla="*/ 2336007 h 6886576"/>
              <a:gd name="connsiteX46" fmla="*/ 1107453 w 5511704"/>
              <a:gd name="connsiteY46" fmla="*/ 2411016 h 6886576"/>
              <a:gd name="connsiteX47" fmla="*/ 1270270 w 5511704"/>
              <a:gd name="connsiteY47" fmla="*/ 2411016 h 6886576"/>
              <a:gd name="connsiteX48" fmla="*/ 1386568 w 5511704"/>
              <a:gd name="connsiteY48" fmla="*/ 2528889 h 6886576"/>
              <a:gd name="connsiteX49" fmla="*/ 1267362 w 5511704"/>
              <a:gd name="connsiteY49" fmla="*/ 2553891 h 6886576"/>
              <a:gd name="connsiteX50" fmla="*/ 1127805 w 5511704"/>
              <a:gd name="connsiteY50" fmla="*/ 2536032 h 6886576"/>
              <a:gd name="connsiteX51" fmla="*/ 970802 w 5511704"/>
              <a:gd name="connsiteY51" fmla="*/ 2575322 h 6886576"/>
              <a:gd name="connsiteX52" fmla="*/ 825429 w 5511704"/>
              <a:gd name="connsiteY52" fmla="*/ 2543176 h 6886576"/>
              <a:gd name="connsiteX53" fmla="*/ 650982 w 5511704"/>
              <a:gd name="connsiteY53" fmla="*/ 2564607 h 6886576"/>
              <a:gd name="connsiteX54" fmla="*/ 595740 w 5511704"/>
              <a:gd name="connsiteY54" fmla="*/ 2703909 h 6886576"/>
              <a:gd name="connsiteX55" fmla="*/ 578296 w 5511704"/>
              <a:gd name="connsiteY55" fmla="*/ 2714626 h 6886576"/>
              <a:gd name="connsiteX56" fmla="*/ 255568 w 5511704"/>
              <a:gd name="connsiteY56" fmla="*/ 2936081 h 6886576"/>
              <a:gd name="connsiteX57" fmla="*/ 165437 w 5511704"/>
              <a:gd name="connsiteY57" fmla="*/ 2953941 h 6886576"/>
              <a:gd name="connsiteX58" fmla="*/ 697501 w 5511704"/>
              <a:gd name="connsiteY58" fmla="*/ 3343275 h 6886576"/>
              <a:gd name="connsiteX59" fmla="*/ 339884 w 5511704"/>
              <a:gd name="connsiteY59" fmla="*/ 3243263 h 6886576"/>
              <a:gd name="connsiteX60" fmla="*/ 290458 w 5511704"/>
              <a:gd name="connsiteY60" fmla="*/ 3407569 h 6886576"/>
              <a:gd name="connsiteX61" fmla="*/ 459090 w 5511704"/>
              <a:gd name="connsiteY61" fmla="*/ 3554016 h 6886576"/>
              <a:gd name="connsiteX62" fmla="*/ 520147 w 5511704"/>
              <a:gd name="connsiteY62" fmla="*/ 3843338 h 6886576"/>
              <a:gd name="connsiteX63" fmla="*/ 491072 w 5511704"/>
              <a:gd name="connsiteY63" fmla="*/ 4107657 h 6886576"/>
              <a:gd name="connsiteX64" fmla="*/ 418386 w 5511704"/>
              <a:gd name="connsiteY64" fmla="*/ 4189810 h 6886576"/>
              <a:gd name="connsiteX65" fmla="*/ 313718 w 5511704"/>
              <a:gd name="connsiteY65" fmla="*/ 4339829 h 6886576"/>
              <a:gd name="connsiteX66" fmla="*/ 249753 w 5511704"/>
              <a:gd name="connsiteY66" fmla="*/ 4432698 h 6886576"/>
              <a:gd name="connsiteX67" fmla="*/ 25879 w 5511704"/>
              <a:gd name="connsiteY67" fmla="*/ 4396979 h 6886576"/>
              <a:gd name="connsiteX68" fmla="*/ 325347 w 5511704"/>
              <a:gd name="connsiteY68" fmla="*/ 4632722 h 6886576"/>
              <a:gd name="connsiteX69" fmla="*/ 84029 w 5511704"/>
              <a:gd name="connsiteY69" fmla="*/ 4604147 h 6886576"/>
              <a:gd name="connsiteX70" fmla="*/ 5527 w 5511704"/>
              <a:gd name="connsiteY70" fmla="*/ 4622007 h 6886576"/>
              <a:gd name="connsiteX71" fmla="*/ 49139 w 5511704"/>
              <a:gd name="connsiteY71" fmla="*/ 4697016 h 6886576"/>
              <a:gd name="connsiteX72" fmla="*/ 226494 w 5511704"/>
              <a:gd name="connsiteY72" fmla="*/ 4825604 h 6886576"/>
              <a:gd name="connsiteX73" fmla="*/ 592833 w 5511704"/>
              <a:gd name="connsiteY73" fmla="*/ 5175647 h 6886576"/>
              <a:gd name="connsiteX74" fmla="*/ 238123 w 5511704"/>
              <a:gd name="connsiteY74" fmla="*/ 5014913 h 6886576"/>
              <a:gd name="connsiteX75" fmla="*/ 610278 w 5511704"/>
              <a:gd name="connsiteY75" fmla="*/ 5375673 h 6886576"/>
              <a:gd name="connsiteX76" fmla="*/ 691686 w 5511704"/>
              <a:gd name="connsiteY76" fmla="*/ 5497116 h 6886576"/>
              <a:gd name="connsiteX77" fmla="*/ 860319 w 5511704"/>
              <a:gd name="connsiteY77" fmla="*/ 5793582 h 6886576"/>
              <a:gd name="connsiteX78" fmla="*/ 851597 w 5511704"/>
              <a:gd name="connsiteY78" fmla="*/ 5825729 h 6886576"/>
              <a:gd name="connsiteX79" fmla="*/ 659704 w 5511704"/>
              <a:gd name="connsiteY79" fmla="*/ 5779295 h 6886576"/>
              <a:gd name="connsiteX80" fmla="*/ 909746 w 5511704"/>
              <a:gd name="connsiteY80" fmla="*/ 6029326 h 6886576"/>
              <a:gd name="connsiteX81" fmla="*/ 1168509 w 5511704"/>
              <a:gd name="connsiteY81" fmla="*/ 6222207 h 6886576"/>
              <a:gd name="connsiteX82" fmla="*/ 985339 w 5511704"/>
              <a:gd name="connsiteY82" fmla="*/ 6193632 h 6886576"/>
              <a:gd name="connsiteX83" fmla="*/ 732391 w 5511704"/>
              <a:gd name="connsiteY83" fmla="*/ 6082904 h 6886576"/>
              <a:gd name="connsiteX84" fmla="*/ 645167 w 5511704"/>
              <a:gd name="connsiteY84" fmla="*/ 6125766 h 6886576"/>
              <a:gd name="connsiteX85" fmla="*/ 883579 w 5511704"/>
              <a:gd name="connsiteY85" fmla="*/ 6307932 h 6886576"/>
              <a:gd name="connsiteX86" fmla="*/ 1020229 w 5511704"/>
              <a:gd name="connsiteY86" fmla="*/ 6393657 h 6886576"/>
              <a:gd name="connsiteX87" fmla="*/ 1075471 w 5511704"/>
              <a:gd name="connsiteY87" fmla="*/ 6457950 h 6886576"/>
              <a:gd name="connsiteX88" fmla="*/ 1232473 w 5511704"/>
              <a:gd name="connsiteY88" fmla="*/ 6686551 h 6886576"/>
              <a:gd name="connsiteX89" fmla="*/ 1592997 w 5511704"/>
              <a:gd name="connsiteY89" fmla="*/ 6886576 h 6886576"/>
              <a:gd name="connsiteX90" fmla="*/ 5511704 w 5511704"/>
              <a:gd name="connsiteY90" fmla="*/ 6886576 h 6886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5511704" h="6886576">
                <a:moveTo>
                  <a:pt x="5511704" y="0"/>
                </a:moveTo>
                <a:lnTo>
                  <a:pt x="1008599" y="0"/>
                </a:lnTo>
                <a:cubicBezTo>
                  <a:pt x="1110360" y="35719"/>
                  <a:pt x="1209214" y="78581"/>
                  <a:pt x="1310975" y="110728"/>
                </a:cubicBezTo>
                <a:cubicBezTo>
                  <a:pt x="1296437" y="146447"/>
                  <a:pt x="1281900" y="139303"/>
                  <a:pt x="1267362" y="135731"/>
                </a:cubicBezTo>
                <a:cubicBezTo>
                  <a:pt x="1180139" y="121445"/>
                  <a:pt x="1090008" y="110728"/>
                  <a:pt x="1005692" y="71437"/>
                </a:cubicBezTo>
                <a:cubicBezTo>
                  <a:pt x="985339" y="64294"/>
                  <a:pt x="962080" y="64294"/>
                  <a:pt x="953358" y="89297"/>
                </a:cubicBezTo>
                <a:cubicBezTo>
                  <a:pt x="938820" y="125016"/>
                  <a:pt x="959172" y="146447"/>
                  <a:pt x="979525" y="164307"/>
                </a:cubicBezTo>
                <a:cubicBezTo>
                  <a:pt x="1014414" y="196453"/>
                  <a:pt x="1055118" y="189310"/>
                  <a:pt x="1092915" y="192882"/>
                </a:cubicBezTo>
                <a:cubicBezTo>
                  <a:pt x="1197583" y="210741"/>
                  <a:pt x="1247011" y="260747"/>
                  <a:pt x="1270270" y="375047"/>
                </a:cubicBezTo>
                <a:cubicBezTo>
                  <a:pt x="1180139" y="328613"/>
                  <a:pt x="1090008" y="385763"/>
                  <a:pt x="1002784" y="353615"/>
                </a:cubicBezTo>
                <a:cubicBezTo>
                  <a:pt x="979525" y="346472"/>
                  <a:pt x="944635" y="357188"/>
                  <a:pt x="956265" y="396479"/>
                </a:cubicBezTo>
                <a:cubicBezTo>
                  <a:pt x="967894" y="432198"/>
                  <a:pt x="1005692" y="460772"/>
                  <a:pt x="938820" y="453629"/>
                </a:cubicBezTo>
                <a:cubicBezTo>
                  <a:pt x="889393" y="450056"/>
                  <a:pt x="874856" y="407194"/>
                  <a:pt x="860319" y="360759"/>
                </a:cubicBezTo>
                <a:cubicBezTo>
                  <a:pt x="848689" y="335757"/>
                  <a:pt x="816707" y="321469"/>
                  <a:pt x="793447" y="335757"/>
                </a:cubicBezTo>
                <a:cubicBezTo>
                  <a:pt x="764373" y="350044"/>
                  <a:pt x="773095" y="389335"/>
                  <a:pt x="773095" y="417910"/>
                </a:cubicBezTo>
                <a:cubicBezTo>
                  <a:pt x="770187" y="471488"/>
                  <a:pt x="793447" y="496491"/>
                  <a:pt x="834151" y="507206"/>
                </a:cubicBezTo>
                <a:cubicBezTo>
                  <a:pt x="883579" y="521494"/>
                  <a:pt x="933005" y="539354"/>
                  <a:pt x="996969" y="560785"/>
                </a:cubicBezTo>
                <a:cubicBezTo>
                  <a:pt x="927190" y="596503"/>
                  <a:pt x="874856" y="589360"/>
                  <a:pt x="822522" y="560785"/>
                </a:cubicBezTo>
                <a:cubicBezTo>
                  <a:pt x="758558" y="528637"/>
                  <a:pt x="674242" y="485775"/>
                  <a:pt x="621908" y="525066"/>
                </a:cubicBezTo>
                <a:cubicBezTo>
                  <a:pt x="543407" y="582216"/>
                  <a:pt x="479443" y="546497"/>
                  <a:pt x="409664" y="535781"/>
                </a:cubicBezTo>
                <a:cubicBezTo>
                  <a:pt x="264290" y="514350"/>
                  <a:pt x="354422" y="482204"/>
                  <a:pt x="209049" y="464344"/>
                </a:cubicBezTo>
                <a:cubicBezTo>
                  <a:pt x="150900" y="457200"/>
                  <a:pt x="89843" y="428625"/>
                  <a:pt x="5527" y="467916"/>
                </a:cubicBezTo>
                <a:cubicBezTo>
                  <a:pt x="386404" y="675085"/>
                  <a:pt x="566666" y="660797"/>
                  <a:pt x="906838" y="914400"/>
                </a:cubicBezTo>
                <a:cubicBezTo>
                  <a:pt x="892301" y="939404"/>
                  <a:pt x="877764" y="928688"/>
                  <a:pt x="863226" y="925116"/>
                </a:cubicBezTo>
                <a:cubicBezTo>
                  <a:pt x="839967" y="921544"/>
                  <a:pt x="810892" y="907256"/>
                  <a:pt x="805077" y="953691"/>
                </a:cubicBezTo>
                <a:cubicBezTo>
                  <a:pt x="802169" y="989410"/>
                  <a:pt x="819615" y="1007269"/>
                  <a:pt x="848689" y="1010841"/>
                </a:cubicBezTo>
                <a:cubicBezTo>
                  <a:pt x="933005" y="1025129"/>
                  <a:pt x="1008599" y="1075135"/>
                  <a:pt x="1084193" y="1117997"/>
                </a:cubicBezTo>
                <a:cubicBezTo>
                  <a:pt x="1119082" y="1135857"/>
                  <a:pt x="1156879" y="1160860"/>
                  <a:pt x="1142342" y="1225153"/>
                </a:cubicBezTo>
                <a:cubicBezTo>
                  <a:pt x="1113268" y="1243013"/>
                  <a:pt x="1092915" y="1218009"/>
                  <a:pt x="1069655" y="1214438"/>
                </a:cubicBezTo>
                <a:cubicBezTo>
                  <a:pt x="1046396" y="1210866"/>
                  <a:pt x="991154" y="1225153"/>
                  <a:pt x="1005692" y="1235869"/>
                </a:cubicBezTo>
                <a:cubicBezTo>
                  <a:pt x="1072563" y="1275159"/>
                  <a:pt x="950450" y="1371600"/>
                  <a:pt x="1031858" y="1371600"/>
                </a:cubicBezTo>
                <a:cubicBezTo>
                  <a:pt x="1165601" y="1371600"/>
                  <a:pt x="1238288" y="1543050"/>
                  <a:pt x="1366216" y="1546622"/>
                </a:cubicBezTo>
                <a:cubicBezTo>
                  <a:pt x="1386568" y="1546622"/>
                  <a:pt x="1395290" y="1578770"/>
                  <a:pt x="1395290" y="1603772"/>
                </a:cubicBezTo>
                <a:cubicBezTo>
                  <a:pt x="1395290" y="1635920"/>
                  <a:pt x="1374939" y="1639491"/>
                  <a:pt x="1354586" y="1643063"/>
                </a:cubicBezTo>
                <a:cubicBezTo>
                  <a:pt x="1322604" y="1646635"/>
                  <a:pt x="1287715" y="1603772"/>
                  <a:pt x="1247011" y="1664494"/>
                </a:cubicBezTo>
                <a:cubicBezTo>
                  <a:pt x="1322604" y="1700213"/>
                  <a:pt x="1401105" y="1735932"/>
                  <a:pt x="1398198" y="1857375"/>
                </a:cubicBezTo>
                <a:cubicBezTo>
                  <a:pt x="1398198" y="1889523"/>
                  <a:pt x="1430180" y="1903810"/>
                  <a:pt x="1453440" y="1910954"/>
                </a:cubicBezTo>
                <a:cubicBezTo>
                  <a:pt x="1494144" y="1925241"/>
                  <a:pt x="1526126" y="1946673"/>
                  <a:pt x="1549386" y="1993106"/>
                </a:cubicBezTo>
                <a:cubicBezTo>
                  <a:pt x="1549386" y="2003822"/>
                  <a:pt x="1549386" y="2010966"/>
                  <a:pt x="1549386" y="2021681"/>
                </a:cubicBezTo>
                <a:cubicBezTo>
                  <a:pt x="1543571" y="2132410"/>
                  <a:pt x="1485422" y="2128838"/>
                  <a:pt x="1421458" y="2110978"/>
                </a:cubicBezTo>
                <a:cubicBezTo>
                  <a:pt x="1345864" y="2089547"/>
                  <a:pt x="1270270" y="2046685"/>
                  <a:pt x="1188861" y="2085976"/>
                </a:cubicBezTo>
                <a:cubicBezTo>
                  <a:pt x="1302252" y="2139554"/>
                  <a:pt x="1427272" y="2143126"/>
                  <a:pt x="1531941" y="2218135"/>
                </a:cubicBezTo>
                <a:cubicBezTo>
                  <a:pt x="1142342" y="2232422"/>
                  <a:pt x="799262" y="1993106"/>
                  <a:pt x="421293" y="1900238"/>
                </a:cubicBezTo>
                <a:cubicBezTo>
                  <a:pt x="432923" y="1960960"/>
                  <a:pt x="464905" y="1975247"/>
                  <a:pt x="491072" y="1982391"/>
                </a:cubicBezTo>
                <a:cubicBezTo>
                  <a:pt x="630630" y="2028825"/>
                  <a:pt x="752743" y="2121695"/>
                  <a:pt x="880671" y="2200276"/>
                </a:cubicBezTo>
                <a:cubicBezTo>
                  <a:pt x="933005" y="2232422"/>
                  <a:pt x="970802" y="2268142"/>
                  <a:pt x="991154" y="2336007"/>
                </a:cubicBezTo>
                <a:cubicBezTo>
                  <a:pt x="1008599" y="2400300"/>
                  <a:pt x="1043489" y="2428875"/>
                  <a:pt x="1107453" y="2411016"/>
                </a:cubicBezTo>
                <a:cubicBezTo>
                  <a:pt x="1159787" y="2396729"/>
                  <a:pt x="1215029" y="2403873"/>
                  <a:pt x="1270270" y="2411016"/>
                </a:cubicBezTo>
                <a:cubicBezTo>
                  <a:pt x="1331326" y="2418160"/>
                  <a:pt x="1401105" y="2489597"/>
                  <a:pt x="1386568" y="2528889"/>
                </a:cubicBezTo>
                <a:cubicBezTo>
                  <a:pt x="1357494" y="2593182"/>
                  <a:pt x="1308067" y="2561035"/>
                  <a:pt x="1267362" y="2553891"/>
                </a:cubicBezTo>
                <a:cubicBezTo>
                  <a:pt x="1217936" y="2546748"/>
                  <a:pt x="1127805" y="2528889"/>
                  <a:pt x="1127805" y="2536032"/>
                </a:cubicBezTo>
                <a:cubicBezTo>
                  <a:pt x="1095822" y="2696766"/>
                  <a:pt x="1023136" y="2575322"/>
                  <a:pt x="970802" y="2575322"/>
                </a:cubicBezTo>
                <a:cubicBezTo>
                  <a:pt x="921375" y="2575322"/>
                  <a:pt x="871949" y="2557463"/>
                  <a:pt x="825429" y="2543176"/>
                </a:cubicBezTo>
                <a:cubicBezTo>
                  <a:pt x="764373" y="2525316"/>
                  <a:pt x="709132" y="2557463"/>
                  <a:pt x="650982" y="2564607"/>
                </a:cubicBezTo>
                <a:cubicBezTo>
                  <a:pt x="598648" y="2571751"/>
                  <a:pt x="627722" y="2664620"/>
                  <a:pt x="595740" y="2703909"/>
                </a:cubicBezTo>
                <a:cubicBezTo>
                  <a:pt x="589926" y="2714626"/>
                  <a:pt x="584111" y="2714626"/>
                  <a:pt x="578296" y="2714626"/>
                </a:cubicBezTo>
                <a:cubicBezTo>
                  <a:pt x="560851" y="2993232"/>
                  <a:pt x="255568" y="2925366"/>
                  <a:pt x="255568" y="2936081"/>
                </a:cubicBezTo>
                <a:cubicBezTo>
                  <a:pt x="229401" y="2953941"/>
                  <a:pt x="197419" y="2911079"/>
                  <a:pt x="165437" y="2953941"/>
                </a:cubicBezTo>
                <a:cubicBezTo>
                  <a:pt x="302087" y="3150394"/>
                  <a:pt x="511425" y="3196828"/>
                  <a:pt x="697501" y="3343275"/>
                </a:cubicBezTo>
                <a:cubicBezTo>
                  <a:pt x="543407" y="3393282"/>
                  <a:pt x="453275" y="3221832"/>
                  <a:pt x="339884" y="3243263"/>
                </a:cubicBezTo>
                <a:cubicBezTo>
                  <a:pt x="284643" y="3296842"/>
                  <a:pt x="450368" y="3382566"/>
                  <a:pt x="290458" y="3407569"/>
                </a:cubicBezTo>
                <a:cubicBezTo>
                  <a:pt x="360236" y="3454004"/>
                  <a:pt x="409664" y="3500439"/>
                  <a:pt x="459090" y="3554016"/>
                </a:cubicBezTo>
                <a:cubicBezTo>
                  <a:pt x="543407" y="3650457"/>
                  <a:pt x="560851" y="3714751"/>
                  <a:pt x="520147" y="3843338"/>
                </a:cubicBezTo>
                <a:cubicBezTo>
                  <a:pt x="493979" y="3929063"/>
                  <a:pt x="456183" y="4007645"/>
                  <a:pt x="491072" y="4107657"/>
                </a:cubicBezTo>
                <a:cubicBezTo>
                  <a:pt x="514332" y="4175522"/>
                  <a:pt x="505609" y="4221957"/>
                  <a:pt x="418386" y="4189810"/>
                </a:cubicBezTo>
                <a:cubicBezTo>
                  <a:pt x="325347" y="4157663"/>
                  <a:pt x="290458" y="4218386"/>
                  <a:pt x="313718" y="4339829"/>
                </a:cubicBezTo>
                <a:cubicBezTo>
                  <a:pt x="328254" y="4418410"/>
                  <a:pt x="313718" y="4443413"/>
                  <a:pt x="249753" y="4432698"/>
                </a:cubicBezTo>
                <a:cubicBezTo>
                  <a:pt x="179975" y="4421982"/>
                  <a:pt x="113103" y="4371976"/>
                  <a:pt x="25879" y="4396979"/>
                </a:cubicBezTo>
                <a:cubicBezTo>
                  <a:pt x="95658" y="4539854"/>
                  <a:pt x="243939" y="4496991"/>
                  <a:pt x="325347" y="4632722"/>
                </a:cubicBezTo>
                <a:cubicBezTo>
                  <a:pt x="229401" y="4632722"/>
                  <a:pt x="153807" y="4632722"/>
                  <a:pt x="84029" y="4604147"/>
                </a:cubicBezTo>
                <a:cubicBezTo>
                  <a:pt x="54954" y="4593433"/>
                  <a:pt x="22972" y="4579145"/>
                  <a:pt x="5527" y="4622007"/>
                </a:cubicBezTo>
                <a:cubicBezTo>
                  <a:pt x="-14826" y="4672014"/>
                  <a:pt x="25879" y="4689872"/>
                  <a:pt x="49139" y="4697016"/>
                </a:cubicBezTo>
                <a:cubicBezTo>
                  <a:pt x="116011" y="4722019"/>
                  <a:pt x="168344" y="4779170"/>
                  <a:pt x="226494" y="4825604"/>
                </a:cubicBezTo>
                <a:cubicBezTo>
                  <a:pt x="351514" y="4925616"/>
                  <a:pt x="488165" y="5011341"/>
                  <a:pt x="592833" y="5175647"/>
                </a:cubicBezTo>
                <a:cubicBezTo>
                  <a:pt x="461997" y="5132785"/>
                  <a:pt x="363144" y="5032772"/>
                  <a:pt x="238123" y="5014913"/>
                </a:cubicBezTo>
                <a:cubicBezTo>
                  <a:pt x="345700" y="5164932"/>
                  <a:pt x="482350" y="5264944"/>
                  <a:pt x="610278" y="5375673"/>
                </a:cubicBezTo>
                <a:cubicBezTo>
                  <a:pt x="648075" y="5407819"/>
                  <a:pt x="685872" y="5429250"/>
                  <a:pt x="691686" y="5497116"/>
                </a:cubicBezTo>
                <a:cubicBezTo>
                  <a:pt x="709132" y="5629276"/>
                  <a:pt x="755650" y="5736432"/>
                  <a:pt x="860319" y="5793582"/>
                </a:cubicBezTo>
                <a:cubicBezTo>
                  <a:pt x="860319" y="5793582"/>
                  <a:pt x="854504" y="5815013"/>
                  <a:pt x="851597" y="5825729"/>
                </a:cubicBezTo>
                <a:cubicBezTo>
                  <a:pt x="787632" y="5829301"/>
                  <a:pt x="738206" y="5750720"/>
                  <a:pt x="659704" y="5779295"/>
                </a:cubicBezTo>
                <a:cubicBezTo>
                  <a:pt x="738206" y="5886451"/>
                  <a:pt x="802169" y="5979319"/>
                  <a:pt x="909746" y="6029326"/>
                </a:cubicBezTo>
                <a:cubicBezTo>
                  <a:pt x="996969" y="6068616"/>
                  <a:pt x="1104545" y="6093620"/>
                  <a:pt x="1168509" y="6222207"/>
                </a:cubicBezTo>
                <a:cubicBezTo>
                  <a:pt x="1095822" y="6247210"/>
                  <a:pt x="1040581" y="6215063"/>
                  <a:pt x="985339" y="6193632"/>
                </a:cubicBezTo>
                <a:cubicBezTo>
                  <a:pt x="901023" y="6157913"/>
                  <a:pt x="816707" y="6118623"/>
                  <a:pt x="732391" y="6082904"/>
                </a:cubicBezTo>
                <a:cubicBezTo>
                  <a:pt x="700408" y="6068616"/>
                  <a:pt x="665519" y="6061472"/>
                  <a:pt x="645167" y="6125766"/>
                </a:cubicBezTo>
                <a:cubicBezTo>
                  <a:pt x="752743" y="6140053"/>
                  <a:pt x="816707" y="6225779"/>
                  <a:pt x="883579" y="6307932"/>
                </a:cubicBezTo>
                <a:cubicBezTo>
                  <a:pt x="921375" y="6354366"/>
                  <a:pt x="953358" y="6415088"/>
                  <a:pt x="1020229" y="6393657"/>
                </a:cubicBezTo>
                <a:cubicBezTo>
                  <a:pt x="1055118" y="6382942"/>
                  <a:pt x="1078378" y="6415088"/>
                  <a:pt x="1075471" y="6457950"/>
                </a:cubicBezTo>
                <a:cubicBezTo>
                  <a:pt x="1060933" y="6607970"/>
                  <a:pt x="1145250" y="6657976"/>
                  <a:pt x="1232473" y="6686551"/>
                </a:cubicBezTo>
                <a:cubicBezTo>
                  <a:pt x="1360401" y="6729413"/>
                  <a:pt x="1473792" y="6815138"/>
                  <a:pt x="1592997" y="6886576"/>
                </a:cubicBezTo>
                <a:lnTo>
                  <a:pt x="5511704" y="6886576"/>
                </a:lnTo>
                <a:close/>
              </a:path>
            </a:pathLst>
          </a:custGeom>
          <a:solidFill>
            <a:srgbClr val="5429E7"/>
          </a:solidFill>
          <a:ln w="32707" cap="flat">
            <a:noFill/>
            <a:prstDash val="solid"/>
            <a:miter/>
          </a:ln>
        </p:spPr>
        <p:txBody>
          <a:bodyPr rtlCol="0" anchor="ctr"/>
          <a:lstStyle/>
          <a:p>
            <a:endParaRPr lang="en-US" dirty="0"/>
          </a:p>
        </p:txBody>
      </p:sp>
      <p:sp>
        <p:nvSpPr>
          <p:cNvPr id="2" name="Başlık 1">
            <a:extLst>
              <a:ext uri="{FF2B5EF4-FFF2-40B4-BE49-F238E27FC236}">
                <a16:creationId xmlns:a16="http://schemas.microsoft.com/office/drawing/2014/main" id="{A072E199-B1BE-FF48-8A6C-191041CEBF62}"/>
              </a:ext>
            </a:extLst>
          </p:cNvPr>
          <p:cNvSpPr>
            <a:spLocks noGrp="1"/>
          </p:cNvSpPr>
          <p:nvPr>
            <p:ph type="title"/>
          </p:nvPr>
        </p:nvSpPr>
        <p:spPr>
          <a:xfrm>
            <a:off x="838200" y="713312"/>
            <a:ext cx="3461084" cy="5431376"/>
          </a:xfrm>
        </p:spPr>
        <p:txBody>
          <a:bodyPr>
            <a:normAutofit/>
          </a:bodyPr>
          <a:lstStyle/>
          <a:p>
            <a:r>
              <a:rPr lang="tr-TR">
                <a:solidFill>
                  <a:srgbClr val="FFFFFF"/>
                </a:solidFill>
              </a:rPr>
              <a:t>DERS ÖĞRENME ÇIKTILARI</a:t>
            </a:r>
          </a:p>
        </p:txBody>
      </p:sp>
      <p:sp>
        <p:nvSpPr>
          <p:cNvPr id="3" name="İçerik Yer Tutucusu 2">
            <a:extLst>
              <a:ext uri="{FF2B5EF4-FFF2-40B4-BE49-F238E27FC236}">
                <a16:creationId xmlns:a16="http://schemas.microsoft.com/office/drawing/2014/main" id="{1A25BA69-002D-7D41-89C8-A8FC26BDB1EC}"/>
              </a:ext>
            </a:extLst>
          </p:cNvPr>
          <p:cNvSpPr>
            <a:spLocks noGrp="1"/>
          </p:cNvSpPr>
          <p:nvPr>
            <p:ph idx="1"/>
          </p:nvPr>
        </p:nvSpPr>
        <p:spPr>
          <a:xfrm>
            <a:off x="6095999" y="713313"/>
            <a:ext cx="5257801" cy="5431376"/>
          </a:xfrm>
        </p:spPr>
        <p:txBody>
          <a:bodyPr anchor="ctr">
            <a:normAutofit/>
          </a:bodyPr>
          <a:lstStyle/>
          <a:p>
            <a:r>
              <a:rPr lang="tr-TR" sz="2000"/>
              <a:t>Yönetim teorilerini değerlendirebilir ve sorgulayabilir.</a:t>
            </a:r>
          </a:p>
          <a:p>
            <a:r>
              <a:rPr lang="tr-TR" sz="2000"/>
              <a:t>Çalışma hayatında günümüzde ortaya çıkan yönetime ilişkin değişimlerin tarihsel arka planının bilincinde olabilir.</a:t>
            </a:r>
          </a:p>
          <a:p>
            <a:r>
              <a:rPr lang="tr-TR" sz="2000"/>
              <a:t>Yönetim yaklaşımlarının siyasi, ekonomik ve toplumsal yapılarla olan ilişkilerini çözümleyebilir.</a:t>
            </a:r>
          </a:p>
          <a:p>
            <a:r>
              <a:rPr lang="tr-TR" sz="2000"/>
              <a:t>Yönetimin ve yöneticiliğin değişken ve parametrelerini analiz edebilir.</a:t>
            </a:r>
          </a:p>
        </p:txBody>
      </p:sp>
    </p:spTree>
    <p:extLst>
      <p:ext uri="{BB962C8B-B14F-4D97-AF65-F5344CB8AC3E}">
        <p14:creationId xmlns:p14="http://schemas.microsoft.com/office/powerpoint/2010/main" val="23779045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BE75198-6C95-3710-A9CF-89A3266FB387}"/>
            </a:ext>
          </a:extLst>
        </p:cNvPr>
        <p:cNvGrpSpPr/>
        <p:nvPr/>
      </p:nvGrpSpPr>
      <p:grpSpPr>
        <a:xfrm>
          <a:off x="0" y="0"/>
          <a:ext cx="0" cy="0"/>
          <a:chOff x="0" y="0"/>
          <a:chExt cx="0" cy="0"/>
        </a:xfrm>
      </p:grpSpPr>
      <p:sp useBgFill="1">
        <p:nvSpPr>
          <p:cNvPr id="12" name="Rectangle 7">
            <a:extLst>
              <a:ext uri="{FF2B5EF4-FFF2-40B4-BE49-F238E27FC236}">
                <a16:creationId xmlns:a16="http://schemas.microsoft.com/office/drawing/2014/main" id="{948AFB39-75F8-A81A-D9BC-96ADEEE94A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9">
            <a:extLst>
              <a:ext uri="{FF2B5EF4-FFF2-40B4-BE49-F238E27FC236}">
                <a16:creationId xmlns:a16="http://schemas.microsoft.com/office/drawing/2014/main" id="{A61EF8C7-CF80-5504-55E2-518E4181FA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5511704" cy="6858000"/>
          </a:xfrm>
          <a:custGeom>
            <a:avLst/>
            <a:gdLst>
              <a:gd name="connsiteX0" fmla="*/ 5511704 w 5511704"/>
              <a:gd name="connsiteY0" fmla="*/ 0 h 6886576"/>
              <a:gd name="connsiteX1" fmla="*/ 1008599 w 5511704"/>
              <a:gd name="connsiteY1" fmla="*/ 0 h 6886576"/>
              <a:gd name="connsiteX2" fmla="*/ 1310975 w 5511704"/>
              <a:gd name="connsiteY2" fmla="*/ 110728 h 6886576"/>
              <a:gd name="connsiteX3" fmla="*/ 1267362 w 5511704"/>
              <a:gd name="connsiteY3" fmla="*/ 135731 h 6886576"/>
              <a:gd name="connsiteX4" fmla="*/ 1005692 w 5511704"/>
              <a:gd name="connsiteY4" fmla="*/ 71437 h 6886576"/>
              <a:gd name="connsiteX5" fmla="*/ 953358 w 5511704"/>
              <a:gd name="connsiteY5" fmla="*/ 89297 h 6886576"/>
              <a:gd name="connsiteX6" fmla="*/ 979525 w 5511704"/>
              <a:gd name="connsiteY6" fmla="*/ 164307 h 6886576"/>
              <a:gd name="connsiteX7" fmla="*/ 1092915 w 5511704"/>
              <a:gd name="connsiteY7" fmla="*/ 192882 h 6886576"/>
              <a:gd name="connsiteX8" fmla="*/ 1270270 w 5511704"/>
              <a:gd name="connsiteY8" fmla="*/ 375047 h 6886576"/>
              <a:gd name="connsiteX9" fmla="*/ 1002784 w 5511704"/>
              <a:gd name="connsiteY9" fmla="*/ 353615 h 6886576"/>
              <a:gd name="connsiteX10" fmla="*/ 956265 w 5511704"/>
              <a:gd name="connsiteY10" fmla="*/ 396479 h 6886576"/>
              <a:gd name="connsiteX11" fmla="*/ 938820 w 5511704"/>
              <a:gd name="connsiteY11" fmla="*/ 453629 h 6886576"/>
              <a:gd name="connsiteX12" fmla="*/ 860319 w 5511704"/>
              <a:gd name="connsiteY12" fmla="*/ 360759 h 6886576"/>
              <a:gd name="connsiteX13" fmla="*/ 793447 w 5511704"/>
              <a:gd name="connsiteY13" fmla="*/ 335757 h 6886576"/>
              <a:gd name="connsiteX14" fmla="*/ 773095 w 5511704"/>
              <a:gd name="connsiteY14" fmla="*/ 417910 h 6886576"/>
              <a:gd name="connsiteX15" fmla="*/ 834151 w 5511704"/>
              <a:gd name="connsiteY15" fmla="*/ 507206 h 6886576"/>
              <a:gd name="connsiteX16" fmla="*/ 996969 w 5511704"/>
              <a:gd name="connsiteY16" fmla="*/ 560785 h 6886576"/>
              <a:gd name="connsiteX17" fmla="*/ 822522 w 5511704"/>
              <a:gd name="connsiteY17" fmla="*/ 560785 h 6886576"/>
              <a:gd name="connsiteX18" fmla="*/ 621908 w 5511704"/>
              <a:gd name="connsiteY18" fmla="*/ 525066 h 6886576"/>
              <a:gd name="connsiteX19" fmla="*/ 409664 w 5511704"/>
              <a:gd name="connsiteY19" fmla="*/ 535781 h 6886576"/>
              <a:gd name="connsiteX20" fmla="*/ 209049 w 5511704"/>
              <a:gd name="connsiteY20" fmla="*/ 464344 h 6886576"/>
              <a:gd name="connsiteX21" fmla="*/ 5527 w 5511704"/>
              <a:gd name="connsiteY21" fmla="*/ 467916 h 6886576"/>
              <a:gd name="connsiteX22" fmla="*/ 906838 w 5511704"/>
              <a:gd name="connsiteY22" fmla="*/ 914400 h 6886576"/>
              <a:gd name="connsiteX23" fmla="*/ 863226 w 5511704"/>
              <a:gd name="connsiteY23" fmla="*/ 925116 h 6886576"/>
              <a:gd name="connsiteX24" fmla="*/ 805077 w 5511704"/>
              <a:gd name="connsiteY24" fmla="*/ 953691 h 6886576"/>
              <a:gd name="connsiteX25" fmla="*/ 848689 w 5511704"/>
              <a:gd name="connsiteY25" fmla="*/ 1010841 h 6886576"/>
              <a:gd name="connsiteX26" fmla="*/ 1084193 w 5511704"/>
              <a:gd name="connsiteY26" fmla="*/ 1117997 h 6886576"/>
              <a:gd name="connsiteX27" fmla="*/ 1142342 w 5511704"/>
              <a:gd name="connsiteY27" fmla="*/ 1225153 h 6886576"/>
              <a:gd name="connsiteX28" fmla="*/ 1069655 w 5511704"/>
              <a:gd name="connsiteY28" fmla="*/ 1214438 h 6886576"/>
              <a:gd name="connsiteX29" fmla="*/ 1005692 w 5511704"/>
              <a:gd name="connsiteY29" fmla="*/ 1235869 h 6886576"/>
              <a:gd name="connsiteX30" fmla="*/ 1031858 w 5511704"/>
              <a:gd name="connsiteY30" fmla="*/ 1371600 h 6886576"/>
              <a:gd name="connsiteX31" fmla="*/ 1366216 w 5511704"/>
              <a:gd name="connsiteY31" fmla="*/ 1546622 h 6886576"/>
              <a:gd name="connsiteX32" fmla="*/ 1395290 w 5511704"/>
              <a:gd name="connsiteY32" fmla="*/ 1603772 h 6886576"/>
              <a:gd name="connsiteX33" fmla="*/ 1354586 w 5511704"/>
              <a:gd name="connsiteY33" fmla="*/ 1643063 h 6886576"/>
              <a:gd name="connsiteX34" fmla="*/ 1247011 w 5511704"/>
              <a:gd name="connsiteY34" fmla="*/ 1664494 h 6886576"/>
              <a:gd name="connsiteX35" fmla="*/ 1398198 w 5511704"/>
              <a:gd name="connsiteY35" fmla="*/ 1857375 h 6886576"/>
              <a:gd name="connsiteX36" fmla="*/ 1453440 w 5511704"/>
              <a:gd name="connsiteY36" fmla="*/ 1910954 h 6886576"/>
              <a:gd name="connsiteX37" fmla="*/ 1549386 w 5511704"/>
              <a:gd name="connsiteY37" fmla="*/ 1993106 h 6886576"/>
              <a:gd name="connsiteX38" fmla="*/ 1549386 w 5511704"/>
              <a:gd name="connsiteY38" fmla="*/ 2021681 h 6886576"/>
              <a:gd name="connsiteX39" fmla="*/ 1421458 w 5511704"/>
              <a:gd name="connsiteY39" fmla="*/ 2110978 h 6886576"/>
              <a:gd name="connsiteX40" fmla="*/ 1188861 w 5511704"/>
              <a:gd name="connsiteY40" fmla="*/ 2085976 h 6886576"/>
              <a:gd name="connsiteX41" fmla="*/ 1531941 w 5511704"/>
              <a:gd name="connsiteY41" fmla="*/ 2218135 h 6886576"/>
              <a:gd name="connsiteX42" fmla="*/ 421293 w 5511704"/>
              <a:gd name="connsiteY42" fmla="*/ 1900238 h 6886576"/>
              <a:gd name="connsiteX43" fmla="*/ 491072 w 5511704"/>
              <a:gd name="connsiteY43" fmla="*/ 1982391 h 6886576"/>
              <a:gd name="connsiteX44" fmla="*/ 880671 w 5511704"/>
              <a:gd name="connsiteY44" fmla="*/ 2200276 h 6886576"/>
              <a:gd name="connsiteX45" fmla="*/ 991154 w 5511704"/>
              <a:gd name="connsiteY45" fmla="*/ 2336007 h 6886576"/>
              <a:gd name="connsiteX46" fmla="*/ 1107453 w 5511704"/>
              <a:gd name="connsiteY46" fmla="*/ 2411016 h 6886576"/>
              <a:gd name="connsiteX47" fmla="*/ 1270270 w 5511704"/>
              <a:gd name="connsiteY47" fmla="*/ 2411016 h 6886576"/>
              <a:gd name="connsiteX48" fmla="*/ 1386568 w 5511704"/>
              <a:gd name="connsiteY48" fmla="*/ 2528889 h 6886576"/>
              <a:gd name="connsiteX49" fmla="*/ 1267362 w 5511704"/>
              <a:gd name="connsiteY49" fmla="*/ 2553891 h 6886576"/>
              <a:gd name="connsiteX50" fmla="*/ 1127805 w 5511704"/>
              <a:gd name="connsiteY50" fmla="*/ 2536032 h 6886576"/>
              <a:gd name="connsiteX51" fmla="*/ 970802 w 5511704"/>
              <a:gd name="connsiteY51" fmla="*/ 2575322 h 6886576"/>
              <a:gd name="connsiteX52" fmla="*/ 825429 w 5511704"/>
              <a:gd name="connsiteY52" fmla="*/ 2543176 h 6886576"/>
              <a:gd name="connsiteX53" fmla="*/ 650982 w 5511704"/>
              <a:gd name="connsiteY53" fmla="*/ 2564607 h 6886576"/>
              <a:gd name="connsiteX54" fmla="*/ 595740 w 5511704"/>
              <a:gd name="connsiteY54" fmla="*/ 2703909 h 6886576"/>
              <a:gd name="connsiteX55" fmla="*/ 578296 w 5511704"/>
              <a:gd name="connsiteY55" fmla="*/ 2714626 h 6886576"/>
              <a:gd name="connsiteX56" fmla="*/ 255568 w 5511704"/>
              <a:gd name="connsiteY56" fmla="*/ 2936081 h 6886576"/>
              <a:gd name="connsiteX57" fmla="*/ 165437 w 5511704"/>
              <a:gd name="connsiteY57" fmla="*/ 2953941 h 6886576"/>
              <a:gd name="connsiteX58" fmla="*/ 697501 w 5511704"/>
              <a:gd name="connsiteY58" fmla="*/ 3343275 h 6886576"/>
              <a:gd name="connsiteX59" fmla="*/ 339884 w 5511704"/>
              <a:gd name="connsiteY59" fmla="*/ 3243263 h 6886576"/>
              <a:gd name="connsiteX60" fmla="*/ 290458 w 5511704"/>
              <a:gd name="connsiteY60" fmla="*/ 3407569 h 6886576"/>
              <a:gd name="connsiteX61" fmla="*/ 459090 w 5511704"/>
              <a:gd name="connsiteY61" fmla="*/ 3554016 h 6886576"/>
              <a:gd name="connsiteX62" fmla="*/ 520147 w 5511704"/>
              <a:gd name="connsiteY62" fmla="*/ 3843338 h 6886576"/>
              <a:gd name="connsiteX63" fmla="*/ 491072 w 5511704"/>
              <a:gd name="connsiteY63" fmla="*/ 4107657 h 6886576"/>
              <a:gd name="connsiteX64" fmla="*/ 418386 w 5511704"/>
              <a:gd name="connsiteY64" fmla="*/ 4189810 h 6886576"/>
              <a:gd name="connsiteX65" fmla="*/ 313718 w 5511704"/>
              <a:gd name="connsiteY65" fmla="*/ 4339829 h 6886576"/>
              <a:gd name="connsiteX66" fmla="*/ 249753 w 5511704"/>
              <a:gd name="connsiteY66" fmla="*/ 4432698 h 6886576"/>
              <a:gd name="connsiteX67" fmla="*/ 25879 w 5511704"/>
              <a:gd name="connsiteY67" fmla="*/ 4396979 h 6886576"/>
              <a:gd name="connsiteX68" fmla="*/ 325347 w 5511704"/>
              <a:gd name="connsiteY68" fmla="*/ 4632722 h 6886576"/>
              <a:gd name="connsiteX69" fmla="*/ 84029 w 5511704"/>
              <a:gd name="connsiteY69" fmla="*/ 4604147 h 6886576"/>
              <a:gd name="connsiteX70" fmla="*/ 5527 w 5511704"/>
              <a:gd name="connsiteY70" fmla="*/ 4622007 h 6886576"/>
              <a:gd name="connsiteX71" fmla="*/ 49139 w 5511704"/>
              <a:gd name="connsiteY71" fmla="*/ 4697016 h 6886576"/>
              <a:gd name="connsiteX72" fmla="*/ 226494 w 5511704"/>
              <a:gd name="connsiteY72" fmla="*/ 4825604 h 6886576"/>
              <a:gd name="connsiteX73" fmla="*/ 592833 w 5511704"/>
              <a:gd name="connsiteY73" fmla="*/ 5175647 h 6886576"/>
              <a:gd name="connsiteX74" fmla="*/ 238123 w 5511704"/>
              <a:gd name="connsiteY74" fmla="*/ 5014913 h 6886576"/>
              <a:gd name="connsiteX75" fmla="*/ 610278 w 5511704"/>
              <a:gd name="connsiteY75" fmla="*/ 5375673 h 6886576"/>
              <a:gd name="connsiteX76" fmla="*/ 691686 w 5511704"/>
              <a:gd name="connsiteY76" fmla="*/ 5497116 h 6886576"/>
              <a:gd name="connsiteX77" fmla="*/ 860319 w 5511704"/>
              <a:gd name="connsiteY77" fmla="*/ 5793582 h 6886576"/>
              <a:gd name="connsiteX78" fmla="*/ 851597 w 5511704"/>
              <a:gd name="connsiteY78" fmla="*/ 5825729 h 6886576"/>
              <a:gd name="connsiteX79" fmla="*/ 659704 w 5511704"/>
              <a:gd name="connsiteY79" fmla="*/ 5779295 h 6886576"/>
              <a:gd name="connsiteX80" fmla="*/ 909746 w 5511704"/>
              <a:gd name="connsiteY80" fmla="*/ 6029326 h 6886576"/>
              <a:gd name="connsiteX81" fmla="*/ 1168509 w 5511704"/>
              <a:gd name="connsiteY81" fmla="*/ 6222207 h 6886576"/>
              <a:gd name="connsiteX82" fmla="*/ 985339 w 5511704"/>
              <a:gd name="connsiteY82" fmla="*/ 6193632 h 6886576"/>
              <a:gd name="connsiteX83" fmla="*/ 732391 w 5511704"/>
              <a:gd name="connsiteY83" fmla="*/ 6082904 h 6886576"/>
              <a:gd name="connsiteX84" fmla="*/ 645167 w 5511704"/>
              <a:gd name="connsiteY84" fmla="*/ 6125766 h 6886576"/>
              <a:gd name="connsiteX85" fmla="*/ 883579 w 5511704"/>
              <a:gd name="connsiteY85" fmla="*/ 6307932 h 6886576"/>
              <a:gd name="connsiteX86" fmla="*/ 1020229 w 5511704"/>
              <a:gd name="connsiteY86" fmla="*/ 6393657 h 6886576"/>
              <a:gd name="connsiteX87" fmla="*/ 1075471 w 5511704"/>
              <a:gd name="connsiteY87" fmla="*/ 6457950 h 6886576"/>
              <a:gd name="connsiteX88" fmla="*/ 1232473 w 5511704"/>
              <a:gd name="connsiteY88" fmla="*/ 6686551 h 6886576"/>
              <a:gd name="connsiteX89" fmla="*/ 1592997 w 5511704"/>
              <a:gd name="connsiteY89" fmla="*/ 6886576 h 6886576"/>
              <a:gd name="connsiteX90" fmla="*/ 5511704 w 5511704"/>
              <a:gd name="connsiteY90" fmla="*/ 6886576 h 6886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5511704" h="6886576">
                <a:moveTo>
                  <a:pt x="5511704" y="0"/>
                </a:moveTo>
                <a:lnTo>
                  <a:pt x="1008599" y="0"/>
                </a:lnTo>
                <a:cubicBezTo>
                  <a:pt x="1110360" y="35719"/>
                  <a:pt x="1209214" y="78581"/>
                  <a:pt x="1310975" y="110728"/>
                </a:cubicBezTo>
                <a:cubicBezTo>
                  <a:pt x="1296437" y="146447"/>
                  <a:pt x="1281900" y="139303"/>
                  <a:pt x="1267362" y="135731"/>
                </a:cubicBezTo>
                <a:cubicBezTo>
                  <a:pt x="1180139" y="121445"/>
                  <a:pt x="1090008" y="110728"/>
                  <a:pt x="1005692" y="71437"/>
                </a:cubicBezTo>
                <a:cubicBezTo>
                  <a:pt x="985339" y="64294"/>
                  <a:pt x="962080" y="64294"/>
                  <a:pt x="953358" y="89297"/>
                </a:cubicBezTo>
                <a:cubicBezTo>
                  <a:pt x="938820" y="125016"/>
                  <a:pt x="959172" y="146447"/>
                  <a:pt x="979525" y="164307"/>
                </a:cubicBezTo>
                <a:cubicBezTo>
                  <a:pt x="1014414" y="196453"/>
                  <a:pt x="1055118" y="189310"/>
                  <a:pt x="1092915" y="192882"/>
                </a:cubicBezTo>
                <a:cubicBezTo>
                  <a:pt x="1197583" y="210741"/>
                  <a:pt x="1247011" y="260747"/>
                  <a:pt x="1270270" y="375047"/>
                </a:cubicBezTo>
                <a:cubicBezTo>
                  <a:pt x="1180139" y="328613"/>
                  <a:pt x="1090008" y="385763"/>
                  <a:pt x="1002784" y="353615"/>
                </a:cubicBezTo>
                <a:cubicBezTo>
                  <a:pt x="979525" y="346472"/>
                  <a:pt x="944635" y="357188"/>
                  <a:pt x="956265" y="396479"/>
                </a:cubicBezTo>
                <a:cubicBezTo>
                  <a:pt x="967894" y="432198"/>
                  <a:pt x="1005692" y="460772"/>
                  <a:pt x="938820" y="453629"/>
                </a:cubicBezTo>
                <a:cubicBezTo>
                  <a:pt x="889393" y="450056"/>
                  <a:pt x="874856" y="407194"/>
                  <a:pt x="860319" y="360759"/>
                </a:cubicBezTo>
                <a:cubicBezTo>
                  <a:pt x="848689" y="335757"/>
                  <a:pt x="816707" y="321469"/>
                  <a:pt x="793447" y="335757"/>
                </a:cubicBezTo>
                <a:cubicBezTo>
                  <a:pt x="764373" y="350044"/>
                  <a:pt x="773095" y="389335"/>
                  <a:pt x="773095" y="417910"/>
                </a:cubicBezTo>
                <a:cubicBezTo>
                  <a:pt x="770187" y="471488"/>
                  <a:pt x="793447" y="496491"/>
                  <a:pt x="834151" y="507206"/>
                </a:cubicBezTo>
                <a:cubicBezTo>
                  <a:pt x="883579" y="521494"/>
                  <a:pt x="933005" y="539354"/>
                  <a:pt x="996969" y="560785"/>
                </a:cubicBezTo>
                <a:cubicBezTo>
                  <a:pt x="927190" y="596503"/>
                  <a:pt x="874856" y="589360"/>
                  <a:pt x="822522" y="560785"/>
                </a:cubicBezTo>
                <a:cubicBezTo>
                  <a:pt x="758558" y="528637"/>
                  <a:pt x="674242" y="485775"/>
                  <a:pt x="621908" y="525066"/>
                </a:cubicBezTo>
                <a:cubicBezTo>
                  <a:pt x="543407" y="582216"/>
                  <a:pt x="479443" y="546497"/>
                  <a:pt x="409664" y="535781"/>
                </a:cubicBezTo>
                <a:cubicBezTo>
                  <a:pt x="264290" y="514350"/>
                  <a:pt x="354422" y="482204"/>
                  <a:pt x="209049" y="464344"/>
                </a:cubicBezTo>
                <a:cubicBezTo>
                  <a:pt x="150900" y="457200"/>
                  <a:pt x="89843" y="428625"/>
                  <a:pt x="5527" y="467916"/>
                </a:cubicBezTo>
                <a:cubicBezTo>
                  <a:pt x="386404" y="675085"/>
                  <a:pt x="566666" y="660797"/>
                  <a:pt x="906838" y="914400"/>
                </a:cubicBezTo>
                <a:cubicBezTo>
                  <a:pt x="892301" y="939404"/>
                  <a:pt x="877764" y="928688"/>
                  <a:pt x="863226" y="925116"/>
                </a:cubicBezTo>
                <a:cubicBezTo>
                  <a:pt x="839967" y="921544"/>
                  <a:pt x="810892" y="907256"/>
                  <a:pt x="805077" y="953691"/>
                </a:cubicBezTo>
                <a:cubicBezTo>
                  <a:pt x="802169" y="989410"/>
                  <a:pt x="819615" y="1007269"/>
                  <a:pt x="848689" y="1010841"/>
                </a:cubicBezTo>
                <a:cubicBezTo>
                  <a:pt x="933005" y="1025129"/>
                  <a:pt x="1008599" y="1075135"/>
                  <a:pt x="1084193" y="1117997"/>
                </a:cubicBezTo>
                <a:cubicBezTo>
                  <a:pt x="1119082" y="1135857"/>
                  <a:pt x="1156879" y="1160860"/>
                  <a:pt x="1142342" y="1225153"/>
                </a:cubicBezTo>
                <a:cubicBezTo>
                  <a:pt x="1113268" y="1243013"/>
                  <a:pt x="1092915" y="1218009"/>
                  <a:pt x="1069655" y="1214438"/>
                </a:cubicBezTo>
                <a:cubicBezTo>
                  <a:pt x="1046396" y="1210866"/>
                  <a:pt x="991154" y="1225153"/>
                  <a:pt x="1005692" y="1235869"/>
                </a:cubicBezTo>
                <a:cubicBezTo>
                  <a:pt x="1072563" y="1275159"/>
                  <a:pt x="950450" y="1371600"/>
                  <a:pt x="1031858" y="1371600"/>
                </a:cubicBezTo>
                <a:cubicBezTo>
                  <a:pt x="1165601" y="1371600"/>
                  <a:pt x="1238288" y="1543050"/>
                  <a:pt x="1366216" y="1546622"/>
                </a:cubicBezTo>
                <a:cubicBezTo>
                  <a:pt x="1386568" y="1546622"/>
                  <a:pt x="1395290" y="1578770"/>
                  <a:pt x="1395290" y="1603772"/>
                </a:cubicBezTo>
                <a:cubicBezTo>
                  <a:pt x="1395290" y="1635920"/>
                  <a:pt x="1374939" y="1639491"/>
                  <a:pt x="1354586" y="1643063"/>
                </a:cubicBezTo>
                <a:cubicBezTo>
                  <a:pt x="1322604" y="1646635"/>
                  <a:pt x="1287715" y="1603772"/>
                  <a:pt x="1247011" y="1664494"/>
                </a:cubicBezTo>
                <a:cubicBezTo>
                  <a:pt x="1322604" y="1700213"/>
                  <a:pt x="1401105" y="1735932"/>
                  <a:pt x="1398198" y="1857375"/>
                </a:cubicBezTo>
                <a:cubicBezTo>
                  <a:pt x="1398198" y="1889523"/>
                  <a:pt x="1430180" y="1903810"/>
                  <a:pt x="1453440" y="1910954"/>
                </a:cubicBezTo>
                <a:cubicBezTo>
                  <a:pt x="1494144" y="1925241"/>
                  <a:pt x="1526126" y="1946673"/>
                  <a:pt x="1549386" y="1993106"/>
                </a:cubicBezTo>
                <a:cubicBezTo>
                  <a:pt x="1549386" y="2003822"/>
                  <a:pt x="1549386" y="2010966"/>
                  <a:pt x="1549386" y="2021681"/>
                </a:cubicBezTo>
                <a:cubicBezTo>
                  <a:pt x="1543571" y="2132410"/>
                  <a:pt x="1485422" y="2128838"/>
                  <a:pt x="1421458" y="2110978"/>
                </a:cubicBezTo>
                <a:cubicBezTo>
                  <a:pt x="1345864" y="2089547"/>
                  <a:pt x="1270270" y="2046685"/>
                  <a:pt x="1188861" y="2085976"/>
                </a:cubicBezTo>
                <a:cubicBezTo>
                  <a:pt x="1302252" y="2139554"/>
                  <a:pt x="1427272" y="2143126"/>
                  <a:pt x="1531941" y="2218135"/>
                </a:cubicBezTo>
                <a:cubicBezTo>
                  <a:pt x="1142342" y="2232422"/>
                  <a:pt x="799262" y="1993106"/>
                  <a:pt x="421293" y="1900238"/>
                </a:cubicBezTo>
                <a:cubicBezTo>
                  <a:pt x="432923" y="1960960"/>
                  <a:pt x="464905" y="1975247"/>
                  <a:pt x="491072" y="1982391"/>
                </a:cubicBezTo>
                <a:cubicBezTo>
                  <a:pt x="630630" y="2028825"/>
                  <a:pt x="752743" y="2121695"/>
                  <a:pt x="880671" y="2200276"/>
                </a:cubicBezTo>
                <a:cubicBezTo>
                  <a:pt x="933005" y="2232422"/>
                  <a:pt x="970802" y="2268142"/>
                  <a:pt x="991154" y="2336007"/>
                </a:cubicBezTo>
                <a:cubicBezTo>
                  <a:pt x="1008599" y="2400300"/>
                  <a:pt x="1043489" y="2428875"/>
                  <a:pt x="1107453" y="2411016"/>
                </a:cubicBezTo>
                <a:cubicBezTo>
                  <a:pt x="1159787" y="2396729"/>
                  <a:pt x="1215029" y="2403873"/>
                  <a:pt x="1270270" y="2411016"/>
                </a:cubicBezTo>
                <a:cubicBezTo>
                  <a:pt x="1331326" y="2418160"/>
                  <a:pt x="1401105" y="2489597"/>
                  <a:pt x="1386568" y="2528889"/>
                </a:cubicBezTo>
                <a:cubicBezTo>
                  <a:pt x="1357494" y="2593182"/>
                  <a:pt x="1308067" y="2561035"/>
                  <a:pt x="1267362" y="2553891"/>
                </a:cubicBezTo>
                <a:cubicBezTo>
                  <a:pt x="1217936" y="2546748"/>
                  <a:pt x="1127805" y="2528889"/>
                  <a:pt x="1127805" y="2536032"/>
                </a:cubicBezTo>
                <a:cubicBezTo>
                  <a:pt x="1095822" y="2696766"/>
                  <a:pt x="1023136" y="2575322"/>
                  <a:pt x="970802" y="2575322"/>
                </a:cubicBezTo>
                <a:cubicBezTo>
                  <a:pt x="921375" y="2575322"/>
                  <a:pt x="871949" y="2557463"/>
                  <a:pt x="825429" y="2543176"/>
                </a:cubicBezTo>
                <a:cubicBezTo>
                  <a:pt x="764373" y="2525316"/>
                  <a:pt x="709132" y="2557463"/>
                  <a:pt x="650982" y="2564607"/>
                </a:cubicBezTo>
                <a:cubicBezTo>
                  <a:pt x="598648" y="2571751"/>
                  <a:pt x="627722" y="2664620"/>
                  <a:pt x="595740" y="2703909"/>
                </a:cubicBezTo>
                <a:cubicBezTo>
                  <a:pt x="589926" y="2714626"/>
                  <a:pt x="584111" y="2714626"/>
                  <a:pt x="578296" y="2714626"/>
                </a:cubicBezTo>
                <a:cubicBezTo>
                  <a:pt x="560851" y="2993232"/>
                  <a:pt x="255568" y="2925366"/>
                  <a:pt x="255568" y="2936081"/>
                </a:cubicBezTo>
                <a:cubicBezTo>
                  <a:pt x="229401" y="2953941"/>
                  <a:pt x="197419" y="2911079"/>
                  <a:pt x="165437" y="2953941"/>
                </a:cubicBezTo>
                <a:cubicBezTo>
                  <a:pt x="302087" y="3150394"/>
                  <a:pt x="511425" y="3196828"/>
                  <a:pt x="697501" y="3343275"/>
                </a:cubicBezTo>
                <a:cubicBezTo>
                  <a:pt x="543407" y="3393282"/>
                  <a:pt x="453275" y="3221832"/>
                  <a:pt x="339884" y="3243263"/>
                </a:cubicBezTo>
                <a:cubicBezTo>
                  <a:pt x="284643" y="3296842"/>
                  <a:pt x="450368" y="3382566"/>
                  <a:pt x="290458" y="3407569"/>
                </a:cubicBezTo>
                <a:cubicBezTo>
                  <a:pt x="360236" y="3454004"/>
                  <a:pt x="409664" y="3500439"/>
                  <a:pt x="459090" y="3554016"/>
                </a:cubicBezTo>
                <a:cubicBezTo>
                  <a:pt x="543407" y="3650457"/>
                  <a:pt x="560851" y="3714751"/>
                  <a:pt x="520147" y="3843338"/>
                </a:cubicBezTo>
                <a:cubicBezTo>
                  <a:pt x="493979" y="3929063"/>
                  <a:pt x="456183" y="4007645"/>
                  <a:pt x="491072" y="4107657"/>
                </a:cubicBezTo>
                <a:cubicBezTo>
                  <a:pt x="514332" y="4175522"/>
                  <a:pt x="505609" y="4221957"/>
                  <a:pt x="418386" y="4189810"/>
                </a:cubicBezTo>
                <a:cubicBezTo>
                  <a:pt x="325347" y="4157663"/>
                  <a:pt x="290458" y="4218386"/>
                  <a:pt x="313718" y="4339829"/>
                </a:cubicBezTo>
                <a:cubicBezTo>
                  <a:pt x="328254" y="4418410"/>
                  <a:pt x="313718" y="4443413"/>
                  <a:pt x="249753" y="4432698"/>
                </a:cubicBezTo>
                <a:cubicBezTo>
                  <a:pt x="179975" y="4421982"/>
                  <a:pt x="113103" y="4371976"/>
                  <a:pt x="25879" y="4396979"/>
                </a:cubicBezTo>
                <a:cubicBezTo>
                  <a:pt x="95658" y="4539854"/>
                  <a:pt x="243939" y="4496991"/>
                  <a:pt x="325347" y="4632722"/>
                </a:cubicBezTo>
                <a:cubicBezTo>
                  <a:pt x="229401" y="4632722"/>
                  <a:pt x="153807" y="4632722"/>
                  <a:pt x="84029" y="4604147"/>
                </a:cubicBezTo>
                <a:cubicBezTo>
                  <a:pt x="54954" y="4593433"/>
                  <a:pt x="22972" y="4579145"/>
                  <a:pt x="5527" y="4622007"/>
                </a:cubicBezTo>
                <a:cubicBezTo>
                  <a:pt x="-14826" y="4672014"/>
                  <a:pt x="25879" y="4689872"/>
                  <a:pt x="49139" y="4697016"/>
                </a:cubicBezTo>
                <a:cubicBezTo>
                  <a:pt x="116011" y="4722019"/>
                  <a:pt x="168344" y="4779170"/>
                  <a:pt x="226494" y="4825604"/>
                </a:cubicBezTo>
                <a:cubicBezTo>
                  <a:pt x="351514" y="4925616"/>
                  <a:pt x="488165" y="5011341"/>
                  <a:pt x="592833" y="5175647"/>
                </a:cubicBezTo>
                <a:cubicBezTo>
                  <a:pt x="461997" y="5132785"/>
                  <a:pt x="363144" y="5032772"/>
                  <a:pt x="238123" y="5014913"/>
                </a:cubicBezTo>
                <a:cubicBezTo>
                  <a:pt x="345700" y="5164932"/>
                  <a:pt x="482350" y="5264944"/>
                  <a:pt x="610278" y="5375673"/>
                </a:cubicBezTo>
                <a:cubicBezTo>
                  <a:pt x="648075" y="5407819"/>
                  <a:pt x="685872" y="5429250"/>
                  <a:pt x="691686" y="5497116"/>
                </a:cubicBezTo>
                <a:cubicBezTo>
                  <a:pt x="709132" y="5629276"/>
                  <a:pt x="755650" y="5736432"/>
                  <a:pt x="860319" y="5793582"/>
                </a:cubicBezTo>
                <a:cubicBezTo>
                  <a:pt x="860319" y="5793582"/>
                  <a:pt x="854504" y="5815013"/>
                  <a:pt x="851597" y="5825729"/>
                </a:cubicBezTo>
                <a:cubicBezTo>
                  <a:pt x="787632" y="5829301"/>
                  <a:pt x="738206" y="5750720"/>
                  <a:pt x="659704" y="5779295"/>
                </a:cubicBezTo>
                <a:cubicBezTo>
                  <a:pt x="738206" y="5886451"/>
                  <a:pt x="802169" y="5979319"/>
                  <a:pt x="909746" y="6029326"/>
                </a:cubicBezTo>
                <a:cubicBezTo>
                  <a:pt x="996969" y="6068616"/>
                  <a:pt x="1104545" y="6093620"/>
                  <a:pt x="1168509" y="6222207"/>
                </a:cubicBezTo>
                <a:cubicBezTo>
                  <a:pt x="1095822" y="6247210"/>
                  <a:pt x="1040581" y="6215063"/>
                  <a:pt x="985339" y="6193632"/>
                </a:cubicBezTo>
                <a:cubicBezTo>
                  <a:pt x="901023" y="6157913"/>
                  <a:pt x="816707" y="6118623"/>
                  <a:pt x="732391" y="6082904"/>
                </a:cubicBezTo>
                <a:cubicBezTo>
                  <a:pt x="700408" y="6068616"/>
                  <a:pt x="665519" y="6061472"/>
                  <a:pt x="645167" y="6125766"/>
                </a:cubicBezTo>
                <a:cubicBezTo>
                  <a:pt x="752743" y="6140053"/>
                  <a:pt x="816707" y="6225779"/>
                  <a:pt x="883579" y="6307932"/>
                </a:cubicBezTo>
                <a:cubicBezTo>
                  <a:pt x="921375" y="6354366"/>
                  <a:pt x="953358" y="6415088"/>
                  <a:pt x="1020229" y="6393657"/>
                </a:cubicBezTo>
                <a:cubicBezTo>
                  <a:pt x="1055118" y="6382942"/>
                  <a:pt x="1078378" y="6415088"/>
                  <a:pt x="1075471" y="6457950"/>
                </a:cubicBezTo>
                <a:cubicBezTo>
                  <a:pt x="1060933" y="6607970"/>
                  <a:pt x="1145250" y="6657976"/>
                  <a:pt x="1232473" y="6686551"/>
                </a:cubicBezTo>
                <a:cubicBezTo>
                  <a:pt x="1360401" y="6729413"/>
                  <a:pt x="1473792" y="6815138"/>
                  <a:pt x="1592997" y="6886576"/>
                </a:cubicBezTo>
                <a:lnTo>
                  <a:pt x="5511704" y="6886576"/>
                </a:lnTo>
                <a:close/>
              </a:path>
            </a:pathLst>
          </a:custGeom>
          <a:solidFill>
            <a:srgbClr val="5429E7">
              <a:alpha val="20000"/>
            </a:srgbClr>
          </a:solidFill>
          <a:ln w="32707" cap="flat">
            <a:noFill/>
            <a:prstDash val="solid"/>
            <a:miter/>
          </a:ln>
        </p:spPr>
        <p:txBody>
          <a:bodyPr rtlCol="0" anchor="ctr"/>
          <a:lstStyle/>
          <a:p>
            <a:endParaRPr lang="en-US" dirty="0"/>
          </a:p>
        </p:txBody>
      </p:sp>
      <p:sp>
        <p:nvSpPr>
          <p:cNvPr id="2" name="Başlık 1">
            <a:extLst>
              <a:ext uri="{FF2B5EF4-FFF2-40B4-BE49-F238E27FC236}">
                <a16:creationId xmlns:a16="http://schemas.microsoft.com/office/drawing/2014/main" id="{D8EA9CB6-F9A9-AA27-4D0B-7337834E8EF2}"/>
              </a:ext>
            </a:extLst>
          </p:cNvPr>
          <p:cNvSpPr>
            <a:spLocks noGrp="1"/>
          </p:cNvSpPr>
          <p:nvPr>
            <p:ph type="title"/>
          </p:nvPr>
        </p:nvSpPr>
        <p:spPr>
          <a:xfrm>
            <a:off x="838200" y="713312"/>
            <a:ext cx="3524250" cy="5431376"/>
          </a:xfrm>
        </p:spPr>
        <p:txBody>
          <a:bodyPr>
            <a:normAutofit/>
          </a:bodyPr>
          <a:lstStyle/>
          <a:p>
            <a:r>
              <a:rPr lang="tr-TR" sz="3700"/>
              <a:t>YÖNETİCİLERİN BİREYLER ARASI ROLLERİ</a:t>
            </a:r>
          </a:p>
        </p:txBody>
      </p:sp>
      <p:sp>
        <p:nvSpPr>
          <p:cNvPr id="3" name="İçerik Yer Tutucusu 2">
            <a:extLst>
              <a:ext uri="{FF2B5EF4-FFF2-40B4-BE49-F238E27FC236}">
                <a16:creationId xmlns:a16="http://schemas.microsoft.com/office/drawing/2014/main" id="{D7C48194-332D-18E4-9010-7ADB8E476F03}"/>
              </a:ext>
            </a:extLst>
          </p:cNvPr>
          <p:cNvSpPr>
            <a:spLocks noGrp="1"/>
          </p:cNvSpPr>
          <p:nvPr>
            <p:ph idx="1"/>
          </p:nvPr>
        </p:nvSpPr>
        <p:spPr>
          <a:xfrm>
            <a:off x="5200649" y="278969"/>
            <a:ext cx="6547066" cy="6400800"/>
          </a:xfrm>
        </p:spPr>
        <p:txBody>
          <a:bodyPr anchor="ctr">
            <a:normAutofit fontScale="70000" lnSpcReduction="20000"/>
          </a:bodyPr>
          <a:lstStyle/>
          <a:p>
            <a:pPr marL="57785" marR="24130" indent="0" algn="just">
              <a:lnSpc>
                <a:spcPct val="117000"/>
              </a:lnSpc>
              <a:spcAft>
                <a:spcPts val="685"/>
              </a:spcAft>
              <a:buNone/>
            </a:pPr>
            <a:r>
              <a:rPr lang="en-US" sz="2600" b="1">
                <a:solidFill>
                  <a:srgbClr val="000000"/>
                </a:solidFill>
                <a:effectLst/>
                <a:latin typeface="Calibri" panose="020F0502020204030204" pitchFamily="34" charset="0"/>
                <a:ea typeface="Calibri" panose="020F0502020204030204" pitchFamily="34" charset="0"/>
              </a:rPr>
              <a:t>Yöneticinin Bilgi Sağlama Rolü: </a:t>
            </a:r>
            <a:r>
              <a:rPr lang="en-US" sz="2600">
                <a:solidFill>
                  <a:srgbClr val="000000"/>
                </a:solidFill>
                <a:effectLst/>
                <a:latin typeface="Calibri" panose="020F0502020204030204" pitchFamily="34" charset="0"/>
                <a:ea typeface="Calibri" panose="020F0502020204030204" pitchFamily="34" charset="0"/>
              </a:rPr>
              <a:t>Mintzberg'e göre, çeşitli kaynaklardan bilgi temini ve bunların gerekli yerlere ve merkezlere iletilmesi, yönetim görevinin önemli bir yönünü oluşturur. Bir yönetici hem doğru, hızlı ve tutarlı kararlar alabilmek; hem de kendi birimindeki işgörenlerin çalışmalarına yön verebilmek için yeterli ve doğru bilgiye ihtiyaç duyar. Yönetici, bilgi toplama ve dağıtma işlevini birbirinden farklı üç rol aracılığıyla yerine getirir. Bunlardan ilki rehberlik veya yol göstericilik olarak ifade edilen "monitörlük” rolüdür. Monitör olarak yönetici, sürekli biçimde yararlanılabilecek olan bilgilerin nereden sağlanabileceğini araştırır. Bu amaçla astlara sorular sorulması ve başkalarıyla temaslar kurulması suretiyle bilgiler toplanmaya çalışılır. Bu rol, genellikle yöneticiyi kendi grubunun en iyi bilgi sağlayan kişisi dur</a:t>
            </a:r>
            <a:r>
              <a:rPr lang="en-US" sz="2600" baseline="30000">
                <a:solidFill>
                  <a:srgbClr val="000000"/>
                </a:solidFill>
                <a:effectLst/>
                <a:latin typeface="Calibri" panose="020F0502020204030204" pitchFamily="34" charset="0"/>
                <a:ea typeface="Calibri" panose="020F0502020204030204" pitchFamily="34" charset="0"/>
              </a:rPr>
              <a:t>u</a:t>
            </a:r>
            <a:r>
              <a:rPr lang="en-US" sz="2600">
                <a:solidFill>
                  <a:srgbClr val="000000"/>
                </a:solidFill>
                <a:effectLst/>
                <a:latin typeface="Calibri" panose="020F0502020204030204" pitchFamily="34" charset="0"/>
                <a:ea typeface="Calibri" panose="020F0502020204030204" pitchFamily="34" charset="0"/>
              </a:rPr>
              <a:t>muna getirir. Toplanan "bilgilerin ilgili merkezlere dağıtımı” yöneticinin bilgi sağlama rolünün ikinci kısmını oluşturur. Dağıtıcılık rolü ile yönetici, başka şekilde elde etmeleri mümkün olmayan çok önemli bilgileri astlara ve başka birimlere dağıtma Ve iletme işlevini yerine getiririr. Nihayet, işletme temsilcisi olarak yönetici, toplamıŞ olduğu bilgilerin bir kısmını "birimin ve hatta örgütün dışındaki bireylere iletir". güt personelini gerekli bilgilerle donatmak ve onları örgüt içinde bu yönden tatmin etmek şirket temsilcisinin yüklendiği rollerin en önemli yönlerinden birini oluşturur</a:t>
            </a:r>
            <a:endParaRPr lang="tr-TR" sz="2600">
              <a:solidFill>
                <a:srgbClr val="000000"/>
              </a:solidFill>
              <a:effectLst/>
              <a:latin typeface="Calibri" panose="020F0502020204030204" pitchFamily="34" charset="0"/>
              <a:ea typeface="Calibri" panose="020F0502020204030204" pitchFamily="34" charset="0"/>
            </a:endParaRPr>
          </a:p>
          <a:p>
            <a:endParaRPr lang="tr-TR" sz="2000"/>
          </a:p>
        </p:txBody>
      </p:sp>
    </p:spTree>
    <p:extLst>
      <p:ext uri="{BB962C8B-B14F-4D97-AF65-F5344CB8AC3E}">
        <p14:creationId xmlns:p14="http://schemas.microsoft.com/office/powerpoint/2010/main" val="18453918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3FA408F-9086-02A9-AF2B-6813A84FFE7B}"/>
            </a:ext>
          </a:extLst>
        </p:cNvPr>
        <p:cNvGrpSpPr/>
        <p:nvPr/>
      </p:nvGrpSpPr>
      <p:grpSpPr>
        <a:xfrm>
          <a:off x="0" y="0"/>
          <a:ext cx="0" cy="0"/>
          <a:chOff x="0" y="0"/>
          <a:chExt cx="0" cy="0"/>
        </a:xfrm>
      </p:grpSpPr>
      <p:sp useBgFill="1">
        <p:nvSpPr>
          <p:cNvPr id="12" name="Rectangle 7">
            <a:extLst>
              <a:ext uri="{FF2B5EF4-FFF2-40B4-BE49-F238E27FC236}">
                <a16:creationId xmlns:a16="http://schemas.microsoft.com/office/drawing/2014/main" id="{211EAD28-71FF-712E-ADCB-8942F60331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9">
            <a:extLst>
              <a:ext uri="{FF2B5EF4-FFF2-40B4-BE49-F238E27FC236}">
                <a16:creationId xmlns:a16="http://schemas.microsoft.com/office/drawing/2014/main" id="{501BFA85-D676-58DB-1CCC-024BFD11DC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5511704" cy="6858000"/>
          </a:xfrm>
          <a:custGeom>
            <a:avLst/>
            <a:gdLst>
              <a:gd name="connsiteX0" fmla="*/ 5511704 w 5511704"/>
              <a:gd name="connsiteY0" fmla="*/ 0 h 6886576"/>
              <a:gd name="connsiteX1" fmla="*/ 1008599 w 5511704"/>
              <a:gd name="connsiteY1" fmla="*/ 0 h 6886576"/>
              <a:gd name="connsiteX2" fmla="*/ 1310975 w 5511704"/>
              <a:gd name="connsiteY2" fmla="*/ 110728 h 6886576"/>
              <a:gd name="connsiteX3" fmla="*/ 1267362 w 5511704"/>
              <a:gd name="connsiteY3" fmla="*/ 135731 h 6886576"/>
              <a:gd name="connsiteX4" fmla="*/ 1005692 w 5511704"/>
              <a:gd name="connsiteY4" fmla="*/ 71437 h 6886576"/>
              <a:gd name="connsiteX5" fmla="*/ 953358 w 5511704"/>
              <a:gd name="connsiteY5" fmla="*/ 89297 h 6886576"/>
              <a:gd name="connsiteX6" fmla="*/ 979525 w 5511704"/>
              <a:gd name="connsiteY6" fmla="*/ 164307 h 6886576"/>
              <a:gd name="connsiteX7" fmla="*/ 1092915 w 5511704"/>
              <a:gd name="connsiteY7" fmla="*/ 192882 h 6886576"/>
              <a:gd name="connsiteX8" fmla="*/ 1270270 w 5511704"/>
              <a:gd name="connsiteY8" fmla="*/ 375047 h 6886576"/>
              <a:gd name="connsiteX9" fmla="*/ 1002784 w 5511704"/>
              <a:gd name="connsiteY9" fmla="*/ 353615 h 6886576"/>
              <a:gd name="connsiteX10" fmla="*/ 956265 w 5511704"/>
              <a:gd name="connsiteY10" fmla="*/ 396479 h 6886576"/>
              <a:gd name="connsiteX11" fmla="*/ 938820 w 5511704"/>
              <a:gd name="connsiteY11" fmla="*/ 453629 h 6886576"/>
              <a:gd name="connsiteX12" fmla="*/ 860319 w 5511704"/>
              <a:gd name="connsiteY12" fmla="*/ 360759 h 6886576"/>
              <a:gd name="connsiteX13" fmla="*/ 793447 w 5511704"/>
              <a:gd name="connsiteY13" fmla="*/ 335757 h 6886576"/>
              <a:gd name="connsiteX14" fmla="*/ 773095 w 5511704"/>
              <a:gd name="connsiteY14" fmla="*/ 417910 h 6886576"/>
              <a:gd name="connsiteX15" fmla="*/ 834151 w 5511704"/>
              <a:gd name="connsiteY15" fmla="*/ 507206 h 6886576"/>
              <a:gd name="connsiteX16" fmla="*/ 996969 w 5511704"/>
              <a:gd name="connsiteY16" fmla="*/ 560785 h 6886576"/>
              <a:gd name="connsiteX17" fmla="*/ 822522 w 5511704"/>
              <a:gd name="connsiteY17" fmla="*/ 560785 h 6886576"/>
              <a:gd name="connsiteX18" fmla="*/ 621908 w 5511704"/>
              <a:gd name="connsiteY18" fmla="*/ 525066 h 6886576"/>
              <a:gd name="connsiteX19" fmla="*/ 409664 w 5511704"/>
              <a:gd name="connsiteY19" fmla="*/ 535781 h 6886576"/>
              <a:gd name="connsiteX20" fmla="*/ 209049 w 5511704"/>
              <a:gd name="connsiteY20" fmla="*/ 464344 h 6886576"/>
              <a:gd name="connsiteX21" fmla="*/ 5527 w 5511704"/>
              <a:gd name="connsiteY21" fmla="*/ 467916 h 6886576"/>
              <a:gd name="connsiteX22" fmla="*/ 906838 w 5511704"/>
              <a:gd name="connsiteY22" fmla="*/ 914400 h 6886576"/>
              <a:gd name="connsiteX23" fmla="*/ 863226 w 5511704"/>
              <a:gd name="connsiteY23" fmla="*/ 925116 h 6886576"/>
              <a:gd name="connsiteX24" fmla="*/ 805077 w 5511704"/>
              <a:gd name="connsiteY24" fmla="*/ 953691 h 6886576"/>
              <a:gd name="connsiteX25" fmla="*/ 848689 w 5511704"/>
              <a:gd name="connsiteY25" fmla="*/ 1010841 h 6886576"/>
              <a:gd name="connsiteX26" fmla="*/ 1084193 w 5511704"/>
              <a:gd name="connsiteY26" fmla="*/ 1117997 h 6886576"/>
              <a:gd name="connsiteX27" fmla="*/ 1142342 w 5511704"/>
              <a:gd name="connsiteY27" fmla="*/ 1225153 h 6886576"/>
              <a:gd name="connsiteX28" fmla="*/ 1069655 w 5511704"/>
              <a:gd name="connsiteY28" fmla="*/ 1214438 h 6886576"/>
              <a:gd name="connsiteX29" fmla="*/ 1005692 w 5511704"/>
              <a:gd name="connsiteY29" fmla="*/ 1235869 h 6886576"/>
              <a:gd name="connsiteX30" fmla="*/ 1031858 w 5511704"/>
              <a:gd name="connsiteY30" fmla="*/ 1371600 h 6886576"/>
              <a:gd name="connsiteX31" fmla="*/ 1366216 w 5511704"/>
              <a:gd name="connsiteY31" fmla="*/ 1546622 h 6886576"/>
              <a:gd name="connsiteX32" fmla="*/ 1395290 w 5511704"/>
              <a:gd name="connsiteY32" fmla="*/ 1603772 h 6886576"/>
              <a:gd name="connsiteX33" fmla="*/ 1354586 w 5511704"/>
              <a:gd name="connsiteY33" fmla="*/ 1643063 h 6886576"/>
              <a:gd name="connsiteX34" fmla="*/ 1247011 w 5511704"/>
              <a:gd name="connsiteY34" fmla="*/ 1664494 h 6886576"/>
              <a:gd name="connsiteX35" fmla="*/ 1398198 w 5511704"/>
              <a:gd name="connsiteY35" fmla="*/ 1857375 h 6886576"/>
              <a:gd name="connsiteX36" fmla="*/ 1453440 w 5511704"/>
              <a:gd name="connsiteY36" fmla="*/ 1910954 h 6886576"/>
              <a:gd name="connsiteX37" fmla="*/ 1549386 w 5511704"/>
              <a:gd name="connsiteY37" fmla="*/ 1993106 h 6886576"/>
              <a:gd name="connsiteX38" fmla="*/ 1549386 w 5511704"/>
              <a:gd name="connsiteY38" fmla="*/ 2021681 h 6886576"/>
              <a:gd name="connsiteX39" fmla="*/ 1421458 w 5511704"/>
              <a:gd name="connsiteY39" fmla="*/ 2110978 h 6886576"/>
              <a:gd name="connsiteX40" fmla="*/ 1188861 w 5511704"/>
              <a:gd name="connsiteY40" fmla="*/ 2085976 h 6886576"/>
              <a:gd name="connsiteX41" fmla="*/ 1531941 w 5511704"/>
              <a:gd name="connsiteY41" fmla="*/ 2218135 h 6886576"/>
              <a:gd name="connsiteX42" fmla="*/ 421293 w 5511704"/>
              <a:gd name="connsiteY42" fmla="*/ 1900238 h 6886576"/>
              <a:gd name="connsiteX43" fmla="*/ 491072 w 5511704"/>
              <a:gd name="connsiteY43" fmla="*/ 1982391 h 6886576"/>
              <a:gd name="connsiteX44" fmla="*/ 880671 w 5511704"/>
              <a:gd name="connsiteY44" fmla="*/ 2200276 h 6886576"/>
              <a:gd name="connsiteX45" fmla="*/ 991154 w 5511704"/>
              <a:gd name="connsiteY45" fmla="*/ 2336007 h 6886576"/>
              <a:gd name="connsiteX46" fmla="*/ 1107453 w 5511704"/>
              <a:gd name="connsiteY46" fmla="*/ 2411016 h 6886576"/>
              <a:gd name="connsiteX47" fmla="*/ 1270270 w 5511704"/>
              <a:gd name="connsiteY47" fmla="*/ 2411016 h 6886576"/>
              <a:gd name="connsiteX48" fmla="*/ 1386568 w 5511704"/>
              <a:gd name="connsiteY48" fmla="*/ 2528889 h 6886576"/>
              <a:gd name="connsiteX49" fmla="*/ 1267362 w 5511704"/>
              <a:gd name="connsiteY49" fmla="*/ 2553891 h 6886576"/>
              <a:gd name="connsiteX50" fmla="*/ 1127805 w 5511704"/>
              <a:gd name="connsiteY50" fmla="*/ 2536032 h 6886576"/>
              <a:gd name="connsiteX51" fmla="*/ 970802 w 5511704"/>
              <a:gd name="connsiteY51" fmla="*/ 2575322 h 6886576"/>
              <a:gd name="connsiteX52" fmla="*/ 825429 w 5511704"/>
              <a:gd name="connsiteY52" fmla="*/ 2543176 h 6886576"/>
              <a:gd name="connsiteX53" fmla="*/ 650982 w 5511704"/>
              <a:gd name="connsiteY53" fmla="*/ 2564607 h 6886576"/>
              <a:gd name="connsiteX54" fmla="*/ 595740 w 5511704"/>
              <a:gd name="connsiteY54" fmla="*/ 2703909 h 6886576"/>
              <a:gd name="connsiteX55" fmla="*/ 578296 w 5511704"/>
              <a:gd name="connsiteY55" fmla="*/ 2714626 h 6886576"/>
              <a:gd name="connsiteX56" fmla="*/ 255568 w 5511704"/>
              <a:gd name="connsiteY56" fmla="*/ 2936081 h 6886576"/>
              <a:gd name="connsiteX57" fmla="*/ 165437 w 5511704"/>
              <a:gd name="connsiteY57" fmla="*/ 2953941 h 6886576"/>
              <a:gd name="connsiteX58" fmla="*/ 697501 w 5511704"/>
              <a:gd name="connsiteY58" fmla="*/ 3343275 h 6886576"/>
              <a:gd name="connsiteX59" fmla="*/ 339884 w 5511704"/>
              <a:gd name="connsiteY59" fmla="*/ 3243263 h 6886576"/>
              <a:gd name="connsiteX60" fmla="*/ 290458 w 5511704"/>
              <a:gd name="connsiteY60" fmla="*/ 3407569 h 6886576"/>
              <a:gd name="connsiteX61" fmla="*/ 459090 w 5511704"/>
              <a:gd name="connsiteY61" fmla="*/ 3554016 h 6886576"/>
              <a:gd name="connsiteX62" fmla="*/ 520147 w 5511704"/>
              <a:gd name="connsiteY62" fmla="*/ 3843338 h 6886576"/>
              <a:gd name="connsiteX63" fmla="*/ 491072 w 5511704"/>
              <a:gd name="connsiteY63" fmla="*/ 4107657 h 6886576"/>
              <a:gd name="connsiteX64" fmla="*/ 418386 w 5511704"/>
              <a:gd name="connsiteY64" fmla="*/ 4189810 h 6886576"/>
              <a:gd name="connsiteX65" fmla="*/ 313718 w 5511704"/>
              <a:gd name="connsiteY65" fmla="*/ 4339829 h 6886576"/>
              <a:gd name="connsiteX66" fmla="*/ 249753 w 5511704"/>
              <a:gd name="connsiteY66" fmla="*/ 4432698 h 6886576"/>
              <a:gd name="connsiteX67" fmla="*/ 25879 w 5511704"/>
              <a:gd name="connsiteY67" fmla="*/ 4396979 h 6886576"/>
              <a:gd name="connsiteX68" fmla="*/ 325347 w 5511704"/>
              <a:gd name="connsiteY68" fmla="*/ 4632722 h 6886576"/>
              <a:gd name="connsiteX69" fmla="*/ 84029 w 5511704"/>
              <a:gd name="connsiteY69" fmla="*/ 4604147 h 6886576"/>
              <a:gd name="connsiteX70" fmla="*/ 5527 w 5511704"/>
              <a:gd name="connsiteY70" fmla="*/ 4622007 h 6886576"/>
              <a:gd name="connsiteX71" fmla="*/ 49139 w 5511704"/>
              <a:gd name="connsiteY71" fmla="*/ 4697016 h 6886576"/>
              <a:gd name="connsiteX72" fmla="*/ 226494 w 5511704"/>
              <a:gd name="connsiteY72" fmla="*/ 4825604 h 6886576"/>
              <a:gd name="connsiteX73" fmla="*/ 592833 w 5511704"/>
              <a:gd name="connsiteY73" fmla="*/ 5175647 h 6886576"/>
              <a:gd name="connsiteX74" fmla="*/ 238123 w 5511704"/>
              <a:gd name="connsiteY74" fmla="*/ 5014913 h 6886576"/>
              <a:gd name="connsiteX75" fmla="*/ 610278 w 5511704"/>
              <a:gd name="connsiteY75" fmla="*/ 5375673 h 6886576"/>
              <a:gd name="connsiteX76" fmla="*/ 691686 w 5511704"/>
              <a:gd name="connsiteY76" fmla="*/ 5497116 h 6886576"/>
              <a:gd name="connsiteX77" fmla="*/ 860319 w 5511704"/>
              <a:gd name="connsiteY77" fmla="*/ 5793582 h 6886576"/>
              <a:gd name="connsiteX78" fmla="*/ 851597 w 5511704"/>
              <a:gd name="connsiteY78" fmla="*/ 5825729 h 6886576"/>
              <a:gd name="connsiteX79" fmla="*/ 659704 w 5511704"/>
              <a:gd name="connsiteY79" fmla="*/ 5779295 h 6886576"/>
              <a:gd name="connsiteX80" fmla="*/ 909746 w 5511704"/>
              <a:gd name="connsiteY80" fmla="*/ 6029326 h 6886576"/>
              <a:gd name="connsiteX81" fmla="*/ 1168509 w 5511704"/>
              <a:gd name="connsiteY81" fmla="*/ 6222207 h 6886576"/>
              <a:gd name="connsiteX82" fmla="*/ 985339 w 5511704"/>
              <a:gd name="connsiteY82" fmla="*/ 6193632 h 6886576"/>
              <a:gd name="connsiteX83" fmla="*/ 732391 w 5511704"/>
              <a:gd name="connsiteY83" fmla="*/ 6082904 h 6886576"/>
              <a:gd name="connsiteX84" fmla="*/ 645167 w 5511704"/>
              <a:gd name="connsiteY84" fmla="*/ 6125766 h 6886576"/>
              <a:gd name="connsiteX85" fmla="*/ 883579 w 5511704"/>
              <a:gd name="connsiteY85" fmla="*/ 6307932 h 6886576"/>
              <a:gd name="connsiteX86" fmla="*/ 1020229 w 5511704"/>
              <a:gd name="connsiteY86" fmla="*/ 6393657 h 6886576"/>
              <a:gd name="connsiteX87" fmla="*/ 1075471 w 5511704"/>
              <a:gd name="connsiteY87" fmla="*/ 6457950 h 6886576"/>
              <a:gd name="connsiteX88" fmla="*/ 1232473 w 5511704"/>
              <a:gd name="connsiteY88" fmla="*/ 6686551 h 6886576"/>
              <a:gd name="connsiteX89" fmla="*/ 1592997 w 5511704"/>
              <a:gd name="connsiteY89" fmla="*/ 6886576 h 6886576"/>
              <a:gd name="connsiteX90" fmla="*/ 5511704 w 5511704"/>
              <a:gd name="connsiteY90" fmla="*/ 6886576 h 6886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5511704" h="6886576">
                <a:moveTo>
                  <a:pt x="5511704" y="0"/>
                </a:moveTo>
                <a:lnTo>
                  <a:pt x="1008599" y="0"/>
                </a:lnTo>
                <a:cubicBezTo>
                  <a:pt x="1110360" y="35719"/>
                  <a:pt x="1209214" y="78581"/>
                  <a:pt x="1310975" y="110728"/>
                </a:cubicBezTo>
                <a:cubicBezTo>
                  <a:pt x="1296437" y="146447"/>
                  <a:pt x="1281900" y="139303"/>
                  <a:pt x="1267362" y="135731"/>
                </a:cubicBezTo>
                <a:cubicBezTo>
                  <a:pt x="1180139" y="121445"/>
                  <a:pt x="1090008" y="110728"/>
                  <a:pt x="1005692" y="71437"/>
                </a:cubicBezTo>
                <a:cubicBezTo>
                  <a:pt x="985339" y="64294"/>
                  <a:pt x="962080" y="64294"/>
                  <a:pt x="953358" y="89297"/>
                </a:cubicBezTo>
                <a:cubicBezTo>
                  <a:pt x="938820" y="125016"/>
                  <a:pt x="959172" y="146447"/>
                  <a:pt x="979525" y="164307"/>
                </a:cubicBezTo>
                <a:cubicBezTo>
                  <a:pt x="1014414" y="196453"/>
                  <a:pt x="1055118" y="189310"/>
                  <a:pt x="1092915" y="192882"/>
                </a:cubicBezTo>
                <a:cubicBezTo>
                  <a:pt x="1197583" y="210741"/>
                  <a:pt x="1247011" y="260747"/>
                  <a:pt x="1270270" y="375047"/>
                </a:cubicBezTo>
                <a:cubicBezTo>
                  <a:pt x="1180139" y="328613"/>
                  <a:pt x="1090008" y="385763"/>
                  <a:pt x="1002784" y="353615"/>
                </a:cubicBezTo>
                <a:cubicBezTo>
                  <a:pt x="979525" y="346472"/>
                  <a:pt x="944635" y="357188"/>
                  <a:pt x="956265" y="396479"/>
                </a:cubicBezTo>
                <a:cubicBezTo>
                  <a:pt x="967894" y="432198"/>
                  <a:pt x="1005692" y="460772"/>
                  <a:pt x="938820" y="453629"/>
                </a:cubicBezTo>
                <a:cubicBezTo>
                  <a:pt x="889393" y="450056"/>
                  <a:pt x="874856" y="407194"/>
                  <a:pt x="860319" y="360759"/>
                </a:cubicBezTo>
                <a:cubicBezTo>
                  <a:pt x="848689" y="335757"/>
                  <a:pt x="816707" y="321469"/>
                  <a:pt x="793447" y="335757"/>
                </a:cubicBezTo>
                <a:cubicBezTo>
                  <a:pt x="764373" y="350044"/>
                  <a:pt x="773095" y="389335"/>
                  <a:pt x="773095" y="417910"/>
                </a:cubicBezTo>
                <a:cubicBezTo>
                  <a:pt x="770187" y="471488"/>
                  <a:pt x="793447" y="496491"/>
                  <a:pt x="834151" y="507206"/>
                </a:cubicBezTo>
                <a:cubicBezTo>
                  <a:pt x="883579" y="521494"/>
                  <a:pt x="933005" y="539354"/>
                  <a:pt x="996969" y="560785"/>
                </a:cubicBezTo>
                <a:cubicBezTo>
                  <a:pt x="927190" y="596503"/>
                  <a:pt x="874856" y="589360"/>
                  <a:pt x="822522" y="560785"/>
                </a:cubicBezTo>
                <a:cubicBezTo>
                  <a:pt x="758558" y="528637"/>
                  <a:pt x="674242" y="485775"/>
                  <a:pt x="621908" y="525066"/>
                </a:cubicBezTo>
                <a:cubicBezTo>
                  <a:pt x="543407" y="582216"/>
                  <a:pt x="479443" y="546497"/>
                  <a:pt x="409664" y="535781"/>
                </a:cubicBezTo>
                <a:cubicBezTo>
                  <a:pt x="264290" y="514350"/>
                  <a:pt x="354422" y="482204"/>
                  <a:pt x="209049" y="464344"/>
                </a:cubicBezTo>
                <a:cubicBezTo>
                  <a:pt x="150900" y="457200"/>
                  <a:pt x="89843" y="428625"/>
                  <a:pt x="5527" y="467916"/>
                </a:cubicBezTo>
                <a:cubicBezTo>
                  <a:pt x="386404" y="675085"/>
                  <a:pt x="566666" y="660797"/>
                  <a:pt x="906838" y="914400"/>
                </a:cubicBezTo>
                <a:cubicBezTo>
                  <a:pt x="892301" y="939404"/>
                  <a:pt x="877764" y="928688"/>
                  <a:pt x="863226" y="925116"/>
                </a:cubicBezTo>
                <a:cubicBezTo>
                  <a:pt x="839967" y="921544"/>
                  <a:pt x="810892" y="907256"/>
                  <a:pt x="805077" y="953691"/>
                </a:cubicBezTo>
                <a:cubicBezTo>
                  <a:pt x="802169" y="989410"/>
                  <a:pt x="819615" y="1007269"/>
                  <a:pt x="848689" y="1010841"/>
                </a:cubicBezTo>
                <a:cubicBezTo>
                  <a:pt x="933005" y="1025129"/>
                  <a:pt x="1008599" y="1075135"/>
                  <a:pt x="1084193" y="1117997"/>
                </a:cubicBezTo>
                <a:cubicBezTo>
                  <a:pt x="1119082" y="1135857"/>
                  <a:pt x="1156879" y="1160860"/>
                  <a:pt x="1142342" y="1225153"/>
                </a:cubicBezTo>
                <a:cubicBezTo>
                  <a:pt x="1113268" y="1243013"/>
                  <a:pt x="1092915" y="1218009"/>
                  <a:pt x="1069655" y="1214438"/>
                </a:cubicBezTo>
                <a:cubicBezTo>
                  <a:pt x="1046396" y="1210866"/>
                  <a:pt x="991154" y="1225153"/>
                  <a:pt x="1005692" y="1235869"/>
                </a:cubicBezTo>
                <a:cubicBezTo>
                  <a:pt x="1072563" y="1275159"/>
                  <a:pt x="950450" y="1371600"/>
                  <a:pt x="1031858" y="1371600"/>
                </a:cubicBezTo>
                <a:cubicBezTo>
                  <a:pt x="1165601" y="1371600"/>
                  <a:pt x="1238288" y="1543050"/>
                  <a:pt x="1366216" y="1546622"/>
                </a:cubicBezTo>
                <a:cubicBezTo>
                  <a:pt x="1386568" y="1546622"/>
                  <a:pt x="1395290" y="1578770"/>
                  <a:pt x="1395290" y="1603772"/>
                </a:cubicBezTo>
                <a:cubicBezTo>
                  <a:pt x="1395290" y="1635920"/>
                  <a:pt x="1374939" y="1639491"/>
                  <a:pt x="1354586" y="1643063"/>
                </a:cubicBezTo>
                <a:cubicBezTo>
                  <a:pt x="1322604" y="1646635"/>
                  <a:pt x="1287715" y="1603772"/>
                  <a:pt x="1247011" y="1664494"/>
                </a:cubicBezTo>
                <a:cubicBezTo>
                  <a:pt x="1322604" y="1700213"/>
                  <a:pt x="1401105" y="1735932"/>
                  <a:pt x="1398198" y="1857375"/>
                </a:cubicBezTo>
                <a:cubicBezTo>
                  <a:pt x="1398198" y="1889523"/>
                  <a:pt x="1430180" y="1903810"/>
                  <a:pt x="1453440" y="1910954"/>
                </a:cubicBezTo>
                <a:cubicBezTo>
                  <a:pt x="1494144" y="1925241"/>
                  <a:pt x="1526126" y="1946673"/>
                  <a:pt x="1549386" y="1993106"/>
                </a:cubicBezTo>
                <a:cubicBezTo>
                  <a:pt x="1549386" y="2003822"/>
                  <a:pt x="1549386" y="2010966"/>
                  <a:pt x="1549386" y="2021681"/>
                </a:cubicBezTo>
                <a:cubicBezTo>
                  <a:pt x="1543571" y="2132410"/>
                  <a:pt x="1485422" y="2128838"/>
                  <a:pt x="1421458" y="2110978"/>
                </a:cubicBezTo>
                <a:cubicBezTo>
                  <a:pt x="1345864" y="2089547"/>
                  <a:pt x="1270270" y="2046685"/>
                  <a:pt x="1188861" y="2085976"/>
                </a:cubicBezTo>
                <a:cubicBezTo>
                  <a:pt x="1302252" y="2139554"/>
                  <a:pt x="1427272" y="2143126"/>
                  <a:pt x="1531941" y="2218135"/>
                </a:cubicBezTo>
                <a:cubicBezTo>
                  <a:pt x="1142342" y="2232422"/>
                  <a:pt x="799262" y="1993106"/>
                  <a:pt x="421293" y="1900238"/>
                </a:cubicBezTo>
                <a:cubicBezTo>
                  <a:pt x="432923" y="1960960"/>
                  <a:pt x="464905" y="1975247"/>
                  <a:pt x="491072" y="1982391"/>
                </a:cubicBezTo>
                <a:cubicBezTo>
                  <a:pt x="630630" y="2028825"/>
                  <a:pt x="752743" y="2121695"/>
                  <a:pt x="880671" y="2200276"/>
                </a:cubicBezTo>
                <a:cubicBezTo>
                  <a:pt x="933005" y="2232422"/>
                  <a:pt x="970802" y="2268142"/>
                  <a:pt x="991154" y="2336007"/>
                </a:cubicBezTo>
                <a:cubicBezTo>
                  <a:pt x="1008599" y="2400300"/>
                  <a:pt x="1043489" y="2428875"/>
                  <a:pt x="1107453" y="2411016"/>
                </a:cubicBezTo>
                <a:cubicBezTo>
                  <a:pt x="1159787" y="2396729"/>
                  <a:pt x="1215029" y="2403873"/>
                  <a:pt x="1270270" y="2411016"/>
                </a:cubicBezTo>
                <a:cubicBezTo>
                  <a:pt x="1331326" y="2418160"/>
                  <a:pt x="1401105" y="2489597"/>
                  <a:pt x="1386568" y="2528889"/>
                </a:cubicBezTo>
                <a:cubicBezTo>
                  <a:pt x="1357494" y="2593182"/>
                  <a:pt x="1308067" y="2561035"/>
                  <a:pt x="1267362" y="2553891"/>
                </a:cubicBezTo>
                <a:cubicBezTo>
                  <a:pt x="1217936" y="2546748"/>
                  <a:pt x="1127805" y="2528889"/>
                  <a:pt x="1127805" y="2536032"/>
                </a:cubicBezTo>
                <a:cubicBezTo>
                  <a:pt x="1095822" y="2696766"/>
                  <a:pt x="1023136" y="2575322"/>
                  <a:pt x="970802" y="2575322"/>
                </a:cubicBezTo>
                <a:cubicBezTo>
                  <a:pt x="921375" y="2575322"/>
                  <a:pt x="871949" y="2557463"/>
                  <a:pt x="825429" y="2543176"/>
                </a:cubicBezTo>
                <a:cubicBezTo>
                  <a:pt x="764373" y="2525316"/>
                  <a:pt x="709132" y="2557463"/>
                  <a:pt x="650982" y="2564607"/>
                </a:cubicBezTo>
                <a:cubicBezTo>
                  <a:pt x="598648" y="2571751"/>
                  <a:pt x="627722" y="2664620"/>
                  <a:pt x="595740" y="2703909"/>
                </a:cubicBezTo>
                <a:cubicBezTo>
                  <a:pt x="589926" y="2714626"/>
                  <a:pt x="584111" y="2714626"/>
                  <a:pt x="578296" y="2714626"/>
                </a:cubicBezTo>
                <a:cubicBezTo>
                  <a:pt x="560851" y="2993232"/>
                  <a:pt x="255568" y="2925366"/>
                  <a:pt x="255568" y="2936081"/>
                </a:cubicBezTo>
                <a:cubicBezTo>
                  <a:pt x="229401" y="2953941"/>
                  <a:pt x="197419" y="2911079"/>
                  <a:pt x="165437" y="2953941"/>
                </a:cubicBezTo>
                <a:cubicBezTo>
                  <a:pt x="302087" y="3150394"/>
                  <a:pt x="511425" y="3196828"/>
                  <a:pt x="697501" y="3343275"/>
                </a:cubicBezTo>
                <a:cubicBezTo>
                  <a:pt x="543407" y="3393282"/>
                  <a:pt x="453275" y="3221832"/>
                  <a:pt x="339884" y="3243263"/>
                </a:cubicBezTo>
                <a:cubicBezTo>
                  <a:pt x="284643" y="3296842"/>
                  <a:pt x="450368" y="3382566"/>
                  <a:pt x="290458" y="3407569"/>
                </a:cubicBezTo>
                <a:cubicBezTo>
                  <a:pt x="360236" y="3454004"/>
                  <a:pt x="409664" y="3500439"/>
                  <a:pt x="459090" y="3554016"/>
                </a:cubicBezTo>
                <a:cubicBezTo>
                  <a:pt x="543407" y="3650457"/>
                  <a:pt x="560851" y="3714751"/>
                  <a:pt x="520147" y="3843338"/>
                </a:cubicBezTo>
                <a:cubicBezTo>
                  <a:pt x="493979" y="3929063"/>
                  <a:pt x="456183" y="4007645"/>
                  <a:pt x="491072" y="4107657"/>
                </a:cubicBezTo>
                <a:cubicBezTo>
                  <a:pt x="514332" y="4175522"/>
                  <a:pt x="505609" y="4221957"/>
                  <a:pt x="418386" y="4189810"/>
                </a:cubicBezTo>
                <a:cubicBezTo>
                  <a:pt x="325347" y="4157663"/>
                  <a:pt x="290458" y="4218386"/>
                  <a:pt x="313718" y="4339829"/>
                </a:cubicBezTo>
                <a:cubicBezTo>
                  <a:pt x="328254" y="4418410"/>
                  <a:pt x="313718" y="4443413"/>
                  <a:pt x="249753" y="4432698"/>
                </a:cubicBezTo>
                <a:cubicBezTo>
                  <a:pt x="179975" y="4421982"/>
                  <a:pt x="113103" y="4371976"/>
                  <a:pt x="25879" y="4396979"/>
                </a:cubicBezTo>
                <a:cubicBezTo>
                  <a:pt x="95658" y="4539854"/>
                  <a:pt x="243939" y="4496991"/>
                  <a:pt x="325347" y="4632722"/>
                </a:cubicBezTo>
                <a:cubicBezTo>
                  <a:pt x="229401" y="4632722"/>
                  <a:pt x="153807" y="4632722"/>
                  <a:pt x="84029" y="4604147"/>
                </a:cubicBezTo>
                <a:cubicBezTo>
                  <a:pt x="54954" y="4593433"/>
                  <a:pt x="22972" y="4579145"/>
                  <a:pt x="5527" y="4622007"/>
                </a:cubicBezTo>
                <a:cubicBezTo>
                  <a:pt x="-14826" y="4672014"/>
                  <a:pt x="25879" y="4689872"/>
                  <a:pt x="49139" y="4697016"/>
                </a:cubicBezTo>
                <a:cubicBezTo>
                  <a:pt x="116011" y="4722019"/>
                  <a:pt x="168344" y="4779170"/>
                  <a:pt x="226494" y="4825604"/>
                </a:cubicBezTo>
                <a:cubicBezTo>
                  <a:pt x="351514" y="4925616"/>
                  <a:pt x="488165" y="5011341"/>
                  <a:pt x="592833" y="5175647"/>
                </a:cubicBezTo>
                <a:cubicBezTo>
                  <a:pt x="461997" y="5132785"/>
                  <a:pt x="363144" y="5032772"/>
                  <a:pt x="238123" y="5014913"/>
                </a:cubicBezTo>
                <a:cubicBezTo>
                  <a:pt x="345700" y="5164932"/>
                  <a:pt x="482350" y="5264944"/>
                  <a:pt x="610278" y="5375673"/>
                </a:cubicBezTo>
                <a:cubicBezTo>
                  <a:pt x="648075" y="5407819"/>
                  <a:pt x="685872" y="5429250"/>
                  <a:pt x="691686" y="5497116"/>
                </a:cubicBezTo>
                <a:cubicBezTo>
                  <a:pt x="709132" y="5629276"/>
                  <a:pt x="755650" y="5736432"/>
                  <a:pt x="860319" y="5793582"/>
                </a:cubicBezTo>
                <a:cubicBezTo>
                  <a:pt x="860319" y="5793582"/>
                  <a:pt x="854504" y="5815013"/>
                  <a:pt x="851597" y="5825729"/>
                </a:cubicBezTo>
                <a:cubicBezTo>
                  <a:pt x="787632" y="5829301"/>
                  <a:pt x="738206" y="5750720"/>
                  <a:pt x="659704" y="5779295"/>
                </a:cubicBezTo>
                <a:cubicBezTo>
                  <a:pt x="738206" y="5886451"/>
                  <a:pt x="802169" y="5979319"/>
                  <a:pt x="909746" y="6029326"/>
                </a:cubicBezTo>
                <a:cubicBezTo>
                  <a:pt x="996969" y="6068616"/>
                  <a:pt x="1104545" y="6093620"/>
                  <a:pt x="1168509" y="6222207"/>
                </a:cubicBezTo>
                <a:cubicBezTo>
                  <a:pt x="1095822" y="6247210"/>
                  <a:pt x="1040581" y="6215063"/>
                  <a:pt x="985339" y="6193632"/>
                </a:cubicBezTo>
                <a:cubicBezTo>
                  <a:pt x="901023" y="6157913"/>
                  <a:pt x="816707" y="6118623"/>
                  <a:pt x="732391" y="6082904"/>
                </a:cubicBezTo>
                <a:cubicBezTo>
                  <a:pt x="700408" y="6068616"/>
                  <a:pt x="665519" y="6061472"/>
                  <a:pt x="645167" y="6125766"/>
                </a:cubicBezTo>
                <a:cubicBezTo>
                  <a:pt x="752743" y="6140053"/>
                  <a:pt x="816707" y="6225779"/>
                  <a:pt x="883579" y="6307932"/>
                </a:cubicBezTo>
                <a:cubicBezTo>
                  <a:pt x="921375" y="6354366"/>
                  <a:pt x="953358" y="6415088"/>
                  <a:pt x="1020229" y="6393657"/>
                </a:cubicBezTo>
                <a:cubicBezTo>
                  <a:pt x="1055118" y="6382942"/>
                  <a:pt x="1078378" y="6415088"/>
                  <a:pt x="1075471" y="6457950"/>
                </a:cubicBezTo>
                <a:cubicBezTo>
                  <a:pt x="1060933" y="6607970"/>
                  <a:pt x="1145250" y="6657976"/>
                  <a:pt x="1232473" y="6686551"/>
                </a:cubicBezTo>
                <a:cubicBezTo>
                  <a:pt x="1360401" y="6729413"/>
                  <a:pt x="1473792" y="6815138"/>
                  <a:pt x="1592997" y="6886576"/>
                </a:cubicBezTo>
                <a:lnTo>
                  <a:pt x="5511704" y="6886576"/>
                </a:lnTo>
                <a:close/>
              </a:path>
            </a:pathLst>
          </a:custGeom>
          <a:solidFill>
            <a:srgbClr val="5429E7">
              <a:alpha val="20000"/>
            </a:srgbClr>
          </a:solidFill>
          <a:ln w="32707" cap="flat">
            <a:noFill/>
            <a:prstDash val="solid"/>
            <a:miter/>
          </a:ln>
        </p:spPr>
        <p:txBody>
          <a:bodyPr rtlCol="0" anchor="ctr"/>
          <a:lstStyle/>
          <a:p>
            <a:endParaRPr lang="en-US" dirty="0"/>
          </a:p>
        </p:txBody>
      </p:sp>
      <p:sp>
        <p:nvSpPr>
          <p:cNvPr id="2" name="Başlık 1">
            <a:extLst>
              <a:ext uri="{FF2B5EF4-FFF2-40B4-BE49-F238E27FC236}">
                <a16:creationId xmlns:a16="http://schemas.microsoft.com/office/drawing/2014/main" id="{925A0F64-7C8B-5237-E080-D4EA514F2056}"/>
              </a:ext>
            </a:extLst>
          </p:cNvPr>
          <p:cNvSpPr>
            <a:spLocks noGrp="1"/>
          </p:cNvSpPr>
          <p:nvPr>
            <p:ph type="title"/>
          </p:nvPr>
        </p:nvSpPr>
        <p:spPr>
          <a:xfrm>
            <a:off x="838200" y="713312"/>
            <a:ext cx="3524250" cy="5431376"/>
          </a:xfrm>
        </p:spPr>
        <p:txBody>
          <a:bodyPr>
            <a:normAutofit/>
          </a:bodyPr>
          <a:lstStyle/>
          <a:p>
            <a:r>
              <a:rPr lang="tr-TR" sz="3700"/>
              <a:t>YÖNETİCİLERİN BİREYLER ARASI ROLLERİ</a:t>
            </a:r>
          </a:p>
        </p:txBody>
      </p:sp>
      <p:sp>
        <p:nvSpPr>
          <p:cNvPr id="3" name="İçerik Yer Tutucusu 2">
            <a:extLst>
              <a:ext uri="{FF2B5EF4-FFF2-40B4-BE49-F238E27FC236}">
                <a16:creationId xmlns:a16="http://schemas.microsoft.com/office/drawing/2014/main" id="{FD0CFC48-4701-0D24-9567-CA0D21C8FC49}"/>
              </a:ext>
            </a:extLst>
          </p:cNvPr>
          <p:cNvSpPr>
            <a:spLocks noGrp="1"/>
          </p:cNvSpPr>
          <p:nvPr>
            <p:ph idx="1"/>
          </p:nvPr>
        </p:nvSpPr>
        <p:spPr>
          <a:xfrm>
            <a:off x="5200649" y="309966"/>
            <a:ext cx="6153151" cy="6245817"/>
          </a:xfrm>
        </p:spPr>
        <p:txBody>
          <a:bodyPr anchor="ctr">
            <a:normAutofit/>
          </a:bodyPr>
          <a:lstStyle/>
          <a:p>
            <a:pPr algn="just"/>
            <a:r>
              <a:rPr lang="en-US" sz="2000" b="1">
                <a:solidFill>
                  <a:srgbClr val="000000"/>
                </a:solidFill>
                <a:effectLst/>
                <a:latin typeface="Calibri" panose="020F0502020204030204" pitchFamily="34" charset="0"/>
                <a:ea typeface="Calibri" panose="020F0502020204030204" pitchFamily="34" charset="0"/>
              </a:rPr>
              <a:t>Yöneticinin Karar Almaya İlişkin Rolü</a:t>
            </a:r>
            <a:r>
              <a:rPr lang="en-US" sz="2000">
                <a:solidFill>
                  <a:srgbClr val="000000"/>
                </a:solidFill>
                <a:effectLst/>
                <a:latin typeface="Calibri" panose="020F0502020204030204" pitchFamily="34" charset="0"/>
                <a:ea typeface="Calibri" panose="020F0502020204030204" pitchFamily="34" charset="0"/>
              </a:rPr>
              <a:t>: Yönetsel kararların temel girdilerini yöneticinin çeşitli kaynaklardan sağladığı bilgiler oluşturur. Mintzberg'e göre' yöneticinin karar almaya ilişkin rolleri dört grupta toplanabilir. "Girişimcilik” rolü ile yönetici; şirketi geliştirme, genişletme ve benzeri işlevleri yerine getirmeye çalışır' Orneğin, yönetici bu rolü gereği şirketin geleceğine ilişkin iyi bir fikir ya da öneri aldığı zaman bunu gerçekleştirmek üzere hemen bir geliştirme projesi başlatıl' "Uyuşmazlıkları çözümleyici" rolünde, grevler, iflas etmiş müşteriler, işgörenlerle şirket ve şirketle diğer örgütler arasındaki sözleşmelerin ihlali ve benzeri gibi kendi</a:t>
            </a:r>
            <a:endParaRPr lang="tr-TR" sz="2000">
              <a:solidFill>
                <a:srgbClr val="000000"/>
              </a:solidFill>
              <a:effectLst/>
              <a:latin typeface="Calibri" panose="020F0502020204030204" pitchFamily="34" charset="0"/>
              <a:ea typeface="Calibri" panose="020F0502020204030204" pitchFamily="34" charset="0"/>
            </a:endParaRPr>
          </a:p>
          <a:p>
            <a:endParaRPr lang="tr-TR" sz="2000"/>
          </a:p>
        </p:txBody>
      </p:sp>
    </p:spTree>
    <p:extLst>
      <p:ext uri="{BB962C8B-B14F-4D97-AF65-F5344CB8AC3E}">
        <p14:creationId xmlns:p14="http://schemas.microsoft.com/office/powerpoint/2010/main" val="25150300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BE20309-1FB9-4818-BAFA-9C4C053417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FBD77573-9EF2-4C35-8285-A1CF6FBB0E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5511704" cy="6858000"/>
          </a:xfrm>
          <a:custGeom>
            <a:avLst/>
            <a:gdLst>
              <a:gd name="connsiteX0" fmla="*/ 5511704 w 5511704"/>
              <a:gd name="connsiteY0" fmla="*/ 0 h 6886576"/>
              <a:gd name="connsiteX1" fmla="*/ 1008599 w 5511704"/>
              <a:gd name="connsiteY1" fmla="*/ 0 h 6886576"/>
              <a:gd name="connsiteX2" fmla="*/ 1310975 w 5511704"/>
              <a:gd name="connsiteY2" fmla="*/ 110728 h 6886576"/>
              <a:gd name="connsiteX3" fmla="*/ 1267362 w 5511704"/>
              <a:gd name="connsiteY3" fmla="*/ 135731 h 6886576"/>
              <a:gd name="connsiteX4" fmla="*/ 1005692 w 5511704"/>
              <a:gd name="connsiteY4" fmla="*/ 71437 h 6886576"/>
              <a:gd name="connsiteX5" fmla="*/ 953358 w 5511704"/>
              <a:gd name="connsiteY5" fmla="*/ 89297 h 6886576"/>
              <a:gd name="connsiteX6" fmla="*/ 979525 w 5511704"/>
              <a:gd name="connsiteY6" fmla="*/ 164307 h 6886576"/>
              <a:gd name="connsiteX7" fmla="*/ 1092915 w 5511704"/>
              <a:gd name="connsiteY7" fmla="*/ 192882 h 6886576"/>
              <a:gd name="connsiteX8" fmla="*/ 1270270 w 5511704"/>
              <a:gd name="connsiteY8" fmla="*/ 375047 h 6886576"/>
              <a:gd name="connsiteX9" fmla="*/ 1002784 w 5511704"/>
              <a:gd name="connsiteY9" fmla="*/ 353615 h 6886576"/>
              <a:gd name="connsiteX10" fmla="*/ 956265 w 5511704"/>
              <a:gd name="connsiteY10" fmla="*/ 396479 h 6886576"/>
              <a:gd name="connsiteX11" fmla="*/ 938820 w 5511704"/>
              <a:gd name="connsiteY11" fmla="*/ 453629 h 6886576"/>
              <a:gd name="connsiteX12" fmla="*/ 860319 w 5511704"/>
              <a:gd name="connsiteY12" fmla="*/ 360759 h 6886576"/>
              <a:gd name="connsiteX13" fmla="*/ 793447 w 5511704"/>
              <a:gd name="connsiteY13" fmla="*/ 335757 h 6886576"/>
              <a:gd name="connsiteX14" fmla="*/ 773095 w 5511704"/>
              <a:gd name="connsiteY14" fmla="*/ 417910 h 6886576"/>
              <a:gd name="connsiteX15" fmla="*/ 834151 w 5511704"/>
              <a:gd name="connsiteY15" fmla="*/ 507206 h 6886576"/>
              <a:gd name="connsiteX16" fmla="*/ 996969 w 5511704"/>
              <a:gd name="connsiteY16" fmla="*/ 560785 h 6886576"/>
              <a:gd name="connsiteX17" fmla="*/ 822522 w 5511704"/>
              <a:gd name="connsiteY17" fmla="*/ 560785 h 6886576"/>
              <a:gd name="connsiteX18" fmla="*/ 621908 w 5511704"/>
              <a:gd name="connsiteY18" fmla="*/ 525066 h 6886576"/>
              <a:gd name="connsiteX19" fmla="*/ 409664 w 5511704"/>
              <a:gd name="connsiteY19" fmla="*/ 535781 h 6886576"/>
              <a:gd name="connsiteX20" fmla="*/ 209049 w 5511704"/>
              <a:gd name="connsiteY20" fmla="*/ 464344 h 6886576"/>
              <a:gd name="connsiteX21" fmla="*/ 5527 w 5511704"/>
              <a:gd name="connsiteY21" fmla="*/ 467916 h 6886576"/>
              <a:gd name="connsiteX22" fmla="*/ 906838 w 5511704"/>
              <a:gd name="connsiteY22" fmla="*/ 914400 h 6886576"/>
              <a:gd name="connsiteX23" fmla="*/ 863226 w 5511704"/>
              <a:gd name="connsiteY23" fmla="*/ 925116 h 6886576"/>
              <a:gd name="connsiteX24" fmla="*/ 805077 w 5511704"/>
              <a:gd name="connsiteY24" fmla="*/ 953691 h 6886576"/>
              <a:gd name="connsiteX25" fmla="*/ 848689 w 5511704"/>
              <a:gd name="connsiteY25" fmla="*/ 1010841 h 6886576"/>
              <a:gd name="connsiteX26" fmla="*/ 1084193 w 5511704"/>
              <a:gd name="connsiteY26" fmla="*/ 1117997 h 6886576"/>
              <a:gd name="connsiteX27" fmla="*/ 1142342 w 5511704"/>
              <a:gd name="connsiteY27" fmla="*/ 1225153 h 6886576"/>
              <a:gd name="connsiteX28" fmla="*/ 1069655 w 5511704"/>
              <a:gd name="connsiteY28" fmla="*/ 1214438 h 6886576"/>
              <a:gd name="connsiteX29" fmla="*/ 1005692 w 5511704"/>
              <a:gd name="connsiteY29" fmla="*/ 1235869 h 6886576"/>
              <a:gd name="connsiteX30" fmla="*/ 1031858 w 5511704"/>
              <a:gd name="connsiteY30" fmla="*/ 1371600 h 6886576"/>
              <a:gd name="connsiteX31" fmla="*/ 1366216 w 5511704"/>
              <a:gd name="connsiteY31" fmla="*/ 1546622 h 6886576"/>
              <a:gd name="connsiteX32" fmla="*/ 1395290 w 5511704"/>
              <a:gd name="connsiteY32" fmla="*/ 1603772 h 6886576"/>
              <a:gd name="connsiteX33" fmla="*/ 1354586 w 5511704"/>
              <a:gd name="connsiteY33" fmla="*/ 1643063 h 6886576"/>
              <a:gd name="connsiteX34" fmla="*/ 1247011 w 5511704"/>
              <a:gd name="connsiteY34" fmla="*/ 1664494 h 6886576"/>
              <a:gd name="connsiteX35" fmla="*/ 1398198 w 5511704"/>
              <a:gd name="connsiteY35" fmla="*/ 1857375 h 6886576"/>
              <a:gd name="connsiteX36" fmla="*/ 1453440 w 5511704"/>
              <a:gd name="connsiteY36" fmla="*/ 1910954 h 6886576"/>
              <a:gd name="connsiteX37" fmla="*/ 1549386 w 5511704"/>
              <a:gd name="connsiteY37" fmla="*/ 1993106 h 6886576"/>
              <a:gd name="connsiteX38" fmla="*/ 1549386 w 5511704"/>
              <a:gd name="connsiteY38" fmla="*/ 2021681 h 6886576"/>
              <a:gd name="connsiteX39" fmla="*/ 1421458 w 5511704"/>
              <a:gd name="connsiteY39" fmla="*/ 2110978 h 6886576"/>
              <a:gd name="connsiteX40" fmla="*/ 1188861 w 5511704"/>
              <a:gd name="connsiteY40" fmla="*/ 2085976 h 6886576"/>
              <a:gd name="connsiteX41" fmla="*/ 1531941 w 5511704"/>
              <a:gd name="connsiteY41" fmla="*/ 2218135 h 6886576"/>
              <a:gd name="connsiteX42" fmla="*/ 421293 w 5511704"/>
              <a:gd name="connsiteY42" fmla="*/ 1900238 h 6886576"/>
              <a:gd name="connsiteX43" fmla="*/ 491072 w 5511704"/>
              <a:gd name="connsiteY43" fmla="*/ 1982391 h 6886576"/>
              <a:gd name="connsiteX44" fmla="*/ 880671 w 5511704"/>
              <a:gd name="connsiteY44" fmla="*/ 2200276 h 6886576"/>
              <a:gd name="connsiteX45" fmla="*/ 991154 w 5511704"/>
              <a:gd name="connsiteY45" fmla="*/ 2336007 h 6886576"/>
              <a:gd name="connsiteX46" fmla="*/ 1107453 w 5511704"/>
              <a:gd name="connsiteY46" fmla="*/ 2411016 h 6886576"/>
              <a:gd name="connsiteX47" fmla="*/ 1270270 w 5511704"/>
              <a:gd name="connsiteY47" fmla="*/ 2411016 h 6886576"/>
              <a:gd name="connsiteX48" fmla="*/ 1386568 w 5511704"/>
              <a:gd name="connsiteY48" fmla="*/ 2528889 h 6886576"/>
              <a:gd name="connsiteX49" fmla="*/ 1267362 w 5511704"/>
              <a:gd name="connsiteY49" fmla="*/ 2553891 h 6886576"/>
              <a:gd name="connsiteX50" fmla="*/ 1127805 w 5511704"/>
              <a:gd name="connsiteY50" fmla="*/ 2536032 h 6886576"/>
              <a:gd name="connsiteX51" fmla="*/ 970802 w 5511704"/>
              <a:gd name="connsiteY51" fmla="*/ 2575322 h 6886576"/>
              <a:gd name="connsiteX52" fmla="*/ 825429 w 5511704"/>
              <a:gd name="connsiteY52" fmla="*/ 2543176 h 6886576"/>
              <a:gd name="connsiteX53" fmla="*/ 650982 w 5511704"/>
              <a:gd name="connsiteY53" fmla="*/ 2564607 h 6886576"/>
              <a:gd name="connsiteX54" fmla="*/ 595740 w 5511704"/>
              <a:gd name="connsiteY54" fmla="*/ 2703909 h 6886576"/>
              <a:gd name="connsiteX55" fmla="*/ 578296 w 5511704"/>
              <a:gd name="connsiteY55" fmla="*/ 2714626 h 6886576"/>
              <a:gd name="connsiteX56" fmla="*/ 255568 w 5511704"/>
              <a:gd name="connsiteY56" fmla="*/ 2936081 h 6886576"/>
              <a:gd name="connsiteX57" fmla="*/ 165437 w 5511704"/>
              <a:gd name="connsiteY57" fmla="*/ 2953941 h 6886576"/>
              <a:gd name="connsiteX58" fmla="*/ 697501 w 5511704"/>
              <a:gd name="connsiteY58" fmla="*/ 3343275 h 6886576"/>
              <a:gd name="connsiteX59" fmla="*/ 339884 w 5511704"/>
              <a:gd name="connsiteY59" fmla="*/ 3243263 h 6886576"/>
              <a:gd name="connsiteX60" fmla="*/ 290458 w 5511704"/>
              <a:gd name="connsiteY60" fmla="*/ 3407569 h 6886576"/>
              <a:gd name="connsiteX61" fmla="*/ 459090 w 5511704"/>
              <a:gd name="connsiteY61" fmla="*/ 3554016 h 6886576"/>
              <a:gd name="connsiteX62" fmla="*/ 520147 w 5511704"/>
              <a:gd name="connsiteY62" fmla="*/ 3843338 h 6886576"/>
              <a:gd name="connsiteX63" fmla="*/ 491072 w 5511704"/>
              <a:gd name="connsiteY63" fmla="*/ 4107657 h 6886576"/>
              <a:gd name="connsiteX64" fmla="*/ 418386 w 5511704"/>
              <a:gd name="connsiteY64" fmla="*/ 4189810 h 6886576"/>
              <a:gd name="connsiteX65" fmla="*/ 313718 w 5511704"/>
              <a:gd name="connsiteY65" fmla="*/ 4339829 h 6886576"/>
              <a:gd name="connsiteX66" fmla="*/ 249753 w 5511704"/>
              <a:gd name="connsiteY66" fmla="*/ 4432698 h 6886576"/>
              <a:gd name="connsiteX67" fmla="*/ 25879 w 5511704"/>
              <a:gd name="connsiteY67" fmla="*/ 4396979 h 6886576"/>
              <a:gd name="connsiteX68" fmla="*/ 325347 w 5511704"/>
              <a:gd name="connsiteY68" fmla="*/ 4632722 h 6886576"/>
              <a:gd name="connsiteX69" fmla="*/ 84029 w 5511704"/>
              <a:gd name="connsiteY69" fmla="*/ 4604147 h 6886576"/>
              <a:gd name="connsiteX70" fmla="*/ 5527 w 5511704"/>
              <a:gd name="connsiteY70" fmla="*/ 4622007 h 6886576"/>
              <a:gd name="connsiteX71" fmla="*/ 49139 w 5511704"/>
              <a:gd name="connsiteY71" fmla="*/ 4697016 h 6886576"/>
              <a:gd name="connsiteX72" fmla="*/ 226494 w 5511704"/>
              <a:gd name="connsiteY72" fmla="*/ 4825604 h 6886576"/>
              <a:gd name="connsiteX73" fmla="*/ 592833 w 5511704"/>
              <a:gd name="connsiteY73" fmla="*/ 5175647 h 6886576"/>
              <a:gd name="connsiteX74" fmla="*/ 238123 w 5511704"/>
              <a:gd name="connsiteY74" fmla="*/ 5014913 h 6886576"/>
              <a:gd name="connsiteX75" fmla="*/ 610278 w 5511704"/>
              <a:gd name="connsiteY75" fmla="*/ 5375673 h 6886576"/>
              <a:gd name="connsiteX76" fmla="*/ 691686 w 5511704"/>
              <a:gd name="connsiteY76" fmla="*/ 5497116 h 6886576"/>
              <a:gd name="connsiteX77" fmla="*/ 860319 w 5511704"/>
              <a:gd name="connsiteY77" fmla="*/ 5793582 h 6886576"/>
              <a:gd name="connsiteX78" fmla="*/ 851597 w 5511704"/>
              <a:gd name="connsiteY78" fmla="*/ 5825729 h 6886576"/>
              <a:gd name="connsiteX79" fmla="*/ 659704 w 5511704"/>
              <a:gd name="connsiteY79" fmla="*/ 5779295 h 6886576"/>
              <a:gd name="connsiteX80" fmla="*/ 909746 w 5511704"/>
              <a:gd name="connsiteY80" fmla="*/ 6029326 h 6886576"/>
              <a:gd name="connsiteX81" fmla="*/ 1168509 w 5511704"/>
              <a:gd name="connsiteY81" fmla="*/ 6222207 h 6886576"/>
              <a:gd name="connsiteX82" fmla="*/ 985339 w 5511704"/>
              <a:gd name="connsiteY82" fmla="*/ 6193632 h 6886576"/>
              <a:gd name="connsiteX83" fmla="*/ 732391 w 5511704"/>
              <a:gd name="connsiteY83" fmla="*/ 6082904 h 6886576"/>
              <a:gd name="connsiteX84" fmla="*/ 645167 w 5511704"/>
              <a:gd name="connsiteY84" fmla="*/ 6125766 h 6886576"/>
              <a:gd name="connsiteX85" fmla="*/ 883579 w 5511704"/>
              <a:gd name="connsiteY85" fmla="*/ 6307932 h 6886576"/>
              <a:gd name="connsiteX86" fmla="*/ 1020229 w 5511704"/>
              <a:gd name="connsiteY86" fmla="*/ 6393657 h 6886576"/>
              <a:gd name="connsiteX87" fmla="*/ 1075471 w 5511704"/>
              <a:gd name="connsiteY87" fmla="*/ 6457950 h 6886576"/>
              <a:gd name="connsiteX88" fmla="*/ 1232473 w 5511704"/>
              <a:gd name="connsiteY88" fmla="*/ 6686551 h 6886576"/>
              <a:gd name="connsiteX89" fmla="*/ 1592997 w 5511704"/>
              <a:gd name="connsiteY89" fmla="*/ 6886576 h 6886576"/>
              <a:gd name="connsiteX90" fmla="*/ 5511704 w 5511704"/>
              <a:gd name="connsiteY90" fmla="*/ 6886576 h 6886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5511704" h="6886576">
                <a:moveTo>
                  <a:pt x="5511704" y="0"/>
                </a:moveTo>
                <a:lnTo>
                  <a:pt x="1008599" y="0"/>
                </a:lnTo>
                <a:cubicBezTo>
                  <a:pt x="1110360" y="35719"/>
                  <a:pt x="1209214" y="78581"/>
                  <a:pt x="1310975" y="110728"/>
                </a:cubicBezTo>
                <a:cubicBezTo>
                  <a:pt x="1296437" y="146447"/>
                  <a:pt x="1281900" y="139303"/>
                  <a:pt x="1267362" y="135731"/>
                </a:cubicBezTo>
                <a:cubicBezTo>
                  <a:pt x="1180139" y="121445"/>
                  <a:pt x="1090008" y="110728"/>
                  <a:pt x="1005692" y="71437"/>
                </a:cubicBezTo>
                <a:cubicBezTo>
                  <a:pt x="985339" y="64294"/>
                  <a:pt x="962080" y="64294"/>
                  <a:pt x="953358" y="89297"/>
                </a:cubicBezTo>
                <a:cubicBezTo>
                  <a:pt x="938820" y="125016"/>
                  <a:pt x="959172" y="146447"/>
                  <a:pt x="979525" y="164307"/>
                </a:cubicBezTo>
                <a:cubicBezTo>
                  <a:pt x="1014414" y="196453"/>
                  <a:pt x="1055118" y="189310"/>
                  <a:pt x="1092915" y="192882"/>
                </a:cubicBezTo>
                <a:cubicBezTo>
                  <a:pt x="1197583" y="210741"/>
                  <a:pt x="1247011" y="260747"/>
                  <a:pt x="1270270" y="375047"/>
                </a:cubicBezTo>
                <a:cubicBezTo>
                  <a:pt x="1180139" y="328613"/>
                  <a:pt x="1090008" y="385763"/>
                  <a:pt x="1002784" y="353615"/>
                </a:cubicBezTo>
                <a:cubicBezTo>
                  <a:pt x="979525" y="346472"/>
                  <a:pt x="944635" y="357188"/>
                  <a:pt x="956265" y="396479"/>
                </a:cubicBezTo>
                <a:cubicBezTo>
                  <a:pt x="967894" y="432198"/>
                  <a:pt x="1005692" y="460772"/>
                  <a:pt x="938820" y="453629"/>
                </a:cubicBezTo>
                <a:cubicBezTo>
                  <a:pt x="889393" y="450056"/>
                  <a:pt x="874856" y="407194"/>
                  <a:pt x="860319" y="360759"/>
                </a:cubicBezTo>
                <a:cubicBezTo>
                  <a:pt x="848689" y="335757"/>
                  <a:pt x="816707" y="321469"/>
                  <a:pt x="793447" y="335757"/>
                </a:cubicBezTo>
                <a:cubicBezTo>
                  <a:pt x="764373" y="350044"/>
                  <a:pt x="773095" y="389335"/>
                  <a:pt x="773095" y="417910"/>
                </a:cubicBezTo>
                <a:cubicBezTo>
                  <a:pt x="770187" y="471488"/>
                  <a:pt x="793447" y="496491"/>
                  <a:pt x="834151" y="507206"/>
                </a:cubicBezTo>
                <a:cubicBezTo>
                  <a:pt x="883579" y="521494"/>
                  <a:pt x="933005" y="539354"/>
                  <a:pt x="996969" y="560785"/>
                </a:cubicBezTo>
                <a:cubicBezTo>
                  <a:pt x="927190" y="596503"/>
                  <a:pt x="874856" y="589360"/>
                  <a:pt x="822522" y="560785"/>
                </a:cubicBezTo>
                <a:cubicBezTo>
                  <a:pt x="758558" y="528637"/>
                  <a:pt x="674242" y="485775"/>
                  <a:pt x="621908" y="525066"/>
                </a:cubicBezTo>
                <a:cubicBezTo>
                  <a:pt x="543407" y="582216"/>
                  <a:pt x="479443" y="546497"/>
                  <a:pt x="409664" y="535781"/>
                </a:cubicBezTo>
                <a:cubicBezTo>
                  <a:pt x="264290" y="514350"/>
                  <a:pt x="354422" y="482204"/>
                  <a:pt x="209049" y="464344"/>
                </a:cubicBezTo>
                <a:cubicBezTo>
                  <a:pt x="150900" y="457200"/>
                  <a:pt x="89843" y="428625"/>
                  <a:pt x="5527" y="467916"/>
                </a:cubicBezTo>
                <a:cubicBezTo>
                  <a:pt x="386404" y="675085"/>
                  <a:pt x="566666" y="660797"/>
                  <a:pt x="906838" y="914400"/>
                </a:cubicBezTo>
                <a:cubicBezTo>
                  <a:pt x="892301" y="939404"/>
                  <a:pt x="877764" y="928688"/>
                  <a:pt x="863226" y="925116"/>
                </a:cubicBezTo>
                <a:cubicBezTo>
                  <a:pt x="839967" y="921544"/>
                  <a:pt x="810892" y="907256"/>
                  <a:pt x="805077" y="953691"/>
                </a:cubicBezTo>
                <a:cubicBezTo>
                  <a:pt x="802169" y="989410"/>
                  <a:pt x="819615" y="1007269"/>
                  <a:pt x="848689" y="1010841"/>
                </a:cubicBezTo>
                <a:cubicBezTo>
                  <a:pt x="933005" y="1025129"/>
                  <a:pt x="1008599" y="1075135"/>
                  <a:pt x="1084193" y="1117997"/>
                </a:cubicBezTo>
                <a:cubicBezTo>
                  <a:pt x="1119082" y="1135857"/>
                  <a:pt x="1156879" y="1160860"/>
                  <a:pt x="1142342" y="1225153"/>
                </a:cubicBezTo>
                <a:cubicBezTo>
                  <a:pt x="1113268" y="1243013"/>
                  <a:pt x="1092915" y="1218009"/>
                  <a:pt x="1069655" y="1214438"/>
                </a:cubicBezTo>
                <a:cubicBezTo>
                  <a:pt x="1046396" y="1210866"/>
                  <a:pt x="991154" y="1225153"/>
                  <a:pt x="1005692" y="1235869"/>
                </a:cubicBezTo>
                <a:cubicBezTo>
                  <a:pt x="1072563" y="1275159"/>
                  <a:pt x="950450" y="1371600"/>
                  <a:pt x="1031858" y="1371600"/>
                </a:cubicBezTo>
                <a:cubicBezTo>
                  <a:pt x="1165601" y="1371600"/>
                  <a:pt x="1238288" y="1543050"/>
                  <a:pt x="1366216" y="1546622"/>
                </a:cubicBezTo>
                <a:cubicBezTo>
                  <a:pt x="1386568" y="1546622"/>
                  <a:pt x="1395290" y="1578770"/>
                  <a:pt x="1395290" y="1603772"/>
                </a:cubicBezTo>
                <a:cubicBezTo>
                  <a:pt x="1395290" y="1635920"/>
                  <a:pt x="1374939" y="1639491"/>
                  <a:pt x="1354586" y="1643063"/>
                </a:cubicBezTo>
                <a:cubicBezTo>
                  <a:pt x="1322604" y="1646635"/>
                  <a:pt x="1287715" y="1603772"/>
                  <a:pt x="1247011" y="1664494"/>
                </a:cubicBezTo>
                <a:cubicBezTo>
                  <a:pt x="1322604" y="1700213"/>
                  <a:pt x="1401105" y="1735932"/>
                  <a:pt x="1398198" y="1857375"/>
                </a:cubicBezTo>
                <a:cubicBezTo>
                  <a:pt x="1398198" y="1889523"/>
                  <a:pt x="1430180" y="1903810"/>
                  <a:pt x="1453440" y="1910954"/>
                </a:cubicBezTo>
                <a:cubicBezTo>
                  <a:pt x="1494144" y="1925241"/>
                  <a:pt x="1526126" y="1946673"/>
                  <a:pt x="1549386" y="1993106"/>
                </a:cubicBezTo>
                <a:cubicBezTo>
                  <a:pt x="1549386" y="2003822"/>
                  <a:pt x="1549386" y="2010966"/>
                  <a:pt x="1549386" y="2021681"/>
                </a:cubicBezTo>
                <a:cubicBezTo>
                  <a:pt x="1543571" y="2132410"/>
                  <a:pt x="1485422" y="2128838"/>
                  <a:pt x="1421458" y="2110978"/>
                </a:cubicBezTo>
                <a:cubicBezTo>
                  <a:pt x="1345864" y="2089547"/>
                  <a:pt x="1270270" y="2046685"/>
                  <a:pt x="1188861" y="2085976"/>
                </a:cubicBezTo>
                <a:cubicBezTo>
                  <a:pt x="1302252" y="2139554"/>
                  <a:pt x="1427272" y="2143126"/>
                  <a:pt x="1531941" y="2218135"/>
                </a:cubicBezTo>
                <a:cubicBezTo>
                  <a:pt x="1142342" y="2232422"/>
                  <a:pt x="799262" y="1993106"/>
                  <a:pt x="421293" y="1900238"/>
                </a:cubicBezTo>
                <a:cubicBezTo>
                  <a:pt x="432923" y="1960960"/>
                  <a:pt x="464905" y="1975247"/>
                  <a:pt x="491072" y="1982391"/>
                </a:cubicBezTo>
                <a:cubicBezTo>
                  <a:pt x="630630" y="2028825"/>
                  <a:pt x="752743" y="2121695"/>
                  <a:pt x="880671" y="2200276"/>
                </a:cubicBezTo>
                <a:cubicBezTo>
                  <a:pt x="933005" y="2232422"/>
                  <a:pt x="970802" y="2268142"/>
                  <a:pt x="991154" y="2336007"/>
                </a:cubicBezTo>
                <a:cubicBezTo>
                  <a:pt x="1008599" y="2400300"/>
                  <a:pt x="1043489" y="2428875"/>
                  <a:pt x="1107453" y="2411016"/>
                </a:cubicBezTo>
                <a:cubicBezTo>
                  <a:pt x="1159787" y="2396729"/>
                  <a:pt x="1215029" y="2403873"/>
                  <a:pt x="1270270" y="2411016"/>
                </a:cubicBezTo>
                <a:cubicBezTo>
                  <a:pt x="1331326" y="2418160"/>
                  <a:pt x="1401105" y="2489597"/>
                  <a:pt x="1386568" y="2528889"/>
                </a:cubicBezTo>
                <a:cubicBezTo>
                  <a:pt x="1357494" y="2593182"/>
                  <a:pt x="1308067" y="2561035"/>
                  <a:pt x="1267362" y="2553891"/>
                </a:cubicBezTo>
                <a:cubicBezTo>
                  <a:pt x="1217936" y="2546748"/>
                  <a:pt x="1127805" y="2528889"/>
                  <a:pt x="1127805" y="2536032"/>
                </a:cubicBezTo>
                <a:cubicBezTo>
                  <a:pt x="1095822" y="2696766"/>
                  <a:pt x="1023136" y="2575322"/>
                  <a:pt x="970802" y="2575322"/>
                </a:cubicBezTo>
                <a:cubicBezTo>
                  <a:pt x="921375" y="2575322"/>
                  <a:pt x="871949" y="2557463"/>
                  <a:pt x="825429" y="2543176"/>
                </a:cubicBezTo>
                <a:cubicBezTo>
                  <a:pt x="764373" y="2525316"/>
                  <a:pt x="709132" y="2557463"/>
                  <a:pt x="650982" y="2564607"/>
                </a:cubicBezTo>
                <a:cubicBezTo>
                  <a:pt x="598648" y="2571751"/>
                  <a:pt x="627722" y="2664620"/>
                  <a:pt x="595740" y="2703909"/>
                </a:cubicBezTo>
                <a:cubicBezTo>
                  <a:pt x="589926" y="2714626"/>
                  <a:pt x="584111" y="2714626"/>
                  <a:pt x="578296" y="2714626"/>
                </a:cubicBezTo>
                <a:cubicBezTo>
                  <a:pt x="560851" y="2993232"/>
                  <a:pt x="255568" y="2925366"/>
                  <a:pt x="255568" y="2936081"/>
                </a:cubicBezTo>
                <a:cubicBezTo>
                  <a:pt x="229401" y="2953941"/>
                  <a:pt x="197419" y="2911079"/>
                  <a:pt x="165437" y="2953941"/>
                </a:cubicBezTo>
                <a:cubicBezTo>
                  <a:pt x="302087" y="3150394"/>
                  <a:pt x="511425" y="3196828"/>
                  <a:pt x="697501" y="3343275"/>
                </a:cubicBezTo>
                <a:cubicBezTo>
                  <a:pt x="543407" y="3393282"/>
                  <a:pt x="453275" y="3221832"/>
                  <a:pt x="339884" y="3243263"/>
                </a:cubicBezTo>
                <a:cubicBezTo>
                  <a:pt x="284643" y="3296842"/>
                  <a:pt x="450368" y="3382566"/>
                  <a:pt x="290458" y="3407569"/>
                </a:cubicBezTo>
                <a:cubicBezTo>
                  <a:pt x="360236" y="3454004"/>
                  <a:pt x="409664" y="3500439"/>
                  <a:pt x="459090" y="3554016"/>
                </a:cubicBezTo>
                <a:cubicBezTo>
                  <a:pt x="543407" y="3650457"/>
                  <a:pt x="560851" y="3714751"/>
                  <a:pt x="520147" y="3843338"/>
                </a:cubicBezTo>
                <a:cubicBezTo>
                  <a:pt x="493979" y="3929063"/>
                  <a:pt x="456183" y="4007645"/>
                  <a:pt x="491072" y="4107657"/>
                </a:cubicBezTo>
                <a:cubicBezTo>
                  <a:pt x="514332" y="4175522"/>
                  <a:pt x="505609" y="4221957"/>
                  <a:pt x="418386" y="4189810"/>
                </a:cubicBezTo>
                <a:cubicBezTo>
                  <a:pt x="325347" y="4157663"/>
                  <a:pt x="290458" y="4218386"/>
                  <a:pt x="313718" y="4339829"/>
                </a:cubicBezTo>
                <a:cubicBezTo>
                  <a:pt x="328254" y="4418410"/>
                  <a:pt x="313718" y="4443413"/>
                  <a:pt x="249753" y="4432698"/>
                </a:cubicBezTo>
                <a:cubicBezTo>
                  <a:pt x="179975" y="4421982"/>
                  <a:pt x="113103" y="4371976"/>
                  <a:pt x="25879" y="4396979"/>
                </a:cubicBezTo>
                <a:cubicBezTo>
                  <a:pt x="95658" y="4539854"/>
                  <a:pt x="243939" y="4496991"/>
                  <a:pt x="325347" y="4632722"/>
                </a:cubicBezTo>
                <a:cubicBezTo>
                  <a:pt x="229401" y="4632722"/>
                  <a:pt x="153807" y="4632722"/>
                  <a:pt x="84029" y="4604147"/>
                </a:cubicBezTo>
                <a:cubicBezTo>
                  <a:pt x="54954" y="4593433"/>
                  <a:pt x="22972" y="4579145"/>
                  <a:pt x="5527" y="4622007"/>
                </a:cubicBezTo>
                <a:cubicBezTo>
                  <a:pt x="-14826" y="4672014"/>
                  <a:pt x="25879" y="4689872"/>
                  <a:pt x="49139" y="4697016"/>
                </a:cubicBezTo>
                <a:cubicBezTo>
                  <a:pt x="116011" y="4722019"/>
                  <a:pt x="168344" y="4779170"/>
                  <a:pt x="226494" y="4825604"/>
                </a:cubicBezTo>
                <a:cubicBezTo>
                  <a:pt x="351514" y="4925616"/>
                  <a:pt x="488165" y="5011341"/>
                  <a:pt x="592833" y="5175647"/>
                </a:cubicBezTo>
                <a:cubicBezTo>
                  <a:pt x="461997" y="5132785"/>
                  <a:pt x="363144" y="5032772"/>
                  <a:pt x="238123" y="5014913"/>
                </a:cubicBezTo>
                <a:cubicBezTo>
                  <a:pt x="345700" y="5164932"/>
                  <a:pt x="482350" y="5264944"/>
                  <a:pt x="610278" y="5375673"/>
                </a:cubicBezTo>
                <a:cubicBezTo>
                  <a:pt x="648075" y="5407819"/>
                  <a:pt x="685872" y="5429250"/>
                  <a:pt x="691686" y="5497116"/>
                </a:cubicBezTo>
                <a:cubicBezTo>
                  <a:pt x="709132" y="5629276"/>
                  <a:pt x="755650" y="5736432"/>
                  <a:pt x="860319" y="5793582"/>
                </a:cubicBezTo>
                <a:cubicBezTo>
                  <a:pt x="860319" y="5793582"/>
                  <a:pt x="854504" y="5815013"/>
                  <a:pt x="851597" y="5825729"/>
                </a:cubicBezTo>
                <a:cubicBezTo>
                  <a:pt x="787632" y="5829301"/>
                  <a:pt x="738206" y="5750720"/>
                  <a:pt x="659704" y="5779295"/>
                </a:cubicBezTo>
                <a:cubicBezTo>
                  <a:pt x="738206" y="5886451"/>
                  <a:pt x="802169" y="5979319"/>
                  <a:pt x="909746" y="6029326"/>
                </a:cubicBezTo>
                <a:cubicBezTo>
                  <a:pt x="996969" y="6068616"/>
                  <a:pt x="1104545" y="6093620"/>
                  <a:pt x="1168509" y="6222207"/>
                </a:cubicBezTo>
                <a:cubicBezTo>
                  <a:pt x="1095822" y="6247210"/>
                  <a:pt x="1040581" y="6215063"/>
                  <a:pt x="985339" y="6193632"/>
                </a:cubicBezTo>
                <a:cubicBezTo>
                  <a:pt x="901023" y="6157913"/>
                  <a:pt x="816707" y="6118623"/>
                  <a:pt x="732391" y="6082904"/>
                </a:cubicBezTo>
                <a:cubicBezTo>
                  <a:pt x="700408" y="6068616"/>
                  <a:pt x="665519" y="6061472"/>
                  <a:pt x="645167" y="6125766"/>
                </a:cubicBezTo>
                <a:cubicBezTo>
                  <a:pt x="752743" y="6140053"/>
                  <a:pt x="816707" y="6225779"/>
                  <a:pt x="883579" y="6307932"/>
                </a:cubicBezTo>
                <a:cubicBezTo>
                  <a:pt x="921375" y="6354366"/>
                  <a:pt x="953358" y="6415088"/>
                  <a:pt x="1020229" y="6393657"/>
                </a:cubicBezTo>
                <a:cubicBezTo>
                  <a:pt x="1055118" y="6382942"/>
                  <a:pt x="1078378" y="6415088"/>
                  <a:pt x="1075471" y="6457950"/>
                </a:cubicBezTo>
                <a:cubicBezTo>
                  <a:pt x="1060933" y="6607970"/>
                  <a:pt x="1145250" y="6657976"/>
                  <a:pt x="1232473" y="6686551"/>
                </a:cubicBezTo>
                <a:cubicBezTo>
                  <a:pt x="1360401" y="6729413"/>
                  <a:pt x="1473792" y="6815138"/>
                  <a:pt x="1592997" y="6886576"/>
                </a:cubicBezTo>
                <a:lnTo>
                  <a:pt x="5511704" y="6886576"/>
                </a:lnTo>
                <a:close/>
              </a:path>
            </a:pathLst>
          </a:custGeom>
          <a:solidFill>
            <a:srgbClr val="5429E7">
              <a:alpha val="20000"/>
            </a:srgbClr>
          </a:solidFill>
          <a:ln w="32707" cap="flat">
            <a:noFill/>
            <a:prstDash val="solid"/>
            <a:miter/>
          </a:ln>
        </p:spPr>
        <p:txBody>
          <a:bodyPr rtlCol="0" anchor="ctr"/>
          <a:lstStyle/>
          <a:p>
            <a:endParaRPr lang="en-US" dirty="0"/>
          </a:p>
        </p:txBody>
      </p:sp>
      <p:sp>
        <p:nvSpPr>
          <p:cNvPr id="2" name="Başlık 1">
            <a:extLst>
              <a:ext uri="{FF2B5EF4-FFF2-40B4-BE49-F238E27FC236}">
                <a16:creationId xmlns:a16="http://schemas.microsoft.com/office/drawing/2014/main" id="{525967DC-EC3C-E44F-8025-15EAC9EA3A75}"/>
              </a:ext>
            </a:extLst>
          </p:cNvPr>
          <p:cNvSpPr>
            <a:spLocks noGrp="1"/>
          </p:cNvSpPr>
          <p:nvPr>
            <p:ph type="title"/>
          </p:nvPr>
        </p:nvSpPr>
        <p:spPr>
          <a:xfrm>
            <a:off x="838200" y="713312"/>
            <a:ext cx="3524250" cy="5431376"/>
          </a:xfrm>
        </p:spPr>
        <p:txBody>
          <a:bodyPr>
            <a:normAutofit/>
          </a:bodyPr>
          <a:lstStyle/>
          <a:p>
            <a:r>
              <a:rPr lang="tr-TR"/>
              <a:t>YÖNETİM DÜZEYLERİ</a:t>
            </a:r>
            <a:endParaRPr lang="tr-TR" dirty="0"/>
          </a:p>
        </p:txBody>
      </p:sp>
      <p:sp>
        <p:nvSpPr>
          <p:cNvPr id="3" name="İçerik Yer Tutucusu 2">
            <a:extLst>
              <a:ext uri="{FF2B5EF4-FFF2-40B4-BE49-F238E27FC236}">
                <a16:creationId xmlns:a16="http://schemas.microsoft.com/office/drawing/2014/main" id="{6C5AB6D5-87D1-1449-A975-7FA6BE76730A}"/>
              </a:ext>
            </a:extLst>
          </p:cNvPr>
          <p:cNvSpPr>
            <a:spLocks noGrp="1"/>
          </p:cNvSpPr>
          <p:nvPr>
            <p:ph idx="1"/>
          </p:nvPr>
        </p:nvSpPr>
        <p:spPr>
          <a:xfrm>
            <a:off x="6095999" y="713313"/>
            <a:ext cx="5257801" cy="5431376"/>
          </a:xfrm>
        </p:spPr>
        <p:txBody>
          <a:bodyPr anchor="ctr">
            <a:normAutofit/>
          </a:bodyPr>
          <a:lstStyle/>
          <a:p>
            <a:r>
              <a:rPr lang="tr-TR" sz="2000"/>
              <a:t>1) Alt Düzey Yöneticiler</a:t>
            </a:r>
          </a:p>
          <a:p>
            <a:r>
              <a:rPr lang="tr-TR" sz="2000"/>
              <a:t>2) Orta Düzey Yöneticiler</a:t>
            </a:r>
          </a:p>
          <a:p>
            <a:r>
              <a:rPr lang="tr-TR" sz="2000"/>
              <a:t>3) Üst Düzey(Tepe) ve Stratejik Yöneticiler</a:t>
            </a:r>
          </a:p>
        </p:txBody>
      </p:sp>
    </p:spTree>
    <p:extLst>
      <p:ext uri="{BB962C8B-B14F-4D97-AF65-F5344CB8AC3E}">
        <p14:creationId xmlns:p14="http://schemas.microsoft.com/office/powerpoint/2010/main" val="13615926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7718681-A12E-49D6-9925-DD7C68176D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FBD77573-9EF2-4C35-8285-A1CF6FBB0E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5511704" cy="6858000"/>
          </a:xfrm>
          <a:custGeom>
            <a:avLst/>
            <a:gdLst>
              <a:gd name="connsiteX0" fmla="*/ 5511704 w 5511704"/>
              <a:gd name="connsiteY0" fmla="*/ 0 h 6886576"/>
              <a:gd name="connsiteX1" fmla="*/ 1008599 w 5511704"/>
              <a:gd name="connsiteY1" fmla="*/ 0 h 6886576"/>
              <a:gd name="connsiteX2" fmla="*/ 1310975 w 5511704"/>
              <a:gd name="connsiteY2" fmla="*/ 110728 h 6886576"/>
              <a:gd name="connsiteX3" fmla="*/ 1267362 w 5511704"/>
              <a:gd name="connsiteY3" fmla="*/ 135731 h 6886576"/>
              <a:gd name="connsiteX4" fmla="*/ 1005692 w 5511704"/>
              <a:gd name="connsiteY4" fmla="*/ 71437 h 6886576"/>
              <a:gd name="connsiteX5" fmla="*/ 953358 w 5511704"/>
              <a:gd name="connsiteY5" fmla="*/ 89297 h 6886576"/>
              <a:gd name="connsiteX6" fmla="*/ 979525 w 5511704"/>
              <a:gd name="connsiteY6" fmla="*/ 164307 h 6886576"/>
              <a:gd name="connsiteX7" fmla="*/ 1092915 w 5511704"/>
              <a:gd name="connsiteY7" fmla="*/ 192882 h 6886576"/>
              <a:gd name="connsiteX8" fmla="*/ 1270270 w 5511704"/>
              <a:gd name="connsiteY8" fmla="*/ 375047 h 6886576"/>
              <a:gd name="connsiteX9" fmla="*/ 1002784 w 5511704"/>
              <a:gd name="connsiteY9" fmla="*/ 353615 h 6886576"/>
              <a:gd name="connsiteX10" fmla="*/ 956265 w 5511704"/>
              <a:gd name="connsiteY10" fmla="*/ 396479 h 6886576"/>
              <a:gd name="connsiteX11" fmla="*/ 938820 w 5511704"/>
              <a:gd name="connsiteY11" fmla="*/ 453629 h 6886576"/>
              <a:gd name="connsiteX12" fmla="*/ 860319 w 5511704"/>
              <a:gd name="connsiteY12" fmla="*/ 360759 h 6886576"/>
              <a:gd name="connsiteX13" fmla="*/ 793447 w 5511704"/>
              <a:gd name="connsiteY13" fmla="*/ 335757 h 6886576"/>
              <a:gd name="connsiteX14" fmla="*/ 773095 w 5511704"/>
              <a:gd name="connsiteY14" fmla="*/ 417910 h 6886576"/>
              <a:gd name="connsiteX15" fmla="*/ 834151 w 5511704"/>
              <a:gd name="connsiteY15" fmla="*/ 507206 h 6886576"/>
              <a:gd name="connsiteX16" fmla="*/ 996969 w 5511704"/>
              <a:gd name="connsiteY16" fmla="*/ 560785 h 6886576"/>
              <a:gd name="connsiteX17" fmla="*/ 822522 w 5511704"/>
              <a:gd name="connsiteY17" fmla="*/ 560785 h 6886576"/>
              <a:gd name="connsiteX18" fmla="*/ 621908 w 5511704"/>
              <a:gd name="connsiteY18" fmla="*/ 525066 h 6886576"/>
              <a:gd name="connsiteX19" fmla="*/ 409664 w 5511704"/>
              <a:gd name="connsiteY19" fmla="*/ 535781 h 6886576"/>
              <a:gd name="connsiteX20" fmla="*/ 209049 w 5511704"/>
              <a:gd name="connsiteY20" fmla="*/ 464344 h 6886576"/>
              <a:gd name="connsiteX21" fmla="*/ 5527 w 5511704"/>
              <a:gd name="connsiteY21" fmla="*/ 467916 h 6886576"/>
              <a:gd name="connsiteX22" fmla="*/ 906838 w 5511704"/>
              <a:gd name="connsiteY22" fmla="*/ 914400 h 6886576"/>
              <a:gd name="connsiteX23" fmla="*/ 863226 w 5511704"/>
              <a:gd name="connsiteY23" fmla="*/ 925116 h 6886576"/>
              <a:gd name="connsiteX24" fmla="*/ 805077 w 5511704"/>
              <a:gd name="connsiteY24" fmla="*/ 953691 h 6886576"/>
              <a:gd name="connsiteX25" fmla="*/ 848689 w 5511704"/>
              <a:gd name="connsiteY25" fmla="*/ 1010841 h 6886576"/>
              <a:gd name="connsiteX26" fmla="*/ 1084193 w 5511704"/>
              <a:gd name="connsiteY26" fmla="*/ 1117997 h 6886576"/>
              <a:gd name="connsiteX27" fmla="*/ 1142342 w 5511704"/>
              <a:gd name="connsiteY27" fmla="*/ 1225153 h 6886576"/>
              <a:gd name="connsiteX28" fmla="*/ 1069655 w 5511704"/>
              <a:gd name="connsiteY28" fmla="*/ 1214438 h 6886576"/>
              <a:gd name="connsiteX29" fmla="*/ 1005692 w 5511704"/>
              <a:gd name="connsiteY29" fmla="*/ 1235869 h 6886576"/>
              <a:gd name="connsiteX30" fmla="*/ 1031858 w 5511704"/>
              <a:gd name="connsiteY30" fmla="*/ 1371600 h 6886576"/>
              <a:gd name="connsiteX31" fmla="*/ 1366216 w 5511704"/>
              <a:gd name="connsiteY31" fmla="*/ 1546622 h 6886576"/>
              <a:gd name="connsiteX32" fmla="*/ 1395290 w 5511704"/>
              <a:gd name="connsiteY32" fmla="*/ 1603772 h 6886576"/>
              <a:gd name="connsiteX33" fmla="*/ 1354586 w 5511704"/>
              <a:gd name="connsiteY33" fmla="*/ 1643063 h 6886576"/>
              <a:gd name="connsiteX34" fmla="*/ 1247011 w 5511704"/>
              <a:gd name="connsiteY34" fmla="*/ 1664494 h 6886576"/>
              <a:gd name="connsiteX35" fmla="*/ 1398198 w 5511704"/>
              <a:gd name="connsiteY35" fmla="*/ 1857375 h 6886576"/>
              <a:gd name="connsiteX36" fmla="*/ 1453440 w 5511704"/>
              <a:gd name="connsiteY36" fmla="*/ 1910954 h 6886576"/>
              <a:gd name="connsiteX37" fmla="*/ 1549386 w 5511704"/>
              <a:gd name="connsiteY37" fmla="*/ 1993106 h 6886576"/>
              <a:gd name="connsiteX38" fmla="*/ 1549386 w 5511704"/>
              <a:gd name="connsiteY38" fmla="*/ 2021681 h 6886576"/>
              <a:gd name="connsiteX39" fmla="*/ 1421458 w 5511704"/>
              <a:gd name="connsiteY39" fmla="*/ 2110978 h 6886576"/>
              <a:gd name="connsiteX40" fmla="*/ 1188861 w 5511704"/>
              <a:gd name="connsiteY40" fmla="*/ 2085976 h 6886576"/>
              <a:gd name="connsiteX41" fmla="*/ 1531941 w 5511704"/>
              <a:gd name="connsiteY41" fmla="*/ 2218135 h 6886576"/>
              <a:gd name="connsiteX42" fmla="*/ 421293 w 5511704"/>
              <a:gd name="connsiteY42" fmla="*/ 1900238 h 6886576"/>
              <a:gd name="connsiteX43" fmla="*/ 491072 w 5511704"/>
              <a:gd name="connsiteY43" fmla="*/ 1982391 h 6886576"/>
              <a:gd name="connsiteX44" fmla="*/ 880671 w 5511704"/>
              <a:gd name="connsiteY44" fmla="*/ 2200276 h 6886576"/>
              <a:gd name="connsiteX45" fmla="*/ 991154 w 5511704"/>
              <a:gd name="connsiteY45" fmla="*/ 2336007 h 6886576"/>
              <a:gd name="connsiteX46" fmla="*/ 1107453 w 5511704"/>
              <a:gd name="connsiteY46" fmla="*/ 2411016 h 6886576"/>
              <a:gd name="connsiteX47" fmla="*/ 1270270 w 5511704"/>
              <a:gd name="connsiteY47" fmla="*/ 2411016 h 6886576"/>
              <a:gd name="connsiteX48" fmla="*/ 1386568 w 5511704"/>
              <a:gd name="connsiteY48" fmla="*/ 2528889 h 6886576"/>
              <a:gd name="connsiteX49" fmla="*/ 1267362 w 5511704"/>
              <a:gd name="connsiteY49" fmla="*/ 2553891 h 6886576"/>
              <a:gd name="connsiteX50" fmla="*/ 1127805 w 5511704"/>
              <a:gd name="connsiteY50" fmla="*/ 2536032 h 6886576"/>
              <a:gd name="connsiteX51" fmla="*/ 970802 w 5511704"/>
              <a:gd name="connsiteY51" fmla="*/ 2575322 h 6886576"/>
              <a:gd name="connsiteX52" fmla="*/ 825429 w 5511704"/>
              <a:gd name="connsiteY52" fmla="*/ 2543176 h 6886576"/>
              <a:gd name="connsiteX53" fmla="*/ 650982 w 5511704"/>
              <a:gd name="connsiteY53" fmla="*/ 2564607 h 6886576"/>
              <a:gd name="connsiteX54" fmla="*/ 595740 w 5511704"/>
              <a:gd name="connsiteY54" fmla="*/ 2703909 h 6886576"/>
              <a:gd name="connsiteX55" fmla="*/ 578296 w 5511704"/>
              <a:gd name="connsiteY55" fmla="*/ 2714626 h 6886576"/>
              <a:gd name="connsiteX56" fmla="*/ 255568 w 5511704"/>
              <a:gd name="connsiteY56" fmla="*/ 2936081 h 6886576"/>
              <a:gd name="connsiteX57" fmla="*/ 165437 w 5511704"/>
              <a:gd name="connsiteY57" fmla="*/ 2953941 h 6886576"/>
              <a:gd name="connsiteX58" fmla="*/ 697501 w 5511704"/>
              <a:gd name="connsiteY58" fmla="*/ 3343275 h 6886576"/>
              <a:gd name="connsiteX59" fmla="*/ 339884 w 5511704"/>
              <a:gd name="connsiteY59" fmla="*/ 3243263 h 6886576"/>
              <a:gd name="connsiteX60" fmla="*/ 290458 w 5511704"/>
              <a:gd name="connsiteY60" fmla="*/ 3407569 h 6886576"/>
              <a:gd name="connsiteX61" fmla="*/ 459090 w 5511704"/>
              <a:gd name="connsiteY61" fmla="*/ 3554016 h 6886576"/>
              <a:gd name="connsiteX62" fmla="*/ 520147 w 5511704"/>
              <a:gd name="connsiteY62" fmla="*/ 3843338 h 6886576"/>
              <a:gd name="connsiteX63" fmla="*/ 491072 w 5511704"/>
              <a:gd name="connsiteY63" fmla="*/ 4107657 h 6886576"/>
              <a:gd name="connsiteX64" fmla="*/ 418386 w 5511704"/>
              <a:gd name="connsiteY64" fmla="*/ 4189810 h 6886576"/>
              <a:gd name="connsiteX65" fmla="*/ 313718 w 5511704"/>
              <a:gd name="connsiteY65" fmla="*/ 4339829 h 6886576"/>
              <a:gd name="connsiteX66" fmla="*/ 249753 w 5511704"/>
              <a:gd name="connsiteY66" fmla="*/ 4432698 h 6886576"/>
              <a:gd name="connsiteX67" fmla="*/ 25879 w 5511704"/>
              <a:gd name="connsiteY67" fmla="*/ 4396979 h 6886576"/>
              <a:gd name="connsiteX68" fmla="*/ 325347 w 5511704"/>
              <a:gd name="connsiteY68" fmla="*/ 4632722 h 6886576"/>
              <a:gd name="connsiteX69" fmla="*/ 84029 w 5511704"/>
              <a:gd name="connsiteY69" fmla="*/ 4604147 h 6886576"/>
              <a:gd name="connsiteX70" fmla="*/ 5527 w 5511704"/>
              <a:gd name="connsiteY70" fmla="*/ 4622007 h 6886576"/>
              <a:gd name="connsiteX71" fmla="*/ 49139 w 5511704"/>
              <a:gd name="connsiteY71" fmla="*/ 4697016 h 6886576"/>
              <a:gd name="connsiteX72" fmla="*/ 226494 w 5511704"/>
              <a:gd name="connsiteY72" fmla="*/ 4825604 h 6886576"/>
              <a:gd name="connsiteX73" fmla="*/ 592833 w 5511704"/>
              <a:gd name="connsiteY73" fmla="*/ 5175647 h 6886576"/>
              <a:gd name="connsiteX74" fmla="*/ 238123 w 5511704"/>
              <a:gd name="connsiteY74" fmla="*/ 5014913 h 6886576"/>
              <a:gd name="connsiteX75" fmla="*/ 610278 w 5511704"/>
              <a:gd name="connsiteY75" fmla="*/ 5375673 h 6886576"/>
              <a:gd name="connsiteX76" fmla="*/ 691686 w 5511704"/>
              <a:gd name="connsiteY76" fmla="*/ 5497116 h 6886576"/>
              <a:gd name="connsiteX77" fmla="*/ 860319 w 5511704"/>
              <a:gd name="connsiteY77" fmla="*/ 5793582 h 6886576"/>
              <a:gd name="connsiteX78" fmla="*/ 851597 w 5511704"/>
              <a:gd name="connsiteY78" fmla="*/ 5825729 h 6886576"/>
              <a:gd name="connsiteX79" fmla="*/ 659704 w 5511704"/>
              <a:gd name="connsiteY79" fmla="*/ 5779295 h 6886576"/>
              <a:gd name="connsiteX80" fmla="*/ 909746 w 5511704"/>
              <a:gd name="connsiteY80" fmla="*/ 6029326 h 6886576"/>
              <a:gd name="connsiteX81" fmla="*/ 1168509 w 5511704"/>
              <a:gd name="connsiteY81" fmla="*/ 6222207 h 6886576"/>
              <a:gd name="connsiteX82" fmla="*/ 985339 w 5511704"/>
              <a:gd name="connsiteY82" fmla="*/ 6193632 h 6886576"/>
              <a:gd name="connsiteX83" fmla="*/ 732391 w 5511704"/>
              <a:gd name="connsiteY83" fmla="*/ 6082904 h 6886576"/>
              <a:gd name="connsiteX84" fmla="*/ 645167 w 5511704"/>
              <a:gd name="connsiteY84" fmla="*/ 6125766 h 6886576"/>
              <a:gd name="connsiteX85" fmla="*/ 883579 w 5511704"/>
              <a:gd name="connsiteY85" fmla="*/ 6307932 h 6886576"/>
              <a:gd name="connsiteX86" fmla="*/ 1020229 w 5511704"/>
              <a:gd name="connsiteY86" fmla="*/ 6393657 h 6886576"/>
              <a:gd name="connsiteX87" fmla="*/ 1075471 w 5511704"/>
              <a:gd name="connsiteY87" fmla="*/ 6457950 h 6886576"/>
              <a:gd name="connsiteX88" fmla="*/ 1232473 w 5511704"/>
              <a:gd name="connsiteY88" fmla="*/ 6686551 h 6886576"/>
              <a:gd name="connsiteX89" fmla="*/ 1592997 w 5511704"/>
              <a:gd name="connsiteY89" fmla="*/ 6886576 h 6886576"/>
              <a:gd name="connsiteX90" fmla="*/ 5511704 w 5511704"/>
              <a:gd name="connsiteY90" fmla="*/ 6886576 h 6886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5511704" h="6886576">
                <a:moveTo>
                  <a:pt x="5511704" y="0"/>
                </a:moveTo>
                <a:lnTo>
                  <a:pt x="1008599" y="0"/>
                </a:lnTo>
                <a:cubicBezTo>
                  <a:pt x="1110360" y="35719"/>
                  <a:pt x="1209214" y="78581"/>
                  <a:pt x="1310975" y="110728"/>
                </a:cubicBezTo>
                <a:cubicBezTo>
                  <a:pt x="1296437" y="146447"/>
                  <a:pt x="1281900" y="139303"/>
                  <a:pt x="1267362" y="135731"/>
                </a:cubicBezTo>
                <a:cubicBezTo>
                  <a:pt x="1180139" y="121445"/>
                  <a:pt x="1090008" y="110728"/>
                  <a:pt x="1005692" y="71437"/>
                </a:cubicBezTo>
                <a:cubicBezTo>
                  <a:pt x="985339" y="64294"/>
                  <a:pt x="962080" y="64294"/>
                  <a:pt x="953358" y="89297"/>
                </a:cubicBezTo>
                <a:cubicBezTo>
                  <a:pt x="938820" y="125016"/>
                  <a:pt x="959172" y="146447"/>
                  <a:pt x="979525" y="164307"/>
                </a:cubicBezTo>
                <a:cubicBezTo>
                  <a:pt x="1014414" y="196453"/>
                  <a:pt x="1055118" y="189310"/>
                  <a:pt x="1092915" y="192882"/>
                </a:cubicBezTo>
                <a:cubicBezTo>
                  <a:pt x="1197583" y="210741"/>
                  <a:pt x="1247011" y="260747"/>
                  <a:pt x="1270270" y="375047"/>
                </a:cubicBezTo>
                <a:cubicBezTo>
                  <a:pt x="1180139" y="328613"/>
                  <a:pt x="1090008" y="385763"/>
                  <a:pt x="1002784" y="353615"/>
                </a:cubicBezTo>
                <a:cubicBezTo>
                  <a:pt x="979525" y="346472"/>
                  <a:pt x="944635" y="357188"/>
                  <a:pt x="956265" y="396479"/>
                </a:cubicBezTo>
                <a:cubicBezTo>
                  <a:pt x="967894" y="432198"/>
                  <a:pt x="1005692" y="460772"/>
                  <a:pt x="938820" y="453629"/>
                </a:cubicBezTo>
                <a:cubicBezTo>
                  <a:pt x="889393" y="450056"/>
                  <a:pt x="874856" y="407194"/>
                  <a:pt x="860319" y="360759"/>
                </a:cubicBezTo>
                <a:cubicBezTo>
                  <a:pt x="848689" y="335757"/>
                  <a:pt x="816707" y="321469"/>
                  <a:pt x="793447" y="335757"/>
                </a:cubicBezTo>
                <a:cubicBezTo>
                  <a:pt x="764373" y="350044"/>
                  <a:pt x="773095" y="389335"/>
                  <a:pt x="773095" y="417910"/>
                </a:cubicBezTo>
                <a:cubicBezTo>
                  <a:pt x="770187" y="471488"/>
                  <a:pt x="793447" y="496491"/>
                  <a:pt x="834151" y="507206"/>
                </a:cubicBezTo>
                <a:cubicBezTo>
                  <a:pt x="883579" y="521494"/>
                  <a:pt x="933005" y="539354"/>
                  <a:pt x="996969" y="560785"/>
                </a:cubicBezTo>
                <a:cubicBezTo>
                  <a:pt x="927190" y="596503"/>
                  <a:pt x="874856" y="589360"/>
                  <a:pt x="822522" y="560785"/>
                </a:cubicBezTo>
                <a:cubicBezTo>
                  <a:pt x="758558" y="528637"/>
                  <a:pt x="674242" y="485775"/>
                  <a:pt x="621908" y="525066"/>
                </a:cubicBezTo>
                <a:cubicBezTo>
                  <a:pt x="543407" y="582216"/>
                  <a:pt x="479443" y="546497"/>
                  <a:pt x="409664" y="535781"/>
                </a:cubicBezTo>
                <a:cubicBezTo>
                  <a:pt x="264290" y="514350"/>
                  <a:pt x="354422" y="482204"/>
                  <a:pt x="209049" y="464344"/>
                </a:cubicBezTo>
                <a:cubicBezTo>
                  <a:pt x="150900" y="457200"/>
                  <a:pt x="89843" y="428625"/>
                  <a:pt x="5527" y="467916"/>
                </a:cubicBezTo>
                <a:cubicBezTo>
                  <a:pt x="386404" y="675085"/>
                  <a:pt x="566666" y="660797"/>
                  <a:pt x="906838" y="914400"/>
                </a:cubicBezTo>
                <a:cubicBezTo>
                  <a:pt x="892301" y="939404"/>
                  <a:pt x="877764" y="928688"/>
                  <a:pt x="863226" y="925116"/>
                </a:cubicBezTo>
                <a:cubicBezTo>
                  <a:pt x="839967" y="921544"/>
                  <a:pt x="810892" y="907256"/>
                  <a:pt x="805077" y="953691"/>
                </a:cubicBezTo>
                <a:cubicBezTo>
                  <a:pt x="802169" y="989410"/>
                  <a:pt x="819615" y="1007269"/>
                  <a:pt x="848689" y="1010841"/>
                </a:cubicBezTo>
                <a:cubicBezTo>
                  <a:pt x="933005" y="1025129"/>
                  <a:pt x="1008599" y="1075135"/>
                  <a:pt x="1084193" y="1117997"/>
                </a:cubicBezTo>
                <a:cubicBezTo>
                  <a:pt x="1119082" y="1135857"/>
                  <a:pt x="1156879" y="1160860"/>
                  <a:pt x="1142342" y="1225153"/>
                </a:cubicBezTo>
                <a:cubicBezTo>
                  <a:pt x="1113268" y="1243013"/>
                  <a:pt x="1092915" y="1218009"/>
                  <a:pt x="1069655" y="1214438"/>
                </a:cubicBezTo>
                <a:cubicBezTo>
                  <a:pt x="1046396" y="1210866"/>
                  <a:pt x="991154" y="1225153"/>
                  <a:pt x="1005692" y="1235869"/>
                </a:cubicBezTo>
                <a:cubicBezTo>
                  <a:pt x="1072563" y="1275159"/>
                  <a:pt x="950450" y="1371600"/>
                  <a:pt x="1031858" y="1371600"/>
                </a:cubicBezTo>
                <a:cubicBezTo>
                  <a:pt x="1165601" y="1371600"/>
                  <a:pt x="1238288" y="1543050"/>
                  <a:pt x="1366216" y="1546622"/>
                </a:cubicBezTo>
                <a:cubicBezTo>
                  <a:pt x="1386568" y="1546622"/>
                  <a:pt x="1395290" y="1578770"/>
                  <a:pt x="1395290" y="1603772"/>
                </a:cubicBezTo>
                <a:cubicBezTo>
                  <a:pt x="1395290" y="1635920"/>
                  <a:pt x="1374939" y="1639491"/>
                  <a:pt x="1354586" y="1643063"/>
                </a:cubicBezTo>
                <a:cubicBezTo>
                  <a:pt x="1322604" y="1646635"/>
                  <a:pt x="1287715" y="1603772"/>
                  <a:pt x="1247011" y="1664494"/>
                </a:cubicBezTo>
                <a:cubicBezTo>
                  <a:pt x="1322604" y="1700213"/>
                  <a:pt x="1401105" y="1735932"/>
                  <a:pt x="1398198" y="1857375"/>
                </a:cubicBezTo>
                <a:cubicBezTo>
                  <a:pt x="1398198" y="1889523"/>
                  <a:pt x="1430180" y="1903810"/>
                  <a:pt x="1453440" y="1910954"/>
                </a:cubicBezTo>
                <a:cubicBezTo>
                  <a:pt x="1494144" y="1925241"/>
                  <a:pt x="1526126" y="1946673"/>
                  <a:pt x="1549386" y="1993106"/>
                </a:cubicBezTo>
                <a:cubicBezTo>
                  <a:pt x="1549386" y="2003822"/>
                  <a:pt x="1549386" y="2010966"/>
                  <a:pt x="1549386" y="2021681"/>
                </a:cubicBezTo>
                <a:cubicBezTo>
                  <a:pt x="1543571" y="2132410"/>
                  <a:pt x="1485422" y="2128838"/>
                  <a:pt x="1421458" y="2110978"/>
                </a:cubicBezTo>
                <a:cubicBezTo>
                  <a:pt x="1345864" y="2089547"/>
                  <a:pt x="1270270" y="2046685"/>
                  <a:pt x="1188861" y="2085976"/>
                </a:cubicBezTo>
                <a:cubicBezTo>
                  <a:pt x="1302252" y="2139554"/>
                  <a:pt x="1427272" y="2143126"/>
                  <a:pt x="1531941" y="2218135"/>
                </a:cubicBezTo>
                <a:cubicBezTo>
                  <a:pt x="1142342" y="2232422"/>
                  <a:pt x="799262" y="1993106"/>
                  <a:pt x="421293" y="1900238"/>
                </a:cubicBezTo>
                <a:cubicBezTo>
                  <a:pt x="432923" y="1960960"/>
                  <a:pt x="464905" y="1975247"/>
                  <a:pt x="491072" y="1982391"/>
                </a:cubicBezTo>
                <a:cubicBezTo>
                  <a:pt x="630630" y="2028825"/>
                  <a:pt x="752743" y="2121695"/>
                  <a:pt x="880671" y="2200276"/>
                </a:cubicBezTo>
                <a:cubicBezTo>
                  <a:pt x="933005" y="2232422"/>
                  <a:pt x="970802" y="2268142"/>
                  <a:pt x="991154" y="2336007"/>
                </a:cubicBezTo>
                <a:cubicBezTo>
                  <a:pt x="1008599" y="2400300"/>
                  <a:pt x="1043489" y="2428875"/>
                  <a:pt x="1107453" y="2411016"/>
                </a:cubicBezTo>
                <a:cubicBezTo>
                  <a:pt x="1159787" y="2396729"/>
                  <a:pt x="1215029" y="2403873"/>
                  <a:pt x="1270270" y="2411016"/>
                </a:cubicBezTo>
                <a:cubicBezTo>
                  <a:pt x="1331326" y="2418160"/>
                  <a:pt x="1401105" y="2489597"/>
                  <a:pt x="1386568" y="2528889"/>
                </a:cubicBezTo>
                <a:cubicBezTo>
                  <a:pt x="1357494" y="2593182"/>
                  <a:pt x="1308067" y="2561035"/>
                  <a:pt x="1267362" y="2553891"/>
                </a:cubicBezTo>
                <a:cubicBezTo>
                  <a:pt x="1217936" y="2546748"/>
                  <a:pt x="1127805" y="2528889"/>
                  <a:pt x="1127805" y="2536032"/>
                </a:cubicBezTo>
                <a:cubicBezTo>
                  <a:pt x="1095822" y="2696766"/>
                  <a:pt x="1023136" y="2575322"/>
                  <a:pt x="970802" y="2575322"/>
                </a:cubicBezTo>
                <a:cubicBezTo>
                  <a:pt x="921375" y="2575322"/>
                  <a:pt x="871949" y="2557463"/>
                  <a:pt x="825429" y="2543176"/>
                </a:cubicBezTo>
                <a:cubicBezTo>
                  <a:pt x="764373" y="2525316"/>
                  <a:pt x="709132" y="2557463"/>
                  <a:pt x="650982" y="2564607"/>
                </a:cubicBezTo>
                <a:cubicBezTo>
                  <a:pt x="598648" y="2571751"/>
                  <a:pt x="627722" y="2664620"/>
                  <a:pt x="595740" y="2703909"/>
                </a:cubicBezTo>
                <a:cubicBezTo>
                  <a:pt x="589926" y="2714626"/>
                  <a:pt x="584111" y="2714626"/>
                  <a:pt x="578296" y="2714626"/>
                </a:cubicBezTo>
                <a:cubicBezTo>
                  <a:pt x="560851" y="2993232"/>
                  <a:pt x="255568" y="2925366"/>
                  <a:pt x="255568" y="2936081"/>
                </a:cubicBezTo>
                <a:cubicBezTo>
                  <a:pt x="229401" y="2953941"/>
                  <a:pt x="197419" y="2911079"/>
                  <a:pt x="165437" y="2953941"/>
                </a:cubicBezTo>
                <a:cubicBezTo>
                  <a:pt x="302087" y="3150394"/>
                  <a:pt x="511425" y="3196828"/>
                  <a:pt x="697501" y="3343275"/>
                </a:cubicBezTo>
                <a:cubicBezTo>
                  <a:pt x="543407" y="3393282"/>
                  <a:pt x="453275" y="3221832"/>
                  <a:pt x="339884" y="3243263"/>
                </a:cubicBezTo>
                <a:cubicBezTo>
                  <a:pt x="284643" y="3296842"/>
                  <a:pt x="450368" y="3382566"/>
                  <a:pt x="290458" y="3407569"/>
                </a:cubicBezTo>
                <a:cubicBezTo>
                  <a:pt x="360236" y="3454004"/>
                  <a:pt x="409664" y="3500439"/>
                  <a:pt x="459090" y="3554016"/>
                </a:cubicBezTo>
                <a:cubicBezTo>
                  <a:pt x="543407" y="3650457"/>
                  <a:pt x="560851" y="3714751"/>
                  <a:pt x="520147" y="3843338"/>
                </a:cubicBezTo>
                <a:cubicBezTo>
                  <a:pt x="493979" y="3929063"/>
                  <a:pt x="456183" y="4007645"/>
                  <a:pt x="491072" y="4107657"/>
                </a:cubicBezTo>
                <a:cubicBezTo>
                  <a:pt x="514332" y="4175522"/>
                  <a:pt x="505609" y="4221957"/>
                  <a:pt x="418386" y="4189810"/>
                </a:cubicBezTo>
                <a:cubicBezTo>
                  <a:pt x="325347" y="4157663"/>
                  <a:pt x="290458" y="4218386"/>
                  <a:pt x="313718" y="4339829"/>
                </a:cubicBezTo>
                <a:cubicBezTo>
                  <a:pt x="328254" y="4418410"/>
                  <a:pt x="313718" y="4443413"/>
                  <a:pt x="249753" y="4432698"/>
                </a:cubicBezTo>
                <a:cubicBezTo>
                  <a:pt x="179975" y="4421982"/>
                  <a:pt x="113103" y="4371976"/>
                  <a:pt x="25879" y="4396979"/>
                </a:cubicBezTo>
                <a:cubicBezTo>
                  <a:pt x="95658" y="4539854"/>
                  <a:pt x="243939" y="4496991"/>
                  <a:pt x="325347" y="4632722"/>
                </a:cubicBezTo>
                <a:cubicBezTo>
                  <a:pt x="229401" y="4632722"/>
                  <a:pt x="153807" y="4632722"/>
                  <a:pt x="84029" y="4604147"/>
                </a:cubicBezTo>
                <a:cubicBezTo>
                  <a:pt x="54954" y="4593433"/>
                  <a:pt x="22972" y="4579145"/>
                  <a:pt x="5527" y="4622007"/>
                </a:cubicBezTo>
                <a:cubicBezTo>
                  <a:pt x="-14826" y="4672014"/>
                  <a:pt x="25879" y="4689872"/>
                  <a:pt x="49139" y="4697016"/>
                </a:cubicBezTo>
                <a:cubicBezTo>
                  <a:pt x="116011" y="4722019"/>
                  <a:pt x="168344" y="4779170"/>
                  <a:pt x="226494" y="4825604"/>
                </a:cubicBezTo>
                <a:cubicBezTo>
                  <a:pt x="351514" y="4925616"/>
                  <a:pt x="488165" y="5011341"/>
                  <a:pt x="592833" y="5175647"/>
                </a:cubicBezTo>
                <a:cubicBezTo>
                  <a:pt x="461997" y="5132785"/>
                  <a:pt x="363144" y="5032772"/>
                  <a:pt x="238123" y="5014913"/>
                </a:cubicBezTo>
                <a:cubicBezTo>
                  <a:pt x="345700" y="5164932"/>
                  <a:pt x="482350" y="5264944"/>
                  <a:pt x="610278" y="5375673"/>
                </a:cubicBezTo>
                <a:cubicBezTo>
                  <a:pt x="648075" y="5407819"/>
                  <a:pt x="685872" y="5429250"/>
                  <a:pt x="691686" y="5497116"/>
                </a:cubicBezTo>
                <a:cubicBezTo>
                  <a:pt x="709132" y="5629276"/>
                  <a:pt x="755650" y="5736432"/>
                  <a:pt x="860319" y="5793582"/>
                </a:cubicBezTo>
                <a:cubicBezTo>
                  <a:pt x="860319" y="5793582"/>
                  <a:pt x="854504" y="5815013"/>
                  <a:pt x="851597" y="5825729"/>
                </a:cubicBezTo>
                <a:cubicBezTo>
                  <a:pt x="787632" y="5829301"/>
                  <a:pt x="738206" y="5750720"/>
                  <a:pt x="659704" y="5779295"/>
                </a:cubicBezTo>
                <a:cubicBezTo>
                  <a:pt x="738206" y="5886451"/>
                  <a:pt x="802169" y="5979319"/>
                  <a:pt x="909746" y="6029326"/>
                </a:cubicBezTo>
                <a:cubicBezTo>
                  <a:pt x="996969" y="6068616"/>
                  <a:pt x="1104545" y="6093620"/>
                  <a:pt x="1168509" y="6222207"/>
                </a:cubicBezTo>
                <a:cubicBezTo>
                  <a:pt x="1095822" y="6247210"/>
                  <a:pt x="1040581" y="6215063"/>
                  <a:pt x="985339" y="6193632"/>
                </a:cubicBezTo>
                <a:cubicBezTo>
                  <a:pt x="901023" y="6157913"/>
                  <a:pt x="816707" y="6118623"/>
                  <a:pt x="732391" y="6082904"/>
                </a:cubicBezTo>
                <a:cubicBezTo>
                  <a:pt x="700408" y="6068616"/>
                  <a:pt x="665519" y="6061472"/>
                  <a:pt x="645167" y="6125766"/>
                </a:cubicBezTo>
                <a:cubicBezTo>
                  <a:pt x="752743" y="6140053"/>
                  <a:pt x="816707" y="6225779"/>
                  <a:pt x="883579" y="6307932"/>
                </a:cubicBezTo>
                <a:cubicBezTo>
                  <a:pt x="921375" y="6354366"/>
                  <a:pt x="953358" y="6415088"/>
                  <a:pt x="1020229" y="6393657"/>
                </a:cubicBezTo>
                <a:cubicBezTo>
                  <a:pt x="1055118" y="6382942"/>
                  <a:pt x="1078378" y="6415088"/>
                  <a:pt x="1075471" y="6457950"/>
                </a:cubicBezTo>
                <a:cubicBezTo>
                  <a:pt x="1060933" y="6607970"/>
                  <a:pt x="1145250" y="6657976"/>
                  <a:pt x="1232473" y="6686551"/>
                </a:cubicBezTo>
                <a:cubicBezTo>
                  <a:pt x="1360401" y="6729413"/>
                  <a:pt x="1473792" y="6815138"/>
                  <a:pt x="1592997" y="6886576"/>
                </a:cubicBezTo>
                <a:lnTo>
                  <a:pt x="5511704" y="6886576"/>
                </a:lnTo>
                <a:close/>
              </a:path>
            </a:pathLst>
          </a:custGeom>
          <a:solidFill>
            <a:srgbClr val="5429E7"/>
          </a:solidFill>
          <a:ln w="32707" cap="flat">
            <a:noFill/>
            <a:prstDash val="solid"/>
            <a:miter/>
          </a:ln>
        </p:spPr>
        <p:txBody>
          <a:bodyPr rtlCol="0" anchor="ctr"/>
          <a:lstStyle/>
          <a:p>
            <a:endParaRPr lang="en-US" dirty="0"/>
          </a:p>
        </p:txBody>
      </p:sp>
      <p:sp>
        <p:nvSpPr>
          <p:cNvPr id="2" name="Başlık 1">
            <a:extLst>
              <a:ext uri="{FF2B5EF4-FFF2-40B4-BE49-F238E27FC236}">
                <a16:creationId xmlns:a16="http://schemas.microsoft.com/office/drawing/2014/main" id="{8E79058C-DF27-2B45-AC1F-CCE30A990EB0}"/>
              </a:ext>
            </a:extLst>
          </p:cNvPr>
          <p:cNvSpPr>
            <a:spLocks noGrp="1"/>
          </p:cNvSpPr>
          <p:nvPr>
            <p:ph type="title"/>
          </p:nvPr>
        </p:nvSpPr>
        <p:spPr>
          <a:xfrm>
            <a:off x="838200" y="713312"/>
            <a:ext cx="3461084" cy="5431376"/>
          </a:xfrm>
        </p:spPr>
        <p:txBody>
          <a:bodyPr>
            <a:normAutofit/>
          </a:bodyPr>
          <a:lstStyle/>
          <a:p>
            <a:r>
              <a:rPr lang="tr-TR" sz="3700" b="1">
                <a:solidFill>
                  <a:srgbClr val="FFFFFF"/>
                </a:solidFill>
              </a:rPr>
              <a:t>FONKSİYONEL VE GENEL YÖNETİCİLER</a:t>
            </a:r>
          </a:p>
        </p:txBody>
      </p:sp>
      <p:sp>
        <p:nvSpPr>
          <p:cNvPr id="3" name="İçerik Yer Tutucusu 2">
            <a:extLst>
              <a:ext uri="{FF2B5EF4-FFF2-40B4-BE49-F238E27FC236}">
                <a16:creationId xmlns:a16="http://schemas.microsoft.com/office/drawing/2014/main" id="{44AB8436-40C4-0B45-AEEB-7FEABB518373}"/>
              </a:ext>
            </a:extLst>
          </p:cNvPr>
          <p:cNvSpPr>
            <a:spLocks noGrp="1"/>
          </p:cNvSpPr>
          <p:nvPr>
            <p:ph idx="1"/>
          </p:nvPr>
        </p:nvSpPr>
        <p:spPr>
          <a:xfrm>
            <a:off x="6095999" y="713313"/>
            <a:ext cx="5257801" cy="5431376"/>
          </a:xfrm>
        </p:spPr>
        <p:txBody>
          <a:bodyPr anchor="ctr">
            <a:normAutofit/>
          </a:bodyPr>
          <a:lstStyle/>
          <a:p>
            <a:r>
              <a:rPr lang="tr-TR" sz="2000"/>
              <a:t>Yöneticiler yönettikleri faaliyetlerin kapsam veya alanlarına bağlı olarak fonksiyonel ve genel olmak üzere ikili bir sınıflandırma yapmak mümkündür. </a:t>
            </a:r>
          </a:p>
          <a:p>
            <a:r>
              <a:rPr lang="tr-TR" sz="2000" b="1"/>
              <a:t>Fonksiyonel yönetici: </a:t>
            </a:r>
            <a:r>
              <a:rPr lang="tr-TR" sz="2000"/>
              <a:t>Üretim, pazarlama, satış ve finansman gibi uzmanlaşmış bir örgütsel faaliyetten sorumlu olan yönetici</a:t>
            </a:r>
          </a:p>
          <a:p>
            <a:r>
              <a:rPr lang="tr-TR" sz="2000" b="1"/>
              <a:t>Genel yönetici: </a:t>
            </a:r>
            <a:r>
              <a:rPr lang="tr-TR" sz="2000"/>
              <a:t>Büyük bir şirket, bunun bir işletmesi veya onun bir alt bölümü gibi karmaşık bir birimi yöneten ve yönlendiren kişi</a:t>
            </a:r>
          </a:p>
        </p:txBody>
      </p:sp>
    </p:spTree>
    <p:extLst>
      <p:ext uri="{BB962C8B-B14F-4D97-AF65-F5344CB8AC3E}">
        <p14:creationId xmlns:p14="http://schemas.microsoft.com/office/powerpoint/2010/main" val="27726581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7718681-A12E-49D6-9925-DD7C68176D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FBD77573-9EF2-4C35-8285-A1CF6FBB0E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5511704" cy="6858000"/>
          </a:xfrm>
          <a:custGeom>
            <a:avLst/>
            <a:gdLst>
              <a:gd name="connsiteX0" fmla="*/ 5511704 w 5511704"/>
              <a:gd name="connsiteY0" fmla="*/ 0 h 6886576"/>
              <a:gd name="connsiteX1" fmla="*/ 1008599 w 5511704"/>
              <a:gd name="connsiteY1" fmla="*/ 0 h 6886576"/>
              <a:gd name="connsiteX2" fmla="*/ 1310975 w 5511704"/>
              <a:gd name="connsiteY2" fmla="*/ 110728 h 6886576"/>
              <a:gd name="connsiteX3" fmla="*/ 1267362 w 5511704"/>
              <a:gd name="connsiteY3" fmla="*/ 135731 h 6886576"/>
              <a:gd name="connsiteX4" fmla="*/ 1005692 w 5511704"/>
              <a:gd name="connsiteY4" fmla="*/ 71437 h 6886576"/>
              <a:gd name="connsiteX5" fmla="*/ 953358 w 5511704"/>
              <a:gd name="connsiteY5" fmla="*/ 89297 h 6886576"/>
              <a:gd name="connsiteX6" fmla="*/ 979525 w 5511704"/>
              <a:gd name="connsiteY6" fmla="*/ 164307 h 6886576"/>
              <a:gd name="connsiteX7" fmla="*/ 1092915 w 5511704"/>
              <a:gd name="connsiteY7" fmla="*/ 192882 h 6886576"/>
              <a:gd name="connsiteX8" fmla="*/ 1270270 w 5511704"/>
              <a:gd name="connsiteY8" fmla="*/ 375047 h 6886576"/>
              <a:gd name="connsiteX9" fmla="*/ 1002784 w 5511704"/>
              <a:gd name="connsiteY9" fmla="*/ 353615 h 6886576"/>
              <a:gd name="connsiteX10" fmla="*/ 956265 w 5511704"/>
              <a:gd name="connsiteY10" fmla="*/ 396479 h 6886576"/>
              <a:gd name="connsiteX11" fmla="*/ 938820 w 5511704"/>
              <a:gd name="connsiteY11" fmla="*/ 453629 h 6886576"/>
              <a:gd name="connsiteX12" fmla="*/ 860319 w 5511704"/>
              <a:gd name="connsiteY12" fmla="*/ 360759 h 6886576"/>
              <a:gd name="connsiteX13" fmla="*/ 793447 w 5511704"/>
              <a:gd name="connsiteY13" fmla="*/ 335757 h 6886576"/>
              <a:gd name="connsiteX14" fmla="*/ 773095 w 5511704"/>
              <a:gd name="connsiteY14" fmla="*/ 417910 h 6886576"/>
              <a:gd name="connsiteX15" fmla="*/ 834151 w 5511704"/>
              <a:gd name="connsiteY15" fmla="*/ 507206 h 6886576"/>
              <a:gd name="connsiteX16" fmla="*/ 996969 w 5511704"/>
              <a:gd name="connsiteY16" fmla="*/ 560785 h 6886576"/>
              <a:gd name="connsiteX17" fmla="*/ 822522 w 5511704"/>
              <a:gd name="connsiteY17" fmla="*/ 560785 h 6886576"/>
              <a:gd name="connsiteX18" fmla="*/ 621908 w 5511704"/>
              <a:gd name="connsiteY18" fmla="*/ 525066 h 6886576"/>
              <a:gd name="connsiteX19" fmla="*/ 409664 w 5511704"/>
              <a:gd name="connsiteY19" fmla="*/ 535781 h 6886576"/>
              <a:gd name="connsiteX20" fmla="*/ 209049 w 5511704"/>
              <a:gd name="connsiteY20" fmla="*/ 464344 h 6886576"/>
              <a:gd name="connsiteX21" fmla="*/ 5527 w 5511704"/>
              <a:gd name="connsiteY21" fmla="*/ 467916 h 6886576"/>
              <a:gd name="connsiteX22" fmla="*/ 906838 w 5511704"/>
              <a:gd name="connsiteY22" fmla="*/ 914400 h 6886576"/>
              <a:gd name="connsiteX23" fmla="*/ 863226 w 5511704"/>
              <a:gd name="connsiteY23" fmla="*/ 925116 h 6886576"/>
              <a:gd name="connsiteX24" fmla="*/ 805077 w 5511704"/>
              <a:gd name="connsiteY24" fmla="*/ 953691 h 6886576"/>
              <a:gd name="connsiteX25" fmla="*/ 848689 w 5511704"/>
              <a:gd name="connsiteY25" fmla="*/ 1010841 h 6886576"/>
              <a:gd name="connsiteX26" fmla="*/ 1084193 w 5511704"/>
              <a:gd name="connsiteY26" fmla="*/ 1117997 h 6886576"/>
              <a:gd name="connsiteX27" fmla="*/ 1142342 w 5511704"/>
              <a:gd name="connsiteY27" fmla="*/ 1225153 h 6886576"/>
              <a:gd name="connsiteX28" fmla="*/ 1069655 w 5511704"/>
              <a:gd name="connsiteY28" fmla="*/ 1214438 h 6886576"/>
              <a:gd name="connsiteX29" fmla="*/ 1005692 w 5511704"/>
              <a:gd name="connsiteY29" fmla="*/ 1235869 h 6886576"/>
              <a:gd name="connsiteX30" fmla="*/ 1031858 w 5511704"/>
              <a:gd name="connsiteY30" fmla="*/ 1371600 h 6886576"/>
              <a:gd name="connsiteX31" fmla="*/ 1366216 w 5511704"/>
              <a:gd name="connsiteY31" fmla="*/ 1546622 h 6886576"/>
              <a:gd name="connsiteX32" fmla="*/ 1395290 w 5511704"/>
              <a:gd name="connsiteY32" fmla="*/ 1603772 h 6886576"/>
              <a:gd name="connsiteX33" fmla="*/ 1354586 w 5511704"/>
              <a:gd name="connsiteY33" fmla="*/ 1643063 h 6886576"/>
              <a:gd name="connsiteX34" fmla="*/ 1247011 w 5511704"/>
              <a:gd name="connsiteY34" fmla="*/ 1664494 h 6886576"/>
              <a:gd name="connsiteX35" fmla="*/ 1398198 w 5511704"/>
              <a:gd name="connsiteY35" fmla="*/ 1857375 h 6886576"/>
              <a:gd name="connsiteX36" fmla="*/ 1453440 w 5511704"/>
              <a:gd name="connsiteY36" fmla="*/ 1910954 h 6886576"/>
              <a:gd name="connsiteX37" fmla="*/ 1549386 w 5511704"/>
              <a:gd name="connsiteY37" fmla="*/ 1993106 h 6886576"/>
              <a:gd name="connsiteX38" fmla="*/ 1549386 w 5511704"/>
              <a:gd name="connsiteY38" fmla="*/ 2021681 h 6886576"/>
              <a:gd name="connsiteX39" fmla="*/ 1421458 w 5511704"/>
              <a:gd name="connsiteY39" fmla="*/ 2110978 h 6886576"/>
              <a:gd name="connsiteX40" fmla="*/ 1188861 w 5511704"/>
              <a:gd name="connsiteY40" fmla="*/ 2085976 h 6886576"/>
              <a:gd name="connsiteX41" fmla="*/ 1531941 w 5511704"/>
              <a:gd name="connsiteY41" fmla="*/ 2218135 h 6886576"/>
              <a:gd name="connsiteX42" fmla="*/ 421293 w 5511704"/>
              <a:gd name="connsiteY42" fmla="*/ 1900238 h 6886576"/>
              <a:gd name="connsiteX43" fmla="*/ 491072 w 5511704"/>
              <a:gd name="connsiteY43" fmla="*/ 1982391 h 6886576"/>
              <a:gd name="connsiteX44" fmla="*/ 880671 w 5511704"/>
              <a:gd name="connsiteY44" fmla="*/ 2200276 h 6886576"/>
              <a:gd name="connsiteX45" fmla="*/ 991154 w 5511704"/>
              <a:gd name="connsiteY45" fmla="*/ 2336007 h 6886576"/>
              <a:gd name="connsiteX46" fmla="*/ 1107453 w 5511704"/>
              <a:gd name="connsiteY46" fmla="*/ 2411016 h 6886576"/>
              <a:gd name="connsiteX47" fmla="*/ 1270270 w 5511704"/>
              <a:gd name="connsiteY47" fmla="*/ 2411016 h 6886576"/>
              <a:gd name="connsiteX48" fmla="*/ 1386568 w 5511704"/>
              <a:gd name="connsiteY48" fmla="*/ 2528889 h 6886576"/>
              <a:gd name="connsiteX49" fmla="*/ 1267362 w 5511704"/>
              <a:gd name="connsiteY49" fmla="*/ 2553891 h 6886576"/>
              <a:gd name="connsiteX50" fmla="*/ 1127805 w 5511704"/>
              <a:gd name="connsiteY50" fmla="*/ 2536032 h 6886576"/>
              <a:gd name="connsiteX51" fmla="*/ 970802 w 5511704"/>
              <a:gd name="connsiteY51" fmla="*/ 2575322 h 6886576"/>
              <a:gd name="connsiteX52" fmla="*/ 825429 w 5511704"/>
              <a:gd name="connsiteY52" fmla="*/ 2543176 h 6886576"/>
              <a:gd name="connsiteX53" fmla="*/ 650982 w 5511704"/>
              <a:gd name="connsiteY53" fmla="*/ 2564607 h 6886576"/>
              <a:gd name="connsiteX54" fmla="*/ 595740 w 5511704"/>
              <a:gd name="connsiteY54" fmla="*/ 2703909 h 6886576"/>
              <a:gd name="connsiteX55" fmla="*/ 578296 w 5511704"/>
              <a:gd name="connsiteY55" fmla="*/ 2714626 h 6886576"/>
              <a:gd name="connsiteX56" fmla="*/ 255568 w 5511704"/>
              <a:gd name="connsiteY56" fmla="*/ 2936081 h 6886576"/>
              <a:gd name="connsiteX57" fmla="*/ 165437 w 5511704"/>
              <a:gd name="connsiteY57" fmla="*/ 2953941 h 6886576"/>
              <a:gd name="connsiteX58" fmla="*/ 697501 w 5511704"/>
              <a:gd name="connsiteY58" fmla="*/ 3343275 h 6886576"/>
              <a:gd name="connsiteX59" fmla="*/ 339884 w 5511704"/>
              <a:gd name="connsiteY59" fmla="*/ 3243263 h 6886576"/>
              <a:gd name="connsiteX60" fmla="*/ 290458 w 5511704"/>
              <a:gd name="connsiteY60" fmla="*/ 3407569 h 6886576"/>
              <a:gd name="connsiteX61" fmla="*/ 459090 w 5511704"/>
              <a:gd name="connsiteY61" fmla="*/ 3554016 h 6886576"/>
              <a:gd name="connsiteX62" fmla="*/ 520147 w 5511704"/>
              <a:gd name="connsiteY62" fmla="*/ 3843338 h 6886576"/>
              <a:gd name="connsiteX63" fmla="*/ 491072 w 5511704"/>
              <a:gd name="connsiteY63" fmla="*/ 4107657 h 6886576"/>
              <a:gd name="connsiteX64" fmla="*/ 418386 w 5511704"/>
              <a:gd name="connsiteY64" fmla="*/ 4189810 h 6886576"/>
              <a:gd name="connsiteX65" fmla="*/ 313718 w 5511704"/>
              <a:gd name="connsiteY65" fmla="*/ 4339829 h 6886576"/>
              <a:gd name="connsiteX66" fmla="*/ 249753 w 5511704"/>
              <a:gd name="connsiteY66" fmla="*/ 4432698 h 6886576"/>
              <a:gd name="connsiteX67" fmla="*/ 25879 w 5511704"/>
              <a:gd name="connsiteY67" fmla="*/ 4396979 h 6886576"/>
              <a:gd name="connsiteX68" fmla="*/ 325347 w 5511704"/>
              <a:gd name="connsiteY68" fmla="*/ 4632722 h 6886576"/>
              <a:gd name="connsiteX69" fmla="*/ 84029 w 5511704"/>
              <a:gd name="connsiteY69" fmla="*/ 4604147 h 6886576"/>
              <a:gd name="connsiteX70" fmla="*/ 5527 w 5511704"/>
              <a:gd name="connsiteY70" fmla="*/ 4622007 h 6886576"/>
              <a:gd name="connsiteX71" fmla="*/ 49139 w 5511704"/>
              <a:gd name="connsiteY71" fmla="*/ 4697016 h 6886576"/>
              <a:gd name="connsiteX72" fmla="*/ 226494 w 5511704"/>
              <a:gd name="connsiteY72" fmla="*/ 4825604 h 6886576"/>
              <a:gd name="connsiteX73" fmla="*/ 592833 w 5511704"/>
              <a:gd name="connsiteY73" fmla="*/ 5175647 h 6886576"/>
              <a:gd name="connsiteX74" fmla="*/ 238123 w 5511704"/>
              <a:gd name="connsiteY74" fmla="*/ 5014913 h 6886576"/>
              <a:gd name="connsiteX75" fmla="*/ 610278 w 5511704"/>
              <a:gd name="connsiteY75" fmla="*/ 5375673 h 6886576"/>
              <a:gd name="connsiteX76" fmla="*/ 691686 w 5511704"/>
              <a:gd name="connsiteY76" fmla="*/ 5497116 h 6886576"/>
              <a:gd name="connsiteX77" fmla="*/ 860319 w 5511704"/>
              <a:gd name="connsiteY77" fmla="*/ 5793582 h 6886576"/>
              <a:gd name="connsiteX78" fmla="*/ 851597 w 5511704"/>
              <a:gd name="connsiteY78" fmla="*/ 5825729 h 6886576"/>
              <a:gd name="connsiteX79" fmla="*/ 659704 w 5511704"/>
              <a:gd name="connsiteY79" fmla="*/ 5779295 h 6886576"/>
              <a:gd name="connsiteX80" fmla="*/ 909746 w 5511704"/>
              <a:gd name="connsiteY80" fmla="*/ 6029326 h 6886576"/>
              <a:gd name="connsiteX81" fmla="*/ 1168509 w 5511704"/>
              <a:gd name="connsiteY81" fmla="*/ 6222207 h 6886576"/>
              <a:gd name="connsiteX82" fmla="*/ 985339 w 5511704"/>
              <a:gd name="connsiteY82" fmla="*/ 6193632 h 6886576"/>
              <a:gd name="connsiteX83" fmla="*/ 732391 w 5511704"/>
              <a:gd name="connsiteY83" fmla="*/ 6082904 h 6886576"/>
              <a:gd name="connsiteX84" fmla="*/ 645167 w 5511704"/>
              <a:gd name="connsiteY84" fmla="*/ 6125766 h 6886576"/>
              <a:gd name="connsiteX85" fmla="*/ 883579 w 5511704"/>
              <a:gd name="connsiteY85" fmla="*/ 6307932 h 6886576"/>
              <a:gd name="connsiteX86" fmla="*/ 1020229 w 5511704"/>
              <a:gd name="connsiteY86" fmla="*/ 6393657 h 6886576"/>
              <a:gd name="connsiteX87" fmla="*/ 1075471 w 5511704"/>
              <a:gd name="connsiteY87" fmla="*/ 6457950 h 6886576"/>
              <a:gd name="connsiteX88" fmla="*/ 1232473 w 5511704"/>
              <a:gd name="connsiteY88" fmla="*/ 6686551 h 6886576"/>
              <a:gd name="connsiteX89" fmla="*/ 1592997 w 5511704"/>
              <a:gd name="connsiteY89" fmla="*/ 6886576 h 6886576"/>
              <a:gd name="connsiteX90" fmla="*/ 5511704 w 5511704"/>
              <a:gd name="connsiteY90" fmla="*/ 6886576 h 6886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5511704" h="6886576">
                <a:moveTo>
                  <a:pt x="5511704" y="0"/>
                </a:moveTo>
                <a:lnTo>
                  <a:pt x="1008599" y="0"/>
                </a:lnTo>
                <a:cubicBezTo>
                  <a:pt x="1110360" y="35719"/>
                  <a:pt x="1209214" y="78581"/>
                  <a:pt x="1310975" y="110728"/>
                </a:cubicBezTo>
                <a:cubicBezTo>
                  <a:pt x="1296437" y="146447"/>
                  <a:pt x="1281900" y="139303"/>
                  <a:pt x="1267362" y="135731"/>
                </a:cubicBezTo>
                <a:cubicBezTo>
                  <a:pt x="1180139" y="121445"/>
                  <a:pt x="1090008" y="110728"/>
                  <a:pt x="1005692" y="71437"/>
                </a:cubicBezTo>
                <a:cubicBezTo>
                  <a:pt x="985339" y="64294"/>
                  <a:pt x="962080" y="64294"/>
                  <a:pt x="953358" y="89297"/>
                </a:cubicBezTo>
                <a:cubicBezTo>
                  <a:pt x="938820" y="125016"/>
                  <a:pt x="959172" y="146447"/>
                  <a:pt x="979525" y="164307"/>
                </a:cubicBezTo>
                <a:cubicBezTo>
                  <a:pt x="1014414" y="196453"/>
                  <a:pt x="1055118" y="189310"/>
                  <a:pt x="1092915" y="192882"/>
                </a:cubicBezTo>
                <a:cubicBezTo>
                  <a:pt x="1197583" y="210741"/>
                  <a:pt x="1247011" y="260747"/>
                  <a:pt x="1270270" y="375047"/>
                </a:cubicBezTo>
                <a:cubicBezTo>
                  <a:pt x="1180139" y="328613"/>
                  <a:pt x="1090008" y="385763"/>
                  <a:pt x="1002784" y="353615"/>
                </a:cubicBezTo>
                <a:cubicBezTo>
                  <a:pt x="979525" y="346472"/>
                  <a:pt x="944635" y="357188"/>
                  <a:pt x="956265" y="396479"/>
                </a:cubicBezTo>
                <a:cubicBezTo>
                  <a:pt x="967894" y="432198"/>
                  <a:pt x="1005692" y="460772"/>
                  <a:pt x="938820" y="453629"/>
                </a:cubicBezTo>
                <a:cubicBezTo>
                  <a:pt x="889393" y="450056"/>
                  <a:pt x="874856" y="407194"/>
                  <a:pt x="860319" y="360759"/>
                </a:cubicBezTo>
                <a:cubicBezTo>
                  <a:pt x="848689" y="335757"/>
                  <a:pt x="816707" y="321469"/>
                  <a:pt x="793447" y="335757"/>
                </a:cubicBezTo>
                <a:cubicBezTo>
                  <a:pt x="764373" y="350044"/>
                  <a:pt x="773095" y="389335"/>
                  <a:pt x="773095" y="417910"/>
                </a:cubicBezTo>
                <a:cubicBezTo>
                  <a:pt x="770187" y="471488"/>
                  <a:pt x="793447" y="496491"/>
                  <a:pt x="834151" y="507206"/>
                </a:cubicBezTo>
                <a:cubicBezTo>
                  <a:pt x="883579" y="521494"/>
                  <a:pt x="933005" y="539354"/>
                  <a:pt x="996969" y="560785"/>
                </a:cubicBezTo>
                <a:cubicBezTo>
                  <a:pt x="927190" y="596503"/>
                  <a:pt x="874856" y="589360"/>
                  <a:pt x="822522" y="560785"/>
                </a:cubicBezTo>
                <a:cubicBezTo>
                  <a:pt x="758558" y="528637"/>
                  <a:pt x="674242" y="485775"/>
                  <a:pt x="621908" y="525066"/>
                </a:cubicBezTo>
                <a:cubicBezTo>
                  <a:pt x="543407" y="582216"/>
                  <a:pt x="479443" y="546497"/>
                  <a:pt x="409664" y="535781"/>
                </a:cubicBezTo>
                <a:cubicBezTo>
                  <a:pt x="264290" y="514350"/>
                  <a:pt x="354422" y="482204"/>
                  <a:pt x="209049" y="464344"/>
                </a:cubicBezTo>
                <a:cubicBezTo>
                  <a:pt x="150900" y="457200"/>
                  <a:pt x="89843" y="428625"/>
                  <a:pt x="5527" y="467916"/>
                </a:cubicBezTo>
                <a:cubicBezTo>
                  <a:pt x="386404" y="675085"/>
                  <a:pt x="566666" y="660797"/>
                  <a:pt x="906838" y="914400"/>
                </a:cubicBezTo>
                <a:cubicBezTo>
                  <a:pt x="892301" y="939404"/>
                  <a:pt x="877764" y="928688"/>
                  <a:pt x="863226" y="925116"/>
                </a:cubicBezTo>
                <a:cubicBezTo>
                  <a:pt x="839967" y="921544"/>
                  <a:pt x="810892" y="907256"/>
                  <a:pt x="805077" y="953691"/>
                </a:cubicBezTo>
                <a:cubicBezTo>
                  <a:pt x="802169" y="989410"/>
                  <a:pt x="819615" y="1007269"/>
                  <a:pt x="848689" y="1010841"/>
                </a:cubicBezTo>
                <a:cubicBezTo>
                  <a:pt x="933005" y="1025129"/>
                  <a:pt x="1008599" y="1075135"/>
                  <a:pt x="1084193" y="1117997"/>
                </a:cubicBezTo>
                <a:cubicBezTo>
                  <a:pt x="1119082" y="1135857"/>
                  <a:pt x="1156879" y="1160860"/>
                  <a:pt x="1142342" y="1225153"/>
                </a:cubicBezTo>
                <a:cubicBezTo>
                  <a:pt x="1113268" y="1243013"/>
                  <a:pt x="1092915" y="1218009"/>
                  <a:pt x="1069655" y="1214438"/>
                </a:cubicBezTo>
                <a:cubicBezTo>
                  <a:pt x="1046396" y="1210866"/>
                  <a:pt x="991154" y="1225153"/>
                  <a:pt x="1005692" y="1235869"/>
                </a:cubicBezTo>
                <a:cubicBezTo>
                  <a:pt x="1072563" y="1275159"/>
                  <a:pt x="950450" y="1371600"/>
                  <a:pt x="1031858" y="1371600"/>
                </a:cubicBezTo>
                <a:cubicBezTo>
                  <a:pt x="1165601" y="1371600"/>
                  <a:pt x="1238288" y="1543050"/>
                  <a:pt x="1366216" y="1546622"/>
                </a:cubicBezTo>
                <a:cubicBezTo>
                  <a:pt x="1386568" y="1546622"/>
                  <a:pt x="1395290" y="1578770"/>
                  <a:pt x="1395290" y="1603772"/>
                </a:cubicBezTo>
                <a:cubicBezTo>
                  <a:pt x="1395290" y="1635920"/>
                  <a:pt x="1374939" y="1639491"/>
                  <a:pt x="1354586" y="1643063"/>
                </a:cubicBezTo>
                <a:cubicBezTo>
                  <a:pt x="1322604" y="1646635"/>
                  <a:pt x="1287715" y="1603772"/>
                  <a:pt x="1247011" y="1664494"/>
                </a:cubicBezTo>
                <a:cubicBezTo>
                  <a:pt x="1322604" y="1700213"/>
                  <a:pt x="1401105" y="1735932"/>
                  <a:pt x="1398198" y="1857375"/>
                </a:cubicBezTo>
                <a:cubicBezTo>
                  <a:pt x="1398198" y="1889523"/>
                  <a:pt x="1430180" y="1903810"/>
                  <a:pt x="1453440" y="1910954"/>
                </a:cubicBezTo>
                <a:cubicBezTo>
                  <a:pt x="1494144" y="1925241"/>
                  <a:pt x="1526126" y="1946673"/>
                  <a:pt x="1549386" y="1993106"/>
                </a:cubicBezTo>
                <a:cubicBezTo>
                  <a:pt x="1549386" y="2003822"/>
                  <a:pt x="1549386" y="2010966"/>
                  <a:pt x="1549386" y="2021681"/>
                </a:cubicBezTo>
                <a:cubicBezTo>
                  <a:pt x="1543571" y="2132410"/>
                  <a:pt x="1485422" y="2128838"/>
                  <a:pt x="1421458" y="2110978"/>
                </a:cubicBezTo>
                <a:cubicBezTo>
                  <a:pt x="1345864" y="2089547"/>
                  <a:pt x="1270270" y="2046685"/>
                  <a:pt x="1188861" y="2085976"/>
                </a:cubicBezTo>
                <a:cubicBezTo>
                  <a:pt x="1302252" y="2139554"/>
                  <a:pt x="1427272" y="2143126"/>
                  <a:pt x="1531941" y="2218135"/>
                </a:cubicBezTo>
                <a:cubicBezTo>
                  <a:pt x="1142342" y="2232422"/>
                  <a:pt x="799262" y="1993106"/>
                  <a:pt x="421293" y="1900238"/>
                </a:cubicBezTo>
                <a:cubicBezTo>
                  <a:pt x="432923" y="1960960"/>
                  <a:pt x="464905" y="1975247"/>
                  <a:pt x="491072" y="1982391"/>
                </a:cubicBezTo>
                <a:cubicBezTo>
                  <a:pt x="630630" y="2028825"/>
                  <a:pt x="752743" y="2121695"/>
                  <a:pt x="880671" y="2200276"/>
                </a:cubicBezTo>
                <a:cubicBezTo>
                  <a:pt x="933005" y="2232422"/>
                  <a:pt x="970802" y="2268142"/>
                  <a:pt x="991154" y="2336007"/>
                </a:cubicBezTo>
                <a:cubicBezTo>
                  <a:pt x="1008599" y="2400300"/>
                  <a:pt x="1043489" y="2428875"/>
                  <a:pt x="1107453" y="2411016"/>
                </a:cubicBezTo>
                <a:cubicBezTo>
                  <a:pt x="1159787" y="2396729"/>
                  <a:pt x="1215029" y="2403873"/>
                  <a:pt x="1270270" y="2411016"/>
                </a:cubicBezTo>
                <a:cubicBezTo>
                  <a:pt x="1331326" y="2418160"/>
                  <a:pt x="1401105" y="2489597"/>
                  <a:pt x="1386568" y="2528889"/>
                </a:cubicBezTo>
                <a:cubicBezTo>
                  <a:pt x="1357494" y="2593182"/>
                  <a:pt x="1308067" y="2561035"/>
                  <a:pt x="1267362" y="2553891"/>
                </a:cubicBezTo>
                <a:cubicBezTo>
                  <a:pt x="1217936" y="2546748"/>
                  <a:pt x="1127805" y="2528889"/>
                  <a:pt x="1127805" y="2536032"/>
                </a:cubicBezTo>
                <a:cubicBezTo>
                  <a:pt x="1095822" y="2696766"/>
                  <a:pt x="1023136" y="2575322"/>
                  <a:pt x="970802" y="2575322"/>
                </a:cubicBezTo>
                <a:cubicBezTo>
                  <a:pt x="921375" y="2575322"/>
                  <a:pt x="871949" y="2557463"/>
                  <a:pt x="825429" y="2543176"/>
                </a:cubicBezTo>
                <a:cubicBezTo>
                  <a:pt x="764373" y="2525316"/>
                  <a:pt x="709132" y="2557463"/>
                  <a:pt x="650982" y="2564607"/>
                </a:cubicBezTo>
                <a:cubicBezTo>
                  <a:pt x="598648" y="2571751"/>
                  <a:pt x="627722" y="2664620"/>
                  <a:pt x="595740" y="2703909"/>
                </a:cubicBezTo>
                <a:cubicBezTo>
                  <a:pt x="589926" y="2714626"/>
                  <a:pt x="584111" y="2714626"/>
                  <a:pt x="578296" y="2714626"/>
                </a:cubicBezTo>
                <a:cubicBezTo>
                  <a:pt x="560851" y="2993232"/>
                  <a:pt x="255568" y="2925366"/>
                  <a:pt x="255568" y="2936081"/>
                </a:cubicBezTo>
                <a:cubicBezTo>
                  <a:pt x="229401" y="2953941"/>
                  <a:pt x="197419" y="2911079"/>
                  <a:pt x="165437" y="2953941"/>
                </a:cubicBezTo>
                <a:cubicBezTo>
                  <a:pt x="302087" y="3150394"/>
                  <a:pt x="511425" y="3196828"/>
                  <a:pt x="697501" y="3343275"/>
                </a:cubicBezTo>
                <a:cubicBezTo>
                  <a:pt x="543407" y="3393282"/>
                  <a:pt x="453275" y="3221832"/>
                  <a:pt x="339884" y="3243263"/>
                </a:cubicBezTo>
                <a:cubicBezTo>
                  <a:pt x="284643" y="3296842"/>
                  <a:pt x="450368" y="3382566"/>
                  <a:pt x="290458" y="3407569"/>
                </a:cubicBezTo>
                <a:cubicBezTo>
                  <a:pt x="360236" y="3454004"/>
                  <a:pt x="409664" y="3500439"/>
                  <a:pt x="459090" y="3554016"/>
                </a:cubicBezTo>
                <a:cubicBezTo>
                  <a:pt x="543407" y="3650457"/>
                  <a:pt x="560851" y="3714751"/>
                  <a:pt x="520147" y="3843338"/>
                </a:cubicBezTo>
                <a:cubicBezTo>
                  <a:pt x="493979" y="3929063"/>
                  <a:pt x="456183" y="4007645"/>
                  <a:pt x="491072" y="4107657"/>
                </a:cubicBezTo>
                <a:cubicBezTo>
                  <a:pt x="514332" y="4175522"/>
                  <a:pt x="505609" y="4221957"/>
                  <a:pt x="418386" y="4189810"/>
                </a:cubicBezTo>
                <a:cubicBezTo>
                  <a:pt x="325347" y="4157663"/>
                  <a:pt x="290458" y="4218386"/>
                  <a:pt x="313718" y="4339829"/>
                </a:cubicBezTo>
                <a:cubicBezTo>
                  <a:pt x="328254" y="4418410"/>
                  <a:pt x="313718" y="4443413"/>
                  <a:pt x="249753" y="4432698"/>
                </a:cubicBezTo>
                <a:cubicBezTo>
                  <a:pt x="179975" y="4421982"/>
                  <a:pt x="113103" y="4371976"/>
                  <a:pt x="25879" y="4396979"/>
                </a:cubicBezTo>
                <a:cubicBezTo>
                  <a:pt x="95658" y="4539854"/>
                  <a:pt x="243939" y="4496991"/>
                  <a:pt x="325347" y="4632722"/>
                </a:cubicBezTo>
                <a:cubicBezTo>
                  <a:pt x="229401" y="4632722"/>
                  <a:pt x="153807" y="4632722"/>
                  <a:pt x="84029" y="4604147"/>
                </a:cubicBezTo>
                <a:cubicBezTo>
                  <a:pt x="54954" y="4593433"/>
                  <a:pt x="22972" y="4579145"/>
                  <a:pt x="5527" y="4622007"/>
                </a:cubicBezTo>
                <a:cubicBezTo>
                  <a:pt x="-14826" y="4672014"/>
                  <a:pt x="25879" y="4689872"/>
                  <a:pt x="49139" y="4697016"/>
                </a:cubicBezTo>
                <a:cubicBezTo>
                  <a:pt x="116011" y="4722019"/>
                  <a:pt x="168344" y="4779170"/>
                  <a:pt x="226494" y="4825604"/>
                </a:cubicBezTo>
                <a:cubicBezTo>
                  <a:pt x="351514" y="4925616"/>
                  <a:pt x="488165" y="5011341"/>
                  <a:pt x="592833" y="5175647"/>
                </a:cubicBezTo>
                <a:cubicBezTo>
                  <a:pt x="461997" y="5132785"/>
                  <a:pt x="363144" y="5032772"/>
                  <a:pt x="238123" y="5014913"/>
                </a:cubicBezTo>
                <a:cubicBezTo>
                  <a:pt x="345700" y="5164932"/>
                  <a:pt x="482350" y="5264944"/>
                  <a:pt x="610278" y="5375673"/>
                </a:cubicBezTo>
                <a:cubicBezTo>
                  <a:pt x="648075" y="5407819"/>
                  <a:pt x="685872" y="5429250"/>
                  <a:pt x="691686" y="5497116"/>
                </a:cubicBezTo>
                <a:cubicBezTo>
                  <a:pt x="709132" y="5629276"/>
                  <a:pt x="755650" y="5736432"/>
                  <a:pt x="860319" y="5793582"/>
                </a:cubicBezTo>
                <a:cubicBezTo>
                  <a:pt x="860319" y="5793582"/>
                  <a:pt x="854504" y="5815013"/>
                  <a:pt x="851597" y="5825729"/>
                </a:cubicBezTo>
                <a:cubicBezTo>
                  <a:pt x="787632" y="5829301"/>
                  <a:pt x="738206" y="5750720"/>
                  <a:pt x="659704" y="5779295"/>
                </a:cubicBezTo>
                <a:cubicBezTo>
                  <a:pt x="738206" y="5886451"/>
                  <a:pt x="802169" y="5979319"/>
                  <a:pt x="909746" y="6029326"/>
                </a:cubicBezTo>
                <a:cubicBezTo>
                  <a:pt x="996969" y="6068616"/>
                  <a:pt x="1104545" y="6093620"/>
                  <a:pt x="1168509" y="6222207"/>
                </a:cubicBezTo>
                <a:cubicBezTo>
                  <a:pt x="1095822" y="6247210"/>
                  <a:pt x="1040581" y="6215063"/>
                  <a:pt x="985339" y="6193632"/>
                </a:cubicBezTo>
                <a:cubicBezTo>
                  <a:pt x="901023" y="6157913"/>
                  <a:pt x="816707" y="6118623"/>
                  <a:pt x="732391" y="6082904"/>
                </a:cubicBezTo>
                <a:cubicBezTo>
                  <a:pt x="700408" y="6068616"/>
                  <a:pt x="665519" y="6061472"/>
                  <a:pt x="645167" y="6125766"/>
                </a:cubicBezTo>
                <a:cubicBezTo>
                  <a:pt x="752743" y="6140053"/>
                  <a:pt x="816707" y="6225779"/>
                  <a:pt x="883579" y="6307932"/>
                </a:cubicBezTo>
                <a:cubicBezTo>
                  <a:pt x="921375" y="6354366"/>
                  <a:pt x="953358" y="6415088"/>
                  <a:pt x="1020229" y="6393657"/>
                </a:cubicBezTo>
                <a:cubicBezTo>
                  <a:pt x="1055118" y="6382942"/>
                  <a:pt x="1078378" y="6415088"/>
                  <a:pt x="1075471" y="6457950"/>
                </a:cubicBezTo>
                <a:cubicBezTo>
                  <a:pt x="1060933" y="6607970"/>
                  <a:pt x="1145250" y="6657976"/>
                  <a:pt x="1232473" y="6686551"/>
                </a:cubicBezTo>
                <a:cubicBezTo>
                  <a:pt x="1360401" y="6729413"/>
                  <a:pt x="1473792" y="6815138"/>
                  <a:pt x="1592997" y="6886576"/>
                </a:cubicBezTo>
                <a:lnTo>
                  <a:pt x="5511704" y="6886576"/>
                </a:lnTo>
                <a:close/>
              </a:path>
            </a:pathLst>
          </a:custGeom>
          <a:solidFill>
            <a:srgbClr val="5429E7"/>
          </a:solidFill>
          <a:ln w="32707" cap="flat">
            <a:noFill/>
            <a:prstDash val="solid"/>
            <a:miter/>
          </a:ln>
        </p:spPr>
        <p:txBody>
          <a:bodyPr rtlCol="0" anchor="ctr"/>
          <a:lstStyle/>
          <a:p>
            <a:endParaRPr lang="en-US" dirty="0"/>
          </a:p>
        </p:txBody>
      </p:sp>
      <p:sp>
        <p:nvSpPr>
          <p:cNvPr id="2" name="Başlık 1">
            <a:extLst>
              <a:ext uri="{FF2B5EF4-FFF2-40B4-BE49-F238E27FC236}">
                <a16:creationId xmlns:a16="http://schemas.microsoft.com/office/drawing/2014/main" id="{20597743-9290-7740-960E-B35A8B863C50}"/>
              </a:ext>
            </a:extLst>
          </p:cNvPr>
          <p:cNvSpPr>
            <a:spLocks noGrp="1"/>
          </p:cNvSpPr>
          <p:nvPr>
            <p:ph type="title"/>
          </p:nvPr>
        </p:nvSpPr>
        <p:spPr>
          <a:xfrm>
            <a:off x="838200" y="713312"/>
            <a:ext cx="3461084" cy="5431376"/>
          </a:xfrm>
        </p:spPr>
        <p:txBody>
          <a:bodyPr>
            <a:normAutofit/>
          </a:bodyPr>
          <a:lstStyle/>
          <a:p>
            <a:r>
              <a:rPr lang="tr-TR">
                <a:solidFill>
                  <a:srgbClr val="FFFFFF"/>
                </a:solidFill>
              </a:rPr>
              <a:t>2000Lİ YILLARDA YÖNETİM</a:t>
            </a:r>
          </a:p>
        </p:txBody>
      </p:sp>
      <p:sp>
        <p:nvSpPr>
          <p:cNvPr id="3" name="İçerik Yer Tutucusu 2">
            <a:extLst>
              <a:ext uri="{FF2B5EF4-FFF2-40B4-BE49-F238E27FC236}">
                <a16:creationId xmlns:a16="http://schemas.microsoft.com/office/drawing/2014/main" id="{519FA06B-E01C-3E4C-890F-942C6E153FE1}"/>
              </a:ext>
            </a:extLst>
          </p:cNvPr>
          <p:cNvSpPr>
            <a:spLocks noGrp="1"/>
          </p:cNvSpPr>
          <p:nvPr>
            <p:ph idx="1"/>
          </p:nvPr>
        </p:nvSpPr>
        <p:spPr>
          <a:xfrm>
            <a:off x="6095999" y="713313"/>
            <a:ext cx="5257801" cy="5431376"/>
          </a:xfrm>
        </p:spPr>
        <p:txBody>
          <a:bodyPr anchor="ctr">
            <a:normAutofit/>
          </a:bodyPr>
          <a:lstStyle/>
          <a:p>
            <a:r>
              <a:rPr lang="tr-TR" sz="2000"/>
              <a:t>1.PARADİGMADAKİ DEĞİŞMELER</a:t>
            </a:r>
          </a:p>
          <a:p>
            <a:pPr marL="0" indent="0">
              <a:buNone/>
            </a:pPr>
            <a:r>
              <a:rPr lang="tr-TR" sz="2000"/>
              <a:t>Paradigma, zihinsel bir kalıp veya düşünce sistemi olup, dünyayı ve olayları düşünme, algılama ve anlamada insana köklü ve ödünsüz bir bakış açısı sağlayan varsayımlar dizisidir. Yönetim paradigması ile yöneticilerin; astları konumdaki bireylere, bireylerin çalıştıkları örgütler hakkında sahip oldukları varsayımlar dizisi veya bunların oluşturdukları kuramlar ifade edilmek istenmektedir.</a:t>
            </a:r>
          </a:p>
        </p:txBody>
      </p:sp>
    </p:spTree>
    <p:extLst>
      <p:ext uri="{BB962C8B-B14F-4D97-AF65-F5344CB8AC3E}">
        <p14:creationId xmlns:p14="http://schemas.microsoft.com/office/powerpoint/2010/main" val="8134215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7718681-A12E-49D6-9925-DD7C68176D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FBD77573-9EF2-4C35-8285-A1CF6FBB0E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5511704" cy="6858000"/>
          </a:xfrm>
          <a:custGeom>
            <a:avLst/>
            <a:gdLst>
              <a:gd name="connsiteX0" fmla="*/ 5511704 w 5511704"/>
              <a:gd name="connsiteY0" fmla="*/ 0 h 6886576"/>
              <a:gd name="connsiteX1" fmla="*/ 1008599 w 5511704"/>
              <a:gd name="connsiteY1" fmla="*/ 0 h 6886576"/>
              <a:gd name="connsiteX2" fmla="*/ 1310975 w 5511704"/>
              <a:gd name="connsiteY2" fmla="*/ 110728 h 6886576"/>
              <a:gd name="connsiteX3" fmla="*/ 1267362 w 5511704"/>
              <a:gd name="connsiteY3" fmla="*/ 135731 h 6886576"/>
              <a:gd name="connsiteX4" fmla="*/ 1005692 w 5511704"/>
              <a:gd name="connsiteY4" fmla="*/ 71437 h 6886576"/>
              <a:gd name="connsiteX5" fmla="*/ 953358 w 5511704"/>
              <a:gd name="connsiteY5" fmla="*/ 89297 h 6886576"/>
              <a:gd name="connsiteX6" fmla="*/ 979525 w 5511704"/>
              <a:gd name="connsiteY6" fmla="*/ 164307 h 6886576"/>
              <a:gd name="connsiteX7" fmla="*/ 1092915 w 5511704"/>
              <a:gd name="connsiteY7" fmla="*/ 192882 h 6886576"/>
              <a:gd name="connsiteX8" fmla="*/ 1270270 w 5511704"/>
              <a:gd name="connsiteY8" fmla="*/ 375047 h 6886576"/>
              <a:gd name="connsiteX9" fmla="*/ 1002784 w 5511704"/>
              <a:gd name="connsiteY9" fmla="*/ 353615 h 6886576"/>
              <a:gd name="connsiteX10" fmla="*/ 956265 w 5511704"/>
              <a:gd name="connsiteY10" fmla="*/ 396479 h 6886576"/>
              <a:gd name="connsiteX11" fmla="*/ 938820 w 5511704"/>
              <a:gd name="connsiteY11" fmla="*/ 453629 h 6886576"/>
              <a:gd name="connsiteX12" fmla="*/ 860319 w 5511704"/>
              <a:gd name="connsiteY12" fmla="*/ 360759 h 6886576"/>
              <a:gd name="connsiteX13" fmla="*/ 793447 w 5511704"/>
              <a:gd name="connsiteY13" fmla="*/ 335757 h 6886576"/>
              <a:gd name="connsiteX14" fmla="*/ 773095 w 5511704"/>
              <a:gd name="connsiteY14" fmla="*/ 417910 h 6886576"/>
              <a:gd name="connsiteX15" fmla="*/ 834151 w 5511704"/>
              <a:gd name="connsiteY15" fmla="*/ 507206 h 6886576"/>
              <a:gd name="connsiteX16" fmla="*/ 996969 w 5511704"/>
              <a:gd name="connsiteY16" fmla="*/ 560785 h 6886576"/>
              <a:gd name="connsiteX17" fmla="*/ 822522 w 5511704"/>
              <a:gd name="connsiteY17" fmla="*/ 560785 h 6886576"/>
              <a:gd name="connsiteX18" fmla="*/ 621908 w 5511704"/>
              <a:gd name="connsiteY18" fmla="*/ 525066 h 6886576"/>
              <a:gd name="connsiteX19" fmla="*/ 409664 w 5511704"/>
              <a:gd name="connsiteY19" fmla="*/ 535781 h 6886576"/>
              <a:gd name="connsiteX20" fmla="*/ 209049 w 5511704"/>
              <a:gd name="connsiteY20" fmla="*/ 464344 h 6886576"/>
              <a:gd name="connsiteX21" fmla="*/ 5527 w 5511704"/>
              <a:gd name="connsiteY21" fmla="*/ 467916 h 6886576"/>
              <a:gd name="connsiteX22" fmla="*/ 906838 w 5511704"/>
              <a:gd name="connsiteY22" fmla="*/ 914400 h 6886576"/>
              <a:gd name="connsiteX23" fmla="*/ 863226 w 5511704"/>
              <a:gd name="connsiteY23" fmla="*/ 925116 h 6886576"/>
              <a:gd name="connsiteX24" fmla="*/ 805077 w 5511704"/>
              <a:gd name="connsiteY24" fmla="*/ 953691 h 6886576"/>
              <a:gd name="connsiteX25" fmla="*/ 848689 w 5511704"/>
              <a:gd name="connsiteY25" fmla="*/ 1010841 h 6886576"/>
              <a:gd name="connsiteX26" fmla="*/ 1084193 w 5511704"/>
              <a:gd name="connsiteY26" fmla="*/ 1117997 h 6886576"/>
              <a:gd name="connsiteX27" fmla="*/ 1142342 w 5511704"/>
              <a:gd name="connsiteY27" fmla="*/ 1225153 h 6886576"/>
              <a:gd name="connsiteX28" fmla="*/ 1069655 w 5511704"/>
              <a:gd name="connsiteY28" fmla="*/ 1214438 h 6886576"/>
              <a:gd name="connsiteX29" fmla="*/ 1005692 w 5511704"/>
              <a:gd name="connsiteY29" fmla="*/ 1235869 h 6886576"/>
              <a:gd name="connsiteX30" fmla="*/ 1031858 w 5511704"/>
              <a:gd name="connsiteY30" fmla="*/ 1371600 h 6886576"/>
              <a:gd name="connsiteX31" fmla="*/ 1366216 w 5511704"/>
              <a:gd name="connsiteY31" fmla="*/ 1546622 h 6886576"/>
              <a:gd name="connsiteX32" fmla="*/ 1395290 w 5511704"/>
              <a:gd name="connsiteY32" fmla="*/ 1603772 h 6886576"/>
              <a:gd name="connsiteX33" fmla="*/ 1354586 w 5511704"/>
              <a:gd name="connsiteY33" fmla="*/ 1643063 h 6886576"/>
              <a:gd name="connsiteX34" fmla="*/ 1247011 w 5511704"/>
              <a:gd name="connsiteY34" fmla="*/ 1664494 h 6886576"/>
              <a:gd name="connsiteX35" fmla="*/ 1398198 w 5511704"/>
              <a:gd name="connsiteY35" fmla="*/ 1857375 h 6886576"/>
              <a:gd name="connsiteX36" fmla="*/ 1453440 w 5511704"/>
              <a:gd name="connsiteY36" fmla="*/ 1910954 h 6886576"/>
              <a:gd name="connsiteX37" fmla="*/ 1549386 w 5511704"/>
              <a:gd name="connsiteY37" fmla="*/ 1993106 h 6886576"/>
              <a:gd name="connsiteX38" fmla="*/ 1549386 w 5511704"/>
              <a:gd name="connsiteY38" fmla="*/ 2021681 h 6886576"/>
              <a:gd name="connsiteX39" fmla="*/ 1421458 w 5511704"/>
              <a:gd name="connsiteY39" fmla="*/ 2110978 h 6886576"/>
              <a:gd name="connsiteX40" fmla="*/ 1188861 w 5511704"/>
              <a:gd name="connsiteY40" fmla="*/ 2085976 h 6886576"/>
              <a:gd name="connsiteX41" fmla="*/ 1531941 w 5511704"/>
              <a:gd name="connsiteY41" fmla="*/ 2218135 h 6886576"/>
              <a:gd name="connsiteX42" fmla="*/ 421293 w 5511704"/>
              <a:gd name="connsiteY42" fmla="*/ 1900238 h 6886576"/>
              <a:gd name="connsiteX43" fmla="*/ 491072 w 5511704"/>
              <a:gd name="connsiteY43" fmla="*/ 1982391 h 6886576"/>
              <a:gd name="connsiteX44" fmla="*/ 880671 w 5511704"/>
              <a:gd name="connsiteY44" fmla="*/ 2200276 h 6886576"/>
              <a:gd name="connsiteX45" fmla="*/ 991154 w 5511704"/>
              <a:gd name="connsiteY45" fmla="*/ 2336007 h 6886576"/>
              <a:gd name="connsiteX46" fmla="*/ 1107453 w 5511704"/>
              <a:gd name="connsiteY46" fmla="*/ 2411016 h 6886576"/>
              <a:gd name="connsiteX47" fmla="*/ 1270270 w 5511704"/>
              <a:gd name="connsiteY47" fmla="*/ 2411016 h 6886576"/>
              <a:gd name="connsiteX48" fmla="*/ 1386568 w 5511704"/>
              <a:gd name="connsiteY48" fmla="*/ 2528889 h 6886576"/>
              <a:gd name="connsiteX49" fmla="*/ 1267362 w 5511704"/>
              <a:gd name="connsiteY49" fmla="*/ 2553891 h 6886576"/>
              <a:gd name="connsiteX50" fmla="*/ 1127805 w 5511704"/>
              <a:gd name="connsiteY50" fmla="*/ 2536032 h 6886576"/>
              <a:gd name="connsiteX51" fmla="*/ 970802 w 5511704"/>
              <a:gd name="connsiteY51" fmla="*/ 2575322 h 6886576"/>
              <a:gd name="connsiteX52" fmla="*/ 825429 w 5511704"/>
              <a:gd name="connsiteY52" fmla="*/ 2543176 h 6886576"/>
              <a:gd name="connsiteX53" fmla="*/ 650982 w 5511704"/>
              <a:gd name="connsiteY53" fmla="*/ 2564607 h 6886576"/>
              <a:gd name="connsiteX54" fmla="*/ 595740 w 5511704"/>
              <a:gd name="connsiteY54" fmla="*/ 2703909 h 6886576"/>
              <a:gd name="connsiteX55" fmla="*/ 578296 w 5511704"/>
              <a:gd name="connsiteY55" fmla="*/ 2714626 h 6886576"/>
              <a:gd name="connsiteX56" fmla="*/ 255568 w 5511704"/>
              <a:gd name="connsiteY56" fmla="*/ 2936081 h 6886576"/>
              <a:gd name="connsiteX57" fmla="*/ 165437 w 5511704"/>
              <a:gd name="connsiteY57" fmla="*/ 2953941 h 6886576"/>
              <a:gd name="connsiteX58" fmla="*/ 697501 w 5511704"/>
              <a:gd name="connsiteY58" fmla="*/ 3343275 h 6886576"/>
              <a:gd name="connsiteX59" fmla="*/ 339884 w 5511704"/>
              <a:gd name="connsiteY59" fmla="*/ 3243263 h 6886576"/>
              <a:gd name="connsiteX60" fmla="*/ 290458 w 5511704"/>
              <a:gd name="connsiteY60" fmla="*/ 3407569 h 6886576"/>
              <a:gd name="connsiteX61" fmla="*/ 459090 w 5511704"/>
              <a:gd name="connsiteY61" fmla="*/ 3554016 h 6886576"/>
              <a:gd name="connsiteX62" fmla="*/ 520147 w 5511704"/>
              <a:gd name="connsiteY62" fmla="*/ 3843338 h 6886576"/>
              <a:gd name="connsiteX63" fmla="*/ 491072 w 5511704"/>
              <a:gd name="connsiteY63" fmla="*/ 4107657 h 6886576"/>
              <a:gd name="connsiteX64" fmla="*/ 418386 w 5511704"/>
              <a:gd name="connsiteY64" fmla="*/ 4189810 h 6886576"/>
              <a:gd name="connsiteX65" fmla="*/ 313718 w 5511704"/>
              <a:gd name="connsiteY65" fmla="*/ 4339829 h 6886576"/>
              <a:gd name="connsiteX66" fmla="*/ 249753 w 5511704"/>
              <a:gd name="connsiteY66" fmla="*/ 4432698 h 6886576"/>
              <a:gd name="connsiteX67" fmla="*/ 25879 w 5511704"/>
              <a:gd name="connsiteY67" fmla="*/ 4396979 h 6886576"/>
              <a:gd name="connsiteX68" fmla="*/ 325347 w 5511704"/>
              <a:gd name="connsiteY68" fmla="*/ 4632722 h 6886576"/>
              <a:gd name="connsiteX69" fmla="*/ 84029 w 5511704"/>
              <a:gd name="connsiteY69" fmla="*/ 4604147 h 6886576"/>
              <a:gd name="connsiteX70" fmla="*/ 5527 w 5511704"/>
              <a:gd name="connsiteY70" fmla="*/ 4622007 h 6886576"/>
              <a:gd name="connsiteX71" fmla="*/ 49139 w 5511704"/>
              <a:gd name="connsiteY71" fmla="*/ 4697016 h 6886576"/>
              <a:gd name="connsiteX72" fmla="*/ 226494 w 5511704"/>
              <a:gd name="connsiteY72" fmla="*/ 4825604 h 6886576"/>
              <a:gd name="connsiteX73" fmla="*/ 592833 w 5511704"/>
              <a:gd name="connsiteY73" fmla="*/ 5175647 h 6886576"/>
              <a:gd name="connsiteX74" fmla="*/ 238123 w 5511704"/>
              <a:gd name="connsiteY74" fmla="*/ 5014913 h 6886576"/>
              <a:gd name="connsiteX75" fmla="*/ 610278 w 5511704"/>
              <a:gd name="connsiteY75" fmla="*/ 5375673 h 6886576"/>
              <a:gd name="connsiteX76" fmla="*/ 691686 w 5511704"/>
              <a:gd name="connsiteY76" fmla="*/ 5497116 h 6886576"/>
              <a:gd name="connsiteX77" fmla="*/ 860319 w 5511704"/>
              <a:gd name="connsiteY77" fmla="*/ 5793582 h 6886576"/>
              <a:gd name="connsiteX78" fmla="*/ 851597 w 5511704"/>
              <a:gd name="connsiteY78" fmla="*/ 5825729 h 6886576"/>
              <a:gd name="connsiteX79" fmla="*/ 659704 w 5511704"/>
              <a:gd name="connsiteY79" fmla="*/ 5779295 h 6886576"/>
              <a:gd name="connsiteX80" fmla="*/ 909746 w 5511704"/>
              <a:gd name="connsiteY80" fmla="*/ 6029326 h 6886576"/>
              <a:gd name="connsiteX81" fmla="*/ 1168509 w 5511704"/>
              <a:gd name="connsiteY81" fmla="*/ 6222207 h 6886576"/>
              <a:gd name="connsiteX82" fmla="*/ 985339 w 5511704"/>
              <a:gd name="connsiteY82" fmla="*/ 6193632 h 6886576"/>
              <a:gd name="connsiteX83" fmla="*/ 732391 w 5511704"/>
              <a:gd name="connsiteY83" fmla="*/ 6082904 h 6886576"/>
              <a:gd name="connsiteX84" fmla="*/ 645167 w 5511704"/>
              <a:gd name="connsiteY84" fmla="*/ 6125766 h 6886576"/>
              <a:gd name="connsiteX85" fmla="*/ 883579 w 5511704"/>
              <a:gd name="connsiteY85" fmla="*/ 6307932 h 6886576"/>
              <a:gd name="connsiteX86" fmla="*/ 1020229 w 5511704"/>
              <a:gd name="connsiteY86" fmla="*/ 6393657 h 6886576"/>
              <a:gd name="connsiteX87" fmla="*/ 1075471 w 5511704"/>
              <a:gd name="connsiteY87" fmla="*/ 6457950 h 6886576"/>
              <a:gd name="connsiteX88" fmla="*/ 1232473 w 5511704"/>
              <a:gd name="connsiteY88" fmla="*/ 6686551 h 6886576"/>
              <a:gd name="connsiteX89" fmla="*/ 1592997 w 5511704"/>
              <a:gd name="connsiteY89" fmla="*/ 6886576 h 6886576"/>
              <a:gd name="connsiteX90" fmla="*/ 5511704 w 5511704"/>
              <a:gd name="connsiteY90" fmla="*/ 6886576 h 6886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5511704" h="6886576">
                <a:moveTo>
                  <a:pt x="5511704" y="0"/>
                </a:moveTo>
                <a:lnTo>
                  <a:pt x="1008599" y="0"/>
                </a:lnTo>
                <a:cubicBezTo>
                  <a:pt x="1110360" y="35719"/>
                  <a:pt x="1209214" y="78581"/>
                  <a:pt x="1310975" y="110728"/>
                </a:cubicBezTo>
                <a:cubicBezTo>
                  <a:pt x="1296437" y="146447"/>
                  <a:pt x="1281900" y="139303"/>
                  <a:pt x="1267362" y="135731"/>
                </a:cubicBezTo>
                <a:cubicBezTo>
                  <a:pt x="1180139" y="121445"/>
                  <a:pt x="1090008" y="110728"/>
                  <a:pt x="1005692" y="71437"/>
                </a:cubicBezTo>
                <a:cubicBezTo>
                  <a:pt x="985339" y="64294"/>
                  <a:pt x="962080" y="64294"/>
                  <a:pt x="953358" y="89297"/>
                </a:cubicBezTo>
                <a:cubicBezTo>
                  <a:pt x="938820" y="125016"/>
                  <a:pt x="959172" y="146447"/>
                  <a:pt x="979525" y="164307"/>
                </a:cubicBezTo>
                <a:cubicBezTo>
                  <a:pt x="1014414" y="196453"/>
                  <a:pt x="1055118" y="189310"/>
                  <a:pt x="1092915" y="192882"/>
                </a:cubicBezTo>
                <a:cubicBezTo>
                  <a:pt x="1197583" y="210741"/>
                  <a:pt x="1247011" y="260747"/>
                  <a:pt x="1270270" y="375047"/>
                </a:cubicBezTo>
                <a:cubicBezTo>
                  <a:pt x="1180139" y="328613"/>
                  <a:pt x="1090008" y="385763"/>
                  <a:pt x="1002784" y="353615"/>
                </a:cubicBezTo>
                <a:cubicBezTo>
                  <a:pt x="979525" y="346472"/>
                  <a:pt x="944635" y="357188"/>
                  <a:pt x="956265" y="396479"/>
                </a:cubicBezTo>
                <a:cubicBezTo>
                  <a:pt x="967894" y="432198"/>
                  <a:pt x="1005692" y="460772"/>
                  <a:pt x="938820" y="453629"/>
                </a:cubicBezTo>
                <a:cubicBezTo>
                  <a:pt x="889393" y="450056"/>
                  <a:pt x="874856" y="407194"/>
                  <a:pt x="860319" y="360759"/>
                </a:cubicBezTo>
                <a:cubicBezTo>
                  <a:pt x="848689" y="335757"/>
                  <a:pt x="816707" y="321469"/>
                  <a:pt x="793447" y="335757"/>
                </a:cubicBezTo>
                <a:cubicBezTo>
                  <a:pt x="764373" y="350044"/>
                  <a:pt x="773095" y="389335"/>
                  <a:pt x="773095" y="417910"/>
                </a:cubicBezTo>
                <a:cubicBezTo>
                  <a:pt x="770187" y="471488"/>
                  <a:pt x="793447" y="496491"/>
                  <a:pt x="834151" y="507206"/>
                </a:cubicBezTo>
                <a:cubicBezTo>
                  <a:pt x="883579" y="521494"/>
                  <a:pt x="933005" y="539354"/>
                  <a:pt x="996969" y="560785"/>
                </a:cubicBezTo>
                <a:cubicBezTo>
                  <a:pt x="927190" y="596503"/>
                  <a:pt x="874856" y="589360"/>
                  <a:pt x="822522" y="560785"/>
                </a:cubicBezTo>
                <a:cubicBezTo>
                  <a:pt x="758558" y="528637"/>
                  <a:pt x="674242" y="485775"/>
                  <a:pt x="621908" y="525066"/>
                </a:cubicBezTo>
                <a:cubicBezTo>
                  <a:pt x="543407" y="582216"/>
                  <a:pt x="479443" y="546497"/>
                  <a:pt x="409664" y="535781"/>
                </a:cubicBezTo>
                <a:cubicBezTo>
                  <a:pt x="264290" y="514350"/>
                  <a:pt x="354422" y="482204"/>
                  <a:pt x="209049" y="464344"/>
                </a:cubicBezTo>
                <a:cubicBezTo>
                  <a:pt x="150900" y="457200"/>
                  <a:pt x="89843" y="428625"/>
                  <a:pt x="5527" y="467916"/>
                </a:cubicBezTo>
                <a:cubicBezTo>
                  <a:pt x="386404" y="675085"/>
                  <a:pt x="566666" y="660797"/>
                  <a:pt x="906838" y="914400"/>
                </a:cubicBezTo>
                <a:cubicBezTo>
                  <a:pt x="892301" y="939404"/>
                  <a:pt x="877764" y="928688"/>
                  <a:pt x="863226" y="925116"/>
                </a:cubicBezTo>
                <a:cubicBezTo>
                  <a:pt x="839967" y="921544"/>
                  <a:pt x="810892" y="907256"/>
                  <a:pt x="805077" y="953691"/>
                </a:cubicBezTo>
                <a:cubicBezTo>
                  <a:pt x="802169" y="989410"/>
                  <a:pt x="819615" y="1007269"/>
                  <a:pt x="848689" y="1010841"/>
                </a:cubicBezTo>
                <a:cubicBezTo>
                  <a:pt x="933005" y="1025129"/>
                  <a:pt x="1008599" y="1075135"/>
                  <a:pt x="1084193" y="1117997"/>
                </a:cubicBezTo>
                <a:cubicBezTo>
                  <a:pt x="1119082" y="1135857"/>
                  <a:pt x="1156879" y="1160860"/>
                  <a:pt x="1142342" y="1225153"/>
                </a:cubicBezTo>
                <a:cubicBezTo>
                  <a:pt x="1113268" y="1243013"/>
                  <a:pt x="1092915" y="1218009"/>
                  <a:pt x="1069655" y="1214438"/>
                </a:cubicBezTo>
                <a:cubicBezTo>
                  <a:pt x="1046396" y="1210866"/>
                  <a:pt x="991154" y="1225153"/>
                  <a:pt x="1005692" y="1235869"/>
                </a:cubicBezTo>
                <a:cubicBezTo>
                  <a:pt x="1072563" y="1275159"/>
                  <a:pt x="950450" y="1371600"/>
                  <a:pt x="1031858" y="1371600"/>
                </a:cubicBezTo>
                <a:cubicBezTo>
                  <a:pt x="1165601" y="1371600"/>
                  <a:pt x="1238288" y="1543050"/>
                  <a:pt x="1366216" y="1546622"/>
                </a:cubicBezTo>
                <a:cubicBezTo>
                  <a:pt x="1386568" y="1546622"/>
                  <a:pt x="1395290" y="1578770"/>
                  <a:pt x="1395290" y="1603772"/>
                </a:cubicBezTo>
                <a:cubicBezTo>
                  <a:pt x="1395290" y="1635920"/>
                  <a:pt x="1374939" y="1639491"/>
                  <a:pt x="1354586" y="1643063"/>
                </a:cubicBezTo>
                <a:cubicBezTo>
                  <a:pt x="1322604" y="1646635"/>
                  <a:pt x="1287715" y="1603772"/>
                  <a:pt x="1247011" y="1664494"/>
                </a:cubicBezTo>
                <a:cubicBezTo>
                  <a:pt x="1322604" y="1700213"/>
                  <a:pt x="1401105" y="1735932"/>
                  <a:pt x="1398198" y="1857375"/>
                </a:cubicBezTo>
                <a:cubicBezTo>
                  <a:pt x="1398198" y="1889523"/>
                  <a:pt x="1430180" y="1903810"/>
                  <a:pt x="1453440" y="1910954"/>
                </a:cubicBezTo>
                <a:cubicBezTo>
                  <a:pt x="1494144" y="1925241"/>
                  <a:pt x="1526126" y="1946673"/>
                  <a:pt x="1549386" y="1993106"/>
                </a:cubicBezTo>
                <a:cubicBezTo>
                  <a:pt x="1549386" y="2003822"/>
                  <a:pt x="1549386" y="2010966"/>
                  <a:pt x="1549386" y="2021681"/>
                </a:cubicBezTo>
                <a:cubicBezTo>
                  <a:pt x="1543571" y="2132410"/>
                  <a:pt x="1485422" y="2128838"/>
                  <a:pt x="1421458" y="2110978"/>
                </a:cubicBezTo>
                <a:cubicBezTo>
                  <a:pt x="1345864" y="2089547"/>
                  <a:pt x="1270270" y="2046685"/>
                  <a:pt x="1188861" y="2085976"/>
                </a:cubicBezTo>
                <a:cubicBezTo>
                  <a:pt x="1302252" y="2139554"/>
                  <a:pt x="1427272" y="2143126"/>
                  <a:pt x="1531941" y="2218135"/>
                </a:cubicBezTo>
                <a:cubicBezTo>
                  <a:pt x="1142342" y="2232422"/>
                  <a:pt x="799262" y="1993106"/>
                  <a:pt x="421293" y="1900238"/>
                </a:cubicBezTo>
                <a:cubicBezTo>
                  <a:pt x="432923" y="1960960"/>
                  <a:pt x="464905" y="1975247"/>
                  <a:pt x="491072" y="1982391"/>
                </a:cubicBezTo>
                <a:cubicBezTo>
                  <a:pt x="630630" y="2028825"/>
                  <a:pt x="752743" y="2121695"/>
                  <a:pt x="880671" y="2200276"/>
                </a:cubicBezTo>
                <a:cubicBezTo>
                  <a:pt x="933005" y="2232422"/>
                  <a:pt x="970802" y="2268142"/>
                  <a:pt x="991154" y="2336007"/>
                </a:cubicBezTo>
                <a:cubicBezTo>
                  <a:pt x="1008599" y="2400300"/>
                  <a:pt x="1043489" y="2428875"/>
                  <a:pt x="1107453" y="2411016"/>
                </a:cubicBezTo>
                <a:cubicBezTo>
                  <a:pt x="1159787" y="2396729"/>
                  <a:pt x="1215029" y="2403873"/>
                  <a:pt x="1270270" y="2411016"/>
                </a:cubicBezTo>
                <a:cubicBezTo>
                  <a:pt x="1331326" y="2418160"/>
                  <a:pt x="1401105" y="2489597"/>
                  <a:pt x="1386568" y="2528889"/>
                </a:cubicBezTo>
                <a:cubicBezTo>
                  <a:pt x="1357494" y="2593182"/>
                  <a:pt x="1308067" y="2561035"/>
                  <a:pt x="1267362" y="2553891"/>
                </a:cubicBezTo>
                <a:cubicBezTo>
                  <a:pt x="1217936" y="2546748"/>
                  <a:pt x="1127805" y="2528889"/>
                  <a:pt x="1127805" y="2536032"/>
                </a:cubicBezTo>
                <a:cubicBezTo>
                  <a:pt x="1095822" y="2696766"/>
                  <a:pt x="1023136" y="2575322"/>
                  <a:pt x="970802" y="2575322"/>
                </a:cubicBezTo>
                <a:cubicBezTo>
                  <a:pt x="921375" y="2575322"/>
                  <a:pt x="871949" y="2557463"/>
                  <a:pt x="825429" y="2543176"/>
                </a:cubicBezTo>
                <a:cubicBezTo>
                  <a:pt x="764373" y="2525316"/>
                  <a:pt x="709132" y="2557463"/>
                  <a:pt x="650982" y="2564607"/>
                </a:cubicBezTo>
                <a:cubicBezTo>
                  <a:pt x="598648" y="2571751"/>
                  <a:pt x="627722" y="2664620"/>
                  <a:pt x="595740" y="2703909"/>
                </a:cubicBezTo>
                <a:cubicBezTo>
                  <a:pt x="589926" y="2714626"/>
                  <a:pt x="584111" y="2714626"/>
                  <a:pt x="578296" y="2714626"/>
                </a:cubicBezTo>
                <a:cubicBezTo>
                  <a:pt x="560851" y="2993232"/>
                  <a:pt x="255568" y="2925366"/>
                  <a:pt x="255568" y="2936081"/>
                </a:cubicBezTo>
                <a:cubicBezTo>
                  <a:pt x="229401" y="2953941"/>
                  <a:pt x="197419" y="2911079"/>
                  <a:pt x="165437" y="2953941"/>
                </a:cubicBezTo>
                <a:cubicBezTo>
                  <a:pt x="302087" y="3150394"/>
                  <a:pt x="511425" y="3196828"/>
                  <a:pt x="697501" y="3343275"/>
                </a:cubicBezTo>
                <a:cubicBezTo>
                  <a:pt x="543407" y="3393282"/>
                  <a:pt x="453275" y="3221832"/>
                  <a:pt x="339884" y="3243263"/>
                </a:cubicBezTo>
                <a:cubicBezTo>
                  <a:pt x="284643" y="3296842"/>
                  <a:pt x="450368" y="3382566"/>
                  <a:pt x="290458" y="3407569"/>
                </a:cubicBezTo>
                <a:cubicBezTo>
                  <a:pt x="360236" y="3454004"/>
                  <a:pt x="409664" y="3500439"/>
                  <a:pt x="459090" y="3554016"/>
                </a:cubicBezTo>
                <a:cubicBezTo>
                  <a:pt x="543407" y="3650457"/>
                  <a:pt x="560851" y="3714751"/>
                  <a:pt x="520147" y="3843338"/>
                </a:cubicBezTo>
                <a:cubicBezTo>
                  <a:pt x="493979" y="3929063"/>
                  <a:pt x="456183" y="4007645"/>
                  <a:pt x="491072" y="4107657"/>
                </a:cubicBezTo>
                <a:cubicBezTo>
                  <a:pt x="514332" y="4175522"/>
                  <a:pt x="505609" y="4221957"/>
                  <a:pt x="418386" y="4189810"/>
                </a:cubicBezTo>
                <a:cubicBezTo>
                  <a:pt x="325347" y="4157663"/>
                  <a:pt x="290458" y="4218386"/>
                  <a:pt x="313718" y="4339829"/>
                </a:cubicBezTo>
                <a:cubicBezTo>
                  <a:pt x="328254" y="4418410"/>
                  <a:pt x="313718" y="4443413"/>
                  <a:pt x="249753" y="4432698"/>
                </a:cubicBezTo>
                <a:cubicBezTo>
                  <a:pt x="179975" y="4421982"/>
                  <a:pt x="113103" y="4371976"/>
                  <a:pt x="25879" y="4396979"/>
                </a:cubicBezTo>
                <a:cubicBezTo>
                  <a:pt x="95658" y="4539854"/>
                  <a:pt x="243939" y="4496991"/>
                  <a:pt x="325347" y="4632722"/>
                </a:cubicBezTo>
                <a:cubicBezTo>
                  <a:pt x="229401" y="4632722"/>
                  <a:pt x="153807" y="4632722"/>
                  <a:pt x="84029" y="4604147"/>
                </a:cubicBezTo>
                <a:cubicBezTo>
                  <a:pt x="54954" y="4593433"/>
                  <a:pt x="22972" y="4579145"/>
                  <a:pt x="5527" y="4622007"/>
                </a:cubicBezTo>
                <a:cubicBezTo>
                  <a:pt x="-14826" y="4672014"/>
                  <a:pt x="25879" y="4689872"/>
                  <a:pt x="49139" y="4697016"/>
                </a:cubicBezTo>
                <a:cubicBezTo>
                  <a:pt x="116011" y="4722019"/>
                  <a:pt x="168344" y="4779170"/>
                  <a:pt x="226494" y="4825604"/>
                </a:cubicBezTo>
                <a:cubicBezTo>
                  <a:pt x="351514" y="4925616"/>
                  <a:pt x="488165" y="5011341"/>
                  <a:pt x="592833" y="5175647"/>
                </a:cubicBezTo>
                <a:cubicBezTo>
                  <a:pt x="461997" y="5132785"/>
                  <a:pt x="363144" y="5032772"/>
                  <a:pt x="238123" y="5014913"/>
                </a:cubicBezTo>
                <a:cubicBezTo>
                  <a:pt x="345700" y="5164932"/>
                  <a:pt x="482350" y="5264944"/>
                  <a:pt x="610278" y="5375673"/>
                </a:cubicBezTo>
                <a:cubicBezTo>
                  <a:pt x="648075" y="5407819"/>
                  <a:pt x="685872" y="5429250"/>
                  <a:pt x="691686" y="5497116"/>
                </a:cubicBezTo>
                <a:cubicBezTo>
                  <a:pt x="709132" y="5629276"/>
                  <a:pt x="755650" y="5736432"/>
                  <a:pt x="860319" y="5793582"/>
                </a:cubicBezTo>
                <a:cubicBezTo>
                  <a:pt x="860319" y="5793582"/>
                  <a:pt x="854504" y="5815013"/>
                  <a:pt x="851597" y="5825729"/>
                </a:cubicBezTo>
                <a:cubicBezTo>
                  <a:pt x="787632" y="5829301"/>
                  <a:pt x="738206" y="5750720"/>
                  <a:pt x="659704" y="5779295"/>
                </a:cubicBezTo>
                <a:cubicBezTo>
                  <a:pt x="738206" y="5886451"/>
                  <a:pt x="802169" y="5979319"/>
                  <a:pt x="909746" y="6029326"/>
                </a:cubicBezTo>
                <a:cubicBezTo>
                  <a:pt x="996969" y="6068616"/>
                  <a:pt x="1104545" y="6093620"/>
                  <a:pt x="1168509" y="6222207"/>
                </a:cubicBezTo>
                <a:cubicBezTo>
                  <a:pt x="1095822" y="6247210"/>
                  <a:pt x="1040581" y="6215063"/>
                  <a:pt x="985339" y="6193632"/>
                </a:cubicBezTo>
                <a:cubicBezTo>
                  <a:pt x="901023" y="6157913"/>
                  <a:pt x="816707" y="6118623"/>
                  <a:pt x="732391" y="6082904"/>
                </a:cubicBezTo>
                <a:cubicBezTo>
                  <a:pt x="700408" y="6068616"/>
                  <a:pt x="665519" y="6061472"/>
                  <a:pt x="645167" y="6125766"/>
                </a:cubicBezTo>
                <a:cubicBezTo>
                  <a:pt x="752743" y="6140053"/>
                  <a:pt x="816707" y="6225779"/>
                  <a:pt x="883579" y="6307932"/>
                </a:cubicBezTo>
                <a:cubicBezTo>
                  <a:pt x="921375" y="6354366"/>
                  <a:pt x="953358" y="6415088"/>
                  <a:pt x="1020229" y="6393657"/>
                </a:cubicBezTo>
                <a:cubicBezTo>
                  <a:pt x="1055118" y="6382942"/>
                  <a:pt x="1078378" y="6415088"/>
                  <a:pt x="1075471" y="6457950"/>
                </a:cubicBezTo>
                <a:cubicBezTo>
                  <a:pt x="1060933" y="6607970"/>
                  <a:pt x="1145250" y="6657976"/>
                  <a:pt x="1232473" y="6686551"/>
                </a:cubicBezTo>
                <a:cubicBezTo>
                  <a:pt x="1360401" y="6729413"/>
                  <a:pt x="1473792" y="6815138"/>
                  <a:pt x="1592997" y="6886576"/>
                </a:cubicBezTo>
                <a:lnTo>
                  <a:pt x="5511704" y="6886576"/>
                </a:lnTo>
                <a:close/>
              </a:path>
            </a:pathLst>
          </a:custGeom>
          <a:solidFill>
            <a:srgbClr val="5429E7"/>
          </a:solidFill>
          <a:ln w="32707" cap="flat">
            <a:noFill/>
            <a:prstDash val="solid"/>
            <a:miter/>
          </a:ln>
        </p:spPr>
        <p:txBody>
          <a:bodyPr rtlCol="0" anchor="ctr"/>
          <a:lstStyle/>
          <a:p>
            <a:endParaRPr lang="en-US" dirty="0"/>
          </a:p>
        </p:txBody>
      </p:sp>
      <p:sp>
        <p:nvSpPr>
          <p:cNvPr id="2" name="Başlık 1">
            <a:extLst>
              <a:ext uri="{FF2B5EF4-FFF2-40B4-BE49-F238E27FC236}">
                <a16:creationId xmlns:a16="http://schemas.microsoft.com/office/drawing/2014/main" id="{20597743-9290-7740-960E-B35A8B863C50}"/>
              </a:ext>
            </a:extLst>
          </p:cNvPr>
          <p:cNvSpPr>
            <a:spLocks noGrp="1"/>
          </p:cNvSpPr>
          <p:nvPr>
            <p:ph type="title"/>
          </p:nvPr>
        </p:nvSpPr>
        <p:spPr>
          <a:xfrm>
            <a:off x="838200" y="713312"/>
            <a:ext cx="3461084" cy="5431376"/>
          </a:xfrm>
        </p:spPr>
        <p:txBody>
          <a:bodyPr>
            <a:normAutofit/>
          </a:bodyPr>
          <a:lstStyle/>
          <a:p>
            <a:r>
              <a:rPr lang="tr-TR">
                <a:solidFill>
                  <a:srgbClr val="FFFFFF"/>
                </a:solidFill>
              </a:rPr>
              <a:t>2000Lİ YILLARDA YÖNETİM</a:t>
            </a:r>
          </a:p>
        </p:txBody>
      </p:sp>
      <p:sp>
        <p:nvSpPr>
          <p:cNvPr id="3" name="İçerik Yer Tutucusu 2">
            <a:extLst>
              <a:ext uri="{FF2B5EF4-FFF2-40B4-BE49-F238E27FC236}">
                <a16:creationId xmlns:a16="http://schemas.microsoft.com/office/drawing/2014/main" id="{519FA06B-E01C-3E4C-890F-942C6E153FE1}"/>
              </a:ext>
            </a:extLst>
          </p:cNvPr>
          <p:cNvSpPr>
            <a:spLocks noGrp="1"/>
          </p:cNvSpPr>
          <p:nvPr>
            <p:ph idx="1"/>
          </p:nvPr>
        </p:nvSpPr>
        <p:spPr>
          <a:xfrm>
            <a:off x="6095999" y="713313"/>
            <a:ext cx="5257801" cy="5431376"/>
          </a:xfrm>
        </p:spPr>
        <p:txBody>
          <a:bodyPr anchor="ctr">
            <a:normAutofit/>
          </a:bodyPr>
          <a:lstStyle/>
          <a:p>
            <a:r>
              <a:rPr lang="tr-TR" sz="2000"/>
              <a:t>2. KAOS KURAMI</a:t>
            </a:r>
          </a:p>
          <a:p>
            <a:r>
              <a:rPr lang="tr-TR" sz="2000"/>
              <a:t>Devlet örgütünün, işletmelerin ve benzeri bürokratik örgütlerin yapılarında sağlamaya çalıştıkları düzenli ve sistemli bir işleyişin yanı sıra, tesadüfleri ve düzensizlikleri de birlikte barındırdıklarını varsaymaktadır. Buradan çıkan sonuç pek çok örgütte günü gününe ortaya çıkan olayların, sanıların tersine düzenli ve önceden öngörülebilen durumlar olmaktan çok, tesadüflere bağlı ve önceden tahmin edilemeyen olaylar şeklinde ortaya çıktığıdır.</a:t>
            </a:r>
          </a:p>
        </p:txBody>
      </p:sp>
    </p:spTree>
    <p:extLst>
      <p:ext uri="{BB962C8B-B14F-4D97-AF65-F5344CB8AC3E}">
        <p14:creationId xmlns:p14="http://schemas.microsoft.com/office/powerpoint/2010/main" val="37312378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7718681-A12E-49D6-9925-DD7C68176D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FBD77573-9EF2-4C35-8285-A1CF6FBB0E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5511704" cy="6858000"/>
          </a:xfrm>
          <a:custGeom>
            <a:avLst/>
            <a:gdLst>
              <a:gd name="connsiteX0" fmla="*/ 5511704 w 5511704"/>
              <a:gd name="connsiteY0" fmla="*/ 0 h 6886576"/>
              <a:gd name="connsiteX1" fmla="*/ 1008599 w 5511704"/>
              <a:gd name="connsiteY1" fmla="*/ 0 h 6886576"/>
              <a:gd name="connsiteX2" fmla="*/ 1310975 w 5511704"/>
              <a:gd name="connsiteY2" fmla="*/ 110728 h 6886576"/>
              <a:gd name="connsiteX3" fmla="*/ 1267362 w 5511704"/>
              <a:gd name="connsiteY3" fmla="*/ 135731 h 6886576"/>
              <a:gd name="connsiteX4" fmla="*/ 1005692 w 5511704"/>
              <a:gd name="connsiteY4" fmla="*/ 71437 h 6886576"/>
              <a:gd name="connsiteX5" fmla="*/ 953358 w 5511704"/>
              <a:gd name="connsiteY5" fmla="*/ 89297 h 6886576"/>
              <a:gd name="connsiteX6" fmla="*/ 979525 w 5511704"/>
              <a:gd name="connsiteY6" fmla="*/ 164307 h 6886576"/>
              <a:gd name="connsiteX7" fmla="*/ 1092915 w 5511704"/>
              <a:gd name="connsiteY7" fmla="*/ 192882 h 6886576"/>
              <a:gd name="connsiteX8" fmla="*/ 1270270 w 5511704"/>
              <a:gd name="connsiteY8" fmla="*/ 375047 h 6886576"/>
              <a:gd name="connsiteX9" fmla="*/ 1002784 w 5511704"/>
              <a:gd name="connsiteY9" fmla="*/ 353615 h 6886576"/>
              <a:gd name="connsiteX10" fmla="*/ 956265 w 5511704"/>
              <a:gd name="connsiteY10" fmla="*/ 396479 h 6886576"/>
              <a:gd name="connsiteX11" fmla="*/ 938820 w 5511704"/>
              <a:gd name="connsiteY11" fmla="*/ 453629 h 6886576"/>
              <a:gd name="connsiteX12" fmla="*/ 860319 w 5511704"/>
              <a:gd name="connsiteY12" fmla="*/ 360759 h 6886576"/>
              <a:gd name="connsiteX13" fmla="*/ 793447 w 5511704"/>
              <a:gd name="connsiteY13" fmla="*/ 335757 h 6886576"/>
              <a:gd name="connsiteX14" fmla="*/ 773095 w 5511704"/>
              <a:gd name="connsiteY14" fmla="*/ 417910 h 6886576"/>
              <a:gd name="connsiteX15" fmla="*/ 834151 w 5511704"/>
              <a:gd name="connsiteY15" fmla="*/ 507206 h 6886576"/>
              <a:gd name="connsiteX16" fmla="*/ 996969 w 5511704"/>
              <a:gd name="connsiteY16" fmla="*/ 560785 h 6886576"/>
              <a:gd name="connsiteX17" fmla="*/ 822522 w 5511704"/>
              <a:gd name="connsiteY17" fmla="*/ 560785 h 6886576"/>
              <a:gd name="connsiteX18" fmla="*/ 621908 w 5511704"/>
              <a:gd name="connsiteY18" fmla="*/ 525066 h 6886576"/>
              <a:gd name="connsiteX19" fmla="*/ 409664 w 5511704"/>
              <a:gd name="connsiteY19" fmla="*/ 535781 h 6886576"/>
              <a:gd name="connsiteX20" fmla="*/ 209049 w 5511704"/>
              <a:gd name="connsiteY20" fmla="*/ 464344 h 6886576"/>
              <a:gd name="connsiteX21" fmla="*/ 5527 w 5511704"/>
              <a:gd name="connsiteY21" fmla="*/ 467916 h 6886576"/>
              <a:gd name="connsiteX22" fmla="*/ 906838 w 5511704"/>
              <a:gd name="connsiteY22" fmla="*/ 914400 h 6886576"/>
              <a:gd name="connsiteX23" fmla="*/ 863226 w 5511704"/>
              <a:gd name="connsiteY23" fmla="*/ 925116 h 6886576"/>
              <a:gd name="connsiteX24" fmla="*/ 805077 w 5511704"/>
              <a:gd name="connsiteY24" fmla="*/ 953691 h 6886576"/>
              <a:gd name="connsiteX25" fmla="*/ 848689 w 5511704"/>
              <a:gd name="connsiteY25" fmla="*/ 1010841 h 6886576"/>
              <a:gd name="connsiteX26" fmla="*/ 1084193 w 5511704"/>
              <a:gd name="connsiteY26" fmla="*/ 1117997 h 6886576"/>
              <a:gd name="connsiteX27" fmla="*/ 1142342 w 5511704"/>
              <a:gd name="connsiteY27" fmla="*/ 1225153 h 6886576"/>
              <a:gd name="connsiteX28" fmla="*/ 1069655 w 5511704"/>
              <a:gd name="connsiteY28" fmla="*/ 1214438 h 6886576"/>
              <a:gd name="connsiteX29" fmla="*/ 1005692 w 5511704"/>
              <a:gd name="connsiteY29" fmla="*/ 1235869 h 6886576"/>
              <a:gd name="connsiteX30" fmla="*/ 1031858 w 5511704"/>
              <a:gd name="connsiteY30" fmla="*/ 1371600 h 6886576"/>
              <a:gd name="connsiteX31" fmla="*/ 1366216 w 5511704"/>
              <a:gd name="connsiteY31" fmla="*/ 1546622 h 6886576"/>
              <a:gd name="connsiteX32" fmla="*/ 1395290 w 5511704"/>
              <a:gd name="connsiteY32" fmla="*/ 1603772 h 6886576"/>
              <a:gd name="connsiteX33" fmla="*/ 1354586 w 5511704"/>
              <a:gd name="connsiteY33" fmla="*/ 1643063 h 6886576"/>
              <a:gd name="connsiteX34" fmla="*/ 1247011 w 5511704"/>
              <a:gd name="connsiteY34" fmla="*/ 1664494 h 6886576"/>
              <a:gd name="connsiteX35" fmla="*/ 1398198 w 5511704"/>
              <a:gd name="connsiteY35" fmla="*/ 1857375 h 6886576"/>
              <a:gd name="connsiteX36" fmla="*/ 1453440 w 5511704"/>
              <a:gd name="connsiteY36" fmla="*/ 1910954 h 6886576"/>
              <a:gd name="connsiteX37" fmla="*/ 1549386 w 5511704"/>
              <a:gd name="connsiteY37" fmla="*/ 1993106 h 6886576"/>
              <a:gd name="connsiteX38" fmla="*/ 1549386 w 5511704"/>
              <a:gd name="connsiteY38" fmla="*/ 2021681 h 6886576"/>
              <a:gd name="connsiteX39" fmla="*/ 1421458 w 5511704"/>
              <a:gd name="connsiteY39" fmla="*/ 2110978 h 6886576"/>
              <a:gd name="connsiteX40" fmla="*/ 1188861 w 5511704"/>
              <a:gd name="connsiteY40" fmla="*/ 2085976 h 6886576"/>
              <a:gd name="connsiteX41" fmla="*/ 1531941 w 5511704"/>
              <a:gd name="connsiteY41" fmla="*/ 2218135 h 6886576"/>
              <a:gd name="connsiteX42" fmla="*/ 421293 w 5511704"/>
              <a:gd name="connsiteY42" fmla="*/ 1900238 h 6886576"/>
              <a:gd name="connsiteX43" fmla="*/ 491072 w 5511704"/>
              <a:gd name="connsiteY43" fmla="*/ 1982391 h 6886576"/>
              <a:gd name="connsiteX44" fmla="*/ 880671 w 5511704"/>
              <a:gd name="connsiteY44" fmla="*/ 2200276 h 6886576"/>
              <a:gd name="connsiteX45" fmla="*/ 991154 w 5511704"/>
              <a:gd name="connsiteY45" fmla="*/ 2336007 h 6886576"/>
              <a:gd name="connsiteX46" fmla="*/ 1107453 w 5511704"/>
              <a:gd name="connsiteY46" fmla="*/ 2411016 h 6886576"/>
              <a:gd name="connsiteX47" fmla="*/ 1270270 w 5511704"/>
              <a:gd name="connsiteY47" fmla="*/ 2411016 h 6886576"/>
              <a:gd name="connsiteX48" fmla="*/ 1386568 w 5511704"/>
              <a:gd name="connsiteY48" fmla="*/ 2528889 h 6886576"/>
              <a:gd name="connsiteX49" fmla="*/ 1267362 w 5511704"/>
              <a:gd name="connsiteY49" fmla="*/ 2553891 h 6886576"/>
              <a:gd name="connsiteX50" fmla="*/ 1127805 w 5511704"/>
              <a:gd name="connsiteY50" fmla="*/ 2536032 h 6886576"/>
              <a:gd name="connsiteX51" fmla="*/ 970802 w 5511704"/>
              <a:gd name="connsiteY51" fmla="*/ 2575322 h 6886576"/>
              <a:gd name="connsiteX52" fmla="*/ 825429 w 5511704"/>
              <a:gd name="connsiteY52" fmla="*/ 2543176 h 6886576"/>
              <a:gd name="connsiteX53" fmla="*/ 650982 w 5511704"/>
              <a:gd name="connsiteY53" fmla="*/ 2564607 h 6886576"/>
              <a:gd name="connsiteX54" fmla="*/ 595740 w 5511704"/>
              <a:gd name="connsiteY54" fmla="*/ 2703909 h 6886576"/>
              <a:gd name="connsiteX55" fmla="*/ 578296 w 5511704"/>
              <a:gd name="connsiteY55" fmla="*/ 2714626 h 6886576"/>
              <a:gd name="connsiteX56" fmla="*/ 255568 w 5511704"/>
              <a:gd name="connsiteY56" fmla="*/ 2936081 h 6886576"/>
              <a:gd name="connsiteX57" fmla="*/ 165437 w 5511704"/>
              <a:gd name="connsiteY57" fmla="*/ 2953941 h 6886576"/>
              <a:gd name="connsiteX58" fmla="*/ 697501 w 5511704"/>
              <a:gd name="connsiteY58" fmla="*/ 3343275 h 6886576"/>
              <a:gd name="connsiteX59" fmla="*/ 339884 w 5511704"/>
              <a:gd name="connsiteY59" fmla="*/ 3243263 h 6886576"/>
              <a:gd name="connsiteX60" fmla="*/ 290458 w 5511704"/>
              <a:gd name="connsiteY60" fmla="*/ 3407569 h 6886576"/>
              <a:gd name="connsiteX61" fmla="*/ 459090 w 5511704"/>
              <a:gd name="connsiteY61" fmla="*/ 3554016 h 6886576"/>
              <a:gd name="connsiteX62" fmla="*/ 520147 w 5511704"/>
              <a:gd name="connsiteY62" fmla="*/ 3843338 h 6886576"/>
              <a:gd name="connsiteX63" fmla="*/ 491072 w 5511704"/>
              <a:gd name="connsiteY63" fmla="*/ 4107657 h 6886576"/>
              <a:gd name="connsiteX64" fmla="*/ 418386 w 5511704"/>
              <a:gd name="connsiteY64" fmla="*/ 4189810 h 6886576"/>
              <a:gd name="connsiteX65" fmla="*/ 313718 w 5511704"/>
              <a:gd name="connsiteY65" fmla="*/ 4339829 h 6886576"/>
              <a:gd name="connsiteX66" fmla="*/ 249753 w 5511704"/>
              <a:gd name="connsiteY66" fmla="*/ 4432698 h 6886576"/>
              <a:gd name="connsiteX67" fmla="*/ 25879 w 5511704"/>
              <a:gd name="connsiteY67" fmla="*/ 4396979 h 6886576"/>
              <a:gd name="connsiteX68" fmla="*/ 325347 w 5511704"/>
              <a:gd name="connsiteY68" fmla="*/ 4632722 h 6886576"/>
              <a:gd name="connsiteX69" fmla="*/ 84029 w 5511704"/>
              <a:gd name="connsiteY69" fmla="*/ 4604147 h 6886576"/>
              <a:gd name="connsiteX70" fmla="*/ 5527 w 5511704"/>
              <a:gd name="connsiteY70" fmla="*/ 4622007 h 6886576"/>
              <a:gd name="connsiteX71" fmla="*/ 49139 w 5511704"/>
              <a:gd name="connsiteY71" fmla="*/ 4697016 h 6886576"/>
              <a:gd name="connsiteX72" fmla="*/ 226494 w 5511704"/>
              <a:gd name="connsiteY72" fmla="*/ 4825604 h 6886576"/>
              <a:gd name="connsiteX73" fmla="*/ 592833 w 5511704"/>
              <a:gd name="connsiteY73" fmla="*/ 5175647 h 6886576"/>
              <a:gd name="connsiteX74" fmla="*/ 238123 w 5511704"/>
              <a:gd name="connsiteY74" fmla="*/ 5014913 h 6886576"/>
              <a:gd name="connsiteX75" fmla="*/ 610278 w 5511704"/>
              <a:gd name="connsiteY75" fmla="*/ 5375673 h 6886576"/>
              <a:gd name="connsiteX76" fmla="*/ 691686 w 5511704"/>
              <a:gd name="connsiteY76" fmla="*/ 5497116 h 6886576"/>
              <a:gd name="connsiteX77" fmla="*/ 860319 w 5511704"/>
              <a:gd name="connsiteY77" fmla="*/ 5793582 h 6886576"/>
              <a:gd name="connsiteX78" fmla="*/ 851597 w 5511704"/>
              <a:gd name="connsiteY78" fmla="*/ 5825729 h 6886576"/>
              <a:gd name="connsiteX79" fmla="*/ 659704 w 5511704"/>
              <a:gd name="connsiteY79" fmla="*/ 5779295 h 6886576"/>
              <a:gd name="connsiteX80" fmla="*/ 909746 w 5511704"/>
              <a:gd name="connsiteY80" fmla="*/ 6029326 h 6886576"/>
              <a:gd name="connsiteX81" fmla="*/ 1168509 w 5511704"/>
              <a:gd name="connsiteY81" fmla="*/ 6222207 h 6886576"/>
              <a:gd name="connsiteX82" fmla="*/ 985339 w 5511704"/>
              <a:gd name="connsiteY82" fmla="*/ 6193632 h 6886576"/>
              <a:gd name="connsiteX83" fmla="*/ 732391 w 5511704"/>
              <a:gd name="connsiteY83" fmla="*/ 6082904 h 6886576"/>
              <a:gd name="connsiteX84" fmla="*/ 645167 w 5511704"/>
              <a:gd name="connsiteY84" fmla="*/ 6125766 h 6886576"/>
              <a:gd name="connsiteX85" fmla="*/ 883579 w 5511704"/>
              <a:gd name="connsiteY85" fmla="*/ 6307932 h 6886576"/>
              <a:gd name="connsiteX86" fmla="*/ 1020229 w 5511704"/>
              <a:gd name="connsiteY86" fmla="*/ 6393657 h 6886576"/>
              <a:gd name="connsiteX87" fmla="*/ 1075471 w 5511704"/>
              <a:gd name="connsiteY87" fmla="*/ 6457950 h 6886576"/>
              <a:gd name="connsiteX88" fmla="*/ 1232473 w 5511704"/>
              <a:gd name="connsiteY88" fmla="*/ 6686551 h 6886576"/>
              <a:gd name="connsiteX89" fmla="*/ 1592997 w 5511704"/>
              <a:gd name="connsiteY89" fmla="*/ 6886576 h 6886576"/>
              <a:gd name="connsiteX90" fmla="*/ 5511704 w 5511704"/>
              <a:gd name="connsiteY90" fmla="*/ 6886576 h 6886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5511704" h="6886576">
                <a:moveTo>
                  <a:pt x="5511704" y="0"/>
                </a:moveTo>
                <a:lnTo>
                  <a:pt x="1008599" y="0"/>
                </a:lnTo>
                <a:cubicBezTo>
                  <a:pt x="1110360" y="35719"/>
                  <a:pt x="1209214" y="78581"/>
                  <a:pt x="1310975" y="110728"/>
                </a:cubicBezTo>
                <a:cubicBezTo>
                  <a:pt x="1296437" y="146447"/>
                  <a:pt x="1281900" y="139303"/>
                  <a:pt x="1267362" y="135731"/>
                </a:cubicBezTo>
                <a:cubicBezTo>
                  <a:pt x="1180139" y="121445"/>
                  <a:pt x="1090008" y="110728"/>
                  <a:pt x="1005692" y="71437"/>
                </a:cubicBezTo>
                <a:cubicBezTo>
                  <a:pt x="985339" y="64294"/>
                  <a:pt x="962080" y="64294"/>
                  <a:pt x="953358" y="89297"/>
                </a:cubicBezTo>
                <a:cubicBezTo>
                  <a:pt x="938820" y="125016"/>
                  <a:pt x="959172" y="146447"/>
                  <a:pt x="979525" y="164307"/>
                </a:cubicBezTo>
                <a:cubicBezTo>
                  <a:pt x="1014414" y="196453"/>
                  <a:pt x="1055118" y="189310"/>
                  <a:pt x="1092915" y="192882"/>
                </a:cubicBezTo>
                <a:cubicBezTo>
                  <a:pt x="1197583" y="210741"/>
                  <a:pt x="1247011" y="260747"/>
                  <a:pt x="1270270" y="375047"/>
                </a:cubicBezTo>
                <a:cubicBezTo>
                  <a:pt x="1180139" y="328613"/>
                  <a:pt x="1090008" y="385763"/>
                  <a:pt x="1002784" y="353615"/>
                </a:cubicBezTo>
                <a:cubicBezTo>
                  <a:pt x="979525" y="346472"/>
                  <a:pt x="944635" y="357188"/>
                  <a:pt x="956265" y="396479"/>
                </a:cubicBezTo>
                <a:cubicBezTo>
                  <a:pt x="967894" y="432198"/>
                  <a:pt x="1005692" y="460772"/>
                  <a:pt x="938820" y="453629"/>
                </a:cubicBezTo>
                <a:cubicBezTo>
                  <a:pt x="889393" y="450056"/>
                  <a:pt x="874856" y="407194"/>
                  <a:pt x="860319" y="360759"/>
                </a:cubicBezTo>
                <a:cubicBezTo>
                  <a:pt x="848689" y="335757"/>
                  <a:pt x="816707" y="321469"/>
                  <a:pt x="793447" y="335757"/>
                </a:cubicBezTo>
                <a:cubicBezTo>
                  <a:pt x="764373" y="350044"/>
                  <a:pt x="773095" y="389335"/>
                  <a:pt x="773095" y="417910"/>
                </a:cubicBezTo>
                <a:cubicBezTo>
                  <a:pt x="770187" y="471488"/>
                  <a:pt x="793447" y="496491"/>
                  <a:pt x="834151" y="507206"/>
                </a:cubicBezTo>
                <a:cubicBezTo>
                  <a:pt x="883579" y="521494"/>
                  <a:pt x="933005" y="539354"/>
                  <a:pt x="996969" y="560785"/>
                </a:cubicBezTo>
                <a:cubicBezTo>
                  <a:pt x="927190" y="596503"/>
                  <a:pt x="874856" y="589360"/>
                  <a:pt x="822522" y="560785"/>
                </a:cubicBezTo>
                <a:cubicBezTo>
                  <a:pt x="758558" y="528637"/>
                  <a:pt x="674242" y="485775"/>
                  <a:pt x="621908" y="525066"/>
                </a:cubicBezTo>
                <a:cubicBezTo>
                  <a:pt x="543407" y="582216"/>
                  <a:pt x="479443" y="546497"/>
                  <a:pt x="409664" y="535781"/>
                </a:cubicBezTo>
                <a:cubicBezTo>
                  <a:pt x="264290" y="514350"/>
                  <a:pt x="354422" y="482204"/>
                  <a:pt x="209049" y="464344"/>
                </a:cubicBezTo>
                <a:cubicBezTo>
                  <a:pt x="150900" y="457200"/>
                  <a:pt x="89843" y="428625"/>
                  <a:pt x="5527" y="467916"/>
                </a:cubicBezTo>
                <a:cubicBezTo>
                  <a:pt x="386404" y="675085"/>
                  <a:pt x="566666" y="660797"/>
                  <a:pt x="906838" y="914400"/>
                </a:cubicBezTo>
                <a:cubicBezTo>
                  <a:pt x="892301" y="939404"/>
                  <a:pt x="877764" y="928688"/>
                  <a:pt x="863226" y="925116"/>
                </a:cubicBezTo>
                <a:cubicBezTo>
                  <a:pt x="839967" y="921544"/>
                  <a:pt x="810892" y="907256"/>
                  <a:pt x="805077" y="953691"/>
                </a:cubicBezTo>
                <a:cubicBezTo>
                  <a:pt x="802169" y="989410"/>
                  <a:pt x="819615" y="1007269"/>
                  <a:pt x="848689" y="1010841"/>
                </a:cubicBezTo>
                <a:cubicBezTo>
                  <a:pt x="933005" y="1025129"/>
                  <a:pt x="1008599" y="1075135"/>
                  <a:pt x="1084193" y="1117997"/>
                </a:cubicBezTo>
                <a:cubicBezTo>
                  <a:pt x="1119082" y="1135857"/>
                  <a:pt x="1156879" y="1160860"/>
                  <a:pt x="1142342" y="1225153"/>
                </a:cubicBezTo>
                <a:cubicBezTo>
                  <a:pt x="1113268" y="1243013"/>
                  <a:pt x="1092915" y="1218009"/>
                  <a:pt x="1069655" y="1214438"/>
                </a:cubicBezTo>
                <a:cubicBezTo>
                  <a:pt x="1046396" y="1210866"/>
                  <a:pt x="991154" y="1225153"/>
                  <a:pt x="1005692" y="1235869"/>
                </a:cubicBezTo>
                <a:cubicBezTo>
                  <a:pt x="1072563" y="1275159"/>
                  <a:pt x="950450" y="1371600"/>
                  <a:pt x="1031858" y="1371600"/>
                </a:cubicBezTo>
                <a:cubicBezTo>
                  <a:pt x="1165601" y="1371600"/>
                  <a:pt x="1238288" y="1543050"/>
                  <a:pt x="1366216" y="1546622"/>
                </a:cubicBezTo>
                <a:cubicBezTo>
                  <a:pt x="1386568" y="1546622"/>
                  <a:pt x="1395290" y="1578770"/>
                  <a:pt x="1395290" y="1603772"/>
                </a:cubicBezTo>
                <a:cubicBezTo>
                  <a:pt x="1395290" y="1635920"/>
                  <a:pt x="1374939" y="1639491"/>
                  <a:pt x="1354586" y="1643063"/>
                </a:cubicBezTo>
                <a:cubicBezTo>
                  <a:pt x="1322604" y="1646635"/>
                  <a:pt x="1287715" y="1603772"/>
                  <a:pt x="1247011" y="1664494"/>
                </a:cubicBezTo>
                <a:cubicBezTo>
                  <a:pt x="1322604" y="1700213"/>
                  <a:pt x="1401105" y="1735932"/>
                  <a:pt x="1398198" y="1857375"/>
                </a:cubicBezTo>
                <a:cubicBezTo>
                  <a:pt x="1398198" y="1889523"/>
                  <a:pt x="1430180" y="1903810"/>
                  <a:pt x="1453440" y="1910954"/>
                </a:cubicBezTo>
                <a:cubicBezTo>
                  <a:pt x="1494144" y="1925241"/>
                  <a:pt x="1526126" y="1946673"/>
                  <a:pt x="1549386" y="1993106"/>
                </a:cubicBezTo>
                <a:cubicBezTo>
                  <a:pt x="1549386" y="2003822"/>
                  <a:pt x="1549386" y="2010966"/>
                  <a:pt x="1549386" y="2021681"/>
                </a:cubicBezTo>
                <a:cubicBezTo>
                  <a:pt x="1543571" y="2132410"/>
                  <a:pt x="1485422" y="2128838"/>
                  <a:pt x="1421458" y="2110978"/>
                </a:cubicBezTo>
                <a:cubicBezTo>
                  <a:pt x="1345864" y="2089547"/>
                  <a:pt x="1270270" y="2046685"/>
                  <a:pt x="1188861" y="2085976"/>
                </a:cubicBezTo>
                <a:cubicBezTo>
                  <a:pt x="1302252" y="2139554"/>
                  <a:pt x="1427272" y="2143126"/>
                  <a:pt x="1531941" y="2218135"/>
                </a:cubicBezTo>
                <a:cubicBezTo>
                  <a:pt x="1142342" y="2232422"/>
                  <a:pt x="799262" y="1993106"/>
                  <a:pt x="421293" y="1900238"/>
                </a:cubicBezTo>
                <a:cubicBezTo>
                  <a:pt x="432923" y="1960960"/>
                  <a:pt x="464905" y="1975247"/>
                  <a:pt x="491072" y="1982391"/>
                </a:cubicBezTo>
                <a:cubicBezTo>
                  <a:pt x="630630" y="2028825"/>
                  <a:pt x="752743" y="2121695"/>
                  <a:pt x="880671" y="2200276"/>
                </a:cubicBezTo>
                <a:cubicBezTo>
                  <a:pt x="933005" y="2232422"/>
                  <a:pt x="970802" y="2268142"/>
                  <a:pt x="991154" y="2336007"/>
                </a:cubicBezTo>
                <a:cubicBezTo>
                  <a:pt x="1008599" y="2400300"/>
                  <a:pt x="1043489" y="2428875"/>
                  <a:pt x="1107453" y="2411016"/>
                </a:cubicBezTo>
                <a:cubicBezTo>
                  <a:pt x="1159787" y="2396729"/>
                  <a:pt x="1215029" y="2403873"/>
                  <a:pt x="1270270" y="2411016"/>
                </a:cubicBezTo>
                <a:cubicBezTo>
                  <a:pt x="1331326" y="2418160"/>
                  <a:pt x="1401105" y="2489597"/>
                  <a:pt x="1386568" y="2528889"/>
                </a:cubicBezTo>
                <a:cubicBezTo>
                  <a:pt x="1357494" y="2593182"/>
                  <a:pt x="1308067" y="2561035"/>
                  <a:pt x="1267362" y="2553891"/>
                </a:cubicBezTo>
                <a:cubicBezTo>
                  <a:pt x="1217936" y="2546748"/>
                  <a:pt x="1127805" y="2528889"/>
                  <a:pt x="1127805" y="2536032"/>
                </a:cubicBezTo>
                <a:cubicBezTo>
                  <a:pt x="1095822" y="2696766"/>
                  <a:pt x="1023136" y="2575322"/>
                  <a:pt x="970802" y="2575322"/>
                </a:cubicBezTo>
                <a:cubicBezTo>
                  <a:pt x="921375" y="2575322"/>
                  <a:pt x="871949" y="2557463"/>
                  <a:pt x="825429" y="2543176"/>
                </a:cubicBezTo>
                <a:cubicBezTo>
                  <a:pt x="764373" y="2525316"/>
                  <a:pt x="709132" y="2557463"/>
                  <a:pt x="650982" y="2564607"/>
                </a:cubicBezTo>
                <a:cubicBezTo>
                  <a:pt x="598648" y="2571751"/>
                  <a:pt x="627722" y="2664620"/>
                  <a:pt x="595740" y="2703909"/>
                </a:cubicBezTo>
                <a:cubicBezTo>
                  <a:pt x="589926" y="2714626"/>
                  <a:pt x="584111" y="2714626"/>
                  <a:pt x="578296" y="2714626"/>
                </a:cubicBezTo>
                <a:cubicBezTo>
                  <a:pt x="560851" y="2993232"/>
                  <a:pt x="255568" y="2925366"/>
                  <a:pt x="255568" y="2936081"/>
                </a:cubicBezTo>
                <a:cubicBezTo>
                  <a:pt x="229401" y="2953941"/>
                  <a:pt x="197419" y="2911079"/>
                  <a:pt x="165437" y="2953941"/>
                </a:cubicBezTo>
                <a:cubicBezTo>
                  <a:pt x="302087" y="3150394"/>
                  <a:pt x="511425" y="3196828"/>
                  <a:pt x="697501" y="3343275"/>
                </a:cubicBezTo>
                <a:cubicBezTo>
                  <a:pt x="543407" y="3393282"/>
                  <a:pt x="453275" y="3221832"/>
                  <a:pt x="339884" y="3243263"/>
                </a:cubicBezTo>
                <a:cubicBezTo>
                  <a:pt x="284643" y="3296842"/>
                  <a:pt x="450368" y="3382566"/>
                  <a:pt x="290458" y="3407569"/>
                </a:cubicBezTo>
                <a:cubicBezTo>
                  <a:pt x="360236" y="3454004"/>
                  <a:pt x="409664" y="3500439"/>
                  <a:pt x="459090" y="3554016"/>
                </a:cubicBezTo>
                <a:cubicBezTo>
                  <a:pt x="543407" y="3650457"/>
                  <a:pt x="560851" y="3714751"/>
                  <a:pt x="520147" y="3843338"/>
                </a:cubicBezTo>
                <a:cubicBezTo>
                  <a:pt x="493979" y="3929063"/>
                  <a:pt x="456183" y="4007645"/>
                  <a:pt x="491072" y="4107657"/>
                </a:cubicBezTo>
                <a:cubicBezTo>
                  <a:pt x="514332" y="4175522"/>
                  <a:pt x="505609" y="4221957"/>
                  <a:pt x="418386" y="4189810"/>
                </a:cubicBezTo>
                <a:cubicBezTo>
                  <a:pt x="325347" y="4157663"/>
                  <a:pt x="290458" y="4218386"/>
                  <a:pt x="313718" y="4339829"/>
                </a:cubicBezTo>
                <a:cubicBezTo>
                  <a:pt x="328254" y="4418410"/>
                  <a:pt x="313718" y="4443413"/>
                  <a:pt x="249753" y="4432698"/>
                </a:cubicBezTo>
                <a:cubicBezTo>
                  <a:pt x="179975" y="4421982"/>
                  <a:pt x="113103" y="4371976"/>
                  <a:pt x="25879" y="4396979"/>
                </a:cubicBezTo>
                <a:cubicBezTo>
                  <a:pt x="95658" y="4539854"/>
                  <a:pt x="243939" y="4496991"/>
                  <a:pt x="325347" y="4632722"/>
                </a:cubicBezTo>
                <a:cubicBezTo>
                  <a:pt x="229401" y="4632722"/>
                  <a:pt x="153807" y="4632722"/>
                  <a:pt x="84029" y="4604147"/>
                </a:cubicBezTo>
                <a:cubicBezTo>
                  <a:pt x="54954" y="4593433"/>
                  <a:pt x="22972" y="4579145"/>
                  <a:pt x="5527" y="4622007"/>
                </a:cubicBezTo>
                <a:cubicBezTo>
                  <a:pt x="-14826" y="4672014"/>
                  <a:pt x="25879" y="4689872"/>
                  <a:pt x="49139" y="4697016"/>
                </a:cubicBezTo>
                <a:cubicBezTo>
                  <a:pt x="116011" y="4722019"/>
                  <a:pt x="168344" y="4779170"/>
                  <a:pt x="226494" y="4825604"/>
                </a:cubicBezTo>
                <a:cubicBezTo>
                  <a:pt x="351514" y="4925616"/>
                  <a:pt x="488165" y="5011341"/>
                  <a:pt x="592833" y="5175647"/>
                </a:cubicBezTo>
                <a:cubicBezTo>
                  <a:pt x="461997" y="5132785"/>
                  <a:pt x="363144" y="5032772"/>
                  <a:pt x="238123" y="5014913"/>
                </a:cubicBezTo>
                <a:cubicBezTo>
                  <a:pt x="345700" y="5164932"/>
                  <a:pt x="482350" y="5264944"/>
                  <a:pt x="610278" y="5375673"/>
                </a:cubicBezTo>
                <a:cubicBezTo>
                  <a:pt x="648075" y="5407819"/>
                  <a:pt x="685872" y="5429250"/>
                  <a:pt x="691686" y="5497116"/>
                </a:cubicBezTo>
                <a:cubicBezTo>
                  <a:pt x="709132" y="5629276"/>
                  <a:pt x="755650" y="5736432"/>
                  <a:pt x="860319" y="5793582"/>
                </a:cubicBezTo>
                <a:cubicBezTo>
                  <a:pt x="860319" y="5793582"/>
                  <a:pt x="854504" y="5815013"/>
                  <a:pt x="851597" y="5825729"/>
                </a:cubicBezTo>
                <a:cubicBezTo>
                  <a:pt x="787632" y="5829301"/>
                  <a:pt x="738206" y="5750720"/>
                  <a:pt x="659704" y="5779295"/>
                </a:cubicBezTo>
                <a:cubicBezTo>
                  <a:pt x="738206" y="5886451"/>
                  <a:pt x="802169" y="5979319"/>
                  <a:pt x="909746" y="6029326"/>
                </a:cubicBezTo>
                <a:cubicBezTo>
                  <a:pt x="996969" y="6068616"/>
                  <a:pt x="1104545" y="6093620"/>
                  <a:pt x="1168509" y="6222207"/>
                </a:cubicBezTo>
                <a:cubicBezTo>
                  <a:pt x="1095822" y="6247210"/>
                  <a:pt x="1040581" y="6215063"/>
                  <a:pt x="985339" y="6193632"/>
                </a:cubicBezTo>
                <a:cubicBezTo>
                  <a:pt x="901023" y="6157913"/>
                  <a:pt x="816707" y="6118623"/>
                  <a:pt x="732391" y="6082904"/>
                </a:cubicBezTo>
                <a:cubicBezTo>
                  <a:pt x="700408" y="6068616"/>
                  <a:pt x="665519" y="6061472"/>
                  <a:pt x="645167" y="6125766"/>
                </a:cubicBezTo>
                <a:cubicBezTo>
                  <a:pt x="752743" y="6140053"/>
                  <a:pt x="816707" y="6225779"/>
                  <a:pt x="883579" y="6307932"/>
                </a:cubicBezTo>
                <a:cubicBezTo>
                  <a:pt x="921375" y="6354366"/>
                  <a:pt x="953358" y="6415088"/>
                  <a:pt x="1020229" y="6393657"/>
                </a:cubicBezTo>
                <a:cubicBezTo>
                  <a:pt x="1055118" y="6382942"/>
                  <a:pt x="1078378" y="6415088"/>
                  <a:pt x="1075471" y="6457950"/>
                </a:cubicBezTo>
                <a:cubicBezTo>
                  <a:pt x="1060933" y="6607970"/>
                  <a:pt x="1145250" y="6657976"/>
                  <a:pt x="1232473" y="6686551"/>
                </a:cubicBezTo>
                <a:cubicBezTo>
                  <a:pt x="1360401" y="6729413"/>
                  <a:pt x="1473792" y="6815138"/>
                  <a:pt x="1592997" y="6886576"/>
                </a:cubicBezTo>
                <a:lnTo>
                  <a:pt x="5511704" y="6886576"/>
                </a:lnTo>
                <a:close/>
              </a:path>
            </a:pathLst>
          </a:custGeom>
          <a:solidFill>
            <a:srgbClr val="5429E7"/>
          </a:solidFill>
          <a:ln w="32707" cap="flat">
            <a:noFill/>
            <a:prstDash val="solid"/>
            <a:miter/>
          </a:ln>
        </p:spPr>
        <p:txBody>
          <a:bodyPr rtlCol="0" anchor="ctr"/>
          <a:lstStyle/>
          <a:p>
            <a:endParaRPr lang="en-US" dirty="0"/>
          </a:p>
        </p:txBody>
      </p:sp>
      <p:sp>
        <p:nvSpPr>
          <p:cNvPr id="2" name="Başlık 1">
            <a:extLst>
              <a:ext uri="{FF2B5EF4-FFF2-40B4-BE49-F238E27FC236}">
                <a16:creationId xmlns:a16="http://schemas.microsoft.com/office/drawing/2014/main" id="{20597743-9290-7740-960E-B35A8B863C50}"/>
              </a:ext>
            </a:extLst>
          </p:cNvPr>
          <p:cNvSpPr>
            <a:spLocks noGrp="1"/>
          </p:cNvSpPr>
          <p:nvPr>
            <p:ph type="title"/>
          </p:nvPr>
        </p:nvSpPr>
        <p:spPr>
          <a:xfrm>
            <a:off x="838200" y="713312"/>
            <a:ext cx="3461084" cy="5431376"/>
          </a:xfrm>
        </p:spPr>
        <p:txBody>
          <a:bodyPr>
            <a:normAutofit/>
          </a:bodyPr>
          <a:lstStyle/>
          <a:p>
            <a:r>
              <a:rPr lang="tr-TR">
                <a:solidFill>
                  <a:srgbClr val="FFFFFF"/>
                </a:solidFill>
              </a:rPr>
              <a:t>2000Lİ YILLARDA YÖNETİM</a:t>
            </a:r>
          </a:p>
        </p:txBody>
      </p:sp>
      <p:sp>
        <p:nvSpPr>
          <p:cNvPr id="3" name="İçerik Yer Tutucusu 2">
            <a:extLst>
              <a:ext uri="{FF2B5EF4-FFF2-40B4-BE49-F238E27FC236}">
                <a16:creationId xmlns:a16="http://schemas.microsoft.com/office/drawing/2014/main" id="{519FA06B-E01C-3E4C-890F-942C6E153FE1}"/>
              </a:ext>
            </a:extLst>
          </p:cNvPr>
          <p:cNvSpPr>
            <a:spLocks noGrp="1"/>
          </p:cNvSpPr>
          <p:nvPr>
            <p:ph idx="1"/>
          </p:nvPr>
        </p:nvSpPr>
        <p:spPr>
          <a:xfrm>
            <a:off x="5511705" y="713312"/>
            <a:ext cx="5842095" cy="5870367"/>
          </a:xfrm>
        </p:spPr>
        <p:txBody>
          <a:bodyPr anchor="ctr">
            <a:normAutofit fontScale="40000" lnSpcReduction="20000"/>
          </a:bodyPr>
          <a:lstStyle/>
          <a:p>
            <a:pPr algn="l"/>
            <a:r>
              <a:rPr lang="tr-TR" b="0" i="0" dirty="0">
                <a:solidFill>
                  <a:srgbClr val="000000"/>
                </a:solidFill>
                <a:effectLst/>
                <a:latin typeface="Söhne"/>
              </a:rPr>
              <a:t>Yönetim açısından kaos kuramı, organizasyonların karmaşık ve dinamik doğasını anlamak için kaos teorisini kullanma yaklaşımını ifade eder. Bu teori, geleneksel düzen ve düzenlilik anlayışını aşarak karmaşık, belirsiz ve rastgele süreçleri anlamaya ve yönetmeye odaklanır. İşte yönetim açısından kaos kuramının ana prensipleri ve özellikleri:</a:t>
            </a:r>
          </a:p>
          <a:p>
            <a:pPr algn="l">
              <a:buFont typeface="+mj-lt"/>
              <a:buAutoNum type="arabicPeriod"/>
            </a:pPr>
            <a:r>
              <a:rPr lang="tr-TR" b="1" i="0" dirty="0">
                <a:solidFill>
                  <a:srgbClr val="000000"/>
                </a:solidFill>
                <a:effectLst/>
                <a:latin typeface="Söhne"/>
              </a:rPr>
              <a:t>Belirsizlik ve Karmaşıklık:</a:t>
            </a:r>
            <a:endParaRPr lang="tr-TR" b="0" i="0" dirty="0">
              <a:solidFill>
                <a:srgbClr val="000000"/>
              </a:solidFill>
              <a:effectLst/>
              <a:latin typeface="Söhne"/>
            </a:endParaRPr>
          </a:p>
          <a:p>
            <a:pPr marL="742950" lvl="1" indent="-285750" algn="l">
              <a:buFont typeface="+mj-lt"/>
              <a:buAutoNum type="arabicPeriod"/>
            </a:pPr>
            <a:r>
              <a:rPr lang="tr-TR" b="0" i="0" dirty="0">
                <a:solidFill>
                  <a:srgbClr val="000000"/>
                </a:solidFill>
                <a:effectLst/>
                <a:latin typeface="Söhne"/>
              </a:rPr>
              <a:t>Kaos teorisi, organizasyonların içinde bulunduğu ortamların karmaşık ve belirsiz olduğunu vurgular. Geleneksel planlama ve kontrol yaklaşımları, bu karmaşıklığı yönetmekte sınırlı kalabilir.</a:t>
            </a:r>
          </a:p>
          <a:p>
            <a:pPr algn="l">
              <a:buFont typeface="+mj-lt"/>
              <a:buAutoNum type="arabicPeriod"/>
            </a:pPr>
            <a:r>
              <a:rPr lang="tr-TR" b="1" i="0" dirty="0">
                <a:solidFill>
                  <a:srgbClr val="000000"/>
                </a:solidFill>
                <a:effectLst/>
                <a:latin typeface="Söhne"/>
              </a:rPr>
              <a:t>Duyarlı Bağımlılık ve Kelebek Etkisi:</a:t>
            </a:r>
            <a:endParaRPr lang="tr-TR" b="0" i="0" dirty="0">
              <a:solidFill>
                <a:srgbClr val="000000"/>
              </a:solidFill>
              <a:effectLst/>
              <a:latin typeface="Söhne"/>
            </a:endParaRPr>
          </a:p>
          <a:p>
            <a:pPr marL="742950" lvl="1" indent="-285750" algn="l">
              <a:buFont typeface="+mj-lt"/>
              <a:buAutoNum type="arabicPeriod"/>
            </a:pPr>
            <a:r>
              <a:rPr lang="tr-TR" b="0" i="0" dirty="0">
                <a:solidFill>
                  <a:srgbClr val="000000"/>
                </a:solidFill>
                <a:effectLst/>
                <a:latin typeface="Söhne"/>
              </a:rPr>
              <a:t>Kaos teorisi, küçük başlangıç değişikliklerinin büyük sonuçlara yol açabileceği "duyarlı bağımlılık" veya "kelebek etkisi" ilkesini vurgular. Yani, küçük bir değişiklik büyük bir etkiye neden olabilir.</a:t>
            </a:r>
          </a:p>
          <a:p>
            <a:pPr algn="l">
              <a:buFont typeface="+mj-lt"/>
              <a:buAutoNum type="arabicPeriod"/>
            </a:pPr>
            <a:r>
              <a:rPr lang="tr-TR" b="1" i="0" dirty="0">
                <a:solidFill>
                  <a:srgbClr val="000000"/>
                </a:solidFill>
                <a:effectLst/>
                <a:latin typeface="Söhne"/>
              </a:rPr>
              <a:t>Çoklu Denge Noktaları ve Geçişler:</a:t>
            </a:r>
            <a:endParaRPr lang="tr-TR" b="0" i="0" dirty="0">
              <a:solidFill>
                <a:srgbClr val="000000"/>
              </a:solidFill>
              <a:effectLst/>
              <a:latin typeface="Söhne"/>
            </a:endParaRPr>
          </a:p>
          <a:p>
            <a:pPr marL="742950" lvl="1" indent="-285750" algn="l">
              <a:buFont typeface="+mj-lt"/>
              <a:buAutoNum type="arabicPeriod"/>
            </a:pPr>
            <a:r>
              <a:rPr lang="tr-TR" b="0" i="0" dirty="0">
                <a:solidFill>
                  <a:srgbClr val="000000"/>
                </a:solidFill>
                <a:effectLst/>
                <a:latin typeface="Söhne"/>
              </a:rPr>
              <a:t>Kaos teorisi, sistemlerin birden fazla denge noktasına sahip olduğunu ve bu denge noktaları arasında geçişlerin (</a:t>
            </a:r>
            <a:r>
              <a:rPr lang="tr-TR" b="0" i="0" dirty="0" err="1">
                <a:solidFill>
                  <a:srgbClr val="000000"/>
                </a:solidFill>
                <a:effectLst/>
                <a:latin typeface="Söhne"/>
              </a:rPr>
              <a:t>bifürkasyonlar</a:t>
            </a:r>
            <a:r>
              <a:rPr lang="tr-TR" b="0" i="0" dirty="0">
                <a:solidFill>
                  <a:srgbClr val="000000"/>
                </a:solidFill>
                <a:effectLst/>
                <a:latin typeface="Söhne"/>
              </a:rPr>
              <a:t>) gerçekleşebileceğini belirtir. Organizasyonlar, farklı stratejik kararlar veya değişikliklerle farklı denge noktalarına geçiş yaşayabilir.</a:t>
            </a:r>
          </a:p>
          <a:p>
            <a:pPr algn="l">
              <a:buFont typeface="+mj-lt"/>
              <a:buAutoNum type="arabicPeriod"/>
            </a:pPr>
            <a:r>
              <a:rPr lang="tr-TR" b="1" i="0" dirty="0">
                <a:solidFill>
                  <a:srgbClr val="000000"/>
                </a:solidFill>
                <a:effectLst/>
                <a:latin typeface="Söhne"/>
              </a:rPr>
              <a:t>Esneklik ve Adaptasyon:</a:t>
            </a:r>
            <a:endParaRPr lang="tr-TR" b="0" i="0" dirty="0">
              <a:solidFill>
                <a:srgbClr val="000000"/>
              </a:solidFill>
              <a:effectLst/>
              <a:latin typeface="Söhne"/>
            </a:endParaRPr>
          </a:p>
          <a:p>
            <a:pPr marL="742950" lvl="1" indent="-285750" algn="l">
              <a:buFont typeface="+mj-lt"/>
              <a:buAutoNum type="arabicPeriod"/>
            </a:pPr>
            <a:r>
              <a:rPr lang="tr-TR" b="0" i="0" dirty="0">
                <a:solidFill>
                  <a:srgbClr val="000000"/>
                </a:solidFill>
                <a:effectLst/>
                <a:latin typeface="Söhne"/>
              </a:rPr>
              <a:t>Kaos teorisine göre organizasyonlar, çevresel değişikliklere hızlı bir şekilde adapte olabilmeli ve esnek olabilmelidir. Çevresel değişimlere karşı direnç göstermek yerine, değişime uyum sağlama yeteneği ön plandadır.</a:t>
            </a:r>
          </a:p>
          <a:p>
            <a:pPr algn="l">
              <a:buFont typeface="+mj-lt"/>
              <a:buAutoNum type="arabicPeriod"/>
            </a:pPr>
            <a:r>
              <a:rPr lang="tr-TR" b="1" i="0" dirty="0" err="1">
                <a:solidFill>
                  <a:srgbClr val="000000"/>
                </a:solidFill>
                <a:effectLst/>
                <a:latin typeface="Söhne"/>
              </a:rPr>
              <a:t>İteratif</a:t>
            </a:r>
            <a:r>
              <a:rPr lang="tr-TR" b="1" i="0" dirty="0">
                <a:solidFill>
                  <a:srgbClr val="000000"/>
                </a:solidFill>
                <a:effectLst/>
                <a:latin typeface="Söhne"/>
              </a:rPr>
              <a:t> Deneme ve Hata:</a:t>
            </a:r>
            <a:endParaRPr lang="tr-TR" b="0" i="0" dirty="0">
              <a:solidFill>
                <a:srgbClr val="000000"/>
              </a:solidFill>
              <a:effectLst/>
              <a:latin typeface="Söhne"/>
            </a:endParaRPr>
          </a:p>
          <a:p>
            <a:pPr marL="742950" lvl="1" indent="-285750" algn="l">
              <a:buFont typeface="+mj-lt"/>
              <a:buAutoNum type="arabicPeriod"/>
            </a:pPr>
            <a:r>
              <a:rPr lang="tr-TR" b="0" i="0" dirty="0">
                <a:solidFill>
                  <a:srgbClr val="000000"/>
                </a:solidFill>
                <a:effectLst/>
                <a:latin typeface="Söhne"/>
              </a:rPr>
              <a:t>Kaos teorisine göre, organizasyonlar sürekli olarak deneme-yanılma süreçlerini benimsemeli ve başarısızlıklardan öğrenerek yeni stratejilere adapte olmalıdır.</a:t>
            </a:r>
          </a:p>
          <a:p>
            <a:pPr algn="l">
              <a:buFont typeface="+mj-lt"/>
              <a:buAutoNum type="arabicPeriod"/>
            </a:pPr>
            <a:r>
              <a:rPr lang="tr-TR" b="1" i="0" dirty="0">
                <a:solidFill>
                  <a:srgbClr val="000000"/>
                </a:solidFill>
                <a:effectLst/>
                <a:latin typeface="Söhne"/>
              </a:rPr>
              <a:t>Ahenk ve Karmaşa Dengesi:</a:t>
            </a:r>
            <a:endParaRPr lang="tr-TR" b="0" i="0" dirty="0">
              <a:solidFill>
                <a:srgbClr val="000000"/>
              </a:solidFill>
              <a:effectLst/>
              <a:latin typeface="Söhne"/>
            </a:endParaRPr>
          </a:p>
          <a:p>
            <a:pPr marL="742950" lvl="1" indent="-285750" algn="l">
              <a:buFont typeface="+mj-lt"/>
              <a:buAutoNum type="arabicPeriod"/>
            </a:pPr>
            <a:r>
              <a:rPr lang="tr-TR" b="0" i="0" dirty="0">
                <a:solidFill>
                  <a:srgbClr val="000000"/>
                </a:solidFill>
                <a:effectLst/>
                <a:latin typeface="Söhne"/>
              </a:rPr>
              <a:t>Kaos teorisi, organizasyonların ahenk ve karmaşa arasında denge kurması gerektiğini belirtir. Tamamen kontrol edilmeye çalışılan bir sistemde ahenk oluşabilir, ancak bu sistemde esneklik ve </a:t>
            </a:r>
            <a:r>
              <a:rPr lang="tr-TR" b="0" i="0" dirty="0" err="1">
                <a:solidFill>
                  <a:srgbClr val="000000"/>
                </a:solidFill>
                <a:effectLst/>
                <a:latin typeface="Söhne"/>
              </a:rPr>
              <a:t>inovasyon</a:t>
            </a:r>
            <a:r>
              <a:rPr lang="tr-TR" b="0" i="0" dirty="0">
                <a:solidFill>
                  <a:srgbClr val="000000"/>
                </a:solidFill>
                <a:effectLst/>
                <a:latin typeface="Söhne"/>
              </a:rPr>
              <a:t> eksik olabilir. Tamamen serbest bir sistemde ise karmaşa hâkim olabilir ve tahmin edilebilirlik kaybolabilir.</a:t>
            </a:r>
          </a:p>
          <a:p>
            <a:pPr algn="l"/>
            <a:r>
              <a:rPr lang="tr-TR" b="0" i="0" dirty="0">
                <a:solidFill>
                  <a:srgbClr val="000000"/>
                </a:solidFill>
                <a:effectLst/>
                <a:latin typeface="Söhne"/>
              </a:rPr>
              <a:t>Bu prensipler, organizasyonların daha etkili bir şekilde yönetilebilmesi için belirsizlik ve karmaşıklığı anlamaya yönelik bir yaklaşım sunar. Kaos teorisi, özellikle hızla değişen ve belirsizlik içeren ortamlarda, yöneticilere dinamik sistemlerin içsel düzenini anlama ve buna uygun stratejiler geliştirme konusunda yardımcı olabilir.</a:t>
            </a:r>
          </a:p>
          <a:p>
            <a:pPr algn="l"/>
            <a:br>
              <a:rPr lang="tr-TR" b="0" i="0" dirty="0">
                <a:solidFill>
                  <a:srgbClr val="000000"/>
                </a:solidFill>
                <a:effectLst/>
                <a:latin typeface="Inter"/>
              </a:rPr>
            </a:br>
            <a:endParaRPr lang="tr-TR" b="0" i="0" dirty="0">
              <a:solidFill>
                <a:srgbClr val="000000"/>
              </a:solidFill>
              <a:effectLst/>
              <a:latin typeface="Inter"/>
            </a:endParaRPr>
          </a:p>
          <a:p>
            <a:endParaRPr lang="tr-TR" sz="2000" dirty="0"/>
          </a:p>
        </p:txBody>
      </p:sp>
    </p:spTree>
    <p:extLst>
      <p:ext uri="{BB962C8B-B14F-4D97-AF65-F5344CB8AC3E}">
        <p14:creationId xmlns:p14="http://schemas.microsoft.com/office/powerpoint/2010/main" val="4662299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7718681-A12E-49D6-9925-DD7C68176D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FBD77573-9EF2-4C35-8285-A1CF6FBB0E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5511704" cy="6858000"/>
          </a:xfrm>
          <a:custGeom>
            <a:avLst/>
            <a:gdLst>
              <a:gd name="connsiteX0" fmla="*/ 5511704 w 5511704"/>
              <a:gd name="connsiteY0" fmla="*/ 0 h 6886576"/>
              <a:gd name="connsiteX1" fmla="*/ 1008599 w 5511704"/>
              <a:gd name="connsiteY1" fmla="*/ 0 h 6886576"/>
              <a:gd name="connsiteX2" fmla="*/ 1310975 w 5511704"/>
              <a:gd name="connsiteY2" fmla="*/ 110728 h 6886576"/>
              <a:gd name="connsiteX3" fmla="*/ 1267362 w 5511704"/>
              <a:gd name="connsiteY3" fmla="*/ 135731 h 6886576"/>
              <a:gd name="connsiteX4" fmla="*/ 1005692 w 5511704"/>
              <a:gd name="connsiteY4" fmla="*/ 71437 h 6886576"/>
              <a:gd name="connsiteX5" fmla="*/ 953358 w 5511704"/>
              <a:gd name="connsiteY5" fmla="*/ 89297 h 6886576"/>
              <a:gd name="connsiteX6" fmla="*/ 979525 w 5511704"/>
              <a:gd name="connsiteY6" fmla="*/ 164307 h 6886576"/>
              <a:gd name="connsiteX7" fmla="*/ 1092915 w 5511704"/>
              <a:gd name="connsiteY7" fmla="*/ 192882 h 6886576"/>
              <a:gd name="connsiteX8" fmla="*/ 1270270 w 5511704"/>
              <a:gd name="connsiteY8" fmla="*/ 375047 h 6886576"/>
              <a:gd name="connsiteX9" fmla="*/ 1002784 w 5511704"/>
              <a:gd name="connsiteY9" fmla="*/ 353615 h 6886576"/>
              <a:gd name="connsiteX10" fmla="*/ 956265 w 5511704"/>
              <a:gd name="connsiteY10" fmla="*/ 396479 h 6886576"/>
              <a:gd name="connsiteX11" fmla="*/ 938820 w 5511704"/>
              <a:gd name="connsiteY11" fmla="*/ 453629 h 6886576"/>
              <a:gd name="connsiteX12" fmla="*/ 860319 w 5511704"/>
              <a:gd name="connsiteY12" fmla="*/ 360759 h 6886576"/>
              <a:gd name="connsiteX13" fmla="*/ 793447 w 5511704"/>
              <a:gd name="connsiteY13" fmla="*/ 335757 h 6886576"/>
              <a:gd name="connsiteX14" fmla="*/ 773095 w 5511704"/>
              <a:gd name="connsiteY14" fmla="*/ 417910 h 6886576"/>
              <a:gd name="connsiteX15" fmla="*/ 834151 w 5511704"/>
              <a:gd name="connsiteY15" fmla="*/ 507206 h 6886576"/>
              <a:gd name="connsiteX16" fmla="*/ 996969 w 5511704"/>
              <a:gd name="connsiteY16" fmla="*/ 560785 h 6886576"/>
              <a:gd name="connsiteX17" fmla="*/ 822522 w 5511704"/>
              <a:gd name="connsiteY17" fmla="*/ 560785 h 6886576"/>
              <a:gd name="connsiteX18" fmla="*/ 621908 w 5511704"/>
              <a:gd name="connsiteY18" fmla="*/ 525066 h 6886576"/>
              <a:gd name="connsiteX19" fmla="*/ 409664 w 5511704"/>
              <a:gd name="connsiteY19" fmla="*/ 535781 h 6886576"/>
              <a:gd name="connsiteX20" fmla="*/ 209049 w 5511704"/>
              <a:gd name="connsiteY20" fmla="*/ 464344 h 6886576"/>
              <a:gd name="connsiteX21" fmla="*/ 5527 w 5511704"/>
              <a:gd name="connsiteY21" fmla="*/ 467916 h 6886576"/>
              <a:gd name="connsiteX22" fmla="*/ 906838 w 5511704"/>
              <a:gd name="connsiteY22" fmla="*/ 914400 h 6886576"/>
              <a:gd name="connsiteX23" fmla="*/ 863226 w 5511704"/>
              <a:gd name="connsiteY23" fmla="*/ 925116 h 6886576"/>
              <a:gd name="connsiteX24" fmla="*/ 805077 w 5511704"/>
              <a:gd name="connsiteY24" fmla="*/ 953691 h 6886576"/>
              <a:gd name="connsiteX25" fmla="*/ 848689 w 5511704"/>
              <a:gd name="connsiteY25" fmla="*/ 1010841 h 6886576"/>
              <a:gd name="connsiteX26" fmla="*/ 1084193 w 5511704"/>
              <a:gd name="connsiteY26" fmla="*/ 1117997 h 6886576"/>
              <a:gd name="connsiteX27" fmla="*/ 1142342 w 5511704"/>
              <a:gd name="connsiteY27" fmla="*/ 1225153 h 6886576"/>
              <a:gd name="connsiteX28" fmla="*/ 1069655 w 5511704"/>
              <a:gd name="connsiteY28" fmla="*/ 1214438 h 6886576"/>
              <a:gd name="connsiteX29" fmla="*/ 1005692 w 5511704"/>
              <a:gd name="connsiteY29" fmla="*/ 1235869 h 6886576"/>
              <a:gd name="connsiteX30" fmla="*/ 1031858 w 5511704"/>
              <a:gd name="connsiteY30" fmla="*/ 1371600 h 6886576"/>
              <a:gd name="connsiteX31" fmla="*/ 1366216 w 5511704"/>
              <a:gd name="connsiteY31" fmla="*/ 1546622 h 6886576"/>
              <a:gd name="connsiteX32" fmla="*/ 1395290 w 5511704"/>
              <a:gd name="connsiteY32" fmla="*/ 1603772 h 6886576"/>
              <a:gd name="connsiteX33" fmla="*/ 1354586 w 5511704"/>
              <a:gd name="connsiteY33" fmla="*/ 1643063 h 6886576"/>
              <a:gd name="connsiteX34" fmla="*/ 1247011 w 5511704"/>
              <a:gd name="connsiteY34" fmla="*/ 1664494 h 6886576"/>
              <a:gd name="connsiteX35" fmla="*/ 1398198 w 5511704"/>
              <a:gd name="connsiteY35" fmla="*/ 1857375 h 6886576"/>
              <a:gd name="connsiteX36" fmla="*/ 1453440 w 5511704"/>
              <a:gd name="connsiteY36" fmla="*/ 1910954 h 6886576"/>
              <a:gd name="connsiteX37" fmla="*/ 1549386 w 5511704"/>
              <a:gd name="connsiteY37" fmla="*/ 1993106 h 6886576"/>
              <a:gd name="connsiteX38" fmla="*/ 1549386 w 5511704"/>
              <a:gd name="connsiteY38" fmla="*/ 2021681 h 6886576"/>
              <a:gd name="connsiteX39" fmla="*/ 1421458 w 5511704"/>
              <a:gd name="connsiteY39" fmla="*/ 2110978 h 6886576"/>
              <a:gd name="connsiteX40" fmla="*/ 1188861 w 5511704"/>
              <a:gd name="connsiteY40" fmla="*/ 2085976 h 6886576"/>
              <a:gd name="connsiteX41" fmla="*/ 1531941 w 5511704"/>
              <a:gd name="connsiteY41" fmla="*/ 2218135 h 6886576"/>
              <a:gd name="connsiteX42" fmla="*/ 421293 w 5511704"/>
              <a:gd name="connsiteY42" fmla="*/ 1900238 h 6886576"/>
              <a:gd name="connsiteX43" fmla="*/ 491072 w 5511704"/>
              <a:gd name="connsiteY43" fmla="*/ 1982391 h 6886576"/>
              <a:gd name="connsiteX44" fmla="*/ 880671 w 5511704"/>
              <a:gd name="connsiteY44" fmla="*/ 2200276 h 6886576"/>
              <a:gd name="connsiteX45" fmla="*/ 991154 w 5511704"/>
              <a:gd name="connsiteY45" fmla="*/ 2336007 h 6886576"/>
              <a:gd name="connsiteX46" fmla="*/ 1107453 w 5511704"/>
              <a:gd name="connsiteY46" fmla="*/ 2411016 h 6886576"/>
              <a:gd name="connsiteX47" fmla="*/ 1270270 w 5511704"/>
              <a:gd name="connsiteY47" fmla="*/ 2411016 h 6886576"/>
              <a:gd name="connsiteX48" fmla="*/ 1386568 w 5511704"/>
              <a:gd name="connsiteY48" fmla="*/ 2528889 h 6886576"/>
              <a:gd name="connsiteX49" fmla="*/ 1267362 w 5511704"/>
              <a:gd name="connsiteY49" fmla="*/ 2553891 h 6886576"/>
              <a:gd name="connsiteX50" fmla="*/ 1127805 w 5511704"/>
              <a:gd name="connsiteY50" fmla="*/ 2536032 h 6886576"/>
              <a:gd name="connsiteX51" fmla="*/ 970802 w 5511704"/>
              <a:gd name="connsiteY51" fmla="*/ 2575322 h 6886576"/>
              <a:gd name="connsiteX52" fmla="*/ 825429 w 5511704"/>
              <a:gd name="connsiteY52" fmla="*/ 2543176 h 6886576"/>
              <a:gd name="connsiteX53" fmla="*/ 650982 w 5511704"/>
              <a:gd name="connsiteY53" fmla="*/ 2564607 h 6886576"/>
              <a:gd name="connsiteX54" fmla="*/ 595740 w 5511704"/>
              <a:gd name="connsiteY54" fmla="*/ 2703909 h 6886576"/>
              <a:gd name="connsiteX55" fmla="*/ 578296 w 5511704"/>
              <a:gd name="connsiteY55" fmla="*/ 2714626 h 6886576"/>
              <a:gd name="connsiteX56" fmla="*/ 255568 w 5511704"/>
              <a:gd name="connsiteY56" fmla="*/ 2936081 h 6886576"/>
              <a:gd name="connsiteX57" fmla="*/ 165437 w 5511704"/>
              <a:gd name="connsiteY57" fmla="*/ 2953941 h 6886576"/>
              <a:gd name="connsiteX58" fmla="*/ 697501 w 5511704"/>
              <a:gd name="connsiteY58" fmla="*/ 3343275 h 6886576"/>
              <a:gd name="connsiteX59" fmla="*/ 339884 w 5511704"/>
              <a:gd name="connsiteY59" fmla="*/ 3243263 h 6886576"/>
              <a:gd name="connsiteX60" fmla="*/ 290458 w 5511704"/>
              <a:gd name="connsiteY60" fmla="*/ 3407569 h 6886576"/>
              <a:gd name="connsiteX61" fmla="*/ 459090 w 5511704"/>
              <a:gd name="connsiteY61" fmla="*/ 3554016 h 6886576"/>
              <a:gd name="connsiteX62" fmla="*/ 520147 w 5511704"/>
              <a:gd name="connsiteY62" fmla="*/ 3843338 h 6886576"/>
              <a:gd name="connsiteX63" fmla="*/ 491072 w 5511704"/>
              <a:gd name="connsiteY63" fmla="*/ 4107657 h 6886576"/>
              <a:gd name="connsiteX64" fmla="*/ 418386 w 5511704"/>
              <a:gd name="connsiteY64" fmla="*/ 4189810 h 6886576"/>
              <a:gd name="connsiteX65" fmla="*/ 313718 w 5511704"/>
              <a:gd name="connsiteY65" fmla="*/ 4339829 h 6886576"/>
              <a:gd name="connsiteX66" fmla="*/ 249753 w 5511704"/>
              <a:gd name="connsiteY66" fmla="*/ 4432698 h 6886576"/>
              <a:gd name="connsiteX67" fmla="*/ 25879 w 5511704"/>
              <a:gd name="connsiteY67" fmla="*/ 4396979 h 6886576"/>
              <a:gd name="connsiteX68" fmla="*/ 325347 w 5511704"/>
              <a:gd name="connsiteY68" fmla="*/ 4632722 h 6886576"/>
              <a:gd name="connsiteX69" fmla="*/ 84029 w 5511704"/>
              <a:gd name="connsiteY69" fmla="*/ 4604147 h 6886576"/>
              <a:gd name="connsiteX70" fmla="*/ 5527 w 5511704"/>
              <a:gd name="connsiteY70" fmla="*/ 4622007 h 6886576"/>
              <a:gd name="connsiteX71" fmla="*/ 49139 w 5511704"/>
              <a:gd name="connsiteY71" fmla="*/ 4697016 h 6886576"/>
              <a:gd name="connsiteX72" fmla="*/ 226494 w 5511704"/>
              <a:gd name="connsiteY72" fmla="*/ 4825604 h 6886576"/>
              <a:gd name="connsiteX73" fmla="*/ 592833 w 5511704"/>
              <a:gd name="connsiteY73" fmla="*/ 5175647 h 6886576"/>
              <a:gd name="connsiteX74" fmla="*/ 238123 w 5511704"/>
              <a:gd name="connsiteY74" fmla="*/ 5014913 h 6886576"/>
              <a:gd name="connsiteX75" fmla="*/ 610278 w 5511704"/>
              <a:gd name="connsiteY75" fmla="*/ 5375673 h 6886576"/>
              <a:gd name="connsiteX76" fmla="*/ 691686 w 5511704"/>
              <a:gd name="connsiteY76" fmla="*/ 5497116 h 6886576"/>
              <a:gd name="connsiteX77" fmla="*/ 860319 w 5511704"/>
              <a:gd name="connsiteY77" fmla="*/ 5793582 h 6886576"/>
              <a:gd name="connsiteX78" fmla="*/ 851597 w 5511704"/>
              <a:gd name="connsiteY78" fmla="*/ 5825729 h 6886576"/>
              <a:gd name="connsiteX79" fmla="*/ 659704 w 5511704"/>
              <a:gd name="connsiteY79" fmla="*/ 5779295 h 6886576"/>
              <a:gd name="connsiteX80" fmla="*/ 909746 w 5511704"/>
              <a:gd name="connsiteY80" fmla="*/ 6029326 h 6886576"/>
              <a:gd name="connsiteX81" fmla="*/ 1168509 w 5511704"/>
              <a:gd name="connsiteY81" fmla="*/ 6222207 h 6886576"/>
              <a:gd name="connsiteX82" fmla="*/ 985339 w 5511704"/>
              <a:gd name="connsiteY82" fmla="*/ 6193632 h 6886576"/>
              <a:gd name="connsiteX83" fmla="*/ 732391 w 5511704"/>
              <a:gd name="connsiteY83" fmla="*/ 6082904 h 6886576"/>
              <a:gd name="connsiteX84" fmla="*/ 645167 w 5511704"/>
              <a:gd name="connsiteY84" fmla="*/ 6125766 h 6886576"/>
              <a:gd name="connsiteX85" fmla="*/ 883579 w 5511704"/>
              <a:gd name="connsiteY85" fmla="*/ 6307932 h 6886576"/>
              <a:gd name="connsiteX86" fmla="*/ 1020229 w 5511704"/>
              <a:gd name="connsiteY86" fmla="*/ 6393657 h 6886576"/>
              <a:gd name="connsiteX87" fmla="*/ 1075471 w 5511704"/>
              <a:gd name="connsiteY87" fmla="*/ 6457950 h 6886576"/>
              <a:gd name="connsiteX88" fmla="*/ 1232473 w 5511704"/>
              <a:gd name="connsiteY88" fmla="*/ 6686551 h 6886576"/>
              <a:gd name="connsiteX89" fmla="*/ 1592997 w 5511704"/>
              <a:gd name="connsiteY89" fmla="*/ 6886576 h 6886576"/>
              <a:gd name="connsiteX90" fmla="*/ 5511704 w 5511704"/>
              <a:gd name="connsiteY90" fmla="*/ 6886576 h 6886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5511704" h="6886576">
                <a:moveTo>
                  <a:pt x="5511704" y="0"/>
                </a:moveTo>
                <a:lnTo>
                  <a:pt x="1008599" y="0"/>
                </a:lnTo>
                <a:cubicBezTo>
                  <a:pt x="1110360" y="35719"/>
                  <a:pt x="1209214" y="78581"/>
                  <a:pt x="1310975" y="110728"/>
                </a:cubicBezTo>
                <a:cubicBezTo>
                  <a:pt x="1296437" y="146447"/>
                  <a:pt x="1281900" y="139303"/>
                  <a:pt x="1267362" y="135731"/>
                </a:cubicBezTo>
                <a:cubicBezTo>
                  <a:pt x="1180139" y="121445"/>
                  <a:pt x="1090008" y="110728"/>
                  <a:pt x="1005692" y="71437"/>
                </a:cubicBezTo>
                <a:cubicBezTo>
                  <a:pt x="985339" y="64294"/>
                  <a:pt x="962080" y="64294"/>
                  <a:pt x="953358" y="89297"/>
                </a:cubicBezTo>
                <a:cubicBezTo>
                  <a:pt x="938820" y="125016"/>
                  <a:pt x="959172" y="146447"/>
                  <a:pt x="979525" y="164307"/>
                </a:cubicBezTo>
                <a:cubicBezTo>
                  <a:pt x="1014414" y="196453"/>
                  <a:pt x="1055118" y="189310"/>
                  <a:pt x="1092915" y="192882"/>
                </a:cubicBezTo>
                <a:cubicBezTo>
                  <a:pt x="1197583" y="210741"/>
                  <a:pt x="1247011" y="260747"/>
                  <a:pt x="1270270" y="375047"/>
                </a:cubicBezTo>
                <a:cubicBezTo>
                  <a:pt x="1180139" y="328613"/>
                  <a:pt x="1090008" y="385763"/>
                  <a:pt x="1002784" y="353615"/>
                </a:cubicBezTo>
                <a:cubicBezTo>
                  <a:pt x="979525" y="346472"/>
                  <a:pt x="944635" y="357188"/>
                  <a:pt x="956265" y="396479"/>
                </a:cubicBezTo>
                <a:cubicBezTo>
                  <a:pt x="967894" y="432198"/>
                  <a:pt x="1005692" y="460772"/>
                  <a:pt x="938820" y="453629"/>
                </a:cubicBezTo>
                <a:cubicBezTo>
                  <a:pt x="889393" y="450056"/>
                  <a:pt x="874856" y="407194"/>
                  <a:pt x="860319" y="360759"/>
                </a:cubicBezTo>
                <a:cubicBezTo>
                  <a:pt x="848689" y="335757"/>
                  <a:pt x="816707" y="321469"/>
                  <a:pt x="793447" y="335757"/>
                </a:cubicBezTo>
                <a:cubicBezTo>
                  <a:pt x="764373" y="350044"/>
                  <a:pt x="773095" y="389335"/>
                  <a:pt x="773095" y="417910"/>
                </a:cubicBezTo>
                <a:cubicBezTo>
                  <a:pt x="770187" y="471488"/>
                  <a:pt x="793447" y="496491"/>
                  <a:pt x="834151" y="507206"/>
                </a:cubicBezTo>
                <a:cubicBezTo>
                  <a:pt x="883579" y="521494"/>
                  <a:pt x="933005" y="539354"/>
                  <a:pt x="996969" y="560785"/>
                </a:cubicBezTo>
                <a:cubicBezTo>
                  <a:pt x="927190" y="596503"/>
                  <a:pt x="874856" y="589360"/>
                  <a:pt x="822522" y="560785"/>
                </a:cubicBezTo>
                <a:cubicBezTo>
                  <a:pt x="758558" y="528637"/>
                  <a:pt x="674242" y="485775"/>
                  <a:pt x="621908" y="525066"/>
                </a:cubicBezTo>
                <a:cubicBezTo>
                  <a:pt x="543407" y="582216"/>
                  <a:pt x="479443" y="546497"/>
                  <a:pt x="409664" y="535781"/>
                </a:cubicBezTo>
                <a:cubicBezTo>
                  <a:pt x="264290" y="514350"/>
                  <a:pt x="354422" y="482204"/>
                  <a:pt x="209049" y="464344"/>
                </a:cubicBezTo>
                <a:cubicBezTo>
                  <a:pt x="150900" y="457200"/>
                  <a:pt x="89843" y="428625"/>
                  <a:pt x="5527" y="467916"/>
                </a:cubicBezTo>
                <a:cubicBezTo>
                  <a:pt x="386404" y="675085"/>
                  <a:pt x="566666" y="660797"/>
                  <a:pt x="906838" y="914400"/>
                </a:cubicBezTo>
                <a:cubicBezTo>
                  <a:pt x="892301" y="939404"/>
                  <a:pt x="877764" y="928688"/>
                  <a:pt x="863226" y="925116"/>
                </a:cubicBezTo>
                <a:cubicBezTo>
                  <a:pt x="839967" y="921544"/>
                  <a:pt x="810892" y="907256"/>
                  <a:pt x="805077" y="953691"/>
                </a:cubicBezTo>
                <a:cubicBezTo>
                  <a:pt x="802169" y="989410"/>
                  <a:pt x="819615" y="1007269"/>
                  <a:pt x="848689" y="1010841"/>
                </a:cubicBezTo>
                <a:cubicBezTo>
                  <a:pt x="933005" y="1025129"/>
                  <a:pt x="1008599" y="1075135"/>
                  <a:pt x="1084193" y="1117997"/>
                </a:cubicBezTo>
                <a:cubicBezTo>
                  <a:pt x="1119082" y="1135857"/>
                  <a:pt x="1156879" y="1160860"/>
                  <a:pt x="1142342" y="1225153"/>
                </a:cubicBezTo>
                <a:cubicBezTo>
                  <a:pt x="1113268" y="1243013"/>
                  <a:pt x="1092915" y="1218009"/>
                  <a:pt x="1069655" y="1214438"/>
                </a:cubicBezTo>
                <a:cubicBezTo>
                  <a:pt x="1046396" y="1210866"/>
                  <a:pt x="991154" y="1225153"/>
                  <a:pt x="1005692" y="1235869"/>
                </a:cubicBezTo>
                <a:cubicBezTo>
                  <a:pt x="1072563" y="1275159"/>
                  <a:pt x="950450" y="1371600"/>
                  <a:pt x="1031858" y="1371600"/>
                </a:cubicBezTo>
                <a:cubicBezTo>
                  <a:pt x="1165601" y="1371600"/>
                  <a:pt x="1238288" y="1543050"/>
                  <a:pt x="1366216" y="1546622"/>
                </a:cubicBezTo>
                <a:cubicBezTo>
                  <a:pt x="1386568" y="1546622"/>
                  <a:pt x="1395290" y="1578770"/>
                  <a:pt x="1395290" y="1603772"/>
                </a:cubicBezTo>
                <a:cubicBezTo>
                  <a:pt x="1395290" y="1635920"/>
                  <a:pt x="1374939" y="1639491"/>
                  <a:pt x="1354586" y="1643063"/>
                </a:cubicBezTo>
                <a:cubicBezTo>
                  <a:pt x="1322604" y="1646635"/>
                  <a:pt x="1287715" y="1603772"/>
                  <a:pt x="1247011" y="1664494"/>
                </a:cubicBezTo>
                <a:cubicBezTo>
                  <a:pt x="1322604" y="1700213"/>
                  <a:pt x="1401105" y="1735932"/>
                  <a:pt x="1398198" y="1857375"/>
                </a:cubicBezTo>
                <a:cubicBezTo>
                  <a:pt x="1398198" y="1889523"/>
                  <a:pt x="1430180" y="1903810"/>
                  <a:pt x="1453440" y="1910954"/>
                </a:cubicBezTo>
                <a:cubicBezTo>
                  <a:pt x="1494144" y="1925241"/>
                  <a:pt x="1526126" y="1946673"/>
                  <a:pt x="1549386" y="1993106"/>
                </a:cubicBezTo>
                <a:cubicBezTo>
                  <a:pt x="1549386" y="2003822"/>
                  <a:pt x="1549386" y="2010966"/>
                  <a:pt x="1549386" y="2021681"/>
                </a:cubicBezTo>
                <a:cubicBezTo>
                  <a:pt x="1543571" y="2132410"/>
                  <a:pt x="1485422" y="2128838"/>
                  <a:pt x="1421458" y="2110978"/>
                </a:cubicBezTo>
                <a:cubicBezTo>
                  <a:pt x="1345864" y="2089547"/>
                  <a:pt x="1270270" y="2046685"/>
                  <a:pt x="1188861" y="2085976"/>
                </a:cubicBezTo>
                <a:cubicBezTo>
                  <a:pt x="1302252" y="2139554"/>
                  <a:pt x="1427272" y="2143126"/>
                  <a:pt x="1531941" y="2218135"/>
                </a:cubicBezTo>
                <a:cubicBezTo>
                  <a:pt x="1142342" y="2232422"/>
                  <a:pt x="799262" y="1993106"/>
                  <a:pt x="421293" y="1900238"/>
                </a:cubicBezTo>
                <a:cubicBezTo>
                  <a:pt x="432923" y="1960960"/>
                  <a:pt x="464905" y="1975247"/>
                  <a:pt x="491072" y="1982391"/>
                </a:cubicBezTo>
                <a:cubicBezTo>
                  <a:pt x="630630" y="2028825"/>
                  <a:pt x="752743" y="2121695"/>
                  <a:pt x="880671" y="2200276"/>
                </a:cubicBezTo>
                <a:cubicBezTo>
                  <a:pt x="933005" y="2232422"/>
                  <a:pt x="970802" y="2268142"/>
                  <a:pt x="991154" y="2336007"/>
                </a:cubicBezTo>
                <a:cubicBezTo>
                  <a:pt x="1008599" y="2400300"/>
                  <a:pt x="1043489" y="2428875"/>
                  <a:pt x="1107453" y="2411016"/>
                </a:cubicBezTo>
                <a:cubicBezTo>
                  <a:pt x="1159787" y="2396729"/>
                  <a:pt x="1215029" y="2403873"/>
                  <a:pt x="1270270" y="2411016"/>
                </a:cubicBezTo>
                <a:cubicBezTo>
                  <a:pt x="1331326" y="2418160"/>
                  <a:pt x="1401105" y="2489597"/>
                  <a:pt x="1386568" y="2528889"/>
                </a:cubicBezTo>
                <a:cubicBezTo>
                  <a:pt x="1357494" y="2593182"/>
                  <a:pt x="1308067" y="2561035"/>
                  <a:pt x="1267362" y="2553891"/>
                </a:cubicBezTo>
                <a:cubicBezTo>
                  <a:pt x="1217936" y="2546748"/>
                  <a:pt x="1127805" y="2528889"/>
                  <a:pt x="1127805" y="2536032"/>
                </a:cubicBezTo>
                <a:cubicBezTo>
                  <a:pt x="1095822" y="2696766"/>
                  <a:pt x="1023136" y="2575322"/>
                  <a:pt x="970802" y="2575322"/>
                </a:cubicBezTo>
                <a:cubicBezTo>
                  <a:pt x="921375" y="2575322"/>
                  <a:pt x="871949" y="2557463"/>
                  <a:pt x="825429" y="2543176"/>
                </a:cubicBezTo>
                <a:cubicBezTo>
                  <a:pt x="764373" y="2525316"/>
                  <a:pt x="709132" y="2557463"/>
                  <a:pt x="650982" y="2564607"/>
                </a:cubicBezTo>
                <a:cubicBezTo>
                  <a:pt x="598648" y="2571751"/>
                  <a:pt x="627722" y="2664620"/>
                  <a:pt x="595740" y="2703909"/>
                </a:cubicBezTo>
                <a:cubicBezTo>
                  <a:pt x="589926" y="2714626"/>
                  <a:pt x="584111" y="2714626"/>
                  <a:pt x="578296" y="2714626"/>
                </a:cubicBezTo>
                <a:cubicBezTo>
                  <a:pt x="560851" y="2993232"/>
                  <a:pt x="255568" y="2925366"/>
                  <a:pt x="255568" y="2936081"/>
                </a:cubicBezTo>
                <a:cubicBezTo>
                  <a:pt x="229401" y="2953941"/>
                  <a:pt x="197419" y="2911079"/>
                  <a:pt x="165437" y="2953941"/>
                </a:cubicBezTo>
                <a:cubicBezTo>
                  <a:pt x="302087" y="3150394"/>
                  <a:pt x="511425" y="3196828"/>
                  <a:pt x="697501" y="3343275"/>
                </a:cubicBezTo>
                <a:cubicBezTo>
                  <a:pt x="543407" y="3393282"/>
                  <a:pt x="453275" y="3221832"/>
                  <a:pt x="339884" y="3243263"/>
                </a:cubicBezTo>
                <a:cubicBezTo>
                  <a:pt x="284643" y="3296842"/>
                  <a:pt x="450368" y="3382566"/>
                  <a:pt x="290458" y="3407569"/>
                </a:cubicBezTo>
                <a:cubicBezTo>
                  <a:pt x="360236" y="3454004"/>
                  <a:pt x="409664" y="3500439"/>
                  <a:pt x="459090" y="3554016"/>
                </a:cubicBezTo>
                <a:cubicBezTo>
                  <a:pt x="543407" y="3650457"/>
                  <a:pt x="560851" y="3714751"/>
                  <a:pt x="520147" y="3843338"/>
                </a:cubicBezTo>
                <a:cubicBezTo>
                  <a:pt x="493979" y="3929063"/>
                  <a:pt x="456183" y="4007645"/>
                  <a:pt x="491072" y="4107657"/>
                </a:cubicBezTo>
                <a:cubicBezTo>
                  <a:pt x="514332" y="4175522"/>
                  <a:pt x="505609" y="4221957"/>
                  <a:pt x="418386" y="4189810"/>
                </a:cubicBezTo>
                <a:cubicBezTo>
                  <a:pt x="325347" y="4157663"/>
                  <a:pt x="290458" y="4218386"/>
                  <a:pt x="313718" y="4339829"/>
                </a:cubicBezTo>
                <a:cubicBezTo>
                  <a:pt x="328254" y="4418410"/>
                  <a:pt x="313718" y="4443413"/>
                  <a:pt x="249753" y="4432698"/>
                </a:cubicBezTo>
                <a:cubicBezTo>
                  <a:pt x="179975" y="4421982"/>
                  <a:pt x="113103" y="4371976"/>
                  <a:pt x="25879" y="4396979"/>
                </a:cubicBezTo>
                <a:cubicBezTo>
                  <a:pt x="95658" y="4539854"/>
                  <a:pt x="243939" y="4496991"/>
                  <a:pt x="325347" y="4632722"/>
                </a:cubicBezTo>
                <a:cubicBezTo>
                  <a:pt x="229401" y="4632722"/>
                  <a:pt x="153807" y="4632722"/>
                  <a:pt x="84029" y="4604147"/>
                </a:cubicBezTo>
                <a:cubicBezTo>
                  <a:pt x="54954" y="4593433"/>
                  <a:pt x="22972" y="4579145"/>
                  <a:pt x="5527" y="4622007"/>
                </a:cubicBezTo>
                <a:cubicBezTo>
                  <a:pt x="-14826" y="4672014"/>
                  <a:pt x="25879" y="4689872"/>
                  <a:pt x="49139" y="4697016"/>
                </a:cubicBezTo>
                <a:cubicBezTo>
                  <a:pt x="116011" y="4722019"/>
                  <a:pt x="168344" y="4779170"/>
                  <a:pt x="226494" y="4825604"/>
                </a:cubicBezTo>
                <a:cubicBezTo>
                  <a:pt x="351514" y="4925616"/>
                  <a:pt x="488165" y="5011341"/>
                  <a:pt x="592833" y="5175647"/>
                </a:cubicBezTo>
                <a:cubicBezTo>
                  <a:pt x="461997" y="5132785"/>
                  <a:pt x="363144" y="5032772"/>
                  <a:pt x="238123" y="5014913"/>
                </a:cubicBezTo>
                <a:cubicBezTo>
                  <a:pt x="345700" y="5164932"/>
                  <a:pt x="482350" y="5264944"/>
                  <a:pt x="610278" y="5375673"/>
                </a:cubicBezTo>
                <a:cubicBezTo>
                  <a:pt x="648075" y="5407819"/>
                  <a:pt x="685872" y="5429250"/>
                  <a:pt x="691686" y="5497116"/>
                </a:cubicBezTo>
                <a:cubicBezTo>
                  <a:pt x="709132" y="5629276"/>
                  <a:pt x="755650" y="5736432"/>
                  <a:pt x="860319" y="5793582"/>
                </a:cubicBezTo>
                <a:cubicBezTo>
                  <a:pt x="860319" y="5793582"/>
                  <a:pt x="854504" y="5815013"/>
                  <a:pt x="851597" y="5825729"/>
                </a:cubicBezTo>
                <a:cubicBezTo>
                  <a:pt x="787632" y="5829301"/>
                  <a:pt x="738206" y="5750720"/>
                  <a:pt x="659704" y="5779295"/>
                </a:cubicBezTo>
                <a:cubicBezTo>
                  <a:pt x="738206" y="5886451"/>
                  <a:pt x="802169" y="5979319"/>
                  <a:pt x="909746" y="6029326"/>
                </a:cubicBezTo>
                <a:cubicBezTo>
                  <a:pt x="996969" y="6068616"/>
                  <a:pt x="1104545" y="6093620"/>
                  <a:pt x="1168509" y="6222207"/>
                </a:cubicBezTo>
                <a:cubicBezTo>
                  <a:pt x="1095822" y="6247210"/>
                  <a:pt x="1040581" y="6215063"/>
                  <a:pt x="985339" y="6193632"/>
                </a:cubicBezTo>
                <a:cubicBezTo>
                  <a:pt x="901023" y="6157913"/>
                  <a:pt x="816707" y="6118623"/>
                  <a:pt x="732391" y="6082904"/>
                </a:cubicBezTo>
                <a:cubicBezTo>
                  <a:pt x="700408" y="6068616"/>
                  <a:pt x="665519" y="6061472"/>
                  <a:pt x="645167" y="6125766"/>
                </a:cubicBezTo>
                <a:cubicBezTo>
                  <a:pt x="752743" y="6140053"/>
                  <a:pt x="816707" y="6225779"/>
                  <a:pt x="883579" y="6307932"/>
                </a:cubicBezTo>
                <a:cubicBezTo>
                  <a:pt x="921375" y="6354366"/>
                  <a:pt x="953358" y="6415088"/>
                  <a:pt x="1020229" y="6393657"/>
                </a:cubicBezTo>
                <a:cubicBezTo>
                  <a:pt x="1055118" y="6382942"/>
                  <a:pt x="1078378" y="6415088"/>
                  <a:pt x="1075471" y="6457950"/>
                </a:cubicBezTo>
                <a:cubicBezTo>
                  <a:pt x="1060933" y="6607970"/>
                  <a:pt x="1145250" y="6657976"/>
                  <a:pt x="1232473" y="6686551"/>
                </a:cubicBezTo>
                <a:cubicBezTo>
                  <a:pt x="1360401" y="6729413"/>
                  <a:pt x="1473792" y="6815138"/>
                  <a:pt x="1592997" y="6886576"/>
                </a:cubicBezTo>
                <a:lnTo>
                  <a:pt x="5511704" y="6886576"/>
                </a:lnTo>
                <a:close/>
              </a:path>
            </a:pathLst>
          </a:custGeom>
          <a:solidFill>
            <a:srgbClr val="5429E7"/>
          </a:solidFill>
          <a:ln w="32707" cap="flat">
            <a:noFill/>
            <a:prstDash val="solid"/>
            <a:miter/>
          </a:ln>
        </p:spPr>
        <p:txBody>
          <a:bodyPr rtlCol="0" anchor="ctr"/>
          <a:lstStyle/>
          <a:p>
            <a:endParaRPr lang="en-US" dirty="0"/>
          </a:p>
        </p:txBody>
      </p:sp>
      <p:sp>
        <p:nvSpPr>
          <p:cNvPr id="2" name="Başlık 1">
            <a:extLst>
              <a:ext uri="{FF2B5EF4-FFF2-40B4-BE49-F238E27FC236}">
                <a16:creationId xmlns:a16="http://schemas.microsoft.com/office/drawing/2014/main" id="{20597743-9290-7740-960E-B35A8B863C50}"/>
              </a:ext>
            </a:extLst>
          </p:cNvPr>
          <p:cNvSpPr>
            <a:spLocks noGrp="1"/>
          </p:cNvSpPr>
          <p:nvPr>
            <p:ph type="title"/>
          </p:nvPr>
        </p:nvSpPr>
        <p:spPr>
          <a:xfrm>
            <a:off x="838200" y="713312"/>
            <a:ext cx="3461084" cy="5431376"/>
          </a:xfrm>
        </p:spPr>
        <p:txBody>
          <a:bodyPr>
            <a:normAutofit/>
          </a:bodyPr>
          <a:lstStyle/>
          <a:p>
            <a:r>
              <a:rPr lang="tr-TR">
                <a:solidFill>
                  <a:srgbClr val="FFFFFF"/>
                </a:solidFill>
              </a:rPr>
              <a:t>2000Lİ YILLARDA YÖNETİM</a:t>
            </a:r>
          </a:p>
        </p:txBody>
      </p:sp>
      <p:sp>
        <p:nvSpPr>
          <p:cNvPr id="3" name="İçerik Yer Tutucusu 2">
            <a:extLst>
              <a:ext uri="{FF2B5EF4-FFF2-40B4-BE49-F238E27FC236}">
                <a16:creationId xmlns:a16="http://schemas.microsoft.com/office/drawing/2014/main" id="{519FA06B-E01C-3E4C-890F-942C6E153FE1}"/>
              </a:ext>
            </a:extLst>
          </p:cNvPr>
          <p:cNvSpPr>
            <a:spLocks noGrp="1"/>
          </p:cNvSpPr>
          <p:nvPr>
            <p:ph idx="1"/>
          </p:nvPr>
        </p:nvSpPr>
        <p:spPr>
          <a:xfrm>
            <a:off x="6095999" y="713313"/>
            <a:ext cx="5257801" cy="5431376"/>
          </a:xfrm>
        </p:spPr>
        <p:txBody>
          <a:bodyPr anchor="ctr">
            <a:normAutofit/>
          </a:bodyPr>
          <a:lstStyle/>
          <a:p>
            <a:r>
              <a:rPr lang="tr-TR" sz="2000"/>
              <a:t>3. ŞİRKET BİRLEŞMELERİ</a:t>
            </a:r>
          </a:p>
          <a:p>
            <a:r>
              <a:rPr lang="tr-TR" sz="2000"/>
              <a:t>Büyük şirketlerin küçük işletmeleri satın alma ya da onlarla birleşme yolu ile yönetsel kariyer üzerinde önemli etkiler yarattığı ve gelecekte de bu etkilerin süreceği anlaşılmaktadır.</a:t>
            </a:r>
          </a:p>
        </p:txBody>
      </p:sp>
    </p:spTree>
    <p:extLst>
      <p:ext uri="{BB962C8B-B14F-4D97-AF65-F5344CB8AC3E}">
        <p14:creationId xmlns:p14="http://schemas.microsoft.com/office/powerpoint/2010/main" val="17434790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7718681-A12E-49D6-9925-DD7C68176D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FBD77573-9EF2-4C35-8285-A1CF6FBB0E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5511704" cy="6858000"/>
          </a:xfrm>
          <a:custGeom>
            <a:avLst/>
            <a:gdLst>
              <a:gd name="connsiteX0" fmla="*/ 5511704 w 5511704"/>
              <a:gd name="connsiteY0" fmla="*/ 0 h 6886576"/>
              <a:gd name="connsiteX1" fmla="*/ 1008599 w 5511704"/>
              <a:gd name="connsiteY1" fmla="*/ 0 h 6886576"/>
              <a:gd name="connsiteX2" fmla="*/ 1310975 w 5511704"/>
              <a:gd name="connsiteY2" fmla="*/ 110728 h 6886576"/>
              <a:gd name="connsiteX3" fmla="*/ 1267362 w 5511704"/>
              <a:gd name="connsiteY3" fmla="*/ 135731 h 6886576"/>
              <a:gd name="connsiteX4" fmla="*/ 1005692 w 5511704"/>
              <a:gd name="connsiteY4" fmla="*/ 71437 h 6886576"/>
              <a:gd name="connsiteX5" fmla="*/ 953358 w 5511704"/>
              <a:gd name="connsiteY5" fmla="*/ 89297 h 6886576"/>
              <a:gd name="connsiteX6" fmla="*/ 979525 w 5511704"/>
              <a:gd name="connsiteY6" fmla="*/ 164307 h 6886576"/>
              <a:gd name="connsiteX7" fmla="*/ 1092915 w 5511704"/>
              <a:gd name="connsiteY7" fmla="*/ 192882 h 6886576"/>
              <a:gd name="connsiteX8" fmla="*/ 1270270 w 5511704"/>
              <a:gd name="connsiteY8" fmla="*/ 375047 h 6886576"/>
              <a:gd name="connsiteX9" fmla="*/ 1002784 w 5511704"/>
              <a:gd name="connsiteY9" fmla="*/ 353615 h 6886576"/>
              <a:gd name="connsiteX10" fmla="*/ 956265 w 5511704"/>
              <a:gd name="connsiteY10" fmla="*/ 396479 h 6886576"/>
              <a:gd name="connsiteX11" fmla="*/ 938820 w 5511704"/>
              <a:gd name="connsiteY11" fmla="*/ 453629 h 6886576"/>
              <a:gd name="connsiteX12" fmla="*/ 860319 w 5511704"/>
              <a:gd name="connsiteY12" fmla="*/ 360759 h 6886576"/>
              <a:gd name="connsiteX13" fmla="*/ 793447 w 5511704"/>
              <a:gd name="connsiteY13" fmla="*/ 335757 h 6886576"/>
              <a:gd name="connsiteX14" fmla="*/ 773095 w 5511704"/>
              <a:gd name="connsiteY14" fmla="*/ 417910 h 6886576"/>
              <a:gd name="connsiteX15" fmla="*/ 834151 w 5511704"/>
              <a:gd name="connsiteY15" fmla="*/ 507206 h 6886576"/>
              <a:gd name="connsiteX16" fmla="*/ 996969 w 5511704"/>
              <a:gd name="connsiteY16" fmla="*/ 560785 h 6886576"/>
              <a:gd name="connsiteX17" fmla="*/ 822522 w 5511704"/>
              <a:gd name="connsiteY17" fmla="*/ 560785 h 6886576"/>
              <a:gd name="connsiteX18" fmla="*/ 621908 w 5511704"/>
              <a:gd name="connsiteY18" fmla="*/ 525066 h 6886576"/>
              <a:gd name="connsiteX19" fmla="*/ 409664 w 5511704"/>
              <a:gd name="connsiteY19" fmla="*/ 535781 h 6886576"/>
              <a:gd name="connsiteX20" fmla="*/ 209049 w 5511704"/>
              <a:gd name="connsiteY20" fmla="*/ 464344 h 6886576"/>
              <a:gd name="connsiteX21" fmla="*/ 5527 w 5511704"/>
              <a:gd name="connsiteY21" fmla="*/ 467916 h 6886576"/>
              <a:gd name="connsiteX22" fmla="*/ 906838 w 5511704"/>
              <a:gd name="connsiteY22" fmla="*/ 914400 h 6886576"/>
              <a:gd name="connsiteX23" fmla="*/ 863226 w 5511704"/>
              <a:gd name="connsiteY23" fmla="*/ 925116 h 6886576"/>
              <a:gd name="connsiteX24" fmla="*/ 805077 w 5511704"/>
              <a:gd name="connsiteY24" fmla="*/ 953691 h 6886576"/>
              <a:gd name="connsiteX25" fmla="*/ 848689 w 5511704"/>
              <a:gd name="connsiteY25" fmla="*/ 1010841 h 6886576"/>
              <a:gd name="connsiteX26" fmla="*/ 1084193 w 5511704"/>
              <a:gd name="connsiteY26" fmla="*/ 1117997 h 6886576"/>
              <a:gd name="connsiteX27" fmla="*/ 1142342 w 5511704"/>
              <a:gd name="connsiteY27" fmla="*/ 1225153 h 6886576"/>
              <a:gd name="connsiteX28" fmla="*/ 1069655 w 5511704"/>
              <a:gd name="connsiteY28" fmla="*/ 1214438 h 6886576"/>
              <a:gd name="connsiteX29" fmla="*/ 1005692 w 5511704"/>
              <a:gd name="connsiteY29" fmla="*/ 1235869 h 6886576"/>
              <a:gd name="connsiteX30" fmla="*/ 1031858 w 5511704"/>
              <a:gd name="connsiteY30" fmla="*/ 1371600 h 6886576"/>
              <a:gd name="connsiteX31" fmla="*/ 1366216 w 5511704"/>
              <a:gd name="connsiteY31" fmla="*/ 1546622 h 6886576"/>
              <a:gd name="connsiteX32" fmla="*/ 1395290 w 5511704"/>
              <a:gd name="connsiteY32" fmla="*/ 1603772 h 6886576"/>
              <a:gd name="connsiteX33" fmla="*/ 1354586 w 5511704"/>
              <a:gd name="connsiteY33" fmla="*/ 1643063 h 6886576"/>
              <a:gd name="connsiteX34" fmla="*/ 1247011 w 5511704"/>
              <a:gd name="connsiteY34" fmla="*/ 1664494 h 6886576"/>
              <a:gd name="connsiteX35" fmla="*/ 1398198 w 5511704"/>
              <a:gd name="connsiteY35" fmla="*/ 1857375 h 6886576"/>
              <a:gd name="connsiteX36" fmla="*/ 1453440 w 5511704"/>
              <a:gd name="connsiteY36" fmla="*/ 1910954 h 6886576"/>
              <a:gd name="connsiteX37" fmla="*/ 1549386 w 5511704"/>
              <a:gd name="connsiteY37" fmla="*/ 1993106 h 6886576"/>
              <a:gd name="connsiteX38" fmla="*/ 1549386 w 5511704"/>
              <a:gd name="connsiteY38" fmla="*/ 2021681 h 6886576"/>
              <a:gd name="connsiteX39" fmla="*/ 1421458 w 5511704"/>
              <a:gd name="connsiteY39" fmla="*/ 2110978 h 6886576"/>
              <a:gd name="connsiteX40" fmla="*/ 1188861 w 5511704"/>
              <a:gd name="connsiteY40" fmla="*/ 2085976 h 6886576"/>
              <a:gd name="connsiteX41" fmla="*/ 1531941 w 5511704"/>
              <a:gd name="connsiteY41" fmla="*/ 2218135 h 6886576"/>
              <a:gd name="connsiteX42" fmla="*/ 421293 w 5511704"/>
              <a:gd name="connsiteY42" fmla="*/ 1900238 h 6886576"/>
              <a:gd name="connsiteX43" fmla="*/ 491072 w 5511704"/>
              <a:gd name="connsiteY43" fmla="*/ 1982391 h 6886576"/>
              <a:gd name="connsiteX44" fmla="*/ 880671 w 5511704"/>
              <a:gd name="connsiteY44" fmla="*/ 2200276 h 6886576"/>
              <a:gd name="connsiteX45" fmla="*/ 991154 w 5511704"/>
              <a:gd name="connsiteY45" fmla="*/ 2336007 h 6886576"/>
              <a:gd name="connsiteX46" fmla="*/ 1107453 w 5511704"/>
              <a:gd name="connsiteY46" fmla="*/ 2411016 h 6886576"/>
              <a:gd name="connsiteX47" fmla="*/ 1270270 w 5511704"/>
              <a:gd name="connsiteY47" fmla="*/ 2411016 h 6886576"/>
              <a:gd name="connsiteX48" fmla="*/ 1386568 w 5511704"/>
              <a:gd name="connsiteY48" fmla="*/ 2528889 h 6886576"/>
              <a:gd name="connsiteX49" fmla="*/ 1267362 w 5511704"/>
              <a:gd name="connsiteY49" fmla="*/ 2553891 h 6886576"/>
              <a:gd name="connsiteX50" fmla="*/ 1127805 w 5511704"/>
              <a:gd name="connsiteY50" fmla="*/ 2536032 h 6886576"/>
              <a:gd name="connsiteX51" fmla="*/ 970802 w 5511704"/>
              <a:gd name="connsiteY51" fmla="*/ 2575322 h 6886576"/>
              <a:gd name="connsiteX52" fmla="*/ 825429 w 5511704"/>
              <a:gd name="connsiteY52" fmla="*/ 2543176 h 6886576"/>
              <a:gd name="connsiteX53" fmla="*/ 650982 w 5511704"/>
              <a:gd name="connsiteY53" fmla="*/ 2564607 h 6886576"/>
              <a:gd name="connsiteX54" fmla="*/ 595740 w 5511704"/>
              <a:gd name="connsiteY54" fmla="*/ 2703909 h 6886576"/>
              <a:gd name="connsiteX55" fmla="*/ 578296 w 5511704"/>
              <a:gd name="connsiteY55" fmla="*/ 2714626 h 6886576"/>
              <a:gd name="connsiteX56" fmla="*/ 255568 w 5511704"/>
              <a:gd name="connsiteY56" fmla="*/ 2936081 h 6886576"/>
              <a:gd name="connsiteX57" fmla="*/ 165437 w 5511704"/>
              <a:gd name="connsiteY57" fmla="*/ 2953941 h 6886576"/>
              <a:gd name="connsiteX58" fmla="*/ 697501 w 5511704"/>
              <a:gd name="connsiteY58" fmla="*/ 3343275 h 6886576"/>
              <a:gd name="connsiteX59" fmla="*/ 339884 w 5511704"/>
              <a:gd name="connsiteY59" fmla="*/ 3243263 h 6886576"/>
              <a:gd name="connsiteX60" fmla="*/ 290458 w 5511704"/>
              <a:gd name="connsiteY60" fmla="*/ 3407569 h 6886576"/>
              <a:gd name="connsiteX61" fmla="*/ 459090 w 5511704"/>
              <a:gd name="connsiteY61" fmla="*/ 3554016 h 6886576"/>
              <a:gd name="connsiteX62" fmla="*/ 520147 w 5511704"/>
              <a:gd name="connsiteY62" fmla="*/ 3843338 h 6886576"/>
              <a:gd name="connsiteX63" fmla="*/ 491072 w 5511704"/>
              <a:gd name="connsiteY63" fmla="*/ 4107657 h 6886576"/>
              <a:gd name="connsiteX64" fmla="*/ 418386 w 5511704"/>
              <a:gd name="connsiteY64" fmla="*/ 4189810 h 6886576"/>
              <a:gd name="connsiteX65" fmla="*/ 313718 w 5511704"/>
              <a:gd name="connsiteY65" fmla="*/ 4339829 h 6886576"/>
              <a:gd name="connsiteX66" fmla="*/ 249753 w 5511704"/>
              <a:gd name="connsiteY66" fmla="*/ 4432698 h 6886576"/>
              <a:gd name="connsiteX67" fmla="*/ 25879 w 5511704"/>
              <a:gd name="connsiteY67" fmla="*/ 4396979 h 6886576"/>
              <a:gd name="connsiteX68" fmla="*/ 325347 w 5511704"/>
              <a:gd name="connsiteY68" fmla="*/ 4632722 h 6886576"/>
              <a:gd name="connsiteX69" fmla="*/ 84029 w 5511704"/>
              <a:gd name="connsiteY69" fmla="*/ 4604147 h 6886576"/>
              <a:gd name="connsiteX70" fmla="*/ 5527 w 5511704"/>
              <a:gd name="connsiteY70" fmla="*/ 4622007 h 6886576"/>
              <a:gd name="connsiteX71" fmla="*/ 49139 w 5511704"/>
              <a:gd name="connsiteY71" fmla="*/ 4697016 h 6886576"/>
              <a:gd name="connsiteX72" fmla="*/ 226494 w 5511704"/>
              <a:gd name="connsiteY72" fmla="*/ 4825604 h 6886576"/>
              <a:gd name="connsiteX73" fmla="*/ 592833 w 5511704"/>
              <a:gd name="connsiteY73" fmla="*/ 5175647 h 6886576"/>
              <a:gd name="connsiteX74" fmla="*/ 238123 w 5511704"/>
              <a:gd name="connsiteY74" fmla="*/ 5014913 h 6886576"/>
              <a:gd name="connsiteX75" fmla="*/ 610278 w 5511704"/>
              <a:gd name="connsiteY75" fmla="*/ 5375673 h 6886576"/>
              <a:gd name="connsiteX76" fmla="*/ 691686 w 5511704"/>
              <a:gd name="connsiteY76" fmla="*/ 5497116 h 6886576"/>
              <a:gd name="connsiteX77" fmla="*/ 860319 w 5511704"/>
              <a:gd name="connsiteY77" fmla="*/ 5793582 h 6886576"/>
              <a:gd name="connsiteX78" fmla="*/ 851597 w 5511704"/>
              <a:gd name="connsiteY78" fmla="*/ 5825729 h 6886576"/>
              <a:gd name="connsiteX79" fmla="*/ 659704 w 5511704"/>
              <a:gd name="connsiteY79" fmla="*/ 5779295 h 6886576"/>
              <a:gd name="connsiteX80" fmla="*/ 909746 w 5511704"/>
              <a:gd name="connsiteY80" fmla="*/ 6029326 h 6886576"/>
              <a:gd name="connsiteX81" fmla="*/ 1168509 w 5511704"/>
              <a:gd name="connsiteY81" fmla="*/ 6222207 h 6886576"/>
              <a:gd name="connsiteX82" fmla="*/ 985339 w 5511704"/>
              <a:gd name="connsiteY82" fmla="*/ 6193632 h 6886576"/>
              <a:gd name="connsiteX83" fmla="*/ 732391 w 5511704"/>
              <a:gd name="connsiteY83" fmla="*/ 6082904 h 6886576"/>
              <a:gd name="connsiteX84" fmla="*/ 645167 w 5511704"/>
              <a:gd name="connsiteY84" fmla="*/ 6125766 h 6886576"/>
              <a:gd name="connsiteX85" fmla="*/ 883579 w 5511704"/>
              <a:gd name="connsiteY85" fmla="*/ 6307932 h 6886576"/>
              <a:gd name="connsiteX86" fmla="*/ 1020229 w 5511704"/>
              <a:gd name="connsiteY86" fmla="*/ 6393657 h 6886576"/>
              <a:gd name="connsiteX87" fmla="*/ 1075471 w 5511704"/>
              <a:gd name="connsiteY87" fmla="*/ 6457950 h 6886576"/>
              <a:gd name="connsiteX88" fmla="*/ 1232473 w 5511704"/>
              <a:gd name="connsiteY88" fmla="*/ 6686551 h 6886576"/>
              <a:gd name="connsiteX89" fmla="*/ 1592997 w 5511704"/>
              <a:gd name="connsiteY89" fmla="*/ 6886576 h 6886576"/>
              <a:gd name="connsiteX90" fmla="*/ 5511704 w 5511704"/>
              <a:gd name="connsiteY90" fmla="*/ 6886576 h 6886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5511704" h="6886576">
                <a:moveTo>
                  <a:pt x="5511704" y="0"/>
                </a:moveTo>
                <a:lnTo>
                  <a:pt x="1008599" y="0"/>
                </a:lnTo>
                <a:cubicBezTo>
                  <a:pt x="1110360" y="35719"/>
                  <a:pt x="1209214" y="78581"/>
                  <a:pt x="1310975" y="110728"/>
                </a:cubicBezTo>
                <a:cubicBezTo>
                  <a:pt x="1296437" y="146447"/>
                  <a:pt x="1281900" y="139303"/>
                  <a:pt x="1267362" y="135731"/>
                </a:cubicBezTo>
                <a:cubicBezTo>
                  <a:pt x="1180139" y="121445"/>
                  <a:pt x="1090008" y="110728"/>
                  <a:pt x="1005692" y="71437"/>
                </a:cubicBezTo>
                <a:cubicBezTo>
                  <a:pt x="985339" y="64294"/>
                  <a:pt x="962080" y="64294"/>
                  <a:pt x="953358" y="89297"/>
                </a:cubicBezTo>
                <a:cubicBezTo>
                  <a:pt x="938820" y="125016"/>
                  <a:pt x="959172" y="146447"/>
                  <a:pt x="979525" y="164307"/>
                </a:cubicBezTo>
                <a:cubicBezTo>
                  <a:pt x="1014414" y="196453"/>
                  <a:pt x="1055118" y="189310"/>
                  <a:pt x="1092915" y="192882"/>
                </a:cubicBezTo>
                <a:cubicBezTo>
                  <a:pt x="1197583" y="210741"/>
                  <a:pt x="1247011" y="260747"/>
                  <a:pt x="1270270" y="375047"/>
                </a:cubicBezTo>
                <a:cubicBezTo>
                  <a:pt x="1180139" y="328613"/>
                  <a:pt x="1090008" y="385763"/>
                  <a:pt x="1002784" y="353615"/>
                </a:cubicBezTo>
                <a:cubicBezTo>
                  <a:pt x="979525" y="346472"/>
                  <a:pt x="944635" y="357188"/>
                  <a:pt x="956265" y="396479"/>
                </a:cubicBezTo>
                <a:cubicBezTo>
                  <a:pt x="967894" y="432198"/>
                  <a:pt x="1005692" y="460772"/>
                  <a:pt x="938820" y="453629"/>
                </a:cubicBezTo>
                <a:cubicBezTo>
                  <a:pt x="889393" y="450056"/>
                  <a:pt x="874856" y="407194"/>
                  <a:pt x="860319" y="360759"/>
                </a:cubicBezTo>
                <a:cubicBezTo>
                  <a:pt x="848689" y="335757"/>
                  <a:pt x="816707" y="321469"/>
                  <a:pt x="793447" y="335757"/>
                </a:cubicBezTo>
                <a:cubicBezTo>
                  <a:pt x="764373" y="350044"/>
                  <a:pt x="773095" y="389335"/>
                  <a:pt x="773095" y="417910"/>
                </a:cubicBezTo>
                <a:cubicBezTo>
                  <a:pt x="770187" y="471488"/>
                  <a:pt x="793447" y="496491"/>
                  <a:pt x="834151" y="507206"/>
                </a:cubicBezTo>
                <a:cubicBezTo>
                  <a:pt x="883579" y="521494"/>
                  <a:pt x="933005" y="539354"/>
                  <a:pt x="996969" y="560785"/>
                </a:cubicBezTo>
                <a:cubicBezTo>
                  <a:pt x="927190" y="596503"/>
                  <a:pt x="874856" y="589360"/>
                  <a:pt x="822522" y="560785"/>
                </a:cubicBezTo>
                <a:cubicBezTo>
                  <a:pt x="758558" y="528637"/>
                  <a:pt x="674242" y="485775"/>
                  <a:pt x="621908" y="525066"/>
                </a:cubicBezTo>
                <a:cubicBezTo>
                  <a:pt x="543407" y="582216"/>
                  <a:pt x="479443" y="546497"/>
                  <a:pt x="409664" y="535781"/>
                </a:cubicBezTo>
                <a:cubicBezTo>
                  <a:pt x="264290" y="514350"/>
                  <a:pt x="354422" y="482204"/>
                  <a:pt x="209049" y="464344"/>
                </a:cubicBezTo>
                <a:cubicBezTo>
                  <a:pt x="150900" y="457200"/>
                  <a:pt x="89843" y="428625"/>
                  <a:pt x="5527" y="467916"/>
                </a:cubicBezTo>
                <a:cubicBezTo>
                  <a:pt x="386404" y="675085"/>
                  <a:pt x="566666" y="660797"/>
                  <a:pt x="906838" y="914400"/>
                </a:cubicBezTo>
                <a:cubicBezTo>
                  <a:pt x="892301" y="939404"/>
                  <a:pt x="877764" y="928688"/>
                  <a:pt x="863226" y="925116"/>
                </a:cubicBezTo>
                <a:cubicBezTo>
                  <a:pt x="839967" y="921544"/>
                  <a:pt x="810892" y="907256"/>
                  <a:pt x="805077" y="953691"/>
                </a:cubicBezTo>
                <a:cubicBezTo>
                  <a:pt x="802169" y="989410"/>
                  <a:pt x="819615" y="1007269"/>
                  <a:pt x="848689" y="1010841"/>
                </a:cubicBezTo>
                <a:cubicBezTo>
                  <a:pt x="933005" y="1025129"/>
                  <a:pt x="1008599" y="1075135"/>
                  <a:pt x="1084193" y="1117997"/>
                </a:cubicBezTo>
                <a:cubicBezTo>
                  <a:pt x="1119082" y="1135857"/>
                  <a:pt x="1156879" y="1160860"/>
                  <a:pt x="1142342" y="1225153"/>
                </a:cubicBezTo>
                <a:cubicBezTo>
                  <a:pt x="1113268" y="1243013"/>
                  <a:pt x="1092915" y="1218009"/>
                  <a:pt x="1069655" y="1214438"/>
                </a:cubicBezTo>
                <a:cubicBezTo>
                  <a:pt x="1046396" y="1210866"/>
                  <a:pt x="991154" y="1225153"/>
                  <a:pt x="1005692" y="1235869"/>
                </a:cubicBezTo>
                <a:cubicBezTo>
                  <a:pt x="1072563" y="1275159"/>
                  <a:pt x="950450" y="1371600"/>
                  <a:pt x="1031858" y="1371600"/>
                </a:cubicBezTo>
                <a:cubicBezTo>
                  <a:pt x="1165601" y="1371600"/>
                  <a:pt x="1238288" y="1543050"/>
                  <a:pt x="1366216" y="1546622"/>
                </a:cubicBezTo>
                <a:cubicBezTo>
                  <a:pt x="1386568" y="1546622"/>
                  <a:pt x="1395290" y="1578770"/>
                  <a:pt x="1395290" y="1603772"/>
                </a:cubicBezTo>
                <a:cubicBezTo>
                  <a:pt x="1395290" y="1635920"/>
                  <a:pt x="1374939" y="1639491"/>
                  <a:pt x="1354586" y="1643063"/>
                </a:cubicBezTo>
                <a:cubicBezTo>
                  <a:pt x="1322604" y="1646635"/>
                  <a:pt x="1287715" y="1603772"/>
                  <a:pt x="1247011" y="1664494"/>
                </a:cubicBezTo>
                <a:cubicBezTo>
                  <a:pt x="1322604" y="1700213"/>
                  <a:pt x="1401105" y="1735932"/>
                  <a:pt x="1398198" y="1857375"/>
                </a:cubicBezTo>
                <a:cubicBezTo>
                  <a:pt x="1398198" y="1889523"/>
                  <a:pt x="1430180" y="1903810"/>
                  <a:pt x="1453440" y="1910954"/>
                </a:cubicBezTo>
                <a:cubicBezTo>
                  <a:pt x="1494144" y="1925241"/>
                  <a:pt x="1526126" y="1946673"/>
                  <a:pt x="1549386" y="1993106"/>
                </a:cubicBezTo>
                <a:cubicBezTo>
                  <a:pt x="1549386" y="2003822"/>
                  <a:pt x="1549386" y="2010966"/>
                  <a:pt x="1549386" y="2021681"/>
                </a:cubicBezTo>
                <a:cubicBezTo>
                  <a:pt x="1543571" y="2132410"/>
                  <a:pt x="1485422" y="2128838"/>
                  <a:pt x="1421458" y="2110978"/>
                </a:cubicBezTo>
                <a:cubicBezTo>
                  <a:pt x="1345864" y="2089547"/>
                  <a:pt x="1270270" y="2046685"/>
                  <a:pt x="1188861" y="2085976"/>
                </a:cubicBezTo>
                <a:cubicBezTo>
                  <a:pt x="1302252" y="2139554"/>
                  <a:pt x="1427272" y="2143126"/>
                  <a:pt x="1531941" y="2218135"/>
                </a:cubicBezTo>
                <a:cubicBezTo>
                  <a:pt x="1142342" y="2232422"/>
                  <a:pt x="799262" y="1993106"/>
                  <a:pt x="421293" y="1900238"/>
                </a:cubicBezTo>
                <a:cubicBezTo>
                  <a:pt x="432923" y="1960960"/>
                  <a:pt x="464905" y="1975247"/>
                  <a:pt x="491072" y="1982391"/>
                </a:cubicBezTo>
                <a:cubicBezTo>
                  <a:pt x="630630" y="2028825"/>
                  <a:pt x="752743" y="2121695"/>
                  <a:pt x="880671" y="2200276"/>
                </a:cubicBezTo>
                <a:cubicBezTo>
                  <a:pt x="933005" y="2232422"/>
                  <a:pt x="970802" y="2268142"/>
                  <a:pt x="991154" y="2336007"/>
                </a:cubicBezTo>
                <a:cubicBezTo>
                  <a:pt x="1008599" y="2400300"/>
                  <a:pt x="1043489" y="2428875"/>
                  <a:pt x="1107453" y="2411016"/>
                </a:cubicBezTo>
                <a:cubicBezTo>
                  <a:pt x="1159787" y="2396729"/>
                  <a:pt x="1215029" y="2403873"/>
                  <a:pt x="1270270" y="2411016"/>
                </a:cubicBezTo>
                <a:cubicBezTo>
                  <a:pt x="1331326" y="2418160"/>
                  <a:pt x="1401105" y="2489597"/>
                  <a:pt x="1386568" y="2528889"/>
                </a:cubicBezTo>
                <a:cubicBezTo>
                  <a:pt x="1357494" y="2593182"/>
                  <a:pt x="1308067" y="2561035"/>
                  <a:pt x="1267362" y="2553891"/>
                </a:cubicBezTo>
                <a:cubicBezTo>
                  <a:pt x="1217936" y="2546748"/>
                  <a:pt x="1127805" y="2528889"/>
                  <a:pt x="1127805" y="2536032"/>
                </a:cubicBezTo>
                <a:cubicBezTo>
                  <a:pt x="1095822" y="2696766"/>
                  <a:pt x="1023136" y="2575322"/>
                  <a:pt x="970802" y="2575322"/>
                </a:cubicBezTo>
                <a:cubicBezTo>
                  <a:pt x="921375" y="2575322"/>
                  <a:pt x="871949" y="2557463"/>
                  <a:pt x="825429" y="2543176"/>
                </a:cubicBezTo>
                <a:cubicBezTo>
                  <a:pt x="764373" y="2525316"/>
                  <a:pt x="709132" y="2557463"/>
                  <a:pt x="650982" y="2564607"/>
                </a:cubicBezTo>
                <a:cubicBezTo>
                  <a:pt x="598648" y="2571751"/>
                  <a:pt x="627722" y="2664620"/>
                  <a:pt x="595740" y="2703909"/>
                </a:cubicBezTo>
                <a:cubicBezTo>
                  <a:pt x="589926" y="2714626"/>
                  <a:pt x="584111" y="2714626"/>
                  <a:pt x="578296" y="2714626"/>
                </a:cubicBezTo>
                <a:cubicBezTo>
                  <a:pt x="560851" y="2993232"/>
                  <a:pt x="255568" y="2925366"/>
                  <a:pt x="255568" y="2936081"/>
                </a:cubicBezTo>
                <a:cubicBezTo>
                  <a:pt x="229401" y="2953941"/>
                  <a:pt x="197419" y="2911079"/>
                  <a:pt x="165437" y="2953941"/>
                </a:cubicBezTo>
                <a:cubicBezTo>
                  <a:pt x="302087" y="3150394"/>
                  <a:pt x="511425" y="3196828"/>
                  <a:pt x="697501" y="3343275"/>
                </a:cubicBezTo>
                <a:cubicBezTo>
                  <a:pt x="543407" y="3393282"/>
                  <a:pt x="453275" y="3221832"/>
                  <a:pt x="339884" y="3243263"/>
                </a:cubicBezTo>
                <a:cubicBezTo>
                  <a:pt x="284643" y="3296842"/>
                  <a:pt x="450368" y="3382566"/>
                  <a:pt x="290458" y="3407569"/>
                </a:cubicBezTo>
                <a:cubicBezTo>
                  <a:pt x="360236" y="3454004"/>
                  <a:pt x="409664" y="3500439"/>
                  <a:pt x="459090" y="3554016"/>
                </a:cubicBezTo>
                <a:cubicBezTo>
                  <a:pt x="543407" y="3650457"/>
                  <a:pt x="560851" y="3714751"/>
                  <a:pt x="520147" y="3843338"/>
                </a:cubicBezTo>
                <a:cubicBezTo>
                  <a:pt x="493979" y="3929063"/>
                  <a:pt x="456183" y="4007645"/>
                  <a:pt x="491072" y="4107657"/>
                </a:cubicBezTo>
                <a:cubicBezTo>
                  <a:pt x="514332" y="4175522"/>
                  <a:pt x="505609" y="4221957"/>
                  <a:pt x="418386" y="4189810"/>
                </a:cubicBezTo>
                <a:cubicBezTo>
                  <a:pt x="325347" y="4157663"/>
                  <a:pt x="290458" y="4218386"/>
                  <a:pt x="313718" y="4339829"/>
                </a:cubicBezTo>
                <a:cubicBezTo>
                  <a:pt x="328254" y="4418410"/>
                  <a:pt x="313718" y="4443413"/>
                  <a:pt x="249753" y="4432698"/>
                </a:cubicBezTo>
                <a:cubicBezTo>
                  <a:pt x="179975" y="4421982"/>
                  <a:pt x="113103" y="4371976"/>
                  <a:pt x="25879" y="4396979"/>
                </a:cubicBezTo>
                <a:cubicBezTo>
                  <a:pt x="95658" y="4539854"/>
                  <a:pt x="243939" y="4496991"/>
                  <a:pt x="325347" y="4632722"/>
                </a:cubicBezTo>
                <a:cubicBezTo>
                  <a:pt x="229401" y="4632722"/>
                  <a:pt x="153807" y="4632722"/>
                  <a:pt x="84029" y="4604147"/>
                </a:cubicBezTo>
                <a:cubicBezTo>
                  <a:pt x="54954" y="4593433"/>
                  <a:pt x="22972" y="4579145"/>
                  <a:pt x="5527" y="4622007"/>
                </a:cubicBezTo>
                <a:cubicBezTo>
                  <a:pt x="-14826" y="4672014"/>
                  <a:pt x="25879" y="4689872"/>
                  <a:pt x="49139" y="4697016"/>
                </a:cubicBezTo>
                <a:cubicBezTo>
                  <a:pt x="116011" y="4722019"/>
                  <a:pt x="168344" y="4779170"/>
                  <a:pt x="226494" y="4825604"/>
                </a:cubicBezTo>
                <a:cubicBezTo>
                  <a:pt x="351514" y="4925616"/>
                  <a:pt x="488165" y="5011341"/>
                  <a:pt x="592833" y="5175647"/>
                </a:cubicBezTo>
                <a:cubicBezTo>
                  <a:pt x="461997" y="5132785"/>
                  <a:pt x="363144" y="5032772"/>
                  <a:pt x="238123" y="5014913"/>
                </a:cubicBezTo>
                <a:cubicBezTo>
                  <a:pt x="345700" y="5164932"/>
                  <a:pt x="482350" y="5264944"/>
                  <a:pt x="610278" y="5375673"/>
                </a:cubicBezTo>
                <a:cubicBezTo>
                  <a:pt x="648075" y="5407819"/>
                  <a:pt x="685872" y="5429250"/>
                  <a:pt x="691686" y="5497116"/>
                </a:cubicBezTo>
                <a:cubicBezTo>
                  <a:pt x="709132" y="5629276"/>
                  <a:pt x="755650" y="5736432"/>
                  <a:pt x="860319" y="5793582"/>
                </a:cubicBezTo>
                <a:cubicBezTo>
                  <a:pt x="860319" y="5793582"/>
                  <a:pt x="854504" y="5815013"/>
                  <a:pt x="851597" y="5825729"/>
                </a:cubicBezTo>
                <a:cubicBezTo>
                  <a:pt x="787632" y="5829301"/>
                  <a:pt x="738206" y="5750720"/>
                  <a:pt x="659704" y="5779295"/>
                </a:cubicBezTo>
                <a:cubicBezTo>
                  <a:pt x="738206" y="5886451"/>
                  <a:pt x="802169" y="5979319"/>
                  <a:pt x="909746" y="6029326"/>
                </a:cubicBezTo>
                <a:cubicBezTo>
                  <a:pt x="996969" y="6068616"/>
                  <a:pt x="1104545" y="6093620"/>
                  <a:pt x="1168509" y="6222207"/>
                </a:cubicBezTo>
                <a:cubicBezTo>
                  <a:pt x="1095822" y="6247210"/>
                  <a:pt x="1040581" y="6215063"/>
                  <a:pt x="985339" y="6193632"/>
                </a:cubicBezTo>
                <a:cubicBezTo>
                  <a:pt x="901023" y="6157913"/>
                  <a:pt x="816707" y="6118623"/>
                  <a:pt x="732391" y="6082904"/>
                </a:cubicBezTo>
                <a:cubicBezTo>
                  <a:pt x="700408" y="6068616"/>
                  <a:pt x="665519" y="6061472"/>
                  <a:pt x="645167" y="6125766"/>
                </a:cubicBezTo>
                <a:cubicBezTo>
                  <a:pt x="752743" y="6140053"/>
                  <a:pt x="816707" y="6225779"/>
                  <a:pt x="883579" y="6307932"/>
                </a:cubicBezTo>
                <a:cubicBezTo>
                  <a:pt x="921375" y="6354366"/>
                  <a:pt x="953358" y="6415088"/>
                  <a:pt x="1020229" y="6393657"/>
                </a:cubicBezTo>
                <a:cubicBezTo>
                  <a:pt x="1055118" y="6382942"/>
                  <a:pt x="1078378" y="6415088"/>
                  <a:pt x="1075471" y="6457950"/>
                </a:cubicBezTo>
                <a:cubicBezTo>
                  <a:pt x="1060933" y="6607970"/>
                  <a:pt x="1145250" y="6657976"/>
                  <a:pt x="1232473" y="6686551"/>
                </a:cubicBezTo>
                <a:cubicBezTo>
                  <a:pt x="1360401" y="6729413"/>
                  <a:pt x="1473792" y="6815138"/>
                  <a:pt x="1592997" y="6886576"/>
                </a:cubicBezTo>
                <a:lnTo>
                  <a:pt x="5511704" y="6886576"/>
                </a:lnTo>
                <a:close/>
              </a:path>
            </a:pathLst>
          </a:custGeom>
          <a:solidFill>
            <a:srgbClr val="5429E7"/>
          </a:solidFill>
          <a:ln w="32707" cap="flat">
            <a:noFill/>
            <a:prstDash val="solid"/>
            <a:miter/>
          </a:ln>
        </p:spPr>
        <p:txBody>
          <a:bodyPr rtlCol="0" anchor="ctr"/>
          <a:lstStyle/>
          <a:p>
            <a:endParaRPr lang="en-US" dirty="0"/>
          </a:p>
        </p:txBody>
      </p:sp>
      <p:sp>
        <p:nvSpPr>
          <p:cNvPr id="2" name="Başlık 1">
            <a:extLst>
              <a:ext uri="{FF2B5EF4-FFF2-40B4-BE49-F238E27FC236}">
                <a16:creationId xmlns:a16="http://schemas.microsoft.com/office/drawing/2014/main" id="{20597743-9290-7740-960E-B35A8B863C50}"/>
              </a:ext>
            </a:extLst>
          </p:cNvPr>
          <p:cNvSpPr>
            <a:spLocks noGrp="1"/>
          </p:cNvSpPr>
          <p:nvPr>
            <p:ph type="title"/>
          </p:nvPr>
        </p:nvSpPr>
        <p:spPr>
          <a:xfrm>
            <a:off x="838200" y="713312"/>
            <a:ext cx="3461084" cy="5431376"/>
          </a:xfrm>
        </p:spPr>
        <p:txBody>
          <a:bodyPr>
            <a:normAutofit/>
          </a:bodyPr>
          <a:lstStyle/>
          <a:p>
            <a:r>
              <a:rPr lang="tr-TR">
                <a:solidFill>
                  <a:srgbClr val="FFFFFF"/>
                </a:solidFill>
              </a:rPr>
              <a:t>2000Lİ YILLARDA YÖNETİM</a:t>
            </a:r>
          </a:p>
        </p:txBody>
      </p:sp>
      <p:sp>
        <p:nvSpPr>
          <p:cNvPr id="3" name="İçerik Yer Tutucusu 2">
            <a:extLst>
              <a:ext uri="{FF2B5EF4-FFF2-40B4-BE49-F238E27FC236}">
                <a16:creationId xmlns:a16="http://schemas.microsoft.com/office/drawing/2014/main" id="{519FA06B-E01C-3E4C-890F-942C6E153FE1}"/>
              </a:ext>
            </a:extLst>
          </p:cNvPr>
          <p:cNvSpPr>
            <a:spLocks noGrp="1"/>
          </p:cNvSpPr>
          <p:nvPr>
            <p:ph idx="1"/>
          </p:nvPr>
        </p:nvSpPr>
        <p:spPr>
          <a:xfrm>
            <a:off x="6095999" y="713313"/>
            <a:ext cx="5257801" cy="5431376"/>
          </a:xfrm>
        </p:spPr>
        <p:txBody>
          <a:bodyPr anchor="ctr">
            <a:normAutofit/>
          </a:bodyPr>
          <a:lstStyle/>
          <a:p>
            <a:r>
              <a:rPr lang="tr-TR" sz="2000"/>
              <a:t>4. KÜRESELLEŞME VE KÜREYELLEŞME</a:t>
            </a:r>
          </a:p>
          <a:p>
            <a:r>
              <a:rPr lang="tr-TR" sz="2000"/>
              <a:t>Küreyerelleşme: Hem küreselleşme hem de yerelleşme ile ilgilidir. İş dünyası bağlamında küreyerelleşme fikri, mikro pazarlamada giderek farklılaşmış yerel ve özgün pazarlama yönelik olarak küresel veya küresele yakın ölçekte mal ve hizmetlerin uyarlanması ve reklamının yapılması ile ilişkilendirilmiştir. Örn: Yahoo, Mc Donalds</a:t>
            </a:r>
          </a:p>
        </p:txBody>
      </p:sp>
    </p:spTree>
    <p:extLst>
      <p:ext uri="{BB962C8B-B14F-4D97-AF65-F5344CB8AC3E}">
        <p14:creationId xmlns:p14="http://schemas.microsoft.com/office/powerpoint/2010/main" val="8850311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7">
            <a:extLst>
              <a:ext uri="{FF2B5EF4-FFF2-40B4-BE49-F238E27FC236}">
                <a16:creationId xmlns:a16="http://schemas.microsoft.com/office/drawing/2014/main" id="{6A8AAC95-3719-4BCD-B710-4160043D92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9">
            <a:extLst>
              <a:ext uri="{FF2B5EF4-FFF2-40B4-BE49-F238E27FC236}">
                <a16:creationId xmlns:a16="http://schemas.microsoft.com/office/drawing/2014/main" id="{73A6D7BA-50E4-42FE-A0E3-FC42B7EC43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2767722"/>
            <a:ext cx="3021543" cy="1532055"/>
          </a:xfrm>
          <a:custGeom>
            <a:avLst/>
            <a:gdLst>
              <a:gd name="connsiteX0" fmla="*/ 3021543 w 3021543"/>
              <a:gd name="connsiteY0" fmla="*/ 0 h 1532055"/>
              <a:gd name="connsiteX1" fmla="*/ 2963800 w 3021543"/>
              <a:gd name="connsiteY1" fmla="*/ 7730 h 1532055"/>
              <a:gd name="connsiteX2" fmla="*/ 2793803 w 3021543"/>
              <a:gd name="connsiteY2" fmla="*/ 25704 h 1532055"/>
              <a:gd name="connsiteX3" fmla="*/ 2414348 w 3021543"/>
              <a:gd name="connsiteY3" fmla="*/ 31695 h 1532055"/>
              <a:gd name="connsiteX4" fmla="*/ 2091558 w 3021543"/>
              <a:gd name="connsiteY4" fmla="*/ 29298 h 1532055"/>
              <a:gd name="connsiteX5" fmla="*/ 1645319 w 3021543"/>
              <a:gd name="connsiteY5" fmla="*/ 30497 h 1532055"/>
              <a:gd name="connsiteX6" fmla="*/ 1243602 w 3021543"/>
              <a:gd name="connsiteY6" fmla="*/ 64048 h 1532055"/>
              <a:gd name="connsiteX7" fmla="*/ 753851 w 3021543"/>
              <a:gd name="connsiteY7" fmla="*/ 61651 h 1532055"/>
              <a:gd name="connsiteX8" fmla="*/ 465465 w 3021543"/>
              <a:gd name="connsiteY8" fmla="*/ 123960 h 1532055"/>
              <a:gd name="connsiteX9" fmla="*/ 546416 w 3021543"/>
              <a:gd name="connsiteY9" fmla="*/ 145529 h 1532055"/>
              <a:gd name="connsiteX10" fmla="*/ 689091 w 3021543"/>
              <a:gd name="connsiteY10" fmla="*/ 192260 h 1532055"/>
              <a:gd name="connsiteX11" fmla="*/ 704269 w 3021543"/>
              <a:gd name="connsiteY11" fmla="*/ 222217 h 1532055"/>
              <a:gd name="connsiteX12" fmla="*/ 683020 w 3021543"/>
              <a:gd name="connsiteY12" fmla="*/ 236595 h 1532055"/>
              <a:gd name="connsiteX13" fmla="*/ 621295 w 3021543"/>
              <a:gd name="connsiteY13" fmla="*/ 264155 h 1532055"/>
              <a:gd name="connsiteX14" fmla="*/ 848968 w 3021543"/>
              <a:gd name="connsiteY14" fmla="*/ 304896 h 1532055"/>
              <a:gd name="connsiteX15" fmla="*/ 768018 w 3021543"/>
              <a:gd name="connsiteY15" fmla="*/ 330059 h 1532055"/>
              <a:gd name="connsiteX16" fmla="*/ 684032 w 3021543"/>
              <a:gd name="connsiteY16" fmla="*/ 348032 h 1532055"/>
              <a:gd name="connsiteX17" fmla="*/ 592962 w 3021543"/>
              <a:gd name="connsiteY17" fmla="*/ 361213 h 1532055"/>
              <a:gd name="connsiteX18" fmla="*/ 509988 w 3021543"/>
              <a:gd name="connsiteY18" fmla="*/ 387575 h 1532055"/>
              <a:gd name="connsiteX19" fmla="*/ 726531 w 3021543"/>
              <a:gd name="connsiteY19" fmla="*/ 398359 h 1532055"/>
              <a:gd name="connsiteX20" fmla="*/ 614212 w 3021543"/>
              <a:gd name="connsiteY20" fmla="*/ 422324 h 1532055"/>
              <a:gd name="connsiteX21" fmla="*/ 522131 w 3021543"/>
              <a:gd name="connsiteY21" fmla="*/ 453478 h 1532055"/>
              <a:gd name="connsiteX22" fmla="*/ 457370 w 3021543"/>
              <a:gd name="connsiteY22" fmla="*/ 467857 h 1532055"/>
              <a:gd name="connsiteX23" fmla="*/ 388562 w 3021543"/>
              <a:gd name="connsiteY23" fmla="*/ 471452 h 1532055"/>
              <a:gd name="connsiteX24" fmla="*/ 372372 w 3021543"/>
              <a:gd name="connsiteY24" fmla="*/ 494218 h 1532055"/>
              <a:gd name="connsiteX25" fmla="*/ 393622 w 3021543"/>
              <a:gd name="connsiteY25" fmla="*/ 518184 h 1532055"/>
              <a:gd name="connsiteX26" fmla="*/ 426002 w 3021543"/>
              <a:gd name="connsiteY26" fmla="*/ 520580 h 1532055"/>
              <a:gd name="connsiteX27" fmla="*/ 619271 w 3021543"/>
              <a:gd name="connsiteY27" fmla="*/ 526571 h 1532055"/>
              <a:gd name="connsiteX28" fmla="*/ 0 w 3021543"/>
              <a:gd name="connsiteY28" fmla="*/ 579294 h 1532055"/>
              <a:gd name="connsiteX29" fmla="*/ 83986 w 3021543"/>
              <a:gd name="connsiteY29" fmla="*/ 611647 h 1532055"/>
              <a:gd name="connsiteX30" fmla="*/ 112319 w 3021543"/>
              <a:gd name="connsiteY30" fmla="*/ 700317 h 1532055"/>
              <a:gd name="connsiteX31" fmla="*/ 215531 w 3021543"/>
              <a:gd name="connsiteY31" fmla="*/ 750643 h 1532055"/>
              <a:gd name="connsiteX32" fmla="*/ 282315 w 3021543"/>
              <a:gd name="connsiteY32" fmla="*/ 768617 h 1532055"/>
              <a:gd name="connsiteX33" fmla="*/ 435109 w 3021543"/>
              <a:gd name="connsiteY33" fmla="*/ 794979 h 1532055"/>
              <a:gd name="connsiteX34" fmla="*/ 457370 w 3021543"/>
              <a:gd name="connsiteY34" fmla="*/ 838116 h 1532055"/>
              <a:gd name="connsiteX35" fmla="*/ 476596 w 3021543"/>
              <a:gd name="connsiteY35" fmla="*/ 886046 h 1532055"/>
              <a:gd name="connsiteX36" fmla="*/ 517071 w 3021543"/>
              <a:gd name="connsiteY36" fmla="*/ 917200 h 1532055"/>
              <a:gd name="connsiteX37" fmla="*/ 202377 w 3021543"/>
              <a:gd name="connsiteY37" fmla="*/ 912407 h 1532055"/>
              <a:gd name="connsiteX38" fmla="*/ 557546 w 3021543"/>
              <a:gd name="connsiteY38" fmla="*/ 1013060 h 1532055"/>
              <a:gd name="connsiteX39" fmla="*/ 526178 w 3021543"/>
              <a:gd name="connsiteY39" fmla="*/ 1052602 h 1532055"/>
              <a:gd name="connsiteX40" fmla="*/ 720459 w 3021543"/>
              <a:gd name="connsiteY40" fmla="*/ 1106523 h 1532055"/>
              <a:gd name="connsiteX41" fmla="*/ 616236 w 3021543"/>
              <a:gd name="connsiteY41" fmla="*/ 1112514 h 1532055"/>
              <a:gd name="connsiteX42" fmla="*/ 1222353 w 3021543"/>
              <a:gd name="connsiteY42" fmla="*/ 1337785 h 1532055"/>
              <a:gd name="connsiteX43" fmla="*/ 2087511 w 3021543"/>
              <a:gd name="connsiteY43" fmla="*/ 1500747 h 1532055"/>
              <a:gd name="connsiteX44" fmla="*/ 2425479 w 3021543"/>
              <a:gd name="connsiteY44" fmla="*/ 1531901 h 1532055"/>
              <a:gd name="connsiteX45" fmla="*/ 2809994 w 3021543"/>
              <a:gd name="connsiteY45" fmla="*/ 1522315 h 1532055"/>
              <a:gd name="connsiteX46" fmla="*/ 2953618 w 3021543"/>
              <a:gd name="connsiteY46" fmla="*/ 1512448 h 1532055"/>
              <a:gd name="connsiteX47" fmla="*/ 3021543 w 3021543"/>
              <a:gd name="connsiteY47" fmla="*/ 1502657 h 15320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532055">
                <a:moveTo>
                  <a:pt x="3021543" y="0"/>
                </a:moveTo>
                <a:lnTo>
                  <a:pt x="2963800" y="7730"/>
                </a:lnTo>
                <a:cubicBezTo>
                  <a:pt x="2907134" y="14919"/>
                  <a:pt x="2850469" y="24506"/>
                  <a:pt x="2793803" y="25704"/>
                </a:cubicBezTo>
                <a:cubicBezTo>
                  <a:pt x="2667318" y="29298"/>
                  <a:pt x="2539821" y="20911"/>
                  <a:pt x="2414348" y="31695"/>
                </a:cubicBezTo>
                <a:cubicBezTo>
                  <a:pt x="2307089" y="41281"/>
                  <a:pt x="2198818" y="30497"/>
                  <a:pt x="2091558" y="29298"/>
                </a:cubicBezTo>
                <a:cubicBezTo>
                  <a:pt x="1942812" y="28100"/>
                  <a:pt x="1793053" y="19713"/>
                  <a:pt x="1645319" y="30497"/>
                </a:cubicBezTo>
                <a:cubicBezTo>
                  <a:pt x="1510738" y="38885"/>
                  <a:pt x="1376158" y="41281"/>
                  <a:pt x="1243602" y="64048"/>
                </a:cubicBezTo>
                <a:cubicBezTo>
                  <a:pt x="1079677" y="76030"/>
                  <a:pt x="916765" y="68841"/>
                  <a:pt x="753851" y="61651"/>
                </a:cubicBezTo>
                <a:cubicBezTo>
                  <a:pt x="653675" y="56858"/>
                  <a:pt x="554511" y="41281"/>
                  <a:pt x="465465" y="123960"/>
                </a:cubicBezTo>
                <a:cubicBezTo>
                  <a:pt x="489751" y="143132"/>
                  <a:pt x="519095" y="139537"/>
                  <a:pt x="546416" y="145529"/>
                </a:cubicBezTo>
                <a:cubicBezTo>
                  <a:pt x="594986" y="157511"/>
                  <a:pt x="643557" y="169493"/>
                  <a:pt x="689091" y="192260"/>
                </a:cubicBezTo>
                <a:cubicBezTo>
                  <a:pt x="699210" y="197053"/>
                  <a:pt x="708317" y="206639"/>
                  <a:pt x="704269" y="222217"/>
                </a:cubicBezTo>
                <a:cubicBezTo>
                  <a:pt x="701234" y="234199"/>
                  <a:pt x="691115" y="234199"/>
                  <a:pt x="683020" y="236595"/>
                </a:cubicBezTo>
                <a:cubicBezTo>
                  <a:pt x="664806" y="243785"/>
                  <a:pt x="642545" y="238992"/>
                  <a:pt x="621295" y="264155"/>
                </a:cubicBezTo>
                <a:cubicBezTo>
                  <a:pt x="702245" y="277336"/>
                  <a:pt x="780160" y="252172"/>
                  <a:pt x="848968" y="304896"/>
                </a:cubicBezTo>
                <a:cubicBezTo>
                  <a:pt x="823671" y="331257"/>
                  <a:pt x="795339" y="325266"/>
                  <a:pt x="768018" y="330059"/>
                </a:cubicBezTo>
                <a:cubicBezTo>
                  <a:pt x="739685" y="334852"/>
                  <a:pt x="712365" y="343240"/>
                  <a:pt x="684032" y="348032"/>
                </a:cubicBezTo>
                <a:cubicBezTo>
                  <a:pt x="653675" y="354023"/>
                  <a:pt x="623319" y="355222"/>
                  <a:pt x="592962" y="361213"/>
                </a:cubicBezTo>
                <a:cubicBezTo>
                  <a:pt x="567666" y="366006"/>
                  <a:pt x="540345" y="357618"/>
                  <a:pt x="509988" y="387575"/>
                </a:cubicBezTo>
                <a:cubicBezTo>
                  <a:pt x="584867" y="409143"/>
                  <a:pt x="652663" y="376790"/>
                  <a:pt x="726531" y="398359"/>
                </a:cubicBezTo>
                <a:cubicBezTo>
                  <a:pt x="683020" y="417531"/>
                  <a:pt x="647604" y="411539"/>
                  <a:pt x="614212" y="422324"/>
                </a:cubicBezTo>
                <a:cubicBezTo>
                  <a:pt x="583855" y="433108"/>
                  <a:pt x="547428" y="421126"/>
                  <a:pt x="522131" y="453478"/>
                </a:cubicBezTo>
                <a:cubicBezTo>
                  <a:pt x="502905" y="478641"/>
                  <a:pt x="482668" y="482236"/>
                  <a:pt x="457370" y="467857"/>
                </a:cubicBezTo>
                <a:cubicBezTo>
                  <a:pt x="435109" y="454676"/>
                  <a:pt x="410824" y="458271"/>
                  <a:pt x="388562" y="471452"/>
                </a:cubicBezTo>
                <a:cubicBezTo>
                  <a:pt x="380468" y="476245"/>
                  <a:pt x="372372" y="482236"/>
                  <a:pt x="372372" y="494218"/>
                </a:cubicBezTo>
                <a:cubicBezTo>
                  <a:pt x="372372" y="510994"/>
                  <a:pt x="382491" y="515787"/>
                  <a:pt x="393622" y="518184"/>
                </a:cubicBezTo>
                <a:cubicBezTo>
                  <a:pt x="403741" y="520580"/>
                  <a:pt x="415883" y="522977"/>
                  <a:pt x="426002" y="520580"/>
                </a:cubicBezTo>
                <a:cubicBezTo>
                  <a:pt x="490762" y="507399"/>
                  <a:pt x="554511" y="528968"/>
                  <a:pt x="619271" y="526571"/>
                </a:cubicBezTo>
                <a:cubicBezTo>
                  <a:pt x="415883" y="578096"/>
                  <a:pt x="210471" y="561321"/>
                  <a:pt x="0" y="579294"/>
                </a:cubicBezTo>
                <a:cubicBezTo>
                  <a:pt x="27321" y="615241"/>
                  <a:pt x="62737" y="585286"/>
                  <a:pt x="83986" y="611647"/>
                </a:cubicBezTo>
                <a:cubicBezTo>
                  <a:pt x="63748" y="666766"/>
                  <a:pt x="71844" y="696722"/>
                  <a:pt x="112319" y="700317"/>
                </a:cubicBezTo>
                <a:cubicBezTo>
                  <a:pt x="151782" y="703912"/>
                  <a:pt x="194281" y="684740"/>
                  <a:pt x="215531" y="750643"/>
                </a:cubicBezTo>
                <a:cubicBezTo>
                  <a:pt x="221602" y="771014"/>
                  <a:pt x="259042" y="765023"/>
                  <a:pt x="282315" y="768617"/>
                </a:cubicBezTo>
                <a:cubicBezTo>
                  <a:pt x="332909" y="777005"/>
                  <a:pt x="386539" y="768617"/>
                  <a:pt x="435109" y="794979"/>
                </a:cubicBezTo>
                <a:cubicBezTo>
                  <a:pt x="454335" y="804565"/>
                  <a:pt x="467489" y="811754"/>
                  <a:pt x="457370" y="838116"/>
                </a:cubicBezTo>
                <a:cubicBezTo>
                  <a:pt x="447252" y="865675"/>
                  <a:pt x="460406" y="875261"/>
                  <a:pt x="476596" y="886046"/>
                </a:cubicBezTo>
                <a:cubicBezTo>
                  <a:pt x="488739" y="894433"/>
                  <a:pt x="506953" y="892037"/>
                  <a:pt x="517071" y="917200"/>
                </a:cubicBezTo>
                <a:cubicBezTo>
                  <a:pt x="410824" y="913605"/>
                  <a:pt x="307612" y="893235"/>
                  <a:pt x="202377" y="912407"/>
                </a:cubicBezTo>
                <a:cubicBezTo>
                  <a:pt x="317731" y="960337"/>
                  <a:pt x="444216" y="957940"/>
                  <a:pt x="557546" y="1013060"/>
                </a:cubicBezTo>
                <a:cubicBezTo>
                  <a:pt x="553499" y="1032232"/>
                  <a:pt x="527190" y="1023844"/>
                  <a:pt x="526178" y="1052602"/>
                </a:cubicBezTo>
                <a:cubicBezTo>
                  <a:pt x="585879" y="1082558"/>
                  <a:pt x="657723" y="1062188"/>
                  <a:pt x="720459" y="1106523"/>
                </a:cubicBezTo>
                <a:cubicBezTo>
                  <a:pt x="684032" y="1126893"/>
                  <a:pt x="650640" y="1093342"/>
                  <a:pt x="616236" y="1112514"/>
                </a:cubicBezTo>
                <a:cubicBezTo>
                  <a:pt x="627367" y="1141273"/>
                  <a:pt x="1131283" y="1318613"/>
                  <a:pt x="1222353" y="1337785"/>
                </a:cubicBezTo>
                <a:cubicBezTo>
                  <a:pt x="1407527" y="1377327"/>
                  <a:pt x="1940788" y="1477980"/>
                  <a:pt x="2087511" y="1500747"/>
                </a:cubicBezTo>
                <a:cubicBezTo>
                  <a:pt x="2200841" y="1517522"/>
                  <a:pt x="2313160" y="1530703"/>
                  <a:pt x="2425479" y="1531901"/>
                </a:cubicBezTo>
                <a:cubicBezTo>
                  <a:pt x="2553988" y="1533099"/>
                  <a:pt x="2681485" y="1527108"/>
                  <a:pt x="2809994" y="1522315"/>
                </a:cubicBezTo>
                <a:cubicBezTo>
                  <a:pt x="2858058" y="1520518"/>
                  <a:pt x="2905933" y="1517372"/>
                  <a:pt x="2953618" y="1512448"/>
                </a:cubicBezTo>
                <a:lnTo>
                  <a:pt x="3021543" y="1502657"/>
                </a:lnTo>
                <a:close/>
              </a:path>
            </a:pathLst>
          </a:custGeom>
          <a:solidFill>
            <a:srgbClr val="5429E7">
              <a:alpha val="20000"/>
            </a:srgbClr>
          </a:solidFill>
          <a:ln w="32707" cap="flat">
            <a:noFill/>
            <a:prstDash val="solid"/>
            <a:miter/>
          </a:ln>
        </p:spPr>
        <p:txBody>
          <a:bodyPr wrap="square" rtlCol="0" anchor="ctr">
            <a:noAutofit/>
          </a:bodyPr>
          <a:lstStyle/>
          <a:p>
            <a:endParaRPr lang="en-US" dirty="0"/>
          </a:p>
        </p:txBody>
      </p:sp>
      <p:sp>
        <p:nvSpPr>
          <p:cNvPr id="2" name="Başlık 1">
            <a:extLst>
              <a:ext uri="{FF2B5EF4-FFF2-40B4-BE49-F238E27FC236}">
                <a16:creationId xmlns:a16="http://schemas.microsoft.com/office/drawing/2014/main" id="{CC4C5427-843E-E448-BC4A-2289A48C76AF}"/>
              </a:ext>
            </a:extLst>
          </p:cNvPr>
          <p:cNvSpPr>
            <a:spLocks noGrp="1"/>
          </p:cNvSpPr>
          <p:nvPr>
            <p:ph type="title"/>
          </p:nvPr>
        </p:nvSpPr>
        <p:spPr>
          <a:xfrm>
            <a:off x="838199" y="838199"/>
            <a:ext cx="3816095" cy="5338763"/>
          </a:xfrm>
        </p:spPr>
        <p:txBody>
          <a:bodyPr>
            <a:normAutofit/>
          </a:bodyPr>
          <a:lstStyle/>
          <a:p>
            <a:r>
              <a:rPr lang="tr-TR"/>
              <a:t>ÖRGÜT</a:t>
            </a:r>
            <a:endParaRPr lang="tr-TR" dirty="0"/>
          </a:p>
        </p:txBody>
      </p:sp>
      <p:sp>
        <p:nvSpPr>
          <p:cNvPr id="3" name="İçerik Yer Tutucusu 2">
            <a:extLst>
              <a:ext uri="{FF2B5EF4-FFF2-40B4-BE49-F238E27FC236}">
                <a16:creationId xmlns:a16="http://schemas.microsoft.com/office/drawing/2014/main" id="{81DFB496-06D5-C842-8706-F03AB8496454}"/>
              </a:ext>
            </a:extLst>
          </p:cNvPr>
          <p:cNvSpPr>
            <a:spLocks noGrp="1"/>
          </p:cNvSpPr>
          <p:nvPr>
            <p:ph idx="1"/>
          </p:nvPr>
        </p:nvSpPr>
        <p:spPr>
          <a:xfrm>
            <a:off x="5302332" y="838199"/>
            <a:ext cx="6051468" cy="5338763"/>
          </a:xfrm>
        </p:spPr>
        <p:txBody>
          <a:bodyPr anchor="ctr">
            <a:normAutofit/>
          </a:bodyPr>
          <a:lstStyle/>
          <a:p>
            <a:r>
              <a:rPr lang="tr-TR" sz="2000"/>
              <a:t>Yunanca ‘organon’ kelimesinden türemiştir. </a:t>
            </a:r>
          </a:p>
          <a:p>
            <a:r>
              <a:rPr lang="tr-TR" sz="2000"/>
              <a:t>Bireylerin tek başına gerçekleştiremeyecekleri amaçlarını, başka bireylerle bir araya gelerek grup halinde çaba, bilgi ve yeteneklerini birleştirmeleri yoluyla gerçekleştirmeleri mümkün kılan bir iş bölümü ve koordinasyon sistemi, düzen veya yapı</a:t>
            </a:r>
          </a:p>
          <a:p>
            <a:r>
              <a:rPr lang="tr-TR" sz="2000"/>
              <a:t>Beşeri ve fiziki kaynakların eşgüdümlenmiş olarak bir araya getirildiği bir açık sistem</a:t>
            </a:r>
          </a:p>
          <a:p>
            <a:r>
              <a:rPr lang="tr-TR" sz="2000"/>
              <a:t>Örgüt yapısı amaca ulaşmak için bir araçtır.</a:t>
            </a:r>
          </a:p>
        </p:txBody>
      </p:sp>
    </p:spTree>
    <p:extLst>
      <p:ext uri="{BB962C8B-B14F-4D97-AF65-F5344CB8AC3E}">
        <p14:creationId xmlns:p14="http://schemas.microsoft.com/office/powerpoint/2010/main" val="12410889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17718681-A12E-49D6-9925-DD7C68176D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FBD77573-9EF2-4C35-8285-A1CF6FBB0E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5511704" cy="6858000"/>
          </a:xfrm>
          <a:custGeom>
            <a:avLst/>
            <a:gdLst>
              <a:gd name="connsiteX0" fmla="*/ 5511704 w 5511704"/>
              <a:gd name="connsiteY0" fmla="*/ 0 h 6886576"/>
              <a:gd name="connsiteX1" fmla="*/ 1008599 w 5511704"/>
              <a:gd name="connsiteY1" fmla="*/ 0 h 6886576"/>
              <a:gd name="connsiteX2" fmla="*/ 1310975 w 5511704"/>
              <a:gd name="connsiteY2" fmla="*/ 110728 h 6886576"/>
              <a:gd name="connsiteX3" fmla="*/ 1267362 w 5511704"/>
              <a:gd name="connsiteY3" fmla="*/ 135731 h 6886576"/>
              <a:gd name="connsiteX4" fmla="*/ 1005692 w 5511704"/>
              <a:gd name="connsiteY4" fmla="*/ 71437 h 6886576"/>
              <a:gd name="connsiteX5" fmla="*/ 953358 w 5511704"/>
              <a:gd name="connsiteY5" fmla="*/ 89297 h 6886576"/>
              <a:gd name="connsiteX6" fmla="*/ 979525 w 5511704"/>
              <a:gd name="connsiteY6" fmla="*/ 164307 h 6886576"/>
              <a:gd name="connsiteX7" fmla="*/ 1092915 w 5511704"/>
              <a:gd name="connsiteY7" fmla="*/ 192882 h 6886576"/>
              <a:gd name="connsiteX8" fmla="*/ 1270270 w 5511704"/>
              <a:gd name="connsiteY8" fmla="*/ 375047 h 6886576"/>
              <a:gd name="connsiteX9" fmla="*/ 1002784 w 5511704"/>
              <a:gd name="connsiteY9" fmla="*/ 353615 h 6886576"/>
              <a:gd name="connsiteX10" fmla="*/ 956265 w 5511704"/>
              <a:gd name="connsiteY10" fmla="*/ 396479 h 6886576"/>
              <a:gd name="connsiteX11" fmla="*/ 938820 w 5511704"/>
              <a:gd name="connsiteY11" fmla="*/ 453629 h 6886576"/>
              <a:gd name="connsiteX12" fmla="*/ 860319 w 5511704"/>
              <a:gd name="connsiteY12" fmla="*/ 360759 h 6886576"/>
              <a:gd name="connsiteX13" fmla="*/ 793447 w 5511704"/>
              <a:gd name="connsiteY13" fmla="*/ 335757 h 6886576"/>
              <a:gd name="connsiteX14" fmla="*/ 773095 w 5511704"/>
              <a:gd name="connsiteY14" fmla="*/ 417910 h 6886576"/>
              <a:gd name="connsiteX15" fmla="*/ 834151 w 5511704"/>
              <a:gd name="connsiteY15" fmla="*/ 507206 h 6886576"/>
              <a:gd name="connsiteX16" fmla="*/ 996969 w 5511704"/>
              <a:gd name="connsiteY16" fmla="*/ 560785 h 6886576"/>
              <a:gd name="connsiteX17" fmla="*/ 822522 w 5511704"/>
              <a:gd name="connsiteY17" fmla="*/ 560785 h 6886576"/>
              <a:gd name="connsiteX18" fmla="*/ 621908 w 5511704"/>
              <a:gd name="connsiteY18" fmla="*/ 525066 h 6886576"/>
              <a:gd name="connsiteX19" fmla="*/ 409664 w 5511704"/>
              <a:gd name="connsiteY19" fmla="*/ 535781 h 6886576"/>
              <a:gd name="connsiteX20" fmla="*/ 209049 w 5511704"/>
              <a:gd name="connsiteY20" fmla="*/ 464344 h 6886576"/>
              <a:gd name="connsiteX21" fmla="*/ 5527 w 5511704"/>
              <a:gd name="connsiteY21" fmla="*/ 467916 h 6886576"/>
              <a:gd name="connsiteX22" fmla="*/ 906838 w 5511704"/>
              <a:gd name="connsiteY22" fmla="*/ 914400 h 6886576"/>
              <a:gd name="connsiteX23" fmla="*/ 863226 w 5511704"/>
              <a:gd name="connsiteY23" fmla="*/ 925116 h 6886576"/>
              <a:gd name="connsiteX24" fmla="*/ 805077 w 5511704"/>
              <a:gd name="connsiteY24" fmla="*/ 953691 h 6886576"/>
              <a:gd name="connsiteX25" fmla="*/ 848689 w 5511704"/>
              <a:gd name="connsiteY25" fmla="*/ 1010841 h 6886576"/>
              <a:gd name="connsiteX26" fmla="*/ 1084193 w 5511704"/>
              <a:gd name="connsiteY26" fmla="*/ 1117997 h 6886576"/>
              <a:gd name="connsiteX27" fmla="*/ 1142342 w 5511704"/>
              <a:gd name="connsiteY27" fmla="*/ 1225153 h 6886576"/>
              <a:gd name="connsiteX28" fmla="*/ 1069655 w 5511704"/>
              <a:gd name="connsiteY28" fmla="*/ 1214438 h 6886576"/>
              <a:gd name="connsiteX29" fmla="*/ 1005692 w 5511704"/>
              <a:gd name="connsiteY29" fmla="*/ 1235869 h 6886576"/>
              <a:gd name="connsiteX30" fmla="*/ 1031858 w 5511704"/>
              <a:gd name="connsiteY30" fmla="*/ 1371600 h 6886576"/>
              <a:gd name="connsiteX31" fmla="*/ 1366216 w 5511704"/>
              <a:gd name="connsiteY31" fmla="*/ 1546622 h 6886576"/>
              <a:gd name="connsiteX32" fmla="*/ 1395290 w 5511704"/>
              <a:gd name="connsiteY32" fmla="*/ 1603772 h 6886576"/>
              <a:gd name="connsiteX33" fmla="*/ 1354586 w 5511704"/>
              <a:gd name="connsiteY33" fmla="*/ 1643063 h 6886576"/>
              <a:gd name="connsiteX34" fmla="*/ 1247011 w 5511704"/>
              <a:gd name="connsiteY34" fmla="*/ 1664494 h 6886576"/>
              <a:gd name="connsiteX35" fmla="*/ 1398198 w 5511704"/>
              <a:gd name="connsiteY35" fmla="*/ 1857375 h 6886576"/>
              <a:gd name="connsiteX36" fmla="*/ 1453440 w 5511704"/>
              <a:gd name="connsiteY36" fmla="*/ 1910954 h 6886576"/>
              <a:gd name="connsiteX37" fmla="*/ 1549386 w 5511704"/>
              <a:gd name="connsiteY37" fmla="*/ 1993106 h 6886576"/>
              <a:gd name="connsiteX38" fmla="*/ 1549386 w 5511704"/>
              <a:gd name="connsiteY38" fmla="*/ 2021681 h 6886576"/>
              <a:gd name="connsiteX39" fmla="*/ 1421458 w 5511704"/>
              <a:gd name="connsiteY39" fmla="*/ 2110978 h 6886576"/>
              <a:gd name="connsiteX40" fmla="*/ 1188861 w 5511704"/>
              <a:gd name="connsiteY40" fmla="*/ 2085976 h 6886576"/>
              <a:gd name="connsiteX41" fmla="*/ 1531941 w 5511704"/>
              <a:gd name="connsiteY41" fmla="*/ 2218135 h 6886576"/>
              <a:gd name="connsiteX42" fmla="*/ 421293 w 5511704"/>
              <a:gd name="connsiteY42" fmla="*/ 1900238 h 6886576"/>
              <a:gd name="connsiteX43" fmla="*/ 491072 w 5511704"/>
              <a:gd name="connsiteY43" fmla="*/ 1982391 h 6886576"/>
              <a:gd name="connsiteX44" fmla="*/ 880671 w 5511704"/>
              <a:gd name="connsiteY44" fmla="*/ 2200276 h 6886576"/>
              <a:gd name="connsiteX45" fmla="*/ 991154 w 5511704"/>
              <a:gd name="connsiteY45" fmla="*/ 2336007 h 6886576"/>
              <a:gd name="connsiteX46" fmla="*/ 1107453 w 5511704"/>
              <a:gd name="connsiteY46" fmla="*/ 2411016 h 6886576"/>
              <a:gd name="connsiteX47" fmla="*/ 1270270 w 5511704"/>
              <a:gd name="connsiteY47" fmla="*/ 2411016 h 6886576"/>
              <a:gd name="connsiteX48" fmla="*/ 1386568 w 5511704"/>
              <a:gd name="connsiteY48" fmla="*/ 2528889 h 6886576"/>
              <a:gd name="connsiteX49" fmla="*/ 1267362 w 5511704"/>
              <a:gd name="connsiteY49" fmla="*/ 2553891 h 6886576"/>
              <a:gd name="connsiteX50" fmla="*/ 1127805 w 5511704"/>
              <a:gd name="connsiteY50" fmla="*/ 2536032 h 6886576"/>
              <a:gd name="connsiteX51" fmla="*/ 970802 w 5511704"/>
              <a:gd name="connsiteY51" fmla="*/ 2575322 h 6886576"/>
              <a:gd name="connsiteX52" fmla="*/ 825429 w 5511704"/>
              <a:gd name="connsiteY52" fmla="*/ 2543176 h 6886576"/>
              <a:gd name="connsiteX53" fmla="*/ 650982 w 5511704"/>
              <a:gd name="connsiteY53" fmla="*/ 2564607 h 6886576"/>
              <a:gd name="connsiteX54" fmla="*/ 595740 w 5511704"/>
              <a:gd name="connsiteY54" fmla="*/ 2703909 h 6886576"/>
              <a:gd name="connsiteX55" fmla="*/ 578296 w 5511704"/>
              <a:gd name="connsiteY55" fmla="*/ 2714626 h 6886576"/>
              <a:gd name="connsiteX56" fmla="*/ 255568 w 5511704"/>
              <a:gd name="connsiteY56" fmla="*/ 2936081 h 6886576"/>
              <a:gd name="connsiteX57" fmla="*/ 165437 w 5511704"/>
              <a:gd name="connsiteY57" fmla="*/ 2953941 h 6886576"/>
              <a:gd name="connsiteX58" fmla="*/ 697501 w 5511704"/>
              <a:gd name="connsiteY58" fmla="*/ 3343275 h 6886576"/>
              <a:gd name="connsiteX59" fmla="*/ 339884 w 5511704"/>
              <a:gd name="connsiteY59" fmla="*/ 3243263 h 6886576"/>
              <a:gd name="connsiteX60" fmla="*/ 290458 w 5511704"/>
              <a:gd name="connsiteY60" fmla="*/ 3407569 h 6886576"/>
              <a:gd name="connsiteX61" fmla="*/ 459090 w 5511704"/>
              <a:gd name="connsiteY61" fmla="*/ 3554016 h 6886576"/>
              <a:gd name="connsiteX62" fmla="*/ 520147 w 5511704"/>
              <a:gd name="connsiteY62" fmla="*/ 3843338 h 6886576"/>
              <a:gd name="connsiteX63" fmla="*/ 491072 w 5511704"/>
              <a:gd name="connsiteY63" fmla="*/ 4107657 h 6886576"/>
              <a:gd name="connsiteX64" fmla="*/ 418386 w 5511704"/>
              <a:gd name="connsiteY64" fmla="*/ 4189810 h 6886576"/>
              <a:gd name="connsiteX65" fmla="*/ 313718 w 5511704"/>
              <a:gd name="connsiteY65" fmla="*/ 4339829 h 6886576"/>
              <a:gd name="connsiteX66" fmla="*/ 249753 w 5511704"/>
              <a:gd name="connsiteY66" fmla="*/ 4432698 h 6886576"/>
              <a:gd name="connsiteX67" fmla="*/ 25879 w 5511704"/>
              <a:gd name="connsiteY67" fmla="*/ 4396979 h 6886576"/>
              <a:gd name="connsiteX68" fmla="*/ 325347 w 5511704"/>
              <a:gd name="connsiteY68" fmla="*/ 4632722 h 6886576"/>
              <a:gd name="connsiteX69" fmla="*/ 84029 w 5511704"/>
              <a:gd name="connsiteY69" fmla="*/ 4604147 h 6886576"/>
              <a:gd name="connsiteX70" fmla="*/ 5527 w 5511704"/>
              <a:gd name="connsiteY70" fmla="*/ 4622007 h 6886576"/>
              <a:gd name="connsiteX71" fmla="*/ 49139 w 5511704"/>
              <a:gd name="connsiteY71" fmla="*/ 4697016 h 6886576"/>
              <a:gd name="connsiteX72" fmla="*/ 226494 w 5511704"/>
              <a:gd name="connsiteY72" fmla="*/ 4825604 h 6886576"/>
              <a:gd name="connsiteX73" fmla="*/ 592833 w 5511704"/>
              <a:gd name="connsiteY73" fmla="*/ 5175647 h 6886576"/>
              <a:gd name="connsiteX74" fmla="*/ 238123 w 5511704"/>
              <a:gd name="connsiteY74" fmla="*/ 5014913 h 6886576"/>
              <a:gd name="connsiteX75" fmla="*/ 610278 w 5511704"/>
              <a:gd name="connsiteY75" fmla="*/ 5375673 h 6886576"/>
              <a:gd name="connsiteX76" fmla="*/ 691686 w 5511704"/>
              <a:gd name="connsiteY76" fmla="*/ 5497116 h 6886576"/>
              <a:gd name="connsiteX77" fmla="*/ 860319 w 5511704"/>
              <a:gd name="connsiteY77" fmla="*/ 5793582 h 6886576"/>
              <a:gd name="connsiteX78" fmla="*/ 851597 w 5511704"/>
              <a:gd name="connsiteY78" fmla="*/ 5825729 h 6886576"/>
              <a:gd name="connsiteX79" fmla="*/ 659704 w 5511704"/>
              <a:gd name="connsiteY79" fmla="*/ 5779295 h 6886576"/>
              <a:gd name="connsiteX80" fmla="*/ 909746 w 5511704"/>
              <a:gd name="connsiteY80" fmla="*/ 6029326 h 6886576"/>
              <a:gd name="connsiteX81" fmla="*/ 1168509 w 5511704"/>
              <a:gd name="connsiteY81" fmla="*/ 6222207 h 6886576"/>
              <a:gd name="connsiteX82" fmla="*/ 985339 w 5511704"/>
              <a:gd name="connsiteY82" fmla="*/ 6193632 h 6886576"/>
              <a:gd name="connsiteX83" fmla="*/ 732391 w 5511704"/>
              <a:gd name="connsiteY83" fmla="*/ 6082904 h 6886576"/>
              <a:gd name="connsiteX84" fmla="*/ 645167 w 5511704"/>
              <a:gd name="connsiteY84" fmla="*/ 6125766 h 6886576"/>
              <a:gd name="connsiteX85" fmla="*/ 883579 w 5511704"/>
              <a:gd name="connsiteY85" fmla="*/ 6307932 h 6886576"/>
              <a:gd name="connsiteX86" fmla="*/ 1020229 w 5511704"/>
              <a:gd name="connsiteY86" fmla="*/ 6393657 h 6886576"/>
              <a:gd name="connsiteX87" fmla="*/ 1075471 w 5511704"/>
              <a:gd name="connsiteY87" fmla="*/ 6457950 h 6886576"/>
              <a:gd name="connsiteX88" fmla="*/ 1232473 w 5511704"/>
              <a:gd name="connsiteY88" fmla="*/ 6686551 h 6886576"/>
              <a:gd name="connsiteX89" fmla="*/ 1592997 w 5511704"/>
              <a:gd name="connsiteY89" fmla="*/ 6886576 h 6886576"/>
              <a:gd name="connsiteX90" fmla="*/ 5511704 w 5511704"/>
              <a:gd name="connsiteY90" fmla="*/ 6886576 h 6886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5511704" h="6886576">
                <a:moveTo>
                  <a:pt x="5511704" y="0"/>
                </a:moveTo>
                <a:lnTo>
                  <a:pt x="1008599" y="0"/>
                </a:lnTo>
                <a:cubicBezTo>
                  <a:pt x="1110360" y="35719"/>
                  <a:pt x="1209214" y="78581"/>
                  <a:pt x="1310975" y="110728"/>
                </a:cubicBezTo>
                <a:cubicBezTo>
                  <a:pt x="1296437" y="146447"/>
                  <a:pt x="1281900" y="139303"/>
                  <a:pt x="1267362" y="135731"/>
                </a:cubicBezTo>
                <a:cubicBezTo>
                  <a:pt x="1180139" y="121445"/>
                  <a:pt x="1090008" y="110728"/>
                  <a:pt x="1005692" y="71437"/>
                </a:cubicBezTo>
                <a:cubicBezTo>
                  <a:pt x="985339" y="64294"/>
                  <a:pt x="962080" y="64294"/>
                  <a:pt x="953358" y="89297"/>
                </a:cubicBezTo>
                <a:cubicBezTo>
                  <a:pt x="938820" y="125016"/>
                  <a:pt x="959172" y="146447"/>
                  <a:pt x="979525" y="164307"/>
                </a:cubicBezTo>
                <a:cubicBezTo>
                  <a:pt x="1014414" y="196453"/>
                  <a:pt x="1055118" y="189310"/>
                  <a:pt x="1092915" y="192882"/>
                </a:cubicBezTo>
                <a:cubicBezTo>
                  <a:pt x="1197583" y="210741"/>
                  <a:pt x="1247011" y="260747"/>
                  <a:pt x="1270270" y="375047"/>
                </a:cubicBezTo>
                <a:cubicBezTo>
                  <a:pt x="1180139" y="328613"/>
                  <a:pt x="1090008" y="385763"/>
                  <a:pt x="1002784" y="353615"/>
                </a:cubicBezTo>
                <a:cubicBezTo>
                  <a:pt x="979525" y="346472"/>
                  <a:pt x="944635" y="357188"/>
                  <a:pt x="956265" y="396479"/>
                </a:cubicBezTo>
                <a:cubicBezTo>
                  <a:pt x="967894" y="432198"/>
                  <a:pt x="1005692" y="460772"/>
                  <a:pt x="938820" y="453629"/>
                </a:cubicBezTo>
                <a:cubicBezTo>
                  <a:pt x="889393" y="450056"/>
                  <a:pt x="874856" y="407194"/>
                  <a:pt x="860319" y="360759"/>
                </a:cubicBezTo>
                <a:cubicBezTo>
                  <a:pt x="848689" y="335757"/>
                  <a:pt x="816707" y="321469"/>
                  <a:pt x="793447" y="335757"/>
                </a:cubicBezTo>
                <a:cubicBezTo>
                  <a:pt x="764373" y="350044"/>
                  <a:pt x="773095" y="389335"/>
                  <a:pt x="773095" y="417910"/>
                </a:cubicBezTo>
                <a:cubicBezTo>
                  <a:pt x="770187" y="471488"/>
                  <a:pt x="793447" y="496491"/>
                  <a:pt x="834151" y="507206"/>
                </a:cubicBezTo>
                <a:cubicBezTo>
                  <a:pt x="883579" y="521494"/>
                  <a:pt x="933005" y="539354"/>
                  <a:pt x="996969" y="560785"/>
                </a:cubicBezTo>
                <a:cubicBezTo>
                  <a:pt x="927190" y="596503"/>
                  <a:pt x="874856" y="589360"/>
                  <a:pt x="822522" y="560785"/>
                </a:cubicBezTo>
                <a:cubicBezTo>
                  <a:pt x="758558" y="528637"/>
                  <a:pt x="674242" y="485775"/>
                  <a:pt x="621908" y="525066"/>
                </a:cubicBezTo>
                <a:cubicBezTo>
                  <a:pt x="543407" y="582216"/>
                  <a:pt x="479443" y="546497"/>
                  <a:pt x="409664" y="535781"/>
                </a:cubicBezTo>
                <a:cubicBezTo>
                  <a:pt x="264290" y="514350"/>
                  <a:pt x="354422" y="482204"/>
                  <a:pt x="209049" y="464344"/>
                </a:cubicBezTo>
                <a:cubicBezTo>
                  <a:pt x="150900" y="457200"/>
                  <a:pt x="89843" y="428625"/>
                  <a:pt x="5527" y="467916"/>
                </a:cubicBezTo>
                <a:cubicBezTo>
                  <a:pt x="386404" y="675085"/>
                  <a:pt x="566666" y="660797"/>
                  <a:pt x="906838" y="914400"/>
                </a:cubicBezTo>
                <a:cubicBezTo>
                  <a:pt x="892301" y="939404"/>
                  <a:pt x="877764" y="928688"/>
                  <a:pt x="863226" y="925116"/>
                </a:cubicBezTo>
                <a:cubicBezTo>
                  <a:pt x="839967" y="921544"/>
                  <a:pt x="810892" y="907256"/>
                  <a:pt x="805077" y="953691"/>
                </a:cubicBezTo>
                <a:cubicBezTo>
                  <a:pt x="802169" y="989410"/>
                  <a:pt x="819615" y="1007269"/>
                  <a:pt x="848689" y="1010841"/>
                </a:cubicBezTo>
                <a:cubicBezTo>
                  <a:pt x="933005" y="1025129"/>
                  <a:pt x="1008599" y="1075135"/>
                  <a:pt x="1084193" y="1117997"/>
                </a:cubicBezTo>
                <a:cubicBezTo>
                  <a:pt x="1119082" y="1135857"/>
                  <a:pt x="1156879" y="1160860"/>
                  <a:pt x="1142342" y="1225153"/>
                </a:cubicBezTo>
                <a:cubicBezTo>
                  <a:pt x="1113268" y="1243013"/>
                  <a:pt x="1092915" y="1218009"/>
                  <a:pt x="1069655" y="1214438"/>
                </a:cubicBezTo>
                <a:cubicBezTo>
                  <a:pt x="1046396" y="1210866"/>
                  <a:pt x="991154" y="1225153"/>
                  <a:pt x="1005692" y="1235869"/>
                </a:cubicBezTo>
                <a:cubicBezTo>
                  <a:pt x="1072563" y="1275159"/>
                  <a:pt x="950450" y="1371600"/>
                  <a:pt x="1031858" y="1371600"/>
                </a:cubicBezTo>
                <a:cubicBezTo>
                  <a:pt x="1165601" y="1371600"/>
                  <a:pt x="1238288" y="1543050"/>
                  <a:pt x="1366216" y="1546622"/>
                </a:cubicBezTo>
                <a:cubicBezTo>
                  <a:pt x="1386568" y="1546622"/>
                  <a:pt x="1395290" y="1578770"/>
                  <a:pt x="1395290" y="1603772"/>
                </a:cubicBezTo>
                <a:cubicBezTo>
                  <a:pt x="1395290" y="1635920"/>
                  <a:pt x="1374939" y="1639491"/>
                  <a:pt x="1354586" y="1643063"/>
                </a:cubicBezTo>
                <a:cubicBezTo>
                  <a:pt x="1322604" y="1646635"/>
                  <a:pt x="1287715" y="1603772"/>
                  <a:pt x="1247011" y="1664494"/>
                </a:cubicBezTo>
                <a:cubicBezTo>
                  <a:pt x="1322604" y="1700213"/>
                  <a:pt x="1401105" y="1735932"/>
                  <a:pt x="1398198" y="1857375"/>
                </a:cubicBezTo>
                <a:cubicBezTo>
                  <a:pt x="1398198" y="1889523"/>
                  <a:pt x="1430180" y="1903810"/>
                  <a:pt x="1453440" y="1910954"/>
                </a:cubicBezTo>
                <a:cubicBezTo>
                  <a:pt x="1494144" y="1925241"/>
                  <a:pt x="1526126" y="1946673"/>
                  <a:pt x="1549386" y="1993106"/>
                </a:cubicBezTo>
                <a:cubicBezTo>
                  <a:pt x="1549386" y="2003822"/>
                  <a:pt x="1549386" y="2010966"/>
                  <a:pt x="1549386" y="2021681"/>
                </a:cubicBezTo>
                <a:cubicBezTo>
                  <a:pt x="1543571" y="2132410"/>
                  <a:pt x="1485422" y="2128838"/>
                  <a:pt x="1421458" y="2110978"/>
                </a:cubicBezTo>
                <a:cubicBezTo>
                  <a:pt x="1345864" y="2089547"/>
                  <a:pt x="1270270" y="2046685"/>
                  <a:pt x="1188861" y="2085976"/>
                </a:cubicBezTo>
                <a:cubicBezTo>
                  <a:pt x="1302252" y="2139554"/>
                  <a:pt x="1427272" y="2143126"/>
                  <a:pt x="1531941" y="2218135"/>
                </a:cubicBezTo>
                <a:cubicBezTo>
                  <a:pt x="1142342" y="2232422"/>
                  <a:pt x="799262" y="1993106"/>
                  <a:pt x="421293" y="1900238"/>
                </a:cubicBezTo>
                <a:cubicBezTo>
                  <a:pt x="432923" y="1960960"/>
                  <a:pt x="464905" y="1975247"/>
                  <a:pt x="491072" y="1982391"/>
                </a:cubicBezTo>
                <a:cubicBezTo>
                  <a:pt x="630630" y="2028825"/>
                  <a:pt x="752743" y="2121695"/>
                  <a:pt x="880671" y="2200276"/>
                </a:cubicBezTo>
                <a:cubicBezTo>
                  <a:pt x="933005" y="2232422"/>
                  <a:pt x="970802" y="2268142"/>
                  <a:pt x="991154" y="2336007"/>
                </a:cubicBezTo>
                <a:cubicBezTo>
                  <a:pt x="1008599" y="2400300"/>
                  <a:pt x="1043489" y="2428875"/>
                  <a:pt x="1107453" y="2411016"/>
                </a:cubicBezTo>
                <a:cubicBezTo>
                  <a:pt x="1159787" y="2396729"/>
                  <a:pt x="1215029" y="2403873"/>
                  <a:pt x="1270270" y="2411016"/>
                </a:cubicBezTo>
                <a:cubicBezTo>
                  <a:pt x="1331326" y="2418160"/>
                  <a:pt x="1401105" y="2489597"/>
                  <a:pt x="1386568" y="2528889"/>
                </a:cubicBezTo>
                <a:cubicBezTo>
                  <a:pt x="1357494" y="2593182"/>
                  <a:pt x="1308067" y="2561035"/>
                  <a:pt x="1267362" y="2553891"/>
                </a:cubicBezTo>
                <a:cubicBezTo>
                  <a:pt x="1217936" y="2546748"/>
                  <a:pt x="1127805" y="2528889"/>
                  <a:pt x="1127805" y="2536032"/>
                </a:cubicBezTo>
                <a:cubicBezTo>
                  <a:pt x="1095822" y="2696766"/>
                  <a:pt x="1023136" y="2575322"/>
                  <a:pt x="970802" y="2575322"/>
                </a:cubicBezTo>
                <a:cubicBezTo>
                  <a:pt x="921375" y="2575322"/>
                  <a:pt x="871949" y="2557463"/>
                  <a:pt x="825429" y="2543176"/>
                </a:cubicBezTo>
                <a:cubicBezTo>
                  <a:pt x="764373" y="2525316"/>
                  <a:pt x="709132" y="2557463"/>
                  <a:pt x="650982" y="2564607"/>
                </a:cubicBezTo>
                <a:cubicBezTo>
                  <a:pt x="598648" y="2571751"/>
                  <a:pt x="627722" y="2664620"/>
                  <a:pt x="595740" y="2703909"/>
                </a:cubicBezTo>
                <a:cubicBezTo>
                  <a:pt x="589926" y="2714626"/>
                  <a:pt x="584111" y="2714626"/>
                  <a:pt x="578296" y="2714626"/>
                </a:cubicBezTo>
                <a:cubicBezTo>
                  <a:pt x="560851" y="2993232"/>
                  <a:pt x="255568" y="2925366"/>
                  <a:pt x="255568" y="2936081"/>
                </a:cubicBezTo>
                <a:cubicBezTo>
                  <a:pt x="229401" y="2953941"/>
                  <a:pt x="197419" y="2911079"/>
                  <a:pt x="165437" y="2953941"/>
                </a:cubicBezTo>
                <a:cubicBezTo>
                  <a:pt x="302087" y="3150394"/>
                  <a:pt x="511425" y="3196828"/>
                  <a:pt x="697501" y="3343275"/>
                </a:cubicBezTo>
                <a:cubicBezTo>
                  <a:pt x="543407" y="3393282"/>
                  <a:pt x="453275" y="3221832"/>
                  <a:pt x="339884" y="3243263"/>
                </a:cubicBezTo>
                <a:cubicBezTo>
                  <a:pt x="284643" y="3296842"/>
                  <a:pt x="450368" y="3382566"/>
                  <a:pt x="290458" y="3407569"/>
                </a:cubicBezTo>
                <a:cubicBezTo>
                  <a:pt x="360236" y="3454004"/>
                  <a:pt x="409664" y="3500439"/>
                  <a:pt x="459090" y="3554016"/>
                </a:cubicBezTo>
                <a:cubicBezTo>
                  <a:pt x="543407" y="3650457"/>
                  <a:pt x="560851" y="3714751"/>
                  <a:pt x="520147" y="3843338"/>
                </a:cubicBezTo>
                <a:cubicBezTo>
                  <a:pt x="493979" y="3929063"/>
                  <a:pt x="456183" y="4007645"/>
                  <a:pt x="491072" y="4107657"/>
                </a:cubicBezTo>
                <a:cubicBezTo>
                  <a:pt x="514332" y="4175522"/>
                  <a:pt x="505609" y="4221957"/>
                  <a:pt x="418386" y="4189810"/>
                </a:cubicBezTo>
                <a:cubicBezTo>
                  <a:pt x="325347" y="4157663"/>
                  <a:pt x="290458" y="4218386"/>
                  <a:pt x="313718" y="4339829"/>
                </a:cubicBezTo>
                <a:cubicBezTo>
                  <a:pt x="328254" y="4418410"/>
                  <a:pt x="313718" y="4443413"/>
                  <a:pt x="249753" y="4432698"/>
                </a:cubicBezTo>
                <a:cubicBezTo>
                  <a:pt x="179975" y="4421982"/>
                  <a:pt x="113103" y="4371976"/>
                  <a:pt x="25879" y="4396979"/>
                </a:cubicBezTo>
                <a:cubicBezTo>
                  <a:pt x="95658" y="4539854"/>
                  <a:pt x="243939" y="4496991"/>
                  <a:pt x="325347" y="4632722"/>
                </a:cubicBezTo>
                <a:cubicBezTo>
                  <a:pt x="229401" y="4632722"/>
                  <a:pt x="153807" y="4632722"/>
                  <a:pt x="84029" y="4604147"/>
                </a:cubicBezTo>
                <a:cubicBezTo>
                  <a:pt x="54954" y="4593433"/>
                  <a:pt x="22972" y="4579145"/>
                  <a:pt x="5527" y="4622007"/>
                </a:cubicBezTo>
                <a:cubicBezTo>
                  <a:pt x="-14826" y="4672014"/>
                  <a:pt x="25879" y="4689872"/>
                  <a:pt x="49139" y="4697016"/>
                </a:cubicBezTo>
                <a:cubicBezTo>
                  <a:pt x="116011" y="4722019"/>
                  <a:pt x="168344" y="4779170"/>
                  <a:pt x="226494" y="4825604"/>
                </a:cubicBezTo>
                <a:cubicBezTo>
                  <a:pt x="351514" y="4925616"/>
                  <a:pt x="488165" y="5011341"/>
                  <a:pt x="592833" y="5175647"/>
                </a:cubicBezTo>
                <a:cubicBezTo>
                  <a:pt x="461997" y="5132785"/>
                  <a:pt x="363144" y="5032772"/>
                  <a:pt x="238123" y="5014913"/>
                </a:cubicBezTo>
                <a:cubicBezTo>
                  <a:pt x="345700" y="5164932"/>
                  <a:pt x="482350" y="5264944"/>
                  <a:pt x="610278" y="5375673"/>
                </a:cubicBezTo>
                <a:cubicBezTo>
                  <a:pt x="648075" y="5407819"/>
                  <a:pt x="685872" y="5429250"/>
                  <a:pt x="691686" y="5497116"/>
                </a:cubicBezTo>
                <a:cubicBezTo>
                  <a:pt x="709132" y="5629276"/>
                  <a:pt x="755650" y="5736432"/>
                  <a:pt x="860319" y="5793582"/>
                </a:cubicBezTo>
                <a:cubicBezTo>
                  <a:pt x="860319" y="5793582"/>
                  <a:pt x="854504" y="5815013"/>
                  <a:pt x="851597" y="5825729"/>
                </a:cubicBezTo>
                <a:cubicBezTo>
                  <a:pt x="787632" y="5829301"/>
                  <a:pt x="738206" y="5750720"/>
                  <a:pt x="659704" y="5779295"/>
                </a:cubicBezTo>
                <a:cubicBezTo>
                  <a:pt x="738206" y="5886451"/>
                  <a:pt x="802169" y="5979319"/>
                  <a:pt x="909746" y="6029326"/>
                </a:cubicBezTo>
                <a:cubicBezTo>
                  <a:pt x="996969" y="6068616"/>
                  <a:pt x="1104545" y="6093620"/>
                  <a:pt x="1168509" y="6222207"/>
                </a:cubicBezTo>
                <a:cubicBezTo>
                  <a:pt x="1095822" y="6247210"/>
                  <a:pt x="1040581" y="6215063"/>
                  <a:pt x="985339" y="6193632"/>
                </a:cubicBezTo>
                <a:cubicBezTo>
                  <a:pt x="901023" y="6157913"/>
                  <a:pt x="816707" y="6118623"/>
                  <a:pt x="732391" y="6082904"/>
                </a:cubicBezTo>
                <a:cubicBezTo>
                  <a:pt x="700408" y="6068616"/>
                  <a:pt x="665519" y="6061472"/>
                  <a:pt x="645167" y="6125766"/>
                </a:cubicBezTo>
                <a:cubicBezTo>
                  <a:pt x="752743" y="6140053"/>
                  <a:pt x="816707" y="6225779"/>
                  <a:pt x="883579" y="6307932"/>
                </a:cubicBezTo>
                <a:cubicBezTo>
                  <a:pt x="921375" y="6354366"/>
                  <a:pt x="953358" y="6415088"/>
                  <a:pt x="1020229" y="6393657"/>
                </a:cubicBezTo>
                <a:cubicBezTo>
                  <a:pt x="1055118" y="6382942"/>
                  <a:pt x="1078378" y="6415088"/>
                  <a:pt x="1075471" y="6457950"/>
                </a:cubicBezTo>
                <a:cubicBezTo>
                  <a:pt x="1060933" y="6607970"/>
                  <a:pt x="1145250" y="6657976"/>
                  <a:pt x="1232473" y="6686551"/>
                </a:cubicBezTo>
                <a:cubicBezTo>
                  <a:pt x="1360401" y="6729413"/>
                  <a:pt x="1473792" y="6815138"/>
                  <a:pt x="1592997" y="6886576"/>
                </a:cubicBezTo>
                <a:lnTo>
                  <a:pt x="5511704" y="6886576"/>
                </a:lnTo>
                <a:close/>
              </a:path>
            </a:pathLst>
          </a:custGeom>
          <a:solidFill>
            <a:srgbClr val="5429E7"/>
          </a:solidFill>
          <a:ln w="32707" cap="flat">
            <a:noFill/>
            <a:prstDash val="solid"/>
            <a:miter/>
          </a:ln>
        </p:spPr>
        <p:txBody>
          <a:bodyPr rtlCol="0" anchor="ctr"/>
          <a:lstStyle/>
          <a:p>
            <a:endParaRPr lang="en-US" dirty="0"/>
          </a:p>
        </p:txBody>
      </p:sp>
      <p:sp>
        <p:nvSpPr>
          <p:cNvPr id="2" name="Başlık 1">
            <a:extLst>
              <a:ext uri="{FF2B5EF4-FFF2-40B4-BE49-F238E27FC236}">
                <a16:creationId xmlns:a16="http://schemas.microsoft.com/office/drawing/2014/main" id="{A072E199-B1BE-FF48-8A6C-191041CEBF62}"/>
              </a:ext>
            </a:extLst>
          </p:cNvPr>
          <p:cNvSpPr>
            <a:spLocks noGrp="1"/>
          </p:cNvSpPr>
          <p:nvPr>
            <p:ph type="title"/>
          </p:nvPr>
        </p:nvSpPr>
        <p:spPr>
          <a:xfrm>
            <a:off x="838200" y="713312"/>
            <a:ext cx="3461084" cy="5431376"/>
          </a:xfrm>
        </p:spPr>
        <p:txBody>
          <a:bodyPr>
            <a:normAutofit/>
          </a:bodyPr>
          <a:lstStyle/>
          <a:p>
            <a:r>
              <a:rPr lang="tr-TR">
                <a:solidFill>
                  <a:srgbClr val="FFFFFF"/>
                </a:solidFill>
              </a:rPr>
              <a:t>DERS ÖĞRENME ÇIKTILARI</a:t>
            </a:r>
          </a:p>
        </p:txBody>
      </p:sp>
      <p:sp>
        <p:nvSpPr>
          <p:cNvPr id="3" name="İçerik Yer Tutucusu 2">
            <a:extLst>
              <a:ext uri="{FF2B5EF4-FFF2-40B4-BE49-F238E27FC236}">
                <a16:creationId xmlns:a16="http://schemas.microsoft.com/office/drawing/2014/main" id="{1A25BA69-002D-7D41-89C8-A8FC26BDB1EC}"/>
              </a:ext>
            </a:extLst>
          </p:cNvPr>
          <p:cNvSpPr>
            <a:spLocks noGrp="1"/>
          </p:cNvSpPr>
          <p:nvPr>
            <p:ph idx="1"/>
          </p:nvPr>
        </p:nvSpPr>
        <p:spPr>
          <a:xfrm>
            <a:off x="6095999" y="713313"/>
            <a:ext cx="5257801" cy="5431376"/>
          </a:xfrm>
        </p:spPr>
        <p:txBody>
          <a:bodyPr anchor="ctr">
            <a:normAutofit/>
          </a:bodyPr>
          <a:lstStyle/>
          <a:p>
            <a:r>
              <a:rPr lang="tr-TR" sz="2000"/>
              <a:t>Yönetsel süreçleri kavrayabilir ve irdeleyebilir.</a:t>
            </a:r>
          </a:p>
          <a:p>
            <a:r>
              <a:rPr lang="tr-TR" sz="2000"/>
              <a:t>Yönetim teorilerini karşılaştırmalı olarak eleştirel biçimde değerlendirebilir.</a:t>
            </a:r>
          </a:p>
          <a:p>
            <a:r>
              <a:rPr lang="tr-TR" sz="2000"/>
              <a:t>Günümüz yönetim anlayışını geçirilen evreler ışığında sorgulayabilir.</a:t>
            </a:r>
          </a:p>
        </p:txBody>
      </p:sp>
    </p:spTree>
    <p:extLst>
      <p:ext uri="{BB962C8B-B14F-4D97-AF65-F5344CB8AC3E}">
        <p14:creationId xmlns:p14="http://schemas.microsoft.com/office/powerpoint/2010/main" val="246405255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l"/>
            <a:r>
              <a:rPr lang="en-US" dirty="0"/>
              <a:t>ÖRGÜT ÇEŞITLERI NEDIR?</a:t>
            </a:r>
          </a:p>
        </p:txBody>
      </p:sp>
      <p:pic>
        <p:nvPicPr>
          <p:cNvPr id="4" name="Picture 3" descr="Ekran Resmi 2017-07-29 15.15.50.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75578" y="3492793"/>
            <a:ext cx="2186720" cy="960194"/>
          </a:xfrm>
          <a:prstGeom prst="rect">
            <a:avLst/>
          </a:prstGeom>
        </p:spPr>
      </p:pic>
      <p:grpSp>
        <p:nvGrpSpPr>
          <p:cNvPr id="8" name="Group 7"/>
          <p:cNvGrpSpPr>
            <a:grpSpLocks/>
          </p:cNvGrpSpPr>
          <p:nvPr/>
        </p:nvGrpSpPr>
        <p:grpSpPr bwMode="auto">
          <a:xfrm>
            <a:off x="2365248" y="1377703"/>
            <a:ext cx="5383283" cy="4781882"/>
            <a:chOff x="0" y="0"/>
            <a:chExt cx="4686300" cy="2515836"/>
          </a:xfrm>
        </p:grpSpPr>
        <p:sp>
          <p:nvSpPr>
            <p:cNvPr id="9" name="Dikdörtgen 2"/>
            <p:cNvSpPr>
              <a:spLocks/>
            </p:cNvSpPr>
            <p:nvPr/>
          </p:nvSpPr>
          <p:spPr bwMode="auto">
            <a:xfrm>
              <a:off x="0" y="0"/>
              <a:ext cx="4679950" cy="360045"/>
            </a:xfrm>
            <a:prstGeom prst="rect">
              <a:avLst/>
            </a:prstGeom>
            <a:noFill/>
            <a:ln w="25400">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rot="0" vert="horz" wrap="square" lIns="91440" tIns="45720" rIns="91440" bIns="45720" anchor="ctr" anchorCtr="0" upright="1">
              <a:noAutofit/>
            </a:bodyPr>
            <a:lstStyle/>
            <a:p>
              <a:pPr algn="ctr"/>
              <a:r>
                <a:rPr lang="tr-TR" dirty="0"/>
                <a:t>ÖRGÜTLER</a:t>
              </a:r>
            </a:p>
          </p:txBody>
        </p:sp>
        <p:sp>
          <p:nvSpPr>
            <p:cNvPr id="10" name="Dikdörtgen 3"/>
            <p:cNvSpPr>
              <a:spLocks/>
            </p:cNvSpPr>
            <p:nvPr/>
          </p:nvSpPr>
          <p:spPr bwMode="auto">
            <a:xfrm>
              <a:off x="0" y="452755"/>
              <a:ext cx="2273300" cy="360045"/>
            </a:xfrm>
            <a:prstGeom prst="rect">
              <a:avLst/>
            </a:prstGeom>
            <a:noFill/>
            <a:ln w="25400">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rot="0" vert="horz" wrap="square" lIns="91440" tIns="45720" rIns="91440" bIns="45720" anchor="ctr" anchorCtr="0" upright="1">
              <a:noAutofit/>
            </a:bodyPr>
            <a:lstStyle/>
            <a:p>
              <a:pPr algn="ctr"/>
              <a:r>
                <a:rPr lang="tr-TR" dirty="0"/>
                <a:t>YASAL ÖRGÜTLER</a:t>
              </a:r>
            </a:p>
          </p:txBody>
        </p:sp>
        <p:sp>
          <p:nvSpPr>
            <p:cNvPr id="11" name="Dikdörtgen 4"/>
            <p:cNvSpPr>
              <a:spLocks/>
            </p:cNvSpPr>
            <p:nvPr/>
          </p:nvSpPr>
          <p:spPr bwMode="auto">
            <a:xfrm>
              <a:off x="2527300" y="452755"/>
              <a:ext cx="2159000" cy="360045"/>
            </a:xfrm>
            <a:prstGeom prst="rect">
              <a:avLst/>
            </a:prstGeom>
            <a:noFill/>
            <a:ln w="25400">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rot="0" vert="horz" wrap="square" lIns="91440" tIns="45720" rIns="91440" bIns="45720" anchor="ctr" anchorCtr="0" upright="1">
              <a:noAutofit/>
            </a:bodyPr>
            <a:lstStyle/>
            <a:p>
              <a:pPr algn="ctr"/>
              <a:r>
                <a:rPr lang="tr-TR" dirty="0"/>
                <a:t>YASA DIŞI ÖRGÜTLER</a:t>
              </a:r>
            </a:p>
          </p:txBody>
        </p:sp>
        <p:sp>
          <p:nvSpPr>
            <p:cNvPr id="12" name="Dikdörtgen 8"/>
            <p:cNvSpPr>
              <a:spLocks/>
            </p:cNvSpPr>
            <p:nvPr/>
          </p:nvSpPr>
          <p:spPr bwMode="auto">
            <a:xfrm>
              <a:off x="0" y="909955"/>
              <a:ext cx="2273300" cy="359410"/>
            </a:xfrm>
            <a:prstGeom prst="rect">
              <a:avLst/>
            </a:prstGeom>
            <a:noFill/>
            <a:ln w="25400">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rot="0" vert="horz" wrap="square" lIns="91440" tIns="45720" rIns="91440" bIns="45720" anchor="ctr" anchorCtr="0" upright="1">
              <a:noAutofit/>
            </a:bodyPr>
            <a:lstStyle/>
            <a:p>
              <a:pPr algn="ctr"/>
              <a:r>
                <a:rPr lang="tr-TR" dirty="0"/>
                <a:t>BİÇİMSEL ÖRGÜTLER</a:t>
              </a:r>
            </a:p>
          </p:txBody>
        </p:sp>
        <p:sp>
          <p:nvSpPr>
            <p:cNvPr id="13" name="Dikdörtgen 8"/>
            <p:cNvSpPr>
              <a:spLocks/>
            </p:cNvSpPr>
            <p:nvPr/>
          </p:nvSpPr>
          <p:spPr bwMode="auto">
            <a:xfrm>
              <a:off x="2527300" y="909955"/>
              <a:ext cx="2159000" cy="359410"/>
            </a:xfrm>
            <a:prstGeom prst="rect">
              <a:avLst/>
            </a:prstGeom>
            <a:noFill/>
            <a:ln w="25400">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rot="0" vert="horz" wrap="square" lIns="91440" tIns="45720" rIns="91440" bIns="45720" anchor="ctr" anchorCtr="0" upright="1">
              <a:noAutofit/>
            </a:bodyPr>
            <a:lstStyle/>
            <a:p>
              <a:pPr algn="ctr"/>
              <a:r>
                <a:rPr lang="tr-TR" dirty="0"/>
                <a:t>DOĞAL ÖRGÜTLER</a:t>
              </a:r>
            </a:p>
          </p:txBody>
        </p:sp>
        <p:sp>
          <p:nvSpPr>
            <p:cNvPr id="14" name="Dikdörtgen 8"/>
            <p:cNvSpPr>
              <a:spLocks/>
            </p:cNvSpPr>
            <p:nvPr/>
          </p:nvSpPr>
          <p:spPr bwMode="auto">
            <a:xfrm>
              <a:off x="0" y="1389060"/>
              <a:ext cx="2273300" cy="435295"/>
            </a:xfrm>
            <a:prstGeom prst="rect">
              <a:avLst/>
            </a:prstGeom>
            <a:noFill/>
            <a:ln w="25400">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rot="0" vert="horz" wrap="square" lIns="91440" tIns="45720" rIns="91440" bIns="45720" anchor="ctr" anchorCtr="0" upright="1">
              <a:noAutofit/>
            </a:bodyPr>
            <a:lstStyle/>
            <a:p>
              <a:pPr algn="ctr"/>
              <a:r>
                <a:rPr lang="tr-TR" dirty="0"/>
                <a:t>KAR AMACI OLAN ÖRGÜTLER</a:t>
              </a:r>
            </a:p>
          </p:txBody>
        </p:sp>
        <p:sp>
          <p:nvSpPr>
            <p:cNvPr id="15" name="Dikdörtgen 8"/>
            <p:cNvSpPr>
              <a:spLocks/>
            </p:cNvSpPr>
            <p:nvPr/>
          </p:nvSpPr>
          <p:spPr bwMode="auto">
            <a:xfrm>
              <a:off x="2527300" y="1389060"/>
              <a:ext cx="2159000" cy="435295"/>
            </a:xfrm>
            <a:prstGeom prst="rect">
              <a:avLst/>
            </a:prstGeom>
            <a:noFill/>
            <a:ln w="25400">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rot="0" vert="horz" wrap="square" lIns="91440" tIns="45720" rIns="91440" bIns="45720" anchor="ctr" anchorCtr="0" upright="1">
              <a:noAutofit/>
            </a:bodyPr>
            <a:lstStyle/>
            <a:p>
              <a:pPr algn="ctr"/>
              <a:r>
                <a:rPr lang="tr-TR" dirty="0"/>
                <a:t>KAR AMACI OLMAYAN ÖRGÜTLER</a:t>
              </a:r>
            </a:p>
          </p:txBody>
        </p:sp>
        <p:sp>
          <p:nvSpPr>
            <p:cNvPr id="16" name="Dikdörtgen 2"/>
            <p:cNvSpPr>
              <a:spLocks/>
            </p:cNvSpPr>
            <p:nvPr/>
          </p:nvSpPr>
          <p:spPr bwMode="auto">
            <a:xfrm>
              <a:off x="6350" y="1967230"/>
              <a:ext cx="4679950" cy="548606"/>
            </a:xfrm>
            <a:prstGeom prst="rect">
              <a:avLst/>
            </a:prstGeom>
            <a:noFill/>
            <a:ln w="25400">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rot="0" vert="horz" wrap="square" lIns="91440" tIns="45720" rIns="91440" bIns="45720" anchor="ctr" anchorCtr="0" upright="1">
              <a:noAutofit/>
            </a:bodyPr>
            <a:lstStyle/>
            <a:p>
              <a:pPr algn="ctr"/>
              <a:r>
                <a:rPr lang="tr-TR" dirty="0"/>
                <a:t>İŞLETMELER+ KAMU KURUMLARI +KAMU İKTİSADİ TEŞEBBÜSLERİ+DERNEKLER +VAKIFLAR +SİVİL TOPLUM KURULUŞLARI</a:t>
              </a:r>
            </a:p>
          </p:txBody>
        </p:sp>
      </p:grpSp>
      <p:pic>
        <p:nvPicPr>
          <p:cNvPr id="17" name="Picture 16" descr="Ekran Resmi 2017-08-01 12.01.30.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75579" y="1185910"/>
            <a:ext cx="2192421" cy="1136513"/>
          </a:xfrm>
          <a:prstGeom prst="rect">
            <a:avLst/>
          </a:prstGeom>
        </p:spPr>
      </p:pic>
      <p:pic>
        <p:nvPicPr>
          <p:cNvPr id="18" name="Picture 17" descr="Ekran Resmi 2017-08-01 12.01.49.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475578" y="2413995"/>
            <a:ext cx="2192422" cy="896739"/>
          </a:xfrm>
          <a:prstGeom prst="rect">
            <a:avLst/>
          </a:prstGeom>
        </p:spPr>
      </p:pic>
      <p:pic>
        <p:nvPicPr>
          <p:cNvPr id="20" name="Picture 19" descr="Ekran Resmi 2017-08-01 12.02.38.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475578" y="4528356"/>
            <a:ext cx="2192422" cy="1246836"/>
          </a:xfrm>
          <a:prstGeom prst="rect">
            <a:avLst/>
          </a:prstGeom>
        </p:spPr>
      </p:pic>
    </p:spTree>
    <p:extLst>
      <p:ext uri="{BB962C8B-B14F-4D97-AF65-F5344CB8AC3E}">
        <p14:creationId xmlns:p14="http://schemas.microsoft.com/office/powerpoint/2010/main" val="28624032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D9F65C68-8869-E003-603E-88C74EEC1D55}"/>
              </a:ext>
            </a:extLst>
          </p:cNvPr>
          <p:cNvSpPr>
            <a:spLocks noGrp="1"/>
          </p:cNvSpPr>
          <p:nvPr>
            <p:ph type="title"/>
          </p:nvPr>
        </p:nvSpPr>
        <p:spPr/>
        <p:txBody>
          <a:bodyPr/>
          <a:lstStyle/>
          <a:p>
            <a:r>
              <a:rPr lang="tr-TR" b="0" i="0">
                <a:solidFill>
                  <a:srgbClr val="0D0D0D"/>
                </a:solidFill>
                <a:effectLst/>
                <a:latin typeface="Söhne"/>
              </a:rPr>
              <a:t>Bir örgütün temel özellikleri şunlar olabilir:</a:t>
            </a:r>
            <a:br>
              <a:rPr lang="tr-TR" b="0" i="0">
                <a:solidFill>
                  <a:srgbClr val="0D0D0D"/>
                </a:solidFill>
                <a:effectLst/>
                <a:latin typeface="Söhne"/>
              </a:rPr>
            </a:br>
            <a:endParaRPr lang="tr-TR"/>
          </a:p>
        </p:txBody>
      </p:sp>
      <p:sp>
        <p:nvSpPr>
          <p:cNvPr id="3" name="İçerik Yer Tutucusu 2">
            <a:extLst>
              <a:ext uri="{FF2B5EF4-FFF2-40B4-BE49-F238E27FC236}">
                <a16:creationId xmlns:a16="http://schemas.microsoft.com/office/drawing/2014/main" id="{ED931B0B-99F6-2526-BB48-A4120557A353}"/>
              </a:ext>
            </a:extLst>
          </p:cNvPr>
          <p:cNvSpPr>
            <a:spLocks noGrp="1"/>
          </p:cNvSpPr>
          <p:nvPr>
            <p:ph idx="1"/>
          </p:nvPr>
        </p:nvSpPr>
        <p:spPr/>
        <p:txBody>
          <a:bodyPr>
            <a:normAutofit fontScale="62500" lnSpcReduction="20000"/>
          </a:bodyPr>
          <a:lstStyle/>
          <a:p>
            <a:pPr algn="l">
              <a:buFont typeface="+mj-lt"/>
              <a:buAutoNum type="arabicPeriod"/>
            </a:pPr>
            <a:r>
              <a:rPr lang="tr-TR" b="1" i="0">
                <a:solidFill>
                  <a:srgbClr val="0D0D0D"/>
                </a:solidFill>
                <a:effectLst/>
                <a:latin typeface="Söhne"/>
              </a:rPr>
              <a:t>Amaç ve Hedefler:</a:t>
            </a:r>
            <a:r>
              <a:rPr lang="tr-TR" b="0" i="0">
                <a:solidFill>
                  <a:srgbClr val="0D0D0D"/>
                </a:solidFill>
                <a:effectLst/>
                <a:latin typeface="Söhne"/>
              </a:rPr>
              <a:t> Örgütler, genellikle belirli bir amacı veya hedefi gerçekleştirmek üzere bir araya gelirler. Bu amaç, kar elde etme, bir hizmet sunma, eğitim verme veya toplumsal bir hedef olabilir.</a:t>
            </a:r>
          </a:p>
          <a:p>
            <a:pPr algn="l">
              <a:buFont typeface="+mj-lt"/>
              <a:buAutoNum type="arabicPeriod"/>
            </a:pPr>
            <a:r>
              <a:rPr lang="tr-TR" b="1" i="0">
                <a:solidFill>
                  <a:srgbClr val="0D0D0D"/>
                </a:solidFill>
                <a:effectLst/>
                <a:latin typeface="Söhne"/>
              </a:rPr>
              <a:t>Yapı ve Hiyerarşi:</a:t>
            </a:r>
            <a:r>
              <a:rPr lang="tr-TR" b="0" i="0">
                <a:solidFill>
                  <a:srgbClr val="0D0D0D"/>
                </a:solidFill>
                <a:effectLst/>
                <a:latin typeface="Söhne"/>
              </a:rPr>
              <a:t> Örgütler, belirli bir yapı ve hiyerarşi içinde örgütlenirler. Bu, görev dağılımı, yetki ve sorumlulukların belirlenmesi ve iş süreçlerinin yönetilmesi anlamına gelir.</a:t>
            </a:r>
          </a:p>
          <a:p>
            <a:pPr algn="l">
              <a:buFont typeface="+mj-lt"/>
              <a:buAutoNum type="arabicPeriod"/>
            </a:pPr>
            <a:r>
              <a:rPr lang="tr-TR" b="1" i="0">
                <a:solidFill>
                  <a:srgbClr val="0D0D0D"/>
                </a:solidFill>
                <a:effectLst/>
                <a:latin typeface="Söhne"/>
              </a:rPr>
              <a:t>İnsan Kaynakları:</a:t>
            </a:r>
            <a:r>
              <a:rPr lang="tr-TR" b="0" i="0">
                <a:solidFill>
                  <a:srgbClr val="0D0D0D"/>
                </a:solidFill>
                <a:effectLst/>
                <a:latin typeface="Söhne"/>
              </a:rPr>
              <a:t> Örgütler, çeşitli yeteneklere sahip insanları bir araya getirir. Bu insan kaynakları, örgütün amacını gerçekleştirmek için gerekli olan beceri ve bilgiye sahiptir.</a:t>
            </a:r>
          </a:p>
          <a:p>
            <a:pPr algn="l">
              <a:buFont typeface="+mj-lt"/>
              <a:buAutoNum type="arabicPeriod"/>
            </a:pPr>
            <a:r>
              <a:rPr lang="tr-TR" b="1" i="0">
                <a:solidFill>
                  <a:srgbClr val="0D0D0D"/>
                </a:solidFill>
                <a:effectLst/>
                <a:latin typeface="Söhne"/>
              </a:rPr>
              <a:t>İletişim ve Koordinasyon:</a:t>
            </a:r>
            <a:r>
              <a:rPr lang="tr-TR" b="0" i="0">
                <a:solidFill>
                  <a:srgbClr val="0D0D0D"/>
                </a:solidFill>
                <a:effectLst/>
                <a:latin typeface="Söhne"/>
              </a:rPr>
              <a:t> Örgütler içinde etkili iletişim ve koordinasyon önemlidir. Bu, bireylerin birbirleriyle etkileşimde bulunması, bilgi paylaşımı ve işbirliği yapmaları anlamına gelir.</a:t>
            </a:r>
          </a:p>
          <a:p>
            <a:pPr algn="l">
              <a:buFont typeface="+mj-lt"/>
              <a:buAutoNum type="arabicPeriod"/>
            </a:pPr>
            <a:r>
              <a:rPr lang="tr-TR" b="1" i="0">
                <a:solidFill>
                  <a:srgbClr val="0D0D0D"/>
                </a:solidFill>
                <a:effectLst/>
                <a:latin typeface="Söhne"/>
              </a:rPr>
              <a:t>Kurallar ve Standartlar:</a:t>
            </a:r>
            <a:r>
              <a:rPr lang="tr-TR" b="0" i="0">
                <a:solidFill>
                  <a:srgbClr val="0D0D0D"/>
                </a:solidFill>
                <a:effectLst/>
                <a:latin typeface="Söhne"/>
              </a:rPr>
              <a:t> Örgütler, genellikle belirli kurallar ve standartlara tabidir. Bu kurallar, örgüt içindeki davranışları düzenler ve standartları belirler.</a:t>
            </a:r>
          </a:p>
          <a:p>
            <a:pPr algn="l">
              <a:buFont typeface="+mj-lt"/>
              <a:buAutoNum type="arabicPeriod"/>
            </a:pPr>
            <a:r>
              <a:rPr lang="tr-TR" b="1" i="0">
                <a:solidFill>
                  <a:srgbClr val="0D0D0D"/>
                </a:solidFill>
                <a:effectLst/>
                <a:latin typeface="Söhne"/>
              </a:rPr>
              <a:t>Çevresel Etkileşim:</a:t>
            </a:r>
            <a:r>
              <a:rPr lang="tr-TR" b="0" i="0">
                <a:solidFill>
                  <a:srgbClr val="0D0D0D"/>
                </a:solidFill>
                <a:effectLst/>
                <a:latin typeface="Söhne"/>
              </a:rPr>
              <a:t> Örgütler, dış çevreleriyle etkileşim içindedir. Dış çevre koşulları, örgütün faaliyetlerini etkileyebilir ve örgütün bu değişen koşullara adapte olmasını gerektirebilir.</a:t>
            </a:r>
          </a:p>
          <a:p>
            <a:pPr algn="l"/>
            <a:r>
              <a:rPr lang="tr-TR" b="0" i="0">
                <a:solidFill>
                  <a:srgbClr val="0D0D0D"/>
                </a:solidFill>
                <a:effectLst/>
                <a:latin typeface="Söhne"/>
              </a:rPr>
              <a:t>Örgütler, farklı büyüklükte ve amaçlarda olabilirler. Büyük bir çok uluslu şirket, bir okul, bir hastane veya bir sivil toplum kuruluşu gibi çeşitli bağlamlarda örgütler bulunabilir. Bu örgütler, belirli bir düzen içinde çalışarak amaçlarına ulaşmayı hedeflerler.</a:t>
            </a:r>
          </a:p>
          <a:p>
            <a:endParaRPr lang="tr-TR"/>
          </a:p>
        </p:txBody>
      </p:sp>
    </p:spTree>
    <p:extLst>
      <p:ext uri="{BB962C8B-B14F-4D97-AF65-F5344CB8AC3E}">
        <p14:creationId xmlns:p14="http://schemas.microsoft.com/office/powerpoint/2010/main" val="311446286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2070828-E616-4355-9C8A-A1065032B2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a16="http://schemas.microsoft.com/office/drawing/2014/main" id="{355161C6-1218-4EAF-A9E9-A319CFD760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5747" y="2116753"/>
            <a:ext cx="4088106" cy="2781653"/>
          </a:xfrm>
          <a:custGeom>
            <a:avLst/>
            <a:gdLst>
              <a:gd name="connsiteX0" fmla="*/ 3362388 w 6230568"/>
              <a:gd name="connsiteY0" fmla="*/ 861 h 4239440"/>
              <a:gd name="connsiteX1" fmla="*/ 4026621 w 6230568"/>
              <a:gd name="connsiteY1" fmla="*/ 15392 h 4239440"/>
              <a:gd name="connsiteX2" fmla="*/ 5114556 w 6230568"/>
              <a:gd name="connsiteY2" fmla="*/ 34130 h 4239440"/>
              <a:gd name="connsiteX3" fmla="*/ 5776495 w 6230568"/>
              <a:gd name="connsiteY3" fmla="*/ 112905 h 4239440"/>
              <a:gd name="connsiteX4" fmla="*/ 5862918 w 6230568"/>
              <a:gd name="connsiteY4" fmla="*/ 141585 h 4239440"/>
              <a:gd name="connsiteX5" fmla="*/ 5840738 w 6230568"/>
              <a:gd name="connsiteY5" fmla="*/ 200475 h 4239440"/>
              <a:gd name="connsiteX6" fmla="*/ 5691219 w 6230568"/>
              <a:gd name="connsiteY6" fmla="*/ 216153 h 4239440"/>
              <a:gd name="connsiteX7" fmla="*/ 5773053 w 6230568"/>
              <a:gd name="connsiteY7" fmla="*/ 260130 h 4239440"/>
              <a:gd name="connsiteX8" fmla="*/ 5593324 w 6230568"/>
              <a:gd name="connsiteY8" fmla="*/ 293781 h 4239440"/>
              <a:gd name="connsiteX9" fmla="*/ 5617033 w 6230568"/>
              <a:gd name="connsiteY9" fmla="*/ 317108 h 4239440"/>
              <a:gd name="connsiteX10" fmla="*/ 5641124 w 6230568"/>
              <a:gd name="connsiteY10" fmla="*/ 339287 h 4239440"/>
              <a:gd name="connsiteX11" fmla="*/ 5299256 w 6230568"/>
              <a:gd name="connsiteY11" fmla="*/ 396265 h 4239440"/>
              <a:gd name="connsiteX12" fmla="*/ 5703073 w 6230568"/>
              <a:gd name="connsiteY12" fmla="*/ 500661 h 4239440"/>
              <a:gd name="connsiteX13" fmla="*/ 5629652 w 6230568"/>
              <a:gd name="connsiteY13" fmla="*/ 556874 h 4239440"/>
              <a:gd name="connsiteX14" fmla="*/ 5862918 w 6230568"/>
              <a:gd name="connsiteY14" fmla="*/ 645591 h 4239440"/>
              <a:gd name="connsiteX15" fmla="*/ 6052207 w 6230568"/>
              <a:gd name="connsiteY15" fmla="*/ 756106 h 4239440"/>
              <a:gd name="connsiteX16" fmla="*/ 6158515 w 6230568"/>
              <a:gd name="connsiteY16" fmla="*/ 901419 h 4239440"/>
              <a:gd name="connsiteX17" fmla="*/ 6195990 w 6230568"/>
              <a:gd name="connsiteY17" fmla="*/ 966427 h 4239440"/>
              <a:gd name="connsiteX18" fmla="*/ 6229642 w 6230568"/>
              <a:gd name="connsiteY18" fmla="*/ 1034878 h 4239440"/>
              <a:gd name="connsiteX19" fmla="*/ 6171516 w 6230568"/>
              <a:gd name="connsiteY19" fmla="*/ 1102946 h 4239440"/>
              <a:gd name="connsiteX20" fmla="*/ 6133659 w 6230568"/>
              <a:gd name="connsiteY20" fmla="*/ 1185545 h 4239440"/>
              <a:gd name="connsiteX21" fmla="*/ 6168458 w 6230568"/>
              <a:gd name="connsiteY21" fmla="*/ 1234110 h 4239440"/>
              <a:gd name="connsiteX22" fmla="*/ 6169222 w 6230568"/>
              <a:gd name="connsiteY22" fmla="*/ 1342712 h 4239440"/>
              <a:gd name="connsiteX23" fmla="*/ 6145131 w 6230568"/>
              <a:gd name="connsiteY23" fmla="*/ 1393954 h 4239440"/>
              <a:gd name="connsiteX24" fmla="*/ 6071709 w 6230568"/>
              <a:gd name="connsiteY24" fmla="*/ 1505233 h 4239440"/>
              <a:gd name="connsiteX25" fmla="*/ 6009378 w 6230568"/>
              <a:gd name="connsiteY25" fmla="*/ 1530089 h 4239440"/>
              <a:gd name="connsiteX26" fmla="*/ 6015879 w 6230568"/>
              <a:gd name="connsiteY26" fmla="*/ 1979030 h 4239440"/>
              <a:gd name="connsiteX27" fmla="*/ 6061385 w 6230568"/>
              <a:gd name="connsiteY27" fmla="*/ 2196234 h 4239440"/>
              <a:gd name="connsiteX28" fmla="*/ 6029263 w 6230568"/>
              <a:gd name="connsiteY28" fmla="*/ 2440972 h 4239440"/>
              <a:gd name="connsiteX29" fmla="*/ 6135571 w 6230568"/>
              <a:gd name="connsiteY29" fmla="*/ 2621848 h 4239440"/>
              <a:gd name="connsiteX30" fmla="*/ 6091594 w 6230568"/>
              <a:gd name="connsiteY30" fmla="*/ 2691446 h 4239440"/>
              <a:gd name="connsiteX31" fmla="*/ 6215493 w 6230568"/>
              <a:gd name="connsiteY31" fmla="*/ 2769456 h 4239440"/>
              <a:gd name="connsiteX32" fmla="*/ 6100389 w 6230568"/>
              <a:gd name="connsiteY32" fmla="*/ 2880352 h 4239440"/>
              <a:gd name="connsiteX33" fmla="*/ 5909953 w 6230568"/>
              <a:gd name="connsiteY33" fmla="*/ 3053963 h 4239440"/>
              <a:gd name="connsiteX34" fmla="*/ 5741696 w 6230568"/>
              <a:gd name="connsiteY34" fmla="*/ 3798118 h 4239440"/>
              <a:gd name="connsiteX35" fmla="*/ 5493899 w 6230568"/>
              <a:gd name="connsiteY35" fmla="*/ 4026795 h 4239440"/>
              <a:gd name="connsiteX36" fmla="*/ 3773471 w 6230568"/>
              <a:gd name="connsiteY36" fmla="*/ 4239028 h 4239440"/>
              <a:gd name="connsiteX37" fmla="*/ 2569285 w 6230568"/>
              <a:gd name="connsiteY37" fmla="*/ 4103275 h 4239440"/>
              <a:gd name="connsiteX38" fmla="*/ 2693948 w 6230568"/>
              <a:gd name="connsiteY38" fmla="*/ 4061593 h 4239440"/>
              <a:gd name="connsiteX39" fmla="*/ 2588788 w 6230568"/>
              <a:gd name="connsiteY39" fmla="*/ 4062358 h 4239440"/>
              <a:gd name="connsiteX40" fmla="*/ 2300073 w 6230568"/>
              <a:gd name="connsiteY40" fmla="*/ 4008822 h 4239440"/>
              <a:gd name="connsiteX41" fmla="*/ 1508500 w 6230568"/>
              <a:gd name="connsiteY41" fmla="*/ 3798118 h 4239440"/>
              <a:gd name="connsiteX42" fmla="*/ 1061089 w 6230568"/>
              <a:gd name="connsiteY42" fmla="*/ 3697546 h 4239440"/>
              <a:gd name="connsiteX43" fmla="*/ 939102 w 6230568"/>
              <a:gd name="connsiteY43" fmla="*/ 3648216 h 4239440"/>
              <a:gd name="connsiteX44" fmla="*/ 1243495 w 6230568"/>
              <a:gd name="connsiteY44" fmla="*/ 3624890 h 4239440"/>
              <a:gd name="connsiteX45" fmla="*/ 1083651 w 6230568"/>
              <a:gd name="connsiteY45" fmla="*/ 3595827 h 4239440"/>
              <a:gd name="connsiteX46" fmla="*/ 966636 w 6230568"/>
              <a:gd name="connsiteY46" fmla="*/ 3605770 h 4239440"/>
              <a:gd name="connsiteX47" fmla="*/ 885566 w 6230568"/>
              <a:gd name="connsiteY47" fmla="*/ 3609976 h 4239440"/>
              <a:gd name="connsiteX48" fmla="*/ 641976 w 6230568"/>
              <a:gd name="connsiteY48" fmla="*/ 3567912 h 4239440"/>
              <a:gd name="connsiteX49" fmla="*/ 399533 w 6230568"/>
              <a:gd name="connsiteY49" fmla="*/ 3583590 h 4239440"/>
              <a:gd name="connsiteX50" fmla="*/ 409093 w 6230568"/>
              <a:gd name="connsiteY50" fmla="*/ 3548792 h 4239440"/>
              <a:gd name="connsiteX51" fmla="*/ 792642 w 6230568"/>
              <a:gd name="connsiteY51" fmla="*/ 3417628 h 4239440"/>
              <a:gd name="connsiteX52" fmla="*/ 771610 w 6230568"/>
              <a:gd name="connsiteY52" fmla="*/ 3345736 h 4239440"/>
              <a:gd name="connsiteX53" fmla="*/ 945986 w 6230568"/>
              <a:gd name="connsiteY53" fmla="*/ 3317056 h 4239440"/>
              <a:gd name="connsiteX54" fmla="*/ 892449 w 6230568"/>
              <a:gd name="connsiteY54" fmla="*/ 3285316 h 4239440"/>
              <a:gd name="connsiteX55" fmla="*/ 949045 w 6230568"/>
              <a:gd name="connsiteY55" fmla="*/ 3262755 h 4239440"/>
              <a:gd name="connsiteX56" fmla="*/ 1252673 w 6230568"/>
              <a:gd name="connsiteY56" fmla="*/ 3200041 h 4239440"/>
              <a:gd name="connsiteX57" fmla="*/ 388825 w 6230568"/>
              <a:gd name="connsiteY57" fmla="*/ 3176714 h 4239440"/>
              <a:gd name="connsiteX58" fmla="*/ 127644 w 6230568"/>
              <a:gd name="connsiteY58" fmla="*/ 3111323 h 4239440"/>
              <a:gd name="connsiteX59" fmla="*/ 437008 w 6230568"/>
              <a:gd name="connsiteY59" fmla="*/ 2921652 h 4239440"/>
              <a:gd name="connsiteX60" fmla="*/ 601441 w 6230568"/>
              <a:gd name="connsiteY60" fmla="*/ 2840965 h 4239440"/>
              <a:gd name="connsiteX61" fmla="*/ 330700 w 6230568"/>
              <a:gd name="connsiteY61" fmla="*/ 2859320 h 4239440"/>
              <a:gd name="connsiteX62" fmla="*/ 534521 w 6230568"/>
              <a:gd name="connsiteY62" fmla="*/ 2720126 h 4239440"/>
              <a:gd name="connsiteX63" fmla="*/ 492839 w 6230568"/>
              <a:gd name="connsiteY63" fmla="*/ 2694505 h 4239440"/>
              <a:gd name="connsiteX64" fmla="*/ 416358 w 6230568"/>
              <a:gd name="connsiteY64" fmla="*/ 2677297 h 4239440"/>
              <a:gd name="connsiteX65" fmla="*/ 761285 w 6230568"/>
              <a:gd name="connsiteY65" fmla="*/ 2589726 h 4239440"/>
              <a:gd name="connsiteX66" fmla="*/ 664920 w 6230568"/>
              <a:gd name="connsiteY66" fmla="*/ 2466593 h 4239440"/>
              <a:gd name="connsiteX67" fmla="*/ 740253 w 6230568"/>
              <a:gd name="connsiteY67" fmla="*/ 2438677 h 4239440"/>
              <a:gd name="connsiteX68" fmla="*/ 650006 w 6230568"/>
              <a:gd name="connsiteY68" fmla="*/ 2435236 h 4239440"/>
              <a:gd name="connsiteX69" fmla="*/ 578879 w 6230568"/>
              <a:gd name="connsiteY69" fmla="*/ 2435618 h 4239440"/>
              <a:gd name="connsiteX70" fmla="*/ 451157 w 6230568"/>
              <a:gd name="connsiteY70" fmla="*/ 2404644 h 4239440"/>
              <a:gd name="connsiteX71" fmla="*/ 2216 w 6230568"/>
              <a:gd name="connsiteY71" fmla="*/ 2456650 h 4239440"/>
              <a:gd name="connsiteX72" fmla="*/ 97052 w 6230568"/>
              <a:gd name="connsiteY72" fmla="*/ 2383611 h 4239440"/>
              <a:gd name="connsiteX73" fmla="*/ 210626 w 6230568"/>
              <a:gd name="connsiteY73" fmla="*/ 2341930 h 4239440"/>
              <a:gd name="connsiteX74" fmla="*/ 57282 w 6230568"/>
              <a:gd name="connsiteY74" fmla="*/ 2319750 h 4239440"/>
              <a:gd name="connsiteX75" fmla="*/ 365499 w 6230568"/>
              <a:gd name="connsiteY75" fmla="*/ 2250153 h 4239440"/>
              <a:gd name="connsiteX76" fmla="*/ 290548 w 6230568"/>
              <a:gd name="connsiteY76" fmla="*/ 2187821 h 4239440"/>
              <a:gd name="connsiteX77" fmla="*/ 482896 w 6230568"/>
              <a:gd name="connsiteY77" fmla="*/ 1906755 h 4239440"/>
              <a:gd name="connsiteX78" fmla="*/ 867211 w 6230568"/>
              <a:gd name="connsiteY78" fmla="*/ 1747294 h 4239440"/>
              <a:gd name="connsiteX79" fmla="*/ 1063766 w 6230568"/>
              <a:gd name="connsiteY79" fmla="*/ 1734674 h 4239440"/>
              <a:gd name="connsiteX80" fmla="*/ 1008701 w 6230568"/>
              <a:gd name="connsiteY80" fmla="*/ 1683432 h 4239440"/>
              <a:gd name="connsiteX81" fmla="*/ 1152865 w 6230568"/>
              <a:gd name="connsiteY81" fmla="*/ 1394719 h 4239440"/>
              <a:gd name="connsiteX82" fmla="*/ 998376 w 6230568"/>
              <a:gd name="connsiteY82" fmla="*/ 1411927 h 4239440"/>
              <a:gd name="connsiteX83" fmla="*/ 206419 w 6230568"/>
              <a:gd name="connsiteY83" fmla="*/ 1424164 h 4239440"/>
              <a:gd name="connsiteX84" fmla="*/ 128027 w 6230568"/>
              <a:gd name="connsiteY84" fmla="*/ 1413074 h 4239440"/>
              <a:gd name="connsiteX85" fmla="*/ 672950 w 6230568"/>
              <a:gd name="connsiteY85" fmla="*/ 1268143 h 4239440"/>
              <a:gd name="connsiteX86" fmla="*/ 457658 w 6230568"/>
              <a:gd name="connsiteY86" fmla="*/ 1229138 h 4239440"/>
              <a:gd name="connsiteX87" fmla="*/ 407945 w 6230568"/>
              <a:gd name="connsiteY87" fmla="*/ 1213459 h 4239440"/>
              <a:gd name="connsiteX88" fmla="*/ 453451 w 6230568"/>
              <a:gd name="connsiteY88" fmla="*/ 1172924 h 4239440"/>
              <a:gd name="connsiteX89" fmla="*/ 568172 w 6230568"/>
              <a:gd name="connsiteY89" fmla="*/ 1132007 h 4239440"/>
              <a:gd name="connsiteX90" fmla="*/ 255367 w 6230568"/>
              <a:gd name="connsiteY90" fmla="*/ 1190898 h 4239440"/>
              <a:gd name="connsiteX91" fmla="*/ 277546 w 6230568"/>
              <a:gd name="connsiteY91" fmla="*/ 1128567 h 4239440"/>
              <a:gd name="connsiteX92" fmla="*/ 246572 w 6230568"/>
              <a:gd name="connsiteY92" fmla="*/ 1072353 h 4239440"/>
              <a:gd name="connsiteX93" fmla="*/ 422859 w 6230568"/>
              <a:gd name="connsiteY93" fmla="*/ 1000078 h 4239440"/>
              <a:gd name="connsiteX94" fmla="*/ 668362 w 6230568"/>
              <a:gd name="connsiteY94" fmla="*/ 858972 h 4239440"/>
              <a:gd name="connsiteX95" fmla="*/ 914629 w 6230568"/>
              <a:gd name="connsiteY95" fmla="*/ 768725 h 4239440"/>
              <a:gd name="connsiteX96" fmla="*/ 1117684 w 6230568"/>
              <a:gd name="connsiteY96" fmla="*/ 688420 h 4239440"/>
              <a:gd name="connsiteX97" fmla="*/ 928778 w 6230568"/>
              <a:gd name="connsiteY97" fmla="*/ 701040 h 4239440"/>
              <a:gd name="connsiteX98" fmla="*/ 1243877 w 6230568"/>
              <a:gd name="connsiteY98" fmla="*/ 574464 h 4239440"/>
              <a:gd name="connsiteX99" fmla="*/ 1291678 w 6230568"/>
              <a:gd name="connsiteY99" fmla="*/ 566434 h 4239440"/>
              <a:gd name="connsiteX100" fmla="*/ 1797596 w 6230568"/>
              <a:gd name="connsiteY100" fmla="*/ 476952 h 4239440"/>
              <a:gd name="connsiteX101" fmla="*/ 1895491 w 6230568"/>
              <a:gd name="connsiteY101" fmla="*/ 432593 h 4239440"/>
              <a:gd name="connsiteX102" fmla="*/ 1782682 w 6230568"/>
              <a:gd name="connsiteY102" fmla="*/ 423033 h 4239440"/>
              <a:gd name="connsiteX103" fmla="*/ 1406781 w 6230568"/>
              <a:gd name="connsiteY103" fmla="*/ 449419 h 4239440"/>
              <a:gd name="connsiteX104" fmla="*/ 1662226 w 6230568"/>
              <a:gd name="connsiteY104" fmla="*/ 393970 h 4239440"/>
              <a:gd name="connsiteX105" fmla="*/ 1383837 w 6230568"/>
              <a:gd name="connsiteY105" fmla="*/ 376762 h 4239440"/>
              <a:gd name="connsiteX106" fmla="*/ 1318063 w 6230568"/>
              <a:gd name="connsiteY106" fmla="*/ 333168 h 4239440"/>
              <a:gd name="connsiteX107" fmla="*/ 1365099 w 6230568"/>
              <a:gd name="connsiteY107" fmla="*/ 290722 h 4239440"/>
              <a:gd name="connsiteX108" fmla="*/ 1536798 w 6230568"/>
              <a:gd name="connsiteY108" fmla="*/ 244069 h 4239440"/>
              <a:gd name="connsiteX109" fmla="*/ 1711938 w 6230568"/>
              <a:gd name="connsiteY109" fmla="*/ 175619 h 4239440"/>
              <a:gd name="connsiteX110" fmla="*/ 2273687 w 6230568"/>
              <a:gd name="connsiteY110" fmla="*/ 78488 h 4239440"/>
              <a:gd name="connsiteX111" fmla="*/ 2646913 w 6230568"/>
              <a:gd name="connsiteY111" fmla="*/ 46749 h 4239440"/>
              <a:gd name="connsiteX112" fmla="*/ 3362388 w 6230568"/>
              <a:gd name="connsiteY112" fmla="*/ 861 h 4239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Lst>
            <a:rect l="l" t="t" r="r" b="b"/>
            <a:pathLst>
              <a:path w="6230568" h="4239440">
                <a:moveTo>
                  <a:pt x="3362388" y="861"/>
                </a:moveTo>
                <a:cubicBezTo>
                  <a:pt x="3584946" y="-3346"/>
                  <a:pt x="3805210" y="8891"/>
                  <a:pt x="4026621" y="15392"/>
                </a:cubicBezTo>
                <a:cubicBezTo>
                  <a:pt x="4388374" y="26482"/>
                  <a:pt x="4752039" y="26099"/>
                  <a:pt x="5114556" y="34130"/>
                </a:cubicBezTo>
                <a:cubicBezTo>
                  <a:pt x="5340556" y="39101"/>
                  <a:pt x="5563879" y="57074"/>
                  <a:pt x="5776495" y="112905"/>
                </a:cubicBezTo>
                <a:cubicBezTo>
                  <a:pt x="5806322" y="120935"/>
                  <a:pt x="5839973" y="122465"/>
                  <a:pt x="5862918" y="141585"/>
                </a:cubicBezTo>
                <a:cubicBezTo>
                  <a:pt x="5888539" y="162999"/>
                  <a:pt x="5878214" y="194356"/>
                  <a:pt x="5840738" y="200475"/>
                </a:cubicBezTo>
                <a:cubicBezTo>
                  <a:pt x="5792938" y="208505"/>
                  <a:pt x="5743991" y="210800"/>
                  <a:pt x="5691219" y="216153"/>
                </a:cubicBezTo>
                <a:cubicBezTo>
                  <a:pt x="5711486" y="245598"/>
                  <a:pt x="5760434" y="223419"/>
                  <a:pt x="5773053" y="260130"/>
                </a:cubicBezTo>
                <a:cubicBezTo>
                  <a:pt x="5716458" y="285368"/>
                  <a:pt x="5648008" y="268925"/>
                  <a:pt x="5593324" y="293781"/>
                </a:cubicBezTo>
                <a:cubicBezTo>
                  <a:pt x="5594854" y="310989"/>
                  <a:pt x="5607090" y="312519"/>
                  <a:pt x="5617033" y="317108"/>
                </a:cubicBezTo>
                <a:cubicBezTo>
                  <a:pt x="5626976" y="321314"/>
                  <a:pt x="5651831" y="315196"/>
                  <a:pt x="5641124" y="339287"/>
                </a:cubicBezTo>
                <a:cubicBezTo>
                  <a:pt x="5527551" y="353818"/>
                  <a:pt x="5418949" y="403148"/>
                  <a:pt x="5299256" y="396265"/>
                </a:cubicBezTo>
                <a:cubicBezTo>
                  <a:pt x="5447247" y="409649"/>
                  <a:pt x="5572292" y="464333"/>
                  <a:pt x="5703073" y="500661"/>
                </a:cubicBezTo>
                <a:cubicBezTo>
                  <a:pt x="5697720" y="543490"/>
                  <a:pt x="5644949" y="526282"/>
                  <a:pt x="5629652" y="556874"/>
                </a:cubicBezTo>
                <a:cubicBezTo>
                  <a:pt x="5713398" y="578288"/>
                  <a:pt x="5793703" y="603527"/>
                  <a:pt x="5862918" y="645591"/>
                </a:cubicBezTo>
                <a:cubicBezTo>
                  <a:pt x="5925250" y="683449"/>
                  <a:pt x="5984521" y="725131"/>
                  <a:pt x="6052207" y="756106"/>
                </a:cubicBezTo>
                <a:cubicBezTo>
                  <a:pt x="6123334" y="788611"/>
                  <a:pt x="6166545" y="830293"/>
                  <a:pt x="6158515" y="901419"/>
                </a:cubicBezTo>
                <a:cubicBezTo>
                  <a:pt x="6155073" y="930482"/>
                  <a:pt x="6164251" y="954955"/>
                  <a:pt x="6195990" y="966427"/>
                </a:cubicBezTo>
                <a:cubicBezTo>
                  <a:pt x="6235378" y="980576"/>
                  <a:pt x="6231172" y="1001990"/>
                  <a:pt x="6229642" y="1034878"/>
                </a:cubicBezTo>
                <a:cubicBezTo>
                  <a:pt x="6227347" y="1074265"/>
                  <a:pt x="6207080" y="1089562"/>
                  <a:pt x="6171516" y="1102946"/>
                </a:cubicBezTo>
                <a:cubicBezTo>
                  <a:pt x="6120657" y="1121682"/>
                  <a:pt x="6120274" y="1150745"/>
                  <a:pt x="6133659" y="1185545"/>
                </a:cubicBezTo>
                <a:cubicBezTo>
                  <a:pt x="6140925" y="1204664"/>
                  <a:pt x="6152014" y="1219961"/>
                  <a:pt x="6168458" y="1234110"/>
                </a:cubicBezTo>
                <a:cubicBezTo>
                  <a:pt x="6225435" y="1283439"/>
                  <a:pt x="6225053" y="1284204"/>
                  <a:pt x="6169222" y="1342712"/>
                </a:cubicBezTo>
                <a:cubicBezTo>
                  <a:pt x="6154308" y="1358390"/>
                  <a:pt x="6138247" y="1368715"/>
                  <a:pt x="6145131" y="1393954"/>
                </a:cubicBezTo>
                <a:cubicBezTo>
                  <a:pt x="6168458" y="1477700"/>
                  <a:pt x="6165398" y="1477700"/>
                  <a:pt x="6071709" y="1505233"/>
                </a:cubicBezTo>
                <a:cubicBezTo>
                  <a:pt x="6050295" y="1511734"/>
                  <a:pt x="6021615" y="1505998"/>
                  <a:pt x="6009378" y="1530089"/>
                </a:cubicBezTo>
                <a:cubicBezTo>
                  <a:pt x="6017026" y="1547680"/>
                  <a:pt x="5999053" y="1972146"/>
                  <a:pt x="6015879" y="1979030"/>
                </a:cubicBezTo>
                <a:cubicBezTo>
                  <a:pt x="6147425" y="2032948"/>
                  <a:pt x="6163868" y="2096427"/>
                  <a:pt x="6061385" y="2196234"/>
                </a:cubicBezTo>
                <a:cubicBezTo>
                  <a:pt x="5992552" y="2263155"/>
                  <a:pt x="6000582" y="2372522"/>
                  <a:pt x="6029263" y="2440972"/>
                </a:cubicBezTo>
                <a:cubicBezTo>
                  <a:pt x="6137482" y="2471182"/>
                  <a:pt x="6113774" y="2551486"/>
                  <a:pt x="6135571" y="2621848"/>
                </a:cubicBezTo>
                <a:cubicBezTo>
                  <a:pt x="6151632" y="2674620"/>
                  <a:pt x="6088535" y="2667354"/>
                  <a:pt x="6091594" y="2691446"/>
                </a:cubicBezTo>
                <a:cubicBezTo>
                  <a:pt x="6131364" y="2720508"/>
                  <a:pt x="6184518" y="2729686"/>
                  <a:pt x="6215493" y="2769456"/>
                </a:cubicBezTo>
                <a:cubicBezTo>
                  <a:pt x="6159662" y="2798518"/>
                  <a:pt x="6131364" y="2839435"/>
                  <a:pt x="6100389" y="2880352"/>
                </a:cubicBezTo>
                <a:cubicBezTo>
                  <a:pt x="6050295" y="2946890"/>
                  <a:pt x="5982227" y="3003103"/>
                  <a:pt x="5909953" y="3053963"/>
                </a:cubicBezTo>
                <a:cubicBezTo>
                  <a:pt x="5873243" y="3408068"/>
                  <a:pt x="5754698" y="3779763"/>
                  <a:pt x="5741696" y="3798118"/>
                </a:cubicBezTo>
                <a:cubicBezTo>
                  <a:pt x="5688160" y="3792764"/>
                  <a:pt x="5584146" y="4006910"/>
                  <a:pt x="5493899" y="4026795"/>
                </a:cubicBezTo>
                <a:cubicBezTo>
                  <a:pt x="5399063" y="4048592"/>
                  <a:pt x="3988763" y="4249736"/>
                  <a:pt x="3773471" y="4239028"/>
                </a:cubicBezTo>
                <a:cubicBezTo>
                  <a:pt x="2603319" y="4182050"/>
                  <a:pt x="2569285" y="4103275"/>
                  <a:pt x="2569285" y="4103275"/>
                </a:cubicBezTo>
                <a:cubicBezTo>
                  <a:pt x="2569285" y="4103275"/>
                  <a:pt x="2635823" y="4083773"/>
                  <a:pt x="2693948" y="4061593"/>
                </a:cubicBezTo>
                <a:cubicBezTo>
                  <a:pt x="2658767" y="4062741"/>
                  <a:pt x="2623587" y="4063505"/>
                  <a:pt x="2588788" y="4062358"/>
                </a:cubicBezTo>
                <a:cubicBezTo>
                  <a:pt x="2319193" y="4054328"/>
                  <a:pt x="2565461" y="4039414"/>
                  <a:pt x="2300073" y="4008822"/>
                </a:cubicBezTo>
                <a:cubicBezTo>
                  <a:pt x="1852280" y="3957198"/>
                  <a:pt x="1919582" y="3943813"/>
                  <a:pt x="1508500" y="3798118"/>
                </a:cubicBezTo>
                <a:cubicBezTo>
                  <a:pt x="1472171" y="3785116"/>
                  <a:pt x="1217109" y="3706342"/>
                  <a:pt x="1061089" y="3697546"/>
                </a:cubicBezTo>
                <a:cubicBezTo>
                  <a:pt x="1019790" y="3695252"/>
                  <a:pt x="974667" y="3696017"/>
                  <a:pt x="939102" y="3648216"/>
                </a:cubicBezTo>
                <a:cubicBezTo>
                  <a:pt x="1048088" y="3649746"/>
                  <a:pt x="1141776" y="3649746"/>
                  <a:pt x="1243495" y="3624890"/>
                </a:cubicBezTo>
                <a:cubicBezTo>
                  <a:pt x="1189194" y="3590473"/>
                  <a:pt x="1126862" y="3619919"/>
                  <a:pt x="1083651" y="3595827"/>
                </a:cubicBezTo>
                <a:cubicBezTo>
                  <a:pt x="1043116" y="3573648"/>
                  <a:pt x="1007935" y="3570589"/>
                  <a:pt x="966636" y="3605770"/>
                </a:cubicBezTo>
                <a:cubicBezTo>
                  <a:pt x="945221" y="3624125"/>
                  <a:pt x="907363" y="3620683"/>
                  <a:pt x="885566" y="3609976"/>
                </a:cubicBezTo>
                <a:cubicBezTo>
                  <a:pt x="768933" y="3552233"/>
                  <a:pt x="771610" y="3552998"/>
                  <a:pt x="641976" y="3567912"/>
                </a:cubicBezTo>
                <a:cubicBezTo>
                  <a:pt x="559377" y="3577089"/>
                  <a:pt x="475248" y="3593533"/>
                  <a:pt x="399533" y="3583590"/>
                </a:cubicBezTo>
                <a:cubicBezTo>
                  <a:pt x="389973" y="3561793"/>
                  <a:pt x="398385" y="3551851"/>
                  <a:pt x="409093" y="3548792"/>
                </a:cubicBezTo>
                <a:cubicBezTo>
                  <a:pt x="583468" y="3501374"/>
                  <a:pt x="615972" y="3447073"/>
                  <a:pt x="792642" y="3417628"/>
                </a:cubicBezTo>
                <a:cubicBezTo>
                  <a:pt x="805644" y="3384359"/>
                  <a:pt x="741400" y="3378622"/>
                  <a:pt x="771610" y="3345736"/>
                </a:cubicBezTo>
                <a:cubicBezTo>
                  <a:pt x="826676" y="3320115"/>
                  <a:pt x="891302" y="3350325"/>
                  <a:pt x="945986" y="3317056"/>
                </a:cubicBezTo>
                <a:cubicBezTo>
                  <a:pt x="936426" y="3293347"/>
                  <a:pt x="890537" y="3310555"/>
                  <a:pt x="892449" y="3285316"/>
                </a:cubicBezTo>
                <a:cubicBezTo>
                  <a:pt x="894744" y="3256254"/>
                  <a:pt x="926866" y="3260843"/>
                  <a:pt x="949045" y="3262755"/>
                </a:cubicBezTo>
                <a:cubicBezTo>
                  <a:pt x="1056500" y="3272697"/>
                  <a:pt x="1149806" y="3218396"/>
                  <a:pt x="1252673" y="3200041"/>
                </a:cubicBezTo>
                <a:cubicBezTo>
                  <a:pt x="1142923" y="3154152"/>
                  <a:pt x="503164" y="3190863"/>
                  <a:pt x="388825" y="3176714"/>
                </a:cubicBezTo>
                <a:cubicBezTo>
                  <a:pt x="269133" y="3162183"/>
                  <a:pt x="78697" y="3123560"/>
                  <a:pt x="127644" y="3111323"/>
                </a:cubicBezTo>
                <a:cubicBezTo>
                  <a:pt x="183093" y="3097175"/>
                  <a:pt x="380795" y="2929300"/>
                  <a:pt x="437008" y="2921652"/>
                </a:cubicBezTo>
                <a:cubicBezTo>
                  <a:pt x="502399" y="2912857"/>
                  <a:pt x="515401" y="2901002"/>
                  <a:pt x="601441" y="2840965"/>
                </a:cubicBezTo>
                <a:cubicBezTo>
                  <a:pt x="658037" y="2801577"/>
                  <a:pt x="422477" y="2887235"/>
                  <a:pt x="330700" y="2859320"/>
                </a:cubicBezTo>
                <a:cubicBezTo>
                  <a:pt x="297049" y="2848995"/>
                  <a:pt x="534521" y="2740010"/>
                  <a:pt x="534521" y="2720126"/>
                </a:cubicBezTo>
                <a:cubicBezTo>
                  <a:pt x="534521" y="2699093"/>
                  <a:pt x="513106" y="2694505"/>
                  <a:pt x="492839" y="2694505"/>
                </a:cubicBezTo>
                <a:cubicBezTo>
                  <a:pt x="447715" y="2694505"/>
                  <a:pt x="461482" y="2676149"/>
                  <a:pt x="416358" y="2677297"/>
                </a:cubicBezTo>
                <a:cubicBezTo>
                  <a:pt x="548670" y="2624143"/>
                  <a:pt x="630504" y="2638292"/>
                  <a:pt x="761285" y="2589726"/>
                </a:cubicBezTo>
                <a:cubicBezTo>
                  <a:pt x="825147" y="2566017"/>
                  <a:pt x="599147" y="2487242"/>
                  <a:pt x="664920" y="2466593"/>
                </a:cubicBezTo>
                <a:cubicBezTo>
                  <a:pt x="689776" y="2458562"/>
                  <a:pt x="723045" y="2466975"/>
                  <a:pt x="740253" y="2438677"/>
                </a:cubicBezTo>
                <a:cubicBezTo>
                  <a:pt x="713103" y="2416116"/>
                  <a:pt x="677157" y="2426058"/>
                  <a:pt x="650006" y="2435236"/>
                </a:cubicBezTo>
                <a:cubicBezTo>
                  <a:pt x="580791" y="2458945"/>
                  <a:pt x="585763" y="2453209"/>
                  <a:pt x="578879" y="2435618"/>
                </a:cubicBezTo>
                <a:cubicBezTo>
                  <a:pt x="556318" y="2375581"/>
                  <a:pt x="500487" y="2394701"/>
                  <a:pt x="451157" y="2404644"/>
                </a:cubicBezTo>
                <a:cubicBezTo>
                  <a:pt x="302020" y="2434471"/>
                  <a:pt x="150971" y="2426058"/>
                  <a:pt x="2216" y="2456650"/>
                </a:cubicBezTo>
                <a:cubicBezTo>
                  <a:pt x="-13844" y="2460092"/>
                  <a:pt x="61489" y="2391642"/>
                  <a:pt x="97052" y="2383611"/>
                </a:cubicBezTo>
                <a:cubicBezTo>
                  <a:pt x="135675" y="2375199"/>
                  <a:pt x="183093" y="2381317"/>
                  <a:pt x="210626" y="2341930"/>
                </a:cubicBezTo>
                <a:cubicBezTo>
                  <a:pt x="161678" y="2331987"/>
                  <a:pt x="105848" y="2351107"/>
                  <a:pt x="57282" y="2319750"/>
                </a:cubicBezTo>
                <a:cubicBezTo>
                  <a:pt x="165120" y="2276539"/>
                  <a:pt x="272575" y="2278068"/>
                  <a:pt x="365499" y="2250153"/>
                </a:cubicBezTo>
                <a:cubicBezTo>
                  <a:pt x="373912" y="2198529"/>
                  <a:pt x="312727" y="2217266"/>
                  <a:pt x="290548" y="2187821"/>
                </a:cubicBezTo>
                <a:cubicBezTo>
                  <a:pt x="990345" y="2137344"/>
                  <a:pt x="599529" y="1988207"/>
                  <a:pt x="482896" y="1906755"/>
                </a:cubicBezTo>
                <a:cubicBezTo>
                  <a:pt x="443891" y="1879605"/>
                  <a:pt x="853827" y="1750735"/>
                  <a:pt x="867211" y="1747294"/>
                </a:cubicBezTo>
                <a:cubicBezTo>
                  <a:pt x="901245" y="1739263"/>
                  <a:pt x="1036233" y="1744999"/>
                  <a:pt x="1063766" y="1734674"/>
                </a:cubicBezTo>
                <a:cubicBezTo>
                  <a:pt x="1098947" y="1721673"/>
                  <a:pt x="982696" y="1699111"/>
                  <a:pt x="1008701" y="1683432"/>
                </a:cubicBezTo>
                <a:cubicBezTo>
                  <a:pt x="1191107" y="1572918"/>
                  <a:pt x="1204107" y="1406573"/>
                  <a:pt x="1152865" y="1394719"/>
                </a:cubicBezTo>
                <a:cubicBezTo>
                  <a:pt x="1099712" y="1382482"/>
                  <a:pt x="1047706" y="1392042"/>
                  <a:pt x="998376" y="1411927"/>
                </a:cubicBezTo>
                <a:cubicBezTo>
                  <a:pt x="918070" y="1444431"/>
                  <a:pt x="362057" y="1398160"/>
                  <a:pt x="206419" y="1424164"/>
                </a:cubicBezTo>
                <a:cubicBezTo>
                  <a:pt x="182710" y="1427988"/>
                  <a:pt x="150589" y="1445196"/>
                  <a:pt x="128027" y="1413074"/>
                </a:cubicBezTo>
                <a:cubicBezTo>
                  <a:pt x="288254" y="1309060"/>
                  <a:pt x="493986" y="1338888"/>
                  <a:pt x="672950" y="1268143"/>
                </a:cubicBezTo>
                <a:cubicBezTo>
                  <a:pt x="602588" y="1219578"/>
                  <a:pt x="531079" y="1221873"/>
                  <a:pt x="457658" y="1229138"/>
                </a:cubicBezTo>
                <a:cubicBezTo>
                  <a:pt x="438538" y="1231050"/>
                  <a:pt x="412534" y="1233727"/>
                  <a:pt x="407945" y="1213459"/>
                </a:cubicBezTo>
                <a:cubicBezTo>
                  <a:pt x="402209" y="1187838"/>
                  <a:pt x="433184" y="1183250"/>
                  <a:pt x="453451" y="1172924"/>
                </a:cubicBezTo>
                <a:cubicBezTo>
                  <a:pt x="484426" y="1156863"/>
                  <a:pt x="530314" y="1175984"/>
                  <a:pt x="568172" y="1132007"/>
                </a:cubicBezTo>
                <a:cubicBezTo>
                  <a:pt x="453451" y="1142333"/>
                  <a:pt x="356704" y="1160305"/>
                  <a:pt x="255367" y="1190898"/>
                </a:cubicBezTo>
                <a:cubicBezTo>
                  <a:pt x="264162" y="1163747"/>
                  <a:pt x="294754" y="1151128"/>
                  <a:pt x="277546" y="1128567"/>
                </a:cubicBezTo>
                <a:cubicBezTo>
                  <a:pt x="264545" y="1111740"/>
                  <a:pt x="227452" y="1103709"/>
                  <a:pt x="246572" y="1072353"/>
                </a:cubicBezTo>
                <a:cubicBezTo>
                  <a:pt x="300490" y="1039083"/>
                  <a:pt x="376971" y="1047879"/>
                  <a:pt x="422859" y="1000078"/>
                </a:cubicBezTo>
                <a:cubicBezTo>
                  <a:pt x="487868" y="932012"/>
                  <a:pt x="588822" y="908684"/>
                  <a:pt x="668362" y="858972"/>
                </a:cubicBezTo>
                <a:cubicBezTo>
                  <a:pt x="694747" y="842911"/>
                  <a:pt x="867976" y="786699"/>
                  <a:pt x="914629" y="768725"/>
                </a:cubicBezTo>
                <a:cubicBezTo>
                  <a:pt x="979637" y="743486"/>
                  <a:pt x="1053823" y="734691"/>
                  <a:pt x="1117684" y="688420"/>
                </a:cubicBezTo>
                <a:cubicBezTo>
                  <a:pt x="1054970" y="678860"/>
                  <a:pt x="1004112" y="722072"/>
                  <a:pt x="928778" y="701040"/>
                </a:cubicBezTo>
                <a:cubicBezTo>
                  <a:pt x="1048088" y="656299"/>
                  <a:pt x="1157454" y="636031"/>
                  <a:pt x="1243877" y="574464"/>
                </a:cubicBezTo>
                <a:cubicBezTo>
                  <a:pt x="1254585" y="566816"/>
                  <a:pt x="1275617" y="569111"/>
                  <a:pt x="1291678" y="566434"/>
                </a:cubicBezTo>
                <a:cubicBezTo>
                  <a:pt x="1460699" y="539283"/>
                  <a:pt x="1630486" y="516339"/>
                  <a:pt x="1797596" y="476952"/>
                </a:cubicBezTo>
                <a:cubicBezTo>
                  <a:pt x="1835454" y="467774"/>
                  <a:pt x="1902374" y="465480"/>
                  <a:pt x="1895491" y="432593"/>
                </a:cubicBezTo>
                <a:cubicBezTo>
                  <a:pt x="1885166" y="383263"/>
                  <a:pt x="1822835" y="418444"/>
                  <a:pt x="1782682" y="423033"/>
                </a:cubicBezTo>
                <a:cubicBezTo>
                  <a:pt x="1658019" y="437947"/>
                  <a:pt x="1533356" y="463950"/>
                  <a:pt x="1406781" y="449419"/>
                </a:cubicBezTo>
                <a:cubicBezTo>
                  <a:pt x="1492056" y="431064"/>
                  <a:pt x="1576950" y="412326"/>
                  <a:pt x="1662226" y="393970"/>
                </a:cubicBezTo>
                <a:cubicBezTo>
                  <a:pt x="1564330" y="400471"/>
                  <a:pt x="1479055" y="357642"/>
                  <a:pt x="1383837" y="376762"/>
                </a:cubicBezTo>
                <a:cubicBezTo>
                  <a:pt x="1353244" y="382881"/>
                  <a:pt x="1321123" y="363378"/>
                  <a:pt x="1318063" y="333168"/>
                </a:cubicBezTo>
                <a:cubicBezTo>
                  <a:pt x="1314622" y="309077"/>
                  <a:pt x="1343302" y="298370"/>
                  <a:pt x="1365099" y="290722"/>
                </a:cubicBezTo>
                <a:cubicBezTo>
                  <a:pt x="1420930" y="271219"/>
                  <a:pt x="1465288" y="213477"/>
                  <a:pt x="1536798" y="244069"/>
                </a:cubicBezTo>
                <a:cubicBezTo>
                  <a:pt x="1581921" y="195886"/>
                  <a:pt x="1653813" y="188238"/>
                  <a:pt x="1711938" y="175619"/>
                </a:cubicBezTo>
                <a:cubicBezTo>
                  <a:pt x="1897403" y="135849"/>
                  <a:pt x="2085546" y="104874"/>
                  <a:pt x="2273687" y="78488"/>
                </a:cubicBezTo>
                <a:cubicBezTo>
                  <a:pt x="2397204" y="61280"/>
                  <a:pt x="2524544" y="68546"/>
                  <a:pt x="2646913" y="46749"/>
                </a:cubicBezTo>
                <a:cubicBezTo>
                  <a:pt x="2886297" y="4302"/>
                  <a:pt x="3124151" y="5450"/>
                  <a:pt x="3362388" y="861"/>
                </a:cubicBezTo>
                <a:close/>
              </a:path>
            </a:pathLst>
          </a:custGeom>
          <a:solidFill>
            <a:schemeClr val="bg1">
              <a:lumMod val="85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Başlık 1">
            <a:extLst>
              <a:ext uri="{FF2B5EF4-FFF2-40B4-BE49-F238E27FC236}">
                <a16:creationId xmlns:a16="http://schemas.microsoft.com/office/drawing/2014/main" id="{0DA871F2-5098-6E47-89FE-0643517298A4}"/>
              </a:ext>
            </a:extLst>
          </p:cNvPr>
          <p:cNvSpPr>
            <a:spLocks noGrp="1"/>
          </p:cNvSpPr>
          <p:nvPr>
            <p:ph type="title"/>
          </p:nvPr>
        </p:nvSpPr>
        <p:spPr>
          <a:xfrm>
            <a:off x="838200" y="1495426"/>
            <a:ext cx="3220880" cy="4024310"/>
          </a:xfrm>
        </p:spPr>
        <p:txBody>
          <a:bodyPr>
            <a:normAutofit/>
          </a:bodyPr>
          <a:lstStyle/>
          <a:p>
            <a:r>
              <a:rPr lang="tr-TR" sz="2800"/>
              <a:t>ÖRGÜTLERE DUYULAN GEREKSİNİMLERİN TEMEL NEDENLERİ</a:t>
            </a:r>
          </a:p>
        </p:txBody>
      </p:sp>
      <p:graphicFrame>
        <p:nvGraphicFramePr>
          <p:cNvPr id="5" name="İçerik Yer Tutucusu 2">
            <a:extLst>
              <a:ext uri="{FF2B5EF4-FFF2-40B4-BE49-F238E27FC236}">
                <a16:creationId xmlns:a16="http://schemas.microsoft.com/office/drawing/2014/main" id="{B5C727E5-7899-4BE8-ACE4-CF2B45C76823}"/>
              </a:ext>
            </a:extLst>
          </p:cNvPr>
          <p:cNvGraphicFramePr>
            <a:graphicFrameLocks noGrp="1"/>
          </p:cNvGraphicFramePr>
          <p:nvPr>
            <p:ph idx="1"/>
            <p:extLst>
              <p:ext uri="{D42A27DB-BD31-4B8C-83A1-F6EECF244321}">
                <p14:modId xmlns:p14="http://schemas.microsoft.com/office/powerpoint/2010/main" val="2104383755"/>
              </p:ext>
            </p:extLst>
          </p:nvPr>
        </p:nvGraphicFramePr>
        <p:xfrm>
          <a:off x="4702547" y="838199"/>
          <a:ext cx="6651253" cy="533876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5541379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8">
            <a:extLst>
              <a:ext uri="{FF2B5EF4-FFF2-40B4-BE49-F238E27FC236}">
                <a16:creationId xmlns:a16="http://schemas.microsoft.com/office/drawing/2014/main" id="{98DED6BC-9A3E-48D4-AD7C-A56D63F547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0">
            <a:extLst>
              <a:ext uri="{FF2B5EF4-FFF2-40B4-BE49-F238E27FC236}">
                <a16:creationId xmlns:a16="http://schemas.microsoft.com/office/drawing/2014/main" id="{6B6E033A-DB2E-49B8-B600-B38E0C280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5070" y="1780058"/>
            <a:ext cx="3781618" cy="2899147"/>
          </a:xfrm>
          <a:custGeom>
            <a:avLst/>
            <a:gdLst>
              <a:gd name="connsiteX0" fmla="*/ 5462602 w 5470628"/>
              <a:gd name="connsiteY0" fmla="*/ 1413608 h 3193741"/>
              <a:gd name="connsiteX1" fmla="*/ 5465724 w 5470628"/>
              <a:gd name="connsiteY1" fmla="*/ 1421881 h 3193741"/>
              <a:gd name="connsiteX2" fmla="*/ 5465025 w 5470628"/>
              <a:gd name="connsiteY2" fmla="*/ 1466556 h 3193741"/>
              <a:gd name="connsiteX3" fmla="*/ 5463208 w 5470628"/>
              <a:gd name="connsiteY3" fmla="*/ 1466226 h 3193741"/>
              <a:gd name="connsiteX4" fmla="*/ 5463242 w 5470628"/>
              <a:gd name="connsiteY4" fmla="*/ 1451866 h 3193741"/>
              <a:gd name="connsiteX5" fmla="*/ 5462894 w 5470628"/>
              <a:gd name="connsiteY5" fmla="*/ 1423194 h 3193741"/>
              <a:gd name="connsiteX6" fmla="*/ 5461417 w 5470628"/>
              <a:gd name="connsiteY6" fmla="*/ 1391849 h 3193741"/>
              <a:gd name="connsiteX7" fmla="*/ 5462246 w 5470628"/>
              <a:gd name="connsiteY7" fmla="*/ 1401944 h 3193741"/>
              <a:gd name="connsiteX8" fmla="*/ 5462602 w 5470628"/>
              <a:gd name="connsiteY8" fmla="*/ 1413608 h 3193741"/>
              <a:gd name="connsiteX9" fmla="*/ 5459078 w 5470628"/>
              <a:gd name="connsiteY9" fmla="*/ 1404268 h 3193741"/>
              <a:gd name="connsiteX10" fmla="*/ 5460137 w 5470628"/>
              <a:gd name="connsiteY10" fmla="*/ 1393780 h 3193741"/>
              <a:gd name="connsiteX11" fmla="*/ 5461417 w 5470628"/>
              <a:gd name="connsiteY11" fmla="*/ 1391849 h 3193741"/>
              <a:gd name="connsiteX12" fmla="*/ 614271 w 5470628"/>
              <a:gd name="connsiteY12" fmla="*/ 1052206 h 3193741"/>
              <a:gd name="connsiteX13" fmla="*/ 611497 w 5470628"/>
              <a:gd name="connsiteY13" fmla="*/ 1055389 h 3193741"/>
              <a:gd name="connsiteX14" fmla="*/ 630277 w 5470628"/>
              <a:gd name="connsiteY14" fmla="*/ 1065215 h 3193741"/>
              <a:gd name="connsiteX15" fmla="*/ 651856 w 5470628"/>
              <a:gd name="connsiteY15" fmla="*/ 1067584 h 3193741"/>
              <a:gd name="connsiteX16" fmla="*/ 614271 w 5470628"/>
              <a:gd name="connsiteY16" fmla="*/ 1052206 h 3193741"/>
              <a:gd name="connsiteX17" fmla="*/ 810628 w 5470628"/>
              <a:gd name="connsiteY17" fmla="*/ 695550 h 3193741"/>
              <a:gd name="connsiteX18" fmla="*/ 1033084 w 5470628"/>
              <a:gd name="connsiteY18" fmla="*/ 791270 h 3193741"/>
              <a:gd name="connsiteX19" fmla="*/ 1036153 w 5470628"/>
              <a:gd name="connsiteY19" fmla="*/ 788050 h 3193741"/>
              <a:gd name="connsiteX20" fmla="*/ 810628 w 5470628"/>
              <a:gd name="connsiteY20" fmla="*/ 695550 h 3193741"/>
              <a:gd name="connsiteX21" fmla="*/ 4850908 w 5470628"/>
              <a:gd name="connsiteY21" fmla="*/ 727 h 3193741"/>
              <a:gd name="connsiteX22" fmla="*/ 4858584 w 5470628"/>
              <a:gd name="connsiteY22" fmla="*/ 13795 h 3193741"/>
              <a:gd name="connsiteX23" fmla="*/ 4843408 w 5470628"/>
              <a:gd name="connsiteY23" fmla="*/ 37224 h 3193741"/>
              <a:gd name="connsiteX24" fmla="*/ 4871062 w 5470628"/>
              <a:gd name="connsiteY24" fmla="*/ 78954 h 3193741"/>
              <a:gd name="connsiteX25" fmla="*/ 4989038 w 5470628"/>
              <a:gd name="connsiteY25" fmla="*/ 66799 h 3193741"/>
              <a:gd name="connsiteX26" fmla="*/ 5002636 w 5470628"/>
              <a:gd name="connsiteY26" fmla="*/ 79388 h 3193741"/>
              <a:gd name="connsiteX27" fmla="*/ 5008332 w 5470628"/>
              <a:gd name="connsiteY27" fmla="*/ 140859 h 3193741"/>
              <a:gd name="connsiteX28" fmla="*/ 5014326 w 5470628"/>
              <a:gd name="connsiteY28" fmla="*/ 155555 h 3193741"/>
              <a:gd name="connsiteX29" fmla="*/ 5030704 w 5470628"/>
              <a:gd name="connsiteY29" fmla="*/ 221190 h 3193741"/>
              <a:gd name="connsiteX30" fmla="*/ 5097262 w 5470628"/>
              <a:gd name="connsiteY30" fmla="*/ 317759 h 3193741"/>
              <a:gd name="connsiteX31" fmla="*/ 5165084 w 5470628"/>
              <a:gd name="connsiteY31" fmla="*/ 373367 h 3193741"/>
              <a:gd name="connsiteX32" fmla="*/ 5174137 w 5470628"/>
              <a:gd name="connsiteY32" fmla="*/ 389353 h 3193741"/>
              <a:gd name="connsiteX33" fmla="*/ 5192507 w 5470628"/>
              <a:gd name="connsiteY33" fmla="*/ 453561 h 3193741"/>
              <a:gd name="connsiteX34" fmla="*/ 5187160 w 5470628"/>
              <a:gd name="connsiteY34" fmla="*/ 467732 h 3193741"/>
              <a:gd name="connsiteX35" fmla="*/ 5160106 w 5470628"/>
              <a:gd name="connsiteY35" fmla="*/ 486904 h 3193741"/>
              <a:gd name="connsiteX36" fmla="*/ 5138948 w 5470628"/>
              <a:gd name="connsiteY36" fmla="*/ 528614 h 3193741"/>
              <a:gd name="connsiteX37" fmla="*/ 5097016 w 5470628"/>
              <a:gd name="connsiteY37" fmla="*/ 589923 h 3193741"/>
              <a:gd name="connsiteX38" fmla="*/ 5075869 w 5470628"/>
              <a:gd name="connsiteY38" fmla="*/ 608381 h 3193741"/>
              <a:gd name="connsiteX39" fmla="*/ 5093172 w 5470628"/>
              <a:gd name="connsiteY39" fmla="*/ 618385 h 3193741"/>
              <a:gd name="connsiteX40" fmla="*/ 5153518 w 5470628"/>
              <a:gd name="connsiteY40" fmla="*/ 687474 h 3193741"/>
              <a:gd name="connsiteX41" fmla="*/ 5074984 w 5470628"/>
              <a:gd name="connsiteY41" fmla="*/ 776941 h 3193741"/>
              <a:gd name="connsiteX42" fmla="*/ 5033348 w 5470628"/>
              <a:gd name="connsiteY42" fmla="*/ 805473 h 3193741"/>
              <a:gd name="connsiteX43" fmla="*/ 5116847 w 5470628"/>
              <a:gd name="connsiteY43" fmla="*/ 803426 h 3193741"/>
              <a:gd name="connsiteX44" fmla="*/ 5147902 w 5470628"/>
              <a:gd name="connsiteY44" fmla="*/ 833118 h 3193741"/>
              <a:gd name="connsiteX45" fmla="*/ 5161665 w 5470628"/>
              <a:gd name="connsiteY45" fmla="*/ 848297 h 3193741"/>
              <a:gd name="connsiteX46" fmla="*/ 5246520 w 5470628"/>
              <a:gd name="connsiteY46" fmla="*/ 942412 h 3193741"/>
              <a:gd name="connsiteX47" fmla="*/ 5235368 w 5470628"/>
              <a:gd name="connsiteY47" fmla="*/ 972946 h 3193741"/>
              <a:gd name="connsiteX48" fmla="*/ 5113739 w 5470628"/>
              <a:gd name="connsiteY48" fmla="*/ 1128845 h 3193741"/>
              <a:gd name="connsiteX49" fmla="*/ 5255034 w 5470628"/>
              <a:gd name="connsiteY49" fmla="*/ 1151117 h 3193741"/>
              <a:gd name="connsiteX50" fmla="*/ 5267513 w 5470628"/>
              <a:gd name="connsiteY50" fmla="*/ 1216275 h 3193741"/>
              <a:gd name="connsiteX51" fmla="*/ 5343113 w 5470628"/>
              <a:gd name="connsiteY51" fmla="*/ 1281854 h 3193741"/>
              <a:gd name="connsiteX52" fmla="*/ 5452014 w 5470628"/>
              <a:gd name="connsiteY52" fmla="*/ 1385543 h 3193741"/>
              <a:gd name="connsiteX53" fmla="*/ 5459078 w 5470628"/>
              <a:gd name="connsiteY53" fmla="*/ 1404268 h 3193741"/>
              <a:gd name="connsiteX54" fmla="*/ 5458838 w 5470628"/>
              <a:gd name="connsiteY54" fmla="*/ 1406644 h 3193741"/>
              <a:gd name="connsiteX55" fmla="*/ 5455752 w 5470628"/>
              <a:gd name="connsiteY55" fmla="*/ 1450751 h 3193741"/>
              <a:gd name="connsiteX56" fmla="*/ 5454594 w 5470628"/>
              <a:gd name="connsiteY56" fmla="*/ 1464662 h 3193741"/>
              <a:gd name="connsiteX57" fmla="*/ 5447215 w 5470628"/>
              <a:gd name="connsiteY57" fmla="*/ 1463321 h 3193741"/>
              <a:gd name="connsiteX58" fmla="*/ 5433934 w 5470628"/>
              <a:gd name="connsiteY58" fmla="*/ 1458428 h 3193741"/>
              <a:gd name="connsiteX59" fmla="*/ 5424276 w 5470628"/>
              <a:gd name="connsiteY59" fmla="*/ 1477014 h 3193741"/>
              <a:gd name="connsiteX60" fmla="*/ 5444628 w 5470628"/>
              <a:gd name="connsiteY60" fmla="*/ 1511562 h 3193741"/>
              <a:gd name="connsiteX61" fmla="*/ 5453752 w 5470628"/>
              <a:gd name="connsiteY61" fmla="*/ 1474786 h 3193741"/>
              <a:gd name="connsiteX62" fmla="*/ 5454594 w 5470628"/>
              <a:gd name="connsiteY62" fmla="*/ 1464662 h 3193741"/>
              <a:gd name="connsiteX63" fmla="*/ 5463208 w 5470628"/>
              <a:gd name="connsiteY63" fmla="*/ 1466226 h 3193741"/>
              <a:gd name="connsiteX64" fmla="*/ 5463164 w 5470628"/>
              <a:gd name="connsiteY64" fmla="*/ 1484226 h 3193741"/>
              <a:gd name="connsiteX65" fmla="*/ 5456160 w 5470628"/>
              <a:gd name="connsiteY65" fmla="*/ 1575885 h 3193741"/>
              <a:gd name="connsiteX66" fmla="*/ 5345636 w 5470628"/>
              <a:gd name="connsiteY66" fmla="*/ 1714543 h 3193741"/>
              <a:gd name="connsiteX67" fmla="*/ 5251319 w 5470628"/>
              <a:gd name="connsiteY67" fmla="*/ 1775792 h 3193741"/>
              <a:gd name="connsiteX68" fmla="*/ 5043512 w 5470628"/>
              <a:gd name="connsiteY68" fmla="*/ 2027305 h 3193741"/>
              <a:gd name="connsiteX69" fmla="*/ 4978144 w 5470628"/>
              <a:gd name="connsiteY69" fmla="*/ 2108535 h 3193741"/>
              <a:gd name="connsiteX70" fmla="*/ 5031476 w 5470628"/>
              <a:gd name="connsiteY70" fmla="*/ 2128173 h 3193741"/>
              <a:gd name="connsiteX71" fmla="*/ 4937389 w 5470628"/>
              <a:gd name="connsiteY71" fmla="*/ 2216441 h 3193741"/>
              <a:gd name="connsiteX72" fmla="*/ 4826122 w 5470628"/>
              <a:gd name="connsiteY72" fmla="*/ 2315331 h 3193741"/>
              <a:gd name="connsiteX73" fmla="*/ 2544647 w 5470628"/>
              <a:gd name="connsiteY73" fmla="*/ 3190975 h 3193741"/>
              <a:gd name="connsiteX74" fmla="*/ 1328257 w 5470628"/>
              <a:gd name="connsiteY74" fmla="*/ 3153006 h 3193741"/>
              <a:gd name="connsiteX75" fmla="*/ 977943 w 5470628"/>
              <a:gd name="connsiteY75" fmla="*/ 3082502 h 3193741"/>
              <a:gd name="connsiteX76" fmla="*/ 854473 w 5470628"/>
              <a:gd name="connsiteY76" fmla="*/ 2994250 h 3193741"/>
              <a:gd name="connsiteX77" fmla="*/ 811593 w 5470628"/>
              <a:gd name="connsiteY77" fmla="*/ 2970498 h 3193741"/>
              <a:gd name="connsiteX78" fmla="*/ 707024 w 5470628"/>
              <a:gd name="connsiteY78" fmla="*/ 2945439 h 3193741"/>
              <a:gd name="connsiteX79" fmla="*/ 523487 w 5470628"/>
              <a:gd name="connsiteY79" fmla="*/ 2886053 h 3193741"/>
              <a:gd name="connsiteX80" fmla="*/ 587884 w 5470628"/>
              <a:gd name="connsiteY80" fmla="*/ 2859746 h 3193741"/>
              <a:gd name="connsiteX81" fmla="*/ 779426 w 5470628"/>
              <a:gd name="connsiteY81" fmla="*/ 2885897 h 3193741"/>
              <a:gd name="connsiteX82" fmla="*/ 917288 w 5470628"/>
              <a:gd name="connsiteY82" fmla="*/ 2882248 h 3193741"/>
              <a:gd name="connsiteX83" fmla="*/ 718684 w 5470628"/>
              <a:gd name="connsiteY83" fmla="*/ 2819941 h 3193741"/>
              <a:gd name="connsiteX84" fmla="*/ 524650 w 5470628"/>
              <a:gd name="connsiteY84" fmla="*/ 2731220 h 3193741"/>
              <a:gd name="connsiteX85" fmla="*/ 670138 w 5470628"/>
              <a:gd name="connsiteY85" fmla="*/ 2735189 h 3193741"/>
              <a:gd name="connsiteX86" fmla="*/ 675382 w 5470628"/>
              <a:gd name="connsiteY86" fmla="*/ 2719369 h 3193741"/>
              <a:gd name="connsiteX87" fmla="*/ 542021 w 5470628"/>
              <a:gd name="connsiteY87" fmla="*/ 2601946 h 3193741"/>
              <a:gd name="connsiteX88" fmla="*/ 476895 w 5470628"/>
              <a:gd name="connsiteY88" fmla="*/ 2555976 h 3193741"/>
              <a:gd name="connsiteX89" fmla="*/ 188751 w 5470628"/>
              <a:gd name="connsiteY89" fmla="*/ 2428830 h 3193741"/>
              <a:gd name="connsiteX90" fmla="*/ 456762 w 5470628"/>
              <a:gd name="connsiteY90" fmla="*/ 2468731 h 3193741"/>
              <a:gd name="connsiteX91" fmla="*/ 174514 w 5470628"/>
              <a:gd name="connsiteY91" fmla="*/ 2345378 h 3193741"/>
              <a:gd name="connsiteX92" fmla="*/ 38827 w 5470628"/>
              <a:gd name="connsiteY92" fmla="*/ 2303685 h 3193741"/>
              <a:gd name="connsiteX93" fmla="*/ 3281 w 5470628"/>
              <a:gd name="connsiteY93" fmla="*/ 2273587 h 3193741"/>
              <a:gd name="connsiteX94" fmla="*/ 61590 w 5470628"/>
              <a:gd name="connsiteY94" fmla="*/ 2259170 h 3193741"/>
              <a:gd name="connsiteX95" fmla="*/ 242291 w 5470628"/>
              <a:gd name="connsiteY95" fmla="*/ 2250569 h 3193741"/>
              <a:gd name="connsiteX96" fmla="*/ 13205 w 5470628"/>
              <a:gd name="connsiteY96" fmla="*/ 2172263 h 3193741"/>
              <a:gd name="connsiteX97" fmla="*/ 180810 w 5470628"/>
              <a:gd name="connsiteY97" fmla="*/ 2168333 h 3193741"/>
              <a:gd name="connsiteX98" fmla="*/ 226020 w 5470628"/>
              <a:gd name="connsiteY98" fmla="*/ 2121100 h 3193741"/>
              <a:gd name="connsiteX99" fmla="*/ 299145 w 5470628"/>
              <a:gd name="connsiteY99" fmla="*/ 2044862 h 3193741"/>
              <a:gd name="connsiteX100" fmla="*/ 350236 w 5470628"/>
              <a:gd name="connsiteY100" fmla="*/ 2001187 h 3193741"/>
              <a:gd name="connsiteX101" fmla="*/ 365223 w 5470628"/>
              <a:gd name="connsiteY101" fmla="*/ 1881218 h 3193741"/>
              <a:gd name="connsiteX102" fmla="*/ 310707 w 5470628"/>
              <a:gd name="connsiteY102" fmla="*/ 1758752 h 3193741"/>
              <a:gd name="connsiteX103" fmla="*/ 181659 w 5470628"/>
              <a:gd name="connsiteY103" fmla="*/ 1709137 h 3193741"/>
              <a:gd name="connsiteX104" fmla="*/ 213063 w 5470628"/>
              <a:gd name="connsiteY104" fmla="*/ 1632021 h 3193741"/>
              <a:gd name="connsiteX105" fmla="*/ 481390 w 5470628"/>
              <a:gd name="connsiteY105" fmla="*/ 1644125 h 3193741"/>
              <a:gd name="connsiteX106" fmla="*/ 68930 w 5470628"/>
              <a:gd name="connsiteY106" fmla="*/ 1457537 h 3193741"/>
              <a:gd name="connsiteX107" fmla="*/ 135138 w 5470628"/>
              <a:gd name="connsiteY107" fmla="*/ 1440976 h 3193741"/>
              <a:gd name="connsiteX108" fmla="*/ 131611 w 5470628"/>
              <a:gd name="connsiteY108" fmla="*/ 1427642 h 3193741"/>
              <a:gd name="connsiteX109" fmla="*/ 130443 w 5470628"/>
              <a:gd name="connsiteY109" fmla="*/ 1343795 h 3193741"/>
              <a:gd name="connsiteX110" fmla="*/ 138930 w 5470628"/>
              <a:gd name="connsiteY110" fmla="*/ 1304094 h 3193741"/>
              <a:gd name="connsiteX111" fmla="*/ 118409 w 5470628"/>
              <a:gd name="connsiteY111" fmla="*/ 1262212 h 3193741"/>
              <a:gd name="connsiteX112" fmla="*/ 421410 w 5470628"/>
              <a:gd name="connsiteY112" fmla="*/ 1304757 h 3193741"/>
              <a:gd name="connsiteX113" fmla="*/ 655702 w 5470628"/>
              <a:gd name="connsiteY113" fmla="*/ 1291801 h 3193741"/>
              <a:gd name="connsiteX114" fmla="*/ 648299 w 5470628"/>
              <a:gd name="connsiteY114" fmla="*/ 1287715 h 3193741"/>
              <a:gd name="connsiteX115" fmla="*/ 531027 w 5470628"/>
              <a:gd name="connsiteY115" fmla="*/ 1193967 h 3193741"/>
              <a:gd name="connsiteX116" fmla="*/ 526433 w 5470628"/>
              <a:gd name="connsiteY116" fmla="*/ 1191913 h 3193741"/>
              <a:gd name="connsiteX117" fmla="*/ 504666 w 5470628"/>
              <a:gd name="connsiteY117" fmla="*/ 1177230 h 3193741"/>
              <a:gd name="connsiteX118" fmla="*/ 482307 w 5470628"/>
              <a:gd name="connsiteY118" fmla="*/ 1162618 h 3193741"/>
              <a:gd name="connsiteX119" fmla="*/ 479029 w 5470628"/>
              <a:gd name="connsiteY119" fmla="*/ 1162540 h 3193741"/>
              <a:gd name="connsiteX120" fmla="*/ 447663 w 5470628"/>
              <a:gd name="connsiteY120" fmla="*/ 1132649 h 3193741"/>
              <a:gd name="connsiteX121" fmla="*/ 438547 w 5470628"/>
              <a:gd name="connsiteY121" fmla="*/ 1110977 h 3193741"/>
              <a:gd name="connsiteX122" fmla="*/ 405343 w 5470628"/>
              <a:gd name="connsiteY122" fmla="*/ 1089612 h 3193741"/>
              <a:gd name="connsiteX123" fmla="*/ 371373 w 5470628"/>
              <a:gd name="connsiteY123" fmla="*/ 1070238 h 3193741"/>
              <a:gd name="connsiteX124" fmla="*/ 290358 w 5470628"/>
              <a:gd name="connsiteY124" fmla="*/ 1059884 h 3193741"/>
              <a:gd name="connsiteX125" fmla="*/ 235140 w 5470628"/>
              <a:gd name="connsiteY125" fmla="*/ 1029322 h 3193741"/>
              <a:gd name="connsiteX126" fmla="*/ 300494 w 5470628"/>
              <a:gd name="connsiteY126" fmla="*/ 1032083 h 3193741"/>
              <a:gd name="connsiteX127" fmla="*/ 239661 w 5470628"/>
              <a:gd name="connsiteY127" fmla="*/ 997457 h 3193741"/>
              <a:gd name="connsiteX128" fmla="*/ 204788 w 5470628"/>
              <a:gd name="connsiteY128" fmla="*/ 959211 h 3193741"/>
              <a:gd name="connsiteX129" fmla="*/ 207583 w 5470628"/>
              <a:gd name="connsiteY129" fmla="*/ 947009 h 3193741"/>
              <a:gd name="connsiteX130" fmla="*/ 223061 w 5470628"/>
              <a:gd name="connsiteY130" fmla="*/ 947033 h 3193741"/>
              <a:gd name="connsiteX131" fmla="*/ 280015 w 5470628"/>
              <a:gd name="connsiteY131" fmla="*/ 972164 h 3193741"/>
              <a:gd name="connsiteX132" fmla="*/ 353948 w 5470628"/>
              <a:gd name="connsiteY132" fmla="*/ 1006865 h 3193741"/>
              <a:gd name="connsiteX133" fmla="*/ 240466 w 5470628"/>
              <a:gd name="connsiteY133" fmla="*/ 939943 h 3193741"/>
              <a:gd name="connsiteX134" fmla="*/ 158812 w 5470628"/>
              <a:gd name="connsiteY134" fmla="*/ 891467 h 3193741"/>
              <a:gd name="connsiteX135" fmla="*/ 139551 w 5470628"/>
              <a:gd name="connsiteY135" fmla="*/ 855364 h 3193741"/>
              <a:gd name="connsiteX136" fmla="*/ 145731 w 5470628"/>
              <a:gd name="connsiteY136" fmla="*/ 844888 h 3193741"/>
              <a:gd name="connsiteX137" fmla="*/ 158154 w 5470628"/>
              <a:gd name="connsiteY137" fmla="*/ 848366 h 3193741"/>
              <a:gd name="connsiteX138" fmla="*/ 169370 w 5470628"/>
              <a:gd name="connsiteY138" fmla="*/ 856260 h 3193741"/>
              <a:gd name="connsiteX139" fmla="*/ 288295 w 5470628"/>
              <a:gd name="connsiteY139" fmla="*/ 915169 h 3193741"/>
              <a:gd name="connsiteX140" fmla="*/ 462694 w 5470628"/>
              <a:gd name="connsiteY140" fmla="*/ 994643 h 3193741"/>
              <a:gd name="connsiteX141" fmla="*/ 531910 w 5470628"/>
              <a:gd name="connsiteY141" fmla="*/ 1006664 h 3193741"/>
              <a:gd name="connsiteX142" fmla="*/ 333940 w 5470628"/>
              <a:gd name="connsiteY142" fmla="*/ 893507 h 3193741"/>
              <a:gd name="connsiteX143" fmla="*/ 181443 w 5470628"/>
              <a:gd name="connsiteY143" fmla="*/ 746608 h 3193741"/>
              <a:gd name="connsiteX144" fmla="*/ 162678 w 5470628"/>
              <a:gd name="connsiteY144" fmla="*/ 737018 h 3193741"/>
              <a:gd name="connsiteX145" fmla="*/ 156307 w 5470628"/>
              <a:gd name="connsiteY145" fmla="*/ 730435 h 3193741"/>
              <a:gd name="connsiteX146" fmla="*/ 117227 w 5470628"/>
              <a:gd name="connsiteY146" fmla="*/ 677515 h 3193741"/>
              <a:gd name="connsiteX147" fmla="*/ 113655 w 5470628"/>
              <a:gd name="connsiteY147" fmla="*/ 663474 h 3193741"/>
              <a:gd name="connsiteX148" fmla="*/ 115226 w 5470628"/>
              <a:gd name="connsiteY148" fmla="*/ 636712 h 3193741"/>
              <a:gd name="connsiteX149" fmla="*/ 105067 w 5470628"/>
              <a:gd name="connsiteY149" fmla="*/ 622046 h 3193741"/>
              <a:gd name="connsiteX150" fmla="*/ 104113 w 5470628"/>
              <a:gd name="connsiteY150" fmla="*/ 611722 h 3193741"/>
              <a:gd name="connsiteX151" fmla="*/ 118895 w 5470628"/>
              <a:gd name="connsiteY151" fmla="*/ 610169 h 3193741"/>
              <a:gd name="connsiteX152" fmla="*/ 163095 w 5470628"/>
              <a:gd name="connsiteY152" fmla="*/ 640642 h 3193741"/>
              <a:gd name="connsiteX153" fmla="*/ 185766 w 5470628"/>
              <a:gd name="connsiteY153" fmla="*/ 641454 h 3193741"/>
              <a:gd name="connsiteX154" fmla="*/ 212892 w 5470628"/>
              <a:gd name="connsiteY154" fmla="*/ 637457 h 3193741"/>
              <a:gd name="connsiteX155" fmla="*/ 223932 w 5470628"/>
              <a:gd name="connsiteY155" fmla="*/ 647271 h 3193741"/>
              <a:gd name="connsiteX156" fmla="*/ 287167 w 5470628"/>
              <a:gd name="connsiteY156" fmla="*/ 691571 h 3193741"/>
              <a:gd name="connsiteX157" fmla="*/ 330380 w 5470628"/>
              <a:gd name="connsiteY157" fmla="*/ 692506 h 3193741"/>
              <a:gd name="connsiteX158" fmla="*/ 296172 w 5470628"/>
              <a:gd name="connsiteY158" fmla="*/ 688108 h 3193741"/>
              <a:gd name="connsiteX159" fmla="*/ 286974 w 5470628"/>
              <a:gd name="connsiteY159" fmla="*/ 674512 h 3193741"/>
              <a:gd name="connsiteX160" fmla="*/ 286166 w 5470628"/>
              <a:gd name="connsiteY160" fmla="*/ 661798 h 3193741"/>
              <a:gd name="connsiteX161" fmla="*/ 236268 w 5470628"/>
              <a:gd name="connsiteY161" fmla="*/ 635338 h 3193741"/>
              <a:gd name="connsiteX162" fmla="*/ 231734 w 5470628"/>
              <a:gd name="connsiteY162" fmla="*/ 634225 h 3193741"/>
              <a:gd name="connsiteX163" fmla="*/ 221253 w 5470628"/>
              <a:gd name="connsiteY163" fmla="*/ 623870 h 3193741"/>
              <a:gd name="connsiteX164" fmla="*/ 237564 w 5470628"/>
              <a:gd name="connsiteY164" fmla="*/ 613590 h 3193741"/>
              <a:gd name="connsiteX165" fmla="*/ 282259 w 5470628"/>
              <a:gd name="connsiteY165" fmla="*/ 619091 h 3193741"/>
              <a:gd name="connsiteX166" fmla="*/ 370630 w 5470628"/>
              <a:gd name="connsiteY166" fmla="*/ 665566 h 3193741"/>
              <a:gd name="connsiteX167" fmla="*/ 498017 w 5470628"/>
              <a:gd name="connsiteY167" fmla="*/ 740532 h 3193741"/>
              <a:gd name="connsiteX168" fmla="*/ 918036 w 5470628"/>
              <a:gd name="connsiteY168" fmla="*/ 924307 h 3193741"/>
              <a:gd name="connsiteX169" fmla="*/ 1079304 w 5470628"/>
              <a:gd name="connsiteY169" fmla="*/ 984494 h 3193741"/>
              <a:gd name="connsiteX170" fmla="*/ 1079935 w 5470628"/>
              <a:gd name="connsiteY170" fmla="*/ 980383 h 3193741"/>
              <a:gd name="connsiteX171" fmla="*/ 1079695 w 5470628"/>
              <a:gd name="connsiteY171" fmla="*/ 976616 h 3193741"/>
              <a:gd name="connsiteX172" fmla="*/ 966178 w 5470628"/>
              <a:gd name="connsiteY172" fmla="*/ 937219 h 3193741"/>
              <a:gd name="connsiteX173" fmla="*/ 720106 w 5470628"/>
              <a:gd name="connsiteY173" fmla="*/ 807112 h 3193741"/>
              <a:gd name="connsiteX174" fmla="*/ 698823 w 5470628"/>
              <a:gd name="connsiteY174" fmla="*/ 804708 h 3193741"/>
              <a:gd name="connsiteX175" fmla="*/ 664513 w 5470628"/>
              <a:gd name="connsiteY175" fmla="*/ 784663 h 3193741"/>
              <a:gd name="connsiteX176" fmla="*/ 660380 w 5470628"/>
              <a:gd name="connsiteY176" fmla="*/ 771165 h 3193741"/>
              <a:gd name="connsiteX177" fmla="*/ 584959 w 5470628"/>
              <a:gd name="connsiteY177" fmla="*/ 722409 h 3193741"/>
              <a:gd name="connsiteX178" fmla="*/ 435649 w 5470628"/>
              <a:gd name="connsiteY178" fmla="*/ 639659 h 3193741"/>
              <a:gd name="connsiteX179" fmla="*/ 404944 w 5470628"/>
              <a:gd name="connsiteY179" fmla="*/ 606128 h 3193741"/>
              <a:gd name="connsiteX180" fmla="*/ 408476 w 5470628"/>
              <a:gd name="connsiteY180" fmla="*/ 591466 h 3193741"/>
              <a:gd name="connsiteX181" fmla="*/ 425225 w 5470628"/>
              <a:gd name="connsiteY181" fmla="*/ 592759 h 3193741"/>
              <a:gd name="connsiteX182" fmla="*/ 487115 w 5470628"/>
              <a:gd name="connsiteY182" fmla="*/ 620614 h 3193741"/>
              <a:gd name="connsiteX183" fmla="*/ 550277 w 5470628"/>
              <a:gd name="connsiteY183" fmla="*/ 649738 h 3193741"/>
              <a:gd name="connsiteX184" fmla="*/ 544421 w 5470628"/>
              <a:gd name="connsiteY184" fmla="*/ 641907 h 3193741"/>
              <a:gd name="connsiteX185" fmla="*/ 431905 w 5470628"/>
              <a:gd name="connsiteY185" fmla="*/ 580799 h 3193741"/>
              <a:gd name="connsiteX186" fmla="*/ 351177 w 5470628"/>
              <a:gd name="connsiteY186" fmla="*/ 528177 h 3193741"/>
              <a:gd name="connsiteX187" fmla="*/ 339749 w 5470628"/>
              <a:gd name="connsiteY187" fmla="*/ 498244 h 3193741"/>
              <a:gd name="connsiteX188" fmla="*/ 346313 w 5470628"/>
              <a:gd name="connsiteY188" fmla="*/ 489145 h 3193741"/>
              <a:gd name="connsiteX189" fmla="*/ 356579 w 5470628"/>
              <a:gd name="connsiteY189" fmla="*/ 491460 h 3193741"/>
              <a:gd name="connsiteX190" fmla="*/ 371505 w 5470628"/>
              <a:gd name="connsiteY190" fmla="*/ 501516 h 3193741"/>
              <a:gd name="connsiteX191" fmla="*/ 476275 w 5470628"/>
              <a:gd name="connsiteY191" fmla="*/ 553122 h 3193741"/>
              <a:gd name="connsiteX192" fmla="*/ 649952 w 5470628"/>
              <a:gd name="connsiteY192" fmla="*/ 635294 h 3193741"/>
              <a:gd name="connsiteX193" fmla="*/ 727161 w 5470628"/>
              <a:gd name="connsiteY193" fmla="*/ 651328 h 3193741"/>
              <a:gd name="connsiteX194" fmla="*/ 722417 w 5470628"/>
              <a:gd name="connsiteY194" fmla="*/ 646921 h 3193741"/>
              <a:gd name="connsiteX195" fmla="*/ 546079 w 5470628"/>
              <a:gd name="connsiteY195" fmla="*/ 546328 h 3193741"/>
              <a:gd name="connsiteX196" fmla="*/ 378182 w 5470628"/>
              <a:gd name="connsiteY196" fmla="*/ 386585 h 3193741"/>
              <a:gd name="connsiteX197" fmla="*/ 370158 w 5470628"/>
              <a:gd name="connsiteY197" fmla="*/ 382100 h 3193741"/>
              <a:gd name="connsiteX198" fmla="*/ 357861 w 5470628"/>
              <a:gd name="connsiteY198" fmla="*/ 371252 h 3193741"/>
              <a:gd name="connsiteX199" fmla="*/ 331313 w 5470628"/>
              <a:gd name="connsiteY199" fmla="*/ 328203 h 3193741"/>
              <a:gd name="connsiteX200" fmla="*/ 319354 w 5470628"/>
              <a:gd name="connsiteY200" fmla="*/ 299282 h 3193741"/>
              <a:gd name="connsiteX201" fmla="*/ 319682 w 5470628"/>
              <a:gd name="connsiteY201" fmla="*/ 285719 h 3193741"/>
              <a:gd name="connsiteX202" fmla="*/ 306391 w 5470628"/>
              <a:gd name="connsiteY202" fmla="*/ 268585 h 3193741"/>
              <a:gd name="connsiteX203" fmla="*/ 303294 w 5470628"/>
              <a:gd name="connsiteY203" fmla="*/ 257334 h 3193741"/>
              <a:gd name="connsiteX204" fmla="*/ 319242 w 5470628"/>
              <a:gd name="connsiteY204" fmla="*/ 255403 h 3193741"/>
              <a:gd name="connsiteX205" fmla="*/ 364093 w 5470628"/>
              <a:gd name="connsiteY205" fmla="*/ 286745 h 3193741"/>
              <a:gd name="connsiteX206" fmla="*/ 385301 w 5470628"/>
              <a:gd name="connsiteY206" fmla="*/ 287973 h 3193741"/>
              <a:gd name="connsiteX207" fmla="*/ 417598 w 5470628"/>
              <a:gd name="connsiteY207" fmla="*/ 285722 h 3193741"/>
              <a:gd name="connsiteX208" fmla="*/ 440155 w 5470628"/>
              <a:gd name="connsiteY208" fmla="*/ 308139 h 3193741"/>
              <a:gd name="connsiteX209" fmla="*/ 534406 w 5470628"/>
              <a:gd name="connsiteY209" fmla="*/ 339430 h 3193741"/>
              <a:gd name="connsiteX210" fmla="*/ 495633 w 5470628"/>
              <a:gd name="connsiteY210" fmla="*/ 333450 h 3193741"/>
              <a:gd name="connsiteX211" fmla="*/ 486289 w 5470628"/>
              <a:gd name="connsiteY211" fmla="*/ 322243 h 3193741"/>
              <a:gd name="connsiteX212" fmla="*/ 484000 w 5470628"/>
              <a:gd name="connsiteY212" fmla="*/ 304964 h 3193741"/>
              <a:gd name="connsiteX213" fmla="*/ 436911 w 5470628"/>
              <a:gd name="connsiteY213" fmla="*/ 280536 h 3193741"/>
              <a:gd name="connsiteX214" fmla="*/ 426865 w 5470628"/>
              <a:gd name="connsiteY214" fmla="*/ 277007 h 3193741"/>
              <a:gd name="connsiteX215" fmla="*/ 420654 w 5470628"/>
              <a:gd name="connsiteY215" fmla="*/ 268269 h 3193741"/>
              <a:gd name="connsiteX216" fmla="*/ 432329 w 5470628"/>
              <a:gd name="connsiteY216" fmla="*/ 259975 h 3193741"/>
              <a:gd name="connsiteX217" fmla="*/ 447672 w 5470628"/>
              <a:gd name="connsiteY217" fmla="*/ 257879 h 3193741"/>
              <a:gd name="connsiteX218" fmla="*/ 502242 w 5470628"/>
              <a:gd name="connsiteY218" fmla="*/ 273572 h 3193741"/>
              <a:gd name="connsiteX219" fmla="*/ 659874 w 5470628"/>
              <a:gd name="connsiteY219" fmla="*/ 365516 h 3193741"/>
              <a:gd name="connsiteX220" fmla="*/ 829177 w 5470628"/>
              <a:gd name="connsiteY220" fmla="*/ 444421 h 3193741"/>
              <a:gd name="connsiteX221" fmla="*/ 1231903 w 5470628"/>
              <a:gd name="connsiteY221" fmla="*/ 613682 h 3193741"/>
              <a:gd name="connsiteX222" fmla="*/ 1911736 w 5470628"/>
              <a:gd name="connsiteY222" fmla="*/ 685084 h 3193741"/>
              <a:gd name="connsiteX223" fmla="*/ 2564313 w 5470628"/>
              <a:gd name="connsiteY223" fmla="*/ 632143 h 3193741"/>
              <a:gd name="connsiteX224" fmla="*/ 2657304 w 5470628"/>
              <a:gd name="connsiteY224" fmla="*/ 624913 h 3193741"/>
              <a:gd name="connsiteX225" fmla="*/ 4235818 w 5470628"/>
              <a:gd name="connsiteY225" fmla="*/ 259339 h 3193741"/>
              <a:gd name="connsiteX226" fmla="*/ 4460331 w 5470628"/>
              <a:gd name="connsiteY226" fmla="*/ 176864 h 3193741"/>
              <a:gd name="connsiteX227" fmla="*/ 4499578 w 5470628"/>
              <a:gd name="connsiteY227" fmla="*/ 186791 h 3193741"/>
              <a:gd name="connsiteX228" fmla="*/ 4514640 w 5470628"/>
              <a:gd name="connsiteY228" fmla="*/ 188841 h 3193741"/>
              <a:gd name="connsiteX229" fmla="*/ 4516523 w 5470628"/>
              <a:gd name="connsiteY229" fmla="*/ 189988 h 3193741"/>
              <a:gd name="connsiteX230" fmla="*/ 4518126 w 5470628"/>
              <a:gd name="connsiteY230" fmla="*/ 189316 h 3193741"/>
              <a:gd name="connsiteX231" fmla="*/ 4514640 w 5470628"/>
              <a:gd name="connsiteY231" fmla="*/ 188841 h 3193741"/>
              <a:gd name="connsiteX232" fmla="*/ 4511569 w 5470628"/>
              <a:gd name="connsiteY232" fmla="*/ 186970 h 3193741"/>
              <a:gd name="connsiteX233" fmla="*/ 4510888 w 5470628"/>
              <a:gd name="connsiteY233" fmla="*/ 180943 h 3193741"/>
              <a:gd name="connsiteX234" fmla="*/ 4531865 w 5470628"/>
              <a:gd name="connsiteY234" fmla="*/ 155151 h 3193741"/>
              <a:gd name="connsiteX235" fmla="*/ 4573441 w 5470628"/>
              <a:gd name="connsiteY235" fmla="*/ 139676 h 3193741"/>
              <a:gd name="connsiteX236" fmla="*/ 4594964 w 5470628"/>
              <a:gd name="connsiteY236" fmla="*/ 145847 h 3193741"/>
              <a:gd name="connsiteX237" fmla="*/ 4623059 w 5470628"/>
              <a:gd name="connsiteY237" fmla="*/ 152410 h 3193741"/>
              <a:gd name="connsiteX238" fmla="*/ 4748356 w 5470628"/>
              <a:gd name="connsiteY238" fmla="*/ 68192 h 3193741"/>
              <a:gd name="connsiteX239" fmla="*/ 4833812 w 5470628"/>
              <a:gd name="connsiteY239" fmla="*/ 8017 h 3193741"/>
              <a:gd name="connsiteX240" fmla="*/ 4850908 w 5470628"/>
              <a:gd name="connsiteY240" fmla="*/ 727 h 3193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Lst>
            <a:rect l="l" t="t" r="r" b="b"/>
            <a:pathLst>
              <a:path w="5470628" h="3193741">
                <a:moveTo>
                  <a:pt x="5462602" y="1413608"/>
                </a:moveTo>
                <a:lnTo>
                  <a:pt x="5465724" y="1421881"/>
                </a:lnTo>
                <a:cubicBezTo>
                  <a:pt x="5472118" y="1444281"/>
                  <a:pt x="5472640" y="1461744"/>
                  <a:pt x="5465025" y="1466556"/>
                </a:cubicBezTo>
                <a:lnTo>
                  <a:pt x="5463208" y="1466226"/>
                </a:lnTo>
                <a:lnTo>
                  <a:pt x="5463242" y="1451866"/>
                </a:lnTo>
                <a:cubicBezTo>
                  <a:pt x="5463190" y="1441487"/>
                  <a:pt x="5463068" y="1431722"/>
                  <a:pt x="5462894" y="1423194"/>
                </a:cubicBezTo>
                <a:close/>
                <a:moveTo>
                  <a:pt x="5461417" y="1391849"/>
                </a:moveTo>
                <a:cubicBezTo>
                  <a:pt x="5461710" y="1392940"/>
                  <a:pt x="5461992" y="1396513"/>
                  <a:pt x="5462246" y="1401944"/>
                </a:cubicBezTo>
                <a:lnTo>
                  <a:pt x="5462602" y="1413608"/>
                </a:lnTo>
                <a:lnTo>
                  <a:pt x="5459078" y="1404268"/>
                </a:lnTo>
                <a:lnTo>
                  <a:pt x="5460137" y="1393780"/>
                </a:lnTo>
                <a:cubicBezTo>
                  <a:pt x="5460561" y="1391114"/>
                  <a:pt x="5460982" y="1390270"/>
                  <a:pt x="5461417" y="1391849"/>
                </a:cubicBezTo>
                <a:close/>
                <a:moveTo>
                  <a:pt x="614271" y="1052206"/>
                </a:moveTo>
                <a:cubicBezTo>
                  <a:pt x="613444" y="1053256"/>
                  <a:pt x="612323" y="1054339"/>
                  <a:pt x="611497" y="1055389"/>
                </a:cubicBezTo>
                <a:cubicBezTo>
                  <a:pt x="617673" y="1058912"/>
                  <a:pt x="624115" y="1061928"/>
                  <a:pt x="630277" y="1065215"/>
                </a:cubicBezTo>
                <a:cubicBezTo>
                  <a:pt x="637469" y="1066004"/>
                  <a:pt x="644958" y="1066759"/>
                  <a:pt x="651856" y="1067584"/>
                </a:cubicBezTo>
                <a:cubicBezTo>
                  <a:pt x="639327" y="1062458"/>
                  <a:pt x="626799" y="1057332"/>
                  <a:pt x="614271" y="1052206"/>
                </a:cubicBezTo>
                <a:close/>
                <a:moveTo>
                  <a:pt x="810628" y="695550"/>
                </a:moveTo>
                <a:cubicBezTo>
                  <a:pt x="873537" y="739416"/>
                  <a:pt x="951215" y="767494"/>
                  <a:pt x="1033084" y="791270"/>
                </a:cubicBezTo>
                <a:cubicBezTo>
                  <a:pt x="1034205" y="790184"/>
                  <a:pt x="1035031" y="789136"/>
                  <a:pt x="1036153" y="788050"/>
                </a:cubicBezTo>
                <a:cubicBezTo>
                  <a:pt x="960983" y="757296"/>
                  <a:pt x="885798" y="726306"/>
                  <a:pt x="810628" y="695550"/>
                </a:cubicBezTo>
                <a:close/>
                <a:moveTo>
                  <a:pt x="4850908" y="727"/>
                </a:moveTo>
                <a:cubicBezTo>
                  <a:pt x="4858191" y="2929"/>
                  <a:pt x="4860543" y="7152"/>
                  <a:pt x="4858584" y="13795"/>
                </a:cubicBezTo>
                <a:cubicBezTo>
                  <a:pt x="4855845" y="22194"/>
                  <a:pt x="4850092" y="30008"/>
                  <a:pt x="4843408" y="37224"/>
                </a:cubicBezTo>
                <a:cubicBezTo>
                  <a:pt x="4812232" y="71132"/>
                  <a:pt x="4827067" y="79774"/>
                  <a:pt x="4871062" y="78954"/>
                </a:cubicBezTo>
                <a:cubicBezTo>
                  <a:pt x="4910302" y="78234"/>
                  <a:pt x="4949507" y="72299"/>
                  <a:pt x="4989038" y="66799"/>
                </a:cubicBezTo>
                <a:cubicBezTo>
                  <a:pt x="5008500" y="63967"/>
                  <a:pt x="5009491" y="65509"/>
                  <a:pt x="5002636" y="79388"/>
                </a:cubicBezTo>
                <a:cubicBezTo>
                  <a:pt x="4991594" y="102315"/>
                  <a:pt x="4990844" y="123285"/>
                  <a:pt x="5008332" y="140859"/>
                </a:cubicBezTo>
                <a:cubicBezTo>
                  <a:pt x="5012456" y="144868"/>
                  <a:pt x="5015428" y="149491"/>
                  <a:pt x="5014326" y="155555"/>
                </a:cubicBezTo>
                <a:cubicBezTo>
                  <a:pt x="5009356" y="180357"/>
                  <a:pt x="5019874" y="200674"/>
                  <a:pt x="5030704" y="221190"/>
                </a:cubicBezTo>
                <a:cubicBezTo>
                  <a:pt x="5048958" y="255517"/>
                  <a:pt x="5072099" y="287116"/>
                  <a:pt x="5097262" y="317759"/>
                </a:cubicBezTo>
                <a:cubicBezTo>
                  <a:pt x="5115004" y="339336"/>
                  <a:pt x="5126222" y="365974"/>
                  <a:pt x="5165084" y="373367"/>
                </a:cubicBezTo>
                <a:cubicBezTo>
                  <a:pt x="5174420" y="375083"/>
                  <a:pt x="5177498" y="381353"/>
                  <a:pt x="5174137" y="389353"/>
                </a:cubicBezTo>
                <a:cubicBezTo>
                  <a:pt x="5163026" y="415847"/>
                  <a:pt x="5172067" y="436343"/>
                  <a:pt x="5192507" y="453561"/>
                </a:cubicBezTo>
                <a:cubicBezTo>
                  <a:pt x="5199734" y="459565"/>
                  <a:pt x="5197020" y="463690"/>
                  <a:pt x="5187160" y="467732"/>
                </a:cubicBezTo>
                <a:cubicBezTo>
                  <a:pt x="5175836" y="472188"/>
                  <a:pt x="5167025" y="478711"/>
                  <a:pt x="5160106" y="486904"/>
                </a:cubicBezTo>
                <a:cubicBezTo>
                  <a:pt x="5148744" y="500143"/>
                  <a:pt x="5143396" y="514315"/>
                  <a:pt x="5138948" y="528614"/>
                </a:cubicBezTo>
                <a:cubicBezTo>
                  <a:pt x="5132042" y="551041"/>
                  <a:pt x="5123894" y="572670"/>
                  <a:pt x="5097016" y="589923"/>
                </a:cubicBezTo>
                <a:cubicBezTo>
                  <a:pt x="5089016" y="595163"/>
                  <a:pt x="5082598" y="601872"/>
                  <a:pt x="5075869" y="608381"/>
                </a:cubicBezTo>
                <a:cubicBezTo>
                  <a:pt x="5078016" y="614052"/>
                  <a:pt x="5083322" y="617918"/>
                  <a:pt x="5093172" y="618385"/>
                </a:cubicBezTo>
                <a:cubicBezTo>
                  <a:pt x="5155867" y="621469"/>
                  <a:pt x="5153088" y="652648"/>
                  <a:pt x="5153518" y="687474"/>
                </a:cubicBezTo>
                <a:cubicBezTo>
                  <a:pt x="5154177" y="730575"/>
                  <a:pt x="5118812" y="754787"/>
                  <a:pt x="5074984" y="776941"/>
                </a:cubicBezTo>
                <a:cubicBezTo>
                  <a:pt x="5059986" y="784451"/>
                  <a:pt x="5038116" y="786863"/>
                  <a:pt x="5033348" y="805473"/>
                </a:cubicBezTo>
                <a:cubicBezTo>
                  <a:pt x="5059529" y="819384"/>
                  <a:pt x="5089376" y="802009"/>
                  <a:pt x="5116847" y="803426"/>
                </a:cubicBezTo>
                <a:cubicBezTo>
                  <a:pt x="5139548" y="804709"/>
                  <a:pt x="5176330" y="798120"/>
                  <a:pt x="5147902" y="833118"/>
                </a:cubicBezTo>
                <a:cubicBezTo>
                  <a:pt x="5139626" y="843373"/>
                  <a:pt x="5150382" y="848714"/>
                  <a:pt x="5161665" y="848297"/>
                </a:cubicBezTo>
                <a:cubicBezTo>
                  <a:pt x="5253064" y="844106"/>
                  <a:pt x="5215170" y="912756"/>
                  <a:pt x="5246520" y="942412"/>
                </a:cubicBezTo>
                <a:cubicBezTo>
                  <a:pt x="5255359" y="950358"/>
                  <a:pt x="5247812" y="967405"/>
                  <a:pt x="5235368" y="972946"/>
                </a:cubicBezTo>
                <a:cubicBezTo>
                  <a:pt x="5156387" y="1008610"/>
                  <a:pt x="5149354" y="1071149"/>
                  <a:pt x="5113739" y="1128845"/>
                </a:cubicBezTo>
                <a:cubicBezTo>
                  <a:pt x="5157305" y="1144685"/>
                  <a:pt x="5208388" y="1143005"/>
                  <a:pt x="5255034" y="1151117"/>
                </a:cubicBezTo>
                <a:cubicBezTo>
                  <a:pt x="5303482" y="1159484"/>
                  <a:pt x="5304156" y="1170079"/>
                  <a:pt x="5267513" y="1216275"/>
                </a:cubicBezTo>
                <a:cubicBezTo>
                  <a:pt x="5370269" y="1212844"/>
                  <a:pt x="5370269" y="1212844"/>
                  <a:pt x="5343113" y="1281854"/>
                </a:cubicBezTo>
                <a:cubicBezTo>
                  <a:pt x="5386272" y="1279593"/>
                  <a:pt x="5428618" y="1334726"/>
                  <a:pt x="5452014" y="1385543"/>
                </a:cubicBezTo>
                <a:lnTo>
                  <a:pt x="5459078" y="1404268"/>
                </a:lnTo>
                <a:lnTo>
                  <a:pt x="5458838" y="1406644"/>
                </a:lnTo>
                <a:cubicBezTo>
                  <a:pt x="5457942" y="1418063"/>
                  <a:pt x="5456960" y="1434367"/>
                  <a:pt x="5455752" y="1450751"/>
                </a:cubicBezTo>
                <a:lnTo>
                  <a:pt x="5454594" y="1464662"/>
                </a:lnTo>
                <a:lnTo>
                  <a:pt x="5447215" y="1463321"/>
                </a:lnTo>
                <a:cubicBezTo>
                  <a:pt x="5441256" y="1459714"/>
                  <a:pt x="5437002" y="1458345"/>
                  <a:pt x="5433934" y="1458428"/>
                </a:cubicBezTo>
                <a:cubicBezTo>
                  <a:pt x="5424728" y="1458676"/>
                  <a:pt x="5426188" y="1471978"/>
                  <a:pt x="5424276" y="1477014"/>
                </a:cubicBezTo>
                <a:cubicBezTo>
                  <a:pt x="5417851" y="1492977"/>
                  <a:pt x="5433852" y="1501241"/>
                  <a:pt x="5444628" y="1511562"/>
                </a:cubicBezTo>
                <a:cubicBezTo>
                  <a:pt x="5448663" y="1515344"/>
                  <a:pt x="5451544" y="1497678"/>
                  <a:pt x="5453752" y="1474786"/>
                </a:cubicBezTo>
                <a:lnTo>
                  <a:pt x="5454594" y="1464662"/>
                </a:lnTo>
                <a:lnTo>
                  <a:pt x="5463208" y="1466226"/>
                </a:lnTo>
                <a:lnTo>
                  <a:pt x="5463164" y="1484226"/>
                </a:lnTo>
                <a:cubicBezTo>
                  <a:pt x="5462722" y="1528173"/>
                  <a:pt x="5460824" y="1571999"/>
                  <a:pt x="5456160" y="1575885"/>
                </a:cubicBezTo>
                <a:cubicBezTo>
                  <a:pt x="5406708" y="1617226"/>
                  <a:pt x="5442751" y="1692579"/>
                  <a:pt x="5345636" y="1714543"/>
                </a:cubicBezTo>
                <a:cubicBezTo>
                  <a:pt x="5301930" y="1724583"/>
                  <a:pt x="5282493" y="1755882"/>
                  <a:pt x="5251319" y="1775792"/>
                </a:cubicBezTo>
                <a:cubicBezTo>
                  <a:pt x="5142610" y="1844714"/>
                  <a:pt x="5072132" y="1925140"/>
                  <a:pt x="5043512" y="2027305"/>
                </a:cubicBezTo>
                <a:cubicBezTo>
                  <a:pt x="5035488" y="2055562"/>
                  <a:pt x="5000258" y="2081893"/>
                  <a:pt x="4978144" y="2108535"/>
                </a:cubicBezTo>
                <a:cubicBezTo>
                  <a:pt x="4990785" y="2124798"/>
                  <a:pt x="5050411" y="2079615"/>
                  <a:pt x="5031476" y="2128173"/>
                </a:cubicBezTo>
                <a:cubicBezTo>
                  <a:pt x="5017138" y="2164787"/>
                  <a:pt x="4975973" y="2191363"/>
                  <a:pt x="4937389" y="2216441"/>
                </a:cubicBezTo>
                <a:cubicBezTo>
                  <a:pt x="4893079" y="2245058"/>
                  <a:pt x="4843760" y="2269776"/>
                  <a:pt x="4826122" y="2315331"/>
                </a:cubicBezTo>
                <a:cubicBezTo>
                  <a:pt x="4822276" y="2325050"/>
                  <a:pt x="3896510" y="3112888"/>
                  <a:pt x="2544647" y="3190975"/>
                </a:cubicBezTo>
                <a:cubicBezTo>
                  <a:pt x="2323734" y="3203734"/>
                  <a:pt x="1445947" y="3169121"/>
                  <a:pt x="1328257" y="3153006"/>
                </a:cubicBezTo>
                <a:cubicBezTo>
                  <a:pt x="1207258" y="3136344"/>
                  <a:pt x="1101756" y="3091943"/>
                  <a:pt x="977943" y="3082502"/>
                </a:cubicBezTo>
                <a:cubicBezTo>
                  <a:pt x="912454" y="3077622"/>
                  <a:pt x="848655" y="3061861"/>
                  <a:pt x="854473" y="2994250"/>
                </a:cubicBezTo>
                <a:cubicBezTo>
                  <a:pt x="856228" y="2975057"/>
                  <a:pt x="838125" y="2961827"/>
                  <a:pt x="811593" y="2970498"/>
                </a:cubicBezTo>
                <a:cubicBezTo>
                  <a:pt x="761454" y="2987010"/>
                  <a:pt x="736680" y="2962489"/>
                  <a:pt x="707024" y="2945439"/>
                </a:cubicBezTo>
                <a:cubicBezTo>
                  <a:pt x="654509" y="2915262"/>
                  <a:pt x="603913" y="2882480"/>
                  <a:pt x="523487" y="2886053"/>
                </a:cubicBezTo>
                <a:cubicBezTo>
                  <a:pt x="537017" y="2855468"/>
                  <a:pt x="563587" y="2856758"/>
                  <a:pt x="587884" y="2859746"/>
                </a:cubicBezTo>
                <a:cubicBezTo>
                  <a:pt x="652090" y="2867866"/>
                  <a:pt x="715235" y="2878012"/>
                  <a:pt x="779426" y="2885897"/>
                </a:cubicBezTo>
                <a:cubicBezTo>
                  <a:pt x="821123" y="2891048"/>
                  <a:pt x="863074" y="2900202"/>
                  <a:pt x="917288" y="2882248"/>
                </a:cubicBezTo>
                <a:cubicBezTo>
                  <a:pt x="866364" y="2830288"/>
                  <a:pt x="785092" y="2829930"/>
                  <a:pt x="718684" y="2819941"/>
                </a:cubicBezTo>
                <a:cubicBezTo>
                  <a:pt x="635747" y="2807447"/>
                  <a:pt x="584925" y="2771133"/>
                  <a:pt x="524650" y="2731220"/>
                </a:cubicBezTo>
                <a:cubicBezTo>
                  <a:pt x="584180" y="2712621"/>
                  <a:pt x="623299" y="2742760"/>
                  <a:pt x="670138" y="2735189"/>
                </a:cubicBezTo>
                <a:cubicBezTo>
                  <a:pt x="672406" y="2728745"/>
                  <a:pt x="675988" y="2719532"/>
                  <a:pt x="675382" y="2719369"/>
                </a:cubicBezTo>
                <a:cubicBezTo>
                  <a:pt x="596666" y="2703042"/>
                  <a:pt x="557844" y="2658869"/>
                  <a:pt x="542021" y="2601946"/>
                </a:cubicBezTo>
                <a:cubicBezTo>
                  <a:pt x="533902" y="2572560"/>
                  <a:pt x="505246" y="2566541"/>
                  <a:pt x="476895" y="2555976"/>
                </a:cubicBezTo>
                <a:cubicBezTo>
                  <a:pt x="377189" y="2518466"/>
                  <a:pt x="272496" y="2486779"/>
                  <a:pt x="188751" y="2428830"/>
                </a:cubicBezTo>
                <a:cubicBezTo>
                  <a:pt x="280875" y="2426687"/>
                  <a:pt x="357216" y="2461808"/>
                  <a:pt x="456762" y="2468731"/>
                </a:cubicBezTo>
                <a:cubicBezTo>
                  <a:pt x="373794" y="2404281"/>
                  <a:pt x="269816" y="2379152"/>
                  <a:pt x="174514" y="2345378"/>
                </a:cubicBezTo>
                <a:cubicBezTo>
                  <a:pt x="130977" y="2330009"/>
                  <a:pt x="90329" y="2308598"/>
                  <a:pt x="38827" y="2303685"/>
                </a:cubicBezTo>
                <a:cubicBezTo>
                  <a:pt x="20556" y="2301864"/>
                  <a:pt x="-10092" y="2297272"/>
                  <a:pt x="3281" y="2273587"/>
                </a:cubicBezTo>
                <a:cubicBezTo>
                  <a:pt x="14533" y="2253956"/>
                  <a:pt x="39095" y="2256437"/>
                  <a:pt x="61590" y="2259170"/>
                </a:cubicBezTo>
                <a:cubicBezTo>
                  <a:pt x="115591" y="2265916"/>
                  <a:pt x="170539" y="2259497"/>
                  <a:pt x="242291" y="2250569"/>
                </a:cubicBezTo>
                <a:cubicBezTo>
                  <a:pt x="178223" y="2197829"/>
                  <a:pt x="68904" y="2229102"/>
                  <a:pt x="13205" y="2172263"/>
                </a:cubicBezTo>
                <a:cubicBezTo>
                  <a:pt x="77196" y="2153598"/>
                  <a:pt x="128251" y="2170191"/>
                  <a:pt x="180810" y="2168333"/>
                </a:cubicBezTo>
                <a:cubicBezTo>
                  <a:pt x="228319" y="2166612"/>
                  <a:pt x="239444" y="2154350"/>
                  <a:pt x="226020" y="2121100"/>
                </a:cubicBezTo>
                <a:cubicBezTo>
                  <a:pt x="205165" y="2069293"/>
                  <a:pt x="229388" y="2038364"/>
                  <a:pt x="299145" y="2044862"/>
                </a:cubicBezTo>
                <a:cubicBezTo>
                  <a:pt x="363822" y="2051027"/>
                  <a:pt x="369032" y="2029991"/>
                  <a:pt x="350236" y="2001187"/>
                </a:cubicBezTo>
                <a:cubicBezTo>
                  <a:pt x="322862" y="1959187"/>
                  <a:pt x="348423" y="1921214"/>
                  <a:pt x="365223" y="1881218"/>
                </a:cubicBezTo>
                <a:cubicBezTo>
                  <a:pt x="390527" y="1820499"/>
                  <a:pt x="376326" y="1793748"/>
                  <a:pt x="310707" y="1758752"/>
                </a:cubicBezTo>
                <a:cubicBezTo>
                  <a:pt x="273754" y="1739265"/>
                  <a:pt x="234367" y="1723631"/>
                  <a:pt x="181659" y="1709137"/>
                </a:cubicBezTo>
                <a:cubicBezTo>
                  <a:pt x="299387" y="1683727"/>
                  <a:pt x="172918" y="1660608"/>
                  <a:pt x="213063" y="1632021"/>
                </a:cubicBezTo>
                <a:cubicBezTo>
                  <a:pt x="296030" y="1612244"/>
                  <a:pt x="369047" y="1679323"/>
                  <a:pt x="481390" y="1644125"/>
                </a:cubicBezTo>
                <a:cubicBezTo>
                  <a:pt x="336659" y="1595935"/>
                  <a:pt x="176348" y="1532074"/>
                  <a:pt x="68930" y="1457537"/>
                </a:cubicBezTo>
                <a:cubicBezTo>
                  <a:pt x="91299" y="1434897"/>
                  <a:pt x="115799" y="1450436"/>
                  <a:pt x="135138" y="1440976"/>
                </a:cubicBezTo>
                <a:cubicBezTo>
                  <a:pt x="133952" y="1436374"/>
                  <a:pt x="135290" y="1429332"/>
                  <a:pt x="131611" y="1427642"/>
                </a:cubicBezTo>
                <a:cubicBezTo>
                  <a:pt x="52402" y="1389548"/>
                  <a:pt x="51441" y="1388478"/>
                  <a:pt x="130443" y="1343795"/>
                </a:cubicBezTo>
                <a:cubicBezTo>
                  <a:pt x="158017" y="1328118"/>
                  <a:pt x="154966" y="1317573"/>
                  <a:pt x="138930" y="1304094"/>
                </a:cubicBezTo>
                <a:cubicBezTo>
                  <a:pt x="127608" y="1294551"/>
                  <a:pt x="113720" y="1286742"/>
                  <a:pt x="118409" y="1262212"/>
                </a:cubicBezTo>
                <a:cubicBezTo>
                  <a:pt x="164937" y="1287183"/>
                  <a:pt x="383505" y="1312432"/>
                  <a:pt x="421410" y="1304757"/>
                </a:cubicBezTo>
                <a:cubicBezTo>
                  <a:pt x="464009" y="1296037"/>
                  <a:pt x="610877" y="1288926"/>
                  <a:pt x="655702" y="1291801"/>
                </a:cubicBezTo>
                <a:cubicBezTo>
                  <a:pt x="653235" y="1290438"/>
                  <a:pt x="650767" y="1289077"/>
                  <a:pt x="648299" y="1287715"/>
                </a:cubicBezTo>
                <a:cubicBezTo>
                  <a:pt x="603999" y="1260339"/>
                  <a:pt x="559107" y="1233035"/>
                  <a:pt x="531027" y="1193967"/>
                </a:cubicBezTo>
                <a:cubicBezTo>
                  <a:pt x="529741" y="1192462"/>
                  <a:pt x="529061" y="1191120"/>
                  <a:pt x="526433" y="1191913"/>
                </a:cubicBezTo>
                <a:cubicBezTo>
                  <a:pt x="503415" y="1199684"/>
                  <a:pt x="505590" y="1187083"/>
                  <a:pt x="504666" y="1177230"/>
                </a:cubicBezTo>
                <a:cubicBezTo>
                  <a:pt x="503726" y="1167141"/>
                  <a:pt x="499378" y="1159602"/>
                  <a:pt x="482307" y="1162618"/>
                </a:cubicBezTo>
                <a:cubicBezTo>
                  <a:pt x="481421" y="1162726"/>
                  <a:pt x="480226" y="1162633"/>
                  <a:pt x="479029" y="1162540"/>
                </a:cubicBezTo>
                <a:cubicBezTo>
                  <a:pt x="470949" y="1161859"/>
                  <a:pt x="444139" y="1138059"/>
                  <a:pt x="447663" y="1132649"/>
                </a:cubicBezTo>
                <a:cubicBezTo>
                  <a:pt x="455539" y="1120781"/>
                  <a:pt x="446335" y="1116439"/>
                  <a:pt x="438547" y="1110977"/>
                </a:cubicBezTo>
                <a:cubicBezTo>
                  <a:pt x="427656" y="1103517"/>
                  <a:pt x="416795" y="1096529"/>
                  <a:pt x="405343" y="1089612"/>
                </a:cubicBezTo>
                <a:cubicBezTo>
                  <a:pt x="394202" y="1082895"/>
                  <a:pt x="382794" y="1076684"/>
                  <a:pt x="371373" y="1070238"/>
                </a:cubicBezTo>
                <a:cubicBezTo>
                  <a:pt x="344889" y="1065616"/>
                  <a:pt x="318169" y="1061972"/>
                  <a:pt x="290358" y="1059884"/>
                </a:cubicBezTo>
                <a:cubicBezTo>
                  <a:pt x="269709" y="1058114"/>
                  <a:pt x="246624" y="1055453"/>
                  <a:pt x="235140" y="1029322"/>
                </a:cubicBezTo>
                <a:cubicBezTo>
                  <a:pt x="256895" y="1029771"/>
                  <a:pt x="278695" y="1030927"/>
                  <a:pt x="300494" y="1032083"/>
                </a:cubicBezTo>
                <a:cubicBezTo>
                  <a:pt x="279542" y="1020860"/>
                  <a:pt x="259181" y="1009565"/>
                  <a:pt x="239661" y="997457"/>
                </a:cubicBezTo>
                <a:cubicBezTo>
                  <a:pt x="223540" y="987309"/>
                  <a:pt x="210281" y="975391"/>
                  <a:pt x="204788" y="959211"/>
                </a:cubicBezTo>
                <a:cubicBezTo>
                  <a:pt x="203337" y="955117"/>
                  <a:pt x="202166" y="950750"/>
                  <a:pt x="207583" y="947009"/>
                </a:cubicBezTo>
                <a:cubicBezTo>
                  <a:pt x="213561" y="942727"/>
                  <a:pt x="218466" y="944980"/>
                  <a:pt x="223061" y="947033"/>
                </a:cubicBezTo>
                <a:cubicBezTo>
                  <a:pt x="242046" y="955410"/>
                  <a:pt x="261311" y="963516"/>
                  <a:pt x="280015" y="972164"/>
                </a:cubicBezTo>
                <a:cubicBezTo>
                  <a:pt x="304852" y="983629"/>
                  <a:pt x="329408" y="995365"/>
                  <a:pt x="353948" y="1006865"/>
                </a:cubicBezTo>
                <a:cubicBezTo>
                  <a:pt x="319294" y="981405"/>
                  <a:pt x="281290" y="959435"/>
                  <a:pt x="240466" y="939943"/>
                </a:cubicBezTo>
                <a:cubicBezTo>
                  <a:pt x="210990" y="925718"/>
                  <a:pt x="181514" y="911494"/>
                  <a:pt x="158812" y="891467"/>
                </a:cubicBezTo>
                <a:cubicBezTo>
                  <a:pt x="147166" y="881489"/>
                  <a:pt x="141336" y="869384"/>
                  <a:pt x="139551" y="855364"/>
                </a:cubicBezTo>
                <a:cubicBezTo>
                  <a:pt x="139312" y="851597"/>
                  <a:pt x="139634" y="847287"/>
                  <a:pt x="145731" y="844888"/>
                </a:cubicBezTo>
                <a:cubicBezTo>
                  <a:pt x="151843" y="842724"/>
                  <a:pt x="155581" y="845356"/>
                  <a:pt x="158154" y="848366"/>
                </a:cubicBezTo>
                <a:cubicBezTo>
                  <a:pt x="161052" y="851811"/>
                  <a:pt x="164496" y="854479"/>
                  <a:pt x="169370" y="856260"/>
                </a:cubicBezTo>
                <a:cubicBezTo>
                  <a:pt x="212096" y="872913"/>
                  <a:pt x="249775" y="894448"/>
                  <a:pt x="288295" y="915169"/>
                </a:cubicBezTo>
                <a:cubicBezTo>
                  <a:pt x="343452" y="944788"/>
                  <a:pt x="397769" y="975222"/>
                  <a:pt x="462694" y="994643"/>
                </a:cubicBezTo>
                <a:cubicBezTo>
                  <a:pt x="487260" y="1001870"/>
                  <a:pt x="512622" y="1007575"/>
                  <a:pt x="531910" y="1006664"/>
                </a:cubicBezTo>
                <a:cubicBezTo>
                  <a:pt x="460990" y="972547"/>
                  <a:pt x="394087" y="936046"/>
                  <a:pt x="333940" y="893507"/>
                </a:cubicBezTo>
                <a:cubicBezTo>
                  <a:pt x="273173" y="850568"/>
                  <a:pt x="219876" y="803403"/>
                  <a:pt x="181443" y="746608"/>
                </a:cubicBezTo>
                <a:cubicBezTo>
                  <a:pt x="177494" y="740681"/>
                  <a:pt x="175038" y="734810"/>
                  <a:pt x="162678" y="737018"/>
                </a:cubicBezTo>
                <a:cubicBezTo>
                  <a:pt x="157082" y="737933"/>
                  <a:pt x="155070" y="734381"/>
                  <a:pt x="156307" y="730435"/>
                </a:cubicBezTo>
                <a:cubicBezTo>
                  <a:pt x="164051" y="702450"/>
                  <a:pt x="145532" y="687373"/>
                  <a:pt x="117227" y="677515"/>
                </a:cubicBezTo>
                <a:cubicBezTo>
                  <a:pt x="108392" y="674314"/>
                  <a:pt x="107546" y="670384"/>
                  <a:pt x="113655" y="663474"/>
                </a:cubicBezTo>
                <a:cubicBezTo>
                  <a:pt x="121976" y="653926"/>
                  <a:pt x="120506" y="644851"/>
                  <a:pt x="115226" y="636712"/>
                </a:cubicBezTo>
                <a:cubicBezTo>
                  <a:pt x="112224" y="631619"/>
                  <a:pt x="108350" y="626868"/>
                  <a:pt x="105067" y="622046"/>
                </a:cubicBezTo>
                <a:cubicBezTo>
                  <a:pt x="102790" y="619000"/>
                  <a:pt x="99022" y="615897"/>
                  <a:pt x="104113" y="611722"/>
                </a:cubicBezTo>
                <a:cubicBezTo>
                  <a:pt x="108939" y="608053"/>
                  <a:pt x="114081" y="609328"/>
                  <a:pt x="118895" y="610169"/>
                </a:cubicBezTo>
                <a:cubicBezTo>
                  <a:pt x="142040" y="613772"/>
                  <a:pt x="156094" y="624170"/>
                  <a:pt x="163095" y="640642"/>
                </a:cubicBezTo>
                <a:cubicBezTo>
                  <a:pt x="168334" y="652819"/>
                  <a:pt x="173104" y="652953"/>
                  <a:pt x="185766" y="641454"/>
                </a:cubicBezTo>
                <a:cubicBezTo>
                  <a:pt x="195327" y="632704"/>
                  <a:pt x="204232" y="632337"/>
                  <a:pt x="212892" y="637457"/>
                </a:cubicBezTo>
                <a:cubicBezTo>
                  <a:pt x="217516" y="639981"/>
                  <a:pt x="220444" y="643897"/>
                  <a:pt x="223932" y="647271"/>
                </a:cubicBezTo>
                <a:cubicBezTo>
                  <a:pt x="241420" y="664845"/>
                  <a:pt x="259762" y="681841"/>
                  <a:pt x="287167" y="691571"/>
                </a:cubicBezTo>
                <a:cubicBezTo>
                  <a:pt x="299355" y="696027"/>
                  <a:pt x="312354" y="699197"/>
                  <a:pt x="330380" y="692506"/>
                </a:cubicBezTo>
                <a:cubicBezTo>
                  <a:pt x="318517" y="688486"/>
                  <a:pt x="306954" y="689175"/>
                  <a:pt x="296172" y="688108"/>
                </a:cubicBezTo>
                <a:cubicBezTo>
                  <a:pt x="285390" y="687041"/>
                  <a:pt x="279539" y="683953"/>
                  <a:pt x="286974" y="674512"/>
                </a:cubicBezTo>
                <a:cubicBezTo>
                  <a:pt x="291105" y="669267"/>
                  <a:pt x="290555" y="665301"/>
                  <a:pt x="286166" y="661798"/>
                </a:cubicBezTo>
                <a:cubicBezTo>
                  <a:pt x="272052" y="650459"/>
                  <a:pt x="264416" y="633352"/>
                  <a:pt x="236268" y="635338"/>
                </a:cubicBezTo>
                <a:cubicBezTo>
                  <a:pt x="234792" y="635517"/>
                  <a:pt x="233255" y="634754"/>
                  <a:pt x="231734" y="634225"/>
                </a:cubicBezTo>
                <a:cubicBezTo>
                  <a:pt x="225957" y="632316"/>
                  <a:pt x="219575" y="630241"/>
                  <a:pt x="221253" y="623870"/>
                </a:cubicBezTo>
                <a:cubicBezTo>
                  <a:pt x="223227" y="617462"/>
                  <a:pt x="230816" y="615119"/>
                  <a:pt x="237564" y="613590"/>
                </a:cubicBezTo>
                <a:cubicBezTo>
                  <a:pt x="254884" y="609831"/>
                  <a:pt x="268844" y="614072"/>
                  <a:pt x="282259" y="619091"/>
                </a:cubicBezTo>
                <a:cubicBezTo>
                  <a:pt x="314893" y="631509"/>
                  <a:pt x="342201" y="649080"/>
                  <a:pt x="370630" y="665566"/>
                </a:cubicBezTo>
                <a:cubicBezTo>
                  <a:pt x="413275" y="690295"/>
                  <a:pt x="451153" y="719635"/>
                  <a:pt x="498017" y="740532"/>
                </a:cubicBezTo>
                <a:cubicBezTo>
                  <a:pt x="637369" y="802423"/>
                  <a:pt x="774774" y="866448"/>
                  <a:pt x="918036" y="924307"/>
                </a:cubicBezTo>
                <a:cubicBezTo>
                  <a:pt x="970882" y="945666"/>
                  <a:pt x="1024819" y="965469"/>
                  <a:pt x="1079304" y="984494"/>
                </a:cubicBezTo>
                <a:cubicBezTo>
                  <a:pt x="1079509" y="983045"/>
                  <a:pt x="1079744" y="982067"/>
                  <a:pt x="1079935" y="980383"/>
                </a:cubicBezTo>
                <a:cubicBezTo>
                  <a:pt x="1079860" y="979206"/>
                  <a:pt x="1079770" y="977793"/>
                  <a:pt x="1079695" y="976616"/>
                </a:cubicBezTo>
                <a:cubicBezTo>
                  <a:pt x="1041139" y="964679"/>
                  <a:pt x="1003098" y="951491"/>
                  <a:pt x="966178" y="937219"/>
                </a:cubicBezTo>
                <a:cubicBezTo>
                  <a:pt x="875541" y="901932"/>
                  <a:pt x="791930" y="860100"/>
                  <a:pt x="720106" y="807112"/>
                </a:cubicBezTo>
                <a:cubicBezTo>
                  <a:pt x="714181" y="802848"/>
                  <a:pt x="707904" y="802421"/>
                  <a:pt x="698823" y="804708"/>
                </a:cubicBezTo>
                <a:cubicBezTo>
                  <a:pt x="669544" y="812288"/>
                  <a:pt x="659939" y="806334"/>
                  <a:pt x="664513" y="784663"/>
                </a:cubicBezTo>
                <a:cubicBezTo>
                  <a:pt x="665660" y="779304"/>
                  <a:pt x="665686" y="775031"/>
                  <a:pt x="660380" y="771165"/>
                </a:cubicBezTo>
                <a:cubicBezTo>
                  <a:pt x="636661" y="753871"/>
                  <a:pt x="611807" y="737427"/>
                  <a:pt x="584959" y="722409"/>
                </a:cubicBezTo>
                <a:cubicBezTo>
                  <a:pt x="535282" y="694735"/>
                  <a:pt x="482226" y="670082"/>
                  <a:pt x="435649" y="639659"/>
                </a:cubicBezTo>
                <a:cubicBezTo>
                  <a:pt x="421965" y="630403"/>
                  <a:pt x="411440" y="619340"/>
                  <a:pt x="404944" y="606128"/>
                </a:cubicBezTo>
                <a:cubicBezTo>
                  <a:pt x="402872" y="601635"/>
                  <a:pt x="401613" y="595856"/>
                  <a:pt x="408476" y="591466"/>
                </a:cubicBezTo>
                <a:cubicBezTo>
                  <a:pt x="415044" y="587111"/>
                  <a:pt x="420320" y="590506"/>
                  <a:pt x="425225" y="592759"/>
                </a:cubicBezTo>
                <a:cubicBezTo>
                  <a:pt x="445746" y="601899"/>
                  <a:pt x="466578" y="611238"/>
                  <a:pt x="487115" y="620614"/>
                </a:cubicBezTo>
                <a:cubicBezTo>
                  <a:pt x="507947" y="629954"/>
                  <a:pt x="528514" y="639800"/>
                  <a:pt x="550277" y="649738"/>
                </a:cubicBezTo>
                <a:cubicBezTo>
                  <a:pt x="551408" y="644145"/>
                  <a:pt x="546904" y="643504"/>
                  <a:pt x="544421" y="641907"/>
                </a:cubicBezTo>
                <a:cubicBezTo>
                  <a:pt x="509355" y="619344"/>
                  <a:pt x="471190" y="599529"/>
                  <a:pt x="431905" y="580799"/>
                </a:cubicBezTo>
                <a:cubicBezTo>
                  <a:pt x="401512" y="566211"/>
                  <a:pt x="371947" y="550574"/>
                  <a:pt x="351177" y="528177"/>
                </a:cubicBezTo>
                <a:cubicBezTo>
                  <a:pt x="343180" y="519419"/>
                  <a:pt x="338696" y="509759"/>
                  <a:pt x="339749" y="498244"/>
                </a:cubicBezTo>
                <a:cubicBezTo>
                  <a:pt x="340115" y="494641"/>
                  <a:pt x="340481" y="491037"/>
                  <a:pt x="346313" y="489145"/>
                </a:cubicBezTo>
                <a:cubicBezTo>
                  <a:pt x="350979" y="487631"/>
                  <a:pt x="354067" y="489392"/>
                  <a:pt x="356579" y="491460"/>
                </a:cubicBezTo>
                <a:cubicBezTo>
                  <a:pt x="360984" y="495197"/>
                  <a:pt x="365388" y="498934"/>
                  <a:pt x="371505" y="501516"/>
                </a:cubicBezTo>
                <a:cubicBezTo>
                  <a:pt x="408203" y="517000"/>
                  <a:pt x="442659" y="534654"/>
                  <a:pt x="476275" y="553122"/>
                </a:cubicBezTo>
                <a:cubicBezTo>
                  <a:pt x="531461" y="583213"/>
                  <a:pt x="586103" y="614082"/>
                  <a:pt x="649952" y="635294"/>
                </a:cubicBezTo>
                <a:cubicBezTo>
                  <a:pt x="673972" y="643298"/>
                  <a:pt x="698805" y="650018"/>
                  <a:pt x="727161" y="651328"/>
                </a:cubicBezTo>
                <a:cubicBezTo>
                  <a:pt x="726126" y="649081"/>
                  <a:pt x="724263" y="647883"/>
                  <a:pt x="722417" y="646921"/>
                </a:cubicBezTo>
                <a:cubicBezTo>
                  <a:pt x="660627" y="615969"/>
                  <a:pt x="600830" y="583590"/>
                  <a:pt x="546079" y="546328"/>
                </a:cubicBezTo>
                <a:cubicBezTo>
                  <a:pt x="478576" y="500409"/>
                  <a:pt x="420223" y="448637"/>
                  <a:pt x="378182" y="386585"/>
                </a:cubicBezTo>
                <a:cubicBezTo>
                  <a:pt x="376229" y="383975"/>
                  <a:pt x="374884" y="381528"/>
                  <a:pt x="370158" y="382100"/>
                </a:cubicBezTo>
                <a:cubicBezTo>
                  <a:pt x="358064" y="383802"/>
                  <a:pt x="356583" y="379236"/>
                  <a:pt x="357861" y="371252"/>
                </a:cubicBezTo>
                <a:cubicBezTo>
                  <a:pt x="361373" y="351608"/>
                  <a:pt x="352380" y="336565"/>
                  <a:pt x="331313" y="328203"/>
                </a:cubicBezTo>
                <a:cubicBezTo>
                  <a:pt x="316037" y="321986"/>
                  <a:pt x="303183" y="316425"/>
                  <a:pt x="319354" y="299282"/>
                </a:cubicBezTo>
                <a:cubicBezTo>
                  <a:pt x="323265" y="295249"/>
                  <a:pt x="321459" y="290249"/>
                  <a:pt x="319682" y="285719"/>
                </a:cubicBezTo>
                <a:cubicBezTo>
                  <a:pt x="317166" y="278905"/>
                  <a:pt x="312080" y="273828"/>
                  <a:pt x="306391" y="268585"/>
                </a:cubicBezTo>
                <a:cubicBezTo>
                  <a:pt x="303227" y="265647"/>
                  <a:pt x="299399" y="261602"/>
                  <a:pt x="303294" y="257334"/>
                </a:cubicBezTo>
                <a:cubicBezTo>
                  <a:pt x="307735" y="252289"/>
                  <a:pt x="314131" y="254598"/>
                  <a:pt x="319242" y="255403"/>
                </a:cubicBezTo>
                <a:cubicBezTo>
                  <a:pt x="342683" y="258970"/>
                  <a:pt x="357062" y="269803"/>
                  <a:pt x="364093" y="286745"/>
                </a:cubicBezTo>
                <a:cubicBezTo>
                  <a:pt x="368651" y="297582"/>
                  <a:pt x="374307" y="297608"/>
                  <a:pt x="385301" y="287973"/>
                </a:cubicBezTo>
                <a:cubicBezTo>
                  <a:pt x="397712" y="277216"/>
                  <a:pt x="408079" y="276436"/>
                  <a:pt x="417598" y="285722"/>
                </a:cubicBezTo>
                <a:cubicBezTo>
                  <a:pt x="425226" y="293339"/>
                  <a:pt x="431406" y="301607"/>
                  <a:pt x="440155" y="308139"/>
                </a:cubicBezTo>
                <a:cubicBezTo>
                  <a:pt x="463623" y="326175"/>
                  <a:pt x="485720" y="346039"/>
                  <a:pt x="534406" y="339430"/>
                </a:cubicBezTo>
                <a:cubicBezTo>
                  <a:pt x="520872" y="332528"/>
                  <a:pt x="507316" y="334645"/>
                  <a:pt x="495633" y="333450"/>
                </a:cubicBezTo>
                <a:cubicBezTo>
                  <a:pt x="487244" y="332567"/>
                  <a:pt x="478750" y="330037"/>
                  <a:pt x="486289" y="322243"/>
                </a:cubicBezTo>
                <a:cubicBezTo>
                  <a:pt x="494951" y="313365"/>
                  <a:pt x="489365" y="309771"/>
                  <a:pt x="484000" y="304964"/>
                </a:cubicBezTo>
                <a:cubicBezTo>
                  <a:pt x="471673" y="293645"/>
                  <a:pt x="461604" y="280392"/>
                  <a:pt x="436911" y="280536"/>
                </a:cubicBezTo>
                <a:cubicBezTo>
                  <a:pt x="433041" y="280530"/>
                  <a:pt x="429923" y="278297"/>
                  <a:pt x="426865" y="277007"/>
                </a:cubicBezTo>
                <a:cubicBezTo>
                  <a:pt x="422581" y="275154"/>
                  <a:pt x="418872" y="272993"/>
                  <a:pt x="420654" y="268269"/>
                </a:cubicBezTo>
                <a:cubicBezTo>
                  <a:pt x="422468" y="264016"/>
                  <a:pt x="426748" y="261125"/>
                  <a:pt x="432329" y="259975"/>
                </a:cubicBezTo>
                <a:cubicBezTo>
                  <a:pt x="437320" y="258895"/>
                  <a:pt x="442621" y="258016"/>
                  <a:pt x="447672" y="257879"/>
                </a:cubicBezTo>
                <a:cubicBezTo>
                  <a:pt x="470223" y="256809"/>
                  <a:pt x="486254" y="265543"/>
                  <a:pt x="502242" y="273572"/>
                </a:cubicBezTo>
                <a:cubicBezTo>
                  <a:pt x="558179" y="301436"/>
                  <a:pt x="607891" y="334326"/>
                  <a:pt x="659874" y="365516"/>
                </a:cubicBezTo>
                <a:cubicBezTo>
                  <a:pt x="711842" y="396471"/>
                  <a:pt x="772192" y="418818"/>
                  <a:pt x="829177" y="444421"/>
                </a:cubicBezTo>
                <a:cubicBezTo>
                  <a:pt x="960626" y="503711"/>
                  <a:pt x="1092650" y="562693"/>
                  <a:pt x="1231903" y="613682"/>
                </a:cubicBezTo>
                <a:cubicBezTo>
                  <a:pt x="1368099" y="663381"/>
                  <a:pt x="1823141" y="686561"/>
                  <a:pt x="1911736" y="685084"/>
                </a:cubicBezTo>
                <a:cubicBezTo>
                  <a:pt x="2024994" y="682992"/>
                  <a:pt x="2291986" y="655399"/>
                  <a:pt x="2564313" y="632143"/>
                </a:cubicBezTo>
                <a:cubicBezTo>
                  <a:pt x="2595089" y="629364"/>
                  <a:pt x="2625288" y="626893"/>
                  <a:pt x="2657304" y="624913"/>
                </a:cubicBezTo>
                <a:cubicBezTo>
                  <a:pt x="3564401" y="568191"/>
                  <a:pt x="4203594" y="276765"/>
                  <a:pt x="4235818" y="259339"/>
                </a:cubicBezTo>
                <a:cubicBezTo>
                  <a:pt x="4287616" y="231474"/>
                  <a:pt x="4460006" y="176429"/>
                  <a:pt x="4460331" y="176864"/>
                </a:cubicBezTo>
                <a:cubicBezTo>
                  <a:pt x="4464175" y="181144"/>
                  <a:pt x="4483735" y="184529"/>
                  <a:pt x="4499578" y="186791"/>
                </a:cubicBezTo>
                <a:lnTo>
                  <a:pt x="4514640" y="188841"/>
                </a:lnTo>
                <a:lnTo>
                  <a:pt x="4516523" y="189988"/>
                </a:lnTo>
                <a:cubicBezTo>
                  <a:pt x="4522035" y="190091"/>
                  <a:pt x="4521760" y="189857"/>
                  <a:pt x="4518126" y="189316"/>
                </a:cubicBezTo>
                <a:lnTo>
                  <a:pt x="4514640" y="188841"/>
                </a:lnTo>
                <a:lnTo>
                  <a:pt x="4511569" y="186970"/>
                </a:lnTo>
                <a:cubicBezTo>
                  <a:pt x="4510788" y="185226"/>
                  <a:pt x="4510719" y="182981"/>
                  <a:pt x="4510888" y="180943"/>
                </a:cubicBezTo>
                <a:cubicBezTo>
                  <a:pt x="4511690" y="170169"/>
                  <a:pt x="4517648" y="160906"/>
                  <a:pt x="4531865" y="155151"/>
                </a:cubicBezTo>
                <a:cubicBezTo>
                  <a:pt x="4545507" y="149703"/>
                  <a:pt x="4559473" y="144689"/>
                  <a:pt x="4573441" y="139676"/>
                </a:cubicBezTo>
                <a:cubicBezTo>
                  <a:pt x="4585075" y="135420"/>
                  <a:pt x="4593048" y="134454"/>
                  <a:pt x="4594964" y="145847"/>
                </a:cubicBezTo>
                <a:cubicBezTo>
                  <a:pt x="4596879" y="157242"/>
                  <a:pt x="4613452" y="160454"/>
                  <a:pt x="4623059" y="152410"/>
                </a:cubicBezTo>
                <a:cubicBezTo>
                  <a:pt x="4660632" y="120811"/>
                  <a:pt x="4705757" y="95654"/>
                  <a:pt x="4748356" y="68192"/>
                </a:cubicBezTo>
                <a:cubicBezTo>
                  <a:pt x="4778098" y="49168"/>
                  <a:pt x="4809406" y="31378"/>
                  <a:pt x="4833812" y="8017"/>
                </a:cubicBezTo>
                <a:cubicBezTo>
                  <a:pt x="4838299" y="3678"/>
                  <a:pt x="4842399" y="-2039"/>
                  <a:pt x="4850908" y="727"/>
                </a:cubicBezTo>
                <a:close/>
              </a:path>
            </a:pathLst>
          </a:custGeom>
          <a:solidFill>
            <a:srgbClr val="5429E7">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Başlık 1">
            <a:extLst>
              <a:ext uri="{FF2B5EF4-FFF2-40B4-BE49-F238E27FC236}">
                <a16:creationId xmlns:a16="http://schemas.microsoft.com/office/drawing/2014/main" id="{66A7889B-3CC4-534B-98D3-0A9F62CEC339}"/>
              </a:ext>
            </a:extLst>
          </p:cNvPr>
          <p:cNvSpPr>
            <a:spLocks noGrp="1"/>
          </p:cNvSpPr>
          <p:nvPr>
            <p:ph type="title"/>
          </p:nvPr>
        </p:nvSpPr>
        <p:spPr>
          <a:xfrm>
            <a:off x="1000941" y="2620477"/>
            <a:ext cx="3010737" cy="1497475"/>
          </a:xfrm>
        </p:spPr>
        <p:txBody>
          <a:bodyPr>
            <a:normAutofit/>
          </a:bodyPr>
          <a:lstStyle/>
          <a:p>
            <a:r>
              <a:rPr lang="tr-TR" sz="2800"/>
              <a:t>DAVRANIŞ</a:t>
            </a:r>
          </a:p>
        </p:txBody>
      </p:sp>
      <p:graphicFrame>
        <p:nvGraphicFramePr>
          <p:cNvPr id="15" name="İçerik Yer Tutucusu 2">
            <a:extLst>
              <a:ext uri="{FF2B5EF4-FFF2-40B4-BE49-F238E27FC236}">
                <a16:creationId xmlns:a16="http://schemas.microsoft.com/office/drawing/2014/main" id="{65E5A391-A5C1-48C3-B826-DBB02FE3910C}"/>
              </a:ext>
            </a:extLst>
          </p:cNvPr>
          <p:cNvGraphicFramePr>
            <a:graphicFrameLocks noGrp="1"/>
          </p:cNvGraphicFramePr>
          <p:nvPr>
            <p:ph idx="1"/>
            <p:extLst>
              <p:ext uri="{D42A27DB-BD31-4B8C-83A1-F6EECF244321}">
                <p14:modId xmlns:p14="http://schemas.microsoft.com/office/powerpoint/2010/main" val="3181194514"/>
              </p:ext>
            </p:extLst>
          </p:nvPr>
        </p:nvGraphicFramePr>
        <p:xfrm>
          <a:off x="4702547" y="838199"/>
          <a:ext cx="6651253" cy="533876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9786895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AD6D751-94F5-0286-AE14-2C6E7541150E}"/>
              </a:ext>
            </a:extLst>
          </p:cNvPr>
          <p:cNvSpPr>
            <a:spLocks noGrp="1"/>
          </p:cNvSpPr>
          <p:nvPr>
            <p:ph type="title"/>
          </p:nvPr>
        </p:nvSpPr>
        <p:spPr/>
        <p:txBody>
          <a:bodyPr/>
          <a:lstStyle/>
          <a:p>
            <a:r>
              <a:rPr lang="tr-TR" b="0" i="0">
                <a:solidFill>
                  <a:srgbClr val="0D0D0D"/>
                </a:solidFill>
                <a:effectLst/>
                <a:latin typeface="Söhne"/>
              </a:rPr>
              <a:t>Örgütsel davranış aşağıdaki ana unsurları içerir:</a:t>
            </a:r>
            <a:br>
              <a:rPr lang="tr-TR" b="0" i="0">
                <a:solidFill>
                  <a:srgbClr val="0D0D0D"/>
                </a:solidFill>
                <a:effectLst/>
                <a:latin typeface="Söhne"/>
              </a:rPr>
            </a:br>
            <a:endParaRPr lang="tr-TR"/>
          </a:p>
        </p:txBody>
      </p:sp>
      <p:sp>
        <p:nvSpPr>
          <p:cNvPr id="3" name="İçerik Yer Tutucusu 2">
            <a:extLst>
              <a:ext uri="{FF2B5EF4-FFF2-40B4-BE49-F238E27FC236}">
                <a16:creationId xmlns:a16="http://schemas.microsoft.com/office/drawing/2014/main" id="{F29B10D4-FDCB-6C84-C5FB-A5E83A79DAE4}"/>
              </a:ext>
            </a:extLst>
          </p:cNvPr>
          <p:cNvSpPr>
            <a:spLocks noGrp="1"/>
          </p:cNvSpPr>
          <p:nvPr>
            <p:ph idx="1"/>
          </p:nvPr>
        </p:nvSpPr>
        <p:spPr>
          <a:xfrm>
            <a:off x="604434" y="1038386"/>
            <a:ext cx="10749366" cy="5133814"/>
          </a:xfrm>
        </p:spPr>
        <p:txBody>
          <a:bodyPr>
            <a:normAutofit fontScale="40000" lnSpcReduction="20000"/>
          </a:bodyPr>
          <a:lstStyle/>
          <a:p>
            <a:pPr algn="l">
              <a:buFont typeface="+mj-lt"/>
              <a:buAutoNum type="arabicPeriod"/>
            </a:pPr>
            <a:r>
              <a:rPr lang="tr-TR" sz="3400" b="1" i="0">
                <a:solidFill>
                  <a:srgbClr val="0D0D0D"/>
                </a:solidFill>
                <a:effectLst/>
                <a:latin typeface="Söhne"/>
              </a:rPr>
              <a:t>Birey Davranışı:</a:t>
            </a:r>
            <a:endParaRPr lang="tr-TR" sz="3400" b="0" i="0">
              <a:solidFill>
                <a:srgbClr val="0D0D0D"/>
              </a:solidFill>
              <a:effectLst/>
              <a:latin typeface="Söhne"/>
            </a:endParaRPr>
          </a:p>
          <a:p>
            <a:pPr marL="457200" lvl="1" indent="0" algn="l">
              <a:buNone/>
            </a:pPr>
            <a:r>
              <a:rPr lang="tr-TR" sz="2900" b="0" i="0">
                <a:solidFill>
                  <a:srgbClr val="0D0D0D"/>
                </a:solidFill>
                <a:effectLst/>
                <a:latin typeface="Söhne"/>
              </a:rPr>
              <a:t>Bireylerin örgüt içindeki rol ve görevlerine nasıl yaklaştıkları, motivasyonları, öğrenme süreçleri ve iş performansları üzerinde durulur.</a:t>
            </a:r>
          </a:p>
          <a:p>
            <a:pPr algn="l">
              <a:buFont typeface="+mj-lt"/>
              <a:buAutoNum type="arabicPeriod"/>
            </a:pPr>
            <a:r>
              <a:rPr lang="tr-TR" sz="3400" b="1" i="0">
                <a:solidFill>
                  <a:srgbClr val="0D0D0D"/>
                </a:solidFill>
                <a:effectLst/>
                <a:latin typeface="Söhne"/>
              </a:rPr>
              <a:t>Grup Davranışı:</a:t>
            </a:r>
            <a:endParaRPr lang="tr-TR" sz="3400" b="0" i="0">
              <a:solidFill>
                <a:srgbClr val="0D0D0D"/>
              </a:solidFill>
              <a:effectLst/>
              <a:latin typeface="Söhne"/>
            </a:endParaRPr>
          </a:p>
          <a:p>
            <a:pPr marL="457200" lvl="1" indent="0" algn="l">
              <a:buNone/>
            </a:pPr>
            <a:r>
              <a:rPr lang="tr-TR" sz="2900" b="0" i="0">
                <a:solidFill>
                  <a:srgbClr val="0D0D0D"/>
                </a:solidFill>
                <a:effectLst/>
                <a:latin typeface="Söhne"/>
              </a:rPr>
              <a:t>İnsanların örgüt içinde gruplar halinde nasıl etkileşimde bulundukları, grup dinamikleri, liderlik, iletişim ve çatışma yönetimi gibi konulara odaklanır.</a:t>
            </a:r>
          </a:p>
          <a:p>
            <a:pPr algn="l">
              <a:buFont typeface="+mj-lt"/>
              <a:buAutoNum type="arabicPeriod"/>
            </a:pPr>
            <a:r>
              <a:rPr lang="tr-TR" sz="3400" b="1" i="0">
                <a:solidFill>
                  <a:srgbClr val="0D0D0D"/>
                </a:solidFill>
                <a:effectLst/>
                <a:latin typeface="Söhne"/>
              </a:rPr>
              <a:t>Liderlik ve Yönetim:</a:t>
            </a:r>
            <a:endParaRPr lang="tr-TR" sz="3400" b="0" i="0">
              <a:solidFill>
                <a:srgbClr val="0D0D0D"/>
              </a:solidFill>
              <a:effectLst/>
              <a:latin typeface="Söhne"/>
            </a:endParaRPr>
          </a:p>
          <a:p>
            <a:pPr marL="457200" lvl="1" indent="0" algn="l">
              <a:buNone/>
            </a:pPr>
            <a:r>
              <a:rPr lang="tr-TR" sz="2900" b="0" i="0">
                <a:solidFill>
                  <a:srgbClr val="0D0D0D"/>
                </a:solidFill>
                <a:effectLst/>
                <a:latin typeface="Söhne"/>
              </a:rPr>
              <a:t>Örgüt içinde liderlik tarzları, karar alma süreçleri, otorite ve güç ilişkileri gibi konuları inceler. Yöneticilerin ve liderlerin nasıl etkili olabilecekleri üzerine odaklanır.</a:t>
            </a:r>
          </a:p>
          <a:p>
            <a:pPr algn="l">
              <a:buFont typeface="+mj-lt"/>
              <a:buAutoNum type="arabicPeriod"/>
            </a:pPr>
            <a:r>
              <a:rPr lang="tr-TR" sz="3400" b="1" i="0">
                <a:solidFill>
                  <a:srgbClr val="0D0D0D"/>
                </a:solidFill>
                <a:effectLst/>
                <a:latin typeface="Söhne"/>
              </a:rPr>
              <a:t>Organizasyon Kültürü ve Yapısı:</a:t>
            </a:r>
            <a:endParaRPr lang="tr-TR" sz="3400" b="0" i="0">
              <a:solidFill>
                <a:srgbClr val="0D0D0D"/>
              </a:solidFill>
              <a:effectLst/>
              <a:latin typeface="Söhne"/>
            </a:endParaRPr>
          </a:p>
          <a:p>
            <a:pPr marL="457200" lvl="1" indent="0" algn="l">
              <a:buNone/>
            </a:pPr>
            <a:r>
              <a:rPr lang="tr-TR" sz="2900" b="0" i="0">
                <a:solidFill>
                  <a:srgbClr val="0D0D0D"/>
                </a:solidFill>
                <a:effectLst/>
                <a:latin typeface="Söhne"/>
              </a:rPr>
              <a:t>Örgütün değerleri, normları, ritüelleri ve organizasyon yapısı gibi unsurları içerir. Örgüt kültürü, çalışanların davranışlarını ve algılarını etkiler.</a:t>
            </a:r>
          </a:p>
          <a:p>
            <a:pPr algn="l">
              <a:buFont typeface="+mj-lt"/>
              <a:buAutoNum type="arabicPeriod"/>
            </a:pPr>
            <a:r>
              <a:rPr lang="tr-TR" sz="3400" b="1" i="0">
                <a:solidFill>
                  <a:srgbClr val="0D0D0D"/>
                </a:solidFill>
                <a:effectLst/>
                <a:latin typeface="Söhne"/>
              </a:rPr>
              <a:t>Değişim ve İnovasyon:</a:t>
            </a:r>
            <a:endParaRPr lang="tr-TR" sz="3400" b="0" i="0">
              <a:solidFill>
                <a:srgbClr val="0D0D0D"/>
              </a:solidFill>
              <a:effectLst/>
              <a:latin typeface="Söhne"/>
            </a:endParaRPr>
          </a:p>
          <a:p>
            <a:pPr marL="457200" lvl="1" indent="0" algn="l">
              <a:buNone/>
            </a:pPr>
            <a:r>
              <a:rPr lang="tr-TR" sz="2900" b="0" i="0">
                <a:solidFill>
                  <a:srgbClr val="0D0D0D"/>
                </a:solidFill>
                <a:effectLst/>
                <a:latin typeface="Söhne"/>
              </a:rPr>
              <a:t>Örgüt içindeki değişim süreçlerini ve inovasyonu ele alır. İnsanların değişime nasıl tepki verdikleri ve organizasyonlarda nasıl gelişim sağlandığı üzerine odaklanır.</a:t>
            </a:r>
          </a:p>
          <a:p>
            <a:pPr algn="l">
              <a:buFont typeface="+mj-lt"/>
              <a:buAutoNum type="arabicPeriod"/>
            </a:pPr>
            <a:r>
              <a:rPr lang="tr-TR" sz="3400" b="1" i="0">
                <a:solidFill>
                  <a:srgbClr val="0D0D0D"/>
                </a:solidFill>
                <a:effectLst/>
                <a:latin typeface="Söhne"/>
              </a:rPr>
              <a:t>İletişim:</a:t>
            </a:r>
            <a:endParaRPr lang="tr-TR" sz="3400" b="0" i="0">
              <a:solidFill>
                <a:srgbClr val="0D0D0D"/>
              </a:solidFill>
              <a:effectLst/>
              <a:latin typeface="Söhne"/>
            </a:endParaRPr>
          </a:p>
          <a:p>
            <a:pPr marL="457200" lvl="1" indent="0" algn="l">
              <a:buNone/>
            </a:pPr>
            <a:r>
              <a:rPr lang="tr-TR" sz="2900" b="0" i="0">
                <a:solidFill>
                  <a:srgbClr val="0D0D0D"/>
                </a:solidFill>
                <a:effectLst/>
                <a:latin typeface="Söhne"/>
              </a:rPr>
              <a:t>Örgüt içindeki iletişim süreçlerini inceler. İyi bir iletişim, örgüt içinde etkili bir işbirliği ve anlayış sağlar.</a:t>
            </a:r>
          </a:p>
          <a:p>
            <a:pPr algn="l">
              <a:buFont typeface="+mj-lt"/>
              <a:buAutoNum type="arabicPeriod"/>
            </a:pPr>
            <a:r>
              <a:rPr lang="tr-TR" sz="3400" b="1" i="0">
                <a:solidFill>
                  <a:srgbClr val="0D0D0D"/>
                </a:solidFill>
                <a:effectLst/>
                <a:latin typeface="Söhne"/>
              </a:rPr>
              <a:t>Çatışma Yönetimi:</a:t>
            </a:r>
            <a:endParaRPr lang="tr-TR" sz="3400" b="0" i="0">
              <a:solidFill>
                <a:srgbClr val="0D0D0D"/>
              </a:solidFill>
              <a:effectLst/>
              <a:latin typeface="Söhne"/>
            </a:endParaRPr>
          </a:p>
          <a:p>
            <a:pPr marL="457200" lvl="1" indent="0" algn="l">
              <a:buNone/>
            </a:pPr>
            <a:r>
              <a:rPr lang="tr-TR" sz="2900" b="0" i="0">
                <a:solidFill>
                  <a:srgbClr val="0D0D0D"/>
                </a:solidFill>
                <a:effectLst/>
                <a:latin typeface="Söhne"/>
              </a:rPr>
              <a:t>İnsanların farklı görüşlere sahip olmalarının ve çatışmaların nasıl yönetilebileceğinin incelendiği bir alandır.</a:t>
            </a:r>
          </a:p>
          <a:p>
            <a:pPr algn="l">
              <a:buFont typeface="+mj-lt"/>
              <a:buAutoNum type="arabicPeriod"/>
            </a:pPr>
            <a:r>
              <a:rPr lang="tr-TR" sz="3400" b="1" i="0">
                <a:solidFill>
                  <a:srgbClr val="0D0D0D"/>
                </a:solidFill>
                <a:effectLst/>
                <a:latin typeface="Söhne"/>
              </a:rPr>
              <a:t>Motivasyon ve Performans:</a:t>
            </a:r>
            <a:endParaRPr lang="tr-TR" sz="3400" b="0" i="0">
              <a:solidFill>
                <a:srgbClr val="0D0D0D"/>
              </a:solidFill>
              <a:effectLst/>
              <a:latin typeface="Söhne"/>
            </a:endParaRPr>
          </a:p>
          <a:p>
            <a:pPr marL="457200" lvl="1" indent="0" algn="l">
              <a:buNone/>
            </a:pPr>
            <a:r>
              <a:rPr lang="tr-TR" sz="2900" b="0" i="0">
                <a:solidFill>
                  <a:srgbClr val="0D0D0D"/>
                </a:solidFill>
                <a:effectLst/>
                <a:latin typeface="Söhne"/>
              </a:rPr>
              <a:t>Bireylerin örgüt içinde nasıl motive edilebilecekleri, performanslarını artırmak için kullanılan yöntemler ve ödüllendirme sistemleri üzerine odaklanır.</a:t>
            </a:r>
          </a:p>
          <a:p>
            <a:pPr algn="l"/>
            <a:r>
              <a:rPr lang="tr-TR" sz="3400" b="0" i="0">
                <a:solidFill>
                  <a:srgbClr val="0D0D0D"/>
                </a:solidFill>
                <a:effectLst/>
                <a:latin typeface="Söhne"/>
              </a:rPr>
              <a:t>Örgütsel davranış, çalışanların ve grupların iş yerindeki deneyimlerini anlamak ve bu deneyimleri daha etkili bir şekilde yönetmek için önemli bir araştırma ve uygulama alanıdır. İyi bir örgütsel davranış anlayışı, örgüt içinde daha iyi bir çalışma ortamı ve performansı teşvik etmeye yardımcı olabilir.</a:t>
            </a:r>
          </a:p>
          <a:p>
            <a:endParaRPr lang="tr-TR"/>
          </a:p>
        </p:txBody>
      </p:sp>
    </p:spTree>
    <p:extLst>
      <p:ext uri="{BB962C8B-B14F-4D97-AF65-F5344CB8AC3E}">
        <p14:creationId xmlns:p14="http://schemas.microsoft.com/office/powerpoint/2010/main" val="309884076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531F9B1E-5CAC-4341-AA11-AD47A16CCE9D}"/>
              </a:ext>
            </a:extLst>
          </p:cNvPr>
          <p:cNvSpPr>
            <a:spLocks noGrp="1"/>
          </p:cNvSpPr>
          <p:nvPr>
            <p:ph type="title"/>
          </p:nvPr>
        </p:nvSpPr>
        <p:spPr>
          <a:xfrm>
            <a:off x="1179576" y="2401189"/>
            <a:ext cx="10515600" cy="1325563"/>
          </a:xfrm>
        </p:spPr>
        <p:txBody>
          <a:bodyPr>
            <a:noAutofit/>
          </a:bodyPr>
          <a:lstStyle/>
          <a:p>
            <a:pPr algn="ctr"/>
            <a:r>
              <a:rPr lang="tr-TR" sz="5400" dirty="0"/>
              <a:t>TEŞEKKÜRLER</a:t>
            </a:r>
            <a:br>
              <a:rPr lang="tr-TR" sz="5400" dirty="0"/>
            </a:br>
            <a:br>
              <a:rPr lang="tr-TR" sz="5400" dirty="0"/>
            </a:br>
            <a:endParaRPr lang="tr-TR" sz="5400" dirty="0"/>
          </a:p>
        </p:txBody>
      </p:sp>
    </p:spTree>
    <p:extLst>
      <p:ext uri="{BB962C8B-B14F-4D97-AF65-F5344CB8AC3E}">
        <p14:creationId xmlns:p14="http://schemas.microsoft.com/office/powerpoint/2010/main" val="23579303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8717E5B-2C1D-4094-9D25-6FF6FBD923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6B6E033A-DB2E-49B8-B600-B38E0C280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5070" y="1834243"/>
            <a:ext cx="3781618" cy="3189514"/>
          </a:xfrm>
          <a:custGeom>
            <a:avLst/>
            <a:gdLst>
              <a:gd name="connsiteX0" fmla="*/ 5462602 w 5470628"/>
              <a:gd name="connsiteY0" fmla="*/ 1413608 h 3193741"/>
              <a:gd name="connsiteX1" fmla="*/ 5465724 w 5470628"/>
              <a:gd name="connsiteY1" fmla="*/ 1421881 h 3193741"/>
              <a:gd name="connsiteX2" fmla="*/ 5465025 w 5470628"/>
              <a:gd name="connsiteY2" fmla="*/ 1466556 h 3193741"/>
              <a:gd name="connsiteX3" fmla="*/ 5463208 w 5470628"/>
              <a:gd name="connsiteY3" fmla="*/ 1466226 h 3193741"/>
              <a:gd name="connsiteX4" fmla="*/ 5463242 w 5470628"/>
              <a:gd name="connsiteY4" fmla="*/ 1451866 h 3193741"/>
              <a:gd name="connsiteX5" fmla="*/ 5462894 w 5470628"/>
              <a:gd name="connsiteY5" fmla="*/ 1423194 h 3193741"/>
              <a:gd name="connsiteX6" fmla="*/ 5461417 w 5470628"/>
              <a:gd name="connsiteY6" fmla="*/ 1391849 h 3193741"/>
              <a:gd name="connsiteX7" fmla="*/ 5462246 w 5470628"/>
              <a:gd name="connsiteY7" fmla="*/ 1401944 h 3193741"/>
              <a:gd name="connsiteX8" fmla="*/ 5462602 w 5470628"/>
              <a:gd name="connsiteY8" fmla="*/ 1413608 h 3193741"/>
              <a:gd name="connsiteX9" fmla="*/ 5459078 w 5470628"/>
              <a:gd name="connsiteY9" fmla="*/ 1404268 h 3193741"/>
              <a:gd name="connsiteX10" fmla="*/ 5460137 w 5470628"/>
              <a:gd name="connsiteY10" fmla="*/ 1393780 h 3193741"/>
              <a:gd name="connsiteX11" fmla="*/ 5461417 w 5470628"/>
              <a:gd name="connsiteY11" fmla="*/ 1391849 h 3193741"/>
              <a:gd name="connsiteX12" fmla="*/ 614271 w 5470628"/>
              <a:gd name="connsiteY12" fmla="*/ 1052206 h 3193741"/>
              <a:gd name="connsiteX13" fmla="*/ 611497 w 5470628"/>
              <a:gd name="connsiteY13" fmla="*/ 1055389 h 3193741"/>
              <a:gd name="connsiteX14" fmla="*/ 630277 w 5470628"/>
              <a:gd name="connsiteY14" fmla="*/ 1065215 h 3193741"/>
              <a:gd name="connsiteX15" fmla="*/ 651856 w 5470628"/>
              <a:gd name="connsiteY15" fmla="*/ 1067584 h 3193741"/>
              <a:gd name="connsiteX16" fmla="*/ 614271 w 5470628"/>
              <a:gd name="connsiteY16" fmla="*/ 1052206 h 3193741"/>
              <a:gd name="connsiteX17" fmla="*/ 810628 w 5470628"/>
              <a:gd name="connsiteY17" fmla="*/ 695550 h 3193741"/>
              <a:gd name="connsiteX18" fmla="*/ 1033084 w 5470628"/>
              <a:gd name="connsiteY18" fmla="*/ 791270 h 3193741"/>
              <a:gd name="connsiteX19" fmla="*/ 1036153 w 5470628"/>
              <a:gd name="connsiteY19" fmla="*/ 788050 h 3193741"/>
              <a:gd name="connsiteX20" fmla="*/ 810628 w 5470628"/>
              <a:gd name="connsiteY20" fmla="*/ 695550 h 3193741"/>
              <a:gd name="connsiteX21" fmla="*/ 4850908 w 5470628"/>
              <a:gd name="connsiteY21" fmla="*/ 727 h 3193741"/>
              <a:gd name="connsiteX22" fmla="*/ 4858584 w 5470628"/>
              <a:gd name="connsiteY22" fmla="*/ 13795 h 3193741"/>
              <a:gd name="connsiteX23" fmla="*/ 4843408 w 5470628"/>
              <a:gd name="connsiteY23" fmla="*/ 37224 h 3193741"/>
              <a:gd name="connsiteX24" fmla="*/ 4871062 w 5470628"/>
              <a:gd name="connsiteY24" fmla="*/ 78954 h 3193741"/>
              <a:gd name="connsiteX25" fmla="*/ 4989038 w 5470628"/>
              <a:gd name="connsiteY25" fmla="*/ 66799 h 3193741"/>
              <a:gd name="connsiteX26" fmla="*/ 5002636 w 5470628"/>
              <a:gd name="connsiteY26" fmla="*/ 79388 h 3193741"/>
              <a:gd name="connsiteX27" fmla="*/ 5008332 w 5470628"/>
              <a:gd name="connsiteY27" fmla="*/ 140859 h 3193741"/>
              <a:gd name="connsiteX28" fmla="*/ 5014326 w 5470628"/>
              <a:gd name="connsiteY28" fmla="*/ 155555 h 3193741"/>
              <a:gd name="connsiteX29" fmla="*/ 5030704 w 5470628"/>
              <a:gd name="connsiteY29" fmla="*/ 221190 h 3193741"/>
              <a:gd name="connsiteX30" fmla="*/ 5097262 w 5470628"/>
              <a:gd name="connsiteY30" fmla="*/ 317759 h 3193741"/>
              <a:gd name="connsiteX31" fmla="*/ 5165084 w 5470628"/>
              <a:gd name="connsiteY31" fmla="*/ 373367 h 3193741"/>
              <a:gd name="connsiteX32" fmla="*/ 5174137 w 5470628"/>
              <a:gd name="connsiteY32" fmla="*/ 389353 h 3193741"/>
              <a:gd name="connsiteX33" fmla="*/ 5192507 w 5470628"/>
              <a:gd name="connsiteY33" fmla="*/ 453561 h 3193741"/>
              <a:gd name="connsiteX34" fmla="*/ 5187160 w 5470628"/>
              <a:gd name="connsiteY34" fmla="*/ 467732 h 3193741"/>
              <a:gd name="connsiteX35" fmla="*/ 5160106 w 5470628"/>
              <a:gd name="connsiteY35" fmla="*/ 486904 h 3193741"/>
              <a:gd name="connsiteX36" fmla="*/ 5138948 w 5470628"/>
              <a:gd name="connsiteY36" fmla="*/ 528614 h 3193741"/>
              <a:gd name="connsiteX37" fmla="*/ 5097016 w 5470628"/>
              <a:gd name="connsiteY37" fmla="*/ 589923 h 3193741"/>
              <a:gd name="connsiteX38" fmla="*/ 5075869 w 5470628"/>
              <a:gd name="connsiteY38" fmla="*/ 608381 h 3193741"/>
              <a:gd name="connsiteX39" fmla="*/ 5093172 w 5470628"/>
              <a:gd name="connsiteY39" fmla="*/ 618385 h 3193741"/>
              <a:gd name="connsiteX40" fmla="*/ 5153518 w 5470628"/>
              <a:gd name="connsiteY40" fmla="*/ 687474 h 3193741"/>
              <a:gd name="connsiteX41" fmla="*/ 5074984 w 5470628"/>
              <a:gd name="connsiteY41" fmla="*/ 776941 h 3193741"/>
              <a:gd name="connsiteX42" fmla="*/ 5033348 w 5470628"/>
              <a:gd name="connsiteY42" fmla="*/ 805473 h 3193741"/>
              <a:gd name="connsiteX43" fmla="*/ 5116847 w 5470628"/>
              <a:gd name="connsiteY43" fmla="*/ 803426 h 3193741"/>
              <a:gd name="connsiteX44" fmla="*/ 5147902 w 5470628"/>
              <a:gd name="connsiteY44" fmla="*/ 833118 h 3193741"/>
              <a:gd name="connsiteX45" fmla="*/ 5161665 w 5470628"/>
              <a:gd name="connsiteY45" fmla="*/ 848297 h 3193741"/>
              <a:gd name="connsiteX46" fmla="*/ 5246520 w 5470628"/>
              <a:gd name="connsiteY46" fmla="*/ 942412 h 3193741"/>
              <a:gd name="connsiteX47" fmla="*/ 5235368 w 5470628"/>
              <a:gd name="connsiteY47" fmla="*/ 972946 h 3193741"/>
              <a:gd name="connsiteX48" fmla="*/ 5113739 w 5470628"/>
              <a:gd name="connsiteY48" fmla="*/ 1128845 h 3193741"/>
              <a:gd name="connsiteX49" fmla="*/ 5255034 w 5470628"/>
              <a:gd name="connsiteY49" fmla="*/ 1151117 h 3193741"/>
              <a:gd name="connsiteX50" fmla="*/ 5267513 w 5470628"/>
              <a:gd name="connsiteY50" fmla="*/ 1216275 h 3193741"/>
              <a:gd name="connsiteX51" fmla="*/ 5343113 w 5470628"/>
              <a:gd name="connsiteY51" fmla="*/ 1281854 h 3193741"/>
              <a:gd name="connsiteX52" fmla="*/ 5452014 w 5470628"/>
              <a:gd name="connsiteY52" fmla="*/ 1385543 h 3193741"/>
              <a:gd name="connsiteX53" fmla="*/ 5459078 w 5470628"/>
              <a:gd name="connsiteY53" fmla="*/ 1404268 h 3193741"/>
              <a:gd name="connsiteX54" fmla="*/ 5458838 w 5470628"/>
              <a:gd name="connsiteY54" fmla="*/ 1406644 h 3193741"/>
              <a:gd name="connsiteX55" fmla="*/ 5455752 w 5470628"/>
              <a:gd name="connsiteY55" fmla="*/ 1450751 h 3193741"/>
              <a:gd name="connsiteX56" fmla="*/ 5454594 w 5470628"/>
              <a:gd name="connsiteY56" fmla="*/ 1464662 h 3193741"/>
              <a:gd name="connsiteX57" fmla="*/ 5447215 w 5470628"/>
              <a:gd name="connsiteY57" fmla="*/ 1463321 h 3193741"/>
              <a:gd name="connsiteX58" fmla="*/ 5433934 w 5470628"/>
              <a:gd name="connsiteY58" fmla="*/ 1458428 h 3193741"/>
              <a:gd name="connsiteX59" fmla="*/ 5424276 w 5470628"/>
              <a:gd name="connsiteY59" fmla="*/ 1477014 h 3193741"/>
              <a:gd name="connsiteX60" fmla="*/ 5444628 w 5470628"/>
              <a:gd name="connsiteY60" fmla="*/ 1511562 h 3193741"/>
              <a:gd name="connsiteX61" fmla="*/ 5453752 w 5470628"/>
              <a:gd name="connsiteY61" fmla="*/ 1474786 h 3193741"/>
              <a:gd name="connsiteX62" fmla="*/ 5454594 w 5470628"/>
              <a:gd name="connsiteY62" fmla="*/ 1464662 h 3193741"/>
              <a:gd name="connsiteX63" fmla="*/ 5463208 w 5470628"/>
              <a:gd name="connsiteY63" fmla="*/ 1466226 h 3193741"/>
              <a:gd name="connsiteX64" fmla="*/ 5463164 w 5470628"/>
              <a:gd name="connsiteY64" fmla="*/ 1484226 h 3193741"/>
              <a:gd name="connsiteX65" fmla="*/ 5456160 w 5470628"/>
              <a:gd name="connsiteY65" fmla="*/ 1575885 h 3193741"/>
              <a:gd name="connsiteX66" fmla="*/ 5345636 w 5470628"/>
              <a:gd name="connsiteY66" fmla="*/ 1714543 h 3193741"/>
              <a:gd name="connsiteX67" fmla="*/ 5251319 w 5470628"/>
              <a:gd name="connsiteY67" fmla="*/ 1775792 h 3193741"/>
              <a:gd name="connsiteX68" fmla="*/ 5043512 w 5470628"/>
              <a:gd name="connsiteY68" fmla="*/ 2027305 h 3193741"/>
              <a:gd name="connsiteX69" fmla="*/ 4978144 w 5470628"/>
              <a:gd name="connsiteY69" fmla="*/ 2108535 h 3193741"/>
              <a:gd name="connsiteX70" fmla="*/ 5031476 w 5470628"/>
              <a:gd name="connsiteY70" fmla="*/ 2128173 h 3193741"/>
              <a:gd name="connsiteX71" fmla="*/ 4937389 w 5470628"/>
              <a:gd name="connsiteY71" fmla="*/ 2216441 h 3193741"/>
              <a:gd name="connsiteX72" fmla="*/ 4826122 w 5470628"/>
              <a:gd name="connsiteY72" fmla="*/ 2315331 h 3193741"/>
              <a:gd name="connsiteX73" fmla="*/ 2544647 w 5470628"/>
              <a:gd name="connsiteY73" fmla="*/ 3190975 h 3193741"/>
              <a:gd name="connsiteX74" fmla="*/ 1328257 w 5470628"/>
              <a:gd name="connsiteY74" fmla="*/ 3153006 h 3193741"/>
              <a:gd name="connsiteX75" fmla="*/ 977943 w 5470628"/>
              <a:gd name="connsiteY75" fmla="*/ 3082502 h 3193741"/>
              <a:gd name="connsiteX76" fmla="*/ 854473 w 5470628"/>
              <a:gd name="connsiteY76" fmla="*/ 2994250 h 3193741"/>
              <a:gd name="connsiteX77" fmla="*/ 811593 w 5470628"/>
              <a:gd name="connsiteY77" fmla="*/ 2970498 h 3193741"/>
              <a:gd name="connsiteX78" fmla="*/ 707024 w 5470628"/>
              <a:gd name="connsiteY78" fmla="*/ 2945439 h 3193741"/>
              <a:gd name="connsiteX79" fmla="*/ 523487 w 5470628"/>
              <a:gd name="connsiteY79" fmla="*/ 2886053 h 3193741"/>
              <a:gd name="connsiteX80" fmla="*/ 587884 w 5470628"/>
              <a:gd name="connsiteY80" fmla="*/ 2859746 h 3193741"/>
              <a:gd name="connsiteX81" fmla="*/ 779426 w 5470628"/>
              <a:gd name="connsiteY81" fmla="*/ 2885897 h 3193741"/>
              <a:gd name="connsiteX82" fmla="*/ 917288 w 5470628"/>
              <a:gd name="connsiteY82" fmla="*/ 2882248 h 3193741"/>
              <a:gd name="connsiteX83" fmla="*/ 718684 w 5470628"/>
              <a:gd name="connsiteY83" fmla="*/ 2819941 h 3193741"/>
              <a:gd name="connsiteX84" fmla="*/ 524650 w 5470628"/>
              <a:gd name="connsiteY84" fmla="*/ 2731220 h 3193741"/>
              <a:gd name="connsiteX85" fmla="*/ 670138 w 5470628"/>
              <a:gd name="connsiteY85" fmla="*/ 2735189 h 3193741"/>
              <a:gd name="connsiteX86" fmla="*/ 675382 w 5470628"/>
              <a:gd name="connsiteY86" fmla="*/ 2719369 h 3193741"/>
              <a:gd name="connsiteX87" fmla="*/ 542021 w 5470628"/>
              <a:gd name="connsiteY87" fmla="*/ 2601946 h 3193741"/>
              <a:gd name="connsiteX88" fmla="*/ 476895 w 5470628"/>
              <a:gd name="connsiteY88" fmla="*/ 2555976 h 3193741"/>
              <a:gd name="connsiteX89" fmla="*/ 188751 w 5470628"/>
              <a:gd name="connsiteY89" fmla="*/ 2428830 h 3193741"/>
              <a:gd name="connsiteX90" fmla="*/ 456762 w 5470628"/>
              <a:gd name="connsiteY90" fmla="*/ 2468731 h 3193741"/>
              <a:gd name="connsiteX91" fmla="*/ 174514 w 5470628"/>
              <a:gd name="connsiteY91" fmla="*/ 2345378 h 3193741"/>
              <a:gd name="connsiteX92" fmla="*/ 38827 w 5470628"/>
              <a:gd name="connsiteY92" fmla="*/ 2303685 h 3193741"/>
              <a:gd name="connsiteX93" fmla="*/ 3281 w 5470628"/>
              <a:gd name="connsiteY93" fmla="*/ 2273587 h 3193741"/>
              <a:gd name="connsiteX94" fmla="*/ 61590 w 5470628"/>
              <a:gd name="connsiteY94" fmla="*/ 2259170 h 3193741"/>
              <a:gd name="connsiteX95" fmla="*/ 242291 w 5470628"/>
              <a:gd name="connsiteY95" fmla="*/ 2250569 h 3193741"/>
              <a:gd name="connsiteX96" fmla="*/ 13205 w 5470628"/>
              <a:gd name="connsiteY96" fmla="*/ 2172263 h 3193741"/>
              <a:gd name="connsiteX97" fmla="*/ 180810 w 5470628"/>
              <a:gd name="connsiteY97" fmla="*/ 2168333 h 3193741"/>
              <a:gd name="connsiteX98" fmla="*/ 226020 w 5470628"/>
              <a:gd name="connsiteY98" fmla="*/ 2121100 h 3193741"/>
              <a:gd name="connsiteX99" fmla="*/ 299145 w 5470628"/>
              <a:gd name="connsiteY99" fmla="*/ 2044862 h 3193741"/>
              <a:gd name="connsiteX100" fmla="*/ 350236 w 5470628"/>
              <a:gd name="connsiteY100" fmla="*/ 2001187 h 3193741"/>
              <a:gd name="connsiteX101" fmla="*/ 365223 w 5470628"/>
              <a:gd name="connsiteY101" fmla="*/ 1881218 h 3193741"/>
              <a:gd name="connsiteX102" fmla="*/ 310707 w 5470628"/>
              <a:gd name="connsiteY102" fmla="*/ 1758752 h 3193741"/>
              <a:gd name="connsiteX103" fmla="*/ 181659 w 5470628"/>
              <a:gd name="connsiteY103" fmla="*/ 1709137 h 3193741"/>
              <a:gd name="connsiteX104" fmla="*/ 213063 w 5470628"/>
              <a:gd name="connsiteY104" fmla="*/ 1632021 h 3193741"/>
              <a:gd name="connsiteX105" fmla="*/ 481390 w 5470628"/>
              <a:gd name="connsiteY105" fmla="*/ 1644125 h 3193741"/>
              <a:gd name="connsiteX106" fmla="*/ 68930 w 5470628"/>
              <a:gd name="connsiteY106" fmla="*/ 1457537 h 3193741"/>
              <a:gd name="connsiteX107" fmla="*/ 135138 w 5470628"/>
              <a:gd name="connsiteY107" fmla="*/ 1440976 h 3193741"/>
              <a:gd name="connsiteX108" fmla="*/ 131611 w 5470628"/>
              <a:gd name="connsiteY108" fmla="*/ 1427642 h 3193741"/>
              <a:gd name="connsiteX109" fmla="*/ 130443 w 5470628"/>
              <a:gd name="connsiteY109" fmla="*/ 1343795 h 3193741"/>
              <a:gd name="connsiteX110" fmla="*/ 138930 w 5470628"/>
              <a:gd name="connsiteY110" fmla="*/ 1304094 h 3193741"/>
              <a:gd name="connsiteX111" fmla="*/ 118409 w 5470628"/>
              <a:gd name="connsiteY111" fmla="*/ 1262212 h 3193741"/>
              <a:gd name="connsiteX112" fmla="*/ 421410 w 5470628"/>
              <a:gd name="connsiteY112" fmla="*/ 1304757 h 3193741"/>
              <a:gd name="connsiteX113" fmla="*/ 655702 w 5470628"/>
              <a:gd name="connsiteY113" fmla="*/ 1291801 h 3193741"/>
              <a:gd name="connsiteX114" fmla="*/ 648299 w 5470628"/>
              <a:gd name="connsiteY114" fmla="*/ 1287715 h 3193741"/>
              <a:gd name="connsiteX115" fmla="*/ 531027 w 5470628"/>
              <a:gd name="connsiteY115" fmla="*/ 1193967 h 3193741"/>
              <a:gd name="connsiteX116" fmla="*/ 526433 w 5470628"/>
              <a:gd name="connsiteY116" fmla="*/ 1191913 h 3193741"/>
              <a:gd name="connsiteX117" fmla="*/ 504666 w 5470628"/>
              <a:gd name="connsiteY117" fmla="*/ 1177230 h 3193741"/>
              <a:gd name="connsiteX118" fmla="*/ 482307 w 5470628"/>
              <a:gd name="connsiteY118" fmla="*/ 1162618 h 3193741"/>
              <a:gd name="connsiteX119" fmla="*/ 479029 w 5470628"/>
              <a:gd name="connsiteY119" fmla="*/ 1162540 h 3193741"/>
              <a:gd name="connsiteX120" fmla="*/ 447663 w 5470628"/>
              <a:gd name="connsiteY120" fmla="*/ 1132649 h 3193741"/>
              <a:gd name="connsiteX121" fmla="*/ 438547 w 5470628"/>
              <a:gd name="connsiteY121" fmla="*/ 1110977 h 3193741"/>
              <a:gd name="connsiteX122" fmla="*/ 405343 w 5470628"/>
              <a:gd name="connsiteY122" fmla="*/ 1089612 h 3193741"/>
              <a:gd name="connsiteX123" fmla="*/ 371373 w 5470628"/>
              <a:gd name="connsiteY123" fmla="*/ 1070238 h 3193741"/>
              <a:gd name="connsiteX124" fmla="*/ 290358 w 5470628"/>
              <a:gd name="connsiteY124" fmla="*/ 1059884 h 3193741"/>
              <a:gd name="connsiteX125" fmla="*/ 235140 w 5470628"/>
              <a:gd name="connsiteY125" fmla="*/ 1029322 h 3193741"/>
              <a:gd name="connsiteX126" fmla="*/ 300494 w 5470628"/>
              <a:gd name="connsiteY126" fmla="*/ 1032083 h 3193741"/>
              <a:gd name="connsiteX127" fmla="*/ 239661 w 5470628"/>
              <a:gd name="connsiteY127" fmla="*/ 997457 h 3193741"/>
              <a:gd name="connsiteX128" fmla="*/ 204788 w 5470628"/>
              <a:gd name="connsiteY128" fmla="*/ 959211 h 3193741"/>
              <a:gd name="connsiteX129" fmla="*/ 207583 w 5470628"/>
              <a:gd name="connsiteY129" fmla="*/ 947009 h 3193741"/>
              <a:gd name="connsiteX130" fmla="*/ 223061 w 5470628"/>
              <a:gd name="connsiteY130" fmla="*/ 947033 h 3193741"/>
              <a:gd name="connsiteX131" fmla="*/ 280015 w 5470628"/>
              <a:gd name="connsiteY131" fmla="*/ 972164 h 3193741"/>
              <a:gd name="connsiteX132" fmla="*/ 353948 w 5470628"/>
              <a:gd name="connsiteY132" fmla="*/ 1006865 h 3193741"/>
              <a:gd name="connsiteX133" fmla="*/ 240466 w 5470628"/>
              <a:gd name="connsiteY133" fmla="*/ 939943 h 3193741"/>
              <a:gd name="connsiteX134" fmla="*/ 158812 w 5470628"/>
              <a:gd name="connsiteY134" fmla="*/ 891467 h 3193741"/>
              <a:gd name="connsiteX135" fmla="*/ 139551 w 5470628"/>
              <a:gd name="connsiteY135" fmla="*/ 855364 h 3193741"/>
              <a:gd name="connsiteX136" fmla="*/ 145731 w 5470628"/>
              <a:gd name="connsiteY136" fmla="*/ 844888 h 3193741"/>
              <a:gd name="connsiteX137" fmla="*/ 158154 w 5470628"/>
              <a:gd name="connsiteY137" fmla="*/ 848366 h 3193741"/>
              <a:gd name="connsiteX138" fmla="*/ 169370 w 5470628"/>
              <a:gd name="connsiteY138" fmla="*/ 856260 h 3193741"/>
              <a:gd name="connsiteX139" fmla="*/ 288295 w 5470628"/>
              <a:gd name="connsiteY139" fmla="*/ 915169 h 3193741"/>
              <a:gd name="connsiteX140" fmla="*/ 462694 w 5470628"/>
              <a:gd name="connsiteY140" fmla="*/ 994643 h 3193741"/>
              <a:gd name="connsiteX141" fmla="*/ 531910 w 5470628"/>
              <a:gd name="connsiteY141" fmla="*/ 1006664 h 3193741"/>
              <a:gd name="connsiteX142" fmla="*/ 333940 w 5470628"/>
              <a:gd name="connsiteY142" fmla="*/ 893507 h 3193741"/>
              <a:gd name="connsiteX143" fmla="*/ 181443 w 5470628"/>
              <a:gd name="connsiteY143" fmla="*/ 746608 h 3193741"/>
              <a:gd name="connsiteX144" fmla="*/ 162678 w 5470628"/>
              <a:gd name="connsiteY144" fmla="*/ 737018 h 3193741"/>
              <a:gd name="connsiteX145" fmla="*/ 156307 w 5470628"/>
              <a:gd name="connsiteY145" fmla="*/ 730435 h 3193741"/>
              <a:gd name="connsiteX146" fmla="*/ 117227 w 5470628"/>
              <a:gd name="connsiteY146" fmla="*/ 677515 h 3193741"/>
              <a:gd name="connsiteX147" fmla="*/ 113655 w 5470628"/>
              <a:gd name="connsiteY147" fmla="*/ 663474 h 3193741"/>
              <a:gd name="connsiteX148" fmla="*/ 115226 w 5470628"/>
              <a:gd name="connsiteY148" fmla="*/ 636712 h 3193741"/>
              <a:gd name="connsiteX149" fmla="*/ 105067 w 5470628"/>
              <a:gd name="connsiteY149" fmla="*/ 622046 h 3193741"/>
              <a:gd name="connsiteX150" fmla="*/ 104113 w 5470628"/>
              <a:gd name="connsiteY150" fmla="*/ 611722 h 3193741"/>
              <a:gd name="connsiteX151" fmla="*/ 118895 w 5470628"/>
              <a:gd name="connsiteY151" fmla="*/ 610169 h 3193741"/>
              <a:gd name="connsiteX152" fmla="*/ 163095 w 5470628"/>
              <a:gd name="connsiteY152" fmla="*/ 640642 h 3193741"/>
              <a:gd name="connsiteX153" fmla="*/ 185766 w 5470628"/>
              <a:gd name="connsiteY153" fmla="*/ 641454 h 3193741"/>
              <a:gd name="connsiteX154" fmla="*/ 212892 w 5470628"/>
              <a:gd name="connsiteY154" fmla="*/ 637457 h 3193741"/>
              <a:gd name="connsiteX155" fmla="*/ 223932 w 5470628"/>
              <a:gd name="connsiteY155" fmla="*/ 647271 h 3193741"/>
              <a:gd name="connsiteX156" fmla="*/ 287167 w 5470628"/>
              <a:gd name="connsiteY156" fmla="*/ 691571 h 3193741"/>
              <a:gd name="connsiteX157" fmla="*/ 330380 w 5470628"/>
              <a:gd name="connsiteY157" fmla="*/ 692506 h 3193741"/>
              <a:gd name="connsiteX158" fmla="*/ 296172 w 5470628"/>
              <a:gd name="connsiteY158" fmla="*/ 688108 h 3193741"/>
              <a:gd name="connsiteX159" fmla="*/ 286974 w 5470628"/>
              <a:gd name="connsiteY159" fmla="*/ 674512 h 3193741"/>
              <a:gd name="connsiteX160" fmla="*/ 286166 w 5470628"/>
              <a:gd name="connsiteY160" fmla="*/ 661798 h 3193741"/>
              <a:gd name="connsiteX161" fmla="*/ 236268 w 5470628"/>
              <a:gd name="connsiteY161" fmla="*/ 635338 h 3193741"/>
              <a:gd name="connsiteX162" fmla="*/ 231734 w 5470628"/>
              <a:gd name="connsiteY162" fmla="*/ 634225 h 3193741"/>
              <a:gd name="connsiteX163" fmla="*/ 221253 w 5470628"/>
              <a:gd name="connsiteY163" fmla="*/ 623870 h 3193741"/>
              <a:gd name="connsiteX164" fmla="*/ 237564 w 5470628"/>
              <a:gd name="connsiteY164" fmla="*/ 613590 h 3193741"/>
              <a:gd name="connsiteX165" fmla="*/ 282259 w 5470628"/>
              <a:gd name="connsiteY165" fmla="*/ 619091 h 3193741"/>
              <a:gd name="connsiteX166" fmla="*/ 370630 w 5470628"/>
              <a:gd name="connsiteY166" fmla="*/ 665566 h 3193741"/>
              <a:gd name="connsiteX167" fmla="*/ 498017 w 5470628"/>
              <a:gd name="connsiteY167" fmla="*/ 740532 h 3193741"/>
              <a:gd name="connsiteX168" fmla="*/ 918036 w 5470628"/>
              <a:gd name="connsiteY168" fmla="*/ 924307 h 3193741"/>
              <a:gd name="connsiteX169" fmla="*/ 1079304 w 5470628"/>
              <a:gd name="connsiteY169" fmla="*/ 984494 h 3193741"/>
              <a:gd name="connsiteX170" fmla="*/ 1079935 w 5470628"/>
              <a:gd name="connsiteY170" fmla="*/ 980383 h 3193741"/>
              <a:gd name="connsiteX171" fmla="*/ 1079695 w 5470628"/>
              <a:gd name="connsiteY171" fmla="*/ 976616 h 3193741"/>
              <a:gd name="connsiteX172" fmla="*/ 966178 w 5470628"/>
              <a:gd name="connsiteY172" fmla="*/ 937219 h 3193741"/>
              <a:gd name="connsiteX173" fmla="*/ 720106 w 5470628"/>
              <a:gd name="connsiteY173" fmla="*/ 807112 h 3193741"/>
              <a:gd name="connsiteX174" fmla="*/ 698823 w 5470628"/>
              <a:gd name="connsiteY174" fmla="*/ 804708 h 3193741"/>
              <a:gd name="connsiteX175" fmla="*/ 664513 w 5470628"/>
              <a:gd name="connsiteY175" fmla="*/ 784663 h 3193741"/>
              <a:gd name="connsiteX176" fmla="*/ 660380 w 5470628"/>
              <a:gd name="connsiteY176" fmla="*/ 771165 h 3193741"/>
              <a:gd name="connsiteX177" fmla="*/ 584959 w 5470628"/>
              <a:gd name="connsiteY177" fmla="*/ 722409 h 3193741"/>
              <a:gd name="connsiteX178" fmla="*/ 435649 w 5470628"/>
              <a:gd name="connsiteY178" fmla="*/ 639659 h 3193741"/>
              <a:gd name="connsiteX179" fmla="*/ 404944 w 5470628"/>
              <a:gd name="connsiteY179" fmla="*/ 606128 h 3193741"/>
              <a:gd name="connsiteX180" fmla="*/ 408476 w 5470628"/>
              <a:gd name="connsiteY180" fmla="*/ 591466 h 3193741"/>
              <a:gd name="connsiteX181" fmla="*/ 425225 w 5470628"/>
              <a:gd name="connsiteY181" fmla="*/ 592759 h 3193741"/>
              <a:gd name="connsiteX182" fmla="*/ 487115 w 5470628"/>
              <a:gd name="connsiteY182" fmla="*/ 620614 h 3193741"/>
              <a:gd name="connsiteX183" fmla="*/ 550277 w 5470628"/>
              <a:gd name="connsiteY183" fmla="*/ 649738 h 3193741"/>
              <a:gd name="connsiteX184" fmla="*/ 544421 w 5470628"/>
              <a:gd name="connsiteY184" fmla="*/ 641907 h 3193741"/>
              <a:gd name="connsiteX185" fmla="*/ 431905 w 5470628"/>
              <a:gd name="connsiteY185" fmla="*/ 580799 h 3193741"/>
              <a:gd name="connsiteX186" fmla="*/ 351177 w 5470628"/>
              <a:gd name="connsiteY186" fmla="*/ 528177 h 3193741"/>
              <a:gd name="connsiteX187" fmla="*/ 339749 w 5470628"/>
              <a:gd name="connsiteY187" fmla="*/ 498244 h 3193741"/>
              <a:gd name="connsiteX188" fmla="*/ 346313 w 5470628"/>
              <a:gd name="connsiteY188" fmla="*/ 489145 h 3193741"/>
              <a:gd name="connsiteX189" fmla="*/ 356579 w 5470628"/>
              <a:gd name="connsiteY189" fmla="*/ 491460 h 3193741"/>
              <a:gd name="connsiteX190" fmla="*/ 371505 w 5470628"/>
              <a:gd name="connsiteY190" fmla="*/ 501516 h 3193741"/>
              <a:gd name="connsiteX191" fmla="*/ 476275 w 5470628"/>
              <a:gd name="connsiteY191" fmla="*/ 553122 h 3193741"/>
              <a:gd name="connsiteX192" fmla="*/ 649952 w 5470628"/>
              <a:gd name="connsiteY192" fmla="*/ 635294 h 3193741"/>
              <a:gd name="connsiteX193" fmla="*/ 727161 w 5470628"/>
              <a:gd name="connsiteY193" fmla="*/ 651328 h 3193741"/>
              <a:gd name="connsiteX194" fmla="*/ 722417 w 5470628"/>
              <a:gd name="connsiteY194" fmla="*/ 646921 h 3193741"/>
              <a:gd name="connsiteX195" fmla="*/ 546079 w 5470628"/>
              <a:gd name="connsiteY195" fmla="*/ 546328 h 3193741"/>
              <a:gd name="connsiteX196" fmla="*/ 378182 w 5470628"/>
              <a:gd name="connsiteY196" fmla="*/ 386585 h 3193741"/>
              <a:gd name="connsiteX197" fmla="*/ 370158 w 5470628"/>
              <a:gd name="connsiteY197" fmla="*/ 382100 h 3193741"/>
              <a:gd name="connsiteX198" fmla="*/ 357861 w 5470628"/>
              <a:gd name="connsiteY198" fmla="*/ 371252 h 3193741"/>
              <a:gd name="connsiteX199" fmla="*/ 331313 w 5470628"/>
              <a:gd name="connsiteY199" fmla="*/ 328203 h 3193741"/>
              <a:gd name="connsiteX200" fmla="*/ 319354 w 5470628"/>
              <a:gd name="connsiteY200" fmla="*/ 299282 h 3193741"/>
              <a:gd name="connsiteX201" fmla="*/ 319682 w 5470628"/>
              <a:gd name="connsiteY201" fmla="*/ 285719 h 3193741"/>
              <a:gd name="connsiteX202" fmla="*/ 306391 w 5470628"/>
              <a:gd name="connsiteY202" fmla="*/ 268585 h 3193741"/>
              <a:gd name="connsiteX203" fmla="*/ 303294 w 5470628"/>
              <a:gd name="connsiteY203" fmla="*/ 257334 h 3193741"/>
              <a:gd name="connsiteX204" fmla="*/ 319242 w 5470628"/>
              <a:gd name="connsiteY204" fmla="*/ 255403 h 3193741"/>
              <a:gd name="connsiteX205" fmla="*/ 364093 w 5470628"/>
              <a:gd name="connsiteY205" fmla="*/ 286745 h 3193741"/>
              <a:gd name="connsiteX206" fmla="*/ 385301 w 5470628"/>
              <a:gd name="connsiteY206" fmla="*/ 287973 h 3193741"/>
              <a:gd name="connsiteX207" fmla="*/ 417598 w 5470628"/>
              <a:gd name="connsiteY207" fmla="*/ 285722 h 3193741"/>
              <a:gd name="connsiteX208" fmla="*/ 440155 w 5470628"/>
              <a:gd name="connsiteY208" fmla="*/ 308139 h 3193741"/>
              <a:gd name="connsiteX209" fmla="*/ 534406 w 5470628"/>
              <a:gd name="connsiteY209" fmla="*/ 339430 h 3193741"/>
              <a:gd name="connsiteX210" fmla="*/ 495633 w 5470628"/>
              <a:gd name="connsiteY210" fmla="*/ 333450 h 3193741"/>
              <a:gd name="connsiteX211" fmla="*/ 486289 w 5470628"/>
              <a:gd name="connsiteY211" fmla="*/ 322243 h 3193741"/>
              <a:gd name="connsiteX212" fmla="*/ 484000 w 5470628"/>
              <a:gd name="connsiteY212" fmla="*/ 304964 h 3193741"/>
              <a:gd name="connsiteX213" fmla="*/ 436911 w 5470628"/>
              <a:gd name="connsiteY213" fmla="*/ 280536 h 3193741"/>
              <a:gd name="connsiteX214" fmla="*/ 426865 w 5470628"/>
              <a:gd name="connsiteY214" fmla="*/ 277007 h 3193741"/>
              <a:gd name="connsiteX215" fmla="*/ 420654 w 5470628"/>
              <a:gd name="connsiteY215" fmla="*/ 268269 h 3193741"/>
              <a:gd name="connsiteX216" fmla="*/ 432329 w 5470628"/>
              <a:gd name="connsiteY216" fmla="*/ 259975 h 3193741"/>
              <a:gd name="connsiteX217" fmla="*/ 447672 w 5470628"/>
              <a:gd name="connsiteY217" fmla="*/ 257879 h 3193741"/>
              <a:gd name="connsiteX218" fmla="*/ 502242 w 5470628"/>
              <a:gd name="connsiteY218" fmla="*/ 273572 h 3193741"/>
              <a:gd name="connsiteX219" fmla="*/ 659874 w 5470628"/>
              <a:gd name="connsiteY219" fmla="*/ 365516 h 3193741"/>
              <a:gd name="connsiteX220" fmla="*/ 829177 w 5470628"/>
              <a:gd name="connsiteY220" fmla="*/ 444421 h 3193741"/>
              <a:gd name="connsiteX221" fmla="*/ 1231903 w 5470628"/>
              <a:gd name="connsiteY221" fmla="*/ 613682 h 3193741"/>
              <a:gd name="connsiteX222" fmla="*/ 1911736 w 5470628"/>
              <a:gd name="connsiteY222" fmla="*/ 685084 h 3193741"/>
              <a:gd name="connsiteX223" fmla="*/ 2564313 w 5470628"/>
              <a:gd name="connsiteY223" fmla="*/ 632143 h 3193741"/>
              <a:gd name="connsiteX224" fmla="*/ 2657304 w 5470628"/>
              <a:gd name="connsiteY224" fmla="*/ 624913 h 3193741"/>
              <a:gd name="connsiteX225" fmla="*/ 4235818 w 5470628"/>
              <a:gd name="connsiteY225" fmla="*/ 259339 h 3193741"/>
              <a:gd name="connsiteX226" fmla="*/ 4460331 w 5470628"/>
              <a:gd name="connsiteY226" fmla="*/ 176864 h 3193741"/>
              <a:gd name="connsiteX227" fmla="*/ 4499578 w 5470628"/>
              <a:gd name="connsiteY227" fmla="*/ 186791 h 3193741"/>
              <a:gd name="connsiteX228" fmla="*/ 4514640 w 5470628"/>
              <a:gd name="connsiteY228" fmla="*/ 188841 h 3193741"/>
              <a:gd name="connsiteX229" fmla="*/ 4516523 w 5470628"/>
              <a:gd name="connsiteY229" fmla="*/ 189988 h 3193741"/>
              <a:gd name="connsiteX230" fmla="*/ 4518126 w 5470628"/>
              <a:gd name="connsiteY230" fmla="*/ 189316 h 3193741"/>
              <a:gd name="connsiteX231" fmla="*/ 4514640 w 5470628"/>
              <a:gd name="connsiteY231" fmla="*/ 188841 h 3193741"/>
              <a:gd name="connsiteX232" fmla="*/ 4511569 w 5470628"/>
              <a:gd name="connsiteY232" fmla="*/ 186970 h 3193741"/>
              <a:gd name="connsiteX233" fmla="*/ 4510888 w 5470628"/>
              <a:gd name="connsiteY233" fmla="*/ 180943 h 3193741"/>
              <a:gd name="connsiteX234" fmla="*/ 4531865 w 5470628"/>
              <a:gd name="connsiteY234" fmla="*/ 155151 h 3193741"/>
              <a:gd name="connsiteX235" fmla="*/ 4573441 w 5470628"/>
              <a:gd name="connsiteY235" fmla="*/ 139676 h 3193741"/>
              <a:gd name="connsiteX236" fmla="*/ 4594964 w 5470628"/>
              <a:gd name="connsiteY236" fmla="*/ 145847 h 3193741"/>
              <a:gd name="connsiteX237" fmla="*/ 4623059 w 5470628"/>
              <a:gd name="connsiteY237" fmla="*/ 152410 h 3193741"/>
              <a:gd name="connsiteX238" fmla="*/ 4748356 w 5470628"/>
              <a:gd name="connsiteY238" fmla="*/ 68192 h 3193741"/>
              <a:gd name="connsiteX239" fmla="*/ 4833812 w 5470628"/>
              <a:gd name="connsiteY239" fmla="*/ 8017 h 3193741"/>
              <a:gd name="connsiteX240" fmla="*/ 4850908 w 5470628"/>
              <a:gd name="connsiteY240" fmla="*/ 727 h 3193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Lst>
            <a:rect l="l" t="t" r="r" b="b"/>
            <a:pathLst>
              <a:path w="5470628" h="3193741">
                <a:moveTo>
                  <a:pt x="5462602" y="1413608"/>
                </a:moveTo>
                <a:lnTo>
                  <a:pt x="5465724" y="1421881"/>
                </a:lnTo>
                <a:cubicBezTo>
                  <a:pt x="5472118" y="1444281"/>
                  <a:pt x="5472640" y="1461744"/>
                  <a:pt x="5465025" y="1466556"/>
                </a:cubicBezTo>
                <a:lnTo>
                  <a:pt x="5463208" y="1466226"/>
                </a:lnTo>
                <a:lnTo>
                  <a:pt x="5463242" y="1451866"/>
                </a:lnTo>
                <a:cubicBezTo>
                  <a:pt x="5463190" y="1441487"/>
                  <a:pt x="5463068" y="1431722"/>
                  <a:pt x="5462894" y="1423194"/>
                </a:cubicBezTo>
                <a:close/>
                <a:moveTo>
                  <a:pt x="5461417" y="1391849"/>
                </a:moveTo>
                <a:cubicBezTo>
                  <a:pt x="5461710" y="1392940"/>
                  <a:pt x="5461992" y="1396513"/>
                  <a:pt x="5462246" y="1401944"/>
                </a:cubicBezTo>
                <a:lnTo>
                  <a:pt x="5462602" y="1413608"/>
                </a:lnTo>
                <a:lnTo>
                  <a:pt x="5459078" y="1404268"/>
                </a:lnTo>
                <a:lnTo>
                  <a:pt x="5460137" y="1393780"/>
                </a:lnTo>
                <a:cubicBezTo>
                  <a:pt x="5460561" y="1391114"/>
                  <a:pt x="5460982" y="1390270"/>
                  <a:pt x="5461417" y="1391849"/>
                </a:cubicBezTo>
                <a:close/>
                <a:moveTo>
                  <a:pt x="614271" y="1052206"/>
                </a:moveTo>
                <a:cubicBezTo>
                  <a:pt x="613444" y="1053256"/>
                  <a:pt x="612323" y="1054339"/>
                  <a:pt x="611497" y="1055389"/>
                </a:cubicBezTo>
                <a:cubicBezTo>
                  <a:pt x="617673" y="1058912"/>
                  <a:pt x="624115" y="1061928"/>
                  <a:pt x="630277" y="1065215"/>
                </a:cubicBezTo>
                <a:cubicBezTo>
                  <a:pt x="637469" y="1066004"/>
                  <a:pt x="644958" y="1066759"/>
                  <a:pt x="651856" y="1067584"/>
                </a:cubicBezTo>
                <a:cubicBezTo>
                  <a:pt x="639327" y="1062458"/>
                  <a:pt x="626799" y="1057332"/>
                  <a:pt x="614271" y="1052206"/>
                </a:cubicBezTo>
                <a:close/>
                <a:moveTo>
                  <a:pt x="810628" y="695550"/>
                </a:moveTo>
                <a:cubicBezTo>
                  <a:pt x="873537" y="739416"/>
                  <a:pt x="951215" y="767494"/>
                  <a:pt x="1033084" y="791270"/>
                </a:cubicBezTo>
                <a:cubicBezTo>
                  <a:pt x="1034205" y="790184"/>
                  <a:pt x="1035031" y="789136"/>
                  <a:pt x="1036153" y="788050"/>
                </a:cubicBezTo>
                <a:cubicBezTo>
                  <a:pt x="960983" y="757296"/>
                  <a:pt x="885798" y="726306"/>
                  <a:pt x="810628" y="695550"/>
                </a:cubicBezTo>
                <a:close/>
                <a:moveTo>
                  <a:pt x="4850908" y="727"/>
                </a:moveTo>
                <a:cubicBezTo>
                  <a:pt x="4858191" y="2929"/>
                  <a:pt x="4860543" y="7152"/>
                  <a:pt x="4858584" y="13795"/>
                </a:cubicBezTo>
                <a:cubicBezTo>
                  <a:pt x="4855845" y="22194"/>
                  <a:pt x="4850092" y="30008"/>
                  <a:pt x="4843408" y="37224"/>
                </a:cubicBezTo>
                <a:cubicBezTo>
                  <a:pt x="4812232" y="71132"/>
                  <a:pt x="4827067" y="79774"/>
                  <a:pt x="4871062" y="78954"/>
                </a:cubicBezTo>
                <a:cubicBezTo>
                  <a:pt x="4910302" y="78234"/>
                  <a:pt x="4949507" y="72299"/>
                  <a:pt x="4989038" y="66799"/>
                </a:cubicBezTo>
                <a:cubicBezTo>
                  <a:pt x="5008500" y="63967"/>
                  <a:pt x="5009491" y="65509"/>
                  <a:pt x="5002636" y="79388"/>
                </a:cubicBezTo>
                <a:cubicBezTo>
                  <a:pt x="4991594" y="102315"/>
                  <a:pt x="4990844" y="123285"/>
                  <a:pt x="5008332" y="140859"/>
                </a:cubicBezTo>
                <a:cubicBezTo>
                  <a:pt x="5012456" y="144868"/>
                  <a:pt x="5015428" y="149491"/>
                  <a:pt x="5014326" y="155555"/>
                </a:cubicBezTo>
                <a:cubicBezTo>
                  <a:pt x="5009356" y="180357"/>
                  <a:pt x="5019874" y="200674"/>
                  <a:pt x="5030704" y="221190"/>
                </a:cubicBezTo>
                <a:cubicBezTo>
                  <a:pt x="5048958" y="255517"/>
                  <a:pt x="5072099" y="287116"/>
                  <a:pt x="5097262" y="317759"/>
                </a:cubicBezTo>
                <a:cubicBezTo>
                  <a:pt x="5115004" y="339336"/>
                  <a:pt x="5126222" y="365974"/>
                  <a:pt x="5165084" y="373367"/>
                </a:cubicBezTo>
                <a:cubicBezTo>
                  <a:pt x="5174420" y="375083"/>
                  <a:pt x="5177498" y="381353"/>
                  <a:pt x="5174137" y="389353"/>
                </a:cubicBezTo>
                <a:cubicBezTo>
                  <a:pt x="5163026" y="415847"/>
                  <a:pt x="5172067" y="436343"/>
                  <a:pt x="5192507" y="453561"/>
                </a:cubicBezTo>
                <a:cubicBezTo>
                  <a:pt x="5199734" y="459565"/>
                  <a:pt x="5197020" y="463690"/>
                  <a:pt x="5187160" y="467732"/>
                </a:cubicBezTo>
                <a:cubicBezTo>
                  <a:pt x="5175836" y="472188"/>
                  <a:pt x="5167025" y="478711"/>
                  <a:pt x="5160106" y="486904"/>
                </a:cubicBezTo>
                <a:cubicBezTo>
                  <a:pt x="5148744" y="500143"/>
                  <a:pt x="5143396" y="514315"/>
                  <a:pt x="5138948" y="528614"/>
                </a:cubicBezTo>
                <a:cubicBezTo>
                  <a:pt x="5132042" y="551041"/>
                  <a:pt x="5123894" y="572670"/>
                  <a:pt x="5097016" y="589923"/>
                </a:cubicBezTo>
                <a:cubicBezTo>
                  <a:pt x="5089016" y="595163"/>
                  <a:pt x="5082598" y="601872"/>
                  <a:pt x="5075869" y="608381"/>
                </a:cubicBezTo>
                <a:cubicBezTo>
                  <a:pt x="5078016" y="614052"/>
                  <a:pt x="5083322" y="617918"/>
                  <a:pt x="5093172" y="618385"/>
                </a:cubicBezTo>
                <a:cubicBezTo>
                  <a:pt x="5155867" y="621469"/>
                  <a:pt x="5153088" y="652648"/>
                  <a:pt x="5153518" y="687474"/>
                </a:cubicBezTo>
                <a:cubicBezTo>
                  <a:pt x="5154177" y="730575"/>
                  <a:pt x="5118812" y="754787"/>
                  <a:pt x="5074984" y="776941"/>
                </a:cubicBezTo>
                <a:cubicBezTo>
                  <a:pt x="5059986" y="784451"/>
                  <a:pt x="5038116" y="786863"/>
                  <a:pt x="5033348" y="805473"/>
                </a:cubicBezTo>
                <a:cubicBezTo>
                  <a:pt x="5059529" y="819384"/>
                  <a:pt x="5089376" y="802009"/>
                  <a:pt x="5116847" y="803426"/>
                </a:cubicBezTo>
                <a:cubicBezTo>
                  <a:pt x="5139548" y="804709"/>
                  <a:pt x="5176330" y="798120"/>
                  <a:pt x="5147902" y="833118"/>
                </a:cubicBezTo>
                <a:cubicBezTo>
                  <a:pt x="5139626" y="843373"/>
                  <a:pt x="5150382" y="848714"/>
                  <a:pt x="5161665" y="848297"/>
                </a:cubicBezTo>
                <a:cubicBezTo>
                  <a:pt x="5253064" y="844106"/>
                  <a:pt x="5215170" y="912756"/>
                  <a:pt x="5246520" y="942412"/>
                </a:cubicBezTo>
                <a:cubicBezTo>
                  <a:pt x="5255359" y="950358"/>
                  <a:pt x="5247812" y="967405"/>
                  <a:pt x="5235368" y="972946"/>
                </a:cubicBezTo>
                <a:cubicBezTo>
                  <a:pt x="5156387" y="1008610"/>
                  <a:pt x="5149354" y="1071149"/>
                  <a:pt x="5113739" y="1128845"/>
                </a:cubicBezTo>
                <a:cubicBezTo>
                  <a:pt x="5157305" y="1144685"/>
                  <a:pt x="5208388" y="1143005"/>
                  <a:pt x="5255034" y="1151117"/>
                </a:cubicBezTo>
                <a:cubicBezTo>
                  <a:pt x="5303482" y="1159484"/>
                  <a:pt x="5304156" y="1170079"/>
                  <a:pt x="5267513" y="1216275"/>
                </a:cubicBezTo>
                <a:cubicBezTo>
                  <a:pt x="5370269" y="1212844"/>
                  <a:pt x="5370269" y="1212844"/>
                  <a:pt x="5343113" y="1281854"/>
                </a:cubicBezTo>
                <a:cubicBezTo>
                  <a:pt x="5386272" y="1279593"/>
                  <a:pt x="5428618" y="1334726"/>
                  <a:pt x="5452014" y="1385543"/>
                </a:cubicBezTo>
                <a:lnTo>
                  <a:pt x="5459078" y="1404268"/>
                </a:lnTo>
                <a:lnTo>
                  <a:pt x="5458838" y="1406644"/>
                </a:lnTo>
                <a:cubicBezTo>
                  <a:pt x="5457942" y="1418063"/>
                  <a:pt x="5456960" y="1434367"/>
                  <a:pt x="5455752" y="1450751"/>
                </a:cubicBezTo>
                <a:lnTo>
                  <a:pt x="5454594" y="1464662"/>
                </a:lnTo>
                <a:lnTo>
                  <a:pt x="5447215" y="1463321"/>
                </a:lnTo>
                <a:cubicBezTo>
                  <a:pt x="5441256" y="1459714"/>
                  <a:pt x="5437002" y="1458345"/>
                  <a:pt x="5433934" y="1458428"/>
                </a:cubicBezTo>
                <a:cubicBezTo>
                  <a:pt x="5424728" y="1458676"/>
                  <a:pt x="5426188" y="1471978"/>
                  <a:pt x="5424276" y="1477014"/>
                </a:cubicBezTo>
                <a:cubicBezTo>
                  <a:pt x="5417851" y="1492977"/>
                  <a:pt x="5433852" y="1501241"/>
                  <a:pt x="5444628" y="1511562"/>
                </a:cubicBezTo>
                <a:cubicBezTo>
                  <a:pt x="5448663" y="1515344"/>
                  <a:pt x="5451544" y="1497678"/>
                  <a:pt x="5453752" y="1474786"/>
                </a:cubicBezTo>
                <a:lnTo>
                  <a:pt x="5454594" y="1464662"/>
                </a:lnTo>
                <a:lnTo>
                  <a:pt x="5463208" y="1466226"/>
                </a:lnTo>
                <a:lnTo>
                  <a:pt x="5463164" y="1484226"/>
                </a:lnTo>
                <a:cubicBezTo>
                  <a:pt x="5462722" y="1528173"/>
                  <a:pt x="5460824" y="1571999"/>
                  <a:pt x="5456160" y="1575885"/>
                </a:cubicBezTo>
                <a:cubicBezTo>
                  <a:pt x="5406708" y="1617226"/>
                  <a:pt x="5442751" y="1692579"/>
                  <a:pt x="5345636" y="1714543"/>
                </a:cubicBezTo>
                <a:cubicBezTo>
                  <a:pt x="5301930" y="1724583"/>
                  <a:pt x="5282493" y="1755882"/>
                  <a:pt x="5251319" y="1775792"/>
                </a:cubicBezTo>
                <a:cubicBezTo>
                  <a:pt x="5142610" y="1844714"/>
                  <a:pt x="5072132" y="1925140"/>
                  <a:pt x="5043512" y="2027305"/>
                </a:cubicBezTo>
                <a:cubicBezTo>
                  <a:pt x="5035488" y="2055562"/>
                  <a:pt x="5000258" y="2081893"/>
                  <a:pt x="4978144" y="2108535"/>
                </a:cubicBezTo>
                <a:cubicBezTo>
                  <a:pt x="4990785" y="2124798"/>
                  <a:pt x="5050411" y="2079615"/>
                  <a:pt x="5031476" y="2128173"/>
                </a:cubicBezTo>
                <a:cubicBezTo>
                  <a:pt x="5017138" y="2164787"/>
                  <a:pt x="4975973" y="2191363"/>
                  <a:pt x="4937389" y="2216441"/>
                </a:cubicBezTo>
                <a:cubicBezTo>
                  <a:pt x="4893079" y="2245058"/>
                  <a:pt x="4843760" y="2269776"/>
                  <a:pt x="4826122" y="2315331"/>
                </a:cubicBezTo>
                <a:cubicBezTo>
                  <a:pt x="4822276" y="2325050"/>
                  <a:pt x="3896510" y="3112888"/>
                  <a:pt x="2544647" y="3190975"/>
                </a:cubicBezTo>
                <a:cubicBezTo>
                  <a:pt x="2323734" y="3203734"/>
                  <a:pt x="1445947" y="3169121"/>
                  <a:pt x="1328257" y="3153006"/>
                </a:cubicBezTo>
                <a:cubicBezTo>
                  <a:pt x="1207258" y="3136344"/>
                  <a:pt x="1101756" y="3091943"/>
                  <a:pt x="977943" y="3082502"/>
                </a:cubicBezTo>
                <a:cubicBezTo>
                  <a:pt x="912454" y="3077622"/>
                  <a:pt x="848655" y="3061861"/>
                  <a:pt x="854473" y="2994250"/>
                </a:cubicBezTo>
                <a:cubicBezTo>
                  <a:pt x="856228" y="2975057"/>
                  <a:pt x="838125" y="2961827"/>
                  <a:pt x="811593" y="2970498"/>
                </a:cubicBezTo>
                <a:cubicBezTo>
                  <a:pt x="761454" y="2987010"/>
                  <a:pt x="736680" y="2962489"/>
                  <a:pt x="707024" y="2945439"/>
                </a:cubicBezTo>
                <a:cubicBezTo>
                  <a:pt x="654509" y="2915262"/>
                  <a:pt x="603913" y="2882480"/>
                  <a:pt x="523487" y="2886053"/>
                </a:cubicBezTo>
                <a:cubicBezTo>
                  <a:pt x="537017" y="2855468"/>
                  <a:pt x="563587" y="2856758"/>
                  <a:pt x="587884" y="2859746"/>
                </a:cubicBezTo>
                <a:cubicBezTo>
                  <a:pt x="652090" y="2867866"/>
                  <a:pt x="715235" y="2878012"/>
                  <a:pt x="779426" y="2885897"/>
                </a:cubicBezTo>
                <a:cubicBezTo>
                  <a:pt x="821123" y="2891048"/>
                  <a:pt x="863074" y="2900202"/>
                  <a:pt x="917288" y="2882248"/>
                </a:cubicBezTo>
                <a:cubicBezTo>
                  <a:pt x="866364" y="2830288"/>
                  <a:pt x="785092" y="2829930"/>
                  <a:pt x="718684" y="2819941"/>
                </a:cubicBezTo>
                <a:cubicBezTo>
                  <a:pt x="635747" y="2807447"/>
                  <a:pt x="584925" y="2771133"/>
                  <a:pt x="524650" y="2731220"/>
                </a:cubicBezTo>
                <a:cubicBezTo>
                  <a:pt x="584180" y="2712621"/>
                  <a:pt x="623299" y="2742760"/>
                  <a:pt x="670138" y="2735189"/>
                </a:cubicBezTo>
                <a:cubicBezTo>
                  <a:pt x="672406" y="2728745"/>
                  <a:pt x="675988" y="2719532"/>
                  <a:pt x="675382" y="2719369"/>
                </a:cubicBezTo>
                <a:cubicBezTo>
                  <a:pt x="596666" y="2703042"/>
                  <a:pt x="557844" y="2658869"/>
                  <a:pt x="542021" y="2601946"/>
                </a:cubicBezTo>
                <a:cubicBezTo>
                  <a:pt x="533902" y="2572560"/>
                  <a:pt x="505246" y="2566541"/>
                  <a:pt x="476895" y="2555976"/>
                </a:cubicBezTo>
                <a:cubicBezTo>
                  <a:pt x="377189" y="2518466"/>
                  <a:pt x="272496" y="2486779"/>
                  <a:pt x="188751" y="2428830"/>
                </a:cubicBezTo>
                <a:cubicBezTo>
                  <a:pt x="280875" y="2426687"/>
                  <a:pt x="357216" y="2461808"/>
                  <a:pt x="456762" y="2468731"/>
                </a:cubicBezTo>
                <a:cubicBezTo>
                  <a:pt x="373794" y="2404281"/>
                  <a:pt x="269816" y="2379152"/>
                  <a:pt x="174514" y="2345378"/>
                </a:cubicBezTo>
                <a:cubicBezTo>
                  <a:pt x="130977" y="2330009"/>
                  <a:pt x="90329" y="2308598"/>
                  <a:pt x="38827" y="2303685"/>
                </a:cubicBezTo>
                <a:cubicBezTo>
                  <a:pt x="20556" y="2301864"/>
                  <a:pt x="-10092" y="2297272"/>
                  <a:pt x="3281" y="2273587"/>
                </a:cubicBezTo>
                <a:cubicBezTo>
                  <a:pt x="14533" y="2253956"/>
                  <a:pt x="39095" y="2256437"/>
                  <a:pt x="61590" y="2259170"/>
                </a:cubicBezTo>
                <a:cubicBezTo>
                  <a:pt x="115591" y="2265916"/>
                  <a:pt x="170539" y="2259497"/>
                  <a:pt x="242291" y="2250569"/>
                </a:cubicBezTo>
                <a:cubicBezTo>
                  <a:pt x="178223" y="2197829"/>
                  <a:pt x="68904" y="2229102"/>
                  <a:pt x="13205" y="2172263"/>
                </a:cubicBezTo>
                <a:cubicBezTo>
                  <a:pt x="77196" y="2153598"/>
                  <a:pt x="128251" y="2170191"/>
                  <a:pt x="180810" y="2168333"/>
                </a:cubicBezTo>
                <a:cubicBezTo>
                  <a:pt x="228319" y="2166612"/>
                  <a:pt x="239444" y="2154350"/>
                  <a:pt x="226020" y="2121100"/>
                </a:cubicBezTo>
                <a:cubicBezTo>
                  <a:pt x="205165" y="2069293"/>
                  <a:pt x="229388" y="2038364"/>
                  <a:pt x="299145" y="2044862"/>
                </a:cubicBezTo>
                <a:cubicBezTo>
                  <a:pt x="363822" y="2051027"/>
                  <a:pt x="369032" y="2029991"/>
                  <a:pt x="350236" y="2001187"/>
                </a:cubicBezTo>
                <a:cubicBezTo>
                  <a:pt x="322862" y="1959187"/>
                  <a:pt x="348423" y="1921214"/>
                  <a:pt x="365223" y="1881218"/>
                </a:cubicBezTo>
                <a:cubicBezTo>
                  <a:pt x="390527" y="1820499"/>
                  <a:pt x="376326" y="1793748"/>
                  <a:pt x="310707" y="1758752"/>
                </a:cubicBezTo>
                <a:cubicBezTo>
                  <a:pt x="273754" y="1739265"/>
                  <a:pt x="234367" y="1723631"/>
                  <a:pt x="181659" y="1709137"/>
                </a:cubicBezTo>
                <a:cubicBezTo>
                  <a:pt x="299387" y="1683727"/>
                  <a:pt x="172918" y="1660608"/>
                  <a:pt x="213063" y="1632021"/>
                </a:cubicBezTo>
                <a:cubicBezTo>
                  <a:pt x="296030" y="1612244"/>
                  <a:pt x="369047" y="1679323"/>
                  <a:pt x="481390" y="1644125"/>
                </a:cubicBezTo>
                <a:cubicBezTo>
                  <a:pt x="336659" y="1595935"/>
                  <a:pt x="176348" y="1532074"/>
                  <a:pt x="68930" y="1457537"/>
                </a:cubicBezTo>
                <a:cubicBezTo>
                  <a:pt x="91299" y="1434897"/>
                  <a:pt x="115799" y="1450436"/>
                  <a:pt x="135138" y="1440976"/>
                </a:cubicBezTo>
                <a:cubicBezTo>
                  <a:pt x="133952" y="1436374"/>
                  <a:pt x="135290" y="1429332"/>
                  <a:pt x="131611" y="1427642"/>
                </a:cubicBezTo>
                <a:cubicBezTo>
                  <a:pt x="52402" y="1389548"/>
                  <a:pt x="51441" y="1388478"/>
                  <a:pt x="130443" y="1343795"/>
                </a:cubicBezTo>
                <a:cubicBezTo>
                  <a:pt x="158017" y="1328118"/>
                  <a:pt x="154966" y="1317573"/>
                  <a:pt x="138930" y="1304094"/>
                </a:cubicBezTo>
                <a:cubicBezTo>
                  <a:pt x="127608" y="1294551"/>
                  <a:pt x="113720" y="1286742"/>
                  <a:pt x="118409" y="1262212"/>
                </a:cubicBezTo>
                <a:cubicBezTo>
                  <a:pt x="164937" y="1287183"/>
                  <a:pt x="383505" y="1312432"/>
                  <a:pt x="421410" y="1304757"/>
                </a:cubicBezTo>
                <a:cubicBezTo>
                  <a:pt x="464009" y="1296037"/>
                  <a:pt x="610877" y="1288926"/>
                  <a:pt x="655702" y="1291801"/>
                </a:cubicBezTo>
                <a:cubicBezTo>
                  <a:pt x="653235" y="1290438"/>
                  <a:pt x="650767" y="1289077"/>
                  <a:pt x="648299" y="1287715"/>
                </a:cubicBezTo>
                <a:cubicBezTo>
                  <a:pt x="603999" y="1260339"/>
                  <a:pt x="559107" y="1233035"/>
                  <a:pt x="531027" y="1193967"/>
                </a:cubicBezTo>
                <a:cubicBezTo>
                  <a:pt x="529741" y="1192462"/>
                  <a:pt x="529061" y="1191120"/>
                  <a:pt x="526433" y="1191913"/>
                </a:cubicBezTo>
                <a:cubicBezTo>
                  <a:pt x="503415" y="1199684"/>
                  <a:pt x="505590" y="1187083"/>
                  <a:pt x="504666" y="1177230"/>
                </a:cubicBezTo>
                <a:cubicBezTo>
                  <a:pt x="503726" y="1167141"/>
                  <a:pt x="499378" y="1159602"/>
                  <a:pt x="482307" y="1162618"/>
                </a:cubicBezTo>
                <a:cubicBezTo>
                  <a:pt x="481421" y="1162726"/>
                  <a:pt x="480226" y="1162633"/>
                  <a:pt x="479029" y="1162540"/>
                </a:cubicBezTo>
                <a:cubicBezTo>
                  <a:pt x="470949" y="1161859"/>
                  <a:pt x="444139" y="1138059"/>
                  <a:pt x="447663" y="1132649"/>
                </a:cubicBezTo>
                <a:cubicBezTo>
                  <a:pt x="455539" y="1120781"/>
                  <a:pt x="446335" y="1116439"/>
                  <a:pt x="438547" y="1110977"/>
                </a:cubicBezTo>
                <a:cubicBezTo>
                  <a:pt x="427656" y="1103517"/>
                  <a:pt x="416795" y="1096529"/>
                  <a:pt x="405343" y="1089612"/>
                </a:cubicBezTo>
                <a:cubicBezTo>
                  <a:pt x="394202" y="1082895"/>
                  <a:pt x="382794" y="1076684"/>
                  <a:pt x="371373" y="1070238"/>
                </a:cubicBezTo>
                <a:cubicBezTo>
                  <a:pt x="344889" y="1065616"/>
                  <a:pt x="318169" y="1061972"/>
                  <a:pt x="290358" y="1059884"/>
                </a:cubicBezTo>
                <a:cubicBezTo>
                  <a:pt x="269709" y="1058114"/>
                  <a:pt x="246624" y="1055453"/>
                  <a:pt x="235140" y="1029322"/>
                </a:cubicBezTo>
                <a:cubicBezTo>
                  <a:pt x="256895" y="1029771"/>
                  <a:pt x="278695" y="1030927"/>
                  <a:pt x="300494" y="1032083"/>
                </a:cubicBezTo>
                <a:cubicBezTo>
                  <a:pt x="279542" y="1020860"/>
                  <a:pt x="259181" y="1009565"/>
                  <a:pt x="239661" y="997457"/>
                </a:cubicBezTo>
                <a:cubicBezTo>
                  <a:pt x="223540" y="987309"/>
                  <a:pt x="210281" y="975391"/>
                  <a:pt x="204788" y="959211"/>
                </a:cubicBezTo>
                <a:cubicBezTo>
                  <a:pt x="203337" y="955117"/>
                  <a:pt x="202166" y="950750"/>
                  <a:pt x="207583" y="947009"/>
                </a:cubicBezTo>
                <a:cubicBezTo>
                  <a:pt x="213561" y="942727"/>
                  <a:pt x="218466" y="944980"/>
                  <a:pt x="223061" y="947033"/>
                </a:cubicBezTo>
                <a:cubicBezTo>
                  <a:pt x="242046" y="955410"/>
                  <a:pt x="261311" y="963516"/>
                  <a:pt x="280015" y="972164"/>
                </a:cubicBezTo>
                <a:cubicBezTo>
                  <a:pt x="304852" y="983629"/>
                  <a:pt x="329408" y="995365"/>
                  <a:pt x="353948" y="1006865"/>
                </a:cubicBezTo>
                <a:cubicBezTo>
                  <a:pt x="319294" y="981405"/>
                  <a:pt x="281290" y="959435"/>
                  <a:pt x="240466" y="939943"/>
                </a:cubicBezTo>
                <a:cubicBezTo>
                  <a:pt x="210990" y="925718"/>
                  <a:pt x="181514" y="911494"/>
                  <a:pt x="158812" y="891467"/>
                </a:cubicBezTo>
                <a:cubicBezTo>
                  <a:pt x="147166" y="881489"/>
                  <a:pt x="141336" y="869384"/>
                  <a:pt x="139551" y="855364"/>
                </a:cubicBezTo>
                <a:cubicBezTo>
                  <a:pt x="139312" y="851597"/>
                  <a:pt x="139634" y="847287"/>
                  <a:pt x="145731" y="844888"/>
                </a:cubicBezTo>
                <a:cubicBezTo>
                  <a:pt x="151843" y="842724"/>
                  <a:pt x="155581" y="845356"/>
                  <a:pt x="158154" y="848366"/>
                </a:cubicBezTo>
                <a:cubicBezTo>
                  <a:pt x="161052" y="851811"/>
                  <a:pt x="164496" y="854479"/>
                  <a:pt x="169370" y="856260"/>
                </a:cubicBezTo>
                <a:cubicBezTo>
                  <a:pt x="212096" y="872913"/>
                  <a:pt x="249775" y="894448"/>
                  <a:pt x="288295" y="915169"/>
                </a:cubicBezTo>
                <a:cubicBezTo>
                  <a:pt x="343452" y="944788"/>
                  <a:pt x="397769" y="975222"/>
                  <a:pt x="462694" y="994643"/>
                </a:cubicBezTo>
                <a:cubicBezTo>
                  <a:pt x="487260" y="1001870"/>
                  <a:pt x="512622" y="1007575"/>
                  <a:pt x="531910" y="1006664"/>
                </a:cubicBezTo>
                <a:cubicBezTo>
                  <a:pt x="460990" y="972547"/>
                  <a:pt x="394087" y="936046"/>
                  <a:pt x="333940" y="893507"/>
                </a:cubicBezTo>
                <a:cubicBezTo>
                  <a:pt x="273173" y="850568"/>
                  <a:pt x="219876" y="803403"/>
                  <a:pt x="181443" y="746608"/>
                </a:cubicBezTo>
                <a:cubicBezTo>
                  <a:pt x="177494" y="740681"/>
                  <a:pt x="175038" y="734810"/>
                  <a:pt x="162678" y="737018"/>
                </a:cubicBezTo>
                <a:cubicBezTo>
                  <a:pt x="157082" y="737933"/>
                  <a:pt x="155070" y="734381"/>
                  <a:pt x="156307" y="730435"/>
                </a:cubicBezTo>
                <a:cubicBezTo>
                  <a:pt x="164051" y="702450"/>
                  <a:pt x="145532" y="687373"/>
                  <a:pt x="117227" y="677515"/>
                </a:cubicBezTo>
                <a:cubicBezTo>
                  <a:pt x="108392" y="674314"/>
                  <a:pt x="107546" y="670384"/>
                  <a:pt x="113655" y="663474"/>
                </a:cubicBezTo>
                <a:cubicBezTo>
                  <a:pt x="121976" y="653926"/>
                  <a:pt x="120506" y="644851"/>
                  <a:pt x="115226" y="636712"/>
                </a:cubicBezTo>
                <a:cubicBezTo>
                  <a:pt x="112224" y="631619"/>
                  <a:pt x="108350" y="626868"/>
                  <a:pt x="105067" y="622046"/>
                </a:cubicBezTo>
                <a:cubicBezTo>
                  <a:pt x="102790" y="619000"/>
                  <a:pt x="99022" y="615897"/>
                  <a:pt x="104113" y="611722"/>
                </a:cubicBezTo>
                <a:cubicBezTo>
                  <a:pt x="108939" y="608053"/>
                  <a:pt x="114081" y="609328"/>
                  <a:pt x="118895" y="610169"/>
                </a:cubicBezTo>
                <a:cubicBezTo>
                  <a:pt x="142040" y="613772"/>
                  <a:pt x="156094" y="624170"/>
                  <a:pt x="163095" y="640642"/>
                </a:cubicBezTo>
                <a:cubicBezTo>
                  <a:pt x="168334" y="652819"/>
                  <a:pt x="173104" y="652953"/>
                  <a:pt x="185766" y="641454"/>
                </a:cubicBezTo>
                <a:cubicBezTo>
                  <a:pt x="195327" y="632704"/>
                  <a:pt x="204232" y="632337"/>
                  <a:pt x="212892" y="637457"/>
                </a:cubicBezTo>
                <a:cubicBezTo>
                  <a:pt x="217516" y="639981"/>
                  <a:pt x="220444" y="643897"/>
                  <a:pt x="223932" y="647271"/>
                </a:cubicBezTo>
                <a:cubicBezTo>
                  <a:pt x="241420" y="664845"/>
                  <a:pt x="259762" y="681841"/>
                  <a:pt x="287167" y="691571"/>
                </a:cubicBezTo>
                <a:cubicBezTo>
                  <a:pt x="299355" y="696027"/>
                  <a:pt x="312354" y="699197"/>
                  <a:pt x="330380" y="692506"/>
                </a:cubicBezTo>
                <a:cubicBezTo>
                  <a:pt x="318517" y="688486"/>
                  <a:pt x="306954" y="689175"/>
                  <a:pt x="296172" y="688108"/>
                </a:cubicBezTo>
                <a:cubicBezTo>
                  <a:pt x="285390" y="687041"/>
                  <a:pt x="279539" y="683953"/>
                  <a:pt x="286974" y="674512"/>
                </a:cubicBezTo>
                <a:cubicBezTo>
                  <a:pt x="291105" y="669267"/>
                  <a:pt x="290555" y="665301"/>
                  <a:pt x="286166" y="661798"/>
                </a:cubicBezTo>
                <a:cubicBezTo>
                  <a:pt x="272052" y="650459"/>
                  <a:pt x="264416" y="633352"/>
                  <a:pt x="236268" y="635338"/>
                </a:cubicBezTo>
                <a:cubicBezTo>
                  <a:pt x="234792" y="635517"/>
                  <a:pt x="233255" y="634754"/>
                  <a:pt x="231734" y="634225"/>
                </a:cubicBezTo>
                <a:cubicBezTo>
                  <a:pt x="225957" y="632316"/>
                  <a:pt x="219575" y="630241"/>
                  <a:pt x="221253" y="623870"/>
                </a:cubicBezTo>
                <a:cubicBezTo>
                  <a:pt x="223227" y="617462"/>
                  <a:pt x="230816" y="615119"/>
                  <a:pt x="237564" y="613590"/>
                </a:cubicBezTo>
                <a:cubicBezTo>
                  <a:pt x="254884" y="609831"/>
                  <a:pt x="268844" y="614072"/>
                  <a:pt x="282259" y="619091"/>
                </a:cubicBezTo>
                <a:cubicBezTo>
                  <a:pt x="314893" y="631509"/>
                  <a:pt x="342201" y="649080"/>
                  <a:pt x="370630" y="665566"/>
                </a:cubicBezTo>
                <a:cubicBezTo>
                  <a:pt x="413275" y="690295"/>
                  <a:pt x="451153" y="719635"/>
                  <a:pt x="498017" y="740532"/>
                </a:cubicBezTo>
                <a:cubicBezTo>
                  <a:pt x="637369" y="802423"/>
                  <a:pt x="774774" y="866448"/>
                  <a:pt x="918036" y="924307"/>
                </a:cubicBezTo>
                <a:cubicBezTo>
                  <a:pt x="970882" y="945666"/>
                  <a:pt x="1024819" y="965469"/>
                  <a:pt x="1079304" y="984494"/>
                </a:cubicBezTo>
                <a:cubicBezTo>
                  <a:pt x="1079509" y="983045"/>
                  <a:pt x="1079744" y="982067"/>
                  <a:pt x="1079935" y="980383"/>
                </a:cubicBezTo>
                <a:cubicBezTo>
                  <a:pt x="1079860" y="979206"/>
                  <a:pt x="1079770" y="977793"/>
                  <a:pt x="1079695" y="976616"/>
                </a:cubicBezTo>
                <a:cubicBezTo>
                  <a:pt x="1041139" y="964679"/>
                  <a:pt x="1003098" y="951491"/>
                  <a:pt x="966178" y="937219"/>
                </a:cubicBezTo>
                <a:cubicBezTo>
                  <a:pt x="875541" y="901932"/>
                  <a:pt x="791930" y="860100"/>
                  <a:pt x="720106" y="807112"/>
                </a:cubicBezTo>
                <a:cubicBezTo>
                  <a:pt x="714181" y="802848"/>
                  <a:pt x="707904" y="802421"/>
                  <a:pt x="698823" y="804708"/>
                </a:cubicBezTo>
                <a:cubicBezTo>
                  <a:pt x="669544" y="812288"/>
                  <a:pt x="659939" y="806334"/>
                  <a:pt x="664513" y="784663"/>
                </a:cubicBezTo>
                <a:cubicBezTo>
                  <a:pt x="665660" y="779304"/>
                  <a:pt x="665686" y="775031"/>
                  <a:pt x="660380" y="771165"/>
                </a:cubicBezTo>
                <a:cubicBezTo>
                  <a:pt x="636661" y="753871"/>
                  <a:pt x="611807" y="737427"/>
                  <a:pt x="584959" y="722409"/>
                </a:cubicBezTo>
                <a:cubicBezTo>
                  <a:pt x="535282" y="694735"/>
                  <a:pt x="482226" y="670082"/>
                  <a:pt x="435649" y="639659"/>
                </a:cubicBezTo>
                <a:cubicBezTo>
                  <a:pt x="421965" y="630403"/>
                  <a:pt x="411440" y="619340"/>
                  <a:pt x="404944" y="606128"/>
                </a:cubicBezTo>
                <a:cubicBezTo>
                  <a:pt x="402872" y="601635"/>
                  <a:pt x="401613" y="595856"/>
                  <a:pt x="408476" y="591466"/>
                </a:cubicBezTo>
                <a:cubicBezTo>
                  <a:pt x="415044" y="587111"/>
                  <a:pt x="420320" y="590506"/>
                  <a:pt x="425225" y="592759"/>
                </a:cubicBezTo>
                <a:cubicBezTo>
                  <a:pt x="445746" y="601899"/>
                  <a:pt x="466578" y="611238"/>
                  <a:pt x="487115" y="620614"/>
                </a:cubicBezTo>
                <a:cubicBezTo>
                  <a:pt x="507947" y="629954"/>
                  <a:pt x="528514" y="639800"/>
                  <a:pt x="550277" y="649738"/>
                </a:cubicBezTo>
                <a:cubicBezTo>
                  <a:pt x="551408" y="644145"/>
                  <a:pt x="546904" y="643504"/>
                  <a:pt x="544421" y="641907"/>
                </a:cubicBezTo>
                <a:cubicBezTo>
                  <a:pt x="509355" y="619344"/>
                  <a:pt x="471190" y="599529"/>
                  <a:pt x="431905" y="580799"/>
                </a:cubicBezTo>
                <a:cubicBezTo>
                  <a:pt x="401512" y="566211"/>
                  <a:pt x="371947" y="550574"/>
                  <a:pt x="351177" y="528177"/>
                </a:cubicBezTo>
                <a:cubicBezTo>
                  <a:pt x="343180" y="519419"/>
                  <a:pt x="338696" y="509759"/>
                  <a:pt x="339749" y="498244"/>
                </a:cubicBezTo>
                <a:cubicBezTo>
                  <a:pt x="340115" y="494641"/>
                  <a:pt x="340481" y="491037"/>
                  <a:pt x="346313" y="489145"/>
                </a:cubicBezTo>
                <a:cubicBezTo>
                  <a:pt x="350979" y="487631"/>
                  <a:pt x="354067" y="489392"/>
                  <a:pt x="356579" y="491460"/>
                </a:cubicBezTo>
                <a:cubicBezTo>
                  <a:pt x="360984" y="495197"/>
                  <a:pt x="365388" y="498934"/>
                  <a:pt x="371505" y="501516"/>
                </a:cubicBezTo>
                <a:cubicBezTo>
                  <a:pt x="408203" y="517000"/>
                  <a:pt x="442659" y="534654"/>
                  <a:pt x="476275" y="553122"/>
                </a:cubicBezTo>
                <a:cubicBezTo>
                  <a:pt x="531461" y="583213"/>
                  <a:pt x="586103" y="614082"/>
                  <a:pt x="649952" y="635294"/>
                </a:cubicBezTo>
                <a:cubicBezTo>
                  <a:pt x="673972" y="643298"/>
                  <a:pt x="698805" y="650018"/>
                  <a:pt x="727161" y="651328"/>
                </a:cubicBezTo>
                <a:cubicBezTo>
                  <a:pt x="726126" y="649081"/>
                  <a:pt x="724263" y="647883"/>
                  <a:pt x="722417" y="646921"/>
                </a:cubicBezTo>
                <a:cubicBezTo>
                  <a:pt x="660627" y="615969"/>
                  <a:pt x="600830" y="583590"/>
                  <a:pt x="546079" y="546328"/>
                </a:cubicBezTo>
                <a:cubicBezTo>
                  <a:pt x="478576" y="500409"/>
                  <a:pt x="420223" y="448637"/>
                  <a:pt x="378182" y="386585"/>
                </a:cubicBezTo>
                <a:cubicBezTo>
                  <a:pt x="376229" y="383975"/>
                  <a:pt x="374884" y="381528"/>
                  <a:pt x="370158" y="382100"/>
                </a:cubicBezTo>
                <a:cubicBezTo>
                  <a:pt x="358064" y="383802"/>
                  <a:pt x="356583" y="379236"/>
                  <a:pt x="357861" y="371252"/>
                </a:cubicBezTo>
                <a:cubicBezTo>
                  <a:pt x="361373" y="351608"/>
                  <a:pt x="352380" y="336565"/>
                  <a:pt x="331313" y="328203"/>
                </a:cubicBezTo>
                <a:cubicBezTo>
                  <a:pt x="316037" y="321986"/>
                  <a:pt x="303183" y="316425"/>
                  <a:pt x="319354" y="299282"/>
                </a:cubicBezTo>
                <a:cubicBezTo>
                  <a:pt x="323265" y="295249"/>
                  <a:pt x="321459" y="290249"/>
                  <a:pt x="319682" y="285719"/>
                </a:cubicBezTo>
                <a:cubicBezTo>
                  <a:pt x="317166" y="278905"/>
                  <a:pt x="312080" y="273828"/>
                  <a:pt x="306391" y="268585"/>
                </a:cubicBezTo>
                <a:cubicBezTo>
                  <a:pt x="303227" y="265647"/>
                  <a:pt x="299399" y="261602"/>
                  <a:pt x="303294" y="257334"/>
                </a:cubicBezTo>
                <a:cubicBezTo>
                  <a:pt x="307735" y="252289"/>
                  <a:pt x="314131" y="254598"/>
                  <a:pt x="319242" y="255403"/>
                </a:cubicBezTo>
                <a:cubicBezTo>
                  <a:pt x="342683" y="258970"/>
                  <a:pt x="357062" y="269803"/>
                  <a:pt x="364093" y="286745"/>
                </a:cubicBezTo>
                <a:cubicBezTo>
                  <a:pt x="368651" y="297582"/>
                  <a:pt x="374307" y="297608"/>
                  <a:pt x="385301" y="287973"/>
                </a:cubicBezTo>
                <a:cubicBezTo>
                  <a:pt x="397712" y="277216"/>
                  <a:pt x="408079" y="276436"/>
                  <a:pt x="417598" y="285722"/>
                </a:cubicBezTo>
                <a:cubicBezTo>
                  <a:pt x="425226" y="293339"/>
                  <a:pt x="431406" y="301607"/>
                  <a:pt x="440155" y="308139"/>
                </a:cubicBezTo>
                <a:cubicBezTo>
                  <a:pt x="463623" y="326175"/>
                  <a:pt x="485720" y="346039"/>
                  <a:pt x="534406" y="339430"/>
                </a:cubicBezTo>
                <a:cubicBezTo>
                  <a:pt x="520872" y="332528"/>
                  <a:pt x="507316" y="334645"/>
                  <a:pt x="495633" y="333450"/>
                </a:cubicBezTo>
                <a:cubicBezTo>
                  <a:pt x="487244" y="332567"/>
                  <a:pt x="478750" y="330037"/>
                  <a:pt x="486289" y="322243"/>
                </a:cubicBezTo>
                <a:cubicBezTo>
                  <a:pt x="494951" y="313365"/>
                  <a:pt x="489365" y="309771"/>
                  <a:pt x="484000" y="304964"/>
                </a:cubicBezTo>
                <a:cubicBezTo>
                  <a:pt x="471673" y="293645"/>
                  <a:pt x="461604" y="280392"/>
                  <a:pt x="436911" y="280536"/>
                </a:cubicBezTo>
                <a:cubicBezTo>
                  <a:pt x="433041" y="280530"/>
                  <a:pt x="429923" y="278297"/>
                  <a:pt x="426865" y="277007"/>
                </a:cubicBezTo>
                <a:cubicBezTo>
                  <a:pt x="422581" y="275154"/>
                  <a:pt x="418872" y="272993"/>
                  <a:pt x="420654" y="268269"/>
                </a:cubicBezTo>
                <a:cubicBezTo>
                  <a:pt x="422468" y="264016"/>
                  <a:pt x="426748" y="261125"/>
                  <a:pt x="432329" y="259975"/>
                </a:cubicBezTo>
                <a:cubicBezTo>
                  <a:pt x="437320" y="258895"/>
                  <a:pt x="442621" y="258016"/>
                  <a:pt x="447672" y="257879"/>
                </a:cubicBezTo>
                <a:cubicBezTo>
                  <a:pt x="470223" y="256809"/>
                  <a:pt x="486254" y="265543"/>
                  <a:pt x="502242" y="273572"/>
                </a:cubicBezTo>
                <a:cubicBezTo>
                  <a:pt x="558179" y="301436"/>
                  <a:pt x="607891" y="334326"/>
                  <a:pt x="659874" y="365516"/>
                </a:cubicBezTo>
                <a:cubicBezTo>
                  <a:pt x="711842" y="396471"/>
                  <a:pt x="772192" y="418818"/>
                  <a:pt x="829177" y="444421"/>
                </a:cubicBezTo>
                <a:cubicBezTo>
                  <a:pt x="960626" y="503711"/>
                  <a:pt x="1092650" y="562693"/>
                  <a:pt x="1231903" y="613682"/>
                </a:cubicBezTo>
                <a:cubicBezTo>
                  <a:pt x="1368099" y="663381"/>
                  <a:pt x="1823141" y="686561"/>
                  <a:pt x="1911736" y="685084"/>
                </a:cubicBezTo>
                <a:cubicBezTo>
                  <a:pt x="2024994" y="682992"/>
                  <a:pt x="2291986" y="655399"/>
                  <a:pt x="2564313" y="632143"/>
                </a:cubicBezTo>
                <a:cubicBezTo>
                  <a:pt x="2595089" y="629364"/>
                  <a:pt x="2625288" y="626893"/>
                  <a:pt x="2657304" y="624913"/>
                </a:cubicBezTo>
                <a:cubicBezTo>
                  <a:pt x="3564401" y="568191"/>
                  <a:pt x="4203594" y="276765"/>
                  <a:pt x="4235818" y="259339"/>
                </a:cubicBezTo>
                <a:cubicBezTo>
                  <a:pt x="4287616" y="231474"/>
                  <a:pt x="4460006" y="176429"/>
                  <a:pt x="4460331" y="176864"/>
                </a:cubicBezTo>
                <a:cubicBezTo>
                  <a:pt x="4464175" y="181144"/>
                  <a:pt x="4483735" y="184529"/>
                  <a:pt x="4499578" y="186791"/>
                </a:cubicBezTo>
                <a:lnTo>
                  <a:pt x="4514640" y="188841"/>
                </a:lnTo>
                <a:lnTo>
                  <a:pt x="4516523" y="189988"/>
                </a:lnTo>
                <a:cubicBezTo>
                  <a:pt x="4522035" y="190091"/>
                  <a:pt x="4521760" y="189857"/>
                  <a:pt x="4518126" y="189316"/>
                </a:cubicBezTo>
                <a:lnTo>
                  <a:pt x="4514640" y="188841"/>
                </a:lnTo>
                <a:lnTo>
                  <a:pt x="4511569" y="186970"/>
                </a:lnTo>
                <a:cubicBezTo>
                  <a:pt x="4510788" y="185226"/>
                  <a:pt x="4510719" y="182981"/>
                  <a:pt x="4510888" y="180943"/>
                </a:cubicBezTo>
                <a:cubicBezTo>
                  <a:pt x="4511690" y="170169"/>
                  <a:pt x="4517648" y="160906"/>
                  <a:pt x="4531865" y="155151"/>
                </a:cubicBezTo>
                <a:cubicBezTo>
                  <a:pt x="4545507" y="149703"/>
                  <a:pt x="4559473" y="144689"/>
                  <a:pt x="4573441" y="139676"/>
                </a:cubicBezTo>
                <a:cubicBezTo>
                  <a:pt x="4585075" y="135420"/>
                  <a:pt x="4593048" y="134454"/>
                  <a:pt x="4594964" y="145847"/>
                </a:cubicBezTo>
                <a:cubicBezTo>
                  <a:pt x="4596879" y="157242"/>
                  <a:pt x="4613452" y="160454"/>
                  <a:pt x="4623059" y="152410"/>
                </a:cubicBezTo>
                <a:cubicBezTo>
                  <a:pt x="4660632" y="120811"/>
                  <a:pt x="4705757" y="95654"/>
                  <a:pt x="4748356" y="68192"/>
                </a:cubicBezTo>
                <a:cubicBezTo>
                  <a:pt x="4778098" y="49168"/>
                  <a:pt x="4809406" y="31378"/>
                  <a:pt x="4833812" y="8017"/>
                </a:cubicBezTo>
                <a:cubicBezTo>
                  <a:pt x="4838299" y="3678"/>
                  <a:pt x="4842399" y="-2039"/>
                  <a:pt x="4850908" y="727"/>
                </a:cubicBezTo>
                <a:close/>
              </a:path>
            </a:pathLst>
          </a:custGeom>
          <a:solidFill>
            <a:srgbClr val="5429E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Başlık 1">
            <a:extLst>
              <a:ext uri="{FF2B5EF4-FFF2-40B4-BE49-F238E27FC236}">
                <a16:creationId xmlns:a16="http://schemas.microsoft.com/office/drawing/2014/main" id="{99CE0225-A6B0-114B-943B-D664D11FAC46}"/>
              </a:ext>
            </a:extLst>
          </p:cNvPr>
          <p:cNvSpPr>
            <a:spLocks noGrp="1"/>
          </p:cNvSpPr>
          <p:nvPr>
            <p:ph type="title"/>
          </p:nvPr>
        </p:nvSpPr>
        <p:spPr>
          <a:xfrm>
            <a:off x="960510" y="2785830"/>
            <a:ext cx="3010737" cy="1765613"/>
          </a:xfrm>
        </p:spPr>
        <p:txBody>
          <a:bodyPr>
            <a:normAutofit/>
          </a:bodyPr>
          <a:lstStyle/>
          <a:p>
            <a:pPr algn="ctr"/>
            <a:r>
              <a:rPr lang="tr-TR" sz="3200">
                <a:solidFill>
                  <a:srgbClr val="FFFFFF"/>
                </a:solidFill>
              </a:rPr>
              <a:t>YÖNETİM</a:t>
            </a:r>
          </a:p>
        </p:txBody>
      </p:sp>
      <p:sp>
        <p:nvSpPr>
          <p:cNvPr id="3" name="İçerik Yer Tutucusu 2">
            <a:extLst>
              <a:ext uri="{FF2B5EF4-FFF2-40B4-BE49-F238E27FC236}">
                <a16:creationId xmlns:a16="http://schemas.microsoft.com/office/drawing/2014/main" id="{9026C310-0AC5-524D-A058-558963B7CAA4}"/>
              </a:ext>
            </a:extLst>
          </p:cNvPr>
          <p:cNvSpPr>
            <a:spLocks noGrp="1"/>
          </p:cNvSpPr>
          <p:nvPr>
            <p:ph idx="1"/>
          </p:nvPr>
        </p:nvSpPr>
        <p:spPr>
          <a:xfrm>
            <a:off x="5285014" y="964850"/>
            <a:ext cx="6068786" cy="4928300"/>
          </a:xfrm>
        </p:spPr>
        <p:txBody>
          <a:bodyPr anchor="ctr">
            <a:normAutofit/>
          </a:bodyPr>
          <a:lstStyle/>
          <a:p>
            <a:r>
              <a:rPr lang="tr-TR" sz="2000"/>
              <a:t>İlk İnsan</a:t>
            </a:r>
          </a:p>
          <a:p>
            <a:r>
              <a:rPr lang="tr-TR" sz="2000"/>
              <a:t>Ortak Amaç</a:t>
            </a:r>
          </a:p>
          <a:p>
            <a:r>
              <a:rPr lang="tr-TR" sz="2000"/>
              <a:t>Bir bilim dalı olarak yönetim</a:t>
            </a:r>
          </a:p>
          <a:p>
            <a:endParaRPr lang="tr-TR" sz="2000"/>
          </a:p>
        </p:txBody>
      </p:sp>
    </p:spTree>
    <p:extLst>
      <p:ext uri="{BB962C8B-B14F-4D97-AF65-F5344CB8AC3E}">
        <p14:creationId xmlns:p14="http://schemas.microsoft.com/office/powerpoint/2010/main" val="26452519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5913C77-1FA5-E644-A6A7-F6E8B29F0AFF}"/>
              </a:ext>
            </a:extLst>
          </p:cNvPr>
          <p:cNvSpPr>
            <a:spLocks noGrp="1"/>
          </p:cNvSpPr>
          <p:nvPr>
            <p:ph type="title"/>
          </p:nvPr>
        </p:nvSpPr>
        <p:spPr/>
        <p:txBody>
          <a:bodyPr/>
          <a:lstStyle/>
          <a:p>
            <a:r>
              <a:rPr lang="tr-TR" dirty="0"/>
              <a:t>YÖNETİM</a:t>
            </a:r>
          </a:p>
        </p:txBody>
      </p:sp>
      <p:sp>
        <p:nvSpPr>
          <p:cNvPr id="3" name="İçerik Yer Tutucusu 2">
            <a:extLst>
              <a:ext uri="{FF2B5EF4-FFF2-40B4-BE49-F238E27FC236}">
                <a16:creationId xmlns:a16="http://schemas.microsoft.com/office/drawing/2014/main" id="{C0CB6D40-3B68-3749-A263-229FD28643D4}"/>
              </a:ext>
            </a:extLst>
          </p:cNvPr>
          <p:cNvSpPr>
            <a:spLocks noGrp="1"/>
          </p:cNvSpPr>
          <p:nvPr>
            <p:ph idx="1"/>
          </p:nvPr>
        </p:nvSpPr>
        <p:spPr/>
        <p:txBody>
          <a:bodyPr/>
          <a:lstStyle/>
          <a:p>
            <a:r>
              <a:rPr lang="tr-TR" b="1" dirty="0"/>
              <a:t>YÖNETİM NEDİR?</a:t>
            </a:r>
          </a:p>
          <a:p>
            <a:r>
              <a:rPr lang="tr-TR" dirty="0">
                <a:latin typeface="Palatino Linotype"/>
                <a:cs typeface="Palatino Linotype"/>
              </a:rPr>
              <a:t>Önceden belirlenmiş amaç ve hedeflere ulaşabilmek için elde bulunan kaynakları (İnsan, Bilgi, Tabiat, Sermaye) anlamlı bir şekilde bir araya getiren planlayan, örgütleyen koordine eden, yönelten ve denetleyen sürece yönetim denir .</a:t>
            </a:r>
            <a:endParaRPr lang="en-US" dirty="0">
              <a:latin typeface="Palatino Linotype"/>
              <a:cs typeface="Palatino Linotype"/>
            </a:endParaRPr>
          </a:p>
          <a:p>
            <a:endParaRPr lang="tr-TR" dirty="0"/>
          </a:p>
        </p:txBody>
      </p:sp>
    </p:spTree>
    <p:extLst>
      <p:ext uri="{BB962C8B-B14F-4D97-AF65-F5344CB8AC3E}">
        <p14:creationId xmlns:p14="http://schemas.microsoft.com/office/powerpoint/2010/main" val="31358718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442B06-2F52-FAA7-47E2-EB7D0345EC10}"/>
            </a:ext>
          </a:extLst>
        </p:cNvPr>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7E52A09A-A62C-C2A8-1986-3F1D79079B39}"/>
              </a:ext>
            </a:extLst>
          </p:cNvPr>
          <p:cNvSpPr>
            <a:spLocks noGrp="1"/>
          </p:cNvSpPr>
          <p:nvPr>
            <p:ph idx="1"/>
          </p:nvPr>
        </p:nvSpPr>
        <p:spPr>
          <a:xfrm>
            <a:off x="263471" y="232475"/>
            <a:ext cx="11928529" cy="6338805"/>
          </a:xfrm>
        </p:spPr>
        <p:txBody>
          <a:bodyPr>
            <a:normAutofit fontScale="47500" lnSpcReduction="20000"/>
          </a:bodyPr>
          <a:lstStyle/>
          <a:p>
            <a:pPr algn="l"/>
            <a:r>
              <a:rPr lang="tr-TR" sz="4300" b="0" i="0">
                <a:solidFill>
                  <a:srgbClr val="0D0D0D"/>
                </a:solidFill>
                <a:effectLst/>
                <a:latin typeface="Söhne"/>
              </a:rPr>
              <a:t>Yönetimi açıklamak için şu unsurları dikkate almak gerekir</a:t>
            </a:r>
          </a:p>
          <a:p>
            <a:pPr algn="l">
              <a:buFont typeface="+mj-lt"/>
              <a:buAutoNum type="arabicPeriod"/>
            </a:pPr>
            <a:r>
              <a:rPr lang="tr-TR" sz="4300" b="1" i="0">
                <a:solidFill>
                  <a:srgbClr val="0D0D0D"/>
                </a:solidFill>
                <a:effectLst/>
                <a:latin typeface="Söhne"/>
              </a:rPr>
              <a:t>Amaç Odaklılık:</a:t>
            </a:r>
            <a:endParaRPr lang="tr-TR" sz="4300" b="0" i="0">
              <a:solidFill>
                <a:srgbClr val="0D0D0D"/>
              </a:solidFill>
              <a:effectLst/>
              <a:latin typeface="Söhne"/>
            </a:endParaRPr>
          </a:p>
          <a:p>
            <a:pPr marL="742950" lvl="1" indent="-285750" algn="l">
              <a:buFont typeface="+mj-lt"/>
              <a:buAutoNum type="arabicPeriod"/>
            </a:pPr>
            <a:r>
              <a:rPr lang="tr-TR" sz="3700" b="0" i="0">
                <a:solidFill>
                  <a:srgbClr val="0D0D0D"/>
                </a:solidFill>
                <a:effectLst/>
                <a:latin typeface="Söhne"/>
              </a:rPr>
              <a:t>Yönetim, bir organizasyonun belirli amaçlara ulaşma çabasıdır.</a:t>
            </a:r>
          </a:p>
          <a:p>
            <a:pPr marL="742950" lvl="1" indent="-285750" algn="l">
              <a:buFont typeface="+mj-lt"/>
              <a:buAutoNum type="arabicPeriod"/>
            </a:pPr>
            <a:r>
              <a:rPr lang="tr-TR" sz="3700" b="0" i="0">
                <a:solidFill>
                  <a:srgbClr val="0D0D0D"/>
                </a:solidFill>
                <a:effectLst/>
                <a:latin typeface="Söhne"/>
              </a:rPr>
              <a:t>Bu amaçlar genellikle önceden belirlenmiş hedefler, misyon ve vizyonlarla ilişkilidir.</a:t>
            </a:r>
          </a:p>
          <a:p>
            <a:pPr algn="l">
              <a:buFont typeface="+mj-lt"/>
              <a:buAutoNum type="arabicPeriod"/>
            </a:pPr>
            <a:r>
              <a:rPr lang="tr-TR" sz="4300" b="1" i="0">
                <a:solidFill>
                  <a:srgbClr val="0D0D0D"/>
                </a:solidFill>
                <a:effectLst/>
                <a:latin typeface="Söhne"/>
              </a:rPr>
              <a:t>Kaynak Yönetimi:</a:t>
            </a:r>
            <a:endParaRPr lang="tr-TR" sz="4300" b="0" i="0">
              <a:solidFill>
                <a:srgbClr val="0D0D0D"/>
              </a:solidFill>
              <a:effectLst/>
              <a:latin typeface="Söhne"/>
            </a:endParaRPr>
          </a:p>
          <a:p>
            <a:pPr marL="742950" lvl="1" indent="-285750" algn="l">
              <a:buFont typeface="+mj-lt"/>
              <a:buAutoNum type="arabicPeriod"/>
            </a:pPr>
            <a:r>
              <a:rPr lang="tr-TR" sz="3700" b="0" i="0">
                <a:solidFill>
                  <a:srgbClr val="0D0D0D"/>
                </a:solidFill>
                <a:effectLst/>
                <a:latin typeface="Söhne"/>
              </a:rPr>
              <a:t>Yönetim, sınırlı kaynakları (insan, bilgi, tabiat, sermaye) etkili bir şekilde kullanma sürecidir.</a:t>
            </a:r>
          </a:p>
          <a:p>
            <a:pPr marL="742950" lvl="1" indent="-285750" algn="l">
              <a:buFont typeface="+mj-lt"/>
              <a:buAutoNum type="arabicPeriod"/>
            </a:pPr>
            <a:r>
              <a:rPr lang="tr-TR" sz="3700" b="0" i="0">
                <a:solidFill>
                  <a:srgbClr val="0D0D0D"/>
                </a:solidFill>
                <a:effectLst/>
                <a:latin typeface="Söhne"/>
              </a:rPr>
              <a:t>Bu, planlama, organizasyon, ve kaynakları tahsis etme gibi adımları içerir.</a:t>
            </a:r>
          </a:p>
          <a:p>
            <a:pPr algn="l">
              <a:buFont typeface="+mj-lt"/>
              <a:buAutoNum type="arabicPeriod"/>
            </a:pPr>
            <a:r>
              <a:rPr lang="tr-TR" sz="4300" b="1" i="0">
                <a:solidFill>
                  <a:srgbClr val="0D0D0D"/>
                </a:solidFill>
                <a:effectLst/>
                <a:latin typeface="Söhne"/>
              </a:rPr>
              <a:t>Süreç ve Planlama:</a:t>
            </a:r>
            <a:endParaRPr lang="tr-TR" sz="4300" b="0" i="0">
              <a:solidFill>
                <a:srgbClr val="0D0D0D"/>
              </a:solidFill>
              <a:effectLst/>
              <a:latin typeface="Söhne"/>
            </a:endParaRPr>
          </a:p>
          <a:p>
            <a:pPr marL="742950" lvl="1" indent="-285750" algn="l">
              <a:buFont typeface="+mj-lt"/>
              <a:buAutoNum type="arabicPeriod"/>
            </a:pPr>
            <a:r>
              <a:rPr lang="tr-TR" sz="3700" b="0" i="0">
                <a:solidFill>
                  <a:srgbClr val="0D0D0D"/>
                </a:solidFill>
                <a:effectLst/>
                <a:latin typeface="Söhne"/>
              </a:rPr>
              <a:t>Yönetim, gelecekteki adımları planlama ve bu planı uygulama sürecidir.</a:t>
            </a:r>
          </a:p>
          <a:p>
            <a:pPr marL="742950" lvl="1" indent="-285750" algn="l">
              <a:buFont typeface="+mj-lt"/>
              <a:buAutoNum type="arabicPeriod"/>
            </a:pPr>
            <a:r>
              <a:rPr lang="tr-TR" sz="3700" b="0" i="0">
                <a:solidFill>
                  <a:srgbClr val="0D0D0D"/>
                </a:solidFill>
                <a:effectLst/>
                <a:latin typeface="Söhne"/>
              </a:rPr>
              <a:t>Karar alma, hedef belirleme ve stratejik planlamayı içerir.</a:t>
            </a:r>
          </a:p>
          <a:p>
            <a:pPr algn="l">
              <a:buFont typeface="+mj-lt"/>
              <a:buAutoNum type="arabicPeriod"/>
            </a:pPr>
            <a:r>
              <a:rPr lang="tr-TR" sz="4300" b="1" i="0">
                <a:solidFill>
                  <a:srgbClr val="0D0D0D"/>
                </a:solidFill>
                <a:effectLst/>
                <a:latin typeface="Söhne"/>
              </a:rPr>
              <a:t>İnsan İlişkileri ve Liderlik:</a:t>
            </a:r>
            <a:endParaRPr lang="tr-TR" sz="4300" b="0" i="0">
              <a:solidFill>
                <a:srgbClr val="0D0D0D"/>
              </a:solidFill>
              <a:effectLst/>
              <a:latin typeface="Söhne"/>
            </a:endParaRPr>
          </a:p>
          <a:p>
            <a:pPr marL="742950" lvl="1" indent="-285750" algn="l">
              <a:buFont typeface="+mj-lt"/>
              <a:buAutoNum type="arabicPeriod"/>
            </a:pPr>
            <a:r>
              <a:rPr lang="tr-TR" sz="3700" b="0" i="0">
                <a:solidFill>
                  <a:srgbClr val="0D0D0D"/>
                </a:solidFill>
                <a:effectLst/>
                <a:latin typeface="Söhne"/>
              </a:rPr>
              <a:t>Yönetim, insanları etkileme, motive etme ve işbirliği içinde çalışma yeteneğini içerir.</a:t>
            </a:r>
          </a:p>
          <a:p>
            <a:pPr marL="742950" lvl="1" indent="-285750" algn="l">
              <a:buFont typeface="+mj-lt"/>
              <a:buAutoNum type="arabicPeriod"/>
            </a:pPr>
            <a:r>
              <a:rPr lang="tr-TR" sz="3700" b="0" i="0">
                <a:solidFill>
                  <a:srgbClr val="0D0D0D"/>
                </a:solidFill>
                <a:effectLst/>
                <a:latin typeface="Söhne"/>
              </a:rPr>
              <a:t>Liderlik, iletişim becerileri ve takım oluşturma önemli unsurlardır.</a:t>
            </a:r>
          </a:p>
          <a:p>
            <a:pPr algn="l">
              <a:buFont typeface="+mj-lt"/>
              <a:buAutoNum type="arabicPeriod"/>
            </a:pPr>
            <a:r>
              <a:rPr lang="tr-TR" sz="4300" b="1" i="0">
                <a:solidFill>
                  <a:srgbClr val="0D0D0D"/>
                </a:solidFill>
                <a:effectLst/>
                <a:latin typeface="Söhne"/>
              </a:rPr>
              <a:t>Değişim ve Adaptasyon:</a:t>
            </a:r>
            <a:endParaRPr lang="tr-TR" sz="4300" b="0" i="0">
              <a:solidFill>
                <a:srgbClr val="0D0D0D"/>
              </a:solidFill>
              <a:effectLst/>
              <a:latin typeface="Söhne"/>
            </a:endParaRPr>
          </a:p>
          <a:p>
            <a:pPr marL="742950" lvl="1" indent="-285750" algn="l">
              <a:buFont typeface="+mj-lt"/>
              <a:buAutoNum type="arabicPeriod"/>
            </a:pPr>
            <a:r>
              <a:rPr lang="tr-TR" sz="3700" b="0" i="0">
                <a:solidFill>
                  <a:srgbClr val="0D0D0D"/>
                </a:solidFill>
                <a:effectLst/>
                <a:latin typeface="Söhne"/>
              </a:rPr>
              <a:t>Yönetim, organizasyonun sürekli değişen çevresine uyum sağlama ve gerekirse değişiklikleri yönetme sürecidir.</a:t>
            </a:r>
          </a:p>
          <a:p>
            <a:pPr marL="742950" lvl="1" indent="-285750" algn="l">
              <a:buFont typeface="+mj-lt"/>
              <a:buAutoNum type="arabicPeriod"/>
            </a:pPr>
            <a:r>
              <a:rPr lang="tr-TR" sz="3700" b="0" i="0">
                <a:solidFill>
                  <a:srgbClr val="0D0D0D"/>
                </a:solidFill>
                <a:effectLst/>
                <a:latin typeface="Söhne"/>
              </a:rPr>
              <a:t>İnovasyon ve sürekli iyileştirme bu bağlamda önemlidir.</a:t>
            </a:r>
          </a:p>
          <a:p>
            <a:pPr algn="l">
              <a:buFont typeface="+mj-lt"/>
              <a:buAutoNum type="arabicPeriod"/>
            </a:pPr>
            <a:r>
              <a:rPr lang="tr-TR" sz="4300" b="1" i="0">
                <a:solidFill>
                  <a:srgbClr val="0D0D0D"/>
                </a:solidFill>
                <a:effectLst/>
                <a:latin typeface="Söhne"/>
              </a:rPr>
              <a:t>Denetim ve Geribildirim:</a:t>
            </a:r>
            <a:endParaRPr lang="tr-TR" sz="4300" b="0" i="0">
              <a:solidFill>
                <a:srgbClr val="0D0D0D"/>
              </a:solidFill>
              <a:effectLst/>
              <a:latin typeface="Söhne"/>
            </a:endParaRPr>
          </a:p>
          <a:p>
            <a:pPr marL="742950" lvl="1" indent="-285750" algn="l">
              <a:buFont typeface="+mj-lt"/>
              <a:buAutoNum type="arabicPeriod"/>
            </a:pPr>
            <a:r>
              <a:rPr lang="tr-TR" sz="3700" b="0" i="0">
                <a:solidFill>
                  <a:srgbClr val="0D0D0D"/>
                </a:solidFill>
                <a:effectLst/>
                <a:latin typeface="Söhne"/>
              </a:rPr>
              <a:t>Yönetim, gerçekleşen faaliyetleri izleme, değerlendirme ve gerektiğinde düzeltme sürecidir.</a:t>
            </a:r>
          </a:p>
          <a:p>
            <a:pPr marL="742950" lvl="1" indent="-285750" algn="l">
              <a:buFont typeface="+mj-lt"/>
              <a:buAutoNum type="arabicPeriod"/>
            </a:pPr>
            <a:r>
              <a:rPr lang="tr-TR" sz="3700" b="0" i="0">
                <a:solidFill>
                  <a:srgbClr val="0D0D0D"/>
                </a:solidFill>
                <a:effectLst/>
                <a:latin typeface="Söhne"/>
              </a:rPr>
              <a:t>Performans değerlendirmesi ve geri bildirim bu sürecin önemli parçalarıdır.</a:t>
            </a:r>
          </a:p>
          <a:p>
            <a:endParaRPr lang="tr-TR" dirty="0"/>
          </a:p>
        </p:txBody>
      </p:sp>
    </p:spTree>
    <p:extLst>
      <p:ext uri="{BB962C8B-B14F-4D97-AF65-F5344CB8AC3E}">
        <p14:creationId xmlns:p14="http://schemas.microsoft.com/office/powerpoint/2010/main" val="20749887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05913C77-1FA5-E644-A6A7-F6E8B29F0AFF}"/>
              </a:ext>
            </a:extLst>
          </p:cNvPr>
          <p:cNvSpPr>
            <a:spLocks noGrp="1"/>
          </p:cNvSpPr>
          <p:nvPr>
            <p:ph type="title"/>
          </p:nvPr>
        </p:nvSpPr>
        <p:spPr/>
        <p:txBody>
          <a:bodyPr>
            <a:normAutofit fontScale="90000"/>
          </a:bodyPr>
          <a:lstStyle/>
          <a:p>
            <a:pPr algn="ctr"/>
            <a:r>
              <a:rPr lang="tr-TR" dirty="0"/>
              <a:t>YÖNETİM FONKSİYONLARI:</a:t>
            </a:r>
            <a:br>
              <a:rPr lang="tr-TR" dirty="0"/>
            </a:br>
            <a:r>
              <a:rPr lang="tr-TR" dirty="0"/>
              <a:t>YÖNETİCİLERİN KULLANDIKLARI FAALİYETLER</a:t>
            </a:r>
          </a:p>
        </p:txBody>
      </p:sp>
      <p:grpSp>
        <p:nvGrpSpPr>
          <p:cNvPr id="6" name="Group 23">
            <a:extLst>
              <a:ext uri="{FF2B5EF4-FFF2-40B4-BE49-F238E27FC236}">
                <a16:creationId xmlns:a16="http://schemas.microsoft.com/office/drawing/2014/main" id="{11ABDF0D-FAEE-EC47-984F-BF1DFACEFAD5}"/>
              </a:ext>
            </a:extLst>
          </p:cNvPr>
          <p:cNvGrpSpPr/>
          <p:nvPr/>
        </p:nvGrpSpPr>
        <p:grpSpPr>
          <a:xfrm>
            <a:off x="1412541" y="2057402"/>
            <a:ext cx="9327690" cy="3548101"/>
            <a:chOff x="549981" y="3302000"/>
            <a:chExt cx="8136819" cy="2355850"/>
          </a:xfrm>
        </p:grpSpPr>
        <p:sp>
          <p:nvSpPr>
            <p:cNvPr id="7" name="Folded Corner 4">
              <a:extLst>
                <a:ext uri="{FF2B5EF4-FFF2-40B4-BE49-F238E27FC236}">
                  <a16:creationId xmlns:a16="http://schemas.microsoft.com/office/drawing/2014/main" id="{488B94C0-31FA-7B4E-BBBF-1A6D0F15B89C}"/>
                </a:ext>
              </a:extLst>
            </p:cNvPr>
            <p:cNvSpPr/>
            <p:nvPr/>
          </p:nvSpPr>
          <p:spPr>
            <a:xfrm>
              <a:off x="584200" y="3575050"/>
              <a:ext cx="1498600" cy="1079500"/>
            </a:xfrm>
            <a:prstGeom prst="foldedCorner">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a:latin typeface="Palatino Linotype"/>
                  <a:cs typeface="Palatino Linotype"/>
                </a:rPr>
                <a:t>PLANLAMA</a:t>
              </a:r>
              <a:endParaRPr lang="en-US" b="1" dirty="0">
                <a:latin typeface="Palatino Linotype"/>
                <a:cs typeface="Palatino Linotype"/>
              </a:endParaRPr>
            </a:p>
          </p:txBody>
        </p:sp>
        <p:sp>
          <p:nvSpPr>
            <p:cNvPr id="8" name="Folded Corner 7">
              <a:extLst>
                <a:ext uri="{FF2B5EF4-FFF2-40B4-BE49-F238E27FC236}">
                  <a16:creationId xmlns:a16="http://schemas.microsoft.com/office/drawing/2014/main" id="{492CCE1F-A422-0543-A334-386AFD66816F}"/>
                </a:ext>
              </a:extLst>
            </p:cNvPr>
            <p:cNvSpPr/>
            <p:nvPr/>
          </p:nvSpPr>
          <p:spPr>
            <a:xfrm>
              <a:off x="2247900" y="3575050"/>
              <a:ext cx="1498600" cy="1079500"/>
            </a:xfrm>
            <a:prstGeom prst="foldedCorner">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a:latin typeface="Palatino Linotype"/>
                  <a:cs typeface="Palatino Linotype"/>
                </a:rPr>
                <a:t>ÖRGÜTLEME</a:t>
              </a:r>
              <a:endParaRPr lang="en-US" b="1" dirty="0">
                <a:latin typeface="Palatino Linotype"/>
                <a:cs typeface="Palatino Linotype"/>
              </a:endParaRPr>
            </a:p>
          </p:txBody>
        </p:sp>
        <p:sp>
          <p:nvSpPr>
            <p:cNvPr id="9" name="Folded Corner 8">
              <a:extLst>
                <a:ext uri="{FF2B5EF4-FFF2-40B4-BE49-F238E27FC236}">
                  <a16:creationId xmlns:a16="http://schemas.microsoft.com/office/drawing/2014/main" id="{FB1519BE-A385-CF46-A453-55E108BCB79D}"/>
                </a:ext>
              </a:extLst>
            </p:cNvPr>
            <p:cNvSpPr/>
            <p:nvPr/>
          </p:nvSpPr>
          <p:spPr>
            <a:xfrm>
              <a:off x="3886200" y="3575050"/>
              <a:ext cx="1498600" cy="1079500"/>
            </a:xfrm>
            <a:prstGeom prst="foldedCorner">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a:latin typeface="Palatino Linotype"/>
                  <a:cs typeface="Palatino Linotype"/>
                </a:rPr>
                <a:t>YÖNELTME</a:t>
              </a:r>
              <a:endParaRPr lang="en-US" b="1" dirty="0">
                <a:latin typeface="Palatino Linotype"/>
                <a:cs typeface="Palatino Linotype"/>
              </a:endParaRPr>
            </a:p>
          </p:txBody>
        </p:sp>
        <p:sp>
          <p:nvSpPr>
            <p:cNvPr id="10" name="Folded Corner 9">
              <a:extLst>
                <a:ext uri="{FF2B5EF4-FFF2-40B4-BE49-F238E27FC236}">
                  <a16:creationId xmlns:a16="http://schemas.microsoft.com/office/drawing/2014/main" id="{C37E0FD9-3E8E-2C4A-B9E3-95830DE5C582}"/>
                </a:ext>
              </a:extLst>
            </p:cNvPr>
            <p:cNvSpPr/>
            <p:nvPr/>
          </p:nvSpPr>
          <p:spPr>
            <a:xfrm>
              <a:off x="5537200" y="3575050"/>
              <a:ext cx="1498600" cy="1079500"/>
            </a:xfrm>
            <a:prstGeom prst="foldedCorner">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300" b="1" dirty="0">
                  <a:latin typeface="Palatino Linotype"/>
                  <a:cs typeface="Palatino Linotype"/>
                </a:rPr>
                <a:t>KOORDİNASYON</a:t>
              </a:r>
            </a:p>
          </p:txBody>
        </p:sp>
        <p:sp>
          <p:nvSpPr>
            <p:cNvPr id="11" name="Folded Corner 10">
              <a:extLst>
                <a:ext uri="{FF2B5EF4-FFF2-40B4-BE49-F238E27FC236}">
                  <a16:creationId xmlns:a16="http://schemas.microsoft.com/office/drawing/2014/main" id="{2A8BF26E-8D56-0D47-B672-144AE017ED6A}"/>
                </a:ext>
              </a:extLst>
            </p:cNvPr>
            <p:cNvSpPr/>
            <p:nvPr/>
          </p:nvSpPr>
          <p:spPr>
            <a:xfrm>
              <a:off x="7188200" y="3575050"/>
              <a:ext cx="1498600" cy="1079500"/>
            </a:xfrm>
            <a:prstGeom prst="foldedCorner">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b="1" dirty="0">
                  <a:latin typeface="Palatino Linotype"/>
                  <a:cs typeface="Palatino Linotype"/>
                </a:rPr>
                <a:t>DENETLEME</a:t>
              </a:r>
              <a:endParaRPr lang="en-US" b="1" dirty="0">
                <a:latin typeface="Palatino Linotype"/>
                <a:cs typeface="Palatino Linotype"/>
              </a:endParaRPr>
            </a:p>
          </p:txBody>
        </p:sp>
        <p:sp>
          <p:nvSpPr>
            <p:cNvPr id="12" name="Oval 11">
              <a:extLst>
                <a:ext uri="{FF2B5EF4-FFF2-40B4-BE49-F238E27FC236}">
                  <a16:creationId xmlns:a16="http://schemas.microsoft.com/office/drawing/2014/main" id="{611F804F-2DBD-8A4E-A912-ADDE31242CCC}"/>
                </a:ext>
              </a:extLst>
            </p:cNvPr>
            <p:cNvSpPr/>
            <p:nvPr/>
          </p:nvSpPr>
          <p:spPr>
            <a:xfrm>
              <a:off x="1092200" y="3302000"/>
              <a:ext cx="520700" cy="546100"/>
            </a:xfrm>
            <a:prstGeom prst="ellipse">
              <a:avLst/>
            </a:prstGeom>
            <a:solidFill>
              <a:schemeClr val="tx2"/>
            </a:solidFill>
            <a:ln>
              <a:solidFill>
                <a:schemeClr val="accent3">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latin typeface="Palatino Linotype"/>
                  <a:cs typeface="Palatino Linotype"/>
                </a:rPr>
                <a:t>1</a:t>
              </a:r>
              <a:r>
                <a:rPr lang="en-US" sz="1200" b="1" dirty="0">
                  <a:latin typeface="Palatino Linotype"/>
                  <a:cs typeface="Palatino Linotype"/>
                </a:rPr>
                <a:t>+</a:t>
              </a:r>
              <a:endParaRPr lang="en-US" b="1" dirty="0">
                <a:latin typeface="Palatino Linotype"/>
                <a:cs typeface="Palatino Linotype"/>
              </a:endParaRPr>
            </a:p>
          </p:txBody>
        </p:sp>
        <p:sp>
          <p:nvSpPr>
            <p:cNvPr id="13" name="Oval 12">
              <a:extLst>
                <a:ext uri="{FF2B5EF4-FFF2-40B4-BE49-F238E27FC236}">
                  <a16:creationId xmlns:a16="http://schemas.microsoft.com/office/drawing/2014/main" id="{05CF9900-28D1-544E-867F-AF3879D16475}"/>
                </a:ext>
              </a:extLst>
            </p:cNvPr>
            <p:cNvSpPr/>
            <p:nvPr/>
          </p:nvSpPr>
          <p:spPr>
            <a:xfrm>
              <a:off x="2743200" y="3302000"/>
              <a:ext cx="520700" cy="546100"/>
            </a:xfrm>
            <a:prstGeom prst="ellipse">
              <a:avLst/>
            </a:prstGeom>
            <a:solidFill>
              <a:schemeClr val="tx2"/>
            </a:solidFill>
            <a:ln>
              <a:solidFill>
                <a:schemeClr val="accent3">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latin typeface="Palatino Linotype"/>
                  <a:cs typeface="Palatino Linotype"/>
                </a:rPr>
                <a:t>2</a:t>
              </a:r>
              <a:r>
                <a:rPr lang="en-US" sz="1200" b="1" dirty="0">
                  <a:latin typeface="Palatino Linotype"/>
                  <a:cs typeface="Palatino Linotype"/>
                </a:rPr>
                <a:t>+</a:t>
              </a:r>
              <a:endParaRPr lang="en-US" b="1" dirty="0">
                <a:latin typeface="Palatino Linotype"/>
                <a:cs typeface="Palatino Linotype"/>
              </a:endParaRPr>
            </a:p>
          </p:txBody>
        </p:sp>
        <p:sp>
          <p:nvSpPr>
            <p:cNvPr id="14" name="Oval 13">
              <a:extLst>
                <a:ext uri="{FF2B5EF4-FFF2-40B4-BE49-F238E27FC236}">
                  <a16:creationId xmlns:a16="http://schemas.microsoft.com/office/drawing/2014/main" id="{599B6BC1-9ADC-6F45-8ACA-88B2DBBE61E2}"/>
                </a:ext>
              </a:extLst>
            </p:cNvPr>
            <p:cNvSpPr/>
            <p:nvPr/>
          </p:nvSpPr>
          <p:spPr>
            <a:xfrm>
              <a:off x="4406900" y="3302000"/>
              <a:ext cx="520700" cy="546100"/>
            </a:xfrm>
            <a:prstGeom prst="ellipse">
              <a:avLst/>
            </a:prstGeom>
            <a:solidFill>
              <a:schemeClr val="tx2"/>
            </a:solidFill>
            <a:ln>
              <a:solidFill>
                <a:schemeClr val="accent3">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latin typeface="Palatino Linotype"/>
                  <a:cs typeface="Palatino Linotype"/>
                </a:rPr>
                <a:t>3</a:t>
              </a:r>
              <a:r>
                <a:rPr lang="en-US" sz="1200" b="1" dirty="0">
                  <a:latin typeface="Palatino Linotype"/>
                  <a:cs typeface="Palatino Linotype"/>
                </a:rPr>
                <a:t>+</a:t>
              </a:r>
              <a:endParaRPr lang="en-US" b="1" dirty="0">
                <a:latin typeface="Palatino Linotype"/>
                <a:cs typeface="Palatino Linotype"/>
              </a:endParaRPr>
            </a:p>
          </p:txBody>
        </p:sp>
        <p:sp>
          <p:nvSpPr>
            <p:cNvPr id="15" name="Oval 14">
              <a:extLst>
                <a:ext uri="{FF2B5EF4-FFF2-40B4-BE49-F238E27FC236}">
                  <a16:creationId xmlns:a16="http://schemas.microsoft.com/office/drawing/2014/main" id="{86F766AB-2A44-F047-B804-AE32A5C3362C}"/>
                </a:ext>
              </a:extLst>
            </p:cNvPr>
            <p:cNvSpPr/>
            <p:nvPr/>
          </p:nvSpPr>
          <p:spPr>
            <a:xfrm>
              <a:off x="5969000" y="3302000"/>
              <a:ext cx="520700" cy="546100"/>
            </a:xfrm>
            <a:prstGeom prst="ellipse">
              <a:avLst/>
            </a:prstGeom>
            <a:solidFill>
              <a:schemeClr val="tx2"/>
            </a:solidFill>
            <a:ln>
              <a:solidFill>
                <a:schemeClr val="accent3">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latin typeface="Palatino Linotype"/>
                  <a:cs typeface="Palatino Linotype"/>
                </a:rPr>
                <a:t>4</a:t>
              </a:r>
              <a:r>
                <a:rPr lang="en-US" sz="1200" b="1" dirty="0">
                  <a:latin typeface="Palatino Linotype"/>
                  <a:cs typeface="Palatino Linotype"/>
                </a:rPr>
                <a:t>+</a:t>
              </a:r>
              <a:endParaRPr lang="en-US" b="1" dirty="0">
                <a:latin typeface="Palatino Linotype"/>
                <a:cs typeface="Palatino Linotype"/>
              </a:endParaRPr>
            </a:p>
          </p:txBody>
        </p:sp>
        <p:sp>
          <p:nvSpPr>
            <p:cNvPr id="16" name="Oval 15">
              <a:extLst>
                <a:ext uri="{FF2B5EF4-FFF2-40B4-BE49-F238E27FC236}">
                  <a16:creationId xmlns:a16="http://schemas.microsoft.com/office/drawing/2014/main" id="{8BE0BECA-1886-DF4C-B028-1E676A3B05FE}"/>
                </a:ext>
              </a:extLst>
            </p:cNvPr>
            <p:cNvSpPr/>
            <p:nvPr/>
          </p:nvSpPr>
          <p:spPr>
            <a:xfrm>
              <a:off x="7707578" y="3302000"/>
              <a:ext cx="520700" cy="546100"/>
            </a:xfrm>
            <a:prstGeom prst="ellipse">
              <a:avLst/>
            </a:prstGeom>
            <a:solidFill>
              <a:schemeClr val="tx2"/>
            </a:solidFill>
            <a:ln>
              <a:solidFill>
                <a:schemeClr val="accent3">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latin typeface="Palatino Linotype"/>
                  <a:cs typeface="Palatino Linotype"/>
                </a:rPr>
                <a:t>5</a:t>
              </a:r>
              <a:r>
                <a:rPr lang="en-US" sz="1200" b="1" dirty="0">
                  <a:latin typeface="Palatino Linotype"/>
                  <a:cs typeface="Palatino Linotype"/>
                </a:rPr>
                <a:t>+</a:t>
              </a:r>
              <a:endParaRPr lang="en-US" b="1" dirty="0">
                <a:latin typeface="Palatino Linotype"/>
                <a:cs typeface="Palatino Linotype"/>
              </a:endParaRPr>
            </a:p>
          </p:txBody>
        </p:sp>
        <p:cxnSp>
          <p:nvCxnSpPr>
            <p:cNvPr id="17" name="Straight Arrow Connector 17">
              <a:extLst>
                <a:ext uri="{FF2B5EF4-FFF2-40B4-BE49-F238E27FC236}">
                  <a16:creationId xmlns:a16="http://schemas.microsoft.com/office/drawing/2014/main" id="{1A7CC174-A42A-9A4B-AFDA-5304E7BC9E22}"/>
                </a:ext>
              </a:extLst>
            </p:cNvPr>
            <p:cNvCxnSpPr/>
            <p:nvPr/>
          </p:nvCxnSpPr>
          <p:spPr>
            <a:xfrm>
              <a:off x="1333500" y="4616450"/>
              <a:ext cx="0" cy="65405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 name="Straight Arrow Connector 18">
              <a:extLst>
                <a:ext uri="{FF2B5EF4-FFF2-40B4-BE49-F238E27FC236}">
                  <a16:creationId xmlns:a16="http://schemas.microsoft.com/office/drawing/2014/main" id="{02329784-529C-DA44-BEFA-95A05EAC3E8B}"/>
                </a:ext>
              </a:extLst>
            </p:cNvPr>
            <p:cNvCxnSpPr/>
            <p:nvPr/>
          </p:nvCxnSpPr>
          <p:spPr>
            <a:xfrm>
              <a:off x="2984500" y="4616450"/>
              <a:ext cx="0" cy="65405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 name="Straight Arrow Connector 19">
              <a:extLst>
                <a:ext uri="{FF2B5EF4-FFF2-40B4-BE49-F238E27FC236}">
                  <a16:creationId xmlns:a16="http://schemas.microsoft.com/office/drawing/2014/main" id="{16B3F2C2-18E2-4346-B6D0-5697C10DE912}"/>
                </a:ext>
              </a:extLst>
            </p:cNvPr>
            <p:cNvCxnSpPr/>
            <p:nvPr/>
          </p:nvCxnSpPr>
          <p:spPr>
            <a:xfrm>
              <a:off x="4610100" y="4616450"/>
              <a:ext cx="0" cy="65405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0" name="Straight Arrow Connector 20">
              <a:extLst>
                <a:ext uri="{FF2B5EF4-FFF2-40B4-BE49-F238E27FC236}">
                  <a16:creationId xmlns:a16="http://schemas.microsoft.com/office/drawing/2014/main" id="{B01332D1-9E34-5247-BB76-77294CCCB29C}"/>
                </a:ext>
              </a:extLst>
            </p:cNvPr>
            <p:cNvCxnSpPr/>
            <p:nvPr/>
          </p:nvCxnSpPr>
          <p:spPr>
            <a:xfrm>
              <a:off x="6210300" y="4610100"/>
              <a:ext cx="0" cy="65405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1" name="Straight Arrow Connector 21">
              <a:extLst>
                <a:ext uri="{FF2B5EF4-FFF2-40B4-BE49-F238E27FC236}">
                  <a16:creationId xmlns:a16="http://schemas.microsoft.com/office/drawing/2014/main" id="{4B87E424-8010-6843-90F3-C4BB5D0A664C}"/>
                </a:ext>
              </a:extLst>
            </p:cNvPr>
            <p:cNvCxnSpPr/>
            <p:nvPr/>
          </p:nvCxnSpPr>
          <p:spPr>
            <a:xfrm>
              <a:off x="7950200" y="4610100"/>
              <a:ext cx="0" cy="65405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2" name="Rectangle 22">
              <a:extLst>
                <a:ext uri="{FF2B5EF4-FFF2-40B4-BE49-F238E27FC236}">
                  <a16:creationId xmlns:a16="http://schemas.microsoft.com/office/drawing/2014/main" id="{5CE4A323-41EC-A74E-AC70-3DADD91581D9}"/>
                </a:ext>
              </a:extLst>
            </p:cNvPr>
            <p:cNvSpPr/>
            <p:nvPr/>
          </p:nvSpPr>
          <p:spPr>
            <a:xfrm>
              <a:off x="549981" y="5270500"/>
              <a:ext cx="8102600" cy="387350"/>
            </a:xfrm>
            <a:prstGeom prst="rect">
              <a:avLst/>
            </a:prstGeom>
            <a:solidFill>
              <a:schemeClr val="tx2"/>
            </a:solidFill>
            <a:ln>
              <a:solidFill>
                <a:schemeClr val="accent3">
                  <a:lumMod val="7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latin typeface="Palatino Linotype"/>
                  <a:cs typeface="Palatino Linotype"/>
                </a:rPr>
                <a:t>= SEVK VE İDARE</a:t>
              </a:r>
            </a:p>
          </p:txBody>
        </p:sp>
      </p:grpSp>
    </p:spTree>
    <p:extLst>
      <p:ext uri="{BB962C8B-B14F-4D97-AF65-F5344CB8AC3E}">
        <p14:creationId xmlns:p14="http://schemas.microsoft.com/office/powerpoint/2010/main" val="14023387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8717E5B-2C1D-4094-9D25-6FF6FBD923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6B6E033A-DB2E-49B8-B600-B38E0C280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5070" y="1834243"/>
            <a:ext cx="3781618" cy="3189514"/>
          </a:xfrm>
          <a:custGeom>
            <a:avLst/>
            <a:gdLst>
              <a:gd name="connsiteX0" fmla="*/ 5462602 w 5470628"/>
              <a:gd name="connsiteY0" fmla="*/ 1413608 h 3193741"/>
              <a:gd name="connsiteX1" fmla="*/ 5465724 w 5470628"/>
              <a:gd name="connsiteY1" fmla="*/ 1421881 h 3193741"/>
              <a:gd name="connsiteX2" fmla="*/ 5465025 w 5470628"/>
              <a:gd name="connsiteY2" fmla="*/ 1466556 h 3193741"/>
              <a:gd name="connsiteX3" fmla="*/ 5463208 w 5470628"/>
              <a:gd name="connsiteY3" fmla="*/ 1466226 h 3193741"/>
              <a:gd name="connsiteX4" fmla="*/ 5463242 w 5470628"/>
              <a:gd name="connsiteY4" fmla="*/ 1451866 h 3193741"/>
              <a:gd name="connsiteX5" fmla="*/ 5462894 w 5470628"/>
              <a:gd name="connsiteY5" fmla="*/ 1423194 h 3193741"/>
              <a:gd name="connsiteX6" fmla="*/ 5461417 w 5470628"/>
              <a:gd name="connsiteY6" fmla="*/ 1391849 h 3193741"/>
              <a:gd name="connsiteX7" fmla="*/ 5462246 w 5470628"/>
              <a:gd name="connsiteY7" fmla="*/ 1401944 h 3193741"/>
              <a:gd name="connsiteX8" fmla="*/ 5462602 w 5470628"/>
              <a:gd name="connsiteY8" fmla="*/ 1413608 h 3193741"/>
              <a:gd name="connsiteX9" fmla="*/ 5459078 w 5470628"/>
              <a:gd name="connsiteY9" fmla="*/ 1404268 h 3193741"/>
              <a:gd name="connsiteX10" fmla="*/ 5460137 w 5470628"/>
              <a:gd name="connsiteY10" fmla="*/ 1393780 h 3193741"/>
              <a:gd name="connsiteX11" fmla="*/ 5461417 w 5470628"/>
              <a:gd name="connsiteY11" fmla="*/ 1391849 h 3193741"/>
              <a:gd name="connsiteX12" fmla="*/ 614271 w 5470628"/>
              <a:gd name="connsiteY12" fmla="*/ 1052206 h 3193741"/>
              <a:gd name="connsiteX13" fmla="*/ 611497 w 5470628"/>
              <a:gd name="connsiteY13" fmla="*/ 1055389 h 3193741"/>
              <a:gd name="connsiteX14" fmla="*/ 630277 w 5470628"/>
              <a:gd name="connsiteY14" fmla="*/ 1065215 h 3193741"/>
              <a:gd name="connsiteX15" fmla="*/ 651856 w 5470628"/>
              <a:gd name="connsiteY15" fmla="*/ 1067584 h 3193741"/>
              <a:gd name="connsiteX16" fmla="*/ 614271 w 5470628"/>
              <a:gd name="connsiteY16" fmla="*/ 1052206 h 3193741"/>
              <a:gd name="connsiteX17" fmla="*/ 810628 w 5470628"/>
              <a:gd name="connsiteY17" fmla="*/ 695550 h 3193741"/>
              <a:gd name="connsiteX18" fmla="*/ 1033084 w 5470628"/>
              <a:gd name="connsiteY18" fmla="*/ 791270 h 3193741"/>
              <a:gd name="connsiteX19" fmla="*/ 1036153 w 5470628"/>
              <a:gd name="connsiteY19" fmla="*/ 788050 h 3193741"/>
              <a:gd name="connsiteX20" fmla="*/ 810628 w 5470628"/>
              <a:gd name="connsiteY20" fmla="*/ 695550 h 3193741"/>
              <a:gd name="connsiteX21" fmla="*/ 4850908 w 5470628"/>
              <a:gd name="connsiteY21" fmla="*/ 727 h 3193741"/>
              <a:gd name="connsiteX22" fmla="*/ 4858584 w 5470628"/>
              <a:gd name="connsiteY22" fmla="*/ 13795 h 3193741"/>
              <a:gd name="connsiteX23" fmla="*/ 4843408 w 5470628"/>
              <a:gd name="connsiteY23" fmla="*/ 37224 h 3193741"/>
              <a:gd name="connsiteX24" fmla="*/ 4871062 w 5470628"/>
              <a:gd name="connsiteY24" fmla="*/ 78954 h 3193741"/>
              <a:gd name="connsiteX25" fmla="*/ 4989038 w 5470628"/>
              <a:gd name="connsiteY25" fmla="*/ 66799 h 3193741"/>
              <a:gd name="connsiteX26" fmla="*/ 5002636 w 5470628"/>
              <a:gd name="connsiteY26" fmla="*/ 79388 h 3193741"/>
              <a:gd name="connsiteX27" fmla="*/ 5008332 w 5470628"/>
              <a:gd name="connsiteY27" fmla="*/ 140859 h 3193741"/>
              <a:gd name="connsiteX28" fmla="*/ 5014326 w 5470628"/>
              <a:gd name="connsiteY28" fmla="*/ 155555 h 3193741"/>
              <a:gd name="connsiteX29" fmla="*/ 5030704 w 5470628"/>
              <a:gd name="connsiteY29" fmla="*/ 221190 h 3193741"/>
              <a:gd name="connsiteX30" fmla="*/ 5097262 w 5470628"/>
              <a:gd name="connsiteY30" fmla="*/ 317759 h 3193741"/>
              <a:gd name="connsiteX31" fmla="*/ 5165084 w 5470628"/>
              <a:gd name="connsiteY31" fmla="*/ 373367 h 3193741"/>
              <a:gd name="connsiteX32" fmla="*/ 5174137 w 5470628"/>
              <a:gd name="connsiteY32" fmla="*/ 389353 h 3193741"/>
              <a:gd name="connsiteX33" fmla="*/ 5192507 w 5470628"/>
              <a:gd name="connsiteY33" fmla="*/ 453561 h 3193741"/>
              <a:gd name="connsiteX34" fmla="*/ 5187160 w 5470628"/>
              <a:gd name="connsiteY34" fmla="*/ 467732 h 3193741"/>
              <a:gd name="connsiteX35" fmla="*/ 5160106 w 5470628"/>
              <a:gd name="connsiteY35" fmla="*/ 486904 h 3193741"/>
              <a:gd name="connsiteX36" fmla="*/ 5138948 w 5470628"/>
              <a:gd name="connsiteY36" fmla="*/ 528614 h 3193741"/>
              <a:gd name="connsiteX37" fmla="*/ 5097016 w 5470628"/>
              <a:gd name="connsiteY37" fmla="*/ 589923 h 3193741"/>
              <a:gd name="connsiteX38" fmla="*/ 5075869 w 5470628"/>
              <a:gd name="connsiteY38" fmla="*/ 608381 h 3193741"/>
              <a:gd name="connsiteX39" fmla="*/ 5093172 w 5470628"/>
              <a:gd name="connsiteY39" fmla="*/ 618385 h 3193741"/>
              <a:gd name="connsiteX40" fmla="*/ 5153518 w 5470628"/>
              <a:gd name="connsiteY40" fmla="*/ 687474 h 3193741"/>
              <a:gd name="connsiteX41" fmla="*/ 5074984 w 5470628"/>
              <a:gd name="connsiteY41" fmla="*/ 776941 h 3193741"/>
              <a:gd name="connsiteX42" fmla="*/ 5033348 w 5470628"/>
              <a:gd name="connsiteY42" fmla="*/ 805473 h 3193741"/>
              <a:gd name="connsiteX43" fmla="*/ 5116847 w 5470628"/>
              <a:gd name="connsiteY43" fmla="*/ 803426 h 3193741"/>
              <a:gd name="connsiteX44" fmla="*/ 5147902 w 5470628"/>
              <a:gd name="connsiteY44" fmla="*/ 833118 h 3193741"/>
              <a:gd name="connsiteX45" fmla="*/ 5161665 w 5470628"/>
              <a:gd name="connsiteY45" fmla="*/ 848297 h 3193741"/>
              <a:gd name="connsiteX46" fmla="*/ 5246520 w 5470628"/>
              <a:gd name="connsiteY46" fmla="*/ 942412 h 3193741"/>
              <a:gd name="connsiteX47" fmla="*/ 5235368 w 5470628"/>
              <a:gd name="connsiteY47" fmla="*/ 972946 h 3193741"/>
              <a:gd name="connsiteX48" fmla="*/ 5113739 w 5470628"/>
              <a:gd name="connsiteY48" fmla="*/ 1128845 h 3193741"/>
              <a:gd name="connsiteX49" fmla="*/ 5255034 w 5470628"/>
              <a:gd name="connsiteY49" fmla="*/ 1151117 h 3193741"/>
              <a:gd name="connsiteX50" fmla="*/ 5267513 w 5470628"/>
              <a:gd name="connsiteY50" fmla="*/ 1216275 h 3193741"/>
              <a:gd name="connsiteX51" fmla="*/ 5343113 w 5470628"/>
              <a:gd name="connsiteY51" fmla="*/ 1281854 h 3193741"/>
              <a:gd name="connsiteX52" fmla="*/ 5452014 w 5470628"/>
              <a:gd name="connsiteY52" fmla="*/ 1385543 h 3193741"/>
              <a:gd name="connsiteX53" fmla="*/ 5459078 w 5470628"/>
              <a:gd name="connsiteY53" fmla="*/ 1404268 h 3193741"/>
              <a:gd name="connsiteX54" fmla="*/ 5458838 w 5470628"/>
              <a:gd name="connsiteY54" fmla="*/ 1406644 h 3193741"/>
              <a:gd name="connsiteX55" fmla="*/ 5455752 w 5470628"/>
              <a:gd name="connsiteY55" fmla="*/ 1450751 h 3193741"/>
              <a:gd name="connsiteX56" fmla="*/ 5454594 w 5470628"/>
              <a:gd name="connsiteY56" fmla="*/ 1464662 h 3193741"/>
              <a:gd name="connsiteX57" fmla="*/ 5447215 w 5470628"/>
              <a:gd name="connsiteY57" fmla="*/ 1463321 h 3193741"/>
              <a:gd name="connsiteX58" fmla="*/ 5433934 w 5470628"/>
              <a:gd name="connsiteY58" fmla="*/ 1458428 h 3193741"/>
              <a:gd name="connsiteX59" fmla="*/ 5424276 w 5470628"/>
              <a:gd name="connsiteY59" fmla="*/ 1477014 h 3193741"/>
              <a:gd name="connsiteX60" fmla="*/ 5444628 w 5470628"/>
              <a:gd name="connsiteY60" fmla="*/ 1511562 h 3193741"/>
              <a:gd name="connsiteX61" fmla="*/ 5453752 w 5470628"/>
              <a:gd name="connsiteY61" fmla="*/ 1474786 h 3193741"/>
              <a:gd name="connsiteX62" fmla="*/ 5454594 w 5470628"/>
              <a:gd name="connsiteY62" fmla="*/ 1464662 h 3193741"/>
              <a:gd name="connsiteX63" fmla="*/ 5463208 w 5470628"/>
              <a:gd name="connsiteY63" fmla="*/ 1466226 h 3193741"/>
              <a:gd name="connsiteX64" fmla="*/ 5463164 w 5470628"/>
              <a:gd name="connsiteY64" fmla="*/ 1484226 h 3193741"/>
              <a:gd name="connsiteX65" fmla="*/ 5456160 w 5470628"/>
              <a:gd name="connsiteY65" fmla="*/ 1575885 h 3193741"/>
              <a:gd name="connsiteX66" fmla="*/ 5345636 w 5470628"/>
              <a:gd name="connsiteY66" fmla="*/ 1714543 h 3193741"/>
              <a:gd name="connsiteX67" fmla="*/ 5251319 w 5470628"/>
              <a:gd name="connsiteY67" fmla="*/ 1775792 h 3193741"/>
              <a:gd name="connsiteX68" fmla="*/ 5043512 w 5470628"/>
              <a:gd name="connsiteY68" fmla="*/ 2027305 h 3193741"/>
              <a:gd name="connsiteX69" fmla="*/ 4978144 w 5470628"/>
              <a:gd name="connsiteY69" fmla="*/ 2108535 h 3193741"/>
              <a:gd name="connsiteX70" fmla="*/ 5031476 w 5470628"/>
              <a:gd name="connsiteY70" fmla="*/ 2128173 h 3193741"/>
              <a:gd name="connsiteX71" fmla="*/ 4937389 w 5470628"/>
              <a:gd name="connsiteY71" fmla="*/ 2216441 h 3193741"/>
              <a:gd name="connsiteX72" fmla="*/ 4826122 w 5470628"/>
              <a:gd name="connsiteY72" fmla="*/ 2315331 h 3193741"/>
              <a:gd name="connsiteX73" fmla="*/ 2544647 w 5470628"/>
              <a:gd name="connsiteY73" fmla="*/ 3190975 h 3193741"/>
              <a:gd name="connsiteX74" fmla="*/ 1328257 w 5470628"/>
              <a:gd name="connsiteY74" fmla="*/ 3153006 h 3193741"/>
              <a:gd name="connsiteX75" fmla="*/ 977943 w 5470628"/>
              <a:gd name="connsiteY75" fmla="*/ 3082502 h 3193741"/>
              <a:gd name="connsiteX76" fmla="*/ 854473 w 5470628"/>
              <a:gd name="connsiteY76" fmla="*/ 2994250 h 3193741"/>
              <a:gd name="connsiteX77" fmla="*/ 811593 w 5470628"/>
              <a:gd name="connsiteY77" fmla="*/ 2970498 h 3193741"/>
              <a:gd name="connsiteX78" fmla="*/ 707024 w 5470628"/>
              <a:gd name="connsiteY78" fmla="*/ 2945439 h 3193741"/>
              <a:gd name="connsiteX79" fmla="*/ 523487 w 5470628"/>
              <a:gd name="connsiteY79" fmla="*/ 2886053 h 3193741"/>
              <a:gd name="connsiteX80" fmla="*/ 587884 w 5470628"/>
              <a:gd name="connsiteY80" fmla="*/ 2859746 h 3193741"/>
              <a:gd name="connsiteX81" fmla="*/ 779426 w 5470628"/>
              <a:gd name="connsiteY81" fmla="*/ 2885897 h 3193741"/>
              <a:gd name="connsiteX82" fmla="*/ 917288 w 5470628"/>
              <a:gd name="connsiteY82" fmla="*/ 2882248 h 3193741"/>
              <a:gd name="connsiteX83" fmla="*/ 718684 w 5470628"/>
              <a:gd name="connsiteY83" fmla="*/ 2819941 h 3193741"/>
              <a:gd name="connsiteX84" fmla="*/ 524650 w 5470628"/>
              <a:gd name="connsiteY84" fmla="*/ 2731220 h 3193741"/>
              <a:gd name="connsiteX85" fmla="*/ 670138 w 5470628"/>
              <a:gd name="connsiteY85" fmla="*/ 2735189 h 3193741"/>
              <a:gd name="connsiteX86" fmla="*/ 675382 w 5470628"/>
              <a:gd name="connsiteY86" fmla="*/ 2719369 h 3193741"/>
              <a:gd name="connsiteX87" fmla="*/ 542021 w 5470628"/>
              <a:gd name="connsiteY87" fmla="*/ 2601946 h 3193741"/>
              <a:gd name="connsiteX88" fmla="*/ 476895 w 5470628"/>
              <a:gd name="connsiteY88" fmla="*/ 2555976 h 3193741"/>
              <a:gd name="connsiteX89" fmla="*/ 188751 w 5470628"/>
              <a:gd name="connsiteY89" fmla="*/ 2428830 h 3193741"/>
              <a:gd name="connsiteX90" fmla="*/ 456762 w 5470628"/>
              <a:gd name="connsiteY90" fmla="*/ 2468731 h 3193741"/>
              <a:gd name="connsiteX91" fmla="*/ 174514 w 5470628"/>
              <a:gd name="connsiteY91" fmla="*/ 2345378 h 3193741"/>
              <a:gd name="connsiteX92" fmla="*/ 38827 w 5470628"/>
              <a:gd name="connsiteY92" fmla="*/ 2303685 h 3193741"/>
              <a:gd name="connsiteX93" fmla="*/ 3281 w 5470628"/>
              <a:gd name="connsiteY93" fmla="*/ 2273587 h 3193741"/>
              <a:gd name="connsiteX94" fmla="*/ 61590 w 5470628"/>
              <a:gd name="connsiteY94" fmla="*/ 2259170 h 3193741"/>
              <a:gd name="connsiteX95" fmla="*/ 242291 w 5470628"/>
              <a:gd name="connsiteY95" fmla="*/ 2250569 h 3193741"/>
              <a:gd name="connsiteX96" fmla="*/ 13205 w 5470628"/>
              <a:gd name="connsiteY96" fmla="*/ 2172263 h 3193741"/>
              <a:gd name="connsiteX97" fmla="*/ 180810 w 5470628"/>
              <a:gd name="connsiteY97" fmla="*/ 2168333 h 3193741"/>
              <a:gd name="connsiteX98" fmla="*/ 226020 w 5470628"/>
              <a:gd name="connsiteY98" fmla="*/ 2121100 h 3193741"/>
              <a:gd name="connsiteX99" fmla="*/ 299145 w 5470628"/>
              <a:gd name="connsiteY99" fmla="*/ 2044862 h 3193741"/>
              <a:gd name="connsiteX100" fmla="*/ 350236 w 5470628"/>
              <a:gd name="connsiteY100" fmla="*/ 2001187 h 3193741"/>
              <a:gd name="connsiteX101" fmla="*/ 365223 w 5470628"/>
              <a:gd name="connsiteY101" fmla="*/ 1881218 h 3193741"/>
              <a:gd name="connsiteX102" fmla="*/ 310707 w 5470628"/>
              <a:gd name="connsiteY102" fmla="*/ 1758752 h 3193741"/>
              <a:gd name="connsiteX103" fmla="*/ 181659 w 5470628"/>
              <a:gd name="connsiteY103" fmla="*/ 1709137 h 3193741"/>
              <a:gd name="connsiteX104" fmla="*/ 213063 w 5470628"/>
              <a:gd name="connsiteY104" fmla="*/ 1632021 h 3193741"/>
              <a:gd name="connsiteX105" fmla="*/ 481390 w 5470628"/>
              <a:gd name="connsiteY105" fmla="*/ 1644125 h 3193741"/>
              <a:gd name="connsiteX106" fmla="*/ 68930 w 5470628"/>
              <a:gd name="connsiteY106" fmla="*/ 1457537 h 3193741"/>
              <a:gd name="connsiteX107" fmla="*/ 135138 w 5470628"/>
              <a:gd name="connsiteY107" fmla="*/ 1440976 h 3193741"/>
              <a:gd name="connsiteX108" fmla="*/ 131611 w 5470628"/>
              <a:gd name="connsiteY108" fmla="*/ 1427642 h 3193741"/>
              <a:gd name="connsiteX109" fmla="*/ 130443 w 5470628"/>
              <a:gd name="connsiteY109" fmla="*/ 1343795 h 3193741"/>
              <a:gd name="connsiteX110" fmla="*/ 138930 w 5470628"/>
              <a:gd name="connsiteY110" fmla="*/ 1304094 h 3193741"/>
              <a:gd name="connsiteX111" fmla="*/ 118409 w 5470628"/>
              <a:gd name="connsiteY111" fmla="*/ 1262212 h 3193741"/>
              <a:gd name="connsiteX112" fmla="*/ 421410 w 5470628"/>
              <a:gd name="connsiteY112" fmla="*/ 1304757 h 3193741"/>
              <a:gd name="connsiteX113" fmla="*/ 655702 w 5470628"/>
              <a:gd name="connsiteY113" fmla="*/ 1291801 h 3193741"/>
              <a:gd name="connsiteX114" fmla="*/ 648299 w 5470628"/>
              <a:gd name="connsiteY114" fmla="*/ 1287715 h 3193741"/>
              <a:gd name="connsiteX115" fmla="*/ 531027 w 5470628"/>
              <a:gd name="connsiteY115" fmla="*/ 1193967 h 3193741"/>
              <a:gd name="connsiteX116" fmla="*/ 526433 w 5470628"/>
              <a:gd name="connsiteY116" fmla="*/ 1191913 h 3193741"/>
              <a:gd name="connsiteX117" fmla="*/ 504666 w 5470628"/>
              <a:gd name="connsiteY117" fmla="*/ 1177230 h 3193741"/>
              <a:gd name="connsiteX118" fmla="*/ 482307 w 5470628"/>
              <a:gd name="connsiteY118" fmla="*/ 1162618 h 3193741"/>
              <a:gd name="connsiteX119" fmla="*/ 479029 w 5470628"/>
              <a:gd name="connsiteY119" fmla="*/ 1162540 h 3193741"/>
              <a:gd name="connsiteX120" fmla="*/ 447663 w 5470628"/>
              <a:gd name="connsiteY120" fmla="*/ 1132649 h 3193741"/>
              <a:gd name="connsiteX121" fmla="*/ 438547 w 5470628"/>
              <a:gd name="connsiteY121" fmla="*/ 1110977 h 3193741"/>
              <a:gd name="connsiteX122" fmla="*/ 405343 w 5470628"/>
              <a:gd name="connsiteY122" fmla="*/ 1089612 h 3193741"/>
              <a:gd name="connsiteX123" fmla="*/ 371373 w 5470628"/>
              <a:gd name="connsiteY123" fmla="*/ 1070238 h 3193741"/>
              <a:gd name="connsiteX124" fmla="*/ 290358 w 5470628"/>
              <a:gd name="connsiteY124" fmla="*/ 1059884 h 3193741"/>
              <a:gd name="connsiteX125" fmla="*/ 235140 w 5470628"/>
              <a:gd name="connsiteY125" fmla="*/ 1029322 h 3193741"/>
              <a:gd name="connsiteX126" fmla="*/ 300494 w 5470628"/>
              <a:gd name="connsiteY126" fmla="*/ 1032083 h 3193741"/>
              <a:gd name="connsiteX127" fmla="*/ 239661 w 5470628"/>
              <a:gd name="connsiteY127" fmla="*/ 997457 h 3193741"/>
              <a:gd name="connsiteX128" fmla="*/ 204788 w 5470628"/>
              <a:gd name="connsiteY128" fmla="*/ 959211 h 3193741"/>
              <a:gd name="connsiteX129" fmla="*/ 207583 w 5470628"/>
              <a:gd name="connsiteY129" fmla="*/ 947009 h 3193741"/>
              <a:gd name="connsiteX130" fmla="*/ 223061 w 5470628"/>
              <a:gd name="connsiteY130" fmla="*/ 947033 h 3193741"/>
              <a:gd name="connsiteX131" fmla="*/ 280015 w 5470628"/>
              <a:gd name="connsiteY131" fmla="*/ 972164 h 3193741"/>
              <a:gd name="connsiteX132" fmla="*/ 353948 w 5470628"/>
              <a:gd name="connsiteY132" fmla="*/ 1006865 h 3193741"/>
              <a:gd name="connsiteX133" fmla="*/ 240466 w 5470628"/>
              <a:gd name="connsiteY133" fmla="*/ 939943 h 3193741"/>
              <a:gd name="connsiteX134" fmla="*/ 158812 w 5470628"/>
              <a:gd name="connsiteY134" fmla="*/ 891467 h 3193741"/>
              <a:gd name="connsiteX135" fmla="*/ 139551 w 5470628"/>
              <a:gd name="connsiteY135" fmla="*/ 855364 h 3193741"/>
              <a:gd name="connsiteX136" fmla="*/ 145731 w 5470628"/>
              <a:gd name="connsiteY136" fmla="*/ 844888 h 3193741"/>
              <a:gd name="connsiteX137" fmla="*/ 158154 w 5470628"/>
              <a:gd name="connsiteY137" fmla="*/ 848366 h 3193741"/>
              <a:gd name="connsiteX138" fmla="*/ 169370 w 5470628"/>
              <a:gd name="connsiteY138" fmla="*/ 856260 h 3193741"/>
              <a:gd name="connsiteX139" fmla="*/ 288295 w 5470628"/>
              <a:gd name="connsiteY139" fmla="*/ 915169 h 3193741"/>
              <a:gd name="connsiteX140" fmla="*/ 462694 w 5470628"/>
              <a:gd name="connsiteY140" fmla="*/ 994643 h 3193741"/>
              <a:gd name="connsiteX141" fmla="*/ 531910 w 5470628"/>
              <a:gd name="connsiteY141" fmla="*/ 1006664 h 3193741"/>
              <a:gd name="connsiteX142" fmla="*/ 333940 w 5470628"/>
              <a:gd name="connsiteY142" fmla="*/ 893507 h 3193741"/>
              <a:gd name="connsiteX143" fmla="*/ 181443 w 5470628"/>
              <a:gd name="connsiteY143" fmla="*/ 746608 h 3193741"/>
              <a:gd name="connsiteX144" fmla="*/ 162678 w 5470628"/>
              <a:gd name="connsiteY144" fmla="*/ 737018 h 3193741"/>
              <a:gd name="connsiteX145" fmla="*/ 156307 w 5470628"/>
              <a:gd name="connsiteY145" fmla="*/ 730435 h 3193741"/>
              <a:gd name="connsiteX146" fmla="*/ 117227 w 5470628"/>
              <a:gd name="connsiteY146" fmla="*/ 677515 h 3193741"/>
              <a:gd name="connsiteX147" fmla="*/ 113655 w 5470628"/>
              <a:gd name="connsiteY147" fmla="*/ 663474 h 3193741"/>
              <a:gd name="connsiteX148" fmla="*/ 115226 w 5470628"/>
              <a:gd name="connsiteY148" fmla="*/ 636712 h 3193741"/>
              <a:gd name="connsiteX149" fmla="*/ 105067 w 5470628"/>
              <a:gd name="connsiteY149" fmla="*/ 622046 h 3193741"/>
              <a:gd name="connsiteX150" fmla="*/ 104113 w 5470628"/>
              <a:gd name="connsiteY150" fmla="*/ 611722 h 3193741"/>
              <a:gd name="connsiteX151" fmla="*/ 118895 w 5470628"/>
              <a:gd name="connsiteY151" fmla="*/ 610169 h 3193741"/>
              <a:gd name="connsiteX152" fmla="*/ 163095 w 5470628"/>
              <a:gd name="connsiteY152" fmla="*/ 640642 h 3193741"/>
              <a:gd name="connsiteX153" fmla="*/ 185766 w 5470628"/>
              <a:gd name="connsiteY153" fmla="*/ 641454 h 3193741"/>
              <a:gd name="connsiteX154" fmla="*/ 212892 w 5470628"/>
              <a:gd name="connsiteY154" fmla="*/ 637457 h 3193741"/>
              <a:gd name="connsiteX155" fmla="*/ 223932 w 5470628"/>
              <a:gd name="connsiteY155" fmla="*/ 647271 h 3193741"/>
              <a:gd name="connsiteX156" fmla="*/ 287167 w 5470628"/>
              <a:gd name="connsiteY156" fmla="*/ 691571 h 3193741"/>
              <a:gd name="connsiteX157" fmla="*/ 330380 w 5470628"/>
              <a:gd name="connsiteY157" fmla="*/ 692506 h 3193741"/>
              <a:gd name="connsiteX158" fmla="*/ 296172 w 5470628"/>
              <a:gd name="connsiteY158" fmla="*/ 688108 h 3193741"/>
              <a:gd name="connsiteX159" fmla="*/ 286974 w 5470628"/>
              <a:gd name="connsiteY159" fmla="*/ 674512 h 3193741"/>
              <a:gd name="connsiteX160" fmla="*/ 286166 w 5470628"/>
              <a:gd name="connsiteY160" fmla="*/ 661798 h 3193741"/>
              <a:gd name="connsiteX161" fmla="*/ 236268 w 5470628"/>
              <a:gd name="connsiteY161" fmla="*/ 635338 h 3193741"/>
              <a:gd name="connsiteX162" fmla="*/ 231734 w 5470628"/>
              <a:gd name="connsiteY162" fmla="*/ 634225 h 3193741"/>
              <a:gd name="connsiteX163" fmla="*/ 221253 w 5470628"/>
              <a:gd name="connsiteY163" fmla="*/ 623870 h 3193741"/>
              <a:gd name="connsiteX164" fmla="*/ 237564 w 5470628"/>
              <a:gd name="connsiteY164" fmla="*/ 613590 h 3193741"/>
              <a:gd name="connsiteX165" fmla="*/ 282259 w 5470628"/>
              <a:gd name="connsiteY165" fmla="*/ 619091 h 3193741"/>
              <a:gd name="connsiteX166" fmla="*/ 370630 w 5470628"/>
              <a:gd name="connsiteY166" fmla="*/ 665566 h 3193741"/>
              <a:gd name="connsiteX167" fmla="*/ 498017 w 5470628"/>
              <a:gd name="connsiteY167" fmla="*/ 740532 h 3193741"/>
              <a:gd name="connsiteX168" fmla="*/ 918036 w 5470628"/>
              <a:gd name="connsiteY168" fmla="*/ 924307 h 3193741"/>
              <a:gd name="connsiteX169" fmla="*/ 1079304 w 5470628"/>
              <a:gd name="connsiteY169" fmla="*/ 984494 h 3193741"/>
              <a:gd name="connsiteX170" fmla="*/ 1079935 w 5470628"/>
              <a:gd name="connsiteY170" fmla="*/ 980383 h 3193741"/>
              <a:gd name="connsiteX171" fmla="*/ 1079695 w 5470628"/>
              <a:gd name="connsiteY171" fmla="*/ 976616 h 3193741"/>
              <a:gd name="connsiteX172" fmla="*/ 966178 w 5470628"/>
              <a:gd name="connsiteY172" fmla="*/ 937219 h 3193741"/>
              <a:gd name="connsiteX173" fmla="*/ 720106 w 5470628"/>
              <a:gd name="connsiteY173" fmla="*/ 807112 h 3193741"/>
              <a:gd name="connsiteX174" fmla="*/ 698823 w 5470628"/>
              <a:gd name="connsiteY174" fmla="*/ 804708 h 3193741"/>
              <a:gd name="connsiteX175" fmla="*/ 664513 w 5470628"/>
              <a:gd name="connsiteY175" fmla="*/ 784663 h 3193741"/>
              <a:gd name="connsiteX176" fmla="*/ 660380 w 5470628"/>
              <a:gd name="connsiteY176" fmla="*/ 771165 h 3193741"/>
              <a:gd name="connsiteX177" fmla="*/ 584959 w 5470628"/>
              <a:gd name="connsiteY177" fmla="*/ 722409 h 3193741"/>
              <a:gd name="connsiteX178" fmla="*/ 435649 w 5470628"/>
              <a:gd name="connsiteY178" fmla="*/ 639659 h 3193741"/>
              <a:gd name="connsiteX179" fmla="*/ 404944 w 5470628"/>
              <a:gd name="connsiteY179" fmla="*/ 606128 h 3193741"/>
              <a:gd name="connsiteX180" fmla="*/ 408476 w 5470628"/>
              <a:gd name="connsiteY180" fmla="*/ 591466 h 3193741"/>
              <a:gd name="connsiteX181" fmla="*/ 425225 w 5470628"/>
              <a:gd name="connsiteY181" fmla="*/ 592759 h 3193741"/>
              <a:gd name="connsiteX182" fmla="*/ 487115 w 5470628"/>
              <a:gd name="connsiteY182" fmla="*/ 620614 h 3193741"/>
              <a:gd name="connsiteX183" fmla="*/ 550277 w 5470628"/>
              <a:gd name="connsiteY183" fmla="*/ 649738 h 3193741"/>
              <a:gd name="connsiteX184" fmla="*/ 544421 w 5470628"/>
              <a:gd name="connsiteY184" fmla="*/ 641907 h 3193741"/>
              <a:gd name="connsiteX185" fmla="*/ 431905 w 5470628"/>
              <a:gd name="connsiteY185" fmla="*/ 580799 h 3193741"/>
              <a:gd name="connsiteX186" fmla="*/ 351177 w 5470628"/>
              <a:gd name="connsiteY186" fmla="*/ 528177 h 3193741"/>
              <a:gd name="connsiteX187" fmla="*/ 339749 w 5470628"/>
              <a:gd name="connsiteY187" fmla="*/ 498244 h 3193741"/>
              <a:gd name="connsiteX188" fmla="*/ 346313 w 5470628"/>
              <a:gd name="connsiteY188" fmla="*/ 489145 h 3193741"/>
              <a:gd name="connsiteX189" fmla="*/ 356579 w 5470628"/>
              <a:gd name="connsiteY189" fmla="*/ 491460 h 3193741"/>
              <a:gd name="connsiteX190" fmla="*/ 371505 w 5470628"/>
              <a:gd name="connsiteY190" fmla="*/ 501516 h 3193741"/>
              <a:gd name="connsiteX191" fmla="*/ 476275 w 5470628"/>
              <a:gd name="connsiteY191" fmla="*/ 553122 h 3193741"/>
              <a:gd name="connsiteX192" fmla="*/ 649952 w 5470628"/>
              <a:gd name="connsiteY192" fmla="*/ 635294 h 3193741"/>
              <a:gd name="connsiteX193" fmla="*/ 727161 w 5470628"/>
              <a:gd name="connsiteY193" fmla="*/ 651328 h 3193741"/>
              <a:gd name="connsiteX194" fmla="*/ 722417 w 5470628"/>
              <a:gd name="connsiteY194" fmla="*/ 646921 h 3193741"/>
              <a:gd name="connsiteX195" fmla="*/ 546079 w 5470628"/>
              <a:gd name="connsiteY195" fmla="*/ 546328 h 3193741"/>
              <a:gd name="connsiteX196" fmla="*/ 378182 w 5470628"/>
              <a:gd name="connsiteY196" fmla="*/ 386585 h 3193741"/>
              <a:gd name="connsiteX197" fmla="*/ 370158 w 5470628"/>
              <a:gd name="connsiteY197" fmla="*/ 382100 h 3193741"/>
              <a:gd name="connsiteX198" fmla="*/ 357861 w 5470628"/>
              <a:gd name="connsiteY198" fmla="*/ 371252 h 3193741"/>
              <a:gd name="connsiteX199" fmla="*/ 331313 w 5470628"/>
              <a:gd name="connsiteY199" fmla="*/ 328203 h 3193741"/>
              <a:gd name="connsiteX200" fmla="*/ 319354 w 5470628"/>
              <a:gd name="connsiteY200" fmla="*/ 299282 h 3193741"/>
              <a:gd name="connsiteX201" fmla="*/ 319682 w 5470628"/>
              <a:gd name="connsiteY201" fmla="*/ 285719 h 3193741"/>
              <a:gd name="connsiteX202" fmla="*/ 306391 w 5470628"/>
              <a:gd name="connsiteY202" fmla="*/ 268585 h 3193741"/>
              <a:gd name="connsiteX203" fmla="*/ 303294 w 5470628"/>
              <a:gd name="connsiteY203" fmla="*/ 257334 h 3193741"/>
              <a:gd name="connsiteX204" fmla="*/ 319242 w 5470628"/>
              <a:gd name="connsiteY204" fmla="*/ 255403 h 3193741"/>
              <a:gd name="connsiteX205" fmla="*/ 364093 w 5470628"/>
              <a:gd name="connsiteY205" fmla="*/ 286745 h 3193741"/>
              <a:gd name="connsiteX206" fmla="*/ 385301 w 5470628"/>
              <a:gd name="connsiteY206" fmla="*/ 287973 h 3193741"/>
              <a:gd name="connsiteX207" fmla="*/ 417598 w 5470628"/>
              <a:gd name="connsiteY207" fmla="*/ 285722 h 3193741"/>
              <a:gd name="connsiteX208" fmla="*/ 440155 w 5470628"/>
              <a:gd name="connsiteY208" fmla="*/ 308139 h 3193741"/>
              <a:gd name="connsiteX209" fmla="*/ 534406 w 5470628"/>
              <a:gd name="connsiteY209" fmla="*/ 339430 h 3193741"/>
              <a:gd name="connsiteX210" fmla="*/ 495633 w 5470628"/>
              <a:gd name="connsiteY210" fmla="*/ 333450 h 3193741"/>
              <a:gd name="connsiteX211" fmla="*/ 486289 w 5470628"/>
              <a:gd name="connsiteY211" fmla="*/ 322243 h 3193741"/>
              <a:gd name="connsiteX212" fmla="*/ 484000 w 5470628"/>
              <a:gd name="connsiteY212" fmla="*/ 304964 h 3193741"/>
              <a:gd name="connsiteX213" fmla="*/ 436911 w 5470628"/>
              <a:gd name="connsiteY213" fmla="*/ 280536 h 3193741"/>
              <a:gd name="connsiteX214" fmla="*/ 426865 w 5470628"/>
              <a:gd name="connsiteY214" fmla="*/ 277007 h 3193741"/>
              <a:gd name="connsiteX215" fmla="*/ 420654 w 5470628"/>
              <a:gd name="connsiteY215" fmla="*/ 268269 h 3193741"/>
              <a:gd name="connsiteX216" fmla="*/ 432329 w 5470628"/>
              <a:gd name="connsiteY216" fmla="*/ 259975 h 3193741"/>
              <a:gd name="connsiteX217" fmla="*/ 447672 w 5470628"/>
              <a:gd name="connsiteY217" fmla="*/ 257879 h 3193741"/>
              <a:gd name="connsiteX218" fmla="*/ 502242 w 5470628"/>
              <a:gd name="connsiteY218" fmla="*/ 273572 h 3193741"/>
              <a:gd name="connsiteX219" fmla="*/ 659874 w 5470628"/>
              <a:gd name="connsiteY219" fmla="*/ 365516 h 3193741"/>
              <a:gd name="connsiteX220" fmla="*/ 829177 w 5470628"/>
              <a:gd name="connsiteY220" fmla="*/ 444421 h 3193741"/>
              <a:gd name="connsiteX221" fmla="*/ 1231903 w 5470628"/>
              <a:gd name="connsiteY221" fmla="*/ 613682 h 3193741"/>
              <a:gd name="connsiteX222" fmla="*/ 1911736 w 5470628"/>
              <a:gd name="connsiteY222" fmla="*/ 685084 h 3193741"/>
              <a:gd name="connsiteX223" fmla="*/ 2564313 w 5470628"/>
              <a:gd name="connsiteY223" fmla="*/ 632143 h 3193741"/>
              <a:gd name="connsiteX224" fmla="*/ 2657304 w 5470628"/>
              <a:gd name="connsiteY224" fmla="*/ 624913 h 3193741"/>
              <a:gd name="connsiteX225" fmla="*/ 4235818 w 5470628"/>
              <a:gd name="connsiteY225" fmla="*/ 259339 h 3193741"/>
              <a:gd name="connsiteX226" fmla="*/ 4460331 w 5470628"/>
              <a:gd name="connsiteY226" fmla="*/ 176864 h 3193741"/>
              <a:gd name="connsiteX227" fmla="*/ 4499578 w 5470628"/>
              <a:gd name="connsiteY227" fmla="*/ 186791 h 3193741"/>
              <a:gd name="connsiteX228" fmla="*/ 4514640 w 5470628"/>
              <a:gd name="connsiteY228" fmla="*/ 188841 h 3193741"/>
              <a:gd name="connsiteX229" fmla="*/ 4516523 w 5470628"/>
              <a:gd name="connsiteY229" fmla="*/ 189988 h 3193741"/>
              <a:gd name="connsiteX230" fmla="*/ 4518126 w 5470628"/>
              <a:gd name="connsiteY230" fmla="*/ 189316 h 3193741"/>
              <a:gd name="connsiteX231" fmla="*/ 4514640 w 5470628"/>
              <a:gd name="connsiteY231" fmla="*/ 188841 h 3193741"/>
              <a:gd name="connsiteX232" fmla="*/ 4511569 w 5470628"/>
              <a:gd name="connsiteY232" fmla="*/ 186970 h 3193741"/>
              <a:gd name="connsiteX233" fmla="*/ 4510888 w 5470628"/>
              <a:gd name="connsiteY233" fmla="*/ 180943 h 3193741"/>
              <a:gd name="connsiteX234" fmla="*/ 4531865 w 5470628"/>
              <a:gd name="connsiteY234" fmla="*/ 155151 h 3193741"/>
              <a:gd name="connsiteX235" fmla="*/ 4573441 w 5470628"/>
              <a:gd name="connsiteY235" fmla="*/ 139676 h 3193741"/>
              <a:gd name="connsiteX236" fmla="*/ 4594964 w 5470628"/>
              <a:gd name="connsiteY236" fmla="*/ 145847 h 3193741"/>
              <a:gd name="connsiteX237" fmla="*/ 4623059 w 5470628"/>
              <a:gd name="connsiteY237" fmla="*/ 152410 h 3193741"/>
              <a:gd name="connsiteX238" fmla="*/ 4748356 w 5470628"/>
              <a:gd name="connsiteY238" fmla="*/ 68192 h 3193741"/>
              <a:gd name="connsiteX239" fmla="*/ 4833812 w 5470628"/>
              <a:gd name="connsiteY239" fmla="*/ 8017 h 3193741"/>
              <a:gd name="connsiteX240" fmla="*/ 4850908 w 5470628"/>
              <a:gd name="connsiteY240" fmla="*/ 727 h 3193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Lst>
            <a:rect l="l" t="t" r="r" b="b"/>
            <a:pathLst>
              <a:path w="5470628" h="3193741">
                <a:moveTo>
                  <a:pt x="5462602" y="1413608"/>
                </a:moveTo>
                <a:lnTo>
                  <a:pt x="5465724" y="1421881"/>
                </a:lnTo>
                <a:cubicBezTo>
                  <a:pt x="5472118" y="1444281"/>
                  <a:pt x="5472640" y="1461744"/>
                  <a:pt x="5465025" y="1466556"/>
                </a:cubicBezTo>
                <a:lnTo>
                  <a:pt x="5463208" y="1466226"/>
                </a:lnTo>
                <a:lnTo>
                  <a:pt x="5463242" y="1451866"/>
                </a:lnTo>
                <a:cubicBezTo>
                  <a:pt x="5463190" y="1441487"/>
                  <a:pt x="5463068" y="1431722"/>
                  <a:pt x="5462894" y="1423194"/>
                </a:cubicBezTo>
                <a:close/>
                <a:moveTo>
                  <a:pt x="5461417" y="1391849"/>
                </a:moveTo>
                <a:cubicBezTo>
                  <a:pt x="5461710" y="1392940"/>
                  <a:pt x="5461992" y="1396513"/>
                  <a:pt x="5462246" y="1401944"/>
                </a:cubicBezTo>
                <a:lnTo>
                  <a:pt x="5462602" y="1413608"/>
                </a:lnTo>
                <a:lnTo>
                  <a:pt x="5459078" y="1404268"/>
                </a:lnTo>
                <a:lnTo>
                  <a:pt x="5460137" y="1393780"/>
                </a:lnTo>
                <a:cubicBezTo>
                  <a:pt x="5460561" y="1391114"/>
                  <a:pt x="5460982" y="1390270"/>
                  <a:pt x="5461417" y="1391849"/>
                </a:cubicBezTo>
                <a:close/>
                <a:moveTo>
                  <a:pt x="614271" y="1052206"/>
                </a:moveTo>
                <a:cubicBezTo>
                  <a:pt x="613444" y="1053256"/>
                  <a:pt x="612323" y="1054339"/>
                  <a:pt x="611497" y="1055389"/>
                </a:cubicBezTo>
                <a:cubicBezTo>
                  <a:pt x="617673" y="1058912"/>
                  <a:pt x="624115" y="1061928"/>
                  <a:pt x="630277" y="1065215"/>
                </a:cubicBezTo>
                <a:cubicBezTo>
                  <a:pt x="637469" y="1066004"/>
                  <a:pt x="644958" y="1066759"/>
                  <a:pt x="651856" y="1067584"/>
                </a:cubicBezTo>
                <a:cubicBezTo>
                  <a:pt x="639327" y="1062458"/>
                  <a:pt x="626799" y="1057332"/>
                  <a:pt x="614271" y="1052206"/>
                </a:cubicBezTo>
                <a:close/>
                <a:moveTo>
                  <a:pt x="810628" y="695550"/>
                </a:moveTo>
                <a:cubicBezTo>
                  <a:pt x="873537" y="739416"/>
                  <a:pt x="951215" y="767494"/>
                  <a:pt x="1033084" y="791270"/>
                </a:cubicBezTo>
                <a:cubicBezTo>
                  <a:pt x="1034205" y="790184"/>
                  <a:pt x="1035031" y="789136"/>
                  <a:pt x="1036153" y="788050"/>
                </a:cubicBezTo>
                <a:cubicBezTo>
                  <a:pt x="960983" y="757296"/>
                  <a:pt x="885798" y="726306"/>
                  <a:pt x="810628" y="695550"/>
                </a:cubicBezTo>
                <a:close/>
                <a:moveTo>
                  <a:pt x="4850908" y="727"/>
                </a:moveTo>
                <a:cubicBezTo>
                  <a:pt x="4858191" y="2929"/>
                  <a:pt x="4860543" y="7152"/>
                  <a:pt x="4858584" y="13795"/>
                </a:cubicBezTo>
                <a:cubicBezTo>
                  <a:pt x="4855845" y="22194"/>
                  <a:pt x="4850092" y="30008"/>
                  <a:pt x="4843408" y="37224"/>
                </a:cubicBezTo>
                <a:cubicBezTo>
                  <a:pt x="4812232" y="71132"/>
                  <a:pt x="4827067" y="79774"/>
                  <a:pt x="4871062" y="78954"/>
                </a:cubicBezTo>
                <a:cubicBezTo>
                  <a:pt x="4910302" y="78234"/>
                  <a:pt x="4949507" y="72299"/>
                  <a:pt x="4989038" y="66799"/>
                </a:cubicBezTo>
                <a:cubicBezTo>
                  <a:pt x="5008500" y="63967"/>
                  <a:pt x="5009491" y="65509"/>
                  <a:pt x="5002636" y="79388"/>
                </a:cubicBezTo>
                <a:cubicBezTo>
                  <a:pt x="4991594" y="102315"/>
                  <a:pt x="4990844" y="123285"/>
                  <a:pt x="5008332" y="140859"/>
                </a:cubicBezTo>
                <a:cubicBezTo>
                  <a:pt x="5012456" y="144868"/>
                  <a:pt x="5015428" y="149491"/>
                  <a:pt x="5014326" y="155555"/>
                </a:cubicBezTo>
                <a:cubicBezTo>
                  <a:pt x="5009356" y="180357"/>
                  <a:pt x="5019874" y="200674"/>
                  <a:pt x="5030704" y="221190"/>
                </a:cubicBezTo>
                <a:cubicBezTo>
                  <a:pt x="5048958" y="255517"/>
                  <a:pt x="5072099" y="287116"/>
                  <a:pt x="5097262" y="317759"/>
                </a:cubicBezTo>
                <a:cubicBezTo>
                  <a:pt x="5115004" y="339336"/>
                  <a:pt x="5126222" y="365974"/>
                  <a:pt x="5165084" y="373367"/>
                </a:cubicBezTo>
                <a:cubicBezTo>
                  <a:pt x="5174420" y="375083"/>
                  <a:pt x="5177498" y="381353"/>
                  <a:pt x="5174137" y="389353"/>
                </a:cubicBezTo>
                <a:cubicBezTo>
                  <a:pt x="5163026" y="415847"/>
                  <a:pt x="5172067" y="436343"/>
                  <a:pt x="5192507" y="453561"/>
                </a:cubicBezTo>
                <a:cubicBezTo>
                  <a:pt x="5199734" y="459565"/>
                  <a:pt x="5197020" y="463690"/>
                  <a:pt x="5187160" y="467732"/>
                </a:cubicBezTo>
                <a:cubicBezTo>
                  <a:pt x="5175836" y="472188"/>
                  <a:pt x="5167025" y="478711"/>
                  <a:pt x="5160106" y="486904"/>
                </a:cubicBezTo>
                <a:cubicBezTo>
                  <a:pt x="5148744" y="500143"/>
                  <a:pt x="5143396" y="514315"/>
                  <a:pt x="5138948" y="528614"/>
                </a:cubicBezTo>
                <a:cubicBezTo>
                  <a:pt x="5132042" y="551041"/>
                  <a:pt x="5123894" y="572670"/>
                  <a:pt x="5097016" y="589923"/>
                </a:cubicBezTo>
                <a:cubicBezTo>
                  <a:pt x="5089016" y="595163"/>
                  <a:pt x="5082598" y="601872"/>
                  <a:pt x="5075869" y="608381"/>
                </a:cubicBezTo>
                <a:cubicBezTo>
                  <a:pt x="5078016" y="614052"/>
                  <a:pt x="5083322" y="617918"/>
                  <a:pt x="5093172" y="618385"/>
                </a:cubicBezTo>
                <a:cubicBezTo>
                  <a:pt x="5155867" y="621469"/>
                  <a:pt x="5153088" y="652648"/>
                  <a:pt x="5153518" y="687474"/>
                </a:cubicBezTo>
                <a:cubicBezTo>
                  <a:pt x="5154177" y="730575"/>
                  <a:pt x="5118812" y="754787"/>
                  <a:pt x="5074984" y="776941"/>
                </a:cubicBezTo>
                <a:cubicBezTo>
                  <a:pt x="5059986" y="784451"/>
                  <a:pt x="5038116" y="786863"/>
                  <a:pt x="5033348" y="805473"/>
                </a:cubicBezTo>
                <a:cubicBezTo>
                  <a:pt x="5059529" y="819384"/>
                  <a:pt x="5089376" y="802009"/>
                  <a:pt x="5116847" y="803426"/>
                </a:cubicBezTo>
                <a:cubicBezTo>
                  <a:pt x="5139548" y="804709"/>
                  <a:pt x="5176330" y="798120"/>
                  <a:pt x="5147902" y="833118"/>
                </a:cubicBezTo>
                <a:cubicBezTo>
                  <a:pt x="5139626" y="843373"/>
                  <a:pt x="5150382" y="848714"/>
                  <a:pt x="5161665" y="848297"/>
                </a:cubicBezTo>
                <a:cubicBezTo>
                  <a:pt x="5253064" y="844106"/>
                  <a:pt x="5215170" y="912756"/>
                  <a:pt x="5246520" y="942412"/>
                </a:cubicBezTo>
                <a:cubicBezTo>
                  <a:pt x="5255359" y="950358"/>
                  <a:pt x="5247812" y="967405"/>
                  <a:pt x="5235368" y="972946"/>
                </a:cubicBezTo>
                <a:cubicBezTo>
                  <a:pt x="5156387" y="1008610"/>
                  <a:pt x="5149354" y="1071149"/>
                  <a:pt x="5113739" y="1128845"/>
                </a:cubicBezTo>
                <a:cubicBezTo>
                  <a:pt x="5157305" y="1144685"/>
                  <a:pt x="5208388" y="1143005"/>
                  <a:pt x="5255034" y="1151117"/>
                </a:cubicBezTo>
                <a:cubicBezTo>
                  <a:pt x="5303482" y="1159484"/>
                  <a:pt x="5304156" y="1170079"/>
                  <a:pt x="5267513" y="1216275"/>
                </a:cubicBezTo>
                <a:cubicBezTo>
                  <a:pt x="5370269" y="1212844"/>
                  <a:pt x="5370269" y="1212844"/>
                  <a:pt x="5343113" y="1281854"/>
                </a:cubicBezTo>
                <a:cubicBezTo>
                  <a:pt x="5386272" y="1279593"/>
                  <a:pt x="5428618" y="1334726"/>
                  <a:pt x="5452014" y="1385543"/>
                </a:cubicBezTo>
                <a:lnTo>
                  <a:pt x="5459078" y="1404268"/>
                </a:lnTo>
                <a:lnTo>
                  <a:pt x="5458838" y="1406644"/>
                </a:lnTo>
                <a:cubicBezTo>
                  <a:pt x="5457942" y="1418063"/>
                  <a:pt x="5456960" y="1434367"/>
                  <a:pt x="5455752" y="1450751"/>
                </a:cubicBezTo>
                <a:lnTo>
                  <a:pt x="5454594" y="1464662"/>
                </a:lnTo>
                <a:lnTo>
                  <a:pt x="5447215" y="1463321"/>
                </a:lnTo>
                <a:cubicBezTo>
                  <a:pt x="5441256" y="1459714"/>
                  <a:pt x="5437002" y="1458345"/>
                  <a:pt x="5433934" y="1458428"/>
                </a:cubicBezTo>
                <a:cubicBezTo>
                  <a:pt x="5424728" y="1458676"/>
                  <a:pt x="5426188" y="1471978"/>
                  <a:pt x="5424276" y="1477014"/>
                </a:cubicBezTo>
                <a:cubicBezTo>
                  <a:pt x="5417851" y="1492977"/>
                  <a:pt x="5433852" y="1501241"/>
                  <a:pt x="5444628" y="1511562"/>
                </a:cubicBezTo>
                <a:cubicBezTo>
                  <a:pt x="5448663" y="1515344"/>
                  <a:pt x="5451544" y="1497678"/>
                  <a:pt x="5453752" y="1474786"/>
                </a:cubicBezTo>
                <a:lnTo>
                  <a:pt x="5454594" y="1464662"/>
                </a:lnTo>
                <a:lnTo>
                  <a:pt x="5463208" y="1466226"/>
                </a:lnTo>
                <a:lnTo>
                  <a:pt x="5463164" y="1484226"/>
                </a:lnTo>
                <a:cubicBezTo>
                  <a:pt x="5462722" y="1528173"/>
                  <a:pt x="5460824" y="1571999"/>
                  <a:pt x="5456160" y="1575885"/>
                </a:cubicBezTo>
                <a:cubicBezTo>
                  <a:pt x="5406708" y="1617226"/>
                  <a:pt x="5442751" y="1692579"/>
                  <a:pt x="5345636" y="1714543"/>
                </a:cubicBezTo>
                <a:cubicBezTo>
                  <a:pt x="5301930" y="1724583"/>
                  <a:pt x="5282493" y="1755882"/>
                  <a:pt x="5251319" y="1775792"/>
                </a:cubicBezTo>
                <a:cubicBezTo>
                  <a:pt x="5142610" y="1844714"/>
                  <a:pt x="5072132" y="1925140"/>
                  <a:pt x="5043512" y="2027305"/>
                </a:cubicBezTo>
                <a:cubicBezTo>
                  <a:pt x="5035488" y="2055562"/>
                  <a:pt x="5000258" y="2081893"/>
                  <a:pt x="4978144" y="2108535"/>
                </a:cubicBezTo>
                <a:cubicBezTo>
                  <a:pt x="4990785" y="2124798"/>
                  <a:pt x="5050411" y="2079615"/>
                  <a:pt x="5031476" y="2128173"/>
                </a:cubicBezTo>
                <a:cubicBezTo>
                  <a:pt x="5017138" y="2164787"/>
                  <a:pt x="4975973" y="2191363"/>
                  <a:pt x="4937389" y="2216441"/>
                </a:cubicBezTo>
                <a:cubicBezTo>
                  <a:pt x="4893079" y="2245058"/>
                  <a:pt x="4843760" y="2269776"/>
                  <a:pt x="4826122" y="2315331"/>
                </a:cubicBezTo>
                <a:cubicBezTo>
                  <a:pt x="4822276" y="2325050"/>
                  <a:pt x="3896510" y="3112888"/>
                  <a:pt x="2544647" y="3190975"/>
                </a:cubicBezTo>
                <a:cubicBezTo>
                  <a:pt x="2323734" y="3203734"/>
                  <a:pt x="1445947" y="3169121"/>
                  <a:pt x="1328257" y="3153006"/>
                </a:cubicBezTo>
                <a:cubicBezTo>
                  <a:pt x="1207258" y="3136344"/>
                  <a:pt x="1101756" y="3091943"/>
                  <a:pt x="977943" y="3082502"/>
                </a:cubicBezTo>
                <a:cubicBezTo>
                  <a:pt x="912454" y="3077622"/>
                  <a:pt x="848655" y="3061861"/>
                  <a:pt x="854473" y="2994250"/>
                </a:cubicBezTo>
                <a:cubicBezTo>
                  <a:pt x="856228" y="2975057"/>
                  <a:pt x="838125" y="2961827"/>
                  <a:pt x="811593" y="2970498"/>
                </a:cubicBezTo>
                <a:cubicBezTo>
                  <a:pt x="761454" y="2987010"/>
                  <a:pt x="736680" y="2962489"/>
                  <a:pt x="707024" y="2945439"/>
                </a:cubicBezTo>
                <a:cubicBezTo>
                  <a:pt x="654509" y="2915262"/>
                  <a:pt x="603913" y="2882480"/>
                  <a:pt x="523487" y="2886053"/>
                </a:cubicBezTo>
                <a:cubicBezTo>
                  <a:pt x="537017" y="2855468"/>
                  <a:pt x="563587" y="2856758"/>
                  <a:pt x="587884" y="2859746"/>
                </a:cubicBezTo>
                <a:cubicBezTo>
                  <a:pt x="652090" y="2867866"/>
                  <a:pt x="715235" y="2878012"/>
                  <a:pt x="779426" y="2885897"/>
                </a:cubicBezTo>
                <a:cubicBezTo>
                  <a:pt x="821123" y="2891048"/>
                  <a:pt x="863074" y="2900202"/>
                  <a:pt x="917288" y="2882248"/>
                </a:cubicBezTo>
                <a:cubicBezTo>
                  <a:pt x="866364" y="2830288"/>
                  <a:pt x="785092" y="2829930"/>
                  <a:pt x="718684" y="2819941"/>
                </a:cubicBezTo>
                <a:cubicBezTo>
                  <a:pt x="635747" y="2807447"/>
                  <a:pt x="584925" y="2771133"/>
                  <a:pt x="524650" y="2731220"/>
                </a:cubicBezTo>
                <a:cubicBezTo>
                  <a:pt x="584180" y="2712621"/>
                  <a:pt x="623299" y="2742760"/>
                  <a:pt x="670138" y="2735189"/>
                </a:cubicBezTo>
                <a:cubicBezTo>
                  <a:pt x="672406" y="2728745"/>
                  <a:pt x="675988" y="2719532"/>
                  <a:pt x="675382" y="2719369"/>
                </a:cubicBezTo>
                <a:cubicBezTo>
                  <a:pt x="596666" y="2703042"/>
                  <a:pt x="557844" y="2658869"/>
                  <a:pt x="542021" y="2601946"/>
                </a:cubicBezTo>
                <a:cubicBezTo>
                  <a:pt x="533902" y="2572560"/>
                  <a:pt x="505246" y="2566541"/>
                  <a:pt x="476895" y="2555976"/>
                </a:cubicBezTo>
                <a:cubicBezTo>
                  <a:pt x="377189" y="2518466"/>
                  <a:pt x="272496" y="2486779"/>
                  <a:pt x="188751" y="2428830"/>
                </a:cubicBezTo>
                <a:cubicBezTo>
                  <a:pt x="280875" y="2426687"/>
                  <a:pt x="357216" y="2461808"/>
                  <a:pt x="456762" y="2468731"/>
                </a:cubicBezTo>
                <a:cubicBezTo>
                  <a:pt x="373794" y="2404281"/>
                  <a:pt x="269816" y="2379152"/>
                  <a:pt x="174514" y="2345378"/>
                </a:cubicBezTo>
                <a:cubicBezTo>
                  <a:pt x="130977" y="2330009"/>
                  <a:pt x="90329" y="2308598"/>
                  <a:pt x="38827" y="2303685"/>
                </a:cubicBezTo>
                <a:cubicBezTo>
                  <a:pt x="20556" y="2301864"/>
                  <a:pt x="-10092" y="2297272"/>
                  <a:pt x="3281" y="2273587"/>
                </a:cubicBezTo>
                <a:cubicBezTo>
                  <a:pt x="14533" y="2253956"/>
                  <a:pt x="39095" y="2256437"/>
                  <a:pt x="61590" y="2259170"/>
                </a:cubicBezTo>
                <a:cubicBezTo>
                  <a:pt x="115591" y="2265916"/>
                  <a:pt x="170539" y="2259497"/>
                  <a:pt x="242291" y="2250569"/>
                </a:cubicBezTo>
                <a:cubicBezTo>
                  <a:pt x="178223" y="2197829"/>
                  <a:pt x="68904" y="2229102"/>
                  <a:pt x="13205" y="2172263"/>
                </a:cubicBezTo>
                <a:cubicBezTo>
                  <a:pt x="77196" y="2153598"/>
                  <a:pt x="128251" y="2170191"/>
                  <a:pt x="180810" y="2168333"/>
                </a:cubicBezTo>
                <a:cubicBezTo>
                  <a:pt x="228319" y="2166612"/>
                  <a:pt x="239444" y="2154350"/>
                  <a:pt x="226020" y="2121100"/>
                </a:cubicBezTo>
                <a:cubicBezTo>
                  <a:pt x="205165" y="2069293"/>
                  <a:pt x="229388" y="2038364"/>
                  <a:pt x="299145" y="2044862"/>
                </a:cubicBezTo>
                <a:cubicBezTo>
                  <a:pt x="363822" y="2051027"/>
                  <a:pt x="369032" y="2029991"/>
                  <a:pt x="350236" y="2001187"/>
                </a:cubicBezTo>
                <a:cubicBezTo>
                  <a:pt x="322862" y="1959187"/>
                  <a:pt x="348423" y="1921214"/>
                  <a:pt x="365223" y="1881218"/>
                </a:cubicBezTo>
                <a:cubicBezTo>
                  <a:pt x="390527" y="1820499"/>
                  <a:pt x="376326" y="1793748"/>
                  <a:pt x="310707" y="1758752"/>
                </a:cubicBezTo>
                <a:cubicBezTo>
                  <a:pt x="273754" y="1739265"/>
                  <a:pt x="234367" y="1723631"/>
                  <a:pt x="181659" y="1709137"/>
                </a:cubicBezTo>
                <a:cubicBezTo>
                  <a:pt x="299387" y="1683727"/>
                  <a:pt x="172918" y="1660608"/>
                  <a:pt x="213063" y="1632021"/>
                </a:cubicBezTo>
                <a:cubicBezTo>
                  <a:pt x="296030" y="1612244"/>
                  <a:pt x="369047" y="1679323"/>
                  <a:pt x="481390" y="1644125"/>
                </a:cubicBezTo>
                <a:cubicBezTo>
                  <a:pt x="336659" y="1595935"/>
                  <a:pt x="176348" y="1532074"/>
                  <a:pt x="68930" y="1457537"/>
                </a:cubicBezTo>
                <a:cubicBezTo>
                  <a:pt x="91299" y="1434897"/>
                  <a:pt x="115799" y="1450436"/>
                  <a:pt x="135138" y="1440976"/>
                </a:cubicBezTo>
                <a:cubicBezTo>
                  <a:pt x="133952" y="1436374"/>
                  <a:pt x="135290" y="1429332"/>
                  <a:pt x="131611" y="1427642"/>
                </a:cubicBezTo>
                <a:cubicBezTo>
                  <a:pt x="52402" y="1389548"/>
                  <a:pt x="51441" y="1388478"/>
                  <a:pt x="130443" y="1343795"/>
                </a:cubicBezTo>
                <a:cubicBezTo>
                  <a:pt x="158017" y="1328118"/>
                  <a:pt x="154966" y="1317573"/>
                  <a:pt x="138930" y="1304094"/>
                </a:cubicBezTo>
                <a:cubicBezTo>
                  <a:pt x="127608" y="1294551"/>
                  <a:pt x="113720" y="1286742"/>
                  <a:pt x="118409" y="1262212"/>
                </a:cubicBezTo>
                <a:cubicBezTo>
                  <a:pt x="164937" y="1287183"/>
                  <a:pt x="383505" y="1312432"/>
                  <a:pt x="421410" y="1304757"/>
                </a:cubicBezTo>
                <a:cubicBezTo>
                  <a:pt x="464009" y="1296037"/>
                  <a:pt x="610877" y="1288926"/>
                  <a:pt x="655702" y="1291801"/>
                </a:cubicBezTo>
                <a:cubicBezTo>
                  <a:pt x="653235" y="1290438"/>
                  <a:pt x="650767" y="1289077"/>
                  <a:pt x="648299" y="1287715"/>
                </a:cubicBezTo>
                <a:cubicBezTo>
                  <a:pt x="603999" y="1260339"/>
                  <a:pt x="559107" y="1233035"/>
                  <a:pt x="531027" y="1193967"/>
                </a:cubicBezTo>
                <a:cubicBezTo>
                  <a:pt x="529741" y="1192462"/>
                  <a:pt x="529061" y="1191120"/>
                  <a:pt x="526433" y="1191913"/>
                </a:cubicBezTo>
                <a:cubicBezTo>
                  <a:pt x="503415" y="1199684"/>
                  <a:pt x="505590" y="1187083"/>
                  <a:pt x="504666" y="1177230"/>
                </a:cubicBezTo>
                <a:cubicBezTo>
                  <a:pt x="503726" y="1167141"/>
                  <a:pt x="499378" y="1159602"/>
                  <a:pt x="482307" y="1162618"/>
                </a:cubicBezTo>
                <a:cubicBezTo>
                  <a:pt x="481421" y="1162726"/>
                  <a:pt x="480226" y="1162633"/>
                  <a:pt x="479029" y="1162540"/>
                </a:cubicBezTo>
                <a:cubicBezTo>
                  <a:pt x="470949" y="1161859"/>
                  <a:pt x="444139" y="1138059"/>
                  <a:pt x="447663" y="1132649"/>
                </a:cubicBezTo>
                <a:cubicBezTo>
                  <a:pt x="455539" y="1120781"/>
                  <a:pt x="446335" y="1116439"/>
                  <a:pt x="438547" y="1110977"/>
                </a:cubicBezTo>
                <a:cubicBezTo>
                  <a:pt x="427656" y="1103517"/>
                  <a:pt x="416795" y="1096529"/>
                  <a:pt x="405343" y="1089612"/>
                </a:cubicBezTo>
                <a:cubicBezTo>
                  <a:pt x="394202" y="1082895"/>
                  <a:pt x="382794" y="1076684"/>
                  <a:pt x="371373" y="1070238"/>
                </a:cubicBezTo>
                <a:cubicBezTo>
                  <a:pt x="344889" y="1065616"/>
                  <a:pt x="318169" y="1061972"/>
                  <a:pt x="290358" y="1059884"/>
                </a:cubicBezTo>
                <a:cubicBezTo>
                  <a:pt x="269709" y="1058114"/>
                  <a:pt x="246624" y="1055453"/>
                  <a:pt x="235140" y="1029322"/>
                </a:cubicBezTo>
                <a:cubicBezTo>
                  <a:pt x="256895" y="1029771"/>
                  <a:pt x="278695" y="1030927"/>
                  <a:pt x="300494" y="1032083"/>
                </a:cubicBezTo>
                <a:cubicBezTo>
                  <a:pt x="279542" y="1020860"/>
                  <a:pt x="259181" y="1009565"/>
                  <a:pt x="239661" y="997457"/>
                </a:cubicBezTo>
                <a:cubicBezTo>
                  <a:pt x="223540" y="987309"/>
                  <a:pt x="210281" y="975391"/>
                  <a:pt x="204788" y="959211"/>
                </a:cubicBezTo>
                <a:cubicBezTo>
                  <a:pt x="203337" y="955117"/>
                  <a:pt x="202166" y="950750"/>
                  <a:pt x="207583" y="947009"/>
                </a:cubicBezTo>
                <a:cubicBezTo>
                  <a:pt x="213561" y="942727"/>
                  <a:pt x="218466" y="944980"/>
                  <a:pt x="223061" y="947033"/>
                </a:cubicBezTo>
                <a:cubicBezTo>
                  <a:pt x="242046" y="955410"/>
                  <a:pt x="261311" y="963516"/>
                  <a:pt x="280015" y="972164"/>
                </a:cubicBezTo>
                <a:cubicBezTo>
                  <a:pt x="304852" y="983629"/>
                  <a:pt x="329408" y="995365"/>
                  <a:pt x="353948" y="1006865"/>
                </a:cubicBezTo>
                <a:cubicBezTo>
                  <a:pt x="319294" y="981405"/>
                  <a:pt x="281290" y="959435"/>
                  <a:pt x="240466" y="939943"/>
                </a:cubicBezTo>
                <a:cubicBezTo>
                  <a:pt x="210990" y="925718"/>
                  <a:pt x="181514" y="911494"/>
                  <a:pt x="158812" y="891467"/>
                </a:cubicBezTo>
                <a:cubicBezTo>
                  <a:pt x="147166" y="881489"/>
                  <a:pt x="141336" y="869384"/>
                  <a:pt x="139551" y="855364"/>
                </a:cubicBezTo>
                <a:cubicBezTo>
                  <a:pt x="139312" y="851597"/>
                  <a:pt x="139634" y="847287"/>
                  <a:pt x="145731" y="844888"/>
                </a:cubicBezTo>
                <a:cubicBezTo>
                  <a:pt x="151843" y="842724"/>
                  <a:pt x="155581" y="845356"/>
                  <a:pt x="158154" y="848366"/>
                </a:cubicBezTo>
                <a:cubicBezTo>
                  <a:pt x="161052" y="851811"/>
                  <a:pt x="164496" y="854479"/>
                  <a:pt x="169370" y="856260"/>
                </a:cubicBezTo>
                <a:cubicBezTo>
                  <a:pt x="212096" y="872913"/>
                  <a:pt x="249775" y="894448"/>
                  <a:pt x="288295" y="915169"/>
                </a:cubicBezTo>
                <a:cubicBezTo>
                  <a:pt x="343452" y="944788"/>
                  <a:pt x="397769" y="975222"/>
                  <a:pt x="462694" y="994643"/>
                </a:cubicBezTo>
                <a:cubicBezTo>
                  <a:pt x="487260" y="1001870"/>
                  <a:pt x="512622" y="1007575"/>
                  <a:pt x="531910" y="1006664"/>
                </a:cubicBezTo>
                <a:cubicBezTo>
                  <a:pt x="460990" y="972547"/>
                  <a:pt x="394087" y="936046"/>
                  <a:pt x="333940" y="893507"/>
                </a:cubicBezTo>
                <a:cubicBezTo>
                  <a:pt x="273173" y="850568"/>
                  <a:pt x="219876" y="803403"/>
                  <a:pt x="181443" y="746608"/>
                </a:cubicBezTo>
                <a:cubicBezTo>
                  <a:pt x="177494" y="740681"/>
                  <a:pt x="175038" y="734810"/>
                  <a:pt x="162678" y="737018"/>
                </a:cubicBezTo>
                <a:cubicBezTo>
                  <a:pt x="157082" y="737933"/>
                  <a:pt x="155070" y="734381"/>
                  <a:pt x="156307" y="730435"/>
                </a:cubicBezTo>
                <a:cubicBezTo>
                  <a:pt x="164051" y="702450"/>
                  <a:pt x="145532" y="687373"/>
                  <a:pt x="117227" y="677515"/>
                </a:cubicBezTo>
                <a:cubicBezTo>
                  <a:pt x="108392" y="674314"/>
                  <a:pt x="107546" y="670384"/>
                  <a:pt x="113655" y="663474"/>
                </a:cubicBezTo>
                <a:cubicBezTo>
                  <a:pt x="121976" y="653926"/>
                  <a:pt x="120506" y="644851"/>
                  <a:pt x="115226" y="636712"/>
                </a:cubicBezTo>
                <a:cubicBezTo>
                  <a:pt x="112224" y="631619"/>
                  <a:pt x="108350" y="626868"/>
                  <a:pt x="105067" y="622046"/>
                </a:cubicBezTo>
                <a:cubicBezTo>
                  <a:pt x="102790" y="619000"/>
                  <a:pt x="99022" y="615897"/>
                  <a:pt x="104113" y="611722"/>
                </a:cubicBezTo>
                <a:cubicBezTo>
                  <a:pt x="108939" y="608053"/>
                  <a:pt x="114081" y="609328"/>
                  <a:pt x="118895" y="610169"/>
                </a:cubicBezTo>
                <a:cubicBezTo>
                  <a:pt x="142040" y="613772"/>
                  <a:pt x="156094" y="624170"/>
                  <a:pt x="163095" y="640642"/>
                </a:cubicBezTo>
                <a:cubicBezTo>
                  <a:pt x="168334" y="652819"/>
                  <a:pt x="173104" y="652953"/>
                  <a:pt x="185766" y="641454"/>
                </a:cubicBezTo>
                <a:cubicBezTo>
                  <a:pt x="195327" y="632704"/>
                  <a:pt x="204232" y="632337"/>
                  <a:pt x="212892" y="637457"/>
                </a:cubicBezTo>
                <a:cubicBezTo>
                  <a:pt x="217516" y="639981"/>
                  <a:pt x="220444" y="643897"/>
                  <a:pt x="223932" y="647271"/>
                </a:cubicBezTo>
                <a:cubicBezTo>
                  <a:pt x="241420" y="664845"/>
                  <a:pt x="259762" y="681841"/>
                  <a:pt x="287167" y="691571"/>
                </a:cubicBezTo>
                <a:cubicBezTo>
                  <a:pt x="299355" y="696027"/>
                  <a:pt x="312354" y="699197"/>
                  <a:pt x="330380" y="692506"/>
                </a:cubicBezTo>
                <a:cubicBezTo>
                  <a:pt x="318517" y="688486"/>
                  <a:pt x="306954" y="689175"/>
                  <a:pt x="296172" y="688108"/>
                </a:cubicBezTo>
                <a:cubicBezTo>
                  <a:pt x="285390" y="687041"/>
                  <a:pt x="279539" y="683953"/>
                  <a:pt x="286974" y="674512"/>
                </a:cubicBezTo>
                <a:cubicBezTo>
                  <a:pt x="291105" y="669267"/>
                  <a:pt x="290555" y="665301"/>
                  <a:pt x="286166" y="661798"/>
                </a:cubicBezTo>
                <a:cubicBezTo>
                  <a:pt x="272052" y="650459"/>
                  <a:pt x="264416" y="633352"/>
                  <a:pt x="236268" y="635338"/>
                </a:cubicBezTo>
                <a:cubicBezTo>
                  <a:pt x="234792" y="635517"/>
                  <a:pt x="233255" y="634754"/>
                  <a:pt x="231734" y="634225"/>
                </a:cubicBezTo>
                <a:cubicBezTo>
                  <a:pt x="225957" y="632316"/>
                  <a:pt x="219575" y="630241"/>
                  <a:pt x="221253" y="623870"/>
                </a:cubicBezTo>
                <a:cubicBezTo>
                  <a:pt x="223227" y="617462"/>
                  <a:pt x="230816" y="615119"/>
                  <a:pt x="237564" y="613590"/>
                </a:cubicBezTo>
                <a:cubicBezTo>
                  <a:pt x="254884" y="609831"/>
                  <a:pt x="268844" y="614072"/>
                  <a:pt x="282259" y="619091"/>
                </a:cubicBezTo>
                <a:cubicBezTo>
                  <a:pt x="314893" y="631509"/>
                  <a:pt x="342201" y="649080"/>
                  <a:pt x="370630" y="665566"/>
                </a:cubicBezTo>
                <a:cubicBezTo>
                  <a:pt x="413275" y="690295"/>
                  <a:pt x="451153" y="719635"/>
                  <a:pt x="498017" y="740532"/>
                </a:cubicBezTo>
                <a:cubicBezTo>
                  <a:pt x="637369" y="802423"/>
                  <a:pt x="774774" y="866448"/>
                  <a:pt x="918036" y="924307"/>
                </a:cubicBezTo>
                <a:cubicBezTo>
                  <a:pt x="970882" y="945666"/>
                  <a:pt x="1024819" y="965469"/>
                  <a:pt x="1079304" y="984494"/>
                </a:cubicBezTo>
                <a:cubicBezTo>
                  <a:pt x="1079509" y="983045"/>
                  <a:pt x="1079744" y="982067"/>
                  <a:pt x="1079935" y="980383"/>
                </a:cubicBezTo>
                <a:cubicBezTo>
                  <a:pt x="1079860" y="979206"/>
                  <a:pt x="1079770" y="977793"/>
                  <a:pt x="1079695" y="976616"/>
                </a:cubicBezTo>
                <a:cubicBezTo>
                  <a:pt x="1041139" y="964679"/>
                  <a:pt x="1003098" y="951491"/>
                  <a:pt x="966178" y="937219"/>
                </a:cubicBezTo>
                <a:cubicBezTo>
                  <a:pt x="875541" y="901932"/>
                  <a:pt x="791930" y="860100"/>
                  <a:pt x="720106" y="807112"/>
                </a:cubicBezTo>
                <a:cubicBezTo>
                  <a:pt x="714181" y="802848"/>
                  <a:pt x="707904" y="802421"/>
                  <a:pt x="698823" y="804708"/>
                </a:cubicBezTo>
                <a:cubicBezTo>
                  <a:pt x="669544" y="812288"/>
                  <a:pt x="659939" y="806334"/>
                  <a:pt x="664513" y="784663"/>
                </a:cubicBezTo>
                <a:cubicBezTo>
                  <a:pt x="665660" y="779304"/>
                  <a:pt x="665686" y="775031"/>
                  <a:pt x="660380" y="771165"/>
                </a:cubicBezTo>
                <a:cubicBezTo>
                  <a:pt x="636661" y="753871"/>
                  <a:pt x="611807" y="737427"/>
                  <a:pt x="584959" y="722409"/>
                </a:cubicBezTo>
                <a:cubicBezTo>
                  <a:pt x="535282" y="694735"/>
                  <a:pt x="482226" y="670082"/>
                  <a:pt x="435649" y="639659"/>
                </a:cubicBezTo>
                <a:cubicBezTo>
                  <a:pt x="421965" y="630403"/>
                  <a:pt x="411440" y="619340"/>
                  <a:pt x="404944" y="606128"/>
                </a:cubicBezTo>
                <a:cubicBezTo>
                  <a:pt x="402872" y="601635"/>
                  <a:pt x="401613" y="595856"/>
                  <a:pt x="408476" y="591466"/>
                </a:cubicBezTo>
                <a:cubicBezTo>
                  <a:pt x="415044" y="587111"/>
                  <a:pt x="420320" y="590506"/>
                  <a:pt x="425225" y="592759"/>
                </a:cubicBezTo>
                <a:cubicBezTo>
                  <a:pt x="445746" y="601899"/>
                  <a:pt x="466578" y="611238"/>
                  <a:pt x="487115" y="620614"/>
                </a:cubicBezTo>
                <a:cubicBezTo>
                  <a:pt x="507947" y="629954"/>
                  <a:pt x="528514" y="639800"/>
                  <a:pt x="550277" y="649738"/>
                </a:cubicBezTo>
                <a:cubicBezTo>
                  <a:pt x="551408" y="644145"/>
                  <a:pt x="546904" y="643504"/>
                  <a:pt x="544421" y="641907"/>
                </a:cubicBezTo>
                <a:cubicBezTo>
                  <a:pt x="509355" y="619344"/>
                  <a:pt x="471190" y="599529"/>
                  <a:pt x="431905" y="580799"/>
                </a:cubicBezTo>
                <a:cubicBezTo>
                  <a:pt x="401512" y="566211"/>
                  <a:pt x="371947" y="550574"/>
                  <a:pt x="351177" y="528177"/>
                </a:cubicBezTo>
                <a:cubicBezTo>
                  <a:pt x="343180" y="519419"/>
                  <a:pt x="338696" y="509759"/>
                  <a:pt x="339749" y="498244"/>
                </a:cubicBezTo>
                <a:cubicBezTo>
                  <a:pt x="340115" y="494641"/>
                  <a:pt x="340481" y="491037"/>
                  <a:pt x="346313" y="489145"/>
                </a:cubicBezTo>
                <a:cubicBezTo>
                  <a:pt x="350979" y="487631"/>
                  <a:pt x="354067" y="489392"/>
                  <a:pt x="356579" y="491460"/>
                </a:cubicBezTo>
                <a:cubicBezTo>
                  <a:pt x="360984" y="495197"/>
                  <a:pt x="365388" y="498934"/>
                  <a:pt x="371505" y="501516"/>
                </a:cubicBezTo>
                <a:cubicBezTo>
                  <a:pt x="408203" y="517000"/>
                  <a:pt x="442659" y="534654"/>
                  <a:pt x="476275" y="553122"/>
                </a:cubicBezTo>
                <a:cubicBezTo>
                  <a:pt x="531461" y="583213"/>
                  <a:pt x="586103" y="614082"/>
                  <a:pt x="649952" y="635294"/>
                </a:cubicBezTo>
                <a:cubicBezTo>
                  <a:pt x="673972" y="643298"/>
                  <a:pt x="698805" y="650018"/>
                  <a:pt x="727161" y="651328"/>
                </a:cubicBezTo>
                <a:cubicBezTo>
                  <a:pt x="726126" y="649081"/>
                  <a:pt x="724263" y="647883"/>
                  <a:pt x="722417" y="646921"/>
                </a:cubicBezTo>
                <a:cubicBezTo>
                  <a:pt x="660627" y="615969"/>
                  <a:pt x="600830" y="583590"/>
                  <a:pt x="546079" y="546328"/>
                </a:cubicBezTo>
                <a:cubicBezTo>
                  <a:pt x="478576" y="500409"/>
                  <a:pt x="420223" y="448637"/>
                  <a:pt x="378182" y="386585"/>
                </a:cubicBezTo>
                <a:cubicBezTo>
                  <a:pt x="376229" y="383975"/>
                  <a:pt x="374884" y="381528"/>
                  <a:pt x="370158" y="382100"/>
                </a:cubicBezTo>
                <a:cubicBezTo>
                  <a:pt x="358064" y="383802"/>
                  <a:pt x="356583" y="379236"/>
                  <a:pt x="357861" y="371252"/>
                </a:cubicBezTo>
                <a:cubicBezTo>
                  <a:pt x="361373" y="351608"/>
                  <a:pt x="352380" y="336565"/>
                  <a:pt x="331313" y="328203"/>
                </a:cubicBezTo>
                <a:cubicBezTo>
                  <a:pt x="316037" y="321986"/>
                  <a:pt x="303183" y="316425"/>
                  <a:pt x="319354" y="299282"/>
                </a:cubicBezTo>
                <a:cubicBezTo>
                  <a:pt x="323265" y="295249"/>
                  <a:pt x="321459" y="290249"/>
                  <a:pt x="319682" y="285719"/>
                </a:cubicBezTo>
                <a:cubicBezTo>
                  <a:pt x="317166" y="278905"/>
                  <a:pt x="312080" y="273828"/>
                  <a:pt x="306391" y="268585"/>
                </a:cubicBezTo>
                <a:cubicBezTo>
                  <a:pt x="303227" y="265647"/>
                  <a:pt x="299399" y="261602"/>
                  <a:pt x="303294" y="257334"/>
                </a:cubicBezTo>
                <a:cubicBezTo>
                  <a:pt x="307735" y="252289"/>
                  <a:pt x="314131" y="254598"/>
                  <a:pt x="319242" y="255403"/>
                </a:cubicBezTo>
                <a:cubicBezTo>
                  <a:pt x="342683" y="258970"/>
                  <a:pt x="357062" y="269803"/>
                  <a:pt x="364093" y="286745"/>
                </a:cubicBezTo>
                <a:cubicBezTo>
                  <a:pt x="368651" y="297582"/>
                  <a:pt x="374307" y="297608"/>
                  <a:pt x="385301" y="287973"/>
                </a:cubicBezTo>
                <a:cubicBezTo>
                  <a:pt x="397712" y="277216"/>
                  <a:pt x="408079" y="276436"/>
                  <a:pt x="417598" y="285722"/>
                </a:cubicBezTo>
                <a:cubicBezTo>
                  <a:pt x="425226" y="293339"/>
                  <a:pt x="431406" y="301607"/>
                  <a:pt x="440155" y="308139"/>
                </a:cubicBezTo>
                <a:cubicBezTo>
                  <a:pt x="463623" y="326175"/>
                  <a:pt x="485720" y="346039"/>
                  <a:pt x="534406" y="339430"/>
                </a:cubicBezTo>
                <a:cubicBezTo>
                  <a:pt x="520872" y="332528"/>
                  <a:pt x="507316" y="334645"/>
                  <a:pt x="495633" y="333450"/>
                </a:cubicBezTo>
                <a:cubicBezTo>
                  <a:pt x="487244" y="332567"/>
                  <a:pt x="478750" y="330037"/>
                  <a:pt x="486289" y="322243"/>
                </a:cubicBezTo>
                <a:cubicBezTo>
                  <a:pt x="494951" y="313365"/>
                  <a:pt x="489365" y="309771"/>
                  <a:pt x="484000" y="304964"/>
                </a:cubicBezTo>
                <a:cubicBezTo>
                  <a:pt x="471673" y="293645"/>
                  <a:pt x="461604" y="280392"/>
                  <a:pt x="436911" y="280536"/>
                </a:cubicBezTo>
                <a:cubicBezTo>
                  <a:pt x="433041" y="280530"/>
                  <a:pt x="429923" y="278297"/>
                  <a:pt x="426865" y="277007"/>
                </a:cubicBezTo>
                <a:cubicBezTo>
                  <a:pt x="422581" y="275154"/>
                  <a:pt x="418872" y="272993"/>
                  <a:pt x="420654" y="268269"/>
                </a:cubicBezTo>
                <a:cubicBezTo>
                  <a:pt x="422468" y="264016"/>
                  <a:pt x="426748" y="261125"/>
                  <a:pt x="432329" y="259975"/>
                </a:cubicBezTo>
                <a:cubicBezTo>
                  <a:pt x="437320" y="258895"/>
                  <a:pt x="442621" y="258016"/>
                  <a:pt x="447672" y="257879"/>
                </a:cubicBezTo>
                <a:cubicBezTo>
                  <a:pt x="470223" y="256809"/>
                  <a:pt x="486254" y="265543"/>
                  <a:pt x="502242" y="273572"/>
                </a:cubicBezTo>
                <a:cubicBezTo>
                  <a:pt x="558179" y="301436"/>
                  <a:pt x="607891" y="334326"/>
                  <a:pt x="659874" y="365516"/>
                </a:cubicBezTo>
                <a:cubicBezTo>
                  <a:pt x="711842" y="396471"/>
                  <a:pt x="772192" y="418818"/>
                  <a:pt x="829177" y="444421"/>
                </a:cubicBezTo>
                <a:cubicBezTo>
                  <a:pt x="960626" y="503711"/>
                  <a:pt x="1092650" y="562693"/>
                  <a:pt x="1231903" y="613682"/>
                </a:cubicBezTo>
                <a:cubicBezTo>
                  <a:pt x="1368099" y="663381"/>
                  <a:pt x="1823141" y="686561"/>
                  <a:pt x="1911736" y="685084"/>
                </a:cubicBezTo>
                <a:cubicBezTo>
                  <a:pt x="2024994" y="682992"/>
                  <a:pt x="2291986" y="655399"/>
                  <a:pt x="2564313" y="632143"/>
                </a:cubicBezTo>
                <a:cubicBezTo>
                  <a:pt x="2595089" y="629364"/>
                  <a:pt x="2625288" y="626893"/>
                  <a:pt x="2657304" y="624913"/>
                </a:cubicBezTo>
                <a:cubicBezTo>
                  <a:pt x="3564401" y="568191"/>
                  <a:pt x="4203594" y="276765"/>
                  <a:pt x="4235818" y="259339"/>
                </a:cubicBezTo>
                <a:cubicBezTo>
                  <a:pt x="4287616" y="231474"/>
                  <a:pt x="4460006" y="176429"/>
                  <a:pt x="4460331" y="176864"/>
                </a:cubicBezTo>
                <a:cubicBezTo>
                  <a:pt x="4464175" y="181144"/>
                  <a:pt x="4483735" y="184529"/>
                  <a:pt x="4499578" y="186791"/>
                </a:cubicBezTo>
                <a:lnTo>
                  <a:pt x="4514640" y="188841"/>
                </a:lnTo>
                <a:lnTo>
                  <a:pt x="4516523" y="189988"/>
                </a:lnTo>
                <a:cubicBezTo>
                  <a:pt x="4522035" y="190091"/>
                  <a:pt x="4521760" y="189857"/>
                  <a:pt x="4518126" y="189316"/>
                </a:cubicBezTo>
                <a:lnTo>
                  <a:pt x="4514640" y="188841"/>
                </a:lnTo>
                <a:lnTo>
                  <a:pt x="4511569" y="186970"/>
                </a:lnTo>
                <a:cubicBezTo>
                  <a:pt x="4510788" y="185226"/>
                  <a:pt x="4510719" y="182981"/>
                  <a:pt x="4510888" y="180943"/>
                </a:cubicBezTo>
                <a:cubicBezTo>
                  <a:pt x="4511690" y="170169"/>
                  <a:pt x="4517648" y="160906"/>
                  <a:pt x="4531865" y="155151"/>
                </a:cubicBezTo>
                <a:cubicBezTo>
                  <a:pt x="4545507" y="149703"/>
                  <a:pt x="4559473" y="144689"/>
                  <a:pt x="4573441" y="139676"/>
                </a:cubicBezTo>
                <a:cubicBezTo>
                  <a:pt x="4585075" y="135420"/>
                  <a:pt x="4593048" y="134454"/>
                  <a:pt x="4594964" y="145847"/>
                </a:cubicBezTo>
                <a:cubicBezTo>
                  <a:pt x="4596879" y="157242"/>
                  <a:pt x="4613452" y="160454"/>
                  <a:pt x="4623059" y="152410"/>
                </a:cubicBezTo>
                <a:cubicBezTo>
                  <a:pt x="4660632" y="120811"/>
                  <a:pt x="4705757" y="95654"/>
                  <a:pt x="4748356" y="68192"/>
                </a:cubicBezTo>
                <a:cubicBezTo>
                  <a:pt x="4778098" y="49168"/>
                  <a:pt x="4809406" y="31378"/>
                  <a:pt x="4833812" y="8017"/>
                </a:cubicBezTo>
                <a:cubicBezTo>
                  <a:pt x="4838299" y="3678"/>
                  <a:pt x="4842399" y="-2039"/>
                  <a:pt x="4850908" y="727"/>
                </a:cubicBezTo>
                <a:close/>
              </a:path>
            </a:pathLst>
          </a:custGeom>
          <a:solidFill>
            <a:srgbClr val="5429E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Başlık 1">
            <a:extLst>
              <a:ext uri="{FF2B5EF4-FFF2-40B4-BE49-F238E27FC236}">
                <a16:creationId xmlns:a16="http://schemas.microsoft.com/office/drawing/2014/main" id="{C4347A91-51BF-EB42-9B5A-B4C3140A7BEA}"/>
              </a:ext>
            </a:extLst>
          </p:cNvPr>
          <p:cNvSpPr>
            <a:spLocks noGrp="1"/>
          </p:cNvSpPr>
          <p:nvPr>
            <p:ph type="title"/>
          </p:nvPr>
        </p:nvSpPr>
        <p:spPr>
          <a:xfrm>
            <a:off x="960510" y="2785830"/>
            <a:ext cx="3010737" cy="1765613"/>
          </a:xfrm>
        </p:spPr>
        <p:txBody>
          <a:bodyPr>
            <a:normAutofit/>
          </a:bodyPr>
          <a:lstStyle/>
          <a:p>
            <a:pPr algn="ctr"/>
            <a:r>
              <a:rPr lang="tr-TR" sz="3200">
                <a:solidFill>
                  <a:srgbClr val="FFFFFF"/>
                </a:solidFill>
              </a:rPr>
              <a:t>YÖNETİM GRUPLARI</a:t>
            </a:r>
          </a:p>
        </p:txBody>
      </p:sp>
      <p:sp>
        <p:nvSpPr>
          <p:cNvPr id="3" name="İçerik Yer Tutucusu 2">
            <a:extLst>
              <a:ext uri="{FF2B5EF4-FFF2-40B4-BE49-F238E27FC236}">
                <a16:creationId xmlns:a16="http://schemas.microsoft.com/office/drawing/2014/main" id="{34F9E28F-BB9F-6447-83A0-1A480DD98A90}"/>
              </a:ext>
            </a:extLst>
          </p:cNvPr>
          <p:cNvSpPr>
            <a:spLocks noGrp="1"/>
          </p:cNvSpPr>
          <p:nvPr>
            <p:ph idx="1"/>
          </p:nvPr>
        </p:nvSpPr>
        <p:spPr>
          <a:xfrm>
            <a:off x="5285014" y="964850"/>
            <a:ext cx="6068786" cy="4928300"/>
          </a:xfrm>
        </p:spPr>
        <p:txBody>
          <a:bodyPr anchor="ctr">
            <a:normAutofit/>
          </a:bodyPr>
          <a:lstStyle/>
          <a:p>
            <a:r>
              <a:rPr lang="tr-TR" sz="2000"/>
              <a:t>Yönetim süreci onu işleten veya başka bir deyimle ona işlerlik kazandıran grup veya organlar açısından incelendiğinde üç tür yönetimin gündeme gelmesini sağlar.</a:t>
            </a:r>
          </a:p>
          <a:p>
            <a:pPr marL="0" indent="0">
              <a:buNone/>
            </a:pPr>
            <a:r>
              <a:rPr lang="tr-TR" sz="2000"/>
              <a:t>1.Ailesel yönetim</a:t>
            </a:r>
          </a:p>
          <a:p>
            <a:pPr marL="0" indent="0">
              <a:buNone/>
            </a:pPr>
            <a:r>
              <a:rPr lang="tr-TR" sz="2000"/>
              <a:t>2.Siyasal (politik) Yönetim</a:t>
            </a:r>
          </a:p>
          <a:p>
            <a:pPr marL="0" indent="0">
              <a:buNone/>
            </a:pPr>
            <a:r>
              <a:rPr lang="tr-TR" sz="2000"/>
              <a:t>3.Profesyonel (mesleki) Yönetim</a:t>
            </a:r>
          </a:p>
        </p:txBody>
      </p:sp>
    </p:spTree>
    <p:extLst>
      <p:ext uri="{BB962C8B-B14F-4D97-AF65-F5344CB8AC3E}">
        <p14:creationId xmlns:p14="http://schemas.microsoft.com/office/powerpoint/2010/main" val="2376533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8717E5B-2C1D-4094-9D25-6FF6FBD923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6B6E033A-DB2E-49B8-B600-B38E0C280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5070" y="1834243"/>
            <a:ext cx="3781618" cy="3189514"/>
          </a:xfrm>
          <a:custGeom>
            <a:avLst/>
            <a:gdLst>
              <a:gd name="connsiteX0" fmla="*/ 5462602 w 5470628"/>
              <a:gd name="connsiteY0" fmla="*/ 1413608 h 3193741"/>
              <a:gd name="connsiteX1" fmla="*/ 5465724 w 5470628"/>
              <a:gd name="connsiteY1" fmla="*/ 1421881 h 3193741"/>
              <a:gd name="connsiteX2" fmla="*/ 5465025 w 5470628"/>
              <a:gd name="connsiteY2" fmla="*/ 1466556 h 3193741"/>
              <a:gd name="connsiteX3" fmla="*/ 5463208 w 5470628"/>
              <a:gd name="connsiteY3" fmla="*/ 1466226 h 3193741"/>
              <a:gd name="connsiteX4" fmla="*/ 5463242 w 5470628"/>
              <a:gd name="connsiteY4" fmla="*/ 1451866 h 3193741"/>
              <a:gd name="connsiteX5" fmla="*/ 5462894 w 5470628"/>
              <a:gd name="connsiteY5" fmla="*/ 1423194 h 3193741"/>
              <a:gd name="connsiteX6" fmla="*/ 5461417 w 5470628"/>
              <a:gd name="connsiteY6" fmla="*/ 1391849 h 3193741"/>
              <a:gd name="connsiteX7" fmla="*/ 5462246 w 5470628"/>
              <a:gd name="connsiteY7" fmla="*/ 1401944 h 3193741"/>
              <a:gd name="connsiteX8" fmla="*/ 5462602 w 5470628"/>
              <a:gd name="connsiteY8" fmla="*/ 1413608 h 3193741"/>
              <a:gd name="connsiteX9" fmla="*/ 5459078 w 5470628"/>
              <a:gd name="connsiteY9" fmla="*/ 1404268 h 3193741"/>
              <a:gd name="connsiteX10" fmla="*/ 5460137 w 5470628"/>
              <a:gd name="connsiteY10" fmla="*/ 1393780 h 3193741"/>
              <a:gd name="connsiteX11" fmla="*/ 5461417 w 5470628"/>
              <a:gd name="connsiteY11" fmla="*/ 1391849 h 3193741"/>
              <a:gd name="connsiteX12" fmla="*/ 614271 w 5470628"/>
              <a:gd name="connsiteY12" fmla="*/ 1052206 h 3193741"/>
              <a:gd name="connsiteX13" fmla="*/ 611497 w 5470628"/>
              <a:gd name="connsiteY13" fmla="*/ 1055389 h 3193741"/>
              <a:gd name="connsiteX14" fmla="*/ 630277 w 5470628"/>
              <a:gd name="connsiteY14" fmla="*/ 1065215 h 3193741"/>
              <a:gd name="connsiteX15" fmla="*/ 651856 w 5470628"/>
              <a:gd name="connsiteY15" fmla="*/ 1067584 h 3193741"/>
              <a:gd name="connsiteX16" fmla="*/ 614271 w 5470628"/>
              <a:gd name="connsiteY16" fmla="*/ 1052206 h 3193741"/>
              <a:gd name="connsiteX17" fmla="*/ 810628 w 5470628"/>
              <a:gd name="connsiteY17" fmla="*/ 695550 h 3193741"/>
              <a:gd name="connsiteX18" fmla="*/ 1033084 w 5470628"/>
              <a:gd name="connsiteY18" fmla="*/ 791270 h 3193741"/>
              <a:gd name="connsiteX19" fmla="*/ 1036153 w 5470628"/>
              <a:gd name="connsiteY19" fmla="*/ 788050 h 3193741"/>
              <a:gd name="connsiteX20" fmla="*/ 810628 w 5470628"/>
              <a:gd name="connsiteY20" fmla="*/ 695550 h 3193741"/>
              <a:gd name="connsiteX21" fmla="*/ 4850908 w 5470628"/>
              <a:gd name="connsiteY21" fmla="*/ 727 h 3193741"/>
              <a:gd name="connsiteX22" fmla="*/ 4858584 w 5470628"/>
              <a:gd name="connsiteY22" fmla="*/ 13795 h 3193741"/>
              <a:gd name="connsiteX23" fmla="*/ 4843408 w 5470628"/>
              <a:gd name="connsiteY23" fmla="*/ 37224 h 3193741"/>
              <a:gd name="connsiteX24" fmla="*/ 4871062 w 5470628"/>
              <a:gd name="connsiteY24" fmla="*/ 78954 h 3193741"/>
              <a:gd name="connsiteX25" fmla="*/ 4989038 w 5470628"/>
              <a:gd name="connsiteY25" fmla="*/ 66799 h 3193741"/>
              <a:gd name="connsiteX26" fmla="*/ 5002636 w 5470628"/>
              <a:gd name="connsiteY26" fmla="*/ 79388 h 3193741"/>
              <a:gd name="connsiteX27" fmla="*/ 5008332 w 5470628"/>
              <a:gd name="connsiteY27" fmla="*/ 140859 h 3193741"/>
              <a:gd name="connsiteX28" fmla="*/ 5014326 w 5470628"/>
              <a:gd name="connsiteY28" fmla="*/ 155555 h 3193741"/>
              <a:gd name="connsiteX29" fmla="*/ 5030704 w 5470628"/>
              <a:gd name="connsiteY29" fmla="*/ 221190 h 3193741"/>
              <a:gd name="connsiteX30" fmla="*/ 5097262 w 5470628"/>
              <a:gd name="connsiteY30" fmla="*/ 317759 h 3193741"/>
              <a:gd name="connsiteX31" fmla="*/ 5165084 w 5470628"/>
              <a:gd name="connsiteY31" fmla="*/ 373367 h 3193741"/>
              <a:gd name="connsiteX32" fmla="*/ 5174137 w 5470628"/>
              <a:gd name="connsiteY32" fmla="*/ 389353 h 3193741"/>
              <a:gd name="connsiteX33" fmla="*/ 5192507 w 5470628"/>
              <a:gd name="connsiteY33" fmla="*/ 453561 h 3193741"/>
              <a:gd name="connsiteX34" fmla="*/ 5187160 w 5470628"/>
              <a:gd name="connsiteY34" fmla="*/ 467732 h 3193741"/>
              <a:gd name="connsiteX35" fmla="*/ 5160106 w 5470628"/>
              <a:gd name="connsiteY35" fmla="*/ 486904 h 3193741"/>
              <a:gd name="connsiteX36" fmla="*/ 5138948 w 5470628"/>
              <a:gd name="connsiteY36" fmla="*/ 528614 h 3193741"/>
              <a:gd name="connsiteX37" fmla="*/ 5097016 w 5470628"/>
              <a:gd name="connsiteY37" fmla="*/ 589923 h 3193741"/>
              <a:gd name="connsiteX38" fmla="*/ 5075869 w 5470628"/>
              <a:gd name="connsiteY38" fmla="*/ 608381 h 3193741"/>
              <a:gd name="connsiteX39" fmla="*/ 5093172 w 5470628"/>
              <a:gd name="connsiteY39" fmla="*/ 618385 h 3193741"/>
              <a:gd name="connsiteX40" fmla="*/ 5153518 w 5470628"/>
              <a:gd name="connsiteY40" fmla="*/ 687474 h 3193741"/>
              <a:gd name="connsiteX41" fmla="*/ 5074984 w 5470628"/>
              <a:gd name="connsiteY41" fmla="*/ 776941 h 3193741"/>
              <a:gd name="connsiteX42" fmla="*/ 5033348 w 5470628"/>
              <a:gd name="connsiteY42" fmla="*/ 805473 h 3193741"/>
              <a:gd name="connsiteX43" fmla="*/ 5116847 w 5470628"/>
              <a:gd name="connsiteY43" fmla="*/ 803426 h 3193741"/>
              <a:gd name="connsiteX44" fmla="*/ 5147902 w 5470628"/>
              <a:gd name="connsiteY44" fmla="*/ 833118 h 3193741"/>
              <a:gd name="connsiteX45" fmla="*/ 5161665 w 5470628"/>
              <a:gd name="connsiteY45" fmla="*/ 848297 h 3193741"/>
              <a:gd name="connsiteX46" fmla="*/ 5246520 w 5470628"/>
              <a:gd name="connsiteY46" fmla="*/ 942412 h 3193741"/>
              <a:gd name="connsiteX47" fmla="*/ 5235368 w 5470628"/>
              <a:gd name="connsiteY47" fmla="*/ 972946 h 3193741"/>
              <a:gd name="connsiteX48" fmla="*/ 5113739 w 5470628"/>
              <a:gd name="connsiteY48" fmla="*/ 1128845 h 3193741"/>
              <a:gd name="connsiteX49" fmla="*/ 5255034 w 5470628"/>
              <a:gd name="connsiteY49" fmla="*/ 1151117 h 3193741"/>
              <a:gd name="connsiteX50" fmla="*/ 5267513 w 5470628"/>
              <a:gd name="connsiteY50" fmla="*/ 1216275 h 3193741"/>
              <a:gd name="connsiteX51" fmla="*/ 5343113 w 5470628"/>
              <a:gd name="connsiteY51" fmla="*/ 1281854 h 3193741"/>
              <a:gd name="connsiteX52" fmla="*/ 5452014 w 5470628"/>
              <a:gd name="connsiteY52" fmla="*/ 1385543 h 3193741"/>
              <a:gd name="connsiteX53" fmla="*/ 5459078 w 5470628"/>
              <a:gd name="connsiteY53" fmla="*/ 1404268 h 3193741"/>
              <a:gd name="connsiteX54" fmla="*/ 5458838 w 5470628"/>
              <a:gd name="connsiteY54" fmla="*/ 1406644 h 3193741"/>
              <a:gd name="connsiteX55" fmla="*/ 5455752 w 5470628"/>
              <a:gd name="connsiteY55" fmla="*/ 1450751 h 3193741"/>
              <a:gd name="connsiteX56" fmla="*/ 5454594 w 5470628"/>
              <a:gd name="connsiteY56" fmla="*/ 1464662 h 3193741"/>
              <a:gd name="connsiteX57" fmla="*/ 5447215 w 5470628"/>
              <a:gd name="connsiteY57" fmla="*/ 1463321 h 3193741"/>
              <a:gd name="connsiteX58" fmla="*/ 5433934 w 5470628"/>
              <a:gd name="connsiteY58" fmla="*/ 1458428 h 3193741"/>
              <a:gd name="connsiteX59" fmla="*/ 5424276 w 5470628"/>
              <a:gd name="connsiteY59" fmla="*/ 1477014 h 3193741"/>
              <a:gd name="connsiteX60" fmla="*/ 5444628 w 5470628"/>
              <a:gd name="connsiteY60" fmla="*/ 1511562 h 3193741"/>
              <a:gd name="connsiteX61" fmla="*/ 5453752 w 5470628"/>
              <a:gd name="connsiteY61" fmla="*/ 1474786 h 3193741"/>
              <a:gd name="connsiteX62" fmla="*/ 5454594 w 5470628"/>
              <a:gd name="connsiteY62" fmla="*/ 1464662 h 3193741"/>
              <a:gd name="connsiteX63" fmla="*/ 5463208 w 5470628"/>
              <a:gd name="connsiteY63" fmla="*/ 1466226 h 3193741"/>
              <a:gd name="connsiteX64" fmla="*/ 5463164 w 5470628"/>
              <a:gd name="connsiteY64" fmla="*/ 1484226 h 3193741"/>
              <a:gd name="connsiteX65" fmla="*/ 5456160 w 5470628"/>
              <a:gd name="connsiteY65" fmla="*/ 1575885 h 3193741"/>
              <a:gd name="connsiteX66" fmla="*/ 5345636 w 5470628"/>
              <a:gd name="connsiteY66" fmla="*/ 1714543 h 3193741"/>
              <a:gd name="connsiteX67" fmla="*/ 5251319 w 5470628"/>
              <a:gd name="connsiteY67" fmla="*/ 1775792 h 3193741"/>
              <a:gd name="connsiteX68" fmla="*/ 5043512 w 5470628"/>
              <a:gd name="connsiteY68" fmla="*/ 2027305 h 3193741"/>
              <a:gd name="connsiteX69" fmla="*/ 4978144 w 5470628"/>
              <a:gd name="connsiteY69" fmla="*/ 2108535 h 3193741"/>
              <a:gd name="connsiteX70" fmla="*/ 5031476 w 5470628"/>
              <a:gd name="connsiteY70" fmla="*/ 2128173 h 3193741"/>
              <a:gd name="connsiteX71" fmla="*/ 4937389 w 5470628"/>
              <a:gd name="connsiteY71" fmla="*/ 2216441 h 3193741"/>
              <a:gd name="connsiteX72" fmla="*/ 4826122 w 5470628"/>
              <a:gd name="connsiteY72" fmla="*/ 2315331 h 3193741"/>
              <a:gd name="connsiteX73" fmla="*/ 2544647 w 5470628"/>
              <a:gd name="connsiteY73" fmla="*/ 3190975 h 3193741"/>
              <a:gd name="connsiteX74" fmla="*/ 1328257 w 5470628"/>
              <a:gd name="connsiteY74" fmla="*/ 3153006 h 3193741"/>
              <a:gd name="connsiteX75" fmla="*/ 977943 w 5470628"/>
              <a:gd name="connsiteY75" fmla="*/ 3082502 h 3193741"/>
              <a:gd name="connsiteX76" fmla="*/ 854473 w 5470628"/>
              <a:gd name="connsiteY76" fmla="*/ 2994250 h 3193741"/>
              <a:gd name="connsiteX77" fmla="*/ 811593 w 5470628"/>
              <a:gd name="connsiteY77" fmla="*/ 2970498 h 3193741"/>
              <a:gd name="connsiteX78" fmla="*/ 707024 w 5470628"/>
              <a:gd name="connsiteY78" fmla="*/ 2945439 h 3193741"/>
              <a:gd name="connsiteX79" fmla="*/ 523487 w 5470628"/>
              <a:gd name="connsiteY79" fmla="*/ 2886053 h 3193741"/>
              <a:gd name="connsiteX80" fmla="*/ 587884 w 5470628"/>
              <a:gd name="connsiteY80" fmla="*/ 2859746 h 3193741"/>
              <a:gd name="connsiteX81" fmla="*/ 779426 w 5470628"/>
              <a:gd name="connsiteY81" fmla="*/ 2885897 h 3193741"/>
              <a:gd name="connsiteX82" fmla="*/ 917288 w 5470628"/>
              <a:gd name="connsiteY82" fmla="*/ 2882248 h 3193741"/>
              <a:gd name="connsiteX83" fmla="*/ 718684 w 5470628"/>
              <a:gd name="connsiteY83" fmla="*/ 2819941 h 3193741"/>
              <a:gd name="connsiteX84" fmla="*/ 524650 w 5470628"/>
              <a:gd name="connsiteY84" fmla="*/ 2731220 h 3193741"/>
              <a:gd name="connsiteX85" fmla="*/ 670138 w 5470628"/>
              <a:gd name="connsiteY85" fmla="*/ 2735189 h 3193741"/>
              <a:gd name="connsiteX86" fmla="*/ 675382 w 5470628"/>
              <a:gd name="connsiteY86" fmla="*/ 2719369 h 3193741"/>
              <a:gd name="connsiteX87" fmla="*/ 542021 w 5470628"/>
              <a:gd name="connsiteY87" fmla="*/ 2601946 h 3193741"/>
              <a:gd name="connsiteX88" fmla="*/ 476895 w 5470628"/>
              <a:gd name="connsiteY88" fmla="*/ 2555976 h 3193741"/>
              <a:gd name="connsiteX89" fmla="*/ 188751 w 5470628"/>
              <a:gd name="connsiteY89" fmla="*/ 2428830 h 3193741"/>
              <a:gd name="connsiteX90" fmla="*/ 456762 w 5470628"/>
              <a:gd name="connsiteY90" fmla="*/ 2468731 h 3193741"/>
              <a:gd name="connsiteX91" fmla="*/ 174514 w 5470628"/>
              <a:gd name="connsiteY91" fmla="*/ 2345378 h 3193741"/>
              <a:gd name="connsiteX92" fmla="*/ 38827 w 5470628"/>
              <a:gd name="connsiteY92" fmla="*/ 2303685 h 3193741"/>
              <a:gd name="connsiteX93" fmla="*/ 3281 w 5470628"/>
              <a:gd name="connsiteY93" fmla="*/ 2273587 h 3193741"/>
              <a:gd name="connsiteX94" fmla="*/ 61590 w 5470628"/>
              <a:gd name="connsiteY94" fmla="*/ 2259170 h 3193741"/>
              <a:gd name="connsiteX95" fmla="*/ 242291 w 5470628"/>
              <a:gd name="connsiteY95" fmla="*/ 2250569 h 3193741"/>
              <a:gd name="connsiteX96" fmla="*/ 13205 w 5470628"/>
              <a:gd name="connsiteY96" fmla="*/ 2172263 h 3193741"/>
              <a:gd name="connsiteX97" fmla="*/ 180810 w 5470628"/>
              <a:gd name="connsiteY97" fmla="*/ 2168333 h 3193741"/>
              <a:gd name="connsiteX98" fmla="*/ 226020 w 5470628"/>
              <a:gd name="connsiteY98" fmla="*/ 2121100 h 3193741"/>
              <a:gd name="connsiteX99" fmla="*/ 299145 w 5470628"/>
              <a:gd name="connsiteY99" fmla="*/ 2044862 h 3193741"/>
              <a:gd name="connsiteX100" fmla="*/ 350236 w 5470628"/>
              <a:gd name="connsiteY100" fmla="*/ 2001187 h 3193741"/>
              <a:gd name="connsiteX101" fmla="*/ 365223 w 5470628"/>
              <a:gd name="connsiteY101" fmla="*/ 1881218 h 3193741"/>
              <a:gd name="connsiteX102" fmla="*/ 310707 w 5470628"/>
              <a:gd name="connsiteY102" fmla="*/ 1758752 h 3193741"/>
              <a:gd name="connsiteX103" fmla="*/ 181659 w 5470628"/>
              <a:gd name="connsiteY103" fmla="*/ 1709137 h 3193741"/>
              <a:gd name="connsiteX104" fmla="*/ 213063 w 5470628"/>
              <a:gd name="connsiteY104" fmla="*/ 1632021 h 3193741"/>
              <a:gd name="connsiteX105" fmla="*/ 481390 w 5470628"/>
              <a:gd name="connsiteY105" fmla="*/ 1644125 h 3193741"/>
              <a:gd name="connsiteX106" fmla="*/ 68930 w 5470628"/>
              <a:gd name="connsiteY106" fmla="*/ 1457537 h 3193741"/>
              <a:gd name="connsiteX107" fmla="*/ 135138 w 5470628"/>
              <a:gd name="connsiteY107" fmla="*/ 1440976 h 3193741"/>
              <a:gd name="connsiteX108" fmla="*/ 131611 w 5470628"/>
              <a:gd name="connsiteY108" fmla="*/ 1427642 h 3193741"/>
              <a:gd name="connsiteX109" fmla="*/ 130443 w 5470628"/>
              <a:gd name="connsiteY109" fmla="*/ 1343795 h 3193741"/>
              <a:gd name="connsiteX110" fmla="*/ 138930 w 5470628"/>
              <a:gd name="connsiteY110" fmla="*/ 1304094 h 3193741"/>
              <a:gd name="connsiteX111" fmla="*/ 118409 w 5470628"/>
              <a:gd name="connsiteY111" fmla="*/ 1262212 h 3193741"/>
              <a:gd name="connsiteX112" fmla="*/ 421410 w 5470628"/>
              <a:gd name="connsiteY112" fmla="*/ 1304757 h 3193741"/>
              <a:gd name="connsiteX113" fmla="*/ 655702 w 5470628"/>
              <a:gd name="connsiteY113" fmla="*/ 1291801 h 3193741"/>
              <a:gd name="connsiteX114" fmla="*/ 648299 w 5470628"/>
              <a:gd name="connsiteY114" fmla="*/ 1287715 h 3193741"/>
              <a:gd name="connsiteX115" fmla="*/ 531027 w 5470628"/>
              <a:gd name="connsiteY115" fmla="*/ 1193967 h 3193741"/>
              <a:gd name="connsiteX116" fmla="*/ 526433 w 5470628"/>
              <a:gd name="connsiteY116" fmla="*/ 1191913 h 3193741"/>
              <a:gd name="connsiteX117" fmla="*/ 504666 w 5470628"/>
              <a:gd name="connsiteY117" fmla="*/ 1177230 h 3193741"/>
              <a:gd name="connsiteX118" fmla="*/ 482307 w 5470628"/>
              <a:gd name="connsiteY118" fmla="*/ 1162618 h 3193741"/>
              <a:gd name="connsiteX119" fmla="*/ 479029 w 5470628"/>
              <a:gd name="connsiteY119" fmla="*/ 1162540 h 3193741"/>
              <a:gd name="connsiteX120" fmla="*/ 447663 w 5470628"/>
              <a:gd name="connsiteY120" fmla="*/ 1132649 h 3193741"/>
              <a:gd name="connsiteX121" fmla="*/ 438547 w 5470628"/>
              <a:gd name="connsiteY121" fmla="*/ 1110977 h 3193741"/>
              <a:gd name="connsiteX122" fmla="*/ 405343 w 5470628"/>
              <a:gd name="connsiteY122" fmla="*/ 1089612 h 3193741"/>
              <a:gd name="connsiteX123" fmla="*/ 371373 w 5470628"/>
              <a:gd name="connsiteY123" fmla="*/ 1070238 h 3193741"/>
              <a:gd name="connsiteX124" fmla="*/ 290358 w 5470628"/>
              <a:gd name="connsiteY124" fmla="*/ 1059884 h 3193741"/>
              <a:gd name="connsiteX125" fmla="*/ 235140 w 5470628"/>
              <a:gd name="connsiteY125" fmla="*/ 1029322 h 3193741"/>
              <a:gd name="connsiteX126" fmla="*/ 300494 w 5470628"/>
              <a:gd name="connsiteY126" fmla="*/ 1032083 h 3193741"/>
              <a:gd name="connsiteX127" fmla="*/ 239661 w 5470628"/>
              <a:gd name="connsiteY127" fmla="*/ 997457 h 3193741"/>
              <a:gd name="connsiteX128" fmla="*/ 204788 w 5470628"/>
              <a:gd name="connsiteY128" fmla="*/ 959211 h 3193741"/>
              <a:gd name="connsiteX129" fmla="*/ 207583 w 5470628"/>
              <a:gd name="connsiteY129" fmla="*/ 947009 h 3193741"/>
              <a:gd name="connsiteX130" fmla="*/ 223061 w 5470628"/>
              <a:gd name="connsiteY130" fmla="*/ 947033 h 3193741"/>
              <a:gd name="connsiteX131" fmla="*/ 280015 w 5470628"/>
              <a:gd name="connsiteY131" fmla="*/ 972164 h 3193741"/>
              <a:gd name="connsiteX132" fmla="*/ 353948 w 5470628"/>
              <a:gd name="connsiteY132" fmla="*/ 1006865 h 3193741"/>
              <a:gd name="connsiteX133" fmla="*/ 240466 w 5470628"/>
              <a:gd name="connsiteY133" fmla="*/ 939943 h 3193741"/>
              <a:gd name="connsiteX134" fmla="*/ 158812 w 5470628"/>
              <a:gd name="connsiteY134" fmla="*/ 891467 h 3193741"/>
              <a:gd name="connsiteX135" fmla="*/ 139551 w 5470628"/>
              <a:gd name="connsiteY135" fmla="*/ 855364 h 3193741"/>
              <a:gd name="connsiteX136" fmla="*/ 145731 w 5470628"/>
              <a:gd name="connsiteY136" fmla="*/ 844888 h 3193741"/>
              <a:gd name="connsiteX137" fmla="*/ 158154 w 5470628"/>
              <a:gd name="connsiteY137" fmla="*/ 848366 h 3193741"/>
              <a:gd name="connsiteX138" fmla="*/ 169370 w 5470628"/>
              <a:gd name="connsiteY138" fmla="*/ 856260 h 3193741"/>
              <a:gd name="connsiteX139" fmla="*/ 288295 w 5470628"/>
              <a:gd name="connsiteY139" fmla="*/ 915169 h 3193741"/>
              <a:gd name="connsiteX140" fmla="*/ 462694 w 5470628"/>
              <a:gd name="connsiteY140" fmla="*/ 994643 h 3193741"/>
              <a:gd name="connsiteX141" fmla="*/ 531910 w 5470628"/>
              <a:gd name="connsiteY141" fmla="*/ 1006664 h 3193741"/>
              <a:gd name="connsiteX142" fmla="*/ 333940 w 5470628"/>
              <a:gd name="connsiteY142" fmla="*/ 893507 h 3193741"/>
              <a:gd name="connsiteX143" fmla="*/ 181443 w 5470628"/>
              <a:gd name="connsiteY143" fmla="*/ 746608 h 3193741"/>
              <a:gd name="connsiteX144" fmla="*/ 162678 w 5470628"/>
              <a:gd name="connsiteY144" fmla="*/ 737018 h 3193741"/>
              <a:gd name="connsiteX145" fmla="*/ 156307 w 5470628"/>
              <a:gd name="connsiteY145" fmla="*/ 730435 h 3193741"/>
              <a:gd name="connsiteX146" fmla="*/ 117227 w 5470628"/>
              <a:gd name="connsiteY146" fmla="*/ 677515 h 3193741"/>
              <a:gd name="connsiteX147" fmla="*/ 113655 w 5470628"/>
              <a:gd name="connsiteY147" fmla="*/ 663474 h 3193741"/>
              <a:gd name="connsiteX148" fmla="*/ 115226 w 5470628"/>
              <a:gd name="connsiteY148" fmla="*/ 636712 h 3193741"/>
              <a:gd name="connsiteX149" fmla="*/ 105067 w 5470628"/>
              <a:gd name="connsiteY149" fmla="*/ 622046 h 3193741"/>
              <a:gd name="connsiteX150" fmla="*/ 104113 w 5470628"/>
              <a:gd name="connsiteY150" fmla="*/ 611722 h 3193741"/>
              <a:gd name="connsiteX151" fmla="*/ 118895 w 5470628"/>
              <a:gd name="connsiteY151" fmla="*/ 610169 h 3193741"/>
              <a:gd name="connsiteX152" fmla="*/ 163095 w 5470628"/>
              <a:gd name="connsiteY152" fmla="*/ 640642 h 3193741"/>
              <a:gd name="connsiteX153" fmla="*/ 185766 w 5470628"/>
              <a:gd name="connsiteY153" fmla="*/ 641454 h 3193741"/>
              <a:gd name="connsiteX154" fmla="*/ 212892 w 5470628"/>
              <a:gd name="connsiteY154" fmla="*/ 637457 h 3193741"/>
              <a:gd name="connsiteX155" fmla="*/ 223932 w 5470628"/>
              <a:gd name="connsiteY155" fmla="*/ 647271 h 3193741"/>
              <a:gd name="connsiteX156" fmla="*/ 287167 w 5470628"/>
              <a:gd name="connsiteY156" fmla="*/ 691571 h 3193741"/>
              <a:gd name="connsiteX157" fmla="*/ 330380 w 5470628"/>
              <a:gd name="connsiteY157" fmla="*/ 692506 h 3193741"/>
              <a:gd name="connsiteX158" fmla="*/ 296172 w 5470628"/>
              <a:gd name="connsiteY158" fmla="*/ 688108 h 3193741"/>
              <a:gd name="connsiteX159" fmla="*/ 286974 w 5470628"/>
              <a:gd name="connsiteY159" fmla="*/ 674512 h 3193741"/>
              <a:gd name="connsiteX160" fmla="*/ 286166 w 5470628"/>
              <a:gd name="connsiteY160" fmla="*/ 661798 h 3193741"/>
              <a:gd name="connsiteX161" fmla="*/ 236268 w 5470628"/>
              <a:gd name="connsiteY161" fmla="*/ 635338 h 3193741"/>
              <a:gd name="connsiteX162" fmla="*/ 231734 w 5470628"/>
              <a:gd name="connsiteY162" fmla="*/ 634225 h 3193741"/>
              <a:gd name="connsiteX163" fmla="*/ 221253 w 5470628"/>
              <a:gd name="connsiteY163" fmla="*/ 623870 h 3193741"/>
              <a:gd name="connsiteX164" fmla="*/ 237564 w 5470628"/>
              <a:gd name="connsiteY164" fmla="*/ 613590 h 3193741"/>
              <a:gd name="connsiteX165" fmla="*/ 282259 w 5470628"/>
              <a:gd name="connsiteY165" fmla="*/ 619091 h 3193741"/>
              <a:gd name="connsiteX166" fmla="*/ 370630 w 5470628"/>
              <a:gd name="connsiteY166" fmla="*/ 665566 h 3193741"/>
              <a:gd name="connsiteX167" fmla="*/ 498017 w 5470628"/>
              <a:gd name="connsiteY167" fmla="*/ 740532 h 3193741"/>
              <a:gd name="connsiteX168" fmla="*/ 918036 w 5470628"/>
              <a:gd name="connsiteY168" fmla="*/ 924307 h 3193741"/>
              <a:gd name="connsiteX169" fmla="*/ 1079304 w 5470628"/>
              <a:gd name="connsiteY169" fmla="*/ 984494 h 3193741"/>
              <a:gd name="connsiteX170" fmla="*/ 1079935 w 5470628"/>
              <a:gd name="connsiteY170" fmla="*/ 980383 h 3193741"/>
              <a:gd name="connsiteX171" fmla="*/ 1079695 w 5470628"/>
              <a:gd name="connsiteY171" fmla="*/ 976616 h 3193741"/>
              <a:gd name="connsiteX172" fmla="*/ 966178 w 5470628"/>
              <a:gd name="connsiteY172" fmla="*/ 937219 h 3193741"/>
              <a:gd name="connsiteX173" fmla="*/ 720106 w 5470628"/>
              <a:gd name="connsiteY173" fmla="*/ 807112 h 3193741"/>
              <a:gd name="connsiteX174" fmla="*/ 698823 w 5470628"/>
              <a:gd name="connsiteY174" fmla="*/ 804708 h 3193741"/>
              <a:gd name="connsiteX175" fmla="*/ 664513 w 5470628"/>
              <a:gd name="connsiteY175" fmla="*/ 784663 h 3193741"/>
              <a:gd name="connsiteX176" fmla="*/ 660380 w 5470628"/>
              <a:gd name="connsiteY176" fmla="*/ 771165 h 3193741"/>
              <a:gd name="connsiteX177" fmla="*/ 584959 w 5470628"/>
              <a:gd name="connsiteY177" fmla="*/ 722409 h 3193741"/>
              <a:gd name="connsiteX178" fmla="*/ 435649 w 5470628"/>
              <a:gd name="connsiteY178" fmla="*/ 639659 h 3193741"/>
              <a:gd name="connsiteX179" fmla="*/ 404944 w 5470628"/>
              <a:gd name="connsiteY179" fmla="*/ 606128 h 3193741"/>
              <a:gd name="connsiteX180" fmla="*/ 408476 w 5470628"/>
              <a:gd name="connsiteY180" fmla="*/ 591466 h 3193741"/>
              <a:gd name="connsiteX181" fmla="*/ 425225 w 5470628"/>
              <a:gd name="connsiteY181" fmla="*/ 592759 h 3193741"/>
              <a:gd name="connsiteX182" fmla="*/ 487115 w 5470628"/>
              <a:gd name="connsiteY182" fmla="*/ 620614 h 3193741"/>
              <a:gd name="connsiteX183" fmla="*/ 550277 w 5470628"/>
              <a:gd name="connsiteY183" fmla="*/ 649738 h 3193741"/>
              <a:gd name="connsiteX184" fmla="*/ 544421 w 5470628"/>
              <a:gd name="connsiteY184" fmla="*/ 641907 h 3193741"/>
              <a:gd name="connsiteX185" fmla="*/ 431905 w 5470628"/>
              <a:gd name="connsiteY185" fmla="*/ 580799 h 3193741"/>
              <a:gd name="connsiteX186" fmla="*/ 351177 w 5470628"/>
              <a:gd name="connsiteY186" fmla="*/ 528177 h 3193741"/>
              <a:gd name="connsiteX187" fmla="*/ 339749 w 5470628"/>
              <a:gd name="connsiteY187" fmla="*/ 498244 h 3193741"/>
              <a:gd name="connsiteX188" fmla="*/ 346313 w 5470628"/>
              <a:gd name="connsiteY188" fmla="*/ 489145 h 3193741"/>
              <a:gd name="connsiteX189" fmla="*/ 356579 w 5470628"/>
              <a:gd name="connsiteY189" fmla="*/ 491460 h 3193741"/>
              <a:gd name="connsiteX190" fmla="*/ 371505 w 5470628"/>
              <a:gd name="connsiteY190" fmla="*/ 501516 h 3193741"/>
              <a:gd name="connsiteX191" fmla="*/ 476275 w 5470628"/>
              <a:gd name="connsiteY191" fmla="*/ 553122 h 3193741"/>
              <a:gd name="connsiteX192" fmla="*/ 649952 w 5470628"/>
              <a:gd name="connsiteY192" fmla="*/ 635294 h 3193741"/>
              <a:gd name="connsiteX193" fmla="*/ 727161 w 5470628"/>
              <a:gd name="connsiteY193" fmla="*/ 651328 h 3193741"/>
              <a:gd name="connsiteX194" fmla="*/ 722417 w 5470628"/>
              <a:gd name="connsiteY194" fmla="*/ 646921 h 3193741"/>
              <a:gd name="connsiteX195" fmla="*/ 546079 w 5470628"/>
              <a:gd name="connsiteY195" fmla="*/ 546328 h 3193741"/>
              <a:gd name="connsiteX196" fmla="*/ 378182 w 5470628"/>
              <a:gd name="connsiteY196" fmla="*/ 386585 h 3193741"/>
              <a:gd name="connsiteX197" fmla="*/ 370158 w 5470628"/>
              <a:gd name="connsiteY197" fmla="*/ 382100 h 3193741"/>
              <a:gd name="connsiteX198" fmla="*/ 357861 w 5470628"/>
              <a:gd name="connsiteY198" fmla="*/ 371252 h 3193741"/>
              <a:gd name="connsiteX199" fmla="*/ 331313 w 5470628"/>
              <a:gd name="connsiteY199" fmla="*/ 328203 h 3193741"/>
              <a:gd name="connsiteX200" fmla="*/ 319354 w 5470628"/>
              <a:gd name="connsiteY200" fmla="*/ 299282 h 3193741"/>
              <a:gd name="connsiteX201" fmla="*/ 319682 w 5470628"/>
              <a:gd name="connsiteY201" fmla="*/ 285719 h 3193741"/>
              <a:gd name="connsiteX202" fmla="*/ 306391 w 5470628"/>
              <a:gd name="connsiteY202" fmla="*/ 268585 h 3193741"/>
              <a:gd name="connsiteX203" fmla="*/ 303294 w 5470628"/>
              <a:gd name="connsiteY203" fmla="*/ 257334 h 3193741"/>
              <a:gd name="connsiteX204" fmla="*/ 319242 w 5470628"/>
              <a:gd name="connsiteY204" fmla="*/ 255403 h 3193741"/>
              <a:gd name="connsiteX205" fmla="*/ 364093 w 5470628"/>
              <a:gd name="connsiteY205" fmla="*/ 286745 h 3193741"/>
              <a:gd name="connsiteX206" fmla="*/ 385301 w 5470628"/>
              <a:gd name="connsiteY206" fmla="*/ 287973 h 3193741"/>
              <a:gd name="connsiteX207" fmla="*/ 417598 w 5470628"/>
              <a:gd name="connsiteY207" fmla="*/ 285722 h 3193741"/>
              <a:gd name="connsiteX208" fmla="*/ 440155 w 5470628"/>
              <a:gd name="connsiteY208" fmla="*/ 308139 h 3193741"/>
              <a:gd name="connsiteX209" fmla="*/ 534406 w 5470628"/>
              <a:gd name="connsiteY209" fmla="*/ 339430 h 3193741"/>
              <a:gd name="connsiteX210" fmla="*/ 495633 w 5470628"/>
              <a:gd name="connsiteY210" fmla="*/ 333450 h 3193741"/>
              <a:gd name="connsiteX211" fmla="*/ 486289 w 5470628"/>
              <a:gd name="connsiteY211" fmla="*/ 322243 h 3193741"/>
              <a:gd name="connsiteX212" fmla="*/ 484000 w 5470628"/>
              <a:gd name="connsiteY212" fmla="*/ 304964 h 3193741"/>
              <a:gd name="connsiteX213" fmla="*/ 436911 w 5470628"/>
              <a:gd name="connsiteY213" fmla="*/ 280536 h 3193741"/>
              <a:gd name="connsiteX214" fmla="*/ 426865 w 5470628"/>
              <a:gd name="connsiteY214" fmla="*/ 277007 h 3193741"/>
              <a:gd name="connsiteX215" fmla="*/ 420654 w 5470628"/>
              <a:gd name="connsiteY215" fmla="*/ 268269 h 3193741"/>
              <a:gd name="connsiteX216" fmla="*/ 432329 w 5470628"/>
              <a:gd name="connsiteY216" fmla="*/ 259975 h 3193741"/>
              <a:gd name="connsiteX217" fmla="*/ 447672 w 5470628"/>
              <a:gd name="connsiteY217" fmla="*/ 257879 h 3193741"/>
              <a:gd name="connsiteX218" fmla="*/ 502242 w 5470628"/>
              <a:gd name="connsiteY218" fmla="*/ 273572 h 3193741"/>
              <a:gd name="connsiteX219" fmla="*/ 659874 w 5470628"/>
              <a:gd name="connsiteY219" fmla="*/ 365516 h 3193741"/>
              <a:gd name="connsiteX220" fmla="*/ 829177 w 5470628"/>
              <a:gd name="connsiteY220" fmla="*/ 444421 h 3193741"/>
              <a:gd name="connsiteX221" fmla="*/ 1231903 w 5470628"/>
              <a:gd name="connsiteY221" fmla="*/ 613682 h 3193741"/>
              <a:gd name="connsiteX222" fmla="*/ 1911736 w 5470628"/>
              <a:gd name="connsiteY222" fmla="*/ 685084 h 3193741"/>
              <a:gd name="connsiteX223" fmla="*/ 2564313 w 5470628"/>
              <a:gd name="connsiteY223" fmla="*/ 632143 h 3193741"/>
              <a:gd name="connsiteX224" fmla="*/ 2657304 w 5470628"/>
              <a:gd name="connsiteY224" fmla="*/ 624913 h 3193741"/>
              <a:gd name="connsiteX225" fmla="*/ 4235818 w 5470628"/>
              <a:gd name="connsiteY225" fmla="*/ 259339 h 3193741"/>
              <a:gd name="connsiteX226" fmla="*/ 4460331 w 5470628"/>
              <a:gd name="connsiteY226" fmla="*/ 176864 h 3193741"/>
              <a:gd name="connsiteX227" fmla="*/ 4499578 w 5470628"/>
              <a:gd name="connsiteY227" fmla="*/ 186791 h 3193741"/>
              <a:gd name="connsiteX228" fmla="*/ 4514640 w 5470628"/>
              <a:gd name="connsiteY228" fmla="*/ 188841 h 3193741"/>
              <a:gd name="connsiteX229" fmla="*/ 4516523 w 5470628"/>
              <a:gd name="connsiteY229" fmla="*/ 189988 h 3193741"/>
              <a:gd name="connsiteX230" fmla="*/ 4518126 w 5470628"/>
              <a:gd name="connsiteY230" fmla="*/ 189316 h 3193741"/>
              <a:gd name="connsiteX231" fmla="*/ 4514640 w 5470628"/>
              <a:gd name="connsiteY231" fmla="*/ 188841 h 3193741"/>
              <a:gd name="connsiteX232" fmla="*/ 4511569 w 5470628"/>
              <a:gd name="connsiteY232" fmla="*/ 186970 h 3193741"/>
              <a:gd name="connsiteX233" fmla="*/ 4510888 w 5470628"/>
              <a:gd name="connsiteY233" fmla="*/ 180943 h 3193741"/>
              <a:gd name="connsiteX234" fmla="*/ 4531865 w 5470628"/>
              <a:gd name="connsiteY234" fmla="*/ 155151 h 3193741"/>
              <a:gd name="connsiteX235" fmla="*/ 4573441 w 5470628"/>
              <a:gd name="connsiteY235" fmla="*/ 139676 h 3193741"/>
              <a:gd name="connsiteX236" fmla="*/ 4594964 w 5470628"/>
              <a:gd name="connsiteY236" fmla="*/ 145847 h 3193741"/>
              <a:gd name="connsiteX237" fmla="*/ 4623059 w 5470628"/>
              <a:gd name="connsiteY237" fmla="*/ 152410 h 3193741"/>
              <a:gd name="connsiteX238" fmla="*/ 4748356 w 5470628"/>
              <a:gd name="connsiteY238" fmla="*/ 68192 h 3193741"/>
              <a:gd name="connsiteX239" fmla="*/ 4833812 w 5470628"/>
              <a:gd name="connsiteY239" fmla="*/ 8017 h 3193741"/>
              <a:gd name="connsiteX240" fmla="*/ 4850908 w 5470628"/>
              <a:gd name="connsiteY240" fmla="*/ 727 h 3193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Lst>
            <a:rect l="l" t="t" r="r" b="b"/>
            <a:pathLst>
              <a:path w="5470628" h="3193741">
                <a:moveTo>
                  <a:pt x="5462602" y="1413608"/>
                </a:moveTo>
                <a:lnTo>
                  <a:pt x="5465724" y="1421881"/>
                </a:lnTo>
                <a:cubicBezTo>
                  <a:pt x="5472118" y="1444281"/>
                  <a:pt x="5472640" y="1461744"/>
                  <a:pt x="5465025" y="1466556"/>
                </a:cubicBezTo>
                <a:lnTo>
                  <a:pt x="5463208" y="1466226"/>
                </a:lnTo>
                <a:lnTo>
                  <a:pt x="5463242" y="1451866"/>
                </a:lnTo>
                <a:cubicBezTo>
                  <a:pt x="5463190" y="1441487"/>
                  <a:pt x="5463068" y="1431722"/>
                  <a:pt x="5462894" y="1423194"/>
                </a:cubicBezTo>
                <a:close/>
                <a:moveTo>
                  <a:pt x="5461417" y="1391849"/>
                </a:moveTo>
                <a:cubicBezTo>
                  <a:pt x="5461710" y="1392940"/>
                  <a:pt x="5461992" y="1396513"/>
                  <a:pt x="5462246" y="1401944"/>
                </a:cubicBezTo>
                <a:lnTo>
                  <a:pt x="5462602" y="1413608"/>
                </a:lnTo>
                <a:lnTo>
                  <a:pt x="5459078" y="1404268"/>
                </a:lnTo>
                <a:lnTo>
                  <a:pt x="5460137" y="1393780"/>
                </a:lnTo>
                <a:cubicBezTo>
                  <a:pt x="5460561" y="1391114"/>
                  <a:pt x="5460982" y="1390270"/>
                  <a:pt x="5461417" y="1391849"/>
                </a:cubicBezTo>
                <a:close/>
                <a:moveTo>
                  <a:pt x="614271" y="1052206"/>
                </a:moveTo>
                <a:cubicBezTo>
                  <a:pt x="613444" y="1053256"/>
                  <a:pt x="612323" y="1054339"/>
                  <a:pt x="611497" y="1055389"/>
                </a:cubicBezTo>
                <a:cubicBezTo>
                  <a:pt x="617673" y="1058912"/>
                  <a:pt x="624115" y="1061928"/>
                  <a:pt x="630277" y="1065215"/>
                </a:cubicBezTo>
                <a:cubicBezTo>
                  <a:pt x="637469" y="1066004"/>
                  <a:pt x="644958" y="1066759"/>
                  <a:pt x="651856" y="1067584"/>
                </a:cubicBezTo>
                <a:cubicBezTo>
                  <a:pt x="639327" y="1062458"/>
                  <a:pt x="626799" y="1057332"/>
                  <a:pt x="614271" y="1052206"/>
                </a:cubicBezTo>
                <a:close/>
                <a:moveTo>
                  <a:pt x="810628" y="695550"/>
                </a:moveTo>
                <a:cubicBezTo>
                  <a:pt x="873537" y="739416"/>
                  <a:pt x="951215" y="767494"/>
                  <a:pt x="1033084" y="791270"/>
                </a:cubicBezTo>
                <a:cubicBezTo>
                  <a:pt x="1034205" y="790184"/>
                  <a:pt x="1035031" y="789136"/>
                  <a:pt x="1036153" y="788050"/>
                </a:cubicBezTo>
                <a:cubicBezTo>
                  <a:pt x="960983" y="757296"/>
                  <a:pt x="885798" y="726306"/>
                  <a:pt x="810628" y="695550"/>
                </a:cubicBezTo>
                <a:close/>
                <a:moveTo>
                  <a:pt x="4850908" y="727"/>
                </a:moveTo>
                <a:cubicBezTo>
                  <a:pt x="4858191" y="2929"/>
                  <a:pt x="4860543" y="7152"/>
                  <a:pt x="4858584" y="13795"/>
                </a:cubicBezTo>
                <a:cubicBezTo>
                  <a:pt x="4855845" y="22194"/>
                  <a:pt x="4850092" y="30008"/>
                  <a:pt x="4843408" y="37224"/>
                </a:cubicBezTo>
                <a:cubicBezTo>
                  <a:pt x="4812232" y="71132"/>
                  <a:pt x="4827067" y="79774"/>
                  <a:pt x="4871062" y="78954"/>
                </a:cubicBezTo>
                <a:cubicBezTo>
                  <a:pt x="4910302" y="78234"/>
                  <a:pt x="4949507" y="72299"/>
                  <a:pt x="4989038" y="66799"/>
                </a:cubicBezTo>
                <a:cubicBezTo>
                  <a:pt x="5008500" y="63967"/>
                  <a:pt x="5009491" y="65509"/>
                  <a:pt x="5002636" y="79388"/>
                </a:cubicBezTo>
                <a:cubicBezTo>
                  <a:pt x="4991594" y="102315"/>
                  <a:pt x="4990844" y="123285"/>
                  <a:pt x="5008332" y="140859"/>
                </a:cubicBezTo>
                <a:cubicBezTo>
                  <a:pt x="5012456" y="144868"/>
                  <a:pt x="5015428" y="149491"/>
                  <a:pt x="5014326" y="155555"/>
                </a:cubicBezTo>
                <a:cubicBezTo>
                  <a:pt x="5009356" y="180357"/>
                  <a:pt x="5019874" y="200674"/>
                  <a:pt x="5030704" y="221190"/>
                </a:cubicBezTo>
                <a:cubicBezTo>
                  <a:pt x="5048958" y="255517"/>
                  <a:pt x="5072099" y="287116"/>
                  <a:pt x="5097262" y="317759"/>
                </a:cubicBezTo>
                <a:cubicBezTo>
                  <a:pt x="5115004" y="339336"/>
                  <a:pt x="5126222" y="365974"/>
                  <a:pt x="5165084" y="373367"/>
                </a:cubicBezTo>
                <a:cubicBezTo>
                  <a:pt x="5174420" y="375083"/>
                  <a:pt x="5177498" y="381353"/>
                  <a:pt x="5174137" y="389353"/>
                </a:cubicBezTo>
                <a:cubicBezTo>
                  <a:pt x="5163026" y="415847"/>
                  <a:pt x="5172067" y="436343"/>
                  <a:pt x="5192507" y="453561"/>
                </a:cubicBezTo>
                <a:cubicBezTo>
                  <a:pt x="5199734" y="459565"/>
                  <a:pt x="5197020" y="463690"/>
                  <a:pt x="5187160" y="467732"/>
                </a:cubicBezTo>
                <a:cubicBezTo>
                  <a:pt x="5175836" y="472188"/>
                  <a:pt x="5167025" y="478711"/>
                  <a:pt x="5160106" y="486904"/>
                </a:cubicBezTo>
                <a:cubicBezTo>
                  <a:pt x="5148744" y="500143"/>
                  <a:pt x="5143396" y="514315"/>
                  <a:pt x="5138948" y="528614"/>
                </a:cubicBezTo>
                <a:cubicBezTo>
                  <a:pt x="5132042" y="551041"/>
                  <a:pt x="5123894" y="572670"/>
                  <a:pt x="5097016" y="589923"/>
                </a:cubicBezTo>
                <a:cubicBezTo>
                  <a:pt x="5089016" y="595163"/>
                  <a:pt x="5082598" y="601872"/>
                  <a:pt x="5075869" y="608381"/>
                </a:cubicBezTo>
                <a:cubicBezTo>
                  <a:pt x="5078016" y="614052"/>
                  <a:pt x="5083322" y="617918"/>
                  <a:pt x="5093172" y="618385"/>
                </a:cubicBezTo>
                <a:cubicBezTo>
                  <a:pt x="5155867" y="621469"/>
                  <a:pt x="5153088" y="652648"/>
                  <a:pt x="5153518" y="687474"/>
                </a:cubicBezTo>
                <a:cubicBezTo>
                  <a:pt x="5154177" y="730575"/>
                  <a:pt x="5118812" y="754787"/>
                  <a:pt x="5074984" y="776941"/>
                </a:cubicBezTo>
                <a:cubicBezTo>
                  <a:pt x="5059986" y="784451"/>
                  <a:pt x="5038116" y="786863"/>
                  <a:pt x="5033348" y="805473"/>
                </a:cubicBezTo>
                <a:cubicBezTo>
                  <a:pt x="5059529" y="819384"/>
                  <a:pt x="5089376" y="802009"/>
                  <a:pt x="5116847" y="803426"/>
                </a:cubicBezTo>
                <a:cubicBezTo>
                  <a:pt x="5139548" y="804709"/>
                  <a:pt x="5176330" y="798120"/>
                  <a:pt x="5147902" y="833118"/>
                </a:cubicBezTo>
                <a:cubicBezTo>
                  <a:pt x="5139626" y="843373"/>
                  <a:pt x="5150382" y="848714"/>
                  <a:pt x="5161665" y="848297"/>
                </a:cubicBezTo>
                <a:cubicBezTo>
                  <a:pt x="5253064" y="844106"/>
                  <a:pt x="5215170" y="912756"/>
                  <a:pt x="5246520" y="942412"/>
                </a:cubicBezTo>
                <a:cubicBezTo>
                  <a:pt x="5255359" y="950358"/>
                  <a:pt x="5247812" y="967405"/>
                  <a:pt x="5235368" y="972946"/>
                </a:cubicBezTo>
                <a:cubicBezTo>
                  <a:pt x="5156387" y="1008610"/>
                  <a:pt x="5149354" y="1071149"/>
                  <a:pt x="5113739" y="1128845"/>
                </a:cubicBezTo>
                <a:cubicBezTo>
                  <a:pt x="5157305" y="1144685"/>
                  <a:pt x="5208388" y="1143005"/>
                  <a:pt x="5255034" y="1151117"/>
                </a:cubicBezTo>
                <a:cubicBezTo>
                  <a:pt x="5303482" y="1159484"/>
                  <a:pt x="5304156" y="1170079"/>
                  <a:pt x="5267513" y="1216275"/>
                </a:cubicBezTo>
                <a:cubicBezTo>
                  <a:pt x="5370269" y="1212844"/>
                  <a:pt x="5370269" y="1212844"/>
                  <a:pt x="5343113" y="1281854"/>
                </a:cubicBezTo>
                <a:cubicBezTo>
                  <a:pt x="5386272" y="1279593"/>
                  <a:pt x="5428618" y="1334726"/>
                  <a:pt x="5452014" y="1385543"/>
                </a:cubicBezTo>
                <a:lnTo>
                  <a:pt x="5459078" y="1404268"/>
                </a:lnTo>
                <a:lnTo>
                  <a:pt x="5458838" y="1406644"/>
                </a:lnTo>
                <a:cubicBezTo>
                  <a:pt x="5457942" y="1418063"/>
                  <a:pt x="5456960" y="1434367"/>
                  <a:pt x="5455752" y="1450751"/>
                </a:cubicBezTo>
                <a:lnTo>
                  <a:pt x="5454594" y="1464662"/>
                </a:lnTo>
                <a:lnTo>
                  <a:pt x="5447215" y="1463321"/>
                </a:lnTo>
                <a:cubicBezTo>
                  <a:pt x="5441256" y="1459714"/>
                  <a:pt x="5437002" y="1458345"/>
                  <a:pt x="5433934" y="1458428"/>
                </a:cubicBezTo>
                <a:cubicBezTo>
                  <a:pt x="5424728" y="1458676"/>
                  <a:pt x="5426188" y="1471978"/>
                  <a:pt x="5424276" y="1477014"/>
                </a:cubicBezTo>
                <a:cubicBezTo>
                  <a:pt x="5417851" y="1492977"/>
                  <a:pt x="5433852" y="1501241"/>
                  <a:pt x="5444628" y="1511562"/>
                </a:cubicBezTo>
                <a:cubicBezTo>
                  <a:pt x="5448663" y="1515344"/>
                  <a:pt x="5451544" y="1497678"/>
                  <a:pt x="5453752" y="1474786"/>
                </a:cubicBezTo>
                <a:lnTo>
                  <a:pt x="5454594" y="1464662"/>
                </a:lnTo>
                <a:lnTo>
                  <a:pt x="5463208" y="1466226"/>
                </a:lnTo>
                <a:lnTo>
                  <a:pt x="5463164" y="1484226"/>
                </a:lnTo>
                <a:cubicBezTo>
                  <a:pt x="5462722" y="1528173"/>
                  <a:pt x="5460824" y="1571999"/>
                  <a:pt x="5456160" y="1575885"/>
                </a:cubicBezTo>
                <a:cubicBezTo>
                  <a:pt x="5406708" y="1617226"/>
                  <a:pt x="5442751" y="1692579"/>
                  <a:pt x="5345636" y="1714543"/>
                </a:cubicBezTo>
                <a:cubicBezTo>
                  <a:pt x="5301930" y="1724583"/>
                  <a:pt x="5282493" y="1755882"/>
                  <a:pt x="5251319" y="1775792"/>
                </a:cubicBezTo>
                <a:cubicBezTo>
                  <a:pt x="5142610" y="1844714"/>
                  <a:pt x="5072132" y="1925140"/>
                  <a:pt x="5043512" y="2027305"/>
                </a:cubicBezTo>
                <a:cubicBezTo>
                  <a:pt x="5035488" y="2055562"/>
                  <a:pt x="5000258" y="2081893"/>
                  <a:pt x="4978144" y="2108535"/>
                </a:cubicBezTo>
                <a:cubicBezTo>
                  <a:pt x="4990785" y="2124798"/>
                  <a:pt x="5050411" y="2079615"/>
                  <a:pt x="5031476" y="2128173"/>
                </a:cubicBezTo>
                <a:cubicBezTo>
                  <a:pt x="5017138" y="2164787"/>
                  <a:pt x="4975973" y="2191363"/>
                  <a:pt x="4937389" y="2216441"/>
                </a:cubicBezTo>
                <a:cubicBezTo>
                  <a:pt x="4893079" y="2245058"/>
                  <a:pt x="4843760" y="2269776"/>
                  <a:pt x="4826122" y="2315331"/>
                </a:cubicBezTo>
                <a:cubicBezTo>
                  <a:pt x="4822276" y="2325050"/>
                  <a:pt x="3896510" y="3112888"/>
                  <a:pt x="2544647" y="3190975"/>
                </a:cubicBezTo>
                <a:cubicBezTo>
                  <a:pt x="2323734" y="3203734"/>
                  <a:pt x="1445947" y="3169121"/>
                  <a:pt x="1328257" y="3153006"/>
                </a:cubicBezTo>
                <a:cubicBezTo>
                  <a:pt x="1207258" y="3136344"/>
                  <a:pt x="1101756" y="3091943"/>
                  <a:pt x="977943" y="3082502"/>
                </a:cubicBezTo>
                <a:cubicBezTo>
                  <a:pt x="912454" y="3077622"/>
                  <a:pt x="848655" y="3061861"/>
                  <a:pt x="854473" y="2994250"/>
                </a:cubicBezTo>
                <a:cubicBezTo>
                  <a:pt x="856228" y="2975057"/>
                  <a:pt x="838125" y="2961827"/>
                  <a:pt x="811593" y="2970498"/>
                </a:cubicBezTo>
                <a:cubicBezTo>
                  <a:pt x="761454" y="2987010"/>
                  <a:pt x="736680" y="2962489"/>
                  <a:pt x="707024" y="2945439"/>
                </a:cubicBezTo>
                <a:cubicBezTo>
                  <a:pt x="654509" y="2915262"/>
                  <a:pt x="603913" y="2882480"/>
                  <a:pt x="523487" y="2886053"/>
                </a:cubicBezTo>
                <a:cubicBezTo>
                  <a:pt x="537017" y="2855468"/>
                  <a:pt x="563587" y="2856758"/>
                  <a:pt x="587884" y="2859746"/>
                </a:cubicBezTo>
                <a:cubicBezTo>
                  <a:pt x="652090" y="2867866"/>
                  <a:pt x="715235" y="2878012"/>
                  <a:pt x="779426" y="2885897"/>
                </a:cubicBezTo>
                <a:cubicBezTo>
                  <a:pt x="821123" y="2891048"/>
                  <a:pt x="863074" y="2900202"/>
                  <a:pt x="917288" y="2882248"/>
                </a:cubicBezTo>
                <a:cubicBezTo>
                  <a:pt x="866364" y="2830288"/>
                  <a:pt x="785092" y="2829930"/>
                  <a:pt x="718684" y="2819941"/>
                </a:cubicBezTo>
                <a:cubicBezTo>
                  <a:pt x="635747" y="2807447"/>
                  <a:pt x="584925" y="2771133"/>
                  <a:pt x="524650" y="2731220"/>
                </a:cubicBezTo>
                <a:cubicBezTo>
                  <a:pt x="584180" y="2712621"/>
                  <a:pt x="623299" y="2742760"/>
                  <a:pt x="670138" y="2735189"/>
                </a:cubicBezTo>
                <a:cubicBezTo>
                  <a:pt x="672406" y="2728745"/>
                  <a:pt x="675988" y="2719532"/>
                  <a:pt x="675382" y="2719369"/>
                </a:cubicBezTo>
                <a:cubicBezTo>
                  <a:pt x="596666" y="2703042"/>
                  <a:pt x="557844" y="2658869"/>
                  <a:pt x="542021" y="2601946"/>
                </a:cubicBezTo>
                <a:cubicBezTo>
                  <a:pt x="533902" y="2572560"/>
                  <a:pt x="505246" y="2566541"/>
                  <a:pt x="476895" y="2555976"/>
                </a:cubicBezTo>
                <a:cubicBezTo>
                  <a:pt x="377189" y="2518466"/>
                  <a:pt x="272496" y="2486779"/>
                  <a:pt x="188751" y="2428830"/>
                </a:cubicBezTo>
                <a:cubicBezTo>
                  <a:pt x="280875" y="2426687"/>
                  <a:pt x="357216" y="2461808"/>
                  <a:pt x="456762" y="2468731"/>
                </a:cubicBezTo>
                <a:cubicBezTo>
                  <a:pt x="373794" y="2404281"/>
                  <a:pt x="269816" y="2379152"/>
                  <a:pt x="174514" y="2345378"/>
                </a:cubicBezTo>
                <a:cubicBezTo>
                  <a:pt x="130977" y="2330009"/>
                  <a:pt x="90329" y="2308598"/>
                  <a:pt x="38827" y="2303685"/>
                </a:cubicBezTo>
                <a:cubicBezTo>
                  <a:pt x="20556" y="2301864"/>
                  <a:pt x="-10092" y="2297272"/>
                  <a:pt x="3281" y="2273587"/>
                </a:cubicBezTo>
                <a:cubicBezTo>
                  <a:pt x="14533" y="2253956"/>
                  <a:pt x="39095" y="2256437"/>
                  <a:pt x="61590" y="2259170"/>
                </a:cubicBezTo>
                <a:cubicBezTo>
                  <a:pt x="115591" y="2265916"/>
                  <a:pt x="170539" y="2259497"/>
                  <a:pt x="242291" y="2250569"/>
                </a:cubicBezTo>
                <a:cubicBezTo>
                  <a:pt x="178223" y="2197829"/>
                  <a:pt x="68904" y="2229102"/>
                  <a:pt x="13205" y="2172263"/>
                </a:cubicBezTo>
                <a:cubicBezTo>
                  <a:pt x="77196" y="2153598"/>
                  <a:pt x="128251" y="2170191"/>
                  <a:pt x="180810" y="2168333"/>
                </a:cubicBezTo>
                <a:cubicBezTo>
                  <a:pt x="228319" y="2166612"/>
                  <a:pt x="239444" y="2154350"/>
                  <a:pt x="226020" y="2121100"/>
                </a:cubicBezTo>
                <a:cubicBezTo>
                  <a:pt x="205165" y="2069293"/>
                  <a:pt x="229388" y="2038364"/>
                  <a:pt x="299145" y="2044862"/>
                </a:cubicBezTo>
                <a:cubicBezTo>
                  <a:pt x="363822" y="2051027"/>
                  <a:pt x="369032" y="2029991"/>
                  <a:pt x="350236" y="2001187"/>
                </a:cubicBezTo>
                <a:cubicBezTo>
                  <a:pt x="322862" y="1959187"/>
                  <a:pt x="348423" y="1921214"/>
                  <a:pt x="365223" y="1881218"/>
                </a:cubicBezTo>
                <a:cubicBezTo>
                  <a:pt x="390527" y="1820499"/>
                  <a:pt x="376326" y="1793748"/>
                  <a:pt x="310707" y="1758752"/>
                </a:cubicBezTo>
                <a:cubicBezTo>
                  <a:pt x="273754" y="1739265"/>
                  <a:pt x="234367" y="1723631"/>
                  <a:pt x="181659" y="1709137"/>
                </a:cubicBezTo>
                <a:cubicBezTo>
                  <a:pt x="299387" y="1683727"/>
                  <a:pt x="172918" y="1660608"/>
                  <a:pt x="213063" y="1632021"/>
                </a:cubicBezTo>
                <a:cubicBezTo>
                  <a:pt x="296030" y="1612244"/>
                  <a:pt x="369047" y="1679323"/>
                  <a:pt x="481390" y="1644125"/>
                </a:cubicBezTo>
                <a:cubicBezTo>
                  <a:pt x="336659" y="1595935"/>
                  <a:pt x="176348" y="1532074"/>
                  <a:pt x="68930" y="1457537"/>
                </a:cubicBezTo>
                <a:cubicBezTo>
                  <a:pt x="91299" y="1434897"/>
                  <a:pt x="115799" y="1450436"/>
                  <a:pt x="135138" y="1440976"/>
                </a:cubicBezTo>
                <a:cubicBezTo>
                  <a:pt x="133952" y="1436374"/>
                  <a:pt x="135290" y="1429332"/>
                  <a:pt x="131611" y="1427642"/>
                </a:cubicBezTo>
                <a:cubicBezTo>
                  <a:pt x="52402" y="1389548"/>
                  <a:pt x="51441" y="1388478"/>
                  <a:pt x="130443" y="1343795"/>
                </a:cubicBezTo>
                <a:cubicBezTo>
                  <a:pt x="158017" y="1328118"/>
                  <a:pt x="154966" y="1317573"/>
                  <a:pt x="138930" y="1304094"/>
                </a:cubicBezTo>
                <a:cubicBezTo>
                  <a:pt x="127608" y="1294551"/>
                  <a:pt x="113720" y="1286742"/>
                  <a:pt x="118409" y="1262212"/>
                </a:cubicBezTo>
                <a:cubicBezTo>
                  <a:pt x="164937" y="1287183"/>
                  <a:pt x="383505" y="1312432"/>
                  <a:pt x="421410" y="1304757"/>
                </a:cubicBezTo>
                <a:cubicBezTo>
                  <a:pt x="464009" y="1296037"/>
                  <a:pt x="610877" y="1288926"/>
                  <a:pt x="655702" y="1291801"/>
                </a:cubicBezTo>
                <a:cubicBezTo>
                  <a:pt x="653235" y="1290438"/>
                  <a:pt x="650767" y="1289077"/>
                  <a:pt x="648299" y="1287715"/>
                </a:cubicBezTo>
                <a:cubicBezTo>
                  <a:pt x="603999" y="1260339"/>
                  <a:pt x="559107" y="1233035"/>
                  <a:pt x="531027" y="1193967"/>
                </a:cubicBezTo>
                <a:cubicBezTo>
                  <a:pt x="529741" y="1192462"/>
                  <a:pt x="529061" y="1191120"/>
                  <a:pt x="526433" y="1191913"/>
                </a:cubicBezTo>
                <a:cubicBezTo>
                  <a:pt x="503415" y="1199684"/>
                  <a:pt x="505590" y="1187083"/>
                  <a:pt x="504666" y="1177230"/>
                </a:cubicBezTo>
                <a:cubicBezTo>
                  <a:pt x="503726" y="1167141"/>
                  <a:pt x="499378" y="1159602"/>
                  <a:pt x="482307" y="1162618"/>
                </a:cubicBezTo>
                <a:cubicBezTo>
                  <a:pt x="481421" y="1162726"/>
                  <a:pt x="480226" y="1162633"/>
                  <a:pt x="479029" y="1162540"/>
                </a:cubicBezTo>
                <a:cubicBezTo>
                  <a:pt x="470949" y="1161859"/>
                  <a:pt x="444139" y="1138059"/>
                  <a:pt x="447663" y="1132649"/>
                </a:cubicBezTo>
                <a:cubicBezTo>
                  <a:pt x="455539" y="1120781"/>
                  <a:pt x="446335" y="1116439"/>
                  <a:pt x="438547" y="1110977"/>
                </a:cubicBezTo>
                <a:cubicBezTo>
                  <a:pt x="427656" y="1103517"/>
                  <a:pt x="416795" y="1096529"/>
                  <a:pt x="405343" y="1089612"/>
                </a:cubicBezTo>
                <a:cubicBezTo>
                  <a:pt x="394202" y="1082895"/>
                  <a:pt x="382794" y="1076684"/>
                  <a:pt x="371373" y="1070238"/>
                </a:cubicBezTo>
                <a:cubicBezTo>
                  <a:pt x="344889" y="1065616"/>
                  <a:pt x="318169" y="1061972"/>
                  <a:pt x="290358" y="1059884"/>
                </a:cubicBezTo>
                <a:cubicBezTo>
                  <a:pt x="269709" y="1058114"/>
                  <a:pt x="246624" y="1055453"/>
                  <a:pt x="235140" y="1029322"/>
                </a:cubicBezTo>
                <a:cubicBezTo>
                  <a:pt x="256895" y="1029771"/>
                  <a:pt x="278695" y="1030927"/>
                  <a:pt x="300494" y="1032083"/>
                </a:cubicBezTo>
                <a:cubicBezTo>
                  <a:pt x="279542" y="1020860"/>
                  <a:pt x="259181" y="1009565"/>
                  <a:pt x="239661" y="997457"/>
                </a:cubicBezTo>
                <a:cubicBezTo>
                  <a:pt x="223540" y="987309"/>
                  <a:pt x="210281" y="975391"/>
                  <a:pt x="204788" y="959211"/>
                </a:cubicBezTo>
                <a:cubicBezTo>
                  <a:pt x="203337" y="955117"/>
                  <a:pt x="202166" y="950750"/>
                  <a:pt x="207583" y="947009"/>
                </a:cubicBezTo>
                <a:cubicBezTo>
                  <a:pt x="213561" y="942727"/>
                  <a:pt x="218466" y="944980"/>
                  <a:pt x="223061" y="947033"/>
                </a:cubicBezTo>
                <a:cubicBezTo>
                  <a:pt x="242046" y="955410"/>
                  <a:pt x="261311" y="963516"/>
                  <a:pt x="280015" y="972164"/>
                </a:cubicBezTo>
                <a:cubicBezTo>
                  <a:pt x="304852" y="983629"/>
                  <a:pt x="329408" y="995365"/>
                  <a:pt x="353948" y="1006865"/>
                </a:cubicBezTo>
                <a:cubicBezTo>
                  <a:pt x="319294" y="981405"/>
                  <a:pt x="281290" y="959435"/>
                  <a:pt x="240466" y="939943"/>
                </a:cubicBezTo>
                <a:cubicBezTo>
                  <a:pt x="210990" y="925718"/>
                  <a:pt x="181514" y="911494"/>
                  <a:pt x="158812" y="891467"/>
                </a:cubicBezTo>
                <a:cubicBezTo>
                  <a:pt x="147166" y="881489"/>
                  <a:pt x="141336" y="869384"/>
                  <a:pt x="139551" y="855364"/>
                </a:cubicBezTo>
                <a:cubicBezTo>
                  <a:pt x="139312" y="851597"/>
                  <a:pt x="139634" y="847287"/>
                  <a:pt x="145731" y="844888"/>
                </a:cubicBezTo>
                <a:cubicBezTo>
                  <a:pt x="151843" y="842724"/>
                  <a:pt x="155581" y="845356"/>
                  <a:pt x="158154" y="848366"/>
                </a:cubicBezTo>
                <a:cubicBezTo>
                  <a:pt x="161052" y="851811"/>
                  <a:pt x="164496" y="854479"/>
                  <a:pt x="169370" y="856260"/>
                </a:cubicBezTo>
                <a:cubicBezTo>
                  <a:pt x="212096" y="872913"/>
                  <a:pt x="249775" y="894448"/>
                  <a:pt x="288295" y="915169"/>
                </a:cubicBezTo>
                <a:cubicBezTo>
                  <a:pt x="343452" y="944788"/>
                  <a:pt x="397769" y="975222"/>
                  <a:pt x="462694" y="994643"/>
                </a:cubicBezTo>
                <a:cubicBezTo>
                  <a:pt x="487260" y="1001870"/>
                  <a:pt x="512622" y="1007575"/>
                  <a:pt x="531910" y="1006664"/>
                </a:cubicBezTo>
                <a:cubicBezTo>
                  <a:pt x="460990" y="972547"/>
                  <a:pt x="394087" y="936046"/>
                  <a:pt x="333940" y="893507"/>
                </a:cubicBezTo>
                <a:cubicBezTo>
                  <a:pt x="273173" y="850568"/>
                  <a:pt x="219876" y="803403"/>
                  <a:pt x="181443" y="746608"/>
                </a:cubicBezTo>
                <a:cubicBezTo>
                  <a:pt x="177494" y="740681"/>
                  <a:pt x="175038" y="734810"/>
                  <a:pt x="162678" y="737018"/>
                </a:cubicBezTo>
                <a:cubicBezTo>
                  <a:pt x="157082" y="737933"/>
                  <a:pt x="155070" y="734381"/>
                  <a:pt x="156307" y="730435"/>
                </a:cubicBezTo>
                <a:cubicBezTo>
                  <a:pt x="164051" y="702450"/>
                  <a:pt x="145532" y="687373"/>
                  <a:pt x="117227" y="677515"/>
                </a:cubicBezTo>
                <a:cubicBezTo>
                  <a:pt x="108392" y="674314"/>
                  <a:pt x="107546" y="670384"/>
                  <a:pt x="113655" y="663474"/>
                </a:cubicBezTo>
                <a:cubicBezTo>
                  <a:pt x="121976" y="653926"/>
                  <a:pt x="120506" y="644851"/>
                  <a:pt x="115226" y="636712"/>
                </a:cubicBezTo>
                <a:cubicBezTo>
                  <a:pt x="112224" y="631619"/>
                  <a:pt x="108350" y="626868"/>
                  <a:pt x="105067" y="622046"/>
                </a:cubicBezTo>
                <a:cubicBezTo>
                  <a:pt x="102790" y="619000"/>
                  <a:pt x="99022" y="615897"/>
                  <a:pt x="104113" y="611722"/>
                </a:cubicBezTo>
                <a:cubicBezTo>
                  <a:pt x="108939" y="608053"/>
                  <a:pt x="114081" y="609328"/>
                  <a:pt x="118895" y="610169"/>
                </a:cubicBezTo>
                <a:cubicBezTo>
                  <a:pt x="142040" y="613772"/>
                  <a:pt x="156094" y="624170"/>
                  <a:pt x="163095" y="640642"/>
                </a:cubicBezTo>
                <a:cubicBezTo>
                  <a:pt x="168334" y="652819"/>
                  <a:pt x="173104" y="652953"/>
                  <a:pt x="185766" y="641454"/>
                </a:cubicBezTo>
                <a:cubicBezTo>
                  <a:pt x="195327" y="632704"/>
                  <a:pt x="204232" y="632337"/>
                  <a:pt x="212892" y="637457"/>
                </a:cubicBezTo>
                <a:cubicBezTo>
                  <a:pt x="217516" y="639981"/>
                  <a:pt x="220444" y="643897"/>
                  <a:pt x="223932" y="647271"/>
                </a:cubicBezTo>
                <a:cubicBezTo>
                  <a:pt x="241420" y="664845"/>
                  <a:pt x="259762" y="681841"/>
                  <a:pt x="287167" y="691571"/>
                </a:cubicBezTo>
                <a:cubicBezTo>
                  <a:pt x="299355" y="696027"/>
                  <a:pt x="312354" y="699197"/>
                  <a:pt x="330380" y="692506"/>
                </a:cubicBezTo>
                <a:cubicBezTo>
                  <a:pt x="318517" y="688486"/>
                  <a:pt x="306954" y="689175"/>
                  <a:pt x="296172" y="688108"/>
                </a:cubicBezTo>
                <a:cubicBezTo>
                  <a:pt x="285390" y="687041"/>
                  <a:pt x="279539" y="683953"/>
                  <a:pt x="286974" y="674512"/>
                </a:cubicBezTo>
                <a:cubicBezTo>
                  <a:pt x="291105" y="669267"/>
                  <a:pt x="290555" y="665301"/>
                  <a:pt x="286166" y="661798"/>
                </a:cubicBezTo>
                <a:cubicBezTo>
                  <a:pt x="272052" y="650459"/>
                  <a:pt x="264416" y="633352"/>
                  <a:pt x="236268" y="635338"/>
                </a:cubicBezTo>
                <a:cubicBezTo>
                  <a:pt x="234792" y="635517"/>
                  <a:pt x="233255" y="634754"/>
                  <a:pt x="231734" y="634225"/>
                </a:cubicBezTo>
                <a:cubicBezTo>
                  <a:pt x="225957" y="632316"/>
                  <a:pt x="219575" y="630241"/>
                  <a:pt x="221253" y="623870"/>
                </a:cubicBezTo>
                <a:cubicBezTo>
                  <a:pt x="223227" y="617462"/>
                  <a:pt x="230816" y="615119"/>
                  <a:pt x="237564" y="613590"/>
                </a:cubicBezTo>
                <a:cubicBezTo>
                  <a:pt x="254884" y="609831"/>
                  <a:pt x="268844" y="614072"/>
                  <a:pt x="282259" y="619091"/>
                </a:cubicBezTo>
                <a:cubicBezTo>
                  <a:pt x="314893" y="631509"/>
                  <a:pt x="342201" y="649080"/>
                  <a:pt x="370630" y="665566"/>
                </a:cubicBezTo>
                <a:cubicBezTo>
                  <a:pt x="413275" y="690295"/>
                  <a:pt x="451153" y="719635"/>
                  <a:pt x="498017" y="740532"/>
                </a:cubicBezTo>
                <a:cubicBezTo>
                  <a:pt x="637369" y="802423"/>
                  <a:pt x="774774" y="866448"/>
                  <a:pt x="918036" y="924307"/>
                </a:cubicBezTo>
                <a:cubicBezTo>
                  <a:pt x="970882" y="945666"/>
                  <a:pt x="1024819" y="965469"/>
                  <a:pt x="1079304" y="984494"/>
                </a:cubicBezTo>
                <a:cubicBezTo>
                  <a:pt x="1079509" y="983045"/>
                  <a:pt x="1079744" y="982067"/>
                  <a:pt x="1079935" y="980383"/>
                </a:cubicBezTo>
                <a:cubicBezTo>
                  <a:pt x="1079860" y="979206"/>
                  <a:pt x="1079770" y="977793"/>
                  <a:pt x="1079695" y="976616"/>
                </a:cubicBezTo>
                <a:cubicBezTo>
                  <a:pt x="1041139" y="964679"/>
                  <a:pt x="1003098" y="951491"/>
                  <a:pt x="966178" y="937219"/>
                </a:cubicBezTo>
                <a:cubicBezTo>
                  <a:pt x="875541" y="901932"/>
                  <a:pt x="791930" y="860100"/>
                  <a:pt x="720106" y="807112"/>
                </a:cubicBezTo>
                <a:cubicBezTo>
                  <a:pt x="714181" y="802848"/>
                  <a:pt x="707904" y="802421"/>
                  <a:pt x="698823" y="804708"/>
                </a:cubicBezTo>
                <a:cubicBezTo>
                  <a:pt x="669544" y="812288"/>
                  <a:pt x="659939" y="806334"/>
                  <a:pt x="664513" y="784663"/>
                </a:cubicBezTo>
                <a:cubicBezTo>
                  <a:pt x="665660" y="779304"/>
                  <a:pt x="665686" y="775031"/>
                  <a:pt x="660380" y="771165"/>
                </a:cubicBezTo>
                <a:cubicBezTo>
                  <a:pt x="636661" y="753871"/>
                  <a:pt x="611807" y="737427"/>
                  <a:pt x="584959" y="722409"/>
                </a:cubicBezTo>
                <a:cubicBezTo>
                  <a:pt x="535282" y="694735"/>
                  <a:pt x="482226" y="670082"/>
                  <a:pt x="435649" y="639659"/>
                </a:cubicBezTo>
                <a:cubicBezTo>
                  <a:pt x="421965" y="630403"/>
                  <a:pt x="411440" y="619340"/>
                  <a:pt x="404944" y="606128"/>
                </a:cubicBezTo>
                <a:cubicBezTo>
                  <a:pt x="402872" y="601635"/>
                  <a:pt x="401613" y="595856"/>
                  <a:pt x="408476" y="591466"/>
                </a:cubicBezTo>
                <a:cubicBezTo>
                  <a:pt x="415044" y="587111"/>
                  <a:pt x="420320" y="590506"/>
                  <a:pt x="425225" y="592759"/>
                </a:cubicBezTo>
                <a:cubicBezTo>
                  <a:pt x="445746" y="601899"/>
                  <a:pt x="466578" y="611238"/>
                  <a:pt x="487115" y="620614"/>
                </a:cubicBezTo>
                <a:cubicBezTo>
                  <a:pt x="507947" y="629954"/>
                  <a:pt x="528514" y="639800"/>
                  <a:pt x="550277" y="649738"/>
                </a:cubicBezTo>
                <a:cubicBezTo>
                  <a:pt x="551408" y="644145"/>
                  <a:pt x="546904" y="643504"/>
                  <a:pt x="544421" y="641907"/>
                </a:cubicBezTo>
                <a:cubicBezTo>
                  <a:pt x="509355" y="619344"/>
                  <a:pt x="471190" y="599529"/>
                  <a:pt x="431905" y="580799"/>
                </a:cubicBezTo>
                <a:cubicBezTo>
                  <a:pt x="401512" y="566211"/>
                  <a:pt x="371947" y="550574"/>
                  <a:pt x="351177" y="528177"/>
                </a:cubicBezTo>
                <a:cubicBezTo>
                  <a:pt x="343180" y="519419"/>
                  <a:pt x="338696" y="509759"/>
                  <a:pt x="339749" y="498244"/>
                </a:cubicBezTo>
                <a:cubicBezTo>
                  <a:pt x="340115" y="494641"/>
                  <a:pt x="340481" y="491037"/>
                  <a:pt x="346313" y="489145"/>
                </a:cubicBezTo>
                <a:cubicBezTo>
                  <a:pt x="350979" y="487631"/>
                  <a:pt x="354067" y="489392"/>
                  <a:pt x="356579" y="491460"/>
                </a:cubicBezTo>
                <a:cubicBezTo>
                  <a:pt x="360984" y="495197"/>
                  <a:pt x="365388" y="498934"/>
                  <a:pt x="371505" y="501516"/>
                </a:cubicBezTo>
                <a:cubicBezTo>
                  <a:pt x="408203" y="517000"/>
                  <a:pt x="442659" y="534654"/>
                  <a:pt x="476275" y="553122"/>
                </a:cubicBezTo>
                <a:cubicBezTo>
                  <a:pt x="531461" y="583213"/>
                  <a:pt x="586103" y="614082"/>
                  <a:pt x="649952" y="635294"/>
                </a:cubicBezTo>
                <a:cubicBezTo>
                  <a:pt x="673972" y="643298"/>
                  <a:pt x="698805" y="650018"/>
                  <a:pt x="727161" y="651328"/>
                </a:cubicBezTo>
                <a:cubicBezTo>
                  <a:pt x="726126" y="649081"/>
                  <a:pt x="724263" y="647883"/>
                  <a:pt x="722417" y="646921"/>
                </a:cubicBezTo>
                <a:cubicBezTo>
                  <a:pt x="660627" y="615969"/>
                  <a:pt x="600830" y="583590"/>
                  <a:pt x="546079" y="546328"/>
                </a:cubicBezTo>
                <a:cubicBezTo>
                  <a:pt x="478576" y="500409"/>
                  <a:pt x="420223" y="448637"/>
                  <a:pt x="378182" y="386585"/>
                </a:cubicBezTo>
                <a:cubicBezTo>
                  <a:pt x="376229" y="383975"/>
                  <a:pt x="374884" y="381528"/>
                  <a:pt x="370158" y="382100"/>
                </a:cubicBezTo>
                <a:cubicBezTo>
                  <a:pt x="358064" y="383802"/>
                  <a:pt x="356583" y="379236"/>
                  <a:pt x="357861" y="371252"/>
                </a:cubicBezTo>
                <a:cubicBezTo>
                  <a:pt x="361373" y="351608"/>
                  <a:pt x="352380" y="336565"/>
                  <a:pt x="331313" y="328203"/>
                </a:cubicBezTo>
                <a:cubicBezTo>
                  <a:pt x="316037" y="321986"/>
                  <a:pt x="303183" y="316425"/>
                  <a:pt x="319354" y="299282"/>
                </a:cubicBezTo>
                <a:cubicBezTo>
                  <a:pt x="323265" y="295249"/>
                  <a:pt x="321459" y="290249"/>
                  <a:pt x="319682" y="285719"/>
                </a:cubicBezTo>
                <a:cubicBezTo>
                  <a:pt x="317166" y="278905"/>
                  <a:pt x="312080" y="273828"/>
                  <a:pt x="306391" y="268585"/>
                </a:cubicBezTo>
                <a:cubicBezTo>
                  <a:pt x="303227" y="265647"/>
                  <a:pt x="299399" y="261602"/>
                  <a:pt x="303294" y="257334"/>
                </a:cubicBezTo>
                <a:cubicBezTo>
                  <a:pt x="307735" y="252289"/>
                  <a:pt x="314131" y="254598"/>
                  <a:pt x="319242" y="255403"/>
                </a:cubicBezTo>
                <a:cubicBezTo>
                  <a:pt x="342683" y="258970"/>
                  <a:pt x="357062" y="269803"/>
                  <a:pt x="364093" y="286745"/>
                </a:cubicBezTo>
                <a:cubicBezTo>
                  <a:pt x="368651" y="297582"/>
                  <a:pt x="374307" y="297608"/>
                  <a:pt x="385301" y="287973"/>
                </a:cubicBezTo>
                <a:cubicBezTo>
                  <a:pt x="397712" y="277216"/>
                  <a:pt x="408079" y="276436"/>
                  <a:pt x="417598" y="285722"/>
                </a:cubicBezTo>
                <a:cubicBezTo>
                  <a:pt x="425226" y="293339"/>
                  <a:pt x="431406" y="301607"/>
                  <a:pt x="440155" y="308139"/>
                </a:cubicBezTo>
                <a:cubicBezTo>
                  <a:pt x="463623" y="326175"/>
                  <a:pt x="485720" y="346039"/>
                  <a:pt x="534406" y="339430"/>
                </a:cubicBezTo>
                <a:cubicBezTo>
                  <a:pt x="520872" y="332528"/>
                  <a:pt x="507316" y="334645"/>
                  <a:pt x="495633" y="333450"/>
                </a:cubicBezTo>
                <a:cubicBezTo>
                  <a:pt x="487244" y="332567"/>
                  <a:pt x="478750" y="330037"/>
                  <a:pt x="486289" y="322243"/>
                </a:cubicBezTo>
                <a:cubicBezTo>
                  <a:pt x="494951" y="313365"/>
                  <a:pt x="489365" y="309771"/>
                  <a:pt x="484000" y="304964"/>
                </a:cubicBezTo>
                <a:cubicBezTo>
                  <a:pt x="471673" y="293645"/>
                  <a:pt x="461604" y="280392"/>
                  <a:pt x="436911" y="280536"/>
                </a:cubicBezTo>
                <a:cubicBezTo>
                  <a:pt x="433041" y="280530"/>
                  <a:pt x="429923" y="278297"/>
                  <a:pt x="426865" y="277007"/>
                </a:cubicBezTo>
                <a:cubicBezTo>
                  <a:pt x="422581" y="275154"/>
                  <a:pt x="418872" y="272993"/>
                  <a:pt x="420654" y="268269"/>
                </a:cubicBezTo>
                <a:cubicBezTo>
                  <a:pt x="422468" y="264016"/>
                  <a:pt x="426748" y="261125"/>
                  <a:pt x="432329" y="259975"/>
                </a:cubicBezTo>
                <a:cubicBezTo>
                  <a:pt x="437320" y="258895"/>
                  <a:pt x="442621" y="258016"/>
                  <a:pt x="447672" y="257879"/>
                </a:cubicBezTo>
                <a:cubicBezTo>
                  <a:pt x="470223" y="256809"/>
                  <a:pt x="486254" y="265543"/>
                  <a:pt x="502242" y="273572"/>
                </a:cubicBezTo>
                <a:cubicBezTo>
                  <a:pt x="558179" y="301436"/>
                  <a:pt x="607891" y="334326"/>
                  <a:pt x="659874" y="365516"/>
                </a:cubicBezTo>
                <a:cubicBezTo>
                  <a:pt x="711842" y="396471"/>
                  <a:pt x="772192" y="418818"/>
                  <a:pt x="829177" y="444421"/>
                </a:cubicBezTo>
                <a:cubicBezTo>
                  <a:pt x="960626" y="503711"/>
                  <a:pt x="1092650" y="562693"/>
                  <a:pt x="1231903" y="613682"/>
                </a:cubicBezTo>
                <a:cubicBezTo>
                  <a:pt x="1368099" y="663381"/>
                  <a:pt x="1823141" y="686561"/>
                  <a:pt x="1911736" y="685084"/>
                </a:cubicBezTo>
                <a:cubicBezTo>
                  <a:pt x="2024994" y="682992"/>
                  <a:pt x="2291986" y="655399"/>
                  <a:pt x="2564313" y="632143"/>
                </a:cubicBezTo>
                <a:cubicBezTo>
                  <a:pt x="2595089" y="629364"/>
                  <a:pt x="2625288" y="626893"/>
                  <a:pt x="2657304" y="624913"/>
                </a:cubicBezTo>
                <a:cubicBezTo>
                  <a:pt x="3564401" y="568191"/>
                  <a:pt x="4203594" y="276765"/>
                  <a:pt x="4235818" y="259339"/>
                </a:cubicBezTo>
                <a:cubicBezTo>
                  <a:pt x="4287616" y="231474"/>
                  <a:pt x="4460006" y="176429"/>
                  <a:pt x="4460331" y="176864"/>
                </a:cubicBezTo>
                <a:cubicBezTo>
                  <a:pt x="4464175" y="181144"/>
                  <a:pt x="4483735" y="184529"/>
                  <a:pt x="4499578" y="186791"/>
                </a:cubicBezTo>
                <a:lnTo>
                  <a:pt x="4514640" y="188841"/>
                </a:lnTo>
                <a:lnTo>
                  <a:pt x="4516523" y="189988"/>
                </a:lnTo>
                <a:cubicBezTo>
                  <a:pt x="4522035" y="190091"/>
                  <a:pt x="4521760" y="189857"/>
                  <a:pt x="4518126" y="189316"/>
                </a:cubicBezTo>
                <a:lnTo>
                  <a:pt x="4514640" y="188841"/>
                </a:lnTo>
                <a:lnTo>
                  <a:pt x="4511569" y="186970"/>
                </a:lnTo>
                <a:cubicBezTo>
                  <a:pt x="4510788" y="185226"/>
                  <a:pt x="4510719" y="182981"/>
                  <a:pt x="4510888" y="180943"/>
                </a:cubicBezTo>
                <a:cubicBezTo>
                  <a:pt x="4511690" y="170169"/>
                  <a:pt x="4517648" y="160906"/>
                  <a:pt x="4531865" y="155151"/>
                </a:cubicBezTo>
                <a:cubicBezTo>
                  <a:pt x="4545507" y="149703"/>
                  <a:pt x="4559473" y="144689"/>
                  <a:pt x="4573441" y="139676"/>
                </a:cubicBezTo>
                <a:cubicBezTo>
                  <a:pt x="4585075" y="135420"/>
                  <a:pt x="4593048" y="134454"/>
                  <a:pt x="4594964" y="145847"/>
                </a:cubicBezTo>
                <a:cubicBezTo>
                  <a:pt x="4596879" y="157242"/>
                  <a:pt x="4613452" y="160454"/>
                  <a:pt x="4623059" y="152410"/>
                </a:cubicBezTo>
                <a:cubicBezTo>
                  <a:pt x="4660632" y="120811"/>
                  <a:pt x="4705757" y="95654"/>
                  <a:pt x="4748356" y="68192"/>
                </a:cubicBezTo>
                <a:cubicBezTo>
                  <a:pt x="4778098" y="49168"/>
                  <a:pt x="4809406" y="31378"/>
                  <a:pt x="4833812" y="8017"/>
                </a:cubicBezTo>
                <a:cubicBezTo>
                  <a:pt x="4838299" y="3678"/>
                  <a:pt x="4842399" y="-2039"/>
                  <a:pt x="4850908" y="727"/>
                </a:cubicBezTo>
                <a:close/>
              </a:path>
            </a:pathLst>
          </a:custGeom>
          <a:solidFill>
            <a:srgbClr val="5429E7"/>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Başlık 1">
            <a:extLst>
              <a:ext uri="{FF2B5EF4-FFF2-40B4-BE49-F238E27FC236}">
                <a16:creationId xmlns:a16="http://schemas.microsoft.com/office/drawing/2014/main" id="{C5B2D46B-5519-1C4C-8F7F-561A990133FC}"/>
              </a:ext>
            </a:extLst>
          </p:cNvPr>
          <p:cNvSpPr>
            <a:spLocks noGrp="1"/>
          </p:cNvSpPr>
          <p:nvPr>
            <p:ph type="title"/>
          </p:nvPr>
        </p:nvSpPr>
        <p:spPr>
          <a:xfrm>
            <a:off x="960510" y="2785830"/>
            <a:ext cx="3010737" cy="1765613"/>
          </a:xfrm>
        </p:spPr>
        <p:txBody>
          <a:bodyPr>
            <a:normAutofit/>
          </a:bodyPr>
          <a:lstStyle/>
          <a:p>
            <a:pPr algn="ctr"/>
            <a:r>
              <a:rPr lang="tr-TR" sz="3200">
                <a:solidFill>
                  <a:srgbClr val="FFFFFF"/>
                </a:solidFill>
              </a:rPr>
              <a:t>YÖNETİCİ</a:t>
            </a:r>
          </a:p>
        </p:txBody>
      </p:sp>
      <p:sp>
        <p:nvSpPr>
          <p:cNvPr id="3" name="İçerik Yer Tutucusu 2">
            <a:extLst>
              <a:ext uri="{FF2B5EF4-FFF2-40B4-BE49-F238E27FC236}">
                <a16:creationId xmlns:a16="http://schemas.microsoft.com/office/drawing/2014/main" id="{352E631C-5F7A-1045-A2A7-4CE3FAA648EC}"/>
              </a:ext>
            </a:extLst>
          </p:cNvPr>
          <p:cNvSpPr>
            <a:spLocks noGrp="1"/>
          </p:cNvSpPr>
          <p:nvPr>
            <p:ph idx="1"/>
          </p:nvPr>
        </p:nvSpPr>
        <p:spPr>
          <a:xfrm>
            <a:off x="5285014" y="964850"/>
            <a:ext cx="6068786" cy="4928300"/>
          </a:xfrm>
        </p:spPr>
        <p:txBody>
          <a:bodyPr anchor="ctr">
            <a:normAutofit/>
          </a:bodyPr>
          <a:lstStyle/>
          <a:p>
            <a:r>
              <a:rPr lang="tr-TR" sz="2000"/>
              <a:t>Yönetim, yönetici adını verdiğimiz kişi veya gruplar aracılığıyla yerine getirilen bir süreç olduğuna göre, bunun işlerlik kazandıran ’yönetici’ üzerinde durmakta yarar vardır.  Yöneticiyi, ‘başkaları vasıtasıyla amaçlara ulaşmaya çalışan kişi’ şeklinde tanımlamak mümkündür. </a:t>
            </a:r>
            <a:r>
              <a:rPr lang="tr-TR" sz="2000" b="1"/>
              <a:t>Profesyonel yönetici </a:t>
            </a:r>
            <a:r>
              <a:rPr lang="tr-TR" sz="2000"/>
              <a:t>ise ‘bu işi meslek olarak yapan veya icra eden kişi’ şeklinde belirtilebilir.</a:t>
            </a:r>
            <a:endParaRPr lang="tr-TR" sz="2000" b="1"/>
          </a:p>
        </p:txBody>
      </p:sp>
    </p:spTree>
    <p:extLst>
      <p:ext uri="{BB962C8B-B14F-4D97-AF65-F5344CB8AC3E}">
        <p14:creationId xmlns:p14="http://schemas.microsoft.com/office/powerpoint/2010/main" val="1664296145"/>
      </p:ext>
    </p:extLst>
  </p:cSld>
  <p:clrMapOvr>
    <a:masterClrMapping/>
  </p:clrMapOvr>
</p:sld>
</file>

<file path=ppt/theme/theme1.xml><?xml version="1.0" encoding="utf-8"?>
<a:theme xmlns:a="http://schemas.openxmlformats.org/drawingml/2006/main" name="BrushVTI">
  <a:themeElements>
    <a:clrScheme name="AnalogousFromRegularSeedLeftStep">
      <a:dk1>
        <a:srgbClr val="000000"/>
      </a:dk1>
      <a:lt1>
        <a:srgbClr val="FFFFFF"/>
      </a:lt1>
      <a:dk2>
        <a:srgbClr val="1B2431"/>
      </a:dk2>
      <a:lt2>
        <a:srgbClr val="F3F3F0"/>
      </a:lt2>
      <a:accent1>
        <a:srgbClr val="5429E7"/>
      </a:accent1>
      <a:accent2>
        <a:srgbClr val="1B3ED6"/>
      </a:accent2>
      <a:accent3>
        <a:srgbClr val="299CE7"/>
      </a:accent3>
      <a:accent4>
        <a:srgbClr val="15C0BC"/>
      </a:accent4>
      <a:accent5>
        <a:srgbClr val="23C57E"/>
      </a:accent5>
      <a:accent6>
        <a:srgbClr val="16C72F"/>
      </a:accent6>
      <a:hlink>
        <a:srgbClr val="7F9531"/>
      </a:hlink>
      <a:folHlink>
        <a:srgbClr val="7F7F7F"/>
      </a:folHlink>
    </a:clrScheme>
    <a:fontScheme name="Custom 3">
      <a:majorFont>
        <a:latin typeface="Century Gothic"/>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rushVTI" id="{7102FA3A-9D7B-4497-8C4B-FB535AAFDE06}" vid="{C6D41F62-6FAB-440A-BEC7-CB7BF190811F}"/>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8156</TotalTime>
  <Words>2883</Words>
  <Application>Microsoft Office PowerPoint</Application>
  <PresentationFormat>Geniş ekran</PresentationFormat>
  <Paragraphs>237</Paragraphs>
  <Slides>35</Slides>
  <Notes>30</Notes>
  <HiddenSlides>0</HiddenSlides>
  <MMClips>0</MMClips>
  <ScaleCrop>false</ScaleCrop>
  <HeadingPairs>
    <vt:vector size="6" baseType="variant">
      <vt:variant>
        <vt:lpstr>Kullanılan Yazı Tipleri</vt:lpstr>
      </vt:variant>
      <vt:variant>
        <vt:i4>6</vt:i4>
      </vt:variant>
      <vt:variant>
        <vt:lpstr>Tema</vt:lpstr>
      </vt:variant>
      <vt:variant>
        <vt:i4>1</vt:i4>
      </vt:variant>
      <vt:variant>
        <vt:lpstr>Slayt Başlıkları</vt:lpstr>
      </vt:variant>
      <vt:variant>
        <vt:i4>35</vt:i4>
      </vt:variant>
    </vt:vector>
  </HeadingPairs>
  <TitlesOfParts>
    <vt:vector size="42" baseType="lpstr">
      <vt:lpstr>Arial</vt:lpstr>
      <vt:lpstr>Calibri</vt:lpstr>
      <vt:lpstr>Century Gothic</vt:lpstr>
      <vt:lpstr>Inter</vt:lpstr>
      <vt:lpstr>Palatino Linotype</vt:lpstr>
      <vt:lpstr>Söhne</vt:lpstr>
      <vt:lpstr>BrushVTI</vt:lpstr>
      <vt:lpstr>YÖNETİM VE ORGANİZASYON 1.HAFTA</vt:lpstr>
      <vt:lpstr>DERS ÖĞRENME ÇIKTILARI</vt:lpstr>
      <vt:lpstr>DERS ÖĞRENME ÇIKTILARI</vt:lpstr>
      <vt:lpstr>YÖNETİM</vt:lpstr>
      <vt:lpstr>YÖNETİM</vt:lpstr>
      <vt:lpstr>PowerPoint Sunusu</vt:lpstr>
      <vt:lpstr>YÖNETİM FONKSİYONLARI: YÖNETİCİLERİN KULLANDIKLARI FAALİYETLER</vt:lpstr>
      <vt:lpstr>YÖNETİM GRUPLARI</vt:lpstr>
      <vt:lpstr>YÖNETİCİ</vt:lpstr>
      <vt:lpstr>YÖNETİCİ</vt:lpstr>
      <vt:lpstr>YÖNETİCİ VE LİDER AYRIMI</vt:lpstr>
      <vt:lpstr>LİDERLİK SÜRECİ</vt:lpstr>
      <vt:lpstr>YÖNETİCİLER VE LİDERLER</vt:lpstr>
      <vt:lpstr>Yönetici (Manager): </vt:lpstr>
      <vt:lpstr>Lider (Leader): </vt:lpstr>
      <vt:lpstr>PowerPoint Sunusu</vt:lpstr>
      <vt:lpstr>YÖNETİCİLERDE ETKİNLİĞİ YÜKSELTECEK YETENEKLER</vt:lpstr>
      <vt:lpstr>YÖNETİCİLERİN GÖREVLERİ</vt:lpstr>
      <vt:lpstr>YÖNETİCİLERİN BİREYLER ARASI ROLLERİ</vt:lpstr>
      <vt:lpstr>YÖNETİCİLERİN BİREYLER ARASI ROLLERİ</vt:lpstr>
      <vt:lpstr>YÖNETİCİLERİN BİREYLER ARASI ROLLERİ</vt:lpstr>
      <vt:lpstr>YÖNETİM DÜZEYLERİ</vt:lpstr>
      <vt:lpstr>FONKSİYONEL VE GENEL YÖNETİCİLER</vt:lpstr>
      <vt:lpstr>2000Lİ YILLARDA YÖNETİM</vt:lpstr>
      <vt:lpstr>2000Lİ YILLARDA YÖNETİM</vt:lpstr>
      <vt:lpstr>2000Lİ YILLARDA YÖNETİM</vt:lpstr>
      <vt:lpstr>2000Lİ YILLARDA YÖNETİM</vt:lpstr>
      <vt:lpstr>2000Lİ YILLARDA YÖNETİM</vt:lpstr>
      <vt:lpstr>ÖRGÜT</vt:lpstr>
      <vt:lpstr>ÖRGÜT ÇEŞITLERI NEDIR?</vt:lpstr>
      <vt:lpstr>Bir örgütün temel özellikleri şunlar olabilir: </vt:lpstr>
      <vt:lpstr>ÖRGÜTLERE DUYULAN GEREKSİNİMLERİN TEMEL NEDENLERİ</vt:lpstr>
      <vt:lpstr>DAVRANIŞ</vt:lpstr>
      <vt:lpstr>Örgütsel davranış aşağıdaki ana unsurları içerir: </vt:lpstr>
      <vt:lpstr>TEŞEKKÜRLER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YÖNETİM VE ORGANİZASYON 1.HAFTA</dc:title>
  <dc:creator>Fatih Çallı</dc:creator>
  <cp:lastModifiedBy>Fatih Çallı</cp:lastModifiedBy>
  <cp:revision>23</cp:revision>
  <dcterms:created xsi:type="dcterms:W3CDTF">2021-02-20T16:55:36Z</dcterms:created>
  <dcterms:modified xsi:type="dcterms:W3CDTF">2024-03-01T08:14:06Z</dcterms:modified>
</cp:coreProperties>
</file>