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36" r:id="rId2"/>
    <p:sldId id="337" r:id="rId3"/>
    <p:sldId id="338" r:id="rId4"/>
    <p:sldId id="339" r:id="rId5"/>
    <p:sldId id="342" r:id="rId6"/>
    <p:sldId id="343" r:id="rId7"/>
    <p:sldId id="351" r:id="rId8"/>
    <p:sldId id="353" r:id="rId9"/>
    <p:sldId id="305"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1" autoAdjust="0"/>
    <p:restoredTop sz="94667" autoAdjust="0"/>
  </p:normalViewPr>
  <p:slideViewPr>
    <p:cSldViewPr>
      <p:cViewPr varScale="1">
        <p:scale>
          <a:sx n="112" d="100"/>
          <a:sy n="112" d="100"/>
        </p:scale>
        <p:origin x="73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27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54D25-2E74-45A3-897F-E0235E123CFA}"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BE51B680-3547-437D-BB35-F6DD3763A42C}">
      <dgm:prSet/>
      <dgm:spPr/>
      <dgm:t>
        <a:bodyPr/>
        <a:lstStyle/>
        <a:p>
          <a:r>
            <a:rPr lang="tr-TR" b="1"/>
            <a:t>Değişim Kavramı ve Önemi</a:t>
          </a:r>
          <a:endParaRPr lang="en-US"/>
        </a:p>
      </dgm:t>
    </dgm:pt>
    <dgm:pt modelId="{66F1F8FA-266B-4D8B-A7BC-BD66C68EEFC0}" type="parTrans" cxnId="{5412E3A2-80E0-4CB2-A436-DEFE12418CCB}">
      <dgm:prSet/>
      <dgm:spPr/>
      <dgm:t>
        <a:bodyPr/>
        <a:lstStyle/>
        <a:p>
          <a:endParaRPr lang="en-US"/>
        </a:p>
      </dgm:t>
    </dgm:pt>
    <dgm:pt modelId="{C35D3318-3B10-46A8-BA34-923D57553A3C}" type="sibTrans" cxnId="{5412E3A2-80E0-4CB2-A436-DEFE12418CCB}">
      <dgm:prSet/>
      <dgm:spPr/>
      <dgm:t>
        <a:bodyPr/>
        <a:lstStyle/>
        <a:p>
          <a:endParaRPr lang="en-US"/>
        </a:p>
      </dgm:t>
    </dgm:pt>
    <dgm:pt modelId="{AD816C64-0A2E-450C-A21E-3FF0C1EF5878}">
      <dgm:prSet/>
      <dgm:spPr/>
      <dgm:t>
        <a:bodyPr/>
        <a:lstStyle/>
        <a:p>
          <a:r>
            <a:rPr lang="tr-TR" b="1"/>
            <a:t>Değişim</a:t>
          </a:r>
          <a:r>
            <a:rPr lang="tr-TR"/>
            <a:t>, herhangi bir şeyi bir düzeyden başka bir düzeye getirmektir. </a:t>
          </a:r>
          <a:endParaRPr lang="en-US"/>
        </a:p>
      </dgm:t>
    </dgm:pt>
    <dgm:pt modelId="{A67F9BC4-4947-4849-927B-073F4313665B}" type="parTrans" cxnId="{8E73D65D-E73B-4E4A-AA38-08CE5F02E97C}">
      <dgm:prSet/>
      <dgm:spPr/>
      <dgm:t>
        <a:bodyPr/>
        <a:lstStyle/>
        <a:p>
          <a:endParaRPr lang="en-US"/>
        </a:p>
      </dgm:t>
    </dgm:pt>
    <dgm:pt modelId="{A85AF19F-014F-43A2-927F-6009207377F8}" type="sibTrans" cxnId="{8E73D65D-E73B-4E4A-AA38-08CE5F02E97C}">
      <dgm:prSet/>
      <dgm:spPr/>
      <dgm:t>
        <a:bodyPr/>
        <a:lstStyle/>
        <a:p>
          <a:endParaRPr lang="en-US"/>
        </a:p>
      </dgm:t>
    </dgm:pt>
    <dgm:pt modelId="{849B4833-2178-454F-A8E2-F49252EBCFCE}">
      <dgm:prSet/>
      <dgm:spPr/>
      <dgm:t>
        <a:bodyPr/>
        <a:lstStyle/>
        <a:p>
          <a:r>
            <a:rPr lang="tr-TR"/>
            <a:t>Örgütlerdeki değişim de örgüt faaliyetleri ile ilgili hususlarda mevcut konumdan farklı bir duruma geçmek söz konusudur.</a:t>
          </a:r>
          <a:endParaRPr lang="en-US"/>
        </a:p>
      </dgm:t>
    </dgm:pt>
    <dgm:pt modelId="{5B6EB017-A8BB-4337-A7AE-C25B75A0A7FB}" type="parTrans" cxnId="{073C63E6-412D-4300-9D7E-FD92FFDD0482}">
      <dgm:prSet/>
      <dgm:spPr/>
      <dgm:t>
        <a:bodyPr/>
        <a:lstStyle/>
        <a:p>
          <a:endParaRPr lang="en-US"/>
        </a:p>
      </dgm:t>
    </dgm:pt>
    <dgm:pt modelId="{331E821D-865A-42A8-B6F5-AB5D5CA090F1}" type="sibTrans" cxnId="{073C63E6-412D-4300-9D7E-FD92FFDD0482}">
      <dgm:prSet/>
      <dgm:spPr/>
      <dgm:t>
        <a:bodyPr/>
        <a:lstStyle/>
        <a:p>
          <a:endParaRPr lang="en-US"/>
        </a:p>
      </dgm:t>
    </dgm:pt>
    <dgm:pt modelId="{A5A851F4-4B02-4ECC-957D-C9389A1B5E2C}">
      <dgm:prSet/>
      <dgm:spPr/>
      <dgm:t>
        <a:bodyPr/>
        <a:lstStyle/>
        <a:p>
          <a:r>
            <a:rPr lang="tr-TR"/>
            <a:t>Sürekli değişim, “örgütte devamlı yeniliklere açık olmak, eski yapıdan farklı hâle gelebilmek, yeni konum ve durumlara uyum gösterebilmek” ile ilişkilidir.</a:t>
          </a:r>
          <a:endParaRPr lang="en-US"/>
        </a:p>
      </dgm:t>
    </dgm:pt>
    <dgm:pt modelId="{A12DF2DE-FA92-4BB2-A430-26EC46BC3471}" type="parTrans" cxnId="{069648C0-CD04-436A-96EC-DEA4EE7A26A4}">
      <dgm:prSet/>
      <dgm:spPr/>
      <dgm:t>
        <a:bodyPr/>
        <a:lstStyle/>
        <a:p>
          <a:endParaRPr lang="en-US"/>
        </a:p>
      </dgm:t>
    </dgm:pt>
    <dgm:pt modelId="{1B108BF6-55CA-4586-8CAE-3AA6313F5555}" type="sibTrans" cxnId="{069648C0-CD04-436A-96EC-DEA4EE7A26A4}">
      <dgm:prSet/>
      <dgm:spPr/>
      <dgm:t>
        <a:bodyPr/>
        <a:lstStyle/>
        <a:p>
          <a:endParaRPr lang="en-US"/>
        </a:p>
      </dgm:t>
    </dgm:pt>
    <dgm:pt modelId="{61B444D7-62B4-3C46-8A3C-0A06EDCCF0F1}" type="pres">
      <dgm:prSet presAssocID="{BF154D25-2E74-45A3-897F-E0235E123CFA}" presName="matrix" presStyleCnt="0">
        <dgm:presLayoutVars>
          <dgm:chMax val="1"/>
          <dgm:dir/>
          <dgm:resizeHandles val="exact"/>
        </dgm:presLayoutVars>
      </dgm:prSet>
      <dgm:spPr/>
    </dgm:pt>
    <dgm:pt modelId="{12CE30CB-28BE-4F4C-853F-B9787884AC1B}" type="pres">
      <dgm:prSet presAssocID="{BF154D25-2E74-45A3-897F-E0235E123CFA}" presName="diamond" presStyleLbl="bgShp" presStyleIdx="0" presStyleCnt="1"/>
      <dgm:spPr/>
    </dgm:pt>
    <dgm:pt modelId="{262E3395-6AE1-3C47-AEF9-71A2768174DB}" type="pres">
      <dgm:prSet presAssocID="{BF154D25-2E74-45A3-897F-E0235E123CFA}" presName="quad1" presStyleLbl="node1" presStyleIdx="0" presStyleCnt="4">
        <dgm:presLayoutVars>
          <dgm:chMax val="0"/>
          <dgm:chPref val="0"/>
          <dgm:bulletEnabled val="1"/>
        </dgm:presLayoutVars>
      </dgm:prSet>
      <dgm:spPr/>
    </dgm:pt>
    <dgm:pt modelId="{D853612D-D94B-5C4E-ADA4-3249D29BE69B}" type="pres">
      <dgm:prSet presAssocID="{BF154D25-2E74-45A3-897F-E0235E123CFA}" presName="quad2" presStyleLbl="node1" presStyleIdx="1" presStyleCnt="4">
        <dgm:presLayoutVars>
          <dgm:chMax val="0"/>
          <dgm:chPref val="0"/>
          <dgm:bulletEnabled val="1"/>
        </dgm:presLayoutVars>
      </dgm:prSet>
      <dgm:spPr/>
    </dgm:pt>
    <dgm:pt modelId="{92F16C31-BD92-AB49-B431-5E3E4D66D938}" type="pres">
      <dgm:prSet presAssocID="{BF154D25-2E74-45A3-897F-E0235E123CFA}" presName="quad3" presStyleLbl="node1" presStyleIdx="2" presStyleCnt="4">
        <dgm:presLayoutVars>
          <dgm:chMax val="0"/>
          <dgm:chPref val="0"/>
          <dgm:bulletEnabled val="1"/>
        </dgm:presLayoutVars>
      </dgm:prSet>
      <dgm:spPr/>
    </dgm:pt>
    <dgm:pt modelId="{2ABC2DD7-6790-0A40-9BD8-544295924648}" type="pres">
      <dgm:prSet presAssocID="{BF154D25-2E74-45A3-897F-E0235E123CFA}" presName="quad4" presStyleLbl="node1" presStyleIdx="3" presStyleCnt="4">
        <dgm:presLayoutVars>
          <dgm:chMax val="0"/>
          <dgm:chPref val="0"/>
          <dgm:bulletEnabled val="1"/>
        </dgm:presLayoutVars>
      </dgm:prSet>
      <dgm:spPr/>
    </dgm:pt>
  </dgm:ptLst>
  <dgm:cxnLst>
    <dgm:cxn modelId="{0AB6FA18-7042-7844-B16C-632C1E712D83}" type="presOf" srcId="{AD816C64-0A2E-450C-A21E-3FF0C1EF5878}" destId="{D853612D-D94B-5C4E-ADA4-3249D29BE69B}" srcOrd="0" destOrd="0" presId="urn:microsoft.com/office/officeart/2005/8/layout/matrix3"/>
    <dgm:cxn modelId="{E3541148-FE04-DE41-ABA6-8ECB7CE29E86}" type="presOf" srcId="{BE51B680-3547-437D-BB35-F6DD3763A42C}" destId="{262E3395-6AE1-3C47-AEF9-71A2768174DB}" srcOrd="0" destOrd="0" presId="urn:microsoft.com/office/officeart/2005/8/layout/matrix3"/>
    <dgm:cxn modelId="{8E73D65D-E73B-4E4A-AA38-08CE5F02E97C}" srcId="{BF154D25-2E74-45A3-897F-E0235E123CFA}" destId="{AD816C64-0A2E-450C-A21E-3FF0C1EF5878}" srcOrd="1" destOrd="0" parTransId="{A67F9BC4-4947-4849-927B-073F4313665B}" sibTransId="{A85AF19F-014F-43A2-927F-6009207377F8}"/>
    <dgm:cxn modelId="{034B049E-83DE-7E4E-B8FC-0DC954515912}" type="presOf" srcId="{849B4833-2178-454F-A8E2-F49252EBCFCE}" destId="{92F16C31-BD92-AB49-B431-5E3E4D66D938}" srcOrd="0" destOrd="0" presId="urn:microsoft.com/office/officeart/2005/8/layout/matrix3"/>
    <dgm:cxn modelId="{5412E3A2-80E0-4CB2-A436-DEFE12418CCB}" srcId="{BF154D25-2E74-45A3-897F-E0235E123CFA}" destId="{BE51B680-3547-437D-BB35-F6DD3763A42C}" srcOrd="0" destOrd="0" parTransId="{66F1F8FA-266B-4D8B-A7BC-BD66C68EEFC0}" sibTransId="{C35D3318-3B10-46A8-BA34-923D57553A3C}"/>
    <dgm:cxn modelId="{069648C0-CD04-436A-96EC-DEA4EE7A26A4}" srcId="{BF154D25-2E74-45A3-897F-E0235E123CFA}" destId="{A5A851F4-4B02-4ECC-957D-C9389A1B5E2C}" srcOrd="3" destOrd="0" parTransId="{A12DF2DE-FA92-4BB2-A430-26EC46BC3471}" sibTransId="{1B108BF6-55CA-4586-8CAE-3AA6313F5555}"/>
    <dgm:cxn modelId="{D660D1DD-9029-6E46-9B31-61A0F5C35592}" type="presOf" srcId="{BF154D25-2E74-45A3-897F-E0235E123CFA}" destId="{61B444D7-62B4-3C46-8A3C-0A06EDCCF0F1}" srcOrd="0" destOrd="0" presId="urn:microsoft.com/office/officeart/2005/8/layout/matrix3"/>
    <dgm:cxn modelId="{CDCD48E6-5A85-EA49-96EE-07E37F0569E1}" type="presOf" srcId="{A5A851F4-4B02-4ECC-957D-C9389A1B5E2C}" destId="{2ABC2DD7-6790-0A40-9BD8-544295924648}" srcOrd="0" destOrd="0" presId="urn:microsoft.com/office/officeart/2005/8/layout/matrix3"/>
    <dgm:cxn modelId="{073C63E6-412D-4300-9D7E-FD92FFDD0482}" srcId="{BF154D25-2E74-45A3-897F-E0235E123CFA}" destId="{849B4833-2178-454F-A8E2-F49252EBCFCE}" srcOrd="2" destOrd="0" parTransId="{5B6EB017-A8BB-4337-A7AE-C25B75A0A7FB}" sibTransId="{331E821D-865A-42A8-B6F5-AB5D5CA090F1}"/>
    <dgm:cxn modelId="{59A95E80-98BE-0C4A-AC06-8BCB76BCA267}" type="presParOf" srcId="{61B444D7-62B4-3C46-8A3C-0A06EDCCF0F1}" destId="{12CE30CB-28BE-4F4C-853F-B9787884AC1B}" srcOrd="0" destOrd="0" presId="urn:microsoft.com/office/officeart/2005/8/layout/matrix3"/>
    <dgm:cxn modelId="{C7B637CF-FA3D-444E-AC63-8BFD75FFD631}" type="presParOf" srcId="{61B444D7-62B4-3C46-8A3C-0A06EDCCF0F1}" destId="{262E3395-6AE1-3C47-AEF9-71A2768174DB}" srcOrd="1" destOrd="0" presId="urn:microsoft.com/office/officeart/2005/8/layout/matrix3"/>
    <dgm:cxn modelId="{17AE1DE6-9C2A-924B-BB92-6E9474DD50E3}" type="presParOf" srcId="{61B444D7-62B4-3C46-8A3C-0A06EDCCF0F1}" destId="{D853612D-D94B-5C4E-ADA4-3249D29BE69B}" srcOrd="2" destOrd="0" presId="urn:microsoft.com/office/officeart/2005/8/layout/matrix3"/>
    <dgm:cxn modelId="{40725544-6A84-CB4A-AD69-F59D2C0DB336}" type="presParOf" srcId="{61B444D7-62B4-3C46-8A3C-0A06EDCCF0F1}" destId="{92F16C31-BD92-AB49-B431-5E3E4D66D938}" srcOrd="3" destOrd="0" presId="urn:microsoft.com/office/officeart/2005/8/layout/matrix3"/>
    <dgm:cxn modelId="{5F4096E1-6022-BE4D-B3E8-CEBB2A3B566A}" type="presParOf" srcId="{61B444D7-62B4-3C46-8A3C-0A06EDCCF0F1}" destId="{2ABC2DD7-6790-0A40-9BD8-54429592464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0BE00-0D1C-4A36-8306-09B521F7F6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C64D4AD-1CEE-4B42-A22C-61CCD74AF023}">
      <dgm:prSet/>
      <dgm:spPr/>
      <dgm:t>
        <a:bodyPr/>
        <a:lstStyle/>
        <a:p>
          <a:r>
            <a:rPr lang="tr-TR" b="1"/>
            <a:t>Değişimin Özellikleri</a:t>
          </a:r>
          <a:endParaRPr lang="en-US"/>
        </a:p>
      </dgm:t>
    </dgm:pt>
    <dgm:pt modelId="{1D7C303C-FDF5-44CE-87D3-6D33DD748239}" type="parTrans" cxnId="{41A58EBE-1A09-46CC-A9D2-47AA88A60236}">
      <dgm:prSet/>
      <dgm:spPr/>
      <dgm:t>
        <a:bodyPr/>
        <a:lstStyle/>
        <a:p>
          <a:endParaRPr lang="en-US"/>
        </a:p>
      </dgm:t>
    </dgm:pt>
    <dgm:pt modelId="{69B16155-074B-4C3B-9391-CE950D766BFF}" type="sibTrans" cxnId="{41A58EBE-1A09-46CC-A9D2-47AA88A60236}">
      <dgm:prSet/>
      <dgm:spPr/>
      <dgm:t>
        <a:bodyPr/>
        <a:lstStyle/>
        <a:p>
          <a:endParaRPr lang="en-US"/>
        </a:p>
      </dgm:t>
    </dgm:pt>
    <dgm:pt modelId="{CD4AA31C-BCDB-4782-91FF-9FBA210AF76D}">
      <dgm:prSet/>
      <dgm:spPr/>
      <dgm:t>
        <a:bodyPr/>
        <a:lstStyle/>
        <a:p>
          <a:r>
            <a:rPr lang="tr-TR"/>
            <a:t>Çalışanların yaratıcılıklarını geliştirmek için yöneticilerin yerine getirmesi gereken belli başlı hususlar şunlardır:</a:t>
          </a:r>
          <a:endParaRPr lang="en-US"/>
        </a:p>
      </dgm:t>
    </dgm:pt>
    <dgm:pt modelId="{1A2376AB-A5FF-4770-B2BA-36DAED5AB801}" type="parTrans" cxnId="{5608A7AC-FB7F-4518-93BE-85FCD7002073}">
      <dgm:prSet/>
      <dgm:spPr/>
      <dgm:t>
        <a:bodyPr/>
        <a:lstStyle/>
        <a:p>
          <a:endParaRPr lang="en-US"/>
        </a:p>
      </dgm:t>
    </dgm:pt>
    <dgm:pt modelId="{AE8A612C-67C3-493A-AF90-3EEF79787F59}" type="sibTrans" cxnId="{5608A7AC-FB7F-4518-93BE-85FCD7002073}">
      <dgm:prSet/>
      <dgm:spPr/>
      <dgm:t>
        <a:bodyPr/>
        <a:lstStyle/>
        <a:p>
          <a:endParaRPr lang="en-US"/>
        </a:p>
      </dgm:t>
    </dgm:pt>
    <dgm:pt modelId="{1E2CC39B-2547-4766-BF23-D3FD7CBB8D51}">
      <dgm:prSet/>
      <dgm:spPr/>
      <dgm:t>
        <a:bodyPr/>
        <a:lstStyle/>
        <a:p>
          <a:r>
            <a:rPr lang="en-US"/>
            <a:t>Yeniliği destekleyen ve özendiren bir çalışma ortamı oluşturulmalıdır.</a:t>
          </a:r>
        </a:p>
      </dgm:t>
    </dgm:pt>
    <dgm:pt modelId="{103F972C-ED32-416C-86C6-3545C71DD03A}" type="parTrans" cxnId="{F2A6E7C6-62E0-4EB3-AE19-B5713D0A2C5C}">
      <dgm:prSet/>
      <dgm:spPr/>
      <dgm:t>
        <a:bodyPr/>
        <a:lstStyle/>
        <a:p>
          <a:endParaRPr lang="en-US"/>
        </a:p>
      </dgm:t>
    </dgm:pt>
    <dgm:pt modelId="{036EC733-8F64-4F1F-A3C6-6E88F2807F62}" type="sibTrans" cxnId="{F2A6E7C6-62E0-4EB3-AE19-B5713D0A2C5C}">
      <dgm:prSet/>
      <dgm:spPr/>
      <dgm:t>
        <a:bodyPr/>
        <a:lstStyle/>
        <a:p>
          <a:endParaRPr lang="en-US"/>
        </a:p>
      </dgm:t>
    </dgm:pt>
    <dgm:pt modelId="{8FF04B27-4EB9-4C6D-AD11-1BDEDD0DD5E6}">
      <dgm:prSet/>
      <dgm:spPr/>
      <dgm:t>
        <a:bodyPr/>
        <a:lstStyle/>
        <a:p>
          <a:r>
            <a:rPr lang="en-US"/>
            <a:t>Otokratik yönetim tarzından uzaklaşılmalıdır.</a:t>
          </a:r>
        </a:p>
      </dgm:t>
    </dgm:pt>
    <dgm:pt modelId="{BF490B8C-CAC6-4DDC-A146-2E703023D168}" type="parTrans" cxnId="{6746565D-6A41-47C4-9FF5-2B7D290284AD}">
      <dgm:prSet/>
      <dgm:spPr/>
      <dgm:t>
        <a:bodyPr/>
        <a:lstStyle/>
        <a:p>
          <a:endParaRPr lang="en-US"/>
        </a:p>
      </dgm:t>
    </dgm:pt>
    <dgm:pt modelId="{8B9D9C06-4A9E-4323-BA0C-CF1EE4F7DA89}" type="sibTrans" cxnId="{6746565D-6A41-47C4-9FF5-2B7D290284AD}">
      <dgm:prSet/>
      <dgm:spPr/>
      <dgm:t>
        <a:bodyPr/>
        <a:lstStyle/>
        <a:p>
          <a:endParaRPr lang="en-US"/>
        </a:p>
      </dgm:t>
    </dgm:pt>
    <dgm:pt modelId="{09FAE9F1-D3AD-407A-A92C-7254A8C64919}">
      <dgm:prSet/>
      <dgm:spPr/>
      <dgm:t>
        <a:bodyPr/>
        <a:lstStyle/>
        <a:p>
          <a:r>
            <a:rPr lang="en-US"/>
            <a:t>Çalışanlara kişisel olarak geliştiklerini hissedecekleri işler verilmelidir.</a:t>
          </a:r>
        </a:p>
      </dgm:t>
    </dgm:pt>
    <dgm:pt modelId="{25595EFC-58DD-47E1-BD3C-F0FD8A62F7A2}" type="parTrans" cxnId="{5F8CC233-C33E-4DBD-8718-53BD711721CC}">
      <dgm:prSet/>
      <dgm:spPr/>
      <dgm:t>
        <a:bodyPr/>
        <a:lstStyle/>
        <a:p>
          <a:endParaRPr lang="en-US"/>
        </a:p>
      </dgm:t>
    </dgm:pt>
    <dgm:pt modelId="{6DC5C808-F9A8-40AC-87D1-443BB58F7D65}" type="sibTrans" cxnId="{5F8CC233-C33E-4DBD-8718-53BD711721CC}">
      <dgm:prSet/>
      <dgm:spPr/>
      <dgm:t>
        <a:bodyPr/>
        <a:lstStyle/>
        <a:p>
          <a:endParaRPr lang="en-US"/>
        </a:p>
      </dgm:t>
    </dgm:pt>
    <dgm:pt modelId="{F17E5B65-78BB-409A-93E8-6D6FA54F940F}">
      <dgm:prSet/>
      <dgm:spPr/>
      <dgm:t>
        <a:bodyPr/>
        <a:lstStyle/>
        <a:p>
          <a:r>
            <a:rPr lang="en-US"/>
            <a:t>Savunmacı davranışlardan uzak, açık ve samimi iletişimin bulunduğu bir çalışma ortamı geliştirmelidir.</a:t>
          </a:r>
        </a:p>
      </dgm:t>
    </dgm:pt>
    <dgm:pt modelId="{A8D75B82-FA72-4BBA-B90B-81A31647821D}" type="parTrans" cxnId="{6A71EF47-E292-459C-A8AB-A0D028ECDCDF}">
      <dgm:prSet/>
      <dgm:spPr/>
      <dgm:t>
        <a:bodyPr/>
        <a:lstStyle/>
        <a:p>
          <a:endParaRPr lang="en-US"/>
        </a:p>
      </dgm:t>
    </dgm:pt>
    <dgm:pt modelId="{04E44169-CA0C-4E19-AFBC-F8B977404234}" type="sibTrans" cxnId="{6A71EF47-E292-459C-A8AB-A0D028ECDCDF}">
      <dgm:prSet/>
      <dgm:spPr/>
      <dgm:t>
        <a:bodyPr/>
        <a:lstStyle/>
        <a:p>
          <a:endParaRPr lang="en-US"/>
        </a:p>
      </dgm:t>
    </dgm:pt>
    <dgm:pt modelId="{21F53D06-5D22-4B23-8DF7-2C3484C3D883}">
      <dgm:prSet/>
      <dgm:spPr/>
      <dgm:t>
        <a:bodyPr/>
        <a:lstStyle/>
        <a:p>
          <a:r>
            <a:rPr lang="en-US"/>
            <a:t>Çalışanların sadece “kriz”leri çözen ve daima kısa vadeli sorunlarla uğraşan kişiler olmaları önlenmelidir.</a:t>
          </a:r>
        </a:p>
      </dgm:t>
    </dgm:pt>
    <dgm:pt modelId="{B6163F21-8170-4489-B286-3F42342A9BF7}" type="parTrans" cxnId="{A3608716-29AC-4645-8FBF-554DA3889DFC}">
      <dgm:prSet/>
      <dgm:spPr/>
      <dgm:t>
        <a:bodyPr/>
        <a:lstStyle/>
        <a:p>
          <a:endParaRPr lang="en-US"/>
        </a:p>
      </dgm:t>
    </dgm:pt>
    <dgm:pt modelId="{3F14ADDB-6BFB-4607-9AEE-3F07E6D5AF5F}" type="sibTrans" cxnId="{A3608716-29AC-4645-8FBF-554DA3889DFC}">
      <dgm:prSet/>
      <dgm:spPr/>
      <dgm:t>
        <a:bodyPr/>
        <a:lstStyle/>
        <a:p>
          <a:endParaRPr lang="en-US"/>
        </a:p>
      </dgm:t>
    </dgm:pt>
    <dgm:pt modelId="{3888D61B-BA08-4E1A-B3D3-940F3FB6D499}">
      <dgm:prSet/>
      <dgm:spPr/>
      <dgm:t>
        <a:bodyPr/>
        <a:lstStyle/>
        <a:p>
          <a:r>
            <a:rPr lang="en-US"/>
            <a:t>Çalışanların, karşılaştıkları her sorunu, yaratıcılıklarını gösterebilecekleri bir fırsat olarak değerleyebilmeleri sağlanmalıdır.  </a:t>
          </a:r>
        </a:p>
      </dgm:t>
    </dgm:pt>
    <dgm:pt modelId="{4176FBDF-F222-4091-9195-D5E21F024ABA}" type="parTrans" cxnId="{69D7D0BB-70FF-4AA9-A250-63771D88AD73}">
      <dgm:prSet/>
      <dgm:spPr/>
      <dgm:t>
        <a:bodyPr/>
        <a:lstStyle/>
        <a:p>
          <a:endParaRPr lang="en-US"/>
        </a:p>
      </dgm:t>
    </dgm:pt>
    <dgm:pt modelId="{7B320206-6547-470C-BC6E-3C0F56BF0EA0}" type="sibTrans" cxnId="{69D7D0BB-70FF-4AA9-A250-63771D88AD73}">
      <dgm:prSet/>
      <dgm:spPr/>
      <dgm:t>
        <a:bodyPr/>
        <a:lstStyle/>
        <a:p>
          <a:endParaRPr lang="en-US"/>
        </a:p>
      </dgm:t>
    </dgm:pt>
    <dgm:pt modelId="{EF14DC44-68D0-4F08-B086-B734B27793EC}">
      <dgm:prSet/>
      <dgm:spPr/>
      <dgm:t>
        <a:bodyPr/>
        <a:lstStyle/>
        <a:p>
          <a:r>
            <a:rPr lang="en-US"/>
            <a:t>Yaratıcı davranış ödüllendirilmelidir.</a:t>
          </a:r>
        </a:p>
      </dgm:t>
    </dgm:pt>
    <dgm:pt modelId="{993DD537-129A-4227-87F7-554D3E70A6EA}" type="parTrans" cxnId="{479D0887-4F16-429F-BEE5-2B4D95744B20}">
      <dgm:prSet/>
      <dgm:spPr/>
      <dgm:t>
        <a:bodyPr/>
        <a:lstStyle/>
        <a:p>
          <a:endParaRPr lang="en-US"/>
        </a:p>
      </dgm:t>
    </dgm:pt>
    <dgm:pt modelId="{467DD3E8-BC44-4105-8C48-EDD68EE3CEC4}" type="sibTrans" cxnId="{479D0887-4F16-429F-BEE5-2B4D95744B20}">
      <dgm:prSet/>
      <dgm:spPr/>
      <dgm:t>
        <a:bodyPr/>
        <a:lstStyle/>
        <a:p>
          <a:endParaRPr lang="en-US"/>
        </a:p>
      </dgm:t>
    </dgm:pt>
    <dgm:pt modelId="{BC71C2F3-4D65-4D94-A80F-94ABEAFC13F6}">
      <dgm:prSet/>
      <dgm:spPr/>
      <dgm:t>
        <a:bodyPr/>
        <a:lstStyle/>
        <a:p>
          <a:r>
            <a:rPr lang="en-US"/>
            <a:t>Yenilik içinde olanların hata yapma korkuları giderilmelidir. </a:t>
          </a:r>
        </a:p>
      </dgm:t>
    </dgm:pt>
    <dgm:pt modelId="{8E2A1A74-0FAF-4DE5-856F-53FF7DE06FC1}" type="parTrans" cxnId="{2836C5A0-CE02-4EA0-A9FF-9AB91A2CB9B3}">
      <dgm:prSet/>
      <dgm:spPr/>
      <dgm:t>
        <a:bodyPr/>
        <a:lstStyle/>
        <a:p>
          <a:endParaRPr lang="en-US"/>
        </a:p>
      </dgm:t>
    </dgm:pt>
    <dgm:pt modelId="{77DF5349-3990-45E2-9928-2AF47C22AE31}" type="sibTrans" cxnId="{2836C5A0-CE02-4EA0-A9FF-9AB91A2CB9B3}">
      <dgm:prSet/>
      <dgm:spPr/>
      <dgm:t>
        <a:bodyPr/>
        <a:lstStyle/>
        <a:p>
          <a:endParaRPr lang="en-US"/>
        </a:p>
      </dgm:t>
    </dgm:pt>
    <dgm:pt modelId="{26E0586F-7778-6D41-9A06-09AD9FDF4F10}" type="pres">
      <dgm:prSet presAssocID="{F870BE00-0D1C-4A36-8306-09B521F7F6BE}" presName="linear" presStyleCnt="0">
        <dgm:presLayoutVars>
          <dgm:animLvl val="lvl"/>
          <dgm:resizeHandles val="exact"/>
        </dgm:presLayoutVars>
      </dgm:prSet>
      <dgm:spPr/>
    </dgm:pt>
    <dgm:pt modelId="{F0EE71F2-0C14-9246-B870-869DA7D94A53}" type="pres">
      <dgm:prSet presAssocID="{CC64D4AD-1CEE-4B42-A22C-61CCD74AF023}" presName="parentText" presStyleLbl="node1" presStyleIdx="0" presStyleCnt="2">
        <dgm:presLayoutVars>
          <dgm:chMax val="0"/>
          <dgm:bulletEnabled val="1"/>
        </dgm:presLayoutVars>
      </dgm:prSet>
      <dgm:spPr/>
    </dgm:pt>
    <dgm:pt modelId="{46110983-5F9C-214D-8128-830552755293}" type="pres">
      <dgm:prSet presAssocID="{69B16155-074B-4C3B-9391-CE950D766BFF}" presName="spacer" presStyleCnt="0"/>
      <dgm:spPr/>
    </dgm:pt>
    <dgm:pt modelId="{B296E814-F491-3E4D-8BF9-A5C1757D670C}" type="pres">
      <dgm:prSet presAssocID="{CD4AA31C-BCDB-4782-91FF-9FBA210AF76D}" presName="parentText" presStyleLbl="node1" presStyleIdx="1" presStyleCnt="2">
        <dgm:presLayoutVars>
          <dgm:chMax val="0"/>
          <dgm:bulletEnabled val="1"/>
        </dgm:presLayoutVars>
      </dgm:prSet>
      <dgm:spPr/>
    </dgm:pt>
    <dgm:pt modelId="{308A838B-BBA2-AC41-94E8-5DB28D439C99}" type="pres">
      <dgm:prSet presAssocID="{CD4AA31C-BCDB-4782-91FF-9FBA210AF76D}" presName="childText" presStyleLbl="revTx" presStyleIdx="0" presStyleCnt="1">
        <dgm:presLayoutVars>
          <dgm:bulletEnabled val="1"/>
        </dgm:presLayoutVars>
      </dgm:prSet>
      <dgm:spPr/>
    </dgm:pt>
  </dgm:ptLst>
  <dgm:cxnLst>
    <dgm:cxn modelId="{A3608716-29AC-4645-8FBF-554DA3889DFC}" srcId="{CD4AA31C-BCDB-4782-91FF-9FBA210AF76D}" destId="{21F53D06-5D22-4B23-8DF7-2C3484C3D883}" srcOrd="4" destOrd="0" parTransId="{B6163F21-8170-4489-B286-3F42342A9BF7}" sibTransId="{3F14ADDB-6BFB-4607-9AEE-3F07E6D5AF5F}"/>
    <dgm:cxn modelId="{BDF35F26-CF28-F544-8F31-96404634EBFA}" type="presOf" srcId="{CD4AA31C-BCDB-4782-91FF-9FBA210AF76D}" destId="{B296E814-F491-3E4D-8BF9-A5C1757D670C}" srcOrd="0" destOrd="0" presId="urn:microsoft.com/office/officeart/2005/8/layout/vList2"/>
    <dgm:cxn modelId="{18C70C2E-D6B1-5649-8AFD-18C97E365626}" type="presOf" srcId="{BC71C2F3-4D65-4D94-A80F-94ABEAFC13F6}" destId="{308A838B-BBA2-AC41-94E8-5DB28D439C99}" srcOrd="0" destOrd="7" presId="urn:microsoft.com/office/officeart/2005/8/layout/vList2"/>
    <dgm:cxn modelId="{B2177B33-C988-1242-A2A2-34BCE058D123}" type="presOf" srcId="{1E2CC39B-2547-4766-BF23-D3FD7CBB8D51}" destId="{308A838B-BBA2-AC41-94E8-5DB28D439C99}" srcOrd="0" destOrd="0" presId="urn:microsoft.com/office/officeart/2005/8/layout/vList2"/>
    <dgm:cxn modelId="{5F8CC233-C33E-4DBD-8718-53BD711721CC}" srcId="{CD4AA31C-BCDB-4782-91FF-9FBA210AF76D}" destId="{09FAE9F1-D3AD-407A-A92C-7254A8C64919}" srcOrd="2" destOrd="0" parTransId="{25595EFC-58DD-47E1-BD3C-F0FD8A62F7A2}" sibTransId="{6DC5C808-F9A8-40AC-87D1-443BB58F7D65}"/>
    <dgm:cxn modelId="{E0B1533A-5631-FC4E-AF27-2736FE41CBA9}" type="presOf" srcId="{F870BE00-0D1C-4A36-8306-09B521F7F6BE}" destId="{26E0586F-7778-6D41-9A06-09AD9FDF4F10}" srcOrd="0" destOrd="0" presId="urn:microsoft.com/office/officeart/2005/8/layout/vList2"/>
    <dgm:cxn modelId="{59D17747-1758-2F4C-9D4B-4A3FD18A66A2}" type="presOf" srcId="{EF14DC44-68D0-4F08-B086-B734B27793EC}" destId="{308A838B-BBA2-AC41-94E8-5DB28D439C99}" srcOrd="0" destOrd="6" presId="urn:microsoft.com/office/officeart/2005/8/layout/vList2"/>
    <dgm:cxn modelId="{6A71EF47-E292-459C-A8AB-A0D028ECDCDF}" srcId="{CD4AA31C-BCDB-4782-91FF-9FBA210AF76D}" destId="{F17E5B65-78BB-409A-93E8-6D6FA54F940F}" srcOrd="3" destOrd="0" parTransId="{A8D75B82-FA72-4BBA-B90B-81A31647821D}" sibTransId="{04E44169-CA0C-4E19-AFBC-F8B977404234}"/>
    <dgm:cxn modelId="{C979604C-6AAD-554E-A181-D46B29B54C7F}" type="presOf" srcId="{21F53D06-5D22-4B23-8DF7-2C3484C3D883}" destId="{308A838B-BBA2-AC41-94E8-5DB28D439C99}" srcOrd="0" destOrd="4" presId="urn:microsoft.com/office/officeart/2005/8/layout/vList2"/>
    <dgm:cxn modelId="{D714BA4E-7304-6E40-91EF-5ABA477F0C4F}" type="presOf" srcId="{09FAE9F1-D3AD-407A-A92C-7254A8C64919}" destId="{308A838B-BBA2-AC41-94E8-5DB28D439C99}" srcOrd="0" destOrd="2" presId="urn:microsoft.com/office/officeart/2005/8/layout/vList2"/>
    <dgm:cxn modelId="{6746565D-6A41-47C4-9FF5-2B7D290284AD}" srcId="{CD4AA31C-BCDB-4782-91FF-9FBA210AF76D}" destId="{8FF04B27-4EB9-4C6D-AD11-1BDEDD0DD5E6}" srcOrd="1" destOrd="0" parTransId="{BF490B8C-CAC6-4DDC-A146-2E703023D168}" sibTransId="{8B9D9C06-4A9E-4323-BA0C-CF1EE4F7DA89}"/>
    <dgm:cxn modelId="{479D0887-4F16-429F-BEE5-2B4D95744B20}" srcId="{CD4AA31C-BCDB-4782-91FF-9FBA210AF76D}" destId="{EF14DC44-68D0-4F08-B086-B734B27793EC}" srcOrd="6" destOrd="0" parTransId="{993DD537-129A-4227-87F7-554D3E70A6EA}" sibTransId="{467DD3E8-BC44-4105-8C48-EDD68EE3CEC4}"/>
    <dgm:cxn modelId="{7405D289-3BC5-4340-BC2B-91BA77497FF0}" type="presOf" srcId="{CC64D4AD-1CEE-4B42-A22C-61CCD74AF023}" destId="{F0EE71F2-0C14-9246-B870-869DA7D94A53}" srcOrd="0" destOrd="0" presId="urn:microsoft.com/office/officeart/2005/8/layout/vList2"/>
    <dgm:cxn modelId="{237A2690-D9EB-E64C-A77B-B4CA3BFC8C0E}" type="presOf" srcId="{F17E5B65-78BB-409A-93E8-6D6FA54F940F}" destId="{308A838B-BBA2-AC41-94E8-5DB28D439C99}" srcOrd="0" destOrd="3" presId="urn:microsoft.com/office/officeart/2005/8/layout/vList2"/>
    <dgm:cxn modelId="{2836C5A0-CE02-4EA0-A9FF-9AB91A2CB9B3}" srcId="{CD4AA31C-BCDB-4782-91FF-9FBA210AF76D}" destId="{BC71C2F3-4D65-4D94-A80F-94ABEAFC13F6}" srcOrd="7" destOrd="0" parTransId="{8E2A1A74-0FAF-4DE5-856F-53FF7DE06FC1}" sibTransId="{77DF5349-3990-45E2-9928-2AF47C22AE31}"/>
    <dgm:cxn modelId="{5608A7AC-FB7F-4518-93BE-85FCD7002073}" srcId="{F870BE00-0D1C-4A36-8306-09B521F7F6BE}" destId="{CD4AA31C-BCDB-4782-91FF-9FBA210AF76D}" srcOrd="1" destOrd="0" parTransId="{1A2376AB-A5FF-4770-B2BA-36DAED5AB801}" sibTransId="{AE8A612C-67C3-493A-AF90-3EEF79787F59}"/>
    <dgm:cxn modelId="{69D7D0BB-70FF-4AA9-A250-63771D88AD73}" srcId="{CD4AA31C-BCDB-4782-91FF-9FBA210AF76D}" destId="{3888D61B-BA08-4E1A-B3D3-940F3FB6D499}" srcOrd="5" destOrd="0" parTransId="{4176FBDF-F222-4091-9195-D5E21F024ABA}" sibTransId="{7B320206-6547-470C-BC6E-3C0F56BF0EA0}"/>
    <dgm:cxn modelId="{41A58EBE-1A09-46CC-A9D2-47AA88A60236}" srcId="{F870BE00-0D1C-4A36-8306-09B521F7F6BE}" destId="{CC64D4AD-1CEE-4B42-A22C-61CCD74AF023}" srcOrd="0" destOrd="0" parTransId="{1D7C303C-FDF5-44CE-87D3-6D33DD748239}" sibTransId="{69B16155-074B-4C3B-9391-CE950D766BFF}"/>
    <dgm:cxn modelId="{F2A6E7C6-62E0-4EB3-AE19-B5713D0A2C5C}" srcId="{CD4AA31C-BCDB-4782-91FF-9FBA210AF76D}" destId="{1E2CC39B-2547-4766-BF23-D3FD7CBB8D51}" srcOrd="0" destOrd="0" parTransId="{103F972C-ED32-416C-86C6-3545C71DD03A}" sibTransId="{036EC733-8F64-4F1F-A3C6-6E88F2807F62}"/>
    <dgm:cxn modelId="{AC13D1D2-8C5D-1D4F-893D-32653B5805B4}" type="presOf" srcId="{3888D61B-BA08-4E1A-B3D3-940F3FB6D499}" destId="{308A838B-BBA2-AC41-94E8-5DB28D439C99}" srcOrd="0" destOrd="5" presId="urn:microsoft.com/office/officeart/2005/8/layout/vList2"/>
    <dgm:cxn modelId="{ECB45EDF-0C6D-0148-9499-9A087C915D09}" type="presOf" srcId="{8FF04B27-4EB9-4C6D-AD11-1BDEDD0DD5E6}" destId="{308A838B-BBA2-AC41-94E8-5DB28D439C99}" srcOrd="0" destOrd="1" presId="urn:microsoft.com/office/officeart/2005/8/layout/vList2"/>
    <dgm:cxn modelId="{092D247B-B88D-F942-99E9-B158DEA05F69}" type="presParOf" srcId="{26E0586F-7778-6D41-9A06-09AD9FDF4F10}" destId="{F0EE71F2-0C14-9246-B870-869DA7D94A53}" srcOrd="0" destOrd="0" presId="urn:microsoft.com/office/officeart/2005/8/layout/vList2"/>
    <dgm:cxn modelId="{4EEB9920-CD99-E549-954E-4BDC3AC267C5}" type="presParOf" srcId="{26E0586F-7778-6D41-9A06-09AD9FDF4F10}" destId="{46110983-5F9C-214D-8128-830552755293}" srcOrd="1" destOrd="0" presId="urn:microsoft.com/office/officeart/2005/8/layout/vList2"/>
    <dgm:cxn modelId="{9B50B213-936C-6C4E-9AAD-B569C0752EA7}" type="presParOf" srcId="{26E0586F-7778-6D41-9A06-09AD9FDF4F10}" destId="{B296E814-F491-3E4D-8BF9-A5C1757D670C}" srcOrd="2" destOrd="0" presId="urn:microsoft.com/office/officeart/2005/8/layout/vList2"/>
    <dgm:cxn modelId="{BA604FCC-E930-CE42-835B-A3E0E3BEC859}" type="presParOf" srcId="{26E0586F-7778-6D41-9A06-09AD9FDF4F10}" destId="{308A838B-BBA2-AC41-94E8-5DB28D439C9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561123-A420-4EAC-AE91-AC08C7B439E4}"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46CFB0C4-FE0E-4DE2-9B54-7EB85A73E615}">
      <dgm:prSet/>
      <dgm:spPr/>
      <dgm:t>
        <a:bodyPr/>
        <a:lstStyle/>
        <a:p>
          <a:r>
            <a:rPr lang="tr-TR" b="1"/>
            <a:t>Değişim Türleri</a:t>
          </a:r>
          <a:endParaRPr lang="en-US"/>
        </a:p>
      </dgm:t>
    </dgm:pt>
    <dgm:pt modelId="{1F642B3C-705C-43C2-AF29-FF3F36E741A6}" type="parTrans" cxnId="{FA95D39F-4F25-4686-B39D-81F1410608B2}">
      <dgm:prSet/>
      <dgm:spPr/>
      <dgm:t>
        <a:bodyPr/>
        <a:lstStyle/>
        <a:p>
          <a:endParaRPr lang="en-US"/>
        </a:p>
      </dgm:t>
    </dgm:pt>
    <dgm:pt modelId="{7C2F4A71-0C65-4C3E-9732-77CE6E1A500B}" type="sibTrans" cxnId="{FA95D39F-4F25-4686-B39D-81F1410608B2}">
      <dgm:prSet/>
      <dgm:spPr/>
      <dgm:t>
        <a:bodyPr/>
        <a:lstStyle/>
        <a:p>
          <a:endParaRPr lang="en-US"/>
        </a:p>
      </dgm:t>
    </dgm:pt>
    <dgm:pt modelId="{8A998EE9-4943-42DD-8B14-775FD0912D8E}">
      <dgm:prSet/>
      <dgm:spPr/>
      <dgm:t>
        <a:bodyPr/>
        <a:lstStyle/>
        <a:p>
          <a:r>
            <a:rPr lang="tr-TR"/>
            <a:t>Planlı – Plansız Değişim</a:t>
          </a:r>
          <a:endParaRPr lang="en-US"/>
        </a:p>
      </dgm:t>
    </dgm:pt>
    <dgm:pt modelId="{3085D31A-053A-48CB-A565-D5714A1D8732}" type="parTrans" cxnId="{32655183-5A0F-43EC-A072-02233E08513D}">
      <dgm:prSet/>
      <dgm:spPr/>
      <dgm:t>
        <a:bodyPr/>
        <a:lstStyle/>
        <a:p>
          <a:endParaRPr lang="en-US"/>
        </a:p>
      </dgm:t>
    </dgm:pt>
    <dgm:pt modelId="{829F0117-EA11-45AC-98C1-C9C78B5B6F20}" type="sibTrans" cxnId="{32655183-5A0F-43EC-A072-02233E08513D}">
      <dgm:prSet/>
      <dgm:spPr/>
      <dgm:t>
        <a:bodyPr/>
        <a:lstStyle/>
        <a:p>
          <a:endParaRPr lang="en-US"/>
        </a:p>
      </dgm:t>
    </dgm:pt>
    <dgm:pt modelId="{9102434F-FCB8-426D-BFEA-E6A16DBDE57E}">
      <dgm:prSet/>
      <dgm:spPr/>
      <dgm:t>
        <a:bodyPr/>
        <a:lstStyle/>
        <a:p>
          <a:r>
            <a:rPr lang="tr-TR"/>
            <a:t>Makro – Mikro Değişim</a:t>
          </a:r>
          <a:endParaRPr lang="en-US"/>
        </a:p>
      </dgm:t>
    </dgm:pt>
    <dgm:pt modelId="{57836656-2ABE-4743-ADE2-DAD68E5FE953}" type="parTrans" cxnId="{3E089407-2804-4B88-A0CC-C3FB30AAC450}">
      <dgm:prSet/>
      <dgm:spPr/>
      <dgm:t>
        <a:bodyPr/>
        <a:lstStyle/>
        <a:p>
          <a:endParaRPr lang="en-US"/>
        </a:p>
      </dgm:t>
    </dgm:pt>
    <dgm:pt modelId="{0A27B008-3582-4D43-B91C-B906E9D8E5D8}" type="sibTrans" cxnId="{3E089407-2804-4B88-A0CC-C3FB30AAC450}">
      <dgm:prSet/>
      <dgm:spPr/>
      <dgm:t>
        <a:bodyPr/>
        <a:lstStyle/>
        <a:p>
          <a:endParaRPr lang="en-US"/>
        </a:p>
      </dgm:t>
    </dgm:pt>
    <dgm:pt modelId="{C6A684E2-A843-4302-A562-BF5FAD98129B}">
      <dgm:prSet/>
      <dgm:spPr/>
      <dgm:t>
        <a:bodyPr/>
        <a:lstStyle/>
        <a:p>
          <a:r>
            <a:rPr lang="tr-TR"/>
            <a:t>Zamana Yayılmış – Ani Değişim</a:t>
          </a:r>
          <a:endParaRPr lang="en-US"/>
        </a:p>
      </dgm:t>
    </dgm:pt>
    <dgm:pt modelId="{1E628B93-03E2-4D54-862C-BC2CF2A908A5}" type="parTrans" cxnId="{201AB512-762F-4206-BD56-C8620C7A753E}">
      <dgm:prSet/>
      <dgm:spPr/>
      <dgm:t>
        <a:bodyPr/>
        <a:lstStyle/>
        <a:p>
          <a:endParaRPr lang="en-US"/>
        </a:p>
      </dgm:t>
    </dgm:pt>
    <dgm:pt modelId="{105EAE38-7FDE-4D9A-9429-3A8046008285}" type="sibTrans" cxnId="{201AB512-762F-4206-BD56-C8620C7A753E}">
      <dgm:prSet/>
      <dgm:spPr/>
      <dgm:t>
        <a:bodyPr/>
        <a:lstStyle/>
        <a:p>
          <a:endParaRPr lang="en-US"/>
        </a:p>
      </dgm:t>
    </dgm:pt>
    <dgm:pt modelId="{C21D61BC-8886-42F0-9EE4-C032EDA5B805}">
      <dgm:prSet/>
      <dgm:spPr/>
      <dgm:t>
        <a:bodyPr/>
        <a:lstStyle/>
        <a:p>
          <a:r>
            <a:rPr lang="tr-TR"/>
            <a:t>Proaktif (Öngörücü) – Reaktif (Tepkisel) Değişim</a:t>
          </a:r>
          <a:endParaRPr lang="en-US"/>
        </a:p>
      </dgm:t>
    </dgm:pt>
    <dgm:pt modelId="{12389622-7C04-41D4-9ECC-7AB40C7201F4}" type="parTrans" cxnId="{FDBEE093-393F-492E-90C1-0BE5A3F2F523}">
      <dgm:prSet/>
      <dgm:spPr/>
      <dgm:t>
        <a:bodyPr/>
        <a:lstStyle/>
        <a:p>
          <a:endParaRPr lang="en-US"/>
        </a:p>
      </dgm:t>
    </dgm:pt>
    <dgm:pt modelId="{FDEAD930-1096-4AF7-9E3A-9BA7BC87F748}" type="sibTrans" cxnId="{FDBEE093-393F-492E-90C1-0BE5A3F2F523}">
      <dgm:prSet/>
      <dgm:spPr/>
      <dgm:t>
        <a:bodyPr/>
        <a:lstStyle/>
        <a:p>
          <a:endParaRPr lang="en-US"/>
        </a:p>
      </dgm:t>
    </dgm:pt>
    <dgm:pt modelId="{02296B14-6D39-477E-8FB6-772DA1C39EA7}">
      <dgm:prSet/>
      <dgm:spPr/>
      <dgm:t>
        <a:bodyPr/>
        <a:lstStyle/>
        <a:p>
          <a:r>
            <a:rPr lang="tr-TR"/>
            <a:t>Geniş Kapsamlı – Dar Kapsamlı Değişim</a:t>
          </a:r>
          <a:endParaRPr lang="en-US"/>
        </a:p>
      </dgm:t>
    </dgm:pt>
    <dgm:pt modelId="{8E50712E-62BA-465E-B7CC-7AFF8E20C9A6}" type="parTrans" cxnId="{311700E0-9793-44E9-8490-DFE49D33413E}">
      <dgm:prSet/>
      <dgm:spPr/>
      <dgm:t>
        <a:bodyPr/>
        <a:lstStyle/>
        <a:p>
          <a:endParaRPr lang="en-US"/>
        </a:p>
      </dgm:t>
    </dgm:pt>
    <dgm:pt modelId="{602DF05A-7832-4C2A-84B9-940B86C47EBF}" type="sibTrans" cxnId="{311700E0-9793-44E9-8490-DFE49D33413E}">
      <dgm:prSet/>
      <dgm:spPr/>
      <dgm:t>
        <a:bodyPr/>
        <a:lstStyle/>
        <a:p>
          <a:endParaRPr lang="en-US"/>
        </a:p>
      </dgm:t>
    </dgm:pt>
    <dgm:pt modelId="{DAF42193-AE98-4D20-AF74-8E6F31DC1757}">
      <dgm:prSet/>
      <dgm:spPr/>
      <dgm:t>
        <a:bodyPr/>
        <a:lstStyle/>
        <a:p>
          <a:r>
            <a:rPr lang="tr-TR"/>
            <a:t>Aktif – Pasif Değişim</a:t>
          </a:r>
          <a:endParaRPr lang="en-US"/>
        </a:p>
      </dgm:t>
    </dgm:pt>
    <dgm:pt modelId="{03E0ED37-FDD1-433C-9D14-5C1E1A56EF73}" type="parTrans" cxnId="{368167AF-B2AA-4CE5-869D-A40C54F3A02A}">
      <dgm:prSet/>
      <dgm:spPr/>
      <dgm:t>
        <a:bodyPr/>
        <a:lstStyle/>
        <a:p>
          <a:endParaRPr lang="en-US"/>
        </a:p>
      </dgm:t>
    </dgm:pt>
    <dgm:pt modelId="{CBCEA6E4-84AB-4C88-9441-D0D05836BD59}" type="sibTrans" cxnId="{368167AF-B2AA-4CE5-869D-A40C54F3A02A}">
      <dgm:prSet/>
      <dgm:spPr/>
      <dgm:t>
        <a:bodyPr/>
        <a:lstStyle/>
        <a:p>
          <a:endParaRPr lang="en-US"/>
        </a:p>
      </dgm:t>
    </dgm:pt>
    <dgm:pt modelId="{C63BB126-B879-4475-83C8-8FBAC6DB92F0}">
      <dgm:prSet/>
      <dgm:spPr/>
      <dgm:t>
        <a:bodyPr/>
        <a:lstStyle/>
        <a:p>
          <a:r>
            <a:rPr lang="tr-TR"/>
            <a:t>İyileştirme Şeklinde Adım Adım – Radikal (Köklü) Değişim</a:t>
          </a:r>
          <a:endParaRPr lang="en-US"/>
        </a:p>
      </dgm:t>
    </dgm:pt>
    <dgm:pt modelId="{78BF6CB5-ED1A-4F9E-B36B-670C9405EFC4}" type="parTrans" cxnId="{7560F6C3-F3A1-48BC-B0B1-4894B512412A}">
      <dgm:prSet/>
      <dgm:spPr/>
      <dgm:t>
        <a:bodyPr/>
        <a:lstStyle/>
        <a:p>
          <a:endParaRPr lang="en-US"/>
        </a:p>
      </dgm:t>
    </dgm:pt>
    <dgm:pt modelId="{20104B09-D155-4289-9715-433F544DDE0B}" type="sibTrans" cxnId="{7560F6C3-F3A1-48BC-B0B1-4894B512412A}">
      <dgm:prSet/>
      <dgm:spPr/>
      <dgm:t>
        <a:bodyPr/>
        <a:lstStyle/>
        <a:p>
          <a:endParaRPr lang="en-US"/>
        </a:p>
      </dgm:t>
    </dgm:pt>
    <dgm:pt modelId="{19C1A428-2679-014E-926E-18DBCA13CE34}" type="pres">
      <dgm:prSet presAssocID="{74561123-A420-4EAC-AE91-AC08C7B439E4}" presName="linear" presStyleCnt="0">
        <dgm:presLayoutVars>
          <dgm:animLvl val="lvl"/>
          <dgm:resizeHandles val="exact"/>
        </dgm:presLayoutVars>
      </dgm:prSet>
      <dgm:spPr/>
    </dgm:pt>
    <dgm:pt modelId="{D8253204-D4A0-6C46-9E41-94A6A170C48B}" type="pres">
      <dgm:prSet presAssocID="{46CFB0C4-FE0E-4DE2-9B54-7EB85A73E615}" presName="parentText" presStyleLbl="node1" presStyleIdx="0" presStyleCnt="8">
        <dgm:presLayoutVars>
          <dgm:chMax val="0"/>
          <dgm:bulletEnabled val="1"/>
        </dgm:presLayoutVars>
      </dgm:prSet>
      <dgm:spPr/>
    </dgm:pt>
    <dgm:pt modelId="{FCD7E662-FFDB-A949-B390-129D6B1581F2}" type="pres">
      <dgm:prSet presAssocID="{7C2F4A71-0C65-4C3E-9732-77CE6E1A500B}" presName="spacer" presStyleCnt="0"/>
      <dgm:spPr/>
    </dgm:pt>
    <dgm:pt modelId="{21018BE8-A052-0147-AB52-5E140939D76A}" type="pres">
      <dgm:prSet presAssocID="{8A998EE9-4943-42DD-8B14-775FD0912D8E}" presName="parentText" presStyleLbl="node1" presStyleIdx="1" presStyleCnt="8">
        <dgm:presLayoutVars>
          <dgm:chMax val="0"/>
          <dgm:bulletEnabled val="1"/>
        </dgm:presLayoutVars>
      </dgm:prSet>
      <dgm:spPr/>
    </dgm:pt>
    <dgm:pt modelId="{3E16D486-8B26-8841-A011-FEC0FC2D13F8}" type="pres">
      <dgm:prSet presAssocID="{829F0117-EA11-45AC-98C1-C9C78B5B6F20}" presName="spacer" presStyleCnt="0"/>
      <dgm:spPr/>
    </dgm:pt>
    <dgm:pt modelId="{0E6307B1-59EA-864C-90ED-8F70A636C2C0}" type="pres">
      <dgm:prSet presAssocID="{9102434F-FCB8-426D-BFEA-E6A16DBDE57E}" presName="parentText" presStyleLbl="node1" presStyleIdx="2" presStyleCnt="8">
        <dgm:presLayoutVars>
          <dgm:chMax val="0"/>
          <dgm:bulletEnabled val="1"/>
        </dgm:presLayoutVars>
      </dgm:prSet>
      <dgm:spPr/>
    </dgm:pt>
    <dgm:pt modelId="{470B461E-5745-BE41-8EFE-07D85438745B}" type="pres">
      <dgm:prSet presAssocID="{0A27B008-3582-4D43-B91C-B906E9D8E5D8}" presName="spacer" presStyleCnt="0"/>
      <dgm:spPr/>
    </dgm:pt>
    <dgm:pt modelId="{A396C37A-3548-7048-8843-DFC19ABBA7FE}" type="pres">
      <dgm:prSet presAssocID="{C6A684E2-A843-4302-A562-BF5FAD98129B}" presName="parentText" presStyleLbl="node1" presStyleIdx="3" presStyleCnt="8">
        <dgm:presLayoutVars>
          <dgm:chMax val="0"/>
          <dgm:bulletEnabled val="1"/>
        </dgm:presLayoutVars>
      </dgm:prSet>
      <dgm:spPr/>
    </dgm:pt>
    <dgm:pt modelId="{69286E6C-0B4B-5A4D-8715-FF4BEFBD2A8F}" type="pres">
      <dgm:prSet presAssocID="{105EAE38-7FDE-4D9A-9429-3A8046008285}" presName="spacer" presStyleCnt="0"/>
      <dgm:spPr/>
    </dgm:pt>
    <dgm:pt modelId="{FCAAD11A-26A7-2B42-A404-BBE363B9C885}" type="pres">
      <dgm:prSet presAssocID="{C21D61BC-8886-42F0-9EE4-C032EDA5B805}" presName="parentText" presStyleLbl="node1" presStyleIdx="4" presStyleCnt="8">
        <dgm:presLayoutVars>
          <dgm:chMax val="0"/>
          <dgm:bulletEnabled val="1"/>
        </dgm:presLayoutVars>
      </dgm:prSet>
      <dgm:spPr/>
    </dgm:pt>
    <dgm:pt modelId="{7E1ED024-6ED7-414A-942F-D51510934704}" type="pres">
      <dgm:prSet presAssocID="{FDEAD930-1096-4AF7-9E3A-9BA7BC87F748}" presName="spacer" presStyleCnt="0"/>
      <dgm:spPr/>
    </dgm:pt>
    <dgm:pt modelId="{3E74EAC7-AC90-7343-BDAF-A50D115A5CF2}" type="pres">
      <dgm:prSet presAssocID="{02296B14-6D39-477E-8FB6-772DA1C39EA7}" presName="parentText" presStyleLbl="node1" presStyleIdx="5" presStyleCnt="8">
        <dgm:presLayoutVars>
          <dgm:chMax val="0"/>
          <dgm:bulletEnabled val="1"/>
        </dgm:presLayoutVars>
      </dgm:prSet>
      <dgm:spPr/>
    </dgm:pt>
    <dgm:pt modelId="{A6C308E1-FC7C-864A-AD06-0C85B6C6E4ED}" type="pres">
      <dgm:prSet presAssocID="{602DF05A-7832-4C2A-84B9-940B86C47EBF}" presName="spacer" presStyleCnt="0"/>
      <dgm:spPr/>
    </dgm:pt>
    <dgm:pt modelId="{C5348571-1661-6F44-AF5C-06A77E2B4080}" type="pres">
      <dgm:prSet presAssocID="{DAF42193-AE98-4D20-AF74-8E6F31DC1757}" presName="parentText" presStyleLbl="node1" presStyleIdx="6" presStyleCnt="8">
        <dgm:presLayoutVars>
          <dgm:chMax val="0"/>
          <dgm:bulletEnabled val="1"/>
        </dgm:presLayoutVars>
      </dgm:prSet>
      <dgm:spPr/>
    </dgm:pt>
    <dgm:pt modelId="{636250AB-90A7-C54E-BC72-6B2AA55A49BE}" type="pres">
      <dgm:prSet presAssocID="{CBCEA6E4-84AB-4C88-9441-D0D05836BD59}" presName="spacer" presStyleCnt="0"/>
      <dgm:spPr/>
    </dgm:pt>
    <dgm:pt modelId="{BFD1EA2D-DCDB-124A-9E85-0B72DCF7AAF7}" type="pres">
      <dgm:prSet presAssocID="{C63BB126-B879-4475-83C8-8FBAC6DB92F0}" presName="parentText" presStyleLbl="node1" presStyleIdx="7" presStyleCnt="8">
        <dgm:presLayoutVars>
          <dgm:chMax val="0"/>
          <dgm:bulletEnabled val="1"/>
        </dgm:presLayoutVars>
      </dgm:prSet>
      <dgm:spPr/>
    </dgm:pt>
  </dgm:ptLst>
  <dgm:cxnLst>
    <dgm:cxn modelId="{3E089407-2804-4B88-A0CC-C3FB30AAC450}" srcId="{74561123-A420-4EAC-AE91-AC08C7B439E4}" destId="{9102434F-FCB8-426D-BFEA-E6A16DBDE57E}" srcOrd="2" destOrd="0" parTransId="{57836656-2ABE-4743-ADE2-DAD68E5FE953}" sibTransId="{0A27B008-3582-4D43-B91C-B906E9D8E5D8}"/>
    <dgm:cxn modelId="{201AB512-762F-4206-BD56-C8620C7A753E}" srcId="{74561123-A420-4EAC-AE91-AC08C7B439E4}" destId="{C6A684E2-A843-4302-A562-BF5FAD98129B}" srcOrd="3" destOrd="0" parTransId="{1E628B93-03E2-4D54-862C-BC2CF2A908A5}" sibTransId="{105EAE38-7FDE-4D9A-9429-3A8046008285}"/>
    <dgm:cxn modelId="{E9913D46-6C30-8247-B12B-60CA742BF1C0}" type="presOf" srcId="{9102434F-FCB8-426D-BFEA-E6A16DBDE57E}" destId="{0E6307B1-59EA-864C-90ED-8F70A636C2C0}" srcOrd="0" destOrd="0" presId="urn:microsoft.com/office/officeart/2005/8/layout/vList2"/>
    <dgm:cxn modelId="{F7FFCD53-1AA0-2241-9797-A07103DD89F0}" type="presOf" srcId="{C21D61BC-8886-42F0-9EE4-C032EDA5B805}" destId="{FCAAD11A-26A7-2B42-A404-BBE363B9C885}" srcOrd="0" destOrd="0" presId="urn:microsoft.com/office/officeart/2005/8/layout/vList2"/>
    <dgm:cxn modelId="{32655183-5A0F-43EC-A072-02233E08513D}" srcId="{74561123-A420-4EAC-AE91-AC08C7B439E4}" destId="{8A998EE9-4943-42DD-8B14-775FD0912D8E}" srcOrd="1" destOrd="0" parTransId="{3085D31A-053A-48CB-A565-D5714A1D8732}" sibTransId="{829F0117-EA11-45AC-98C1-C9C78B5B6F20}"/>
    <dgm:cxn modelId="{FDBEE093-393F-492E-90C1-0BE5A3F2F523}" srcId="{74561123-A420-4EAC-AE91-AC08C7B439E4}" destId="{C21D61BC-8886-42F0-9EE4-C032EDA5B805}" srcOrd="4" destOrd="0" parTransId="{12389622-7C04-41D4-9ECC-7AB40C7201F4}" sibTransId="{FDEAD930-1096-4AF7-9E3A-9BA7BC87F748}"/>
    <dgm:cxn modelId="{04BE539C-4E83-E340-9D03-E181764799A4}" type="presOf" srcId="{74561123-A420-4EAC-AE91-AC08C7B439E4}" destId="{19C1A428-2679-014E-926E-18DBCA13CE34}" srcOrd="0" destOrd="0" presId="urn:microsoft.com/office/officeart/2005/8/layout/vList2"/>
    <dgm:cxn modelId="{FA95D39F-4F25-4686-B39D-81F1410608B2}" srcId="{74561123-A420-4EAC-AE91-AC08C7B439E4}" destId="{46CFB0C4-FE0E-4DE2-9B54-7EB85A73E615}" srcOrd="0" destOrd="0" parTransId="{1F642B3C-705C-43C2-AF29-FF3F36E741A6}" sibTransId="{7C2F4A71-0C65-4C3E-9732-77CE6E1A500B}"/>
    <dgm:cxn modelId="{17C345A0-24A4-9144-B6AA-2EEF46A6F694}" type="presOf" srcId="{8A998EE9-4943-42DD-8B14-775FD0912D8E}" destId="{21018BE8-A052-0147-AB52-5E140939D76A}" srcOrd="0" destOrd="0" presId="urn:microsoft.com/office/officeart/2005/8/layout/vList2"/>
    <dgm:cxn modelId="{941C73A3-07FD-1444-9BFC-1FCDEBC6BB2C}" type="presOf" srcId="{C6A684E2-A843-4302-A562-BF5FAD98129B}" destId="{A396C37A-3548-7048-8843-DFC19ABBA7FE}" srcOrd="0" destOrd="0" presId="urn:microsoft.com/office/officeart/2005/8/layout/vList2"/>
    <dgm:cxn modelId="{368167AF-B2AA-4CE5-869D-A40C54F3A02A}" srcId="{74561123-A420-4EAC-AE91-AC08C7B439E4}" destId="{DAF42193-AE98-4D20-AF74-8E6F31DC1757}" srcOrd="6" destOrd="0" parTransId="{03E0ED37-FDD1-433C-9D14-5C1E1A56EF73}" sibTransId="{CBCEA6E4-84AB-4C88-9441-D0D05836BD59}"/>
    <dgm:cxn modelId="{7560F6C3-F3A1-48BC-B0B1-4894B512412A}" srcId="{74561123-A420-4EAC-AE91-AC08C7B439E4}" destId="{C63BB126-B879-4475-83C8-8FBAC6DB92F0}" srcOrd="7" destOrd="0" parTransId="{78BF6CB5-ED1A-4F9E-B36B-670C9405EFC4}" sibTransId="{20104B09-D155-4289-9715-433F544DDE0B}"/>
    <dgm:cxn modelId="{748329D9-2935-A141-AE9A-43E84C412EE3}" type="presOf" srcId="{DAF42193-AE98-4D20-AF74-8E6F31DC1757}" destId="{C5348571-1661-6F44-AF5C-06A77E2B4080}" srcOrd="0" destOrd="0" presId="urn:microsoft.com/office/officeart/2005/8/layout/vList2"/>
    <dgm:cxn modelId="{ABCD65DE-604A-8A4E-94CB-C5799BB21FC6}" type="presOf" srcId="{02296B14-6D39-477E-8FB6-772DA1C39EA7}" destId="{3E74EAC7-AC90-7343-BDAF-A50D115A5CF2}" srcOrd="0" destOrd="0" presId="urn:microsoft.com/office/officeart/2005/8/layout/vList2"/>
    <dgm:cxn modelId="{311700E0-9793-44E9-8490-DFE49D33413E}" srcId="{74561123-A420-4EAC-AE91-AC08C7B439E4}" destId="{02296B14-6D39-477E-8FB6-772DA1C39EA7}" srcOrd="5" destOrd="0" parTransId="{8E50712E-62BA-465E-B7CC-7AFF8E20C9A6}" sibTransId="{602DF05A-7832-4C2A-84B9-940B86C47EBF}"/>
    <dgm:cxn modelId="{420DF2F0-911F-7548-8B7B-6243A33D90FD}" type="presOf" srcId="{C63BB126-B879-4475-83C8-8FBAC6DB92F0}" destId="{BFD1EA2D-DCDB-124A-9E85-0B72DCF7AAF7}" srcOrd="0" destOrd="0" presId="urn:microsoft.com/office/officeart/2005/8/layout/vList2"/>
    <dgm:cxn modelId="{74D34AFA-6F96-A14C-BC39-CCE139A70513}" type="presOf" srcId="{46CFB0C4-FE0E-4DE2-9B54-7EB85A73E615}" destId="{D8253204-D4A0-6C46-9E41-94A6A170C48B}" srcOrd="0" destOrd="0" presId="urn:microsoft.com/office/officeart/2005/8/layout/vList2"/>
    <dgm:cxn modelId="{38E6123E-C3CB-1744-8015-BD20E8958D57}" type="presParOf" srcId="{19C1A428-2679-014E-926E-18DBCA13CE34}" destId="{D8253204-D4A0-6C46-9E41-94A6A170C48B}" srcOrd="0" destOrd="0" presId="urn:microsoft.com/office/officeart/2005/8/layout/vList2"/>
    <dgm:cxn modelId="{A43AE393-3601-364A-B63D-24C861FCB805}" type="presParOf" srcId="{19C1A428-2679-014E-926E-18DBCA13CE34}" destId="{FCD7E662-FFDB-A949-B390-129D6B1581F2}" srcOrd="1" destOrd="0" presId="urn:microsoft.com/office/officeart/2005/8/layout/vList2"/>
    <dgm:cxn modelId="{3BCE6E6B-BD27-0B41-998F-1C9CCD22C603}" type="presParOf" srcId="{19C1A428-2679-014E-926E-18DBCA13CE34}" destId="{21018BE8-A052-0147-AB52-5E140939D76A}" srcOrd="2" destOrd="0" presId="urn:microsoft.com/office/officeart/2005/8/layout/vList2"/>
    <dgm:cxn modelId="{AB6482F7-6F38-7447-8A9C-078E0DE2C77C}" type="presParOf" srcId="{19C1A428-2679-014E-926E-18DBCA13CE34}" destId="{3E16D486-8B26-8841-A011-FEC0FC2D13F8}" srcOrd="3" destOrd="0" presId="urn:microsoft.com/office/officeart/2005/8/layout/vList2"/>
    <dgm:cxn modelId="{70618407-4748-6949-A3BF-970B08491B6B}" type="presParOf" srcId="{19C1A428-2679-014E-926E-18DBCA13CE34}" destId="{0E6307B1-59EA-864C-90ED-8F70A636C2C0}" srcOrd="4" destOrd="0" presId="urn:microsoft.com/office/officeart/2005/8/layout/vList2"/>
    <dgm:cxn modelId="{6DE1656F-2663-284A-846C-AFB39660E220}" type="presParOf" srcId="{19C1A428-2679-014E-926E-18DBCA13CE34}" destId="{470B461E-5745-BE41-8EFE-07D85438745B}" srcOrd="5" destOrd="0" presId="urn:microsoft.com/office/officeart/2005/8/layout/vList2"/>
    <dgm:cxn modelId="{E5921677-14F9-A344-91D9-009D9F7A2A01}" type="presParOf" srcId="{19C1A428-2679-014E-926E-18DBCA13CE34}" destId="{A396C37A-3548-7048-8843-DFC19ABBA7FE}" srcOrd="6" destOrd="0" presId="urn:microsoft.com/office/officeart/2005/8/layout/vList2"/>
    <dgm:cxn modelId="{A58C6516-7DC7-8F4F-99DF-22CAF8A338F5}" type="presParOf" srcId="{19C1A428-2679-014E-926E-18DBCA13CE34}" destId="{69286E6C-0B4B-5A4D-8715-FF4BEFBD2A8F}" srcOrd="7" destOrd="0" presId="urn:microsoft.com/office/officeart/2005/8/layout/vList2"/>
    <dgm:cxn modelId="{73249627-4F72-564F-84E5-CD8CFB5FEA47}" type="presParOf" srcId="{19C1A428-2679-014E-926E-18DBCA13CE34}" destId="{FCAAD11A-26A7-2B42-A404-BBE363B9C885}" srcOrd="8" destOrd="0" presId="urn:microsoft.com/office/officeart/2005/8/layout/vList2"/>
    <dgm:cxn modelId="{B9E60EA7-7DF6-6B4F-BB0F-AA64255A5FCA}" type="presParOf" srcId="{19C1A428-2679-014E-926E-18DBCA13CE34}" destId="{7E1ED024-6ED7-414A-942F-D51510934704}" srcOrd="9" destOrd="0" presId="urn:microsoft.com/office/officeart/2005/8/layout/vList2"/>
    <dgm:cxn modelId="{95491552-5DAB-0A44-BDC9-1F76B4F90B76}" type="presParOf" srcId="{19C1A428-2679-014E-926E-18DBCA13CE34}" destId="{3E74EAC7-AC90-7343-BDAF-A50D115A5CF2}" srcOrd="10" destOrd="0" presId="urn:microsoft.com/office/officeart/2005/8/layout/vList2"/>
    <dgm:cxn modelId="{897BAFDF-435D-4A49-B564-A5CC3F9D1628}" type="presParOf" srcId="{19C1A428-2679-014E-926E-18DBCA13CE34}" destId="{A6C308E1-FC7C-864A-AD06-0C85B6C6E4ED}" srcOrd="11" destOrd="0" presId="urn:microsoft.com/office/officeart/2005/8/layout/vList2"/>
    <dgm:cxn modelId="{F3F98738-CCED-8048-9C42-DEF3C1980644}" type="presParOf" srcId="{19C1A428-2679-014E-926E-18DBCA13CE34}" destId="{C5348571-1661-6F44-AF5C-06A77E2B4080}" srcOrd="12" destOrd="0" presId="urn:microsoft.com/office/officeart/2005/8/layout/vList2"/>
    <dgm:cxn modelId="{B16F9B07-22A8-3E40-A05D-8E420F7847E9}" type="presParOf" srcId="{19C1A428-2679-014E-926E-18DBCA13CE34}" destId="{636250AB-90A7-C54E-BC72-6B2AA55A49BE}" srcOrd="13" destOrd="0" presId="urn:microsoft.com/office/officeart/2005/8/layout/vList2"/>
    <dgm:cxn modelId="{C295F9E0-3624-C84A-A247-BB4CF879444C}" type="presParOf" srcId="{19C1A428-2679-014E-926E-18DBCA13CE34}" destId="{BFD1EA2D-DCDB-124A-9E85-0B72DCF7AAF7}"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4D724C-6FF9-4208-8ACA-0533F28BD33F}"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2B9C6DD-EC3D-4FE9-B1F2-2212387EECD4}">
      <dgm:prSet/>
      <dgm:spPr/>
      <dgm:t>
        <a:bodyPr/>
        <a:lstStyle/>
        <a:p>
          <a:pPr>
            <a:defRPr b="1"/>
          </a:pPr>
          <a:r>
            <a:rPr lang="tr-TR" b="1"/>
            <a:t>Bireyin Hayat Döngüsü ve Kariyer Aşamaları</a:t>
          </a:r>
          <a:endParaRPr lang="en-US"/>
        </a:p>
      </dgm:t>
    </dgm:pt>
    <dgm:pt modelId="{D0917141-EAF1-48D4-947D-8A37A7BCDDA8}" type="parTrans" cxnId="{D0425A68-8247-45DD-AAA1-860F299D958B}">
      <dgm:prSet/>
      <dgm:spPr/>
      <dgm:t>
        <a:bodyPr/>
        <a:lstStyle/>
        <a:p>
          <a:endParaRPr lang="en-US"/>
        </a:p>
      </dgm:t>
    </dgm:pt>
    <dgm:pt modelId="{4C2028C8-5816-4620-A7CC-7B2081F3D290}" type="sibTrans" cxnId="{D0425A68-8247-45DD-AAA1-860F299D958B}">
      <dgm:prSet/>
      <dgm:spPr/>
      <dgm:t>
        <a:bodyPr/>
        <a:lstStyle/>
        <a:p>
          <a:endParaRPr lang="en-US"/>
        </a:p>
      </dgm:t>
    </dgm:pt>
    <dgm:pt modelId="{8E2E56B9-451F-4221-BA9A-7D0D355697E4}">
      <dgm:prSet/>
      <dgm:spPr/>
      <dgm:t>
        <a:bodyPr/>
        <a:lstStyle/>
        <a:p>
          <a:pPr>
            <a:defRPr b="1"/>
          </a:pPr>
          <a:r>
            <a:rPr lang="tr-TR"/>
            <a:t>Erikson, bireyin yaşamını dördü ‘’çocukluk”, dördü de ‘’yetişkinlik” devrelerinde olmak üzere sekiz evrede incelemiştir. Dört olgunlaşma dönemi “büyüme çağı, gençlik, yetişkinlik ve yaşlılık”  dönemleridir. </a:t>
          </a:r>
          <a:endParaRPr lang="en-US"/>
        </a:p>
      </dgm:t>
    </dgm:pt>
    <dgm:pt modelId="{73D838E2-92D2-422E-94B5-EE3F230CE056}" type="parTrans" cxnId="{9419FEA1-2B35-4683-A671-5755C09C05A8}">
      <dgm:prSet/>
      <dgm:spPr/>
      <dgm:t>
        <a:bodyPr/>
        <a:lstStyle/>
        <a:p>
          <a:endParaRPr lang="en-US"/>
        </a:p>
      </dgm:t>
    </dgm:pt>
    <dgm:pt modelId="{55CE02D3-FC6F-4A6F-A7DE-279D4368DEC4}" type="sibTrans" cxnId="{9419FEA1-2B35-4683-A671-5755C09C05A8}">
      <dgm:prSet/>
      <dgm:spPr/>
      <dgm:t>
        <a:bodyPr/>
        <a:lstStyle/>
        <a:p>
          <a:endParaRPr lang="en-US"/>
        </a:p>
      </dgm:t>
    </dgm:pt>
    <dgm:pt modelId="{C13B5008-5640-4FDF-A661-5668EF8E4642}">
      <dgm:prSet/>
      <dgm:spPr/>
      <dgm:t>
        <a:bodyPr/>
        <a:lstStyle/>
        <a:p>
          <a:pPr>
            <a:defRPr b="1"/>
          </a:pPr>
          <a:r>
            <a:rPr lang="tr-TR" u="sng"/>
            <a:t>Levinson, yaşam dönemleriyle ilgili araştırmalarında, aşamaları kariyer ile ilişkilendirerek bir model geliştirmiştir. Söz konusu modele göre birey, olgunlaşma sürecine aşağıdaki aşamalardan geçerek ulaşmaktadır:</a:t>
          </a:r>
          <a:endParaRPr lang="en-US"/>
        </a:p>
      </dgm:t>
    </dgm:pt>
    <dgm:pt modelId="{D61F7BE2-DEDD-4868-A147-A14254A429A8}" type="parTrans" cxnId="{6B04F67C-4243-4DA9-A2CE-2C515A21D36B}">
      <dgm:prSet/>
      <dgm:spPr/>
      <dgm:t>
        <a:bodyPr/>
        <a:lstStyle/>
        <a:p>
          <a:endParaRPr lang="en-US"/>
        </a:p>
      </dgm:t>
    </dgm:pt>
    <dgm:pt modelId="{5C253113-A95A-40B4-838B-64ECE39820B1}" type="sibTrans" cxnId="{6B04F67C-4243-4DA9-A2CE-2C515A21D36B}">
      <dgm:prSet/>
      <dgm:spPr/>
      <dgm:t>
        <a:bodyPr/>
        <a:lstStyle/>
        <a:p>
          <a:endParaRPr lang="en-US"/>
        </a:p>
      </dgm:t>
    </dgm:pt>
    <dgm:pt modelId="{A88F808D-A598-4697-8E52-6C676758852E}">
      <dgm:prSet/>
      <dgm:spPr/>
      <dgm:t>
        <a:bodyPr/>
        <a:lstStyle/>
        <a:p>
          <a:r>
            <a:rPr lang="tr-TR"/>
            <a:t>-Aileden Ayrılma (Yaş 17-22)</a:t>
          </a:r>
          <a:endParaRPr lang="en-US"/>
        </a:p>
      </dgm:t>
    </dgm:pt>
    <dgm:pt modelId="{BA4FCCC2-2E79-4FF8-95AF-17BBDD723FE3}" type="parTrans" cxnId="{CB5E193D-D2B6-4C4D-8AA4-3C9C93FCFB67}">
      <dgm:prSet/>
      <dgm:spPr/>
      <dgm:t>
        <a:bodyPr/>
        <a:lstStyle/>
        <a:p>
          <a:endParaRPr lang="en-US"/>
        </a:p>
      </dgm:t>
    </dgm:pt>
    <dgm:pt modelId="{EDF3D614-C7BF-4DB4-B9EA-0E45E84F53DE}" type="sibTrans" cxnId="{CB5E193D-D2B6-4C4D-8AA4-3C9C93FCFB67}">
      <dgm:prSet/>
      <dgm:spPr/>
      <dgm:t>
        <a:bodyPr/>
        <a:lstStyle/>
        <a:p>
          <a:endParaRPr lang="en-US"/>
        </a:p>
      </dgm:t>
    </dgm:pt>
    <dgm:pt modelId="{745BE6FF-EE9E-48A3-82D8-42AE6A75A531}">
      <dgm:prSet/>
      <dgm:spPr/>
      <dgm:t>
        <a:bodyPr/>
        <a:lstStyle/>
        <a:p>
          <a:r>
            <a:rPr lang="tr-TR"/>
            <a:t>-Rüşt Dünyasına Giriş (Yaş 22-28)</a:t>
          </a:r>
          <a:endParaRPr lang="en-US"/>
        </a:p>
      </dgm:t>
    </dgm:pt>
    <dgm:pt modelId="{412FD44B-8E77-4817-8302-B9DA3914E9D8}" type="parTrans" cxnId="{A876CADC-9B02-4D25-969F-C9B18830CA53}">
      <dgm:prSet/>
      <dgm:spPr/>
      <dgm:t>
        <a:bodyPr/>
        <a:lstStyle/>
        <a:p>
          <a:endParaRPr lang="en-US"/>
        </a:p>
      </dgm:t>
    </dgm:pt>
    <dgm:pt modelId="{980D7F26-1175-4703-A05D-C7982A75D6A7}" type="sibTrans" cxnId="{A876CADC-9B02-4D25-969F-C9B18830CA53}">
      <dgm:prSet/>
      <dgm:spPr/>
      <dgm:t>
        <a:bodyPr/>
        <a:lstStyle/>
        <a:p>
          <a:endParaRPr lang="en-US"/>
        </a:p>
      </dgm:t>
    </dgm:pt>
    <dgm:pt modelId="{CD9BAA3D-9FF2-4C40-95C9-DA8BA506E474}">
      <dgm:prSet/>
      <dgm:spPr/>
      <dgm:t>
        <a:bodyPr/>
        <a:lstStyle/>
        <a:p>
          <a:r>
            <a:rPr lang="tr-TR"/>
            <a:t>-30 Yaş Değişimi-Geçiş Dönemi (Yaş 28-33)</a:t>
          </a:r>
          <a:endParaRPr lang="en-US"/>
        </a:p>
      </dgm:t>
    </dgm:pt>
    <dgm:pt modelId="{2E5F1F67-B102-437A-BF91-2E2AA5AA4F05}" type="parTrans" cxnId="{522EFF80-CDB8-4AFA-A7BC-A0A8135FC996}">
      <dgm:prSet/>
      <dgm:spPr/>
      <dgm:t>
        <a:bodyPr/>
        <a:lstStyle/>
        <a:p>
          <a:endParaRPr lang="en-US"/>
        </a:p>
      </dgm:t>
    </dgm:pt>
    <dgm:pt modelId="{D389634A-FED0-463F-AE4F-005D24DF87E0}" type="sibTrans" cxnId="{522EFF80-CDB8-4AFA-A7BC-A0A8135FC996}">
      <dgm:prSet/>
      <dgm:spPr/>
      <dgm:t>
        <a:bodyPr/>
        <a:lstStyle/>
        <a:p>
          <a:endParaRPr lang="en-US"/>
        </a:p>
      </dgm:t>
    </dgm:pt>
    <dgm:pt modelId="{81DBF838-7B9F-4EE5-9C47-61D7EA3FF90C}">
      <dgm:prSet/>
      <dgm:spPr/>
      <dgm:t>
        <a:bodyPr/>
        <a:lstStyle/>
        <a:p>
          <a:r>
            <a:rPr lang="tr-TR"/>
            <a:t>-Yerleşme (Yaş 33-40)</a:t>
          </a:r>
          <a:endParaRPr lang="en-US"/>
        </a:p>
      </dgm:t>
    </dgm:pt>
    <dgm:pt modelId="{D39EFF79-85C7-43E6-809D-D83A25AEA22C}" type="parTrans" cxnId="{6F2C6C71-EB5C-42ED-BBE8-E72CFAFD878B}">
      <dgm:prSet/>
      <dgm:spPr/>
      <dgm:t>
        <a:bodyPr/>
        <a:lstStyle/>
        <a:p>
          <a:endParaRPr lang="en-US"/>
        </a:p>
      </dgm:t>
    </dgm:pt>
    <dgm:pt modelId="{8277D02B-EDEB-4200-A6B2-0BF2DA4A271B}" type="sibTrans" cxnId="{6F2C6C71-EB5C-42ED-BBE8-E72CFAFD878B}">
      <dgm:prSet/>
      <dgm:spPr/>
      <dgm:t>
        <a:bodyPr/>
        <a:lstStyle/>
        <a:p>
          <a:endParaRPr lang="en-US"/>
        </a:p>
      </dgm:t>
    </dgm:pt>
    <dgm:pt modelId="{8434D271-66E5-4E36-A297-E939CBDC81BE}">
      <dgm:prSet/>
      <dgm:spPr/>
      <dgm:t>
        <a:bodyPr/>
        <a:lstStyle/>
        <a:p>
          <a:r>
            <a:rPr lang="tr-TR"/>
            <a:t>-Orta Ömre Geçiş (Yaş 40-45)</a:t>
          </a:r>
          <a:endParaRPr lang="en-US"/>
        </a:p>
      </dgm:t>
    </dgm:pt>
    <dgm:pt modelId="{F153451D-7433-47DB-9EFA-D5005F17D1B9}" type="parTrans" cxnId="{B8C92F4D-1031-4B78-99BC-5AE33B4533A8}">
      <dgm:prSet/>
      <dgm:spPr/>
      <dgm:t>
        <a:bodyPr/>
        <a:lstStyle/>
        <a:p>
          <a:endParaRPr lang="en-US"/>
        </a:p>
      </dgm:t>
    </dgm:pt>
    <dgm:pt modelId="{2777E62A-F7C5-4E10-B8C0-B532B9A2F361}" type="sibTrans" cxnId="{B8C92F4D-1031-4B78-99BC-5AE33B4533A8}">
      <dgm:prSet/>
      <dgm:spPr/>
      <dgm:t>
        <a:bodyPr/>
        <a:lstStyle/>
        <a:p>
          <a:endParaRPr lang="en-US"/>
        </a:p>
      </dgm:t>
    </dgm:pt>
    <dgm:pt modelId="{7D829AF8-70D5-417B-B6BD-36F5E2E662B4}">
      <dgm:prSet/>
      <dgm:spPr/>
      <dgm:t>
        <a:bodyPr/>
        <a:lstStyle/>
        <a:p>
          <a:r>
            <a:rPr lang="tr-TR"/>
            <a:t>-Orta Erişkinliğe Giriş (Yaş 45-50)</a:t>
          </a:r>
          <a:endParaRPr lang="en-US"/>
        </a:p>
      </dgm:t>
    </dgm:pt>
    <dgm:pt modelId="{0B08FFD4-4027-401D-AAB0-C837DC8A7296}" type="parTrans" cxnId="{88CA4435-DBE0-4465-8BAE-AD1C59843E75}">
      <dgm:prSet/>
      <dgm:spPr/>
      <dgm:t>
        <a:bodyPr/>
        <a:lstStyle/>
        <a:p>
          <a:endParaRPr lang="en-US"/>
        </a:p>
      </dgm:t>
    </dgm:pt>
    <dgm:pt modelId="{0848A8B2-622D-4740-92BA-73BCD712E383}" type="sibTrans" cxnId="{88CA4435-DBE0-4465-8BAE-AD1C59843E75}">
      <dgm:prSet/>
      <dgm:spPr/>
      <dgm:t>
        <a:bodyPr/>
        <a:lstStyle/>
        <a:p>
          <a:endParaRPr lang="en-US"/>
        </a:p>
      </dgm:t>
    </dgm:pt>
    <dgm:pt modelId="{6F584011-3CBF-4B6D-8DC2-F98FD861CD64}">
      <dgm:prSet/>
      <dgm:spPr/>
      <dgm:t>
        <a:bodyPr/>
        <a:lstStyle/>
        <a:p>
          <a:r>
            <a:rPr lang="tr-TR"/>
            <a:t>-50 Yaş Değişimi (Yaş 50-55)</a:t>
          </a:r>
          <a:endParaRPr lang="en-US"/>
        </a:p>
      </dgm:t>
    </dgm:pt>
    <dgm:pt modelId="{7ACF6D61-8D3A-432B-B8A5-CCCEA8B5B51F}" type="parTrans" cxnId="{941A9098-16E9-4370-91A5-18EE98A057DA}">
      <dgm:prSet/>
      <dgm:spPr/>
      <dgm:t>
        <a:bodyPr/>
        <a:lstStyle/>
        <a:p>
          <a:endParaRPr lang="en-US"/>
        </a:p>
      </dgm:t>
    </dgm:pt>
    <dgm:pt modelId="{BD7773F9-7708-41CF-824E-5375CB7E4A64}" type="sibTrans" cxnId="{941A9098-16E9-4370-91A5-18EE98A057DA}">
      <dgm:prSet/>
      <dgm:spPr/>
      <dgm:t>
        <a:bodyPr/>
        <a:lstStyle/>
        <a:p>
          <a:endParaRPr lang="en-US"/>
        </a:p>
      </dgm:t>
    </dgm:pt>
    <dgm:pt modelId="{4CABC4D7-145E-4CBD-B185-396E140742B5}">
      <dgm:prSet/>
      <dgm:spPr/>
      <dgm:t>
        <a:bodyPr/>
        <a:lstStyle/>
        <a:p>
          <a:r>
            <a:rPr lang="tr-TR"/>
            <a:t>-</a:t>
          </a:r>
          <a:r>
            <a:rPr lang="en-US"/>
            <a:t>Orta Erişkinliğin Sonu (Yaş 55-60)</a:t>
          </a:r>
        </a:p>
      </dgm:t>
    </dgm:pt>
    <dgm:pt modelId="{0AD49E3A-56CD-4652-B71C-BAB662624143}" type="parTrans" cxnId="{30ADD2B8-36B7-4714-9179-6241E13FCE22}">
      <dgm:prSet/>
      <dgm:spPr/>
      <dgm:t>
        <a:bodyPr/>
        <a:lstStyle/>
        <a:p>
          <a:endParaRPr lang="en-US"/>
        </a:p>
      </dgm:t>
    </dgm:pt>
    <dgm:pt modelId="{5C4A05B9-8C3E-4101-A72E-3C64DB3C40BA}" type="sibTrans" cxnId="{30ADD2B8-36B7-4714-9179-6241E13FCE22}">
      <dgm:prSet/>
      <dgm:spPr/>
      <dgm:t>
        <a:bodyPr/>
        <a:lstStyle/>
        <a:p>
          <a:endParaRPr lang="en-US"/>
        </a:p>
      </dgm:t>
    </dgm:pt>
    <dgm:pt modelId="{161F0026-E81B-44E8-A1A4-FA1D57FE42D4}">
      <dgm:prSet/>
      <dgm:spPr/>
      <dgm:t>
        <a:bodyPr/>
        <a:lstStyle/>
        <a:p>
          <a:r>
            <a:rPr lang="tr-TR"/>
            <a:t>-</a:t>
          </a:r>
          <a:r>
            <a:rPr lang="en-US"/>
            <a:t>Son Erişkinliğe Geçiş (Yaş 60-65)</a:t>
          </a:r>
        </a:p>
      </dgm:t>
    </dgm:pt>
    <dgm:pt modelId="{F3FC3DC8-EF09-4AAB-9227-6CFE1D33C209}" type="parTrans" cxnId="{0F54BF22-5370-4662-B2D3-C96D0872F74B}">
      <dgm:prSet/>
      <dgm:spPr/>
      <dgm:t>
        <a:bodyPr/>
        <a:lstStyle/>
        <a:p>
          <a:endParaRPr lang="en-US"/>
        </a:p>
      </dgm:t>
    </dgm:pt>
    <dgm:pt modelId="{F5D71BC4-468F-46CA-A3C6-48A87640D4C7}" type="sibTrans" cxnId="{0F54BF22-5370-4662-B2D3-C96D0872F74B}">
      <dgm:prSet/>
      <dgm:spPr/>
      <dgm:t>
        <a:bodyPr/>
        <a:lstStyle/>
        <a:p>
          <a:endParaRPr lang="en-US"/>
        </a:p>
      </dgm:t>
    </dgm:pt>
    <dgm:pt modelId="{C52CD4C4-F0D9-4FA2-BFE3-DD89C6229B11}">
      <dgm:prSet/>
      <dgm:spPr/>
      <dgm:t>
        <a:bodyPr/>
        <a:lstStyle/>
        <a:p>
          <a:r>
            <a:rPr lang="tr-TR"/>
            <a:t>-</a:t>
          </a:r>
          <a:r>
            <a:rPr lang="en-US"/>
            <a:t>Son Erişkinlik (65 Yaş ve Sonrası)</a:t>
          </a:r>
        </a:p>
      </dgm:t>
    </dgm:pt>
    <dgm:pt modelId="{ABC168AF-CBD7-4F16-A658-15E3317D1925}" type="parTrans" cxnId="{C40FBFA9-D297-4228-884C-83FFD6410247}">
      <dgm:prSet/>
      <dgm:spPr/>
      <dgm:t>
        <a:bodyPr/>
        <a:lstStyle/>
        <a:p>
          <a:endParaRPr lang="en-US"/>
        </a:p>
      </dgm:t>
    </dgm:pt>
    <dgm:pt modelId="{3AE8C005-899F-454F-BF2D-67BB61803159}" type="sibTrans" cxnId="{C40FBFA9-D297-4228-884C-83FFD6410247}">
      <dgm:prSet/>
      <dgm:spPr/>
      <dgm:t>
        <a:bodyPr/>
        <a:lstStyle/>
        <a:p>
          <a:endParaRPr lang="en-US"/>
        </a:p>
      </dgm:t>
    </dgm:pt>
    <dgm:pt modelId="{E35400CE-6FFA-4A29-8B32-9F7D362CC4A5}" type="pres">
      <dgm:prSet presAssocID="{684D724C-6FF9-4208-8ACA-0533F28BD33F}" presName="root" presStyleCnt="0">
        <dgm:presLayoutVars>
          <dgm:dir/>
          <dgm:resizeHandles val="exact"/>
        </dgm:presLayoutVars>
      </dgm:prSet>
      <dgm:spPr/>
    </dgm:pt>
    <dgm:pt modelId="{82078237-1818-4A62-ABBE-BEE1BE5801B9}" type="pres">
      <dgm:prSet presAssocID="{A2B9C6DD-EC3D-4FE9-B1F2-2212387EECD4}" presName="compNode" presStyleCnt="0"/>
      <dgm:spPr/>
    </dgm:pt>
    <dgm:pt modelId="{DC4533DC-708A-4BD8-B608-934E5882E579}" type="pres">
      <dgm:prSet presAssocID="{A2B9C6DD-EC3D-4FE9-B1F2-2212387EEC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inele"/>
        </a:ext>
      </dgm:extLst>
    </dgm:pt>
    <dgm:pt modelId="{081732A9-FF6E-48EF-BEC2-4915BDB5863D}" type="pres">
      <dgm:prSet presAssocID="{A2B9C6DD-EC3D-4FE9-B1F2-2212387EECD4}" presName="iconSpace" presStyleCnt="0"/>
      <dgm:spPr/>
    </dgm:pt>
    <dgm:pt modelId="{BC69599E-6CB2-44DD-A7B7-C10C3E48D3CD}" type="pres">
      <dgm:prSet presAssocID="{A2B9C6DD-EC3D-4FE9-B1F2-2212387EECD4}" presName="parTx" presStyleLbl="revTx" presStyleIdx="0" presStyleCnt="6">
        <dgm:presLayoutVars>
          <dgm:chMax val="0"/>
          <dgm:chPref val="0"/>
        </dgm:presLayoutVars>
      </dgm:prSet>
      <dgm:spPr/>
    </dgm:pt>
    <dgm:pt modelId="{2B0AF3B3-BE2F-465A-AC41-0DB5130770C9}" type="pres">
      <dgm:prSet presAssocID="{A2B9C6DD-EC3D-4FE9-B1F2-2212387EECD4}" presName="txSpace" presStyleCnt="0"/>
      <dgm:spPr/>
    </dgm:pt>
    <dgm:pt modelId="{4CAB316C-8372-4A52-80B4-660B26A58E15}" type="pres">
      <dgm:prSet presAssocID="{A2B9C6DD-EC3D-4FE9-B1F2-2212387EECD4}" presName="desTx" presStyleLbl="revTx" presStyleIdx="1" presStyleCnt="6">
        <dgm:presLayoutVars/>
      </dgm:prSet>
      <dgm:spPr/>
    </dgm:pt>
    <dgm:pt modelId="{17B9B2BA-8515-4725-8E5F-8CDA80C568A6}" type="pres">
      <dgm:prSet presAssocID="{4C2028C8-5816-4620-A7CC-7B2081F3D290}" presName="sibTrans" presStyleCnt="0"/>
      <dgm:spPr/>
    </dgm:pt>
    <dgm:pt modelId="{6C828D97-2156-415B-9E5B-32F133EFE411}" type="pres">
      <dgm:prSet presAssocID="{8E2E56B9-451F-4221-BA9A-7D0D355697E4}" presName="compNode" presStyleCnt="0"/>
      <dgm:spPr/>
    </dgm:pt>
    <dgm:pt modelId="{D2929EBA-114A-4E3A-BB9B-DAE58F3D6245}" type="pres">
      <dgm:prSet presAssocID="{8E2E56B9-451F-4221-BA9A-7D0D355697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lt Yazı"/>
        </a:ext>
      </dgm:extLst>
    </dgm:pt>
    <dgm:pt modelId="{8C2A2B8A-9F72-4704-82B1-69A0273CA6D2}" type="pres">
      <dgm:prSet presAssocID="{8E2E56B9-451F-4221-BA9A-7D0D355697E4}" presName="iconSpace" presStyleCnt="0"/>
      <dgm:spPr/>
    </dgm:pt>
    <dgm:pt modelId="{2FF80F4A-A3C3-4A6C-9D19-570B4E0F0A6A}" type="pres">
      <dgm:prSet presAssocID="{8E2E56B9-451F-4221-BA9A-7D0D355697E4}" presName="parTx" presStyleLbl="revTx" presStyleIdx="2" presStyleCnt="6">
        <dgm:presLayoutVars>
          <dgm:chMax val="0"/>
          <dgm:chPref val="0"/>
        </dgm:presLayoutVars>
      </dgm:prSet>
      <dgm:spPr/>
    </dgm:pt>
    <dgm:pt modelId="{60B8BBD5-E90E-41F7-8330-6A671C42721D}" type="pres">
      <dgm:prSet presAssocID="{8E2E56B9-451F-4221-BA9A-7D0D355697E4}" presName="txSpace" presStyleCnt="0"/>
      <dgm:spPr/>
    </dgm:pt>
    <dgm:pt modelId="{DCDA02A0-11A5-49D5-9612-D67A595E737D}" type="pres">
      <dgm:prSet presAssocID="{8E2E56B9-451F-4221-BA9A-7D0D355697E4}" presName="desTx" presStyleLbl="revTx" presStyleIdx="3" presStyleCnt="6">
        <dgm:presLayoutVars/>
      </dgm:prSet>
      <dgm:spPr/>
    </dgm:pt>
    <dgm:pt modelId="{73C12405-A4F4-4C79-9C93-A64FDA91DBD1}" type="pres">
      <dgm:prSet presAssocID="{55CE02D3-FC6F-4A6F-A7DE-279D4368DEC4}" presName="sibTrans" presStyleCnt="0"/>
      <dgm:spPr/>
    </dgm:pt>
    <dgm:pt modelId="{AB094CB7-C71E-4149-845E-FD3757BF1353}" type="pres">
      <dgm:prSet presAssocID="{C13B5008-5640-4FDF-A661-5668EF8E4642}" presName="compNode" presStyleCnt="0"/>
      <dgm:spPr/>
    </dgm:pt>
    <dgm:pt modelId="{FB276749-2E19-4B27-B36E-01BB6632EE03}" type="pres">
      <dgm:prSet presAssocID="{C13B5008-5640-4FDF-A661-5668EF8E46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aynakçı"/>
        </a:ext>
      </dgm:extLst>
    </dgm:pt>
    <dgm:pt modelId="{EDFE3042-F339-41F1-82E2-63102379558A}" type="pres">
      <dgm:prSet presAssocID="{C13B5008-5640-4FDF-A661-5668EF8E4642}" presName="iconSpace" presStyleCnt="0"/>
      <dgm:spPr/>
    </dgm:pt>
    <dgm:pt modelId="{69EBDBCF-BF63-4139-AD7F-E65B6139601B}" type="pres">
      <dgm:prSet presAssocID="{C13B5008-5640-4FDF-A661-5668EF8E4642}" presName="parTx" presStyleLbl="revTx" presStyleIdx="4" presStyleCnt="6">
        <dgm:presLayoutVars>
          <dgm:chMax val="0"/>
          <dgm:chPref val="0"/>
        </dgm:presLayoutVars>
      </dgm:prSet>
      <dgm:spPr/>
    </dgm:pt>
    <dgm:pt modelId="{50134D85-95FE-4EE3-9A5A-6998D30D52D5}" type="pres">
      <dgm:prSet presAssocID="{C13B5008-5640-4FDF-A661-5668EF8E4642}" presName="txSpace" presStyleCnt="0"/>
      <dgm:spPr/>
    </dgm:pt>
    <dgm:pt modelId="{D25A676E-A2CC-4D44-A38D-EFDEBBE69CEC}" type="pres">
      <dgm:prSet presAssocID="{C13B5008-5640-4FDF-A661-5668EF8E4642}" presName="desTx" presStyleLbl="revTx" presStyleIdx="5" presStyleCnt="6">
        <dgm:presLayoutVars/>
      </dgm:prSet>
      <dgm:spPr/>
    </dgm:pt>
  </dgm:ptLst>
  <dgm:cxnLst>
    <dgm:cxn modelId="{0F4DED0F-A587-4B1A-9B45-BE094BF7BF8B}" type="presOf" srcId="{C13B5008-5640-4FDF-A661-5668EF8E4642}" destId="{69EBDBCF-BF63-4139-AD7F-E65B6139601B}" srcOrd="0" destOrd="0" presId="urn:microsoft.com/office/officeart/2018/2/layout/IconLabelDescriptionList"/>
    <dgm:cxn modelId="{0F54BF22-5370-4662-B2D3-C96D0872F74B}" srcId="{C13B5008-5640-4FDF-A661-5668EF8E4642}" destId="{161F0026-E81B-44E8-A1A4-FA1D57FE42D4}" srcOrd="8" destOrd="0" parTransId="{F3FC3DC8-EF09-4AAB-9227-6CFE1D33C209}" sibTransId="{F5D71BC4-468F-46CA-A3C6-48A87640D4C7}"/>
    <dgm:cxn modelId="{9FE03D32-1A9C-415A-9954-D970D4B208F7}" type="presOf" srcId="{8E2E56B9-451F-4221-BA9A-7D0D355697E4}" destId="{2FF80F4A-A3C3-4A6C-9D19-570B4E0F0A6A}" srcOrd="0" destOrd="0" presId="urn:microsoft.com/office/officeart/2018/2/layout/IconLabelDescriptionList"/>
    <dgm:cxn modelId="{4464E532-7BB0-43AD-B60E-04E24299BCB2}" type="presOf" srcId="{81DBF838-7B9F-4EE5-9C47-61D7EA3FF90C}" destId="{D25A676E-A2CC-4D44-A38D-EFDEBBE69CEC}" srcOrd="0" destOrd="3" presId="urn:microsoft.com/office/officeart/2018/2/layout/IconLabelDescriptionList"/>
    <dgm:cxn modelId="{4509D634-C2B5-4D42-8437-CFF9D75A6F79}" type="presOf" srcId="{A2B9C6DD-EC3D-4FE9-B1F2-2212387EECD4}" destId="{BC69599E-6CB2-44DD-A7B7-C10C3E48D3CD}" srcOrd="0" destOrd="0" presId="urn:microsoft.com/office/officeart/2018/2/layout/IconLabelDescriptionList"/>
    <dgm:cxn modelId="{88CA4435-DBE0-4465-8BAE-AD1C59843E75}" srcId="{C13B5008-5640-4FDF-A661-5668EF8E4642}" destId="{7D829AF8-70D5-417B-B6BD-36F5E2E662B4}" srcOrd="5" destOrd="0" parTransId="{0B08FFD4-4027-401D-AAB0-C837DC8A7296}" sibTransId="{0848A8B2-622D-4740-92BA-73BCD712E383}"/>
    <dgm:cxn modelId="{CB5E193D-D2B6-4C4D-8AA4-3C9C93FCFB67}" srcId="{C13B5008-5640-4FDF-A661-5668EF8E4642}" destId="{A88F808D-A598-4697-8E52-6C676758852E}" srcOrd="0" destOrd="0" parTransId="{BA4FCCC2-2E79-4FF8-95AF-17BBDD723FE3}" sibTransId="{EDF3D614-C7BF-4DB4-B9EA-0E45E84F53DE}"/>
    <dgm:cxn modelId="{B8C92F4D-1031-4B78-99BC-5AE33B4533A8}" srcId="{C13B5008-5640-4FDF-A661-5668EF8E4642}" destId="{8434D271-66E5-4E36-A297-E939CBDC81BE}" srcOrd="4" destOrd="0" parTransId="{F153451D-7433-47DB-9EFA-D5005F17D1B9}" sibTransId="{2777E62A-F7C5-4E10-B8C0-B532B9A2F361}"/>
    <dgm:cxn modelId="{D0425A68-8247-45DD-AAA1-860F299D958B}" srcId="{684D724C-6FF9-4208-8ACA-0533F28BD33F}" destId="{A2B9C6DD-EC3D-4FE9-B1F2-2212387EECD4}" srcOrd="0" destOrd="0" parTransId="{D0917141-EAF1-48D4-947D-8A37A7BCDDA8}" sibTransId="{4C2028C8-5816-4620-A7CC-7B2081F3D290}"/>
    <dgm:cxn modelId="{67093E6A-5263-4882-863F-A8B90497F781}" type="presOf" srcId="{8434D271-66E5-4E36-A297-E939CBDC81BE}" destId="{D25A676E-A2CC-4D44-A38D-EFDEBBE69CEC}" srcOrd="0" destOrd="4" presId="urn:microsoft.com/office/officeart/2018/2/layout/IconLabelDescriptionList"/>
    <dgm:cxn modelId="{6F2C6C71-EB5C-42ED-BBE8-E72CFAFD878B}" srcId="{C13B5008-5640-4FDF-A661-5668EF8E4642}" destId="{81DBF838-7B9F-4EE5-9C47-61D7EA3FF90C}" srcOrd="3" destOrd="0" parTransId="{D39EFF79-85C7-43E6-809D-D83A25AEA22C}" sibTransId="{8277D02B-EDEB-4200-A6B2-0BF2DA4A271B}"/>
    <dgm:cxn modelId="{6B04F67C-4243-4DA9-A2CE-2C515A21D36B}" srcId="{684D724C-6FF9-4208-8ACA-0533F28BD33F}" destId="{C13B5008-5640-4FDF-A661-5668EF8E4642}" srcOrd="2" destOrd="0" parTransId="{D61F7BE2-DEDD-4868-A147-A14254A429A8}" sibTransId="{5C253113-A95A-40B4-838B-64ECE39820B1}"/>
    <dgm:cxn modelId="{522EFF80-CDB8-4AFA-A7BC-A0A8135FC996}" srcId="{C13B5008-5640-4FDF-A661-5668EF8E4642}" destId="{CD9BAA3D-9FF2-4C40-95C9-DA8BA506E474}" srcOrd="2" destOrd="0" parTransId="{2E5F1F67-B102-437A-BF91-2E2AA5AA4F05}" sibTransId="{D389634A-FED0-463F-AE4F-005D24DF87E0}"/>
    <dgm:cxn modelId="{CD632986-47C6-4D72-9F66-AFFDABDF8C4F}" type="presOf" srcId="{6F584011-3CBF-4B6D-8DC2-F98FD861CD64}" destId="{D25A676E-A2CC-4D44-A38D-EFDEBBE69CEC}" srcOrd="0" destOrd="6" presId="urn:microsoft.com/office/officeart/2018/2/layout/IconLabelDescriptionList"/>
    <dgm:cxn modelId="{77C8A086-4445-4161-987B-96669475E993}" type="presOf" srcId="{745BE6FF-EE9E-48A3-82D8-42AE6A75A531}" destId="{D25A676E-A2CC-4D44-A38D-EFDEBBE69CEC}" srcOrd="0" destOrd="1" presId="urn:microsoft.com/office/officeart/2018/2/layout/IconLabelDescriptionList"/>
    <dgm:cxn modelId="{C4B0B28E-1A84-47FE-8DEC-A8272442E992}" type="presOf" srcId="{CD9BAA3D-9FF2-4C40-95C9-DA8BA506E474}" destId="{D25A676E-A2CC-4D44-A38D-EFDEBBE69CEC}" srcOrd="0" destOrd="2" presId="urn:microsoft.com/office/officeart/2018/2/layout/IconLabelDescriptionList"/>
    <dgm:cxn modelId="{941A9098-16E9-4370-91A5-18EE98A057DA}" srcId="{C13B5008-5640-4FDF-A661-5668EF8E4642}" destId="{6F584011-3CBF-4B6D-8DC2-F98FD861CD64}" srcOrd="6" destOrd="0" parTransId="{7ACF6D61-8D3A-432B-B8A5-CCCEA8B5B51F}" sibTransId="{BD7773F9-7708-41CF-824E-5375CB7E4A64}"/>
    <dgm:cxn modelId="{9419FEA1-2B35-4683-A671-5755C09C05A8}" srcId="{684D724C-6FF9-4208-8ACA-0533F28BD33F}" destId="{8E2E56B9-451F-4221-BA9A-7D0D355697E4}" srcOrd="1" destOrd="0" parTransId="{73D838E2-92D2-422E-94B5-EE3F230CE056}" sibTransId="{55CE02D3-FC6F-4A6F-A7DE-279D4368DEC4}"/>
    <dgm:cxn modelId="{CC2F48A3-3696-40D4-B886-968729B0DC52}" type="presOf" srcId="{C52CD4C4-F0D9-4FA2-BFE3-DD89C6229B11}" destId="{D25A676E-A2CC-4D44-A38D-EFDEBBE69CEC}" srcOrd="0" destOrd="9" presId="urn:microsoft.com/office/officeart/2018/2/layout/IconLabelDescriptionList"/>
    <dgm:cxn modelId="{1BD238A5-4438-4AA7-985C-7704863C2C0A}" type="presOf" srcId="{A88F808D-A598-4697-8E52-6C676758852E}" destId="{D25A676E-A2CC-4D44-A38D-EFDEBBE69CEC}" srcOrd="0" destOrd="0" presId="urn:microsoft.com/office/officeart/2018/2/layout/IconLabelDescriptionList"/>
    <dgm:cxn modelId="{C40FBFA9-D297-4228-884C-83FFD6410247}" srcId="{C13B5008-5640-4FDF-A661-5668EF8E4642}" destId="{C52CD4C4-F0D9-4FA2-BFE3-DD89C6229B11}" srcOrd="9" destOrd="0" parTransId="{ABC168AF-CBD7-4F16-A658-15E3317D1925}" sibTransId="{3AE8C005-899F-454F-BF2D-67BB61803159}"/>
    <dgm:cxn modelId="{0CC9F6B5-28A8-42BE-9842-2DFC7B1D55ED}" type="presOf" srcId="{4CABC4D7-145E-4CBD-B185-396E140742B5}" destId="{D25A676E-A2CC-4D44-A38D-EFDEBBE69CEC}" srcOrd="0" destOrd="7" presId="urn:microsoft.com/office/officeart/2018/2/layout/IconLabelDescriptionList"/>
    <dgm:cxn modelId="{98D69AB6-EFFD-4A0B-9551-3B306A31460D}" type="presOf" srcId="{7D829AF8-70D5-417B-B6BD-36F5E2E662B4}" destId="{D25A676E-A2CC-4D44-A38D-EFDEBBE69CEC}" srcOrd="0" destOrd="5" presId="urn:microsoft.com/office/officeart/2018/2/layout/IconLabelDescriptionList"/>
    <dgm:cxn modelId="{7DE5A1B6-6FC4-4506-8981-C6FB53CDB3A3}" type="presOf" srcId="{684D724C-6FF9-4208-8ACA-0533F28BD33F}" destId="{E35400CE-6FFA-4A29-8B32-9F7D362CC4A5}" srcOrd="0" destOrd="0" presId="urn:microsoft.com/office/officeart/2018/2/layout/IconLabelDescriptionList"/>
    <dgm:cxn modelId="{30ADD2B8-36B7-4714-9179-6241E13FCE22}" srcId="{C13B5008-5640-4FDF-A661-5668EF8E4642}" destId="{4CABC4D7-145E-4CBD-B185-396E140742B5}" srcOrd="7" destOrd="0" parTransId="{0AD49E3A-56CD-4652-B71C-BAB662624143}" sibTransId="{5C4A05B9-8C3E-4101-A72E-3C64DB3C40BA}"/>
    <dgm:cxn modelId="{A876CADC-9B02-4D25-969F-C9B18830CA53}" srcId="{C13B5008-5640-4FDF-A661-5668EF8E4642}" destId="{745BE6FF-EE9E-48A3-82D8-42AE6A75A531}" srcOrd="1" destOrd="0" parTransId="{412FD44B-8E77-4817-8302-B9DA3914E9D8}" sibTransId="{980D7F26-1175-4703-A05D-C7982A75D6A7}"/>
    <dgm:cxn modelId="{051996FA-0E25-484D-839A-F1AB16EE9344}" type="presOf" srcId="{161F0026-E81B-44E8-A1A4-FA1D57FE42D4}" destId="{D25A676E-A2CC-4D44-A38D-EFDEBBE69CEC}" srcOrd="0" destOrd="8" presId="urn:microsoft.com/office/officeart/2018/2/layout/IconLabelDescriptionList"/>
    <dgm:cxn modelId="{1BD21FD6-7F6A-435A-8A5A-4D7800E88B35}" type="presParOf" srcId="{E35400CE-6FFA-4A29-8B32-9F7D362CC4A5}" destId="{82078237-1818-4A62-ABBE-BEE1BE5801B9}" srcOrd="0" destOrd="0" presId="urn:microsoft.com/office/officeart/2018/2/layout/IconLabelDescriptionList"/>
    <dgm:cxn modelId="{F5DCCB75-2DEF-4895-93E2-F76247D40AE9}" type="presParOf" srcId="{82078237-1818-4A62-ABBE-BEE1BE5801B9}" destId="{DC4533DC-708A-4BD8-B608-934E5882E579}" srcOrd="0" destOrd="0" presId="urn:microsoft.com/office/officeart/2018/2/layout/IconLabelDescriptionList"/>
    <dgm:cxn modelId="{8F534D81-CAFF-47D0-B57B-AEB05D712E58}" type="presParOf" srcId="{82078237-1818-4A62-ABBE-BEE1BE5801B9}" destId="{081732A9-FF6E-48EF-BEC2-4915BDB5863D}" srcOrd="1" destOrd="0" presId="urn:microsoft.com/office/officeart/2018/2/layout/IconLabelDescriptionList"/>
    <dgm:cxn modelId="{37E13406-E84E-4F2E-91C5-32920BD73BC1}" type="presParOf" srcId="{82078237-1818-4A62-ABBE-BEE1BE5801B9}" destId="{BC69599E-6CB2-44DD-A7B7-C10C3E48D3CD}" srcOrd="2" destOrd="0" presId="urn:microsoft.com/office/officeart/2018/2/layout/IconLabelDescriptionList"/>
    <dgm:cxn modelId="{6C3D5C40-FB9D-4969-BA8A-33F8CC14E6EB}" type="presParOf" srcId="{82078237-1818-4A62-ABBE-BEE1BE5801B9}" destId="{2B0AF3B3-BE2F-465A-AC41-0DB5130770C9}" srcOrd="3" destOrd="0" presId="urn:microsoft.com/office/officeart/2018/2/layout/IconLabelDescriptionList"/>
    <dgm:cxn modelId="{C00BEFFC-BC81-4FBE-AC49-2CB8FC41F870}" type="presParOf" srcId="{82078237-1818-4A62-ABBE-BEE1BE5801B9}" destId="{4CAB316C-8372-4A52-80B4-660B26A58E15}" srcOrd="4" destOrd="0" presId="urn:microsoft.com/office/officeart/2018/2/layout/IconLabelDescriptionList"/>
    <dgm:cxn modelId="{9C2745C1-5F05-4318-A493-68FFB6B17957}" type="presParOf" srcId="{E35400CE-6FFA-4A29-8B32-9F7D362CC4A5}" destId="{17B9B2BA-8515-4725-8E5F-8CDA80C568A6}" srcOrd="1" destOrd="0" presId="urn:microsoft.com/office/officeart/2018/2/layout/IconLabelDescriptionList"/>
    <dgm:cxn modelId="{3F734C26-AC9E-428F-A28A-F0A5E7EB335F}" type="presParOf" srcId="{E35400CE-6FFA-4A29-8B32-9F7D362CC4A5}" destId="{6C828D97-2156-415B-9E5B-32F133EFE411}" srcOrd="2" destOrd="0" presId="urn:microsoft.com/office/officeart/2018/2/layout/IconLabelDescriptionList"/>
    <dgm:cxn modelId="{B1AE1095-A591-497B-8DF0-CA05E7B64A4F}" type="presParOf" srcId="{6C828D97-2156-415B-9E5B-32F133EFE411}" destId="{D2929EBA-114A-4E3A-BB9B-DAE58F3D6245}" srcOrd="0" destOrd="0" presId="urn:microsoft.com/office/officeart/2018/2/layout/IconLabelDescriptionList"/>
    <dgm:cxn modelId="{F0C1679E-57E9-4225-BD53-04C71F79B90F}" type="presParOf" srcId="{6C828D97-2156-415B-9E5B-32F133EFE411}" destId="{8C2A2B8A-9F72-4704-82B1-69A0273CA6D2}" srcOrd="1" destOrd="0" presId="urn:microsoft.com/office/officeart/2018/2/layout/IconLabelDescriptionList"/>
    <dgm:cxn modelId="{5D333B68-DED5-426D-83F8-EA4C7A8B502C}" type="presParOf" srcId="{6C828D97-2156-415B-9E5B-32F133EFE411}" destId="{2FF80F4A-A3C3-4A6C-9D19-570B4E0F0A6A}" srcOrd="2" destOrd="0" presId="urn:microsoft.com/office/officeart/2018/2/layout/IconLabelDescriptionList"/>
    <dgm:cxn modelId="{61611029-5F37-4A37-B678-74D6268D709A}" type="presParOf" srcId="{6C828D97-2156-415B-9E5B-32F133EFE411}" destId="{60B8BBD5-E90E-41F7-8330-6A671C42721D}" srcOrd="3" destOrd="0" presId="urn:microsoft.com/office/officeart/2018/2/layout/IconLabelDescriptionList"/>
    <dgm:cxn modelId="{C3B31AAA-696C-40D9-AF21-2DEBEBDC81EE}" type="presParOf" srcId="{6C828D97-2156-415B-9E5B-32F133EFE411}" destId="{DCDA02A0-11A5-49D5-9612-D67A595E737D}" srcOrd="4" destOrd="0" presId="urn:microsoft.com/office/officeart/2018/2/layout/IconLabelDescriptionList"/>
    <dgm:cxn modelId="{B34802FC-8369-4D08-8E4D-AD43B6DC106E}" type="presParOf" srcId="{E35400CE-6FFA-4A29-8B32-9F7D362CC4A5}" destId="{73C12405-A4F4-4C79-9C93-A64FDA91DBD1}" srcOrd="3" destOrd="0" presId="urn:microsoft.com/office/officeart/2018/2/layout/IconLabelDescriptionList"/>
    <dgm:cxn modelId="{753FD0C6-46D3-4D38-B565-6A60A1240AE3}" type="presParOf" srcId="{E35400CE-6FFA-4A29-8B32-9F7D362CC4A5}" destId="{AB094CB7-C71E-4149-845E-FD3757BF1353}" srcOrd="4" destOrd="0" presId="urn:microsoft.com/office/officeart/2018/2/layout/IconLabelDescriptionList"/>
    <dgm:cxn modelId="{51970432-DF8C-47E8-8796-B20BB59877D7}" type="presParOf" srcId="{AB094CB7-C71E-4149-845E-FD3757BF1353}" destId="{FB276749-2E19-4B27-B36E-01BB6632EE03}" srcOrd="0" destOrd="0" presId="urn:microsoft.com/office/officeart/2018/2/layout/IconLabelDescriptionList"/>
    <dgm:cxn modelId="{200649D7-9004-4805-9C40-CB05026FC418}" type="presParOf" srcId="{AB094CB7-C71E-4149-845E-FD3757BF1353}" destId="{EDFE3042-F339-41F1-82E2-63102379558A}" srcOrd="1" destOrd="0" presId="urn:microsoft.com/office/officeart/2018/2/layout/IconLabelDescriptionList"/>
    <dgm:cxn modelId="{00B96F7B-65C9-47EE-A9E4-00EDDEFE7D88}" type="presParOf" srcId="{AB094CB7-C71E-4149-845E-FD3757BF1353}" destId="{69EBDBCF-BF63-4139-AD7F-E65B6139601B}" srcOrd="2" destOrd="0" presId="urn:microsoft.com/office/officeart/2018/2/layout/IconLabelDescriptionList"/>
    <dgm:cxn modelId="{B6665681-DA58-4558-83BC-0C72B5EA05D6}" type="presParOf" srcId="{AB094CB7-C71E-4149-845E-FD3757BF1353}" destId="{50134D85-95FE-4EE3-9A5A-6998D30D52D5}" srcOrd="3" destOrd="0" presId="urn:microsoft.com/office/officeart/2018/2/layout/IconLabelDescriptionList"/>
    <dgm:cxn modelId="{2365925E-DDBE-4098-9507-30F546CE5A57}" type="presParOf" srcId="{AB094CB7-C71E-4149-845E-FD3757BF1353}" destId="{D25A676E-A2CC-4D44-A38D-EFDEBBE69C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E30CB-28BE-4F4C-853F-B9787884AC1B}">
      <dsp:nvSpPr>
        <dsp:cNvPr id="0" name=""/>
        <dsp:cNvSpPr/>
      </dsp:nvSpPr>
      <dsp:spPr>
        <a:xfrm>
          <a:off x="0" y="814839"/>
          <a:ext cx="4775935" cy="477593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E3395-6AE1-3C47-AEF9-71A2768174DB}">
      <dsp:nvSpPr>
        <dsp:cNvPr id="0" name=""/>
        <dsp:cNvSpPr/>
      </dsp:nvSpPr>
      <dsp:spPr>
        <a:xfrm>
          <a:off x="453713" y="1268552"/>
          <a:ext cx="1862614" cy="18626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a:t>Değişim Kavramı ve Önemi</a:t>
          </a:r>
          <a:endParaRPr lang="en-US" sz="1300" kern="1200"/>
        </a:p>
      </dsp:txBody>
      <dsp:txXfrm>
        <a:off x="544638" y="1359477"/>
        <a:ext cx="1680764" cy="1680764"/>
      </dsp:txXfrm>
    </dsp:sp>
    <dsp:sp modelId="{D853612D-D94B-5C4E-ADA4-3249D29BE69B}">
      <dsp:nvSpPr>
        <dsp:cNvPr id="0" name=""/>
        <dsp:cNvSpPr/>
      </dsp:nvSpPr>
      <dsp:spPr>
        <a:xfrm>
          <a:off x="2459606" y="1268552"/>
          <a:ext cx="1862614" cy="186261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a:t>Değişim</a:t>
          </a:r>
          <a:r>
            <a:rPr lang="tr-TR" sz="1300" kern="1200"/>
            <a:t>, herhangi bir şeyi bir düzeyden başka bir düzeye getirmektir. </a:t>
          </a:r>
          <a:endParaRPr lang="en-US" sz="1300" kern="1200"/>
        </a:p>
      </dsp:txBody>
      <dsp:txXfrm>
        <a:off x="2550531" y="1359477"/>
        <a:ext cx="1680764" cy="1680764"/>
      </dsp:txXfrm>
    </dsp:sp>
    <dsp:sp modelId="{92F16C31-BD92-AB49-B431-5E3E4D66D938}">
      <dsp:nvSpPr>
        <dsp:cNvPr id="0" name=""/>
        <dsp:cNvSpPr/>
      </dsp:nvSpPr>
      <dsp:spPr>
        <a:xfrm>
          <a:off x="453713" y="3274445"/>
          <a:ext cx="1862614" cy="186261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Örgütlerdeki değişim de örgüt faaliyetleri ile ilgili hususlarda mevcut konumdan farklı bir duruma geçmek söz konusudur.</a:t>
          </a:r>
          <a:endParaRPr lang="en-US" sz="1300" kern="1200"/>
        </a:p>
      </dsp:txBody>
      <dsp:txXfrm>
        <a:off x="544638" y="3365370"/>
        <a:ext cx="1680764" cy="1680764"/>
      </dsp:txXfrm>
    </dsp:sp>
    <dsp:sp modelId="{2ABC2DD7-6790-0A40-9BD8-544295924648}">
      <dsp:nvSpPr>
        <dsp:cNvPr id="0" name=""/>
        <dsp:cNvSpPr/>
      </dsp:nvSpPr>
      <dsp:spPr>
        <a:xfrm>
          <a:off x="2459606" y="3274445"/>
          <a:ext cx="1862614" cy="186261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Sürekli değişim, “örgütte devamlı yeniliklere açık olmak, eski yapıdan farklı hâle gelebilmek, yeni konum ve durumlara uyum gösterebilmek” ile ilişkilidir.</a:t>
          </a:r>
          <a:endParaRPr lang="en-US" sz="1300" kern="1200"/>
        </a:p>
      </dsp:txBody>
      <dsp:txXfrm>
        <a:off x="2550531" y="3365370"/>
        <a:ext cx="1680764" cy="1680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E71F2-0C14-9246-B870-869DA7D94A53}">
      <dsp:nvSpPr>
        <dsp:cNvPr id="0" name=""/>
        <dsp:cNvSpPr/>
      </dsp:nvSpPr>
      <dsp:spPr>
        <a:xfrm>
          <a:off x="0" y="351755"/>
          <a:ext cx="4775935" cy="1053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kern="1200"/>
            <a:t>Değişimin Özellikleri</a:t>
          </a:r>
          <a:endParaRPr lang="en-US" sz="1900" kern="1200"/>
        </a:p>
      </dsp:txBody>
      <dsp:txXfrm>
        <a:off x="51444" y="403199"/>
        <a:ext cx="4673047" cy="950952"/>
      </dsp:txXfrm>
    </dsp:sp>
    <dsp:sp modelId="{B296E814-F491-3E4D-8BF9-A5C1757D670C}">
      <dsp:nvSpPr>
        <dsp:cNvPr id="0" name=""/>
        <dsp:cNvSpPr/>
      </dsp:nvSpPr>
      <dsp:spPr>
        <a:xfrm>
          <a:off x="0" y="1460316"/>
          <a:ext cx="4775935" cy="10538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Çalışanların yaratıcılıklarını geliştirmek için yöneticilerin yerine getirmesi gereken belli başlı hususlar şunlardır:</a:t>
          </a:r>
          <a:endParaRPr lang="en-US" sz="1900" kern="1200"/>
        </a:p>
      </dsp:txBody>
      <dsp:txXfrm>
        <a:off x="51444" y="1511760"/>
        <a:ext cx="4673047" cy="950952"/>
      </dsp:txXfrm>
    </dsp:sp>
    <dsp:sp modelId="{308A838B-BBA2-AC41-94E8-5DB28D439C99}">
      <dsp:nvSpPr>
        <dsp:cNvPr id="0" name=""/>
        <dsp:cNvSpPr/>
      </dsp:nvSpPr>
      <dsp:spPr>
        <a:xfrm>
          <a:off x="0" y="2514157"/>
          <a:ext cx="4775935" cy="353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63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Yeniliği destekleyen ve özendiren bir çalışma ortamı oluşturulmalıdır.</a:t>
          </a:r>
        </a:p>
        <a:p>
          <a:pPr marL="114300" lvl="1" indent="-114300" algn="l" defTabSz="666750">
            <a:lnSpc>
              <a:spcPct val="90000"/>
            </a:lnSpc>
            <a:spcBef>
              <a:spcPct val="0"/>
            </a:spcBef>
            <a:spcAft>
              <a:spcPct val="20000"/>
            </a:spcAft>
            <a:buChar char="•"/>
          </a:pPr>
          <a:r>
            <a:rPr lang="en-US" sz="1500" kern="1200"/>
            <a:t>Otokratik yönetim tarzından uzaklaşılmalıdır.</a:t>
          </a:r>
        </a:p>
        <a:p>
          <a:pPr marL="114300" lvl="1" indent="-114300" algn="l" defTabSz="666750">
            <a:lnSpc>
              <a:spcPct val="90000"/>
            </a:lnSpc>
            <a:spcBef>
              <a:spcPct val="0"/>
            </a:spcBef>
            <a:spcAft>
              <a:spcPct val="20000"/>
            </a:spcAft>
            <a:buChar char="•"/>
          </a:pPr>
          <a:r>
            <a:rPr lang="en-US" sz="1500" kern="1200"/>
            <a:t>Çalışanlara kişisel olarak geliştiklerini hissedecekleri işler verilmelidir.</a:t>
          </a:r>
        </a:p>
        <a:p>
          <a:pPr marL="114300" lvl="1" indent="-114300" algn="l" defTabSz="666750">
            <a:lnSpc>
              <a:spcPct val="90000"/>
            </a:lnSpc>
            <a:spcBef>
              <a:spcPct val="0"/>
            </a:spcBef>
            <a:spcAft>
              <a:spcPct val="20000"/>
            </a:spcAft>
            <a:buChar char="•"/>
          </a:pPr>
          <a:r>
            <a:rPr lang="en-US" sz="1500" kern="1200"/>
            <a:t>Savunmacı davranışlardan uzak, açık ve samimi iletişimin bulunduğu bir çalışma ortamı geliştirmelidir.</a:t>
          </a:r>
        </a:p>
        <a:p>
          <a:pPr marL="114300" lvl="1" indent="-114300" algn="l" defTabSz="666750">
            <a:lnSpc>
              <a:spcPct val="90000"/>
            </a:lnSpc>
            <a:spcBef>
              <a:spcPct val="0"/>
            </a:spcBef>
            <a:spcAft>
              <a:spcPct val="20000"/>
            </a:spcAft>
            <a:buChar char="•"/>
          </a:pPr>
          <a:r>
            <a:rPr lang="en-US" sz="1500" kern="1200"/>
            <a:t>Çalışanların sadece “kriz”leri çözen ve daima kısa vadeli sorunlarla uğraşan kişiler olmaları önlenmelidir.</a:t>
          </a:r>
        </a:p>
        <a:p>
          <a:pPr marL="114300" lvl="1" indent="-114300" algn="l" defTabSz="666750">
            <a:lnSpc>
              <a:spcPct val="90000"/>
            </a:lnSpc>
            <a:spcBef>
              <a:spcPct val="0"/>
            </a:spcBef>
            <a:spcAft>
              <a:spcPct val="20000"/>
            </a:spcAft>
            <a:buChar char="•"/>
          </a:pPr>
          <a:r>
            <a:rPr lang="en-US" sz="1500" kern="1200"/>
            <a:t>Çalışanların, karşılaştıkları her sorunu, yaratıcılıklarını gösterebilecekleri bir fırsat olarak değerleyebilmeleri sağlanmalıdır.  </a:t>
          </a:r>
        </a:p>
        <a:p>
          <a:pPr marL="114300" lvl="1" indent="-114300" algn="l" defTabSz="666750">
            <a:lnSpc>
              <a:spcPct val="90000"/>
            </a:lnSpc>
            <a:spcBef>
              <a:spcPct val="0"/>
            </a:spcBef>
            <a:spcAft>
              <a:spcPct val="20000"/>
            </a:spcAft>
            <a:buChar char="•"/>
          </a:pPr>
          <a:r>
            <a:rPr lang="en-US" sz="1500" kern="1200"/>
            <a:t>Yaratıcı davranış ödüllendirilmelidir.</a:t>
          </a:r>
        </a:p>
        <a:p>
          <a:pPr marL="114300" lvl="1" indent="-114300" algn="l" defTabSz="666750">
            <a:lnSpc>
              <a:spcPct val="90000"/>
            </a:lnSpc>
            <a:spcBef>
              <a:spcPct val="0"/>
            </a:spcBef>
            <a:spcAft>
              <a:spcPct val="20000"/>
            </a:spcAft>
            <a:buChar char="•"/>
          </a:pPr>
          <a:r>
            <a:rPr lang="en-US" sz="1500" kern="1200"/>
            <a:t>Yenilik içinde olanların hata yapma korkuları giderilmelidir. </a:t>
          </a:r>
        </a:p>
      </dsp:txBody>
      <dsp:txXfrm>
        <a:off x="0" y="2514157"/>
        <a:ext cx="4775935" cy="35396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53204-D4A0-6C46-9E41-94A6A170C48B}">
      <dsp:nvSpPr>
        <dsp:cNvPr id="0" name=""/>
        <dsp:cNvSpPr/>
      </dsp:nvSpPr>
      <dsp:spPr>
        <a:xfrm>
          <a:off x="0" y="156288"/>
          <a:ext cx="5098904"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a:t>Değişim Türleri</a:t>
          </a:r>
          <a:endParaRPr lang="en-US" sz="1600" kern="1200"/>
        </a:p>
      </dsp:txBody>
      <dsp:txXfrm>
        <a:off x="18734" y="175022"/>
        <a:ext cx="5061436" cy="346292"/>
      </dsp:txXfrm>
    </dsp:sp>
    <dsp:sp modelId="{21018BE8-A052-0147-AB52-5E140939D76A}">
      <dsp:nvSpPr>
        <dsp:cNvPr id="0" name=""/>
        <dsp:cNvSpPr/>
      </dsp:nvSpPr>
      <dsp:spPr>
        <a:xfrm>
          <a:off x="0" y="586128"/>
          <a:ext cx="5098904" cy="383760"/>
        </a:xfrm>
        <a:prstGeom prst="roundRect">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Planlı – Plansız Değişim</a:t>
          </a:r>
          <a:endParaRPr lang="en-US" sz="1600" kern="1200"/>
        </a:p>
      </dsp:txBody>
      <dsp:txXfrm>
        <a:off x="18734" y="604862"/>
        <a:ext cx="5061436" cy="346292"/>
      </dsp:txXfrm>
    </dsp:sp>
    <dsp:sp modelId="{0E6307B1-59EA-864C-90ED-8F70A636C2C0}">
      <dsp:nvSpPr>
        <dsp:cNvPr id="0" name=""/>
        <dsp:cNvSpPr/>
      </dsp:nvSpPr>
      <dsp:spPr>
        <a:xfrm>
          <a:off x="0" y="1015968"/>
          <a:ext cx="5098904" cy="383760"/>
        </a:xfrm>
        <a:prstGeom prst="roundRect">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Makro – Mikro Değişim</a:t>
          </a:r>
          <a:endParaRPr lang="en-US" sz="1600" kern="1200"/>
        </a:p>
      </dsp:txBody>
      <dsp:txXfrm>
        <a:off x="18734" y="1034702"/>
        <a:ext cx="5061436" cy="346292"/>
      </dsp:txXfrm>
    </dsp:sp>
    <dsp:sp modelId="{A396C37A-3548-7048-8843-DFC19ABBA7FE}">
      <dsp:nvSpPr>
        <dsp:cNvPr id="0" name=""/>
        <dsp:cNvSpPr/>
      </dsp:nvSpPr>
      <dsp:spPr>
        <a:xfrm>
          <a:off x="0" y="1445808"/>
          <a:ext cx="5098904" cy="383760"/>
        </a:xfrm>
        <a:prstGeom prst="roundRect">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Zamana Yayılmış – Ani Değişim</a:t>
          </a:r>
          <a:endParaRPr lang="en-US" sz="1600" kern="1200"/>
        </a:p>
      </dsp:txBody>
      <dsp:txXfrm>
        <a:off x="18734" y="1464542"/>
        <a:ext cx="5061436" cy="346292"/>
      </dsp:txXfrm>
    </dsp:sp>
    <dsp:sp modelId="{FCAAD11A-26A7-2B42-A404-BBE363B9C885}">
      <dsp:nvSpPr>
        <dsp:cNvPr id="0" name=""/>
        <dsp:cNvSpPr/>
      </dsp:nvSpPr>
      <dsp:spPr>
        <a:xfrm>
          <a:off x="0" y="1875648"/>
          <a:ext cx="5098904" cy="383760"/>
        </a:xfrm>
        <a:prstGeom prst="roundRect">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Proaktif (Öngörücü) – Reaktif (Tepkisel) Değişim</a:t>
          </a:r>
          <a:endParaRPr lang="en-US" sz="1600" kern="1200"/>
        </a:p>
      </dsp:txBody>
      <dsp:txXfrm>
        <a:off x="18734" y="1894382"/>
        <a:ext cx="5061436" cy="346292"/>
      </dsp:txXfrm>
    </dsp:sp>
    <dsp:sp modelId="{3E74EAC7-AC90-7343-BDAF-A50D115A5CF2}">
      <dsp:nvSpPr>
        <dsp:cNvPr id="0" name=""/>
        <dsp:cNvSpPr/>
      </dsp:nvSpPr>
      <dsp:spPr>
        <a:xfrm>
          <a:off x="0" y="2305488"/>
          <a:ext cx="5098904" cy="383760"/>
        </a:xfrm>
        <a:prstGeom prst="roundRect">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Geniş Kapsamlı – Dar Kapsamlı Değişim</a:t>
          </a:r>
          <a:endParaRPr lang="en-US" sz="1600" kern="1200"/>
        </a:p>
      </dsp:txBody>
      <dsp:txXfrm>
        <a:off x="18734" y="2324222"/>
        <a:ext cx="5061436" cy="346292"/>
      </dsp:txXfrm>
    </dsp:sp>
    <dsp:sp modelId="{C5348571-1661-6F44-AF5C-06A77E2B4080}">
      <dsp:nvSpPr>
        <dsp:cNvPr id="0" name=""/>
        <dsp:cNvSpPr/>
      </dsp:nvSpPr>
      <dsp:spPr>
        <a:xfrm>
          <a:off x="0" y="2735328"/>
          <a:ext cx="5098904" cy="383760"/>
        </a:xfrm>
        <a:prstGeom prst="roundRect">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Aktif – Pasif Değişim</a:t>
          </a:r>
          <a:endParaRPr lang="en-US" sz="1600" kern="1200"/>
        </a:p>
      </dsp:txBody>
      <dsp:txXfrm>
        <a:off x="18734" y="2754062"/>
        <a:ext cx="5061436" cy="346292"/>
      </dsp:txXfrm>
    </dsp:sp>
    <dsp:sp modelId="{BFD1EA2D-DCDB-124A-9E85-0B72DCF7AAF7}">
      <dsp:nvSpPr>
        <dsp:cNvPr id="0" name=""/>
        <dsp:cNvSpPr/>
      </dsp:nvSpPr>
      <dsp:spPr>
        <a:xfrm>
          <a:off x="0" y="3165168"/>
          <a:ext cx="5098904" cy="3837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İyileştirme Şeklinde Adım Adım – Radikal (Köklü) Değişim</a:t>
          </a:r>
          <a:endParaRPr lang="en-US" sz="1600" kern="1200"/>
        </a:p>
      </dsp:txBody>
      <dsp:txXfrm>
        <a:off x="18734" y="3183902"/>
        <a:ext cx="5061436"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533DC-708A-4BD8-B608-934E5882E579}">
      <dsp:nvSpPr>
        <dsp:cNvPr id="0" name=""/>
        <dsp:cNvSpPr/>
      </dsp:nvSpPr>
      <dsp:spPr>
        <a:xfrm>
          <a:off x="7992" y="254352"/>
          <a:ext cx="822313" cy="72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69599E-6CB2-44DD-A7B7-C10C3E48D3CD}">
      <dsp:nvSpPr>
        <dsp:cNvPr id="0" name=""/>
        <dsp:cNvSpPr/>
      </dsp:nvSpPr>
      <dsp:spPr>
        <a:xfrm>
          <a:off x="7992" y="1146552"/>
          <a:ext cx="2349466" cy="1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tr-TR" sz="1400" b="1" kern="1200"/>
            <a:t>Bireyin Hayat Döngüsü ve Kariyer Aşamaları</a:t>
          </a:r>
          <a:endParaRPr lang="en-US" sz="1400" kern="1200"/>
        </a:p>
      </dsp:txBody>
      <dsp:txXfrm>
        <a:off x="7992" y="1146552"/>
        <a:ext cx="2349466" cy="1394895"/>
      </dsp:txXfrm>
    </dsp:sp>
    <dsp:sp modelId="{4CAB316C-8372-4A52-80B4-660B26A58E15}">
      <dsp:nvSpPr>
        <dsp:cNvPr id="0" name=""/>
        <dsp:cNvSpPr/>
      </dsp:nvSpPr>
      <dsp:spPr>
        <a:xfrm>
          <a:off x="7992" y="2618325"/>
          <a:ext cx="2349466" cy="1479866"/>
        </a:xfrm>
        <a:prstGeom prst="rect">
          <a:avLst/>
        </a:prstGeom>
        <a:noFill/>
        <a:ln>
          <a:noFill/>
        </a:ln>
        <a:effectLst/>
      </dsp:spPr>
      <dsp:style>
        <a:lnRef idx="0">
          <a:scrgbClr r="0" g="0" b="0"/>
        </a:lnRef>
        <a:fillRef idx="0">
          <a:scrgbClr r="0" g="0" b="0"/>
        </a:fillRef>
        <a:effectRef idx="0">
          <a:scrgbClr r="0" g="0" b="0"/>
        </a:effectRef>
        <a:fontRef idx="minor"/>
      </dsp:style>
    </dsp:sp>
    <dsp:sp modelId="{D2929EBA-114A-4E3A-BB9B-DAE58F3D6245}">
      <dsp:nvSpPr>
        <dsp:cNvPr id="0" name=""/>
        <dsp:cNvSpPr/>
      </dsp:nvSpPr>
      <dsp:spPr>
        <a:xfrm>
          <a:off x="2768616" y="254352"/>
          <a:ext cx="822313" cy="72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F80F4A-A3C3-4A6C-9D19-570B4E0F0A6A}">
      <dsp:nvSpPr>
        <dsp:cNvPr id="0" name=""/>
        <dsp:cNvSpPr/>
      </dsp:nvSpPr>
      <dsp:spPr>
        <a:xfrm>
          <a:off x="2768616" y="1146552"/>
          <a:ext cx="2349466" cy="1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tr-TR" sz="1400" kern="1200"/>
            <a:t>Erikson, bireyin yaşamını dördü ‘’çocukluk”, dördü de ‘’yetişkinlik” devrelerinde olmak üzere sekiz evrede incelemiştir. Dört olgunlaşma dönemi “büyüme çağı, gençlik, yetişkinlik ve yaşlılık”  dönemleridir. </a:t>
          </a:r>
          <a:endParaRPr lang="en-US" sz="1400" kern="1200"/>
        </a:p>
      </dsp:txBody>
      <dsp:txXfrm>
        <a:off x="2768616" y="1146552"/>
        <a:ext cx="2349466" cy="1394895"/>
      </dsp:txXfrm>
    </dsp:sp>
    <dsp:sp modelId="{DCDA02A0-11A5-49D5-9612-D67A595E737D}">
      <dsp:nvSpPr>
        <dsp:cNvPr id="0" name=""/>
        <dsp:cNvSpPr/>
      </dsp:nvSpPr>
      <dsp:spPr>
        <a:xfrm>
          <a:off x="2768616" y="2618325"/>
          <a:ext cx="2349466" cy="1479866"/>
        </a:xfrm>
        <a:prstGeom prst="rect">
          <a:avLst/>
        </a:prstGeom>
        <a:noFill/>
        <a:ln>
          <a:noFill/>
        </a:ln>
        <a:effectLst/>
      </dsp:spPr>
      <dsp:style>
        <a:lnRef idx="0">
          <a:scrgbClr r="0" g="0" b="0"/>
        </a:lnRef>
        <a:fillRef idx="0">
          <a:scrgbClr r="0" g="0" b="0"/>
        </a:fillRef>
        <a:effectRef idx="0">
          <a:scrgbClr r="0" g="0" b="0"/>
        </a:effectRef>
        <a:fontRef idx="minor"/>
      </dsp:style>
    </dsp:sp>
    <dsp:sp modelId="{FB276749-2E19-4B27-B36E-01BB6632EE03}">
      <dsp:nvSpPr>
        <dsp:cNvPr id="0" name=""/>
        <dsp:cNvSpPr/>
      </dsp:nvSpPr>
      <dsp:spPr>
        <a:xfrm>
          <a:off x="5529240" y="254352"/>
          <a:ext cx="822313" cy="72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EBDBCF-BF63-4139-AD7F-E65B6139601B}">
      <dsp:nvSpPr>
        <dsp:cNvPr id="0" name=""/>
        <dsp:cNvSpPr/>
      </dsp:nvSpPr>
      <dsp:spPr>
        <a:xfrm>
          <a:off x="5529240" y="1146552"/>
          <a:ext cx="2349466" cy="1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tr-TR" sz="1400" u="sng" kern="1200"/>
            <a:t>Levinson, yaşam dönemleriyle ilgili araştırmalarında, aşamaları kariyer ile ilişkilendirerek bir model geliştirmiştir. Söz konusu modele göre birey, olgunlaşma sürecine aşağıdaki aşamalardan geçerek ulaşmaktadır:</a:t>
          </a:r>
          <a:endParaRPr lang="en-US" sz="1400" kern="1200"/>
        </a:p>
      </dsp:txBody>
      <dsp:txXfrm>
        <a:off x="5529240" y="1146552"/>
        <a:ext cx="2349466" cy="1394895"/>
      </dsp:txXfrm>
    </dsp:sp>
    <dsp:sp modelId="{D25A676E-A2CC-4D44-A38D-EFDEBBE69CEC}">
      <dsp:nvSpPr>
        <dsp:cNvPr id="0" name=""/>
        <dsp:cNvSpPr/>
      </dsp:nvSpPr>
      <dsp:spPr>
        <a:xfrm>
          <a:off x="5529240" y="2618325"/>
          <a:ext cx="2349466" cy="1479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tr-TR" sz="1100" kern="1200"/>
            <a:t>-Aileden Ayrılma (Yaş 17-22)</a:t>
          </a:r>
          <a:endParaRPr lang="en-US" sz="1100" kern="1200"/>
        </a:p>
        <a:p>
          <a:pPr marL="0" lvl="0" indent="0" algn="l" defTabSz="488950">
            <a:lnSpc>
              <a:spcPct val="90000"/>
            </a:lnSpc>
            <a:spcBef>
              <a:spcPct val="0"/>
            </a:spcBef>
            <a:spcAft>
              <a:spcPct val="35000"/>
            </a:spcAft>
            <a:buNone/>
          </a:pPr>
          <a:r>
            <a:rPr lang="tr-TR" sz="1100" kern="1200"/>
            <a:t>-Rüşt Dünyasına Giriş (Yaş 22-28)</a:t>
          </a:r>
          <a:endParaRPr lang="en-US" sz="1100" kern="1200"/>
        </a:p>
        <a:p>
          <a:pPr marL="0" lvl="0" indent="0" algn="l" defTabSz="488950">
            <a:lnSpc>
              <a:spcPct val="90000"/>
            </a:lnSpc>
            <a:spcBef>
              <a:spcPct val="0"/>
            </a:spcBef>
            <a:spcAft>
              <a:spcPct val="35000"/>
            </a:spcAft>
            <a:buNone/>
          </a:pPr>
          <a:r>
            <a:rPr lang="tr-TR" sz="1100" kern="1200"/>
            <a:t>-30 Yaş Değişimi-Geçiş Dönemi (Yaş 28-33)</a:t>
          </a:r>
          <a:endParaRPr lang="en-US" sz="1100" kern="1200"/>
        </a:p>
        <a:p>
          <a:pPr marL="0" lvl="0" indent="0" algn="l" defTabSz="488950">
            <a:lnSpc>
              <a:spcPct val="90000"/>
            </a:lnSpc>
            <a:spcBef>
              <a:spcPct val="0"/>
            </a:spcBef>
            <a:spcAft>
              <a:spcPct val="35000"/>
            </a:spcAft>
            <a:buNone/>
          </a:pPr>
          <a:r>
            <a:rPr lang="tr-TR" sz="1100" kern="1200"/>
            <a:t>-Yerleşme (Yaş 33-40)</a:t>
          </a:r>
          <a:endParaRPr lang="en-US" sz="1100" kern="1200"/>
        </a:p>
        <a:p>
          <a:pPr marL="0" lvl="0" indent="0" algn="l" defTabSz="488950">
            <a:lnSpc>
              <a:spcPct val="90000"/>
            </a:lnSpc>
            <a:spcBef>
              <a:spcPct val="0"/>
            </a:spcBef>
            <a:spcAft>
              <a:spcPct val="35000"/>
            </a:spcAft>
            <a:buNone/>
          </a:pPr>
          <a:r>
            <a:rPr lang="tr-TR" sz="1100" kern="1200"/>
            <a:t>-Orta Ömre Geçiş (Yaş 40-45)</a:t>
          </a:r>
          <a:endParaRPr lang="en-US" sz="1100" kern="1200"/>
        </a:p>
        <a:p>
          <a:pPr marL="0" lvl="0" indent="0" algn="l" defTabSz="488950">
            <a:lnSpc>
              <a:spcPct val="90000"/>
            </a:lnSpc>
            <a:spcBef>
              <a:spcPct val="0"/>
            </a:spcBef>
            <a:spcAft>
              <a:spcPct val="35000"/>
            </a:spcAft>
            <a:buNone/>
          </a:pPr>
          <a:r>
            <a:rPr lang="tr-TR" sz="1100" kern="1200"/>
            <a:t>-Orta Erişkinliğe Giriş (Yaş 45-50)</a:t>
          </a:r>
          <a:endParaRPr lang="en-US" sz="1100" kern="1200"/>
        </a:p>
        <a:p>
          <a:pPr marL="0" lvl="0" indent="0" algn="l" defTabSz="488950">
            <a:lnSpc>
              <a:spcPct val="90000"/>
            </a:lnSpc>
            <a:spcBef>
              <a:spcPct val="0"/>
            </a:spcBef>
            <a:spcAft>
              <a:spcPct val="35000"/>
            </a:spcAft>
            <a:buNone/>
          </a:pPr>
          <a:r>
            <a:rPr lang="tr-TR" sz="1100" kern="1200"/>
            <a:t>-50 Yaş Değişimi (Yaş 50-55)</a:t>
          </a:r>
          <a:endParaRPr lang="en-US" sz="1100" kern="1200"/>
        </a:p>
        <a:p>
          <a:pPr marL="0" lvl="0" indent="0" algn="l" defTabSz="488950">
            <a:lnSpc>
              <a:spcPct val="90000"/>
            </a:lnSpc>
            <a:spcBef>
              <a:spcPct val="0"/>
            </a:spcBef>
            <a:spcAft>
              <a:spcPct val="35000"/>
            </a:spcAft>
            <a:buNone/>
          </a:pPr>
          <a:r>
            <a:rPr lang="tr-TR" sz="1100" kern="1200"/>
            <a:t>-</a:t>
          </a:r>
          <a:r>
            <a:rPr lang="en-US" sz="1100" kern="1200"/>
            <a:t>Orta Erişkinliğin Sonu (Yaş 55-60)</a:t>
          </a:r>
        </a:p>
        <a:p>
          <a:pPr marL="0" lvl="0" indent="0" algn="l" defTabSz="488950">
            <a:lnSpc>
              <a:spcPct val="90000"/>
            </a:lnSpc>
            <a:spcBef>
              <a:spcPct val="0"/>
            </a:spcBef>
            <a:spcAft>
              <a:spcPct val="35000"/>
            </a:spcAft>
            <a:buNone/>
          </a:pPr>
          <a:r>
            <a:rPr lang="tr-TR" sz="1100" kern="1200"/>
            <a:t>-</a:t>
          </a:r>
          <a:r>
            <a:rPr lang="en-US" sz="1100" kern="1200"/>
            <a:t>Son Erişkinliğe Geçiş (Yaş 60-65)</a:t>
          </a:r>
        </a:p>
        <a:p>
          <a:pPr marL="0" lvl="0" indent="0" algn="l" defTabSz="488950">
            <a:lnSpc>
              <a:spcPct val="90000"/>
            </a:lnSpc>
            <a:spcBef>
              <a:spcPct val="0"/>
            </a:spcBef>
            <a:spcAft>
              <a:spcPct val="35000"/>
            </a:spcAft>
            <a:buNone/>
          </a:pPr>
          <a:r>
            <a:rPr lang="tr-TR" sz="1100" kern="1200"/>
            <a:t>-</a:t>
          </a:r>
          <a:r>
            <a:rPr lang="en-US" sz="1100" kern="1200"/>
            <a:t>Son Erişkinlik (65 Yaş ve Sonrası)</a:t>
          </a:r>
        </a:p>
      </dsp:txBody>
      <dsp:txXfrm>
        <a:off x="5529240" y="2618325"/>
        <a:ext cx="2349466" cy="147986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4D3E8776-AB09-4EDC-BA1D-EF4E5378F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EC0ED28E-E00B-48F0-8DCE-0A0CDD4EA5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D1730A-0A11-42E7-8CE9-6123E48B2DB5}" type="datetimeFigureOut">
              <a:rPr lang="tr-TR" smtClean="0"/>
              <a:pPr/>
              <a:t>15.05.2023</a:t>
            </a:fld>
            <a:endParaRPr lang="tr-TR"/>
          </a:p>
        </p:txBody>
      </p:sp>
      <p:sp>
        <p:nvSpPr>
          <p:cNvPr id="4" name="Alt Bilgi Yer Tutucusu 3">
            <a:extLst>
              <a:ext uri="{FF2B5EF4-FFF2-40B4-BE49-F238E27FC236}">
                <a16:creationId xmlns:a16="http://schemas.microsoft.com/office/drawing/2014/main" id="{C7EB4F14-AF67-4617-94A3-B44E02F469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B1031D0F-BB1A-45A1-BB38-B8B30A1B3E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86F970-FFD7-4C47-8F4E-4A357BFA8F9B}" type="slidenum">
              <a:rPr lang="tr-TR" smtClean="0"/>
              <a:pPr/>
              <a:t>‹#›</a:t>
            </a:fld>
            <a:endParaRPr lang="tr-TR"/>
          </a:p>
        </p:txBody>
      </p:sp>
    </p:spTree>
    <p:extLst>
      <p:ext uri="{BB962C8B-B14F-4D97-AF65-F5344CB8AC3E}">
        <p14:creationId xmlns:p14="http://schemas.microsoft.com/office/powerpoint/2010/main" val="1227573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A8B0E-CB6B-4119-8063-D1C1D94D9BFB}" type="datetimeFigureOut">
              <a:rPr lang="tr-TR" smtClean="0"/>
              <a:pPr/>
              <a:t>15.05.2023</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1EF52-57D3-4469-B0D7-7978105CB0EF}" type="slidenum">
              <a:rPr lang="tr-TR" smtClean="0"/>
              <a:pPr/>
              <a:t>‹#›</a:t>
            </a:fld>
            <a:endParaRPr lang="tr-TR"/>
          </a:p>
        </p:txBody>
      </p:sp>
    </p:spTree>
    <p:extLst>
      <p:ext uri="{BB962C8B-B14F-4D97-AF65-F5344CB8AC3E}">
        <p14:creationId xmlns:p14="http://schemas.microsoft.com/office/powerpoint/2010/main" val="282890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28DFA-6362-14DC-E803-DF24ED44CDC5}"/>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E1E5BB0B-64C8-20EF-E9F6-892D7E70E8A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128BF03-048C-80C5-592F-559480FCE92C}"/>
              </a:ext>
            </a:extLst>
          </p:cNvPr>
          <p:cNvSpPr>
            <a:spLocks noGrp="1"/>
          </p:cNvSpPr>
          <p:nvPr>
            <p:ph type="dt" sz="half" idx="10"/>
          </p:nvPr>
        </p:nvSpPr>
        <p:spPr/>
        <p:txBody>
          <a:bodyPr/>
          <a:lstStyle/>
          <a:p>
            <a:endParaRPr lang="tr-TR" altLang="tr-TR"/>
          </a:p>
        </p:txBody>
      </p:sp>
      <p:sp>
        <p:nvSpPr>
          <p:cNvPr id="5" name="Alt Bilgi Yer Tutucusu 4">
            <a:extLst>
              <a:ext uri="{FF2B5EF4-FFF2-40B4-BE49-F238E27FC236}">
                <a16:creationId xmlns:a16="http://schemas.microsoft.com/office/drawing/2014/main" id="{04138DF2-4946-64FD-58C4-456660CEA5D2}"/>
              </a:ext>
            </a:extLst>
          </p:cNvPr>
          <p:cNvSpPr>
            <a:spLocks noGrp="1"/>
          </p:cNvSpPr>
          <p:nvPr>
            <p:ph type="ftr" sz="quarter" idx="11"/>
          </p:nvPr>
        </p:nvSpPr>
        <p:spPr/>
        <p:txBody>
          <a:bodyPr/>
          <a:lstStyle/>
          <a:p>
            <a:endParaRPr lang="tr-TR" altLang="tr-TR"/>
          </a:p>
        </p:txBody>
      </p:sp>
      <p:sp>
        <p:nvSpPr>
          <p:cNvPr id="6" name="Slayt Numarası Yer Tutucusu 5">
            <a:extLst>
              <a:ext uri="{FF2B5EF4-FFF2-40B4-BE49-F238E27FC236}">
                <a16:creationId xmlns:a16="http://schemas.microsoft.com/office/drawing/2014/main" id="{780B1994-B7C6-C942-9740-F3A09FF21AE1}"/>
              </a:ext>
            </a:extLst>
          </p:cNvPr>
          <p:cNvSpPr>
            <a:spLocks noGrp="1"/>
          </p:cNvSpPr>
          <p:nvPr>
            <p:ph type="sldNum" sz="quarter" idx="12"/>
          </p:nvPr>
        </p:nvSpPr>
        <p:spPr/>
        <p:txBody>
          <a:bodyPr/>
          <a:lstStyle/>
          <a:p>
            <a:fld id="{7CAA2947-FA5D-453E-83C0-691EA497C3A3}" type="slidenum">
              <a:rPr lang="tr-TR" altLang="tr-TR" smtClean="0"/>
              <a:pPr/>
              <a:t>‹#›</a:t>
            </a:fld>
            <a:endParaRPr lang="tr-TR" altLang="tr-TR"/>
          </a:p>
        </p:txBody>
      </p:sp>
      <p:pic>
        <p:nvPicPr>
          <p:cNvPr id="7" name="Picture 4" descr="sunu">
            <a:extLst>
              <a:ext uri="{FF2B5EF4-FFF2-40B4-BE49-F238E27FC236}">
                <a16:creationId xmlns:a16="http://schemas.microsoft.com/office/drawing/2014/main" id="{099A44BC-A451-C5C7-BEBC-BDA617B854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CDD6C9-16B9-E755-0E8A-2C6B866557B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C78EC42-967E-F112-9711-F1BD17C3BE7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1E11D0A-A6BC-FAD6-260D-7863980271CA}"/>
              </a:ext>
            </a:extLst>
          </p:cNvPr>
          <p:cNvSpPr>
            <a:spLocks noGrp="1"/>
          </p:cNvSpPr>
          <p:nvPr>
            <p:ph type="dt" sz="half" idx="10"/>
          </p:nvPr>
        </p:nvSpPr>
        <p:spPr/>
        <p:txBody>
          <a:bodyPr/>
          <a:lstStyle/>
          <a:p>
            <a:endParaRPr lang="tr-TR" altLang="tr-TR"/>
          </a:p>
        </p:txBody>
      </p:sp>
      <p:sp>
        <p:nvSpPr>
          <p:cNvPr id="5" name="Alt Bilgi Yer Tutucusu 4">
            <a:extLst>
              <a:ext uri="{FF2B5EF4-FFF2-40B4-BE49-F238E27FC236}">
                <a16:creationId xmlns:a16="http://schemas.microsoft.com/office/drawing/2014/main" id="{889B9A45-E004-97C2-C0DB-6BA0E32D5F56}"/>
              </a:ext>
            </a:extLst>
          </p:cNvPr>
          <p:cNvSpPr>
            <a:spLocks noGrp="1"/>
          </p:cNvSpPr>
          <p:nvPr>
            <p:ph type="ftr" sz="quarter" idx="11"/>
          </p:nvPr>
        </p:nvSpPr>
        <p:spPr/>
        <p:txBody>
          <a:bodyPr/>
          <a:lstStyle/>
          <a:p>
            <a:endParaRPr lang="tr-TR" altLang="tr-TR"/>
          </a:p>
        </p:txBody>
      </p:sp>
      <p:sp>
        <p:nvSpPr>
          <p:cNvPr id="6" name="Slayt Numarası Yer Tutucusu 5">
            <a:extLst>
              <a:ext uri="{FF2B5EF4-FFF2-40B4-BE49-F238E27FC236}">
                <a16:creationId xmlns:a16="http://schemas.microsoft.com/office/drawing/2014/main" id="{026BCD8F-C238-2664-889C-19538DC964BB}"/>
              </a:ext>
            </a:extLst>
          </p:cNvPr>
          <p:cNvSpPr>
            <a:spLocks noGrp="1"/>
          </p:cNvSpPr>
          <p:nvPr>
            <p:ph type="sldNum" sz="quarter" idx="12"/>
          </p:nvPr>
        </p:nvSpPr>
        <p:spPr/>
        <p:txBody>
          <a:bodyPr/>
          <a:lstStyle/>
          <a:p>
            <a:fld id="{6E67DD90-68E9-4A4B-ABDD-0E8BBEF178D2}" type="slidenum">
              <a:rPr lang="tr-TR" altLang="tr-TR" smtClean="0"/>
              <a:pPr/>
              <a:t>‹#›</a:t>
            </a:fld>
            <a:endParaRPr lang="tr-TR" altLang="tr-TR"/>
          </a:p>
        </p:txBody>
      </p:sp>
      <p:pic>
        <p:nvPicPr>
          <p:cNvPr id="7" name="Picture 4" descr="sunu">
            <a:extLst>
              <a:ext uri="{FF2B5EF4-FFF2-40B4-BE49-F238E27FC236}">
                <a16:creationId xmlns:a16="http://schemas.microsoft.com/office/drawing/2014/main" id="{022F0D8A-F5B6-E342-A1AB-A0B976CB73A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99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D51F952-F612-CB35-107B-B4ABE9DB145E}"/>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0B3BDD1-AB01-FA1A-2823-7BF571D7B5DB}"/>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7634B4E-A1B3-4E1F-DC32-2C33BA5D2DA7}"/>
              </a:ext>
            </a:extLst>
          </p:cNvPr>
          <p:cNvSpPr>
            <a:spLocks noGrp="1"/>
          </p:cNvSpPr>
          <p:nvPr>
            <p:ph type="dt" sz="half" idx="10"/>
          </p:nvPr>
        </p:nvSpPr>
        <p:spPr/>
        <p:txBody>
          <a:bodyPr/>
          <a:lstStyle/>
          <a:p>
            <a:endParaRPr lang="tr-TR" altLang="tr-TR"/>
          </a:p>
        </p:txBody>
      </p:sp>
      <p:sp>
        <p:nvSpPr>
          <p:cNvPr id="5" name="Alt Bilgi Yer Tutucusu 4">
            <a:extLst>
              <a:ext uri="{FF2B5EF4-FFF2-40B4-BE49-F238E27FC236}">
                <a16:creationId xmlns:a16="http://schemas.microsoft.com/office/drawing/2014/main" id="{AB313A7D-1B19-FD64-6E5D-717F5D1AD040}"/>
              </a:ext>
            </a:extLst>
          </p:cNvPr>
          <p:cNvSpPr>
            <a:spLocks noGrp="1"/>
          </p:cNvSpPr>
          <p:nvPr>
            <p:ph type="ftr" sz="quarter" idx="11"/>
          </p:nvPr>
        </p:nvSpPr>
        <p:spPr/>
        <p:txBody>
          <a:bodyPr/>
          <a:lstStyle/>
          <a:p>
            <a:endParaRPr lang="tr-TR" altLang="tr-TR"/>
          </a:p>
        </p:txBody>
      </p:sp>
      <p:sp>
        <p:nvSpPr>
          <p:cNvPr id="6" name="Slayt Numarası Yer Tutucusu 5">
            <a:extLst>
              <a:ext uri="{FF2B5EF4-FFF2-40B4-BE49-F238E27FC236}">
                <a16:creationId xmlns:a16="http://schemas.microsoft.com/office/drawing/2014/main" id="{579565E0-8313-4908-EE2E-B0461F49B95F}"/>
              </a:ext>
            </a:extLst>
          </p:cNvPr>
          <p:cNvSpPr>
            <a:spLocks noGrp="1"/>
          </p:cNvSpPr>
          <p:nvPr>
            <p:ph type="sldNum" sz="quarter" idx="12"/>
          </p:nvPr>
        </p:nvSpPr>
        <p:spPr/>
        <p:txBody>
          <a:bodyPr/>
          <a:lstStyle/>
          <a:p>
            <a:fld id="{55CA82F0-B3AF-4CB7-97F8-ACD6140A6373}" type="slidenum">
              <a:rPr lang="tr-TR" altLang="tr-TR" smtClean="0"/>
              <a:pPr/>
              <a:t>‹#›</a:t>
            </a:fld>
            <a:endParaRPr lang="tr-TR" altLang="tr-TR"/>
          </a:p>
        </p:txBody>
      </p:sp>
      <p:pic>
        <p:nvPicPr>
          <p:cNvPr id="7" name="Picture 4" descr="sunu">
            <a:extLst>
              <a:ext uri="{FF2B5EF4-FFF2-40B4-BE49-F238E27FC236}">
                <a16:creationId xmlns:a16="http://schemas.microsoft.com/office/drawing/2014/main" id="{FC0C8965-4DF2-FFFB-048C-785AE861254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3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23819D-04F0-DC79-B30D-F7F27D546EB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156541C-00FF-6E8C-BFF4-EA367693CD1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25A7B7-DD90-952E-FF0D-F1FE015E5F6E}"/>
              </a:ext>
            </a:extLst>
          </p:cNvPr>
          <p:cNvSpPr>
            <a:spLocks noGrp="1"/>
          </p:cNvSpPr>
          <p:nvPr>
            <p:ph type="dt" sz="half" idx="10"/>
          </p:nvPr>
        </p:nvSpPr>
        <p:spPr/>
        <p:txBody>
          <a:bodyPr/>
          <a:lstStyle/>
          <a:p>
            <a:endParaRPr lang="tr-TR" altLang="tr-TR"/>
          </a:p>
        </p:txBody>
      </p:sp>
      <p:sp>
        <p:nvSpPr>
          <p:cNvPr id="5" name="Alt Bilgi Yer Tutucusu 4">
            <a:extLst>
              <a:ext uri="{FF2B5EF4-FFF2-40B4-BE49-F238E27FC236}">
                <a16:creationId xmlns:a16="http://schemas.microsoft.com/office/drawing/2014/main" id="{C4888300-8C64-C808-B117-2374EDEC1050}"/>
              </a:ext>
            </a:extLst>
          </p:cNvPr>
          <p:cNvSpPr>
            <a:spLocks noGrp="1"/>
          </p:cNvSpPr>
          <p:nvPr>
            <p:ph type="ftr" sz="quarter" idx="11"/>
          </p:nvPr>
        </p:nvSpPr>
        <p:spPr/>
        <p:txBody>
          <a:bodyPr/>
          <a:lstStyle/>
          <a:p>
            <a:endParaRPr lang="tr-TR" altLang="tr-TR"/>
          </a:p>
        </p:txBody>
      </p:sp>
      <p:sp>
        <p:nvSpPr>
          <p:cNvPr id="6" name="Slayt Numarası Yer Tutucusu 5">
            <a:extLst>
              <a:ext uri="{FF2B5EF4-FFF2-40B4-BE49-F238E27FC236}">
                <a16:creationId xmlns:a16="http://schemas.microsoft.com/office/drawing/2014/main" id="{00A26CD1-1002-356E-73ED-DF2DB7940A72}"/>
              </a:ext>
            </a:extLst>
          </p:cNvPr>
          <p:cNvSpPr>
            <a:spLocks noGrp="1"/>
          </p:cNvSpPr>
          <p:nvPr>
            <p:ph type="sldNum" sz="quarter" idx="12"/>
          </p:nvPr>
        </p:nvSpPr>
        <p:spPr/>
        <p:txBody>
          <a:bodyPr/>
          <a:lstStyle/>
          <a:p>
            <a:fld id="{5FDAFA7B-F565-4E90-89BF-5854C230462A}" type="slidenum">
              <a:rPr lang="tr-TR" altLang="tr-TR" smtClean="0"/>
              <a:pPr/>
              <a:t>‹#›</a:t>
            </a:fld>
            <a:endParaRPr lang="tr-TR" altLang="tr-TR"/>
          </a:p>
        </p:txBody>
      </p:sp>
      <p:pic>
        <p:nvPicPr>
          <p:cNvPr id="7" name="Picture 4" descr="sunu">
            <a:extLst>
              <a:ext uri="{FF2B5EF4-FFF2-40B4-BE49-F238E27FC236}">
                <a16:creationId xmlns:a16="http://schemas.microsoft.com/office/drawing/2014/main" id="{64D839F0-B834-D63D-5223-E573054C5A3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439096-9D0C-0389-1614-8EB9750F90AA}"/>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00EE7A1-DD55-7F26-D8CF-0132AA313A7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C716F4C-E9E9-711A-9B8C-A5639C79E2D6}"/>
              </a:ext>
            </a:extLst>
          </p:cNvPr>
          <p:cNvSpPr>
            <a:spLocks noGrp="1"/>
          </p:cNvSpPr>
          <p:nvPr>
            <p:ph type="dt" sz="half" idx="10"/>
          </p:nvPr>
        </p:nvSpPr>
        <p:spPr/>
        <p:txBody>
          <a:bodyPr/>
          <a:lstStyle/>
          <a:p>
            <a:endParaRPr lang="tr-TR" altLang="tr-TR"/>
          </a:p>
        </p:txBody>
      </p:sp>
      <p:sp>
        <p:nvSpPr>
          <p:cNvPr id="5" name="Alt Bilgi Yer Tutucusu 4">
            <a:extLst>
              <a:ext uri="{FF2B5EF4-FFF2-40B4-BE49-F238E27FC236}">
                <a16:creationId xmlns:a16="http://schemas.microsoft.com/office/drawing/2014/main" id="{9667576B-F38D-8C23-BB3B-2939E0D8B09E}"/>
              </a:ext>
            </a:extLst>
          </p:cNvPr>
          <p:cNvSpPr>
            <a:spLocks noGrp="1"/>
          </p:cNvSpPr>
          <p:nvPr>
            <p:ph type="ftr" sz="quarter" idx="11"/>
          </p:nvPr>
        </p:nvSpPr>
        <p:spPr/>
        <p:txBody>
          <a:bodyPr/>
          <a:lstStyle/>
          <a:p>
            <a:endParaRPr lang="tr-TR" altLang="tr-TR"/>
          </a:p>
        </p:txBody>
      </p:sp>
      <p:sp>
        <p:nvSpPr>
          <p:cNvPr id="6" name="Slayt Numarası Yer Tutucusu 5">
            <a:extLst>
              <a:ext uri="{FF2B5EF4-FFF2-40B4-BE49-F238E27FC236}">
                <a16:creationId xmlns:a16="http://schemas.microsoft.com/office/drawing/2014/main" id="{7B6D095B-CC96-18A2-06F2-B822C2CCDA3F}"/>
              </a:ext>
            </a:extLst>
          </p:cNvPr>
          <p:cNvSpPr>
            <a:spLocks noGrp="1"/>
          </p:cNvSpPr>
          <p:nvPr>
            <p:ph type="sldNum" sz="quarter" idx="12"/>
          </p:nvPr>
        </p:nvSpPr>
        <p:spPr/>
        <p:txBody>
          <a:bodyPr/>
          <a:lstStyle/>
          <a:p>
            <a:fld id="{2D72CB6F-A420-4BBF-ACAC-AB0D809A336D}" type="slidenum">
              <a:rPr lang="tr-TR" altLang="tr-TR" smtClean="0"/>
              <a:pPr/>
              <a:t>‹#›</a:t>
            </a:fld>
            <a:endParaRPr lang="tr-TR" altLang="tr-TR"/>
          </a:p>
        </p:txBody>
      </p:sp>
      <p:pic>
        <p:nvPicPr>
          <p:cNvPr id="7" name="Picture 4" descr="sunu">
            <a:extLst>
              <a:ext uri="{FF2B5EF4-FFF2-40B4-BE49-F238E27FC236}">
                <a16:creationId xmlns:a16="http://schemas.microsoft.com/office/drawing/2014/main" id="{1640FD41-952C-1BDE-C511-2D788025E9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06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319E03-EE93-0082-AAFA-7657F139E1B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65E88C7-ABE0-70D4-9FB4-58FBA2A96E77}"/>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03816E6-9A0F-AF52-FA89-8174355880F7}"/>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168DBF9-50D4-7A95-5629-A973E7444F60}"/>
              </a:ext>
            </a:extLst>
          </p:cNvPr>
          <p:cNvSpPr>
            <a:spLocks noGrp="1"/>
          </p:cNvSpPr>
          <p:nvPr>
            <p:ph type="dt" sz="half" idx="10"/>
          </p:nvPr>
        </p:nvSpPr>
        <p:spPr/>
        <p:txBody>
          <a:bodyPr/>
          <a:lstStyle/>
          <a:p>
            <a:endParaRPr lang="tr-TR" altLang="tr-TR"/>
          </a:p>
        </p:txBody>
      </p:sp>
      <p:sp>
        <p:nvSpPr>
          <p:cNvPr id="6" name="Alt Bilgi Yer Tutucusu 5">
            <a:extLst>
              <a:ext uri="{FF2B5EF4-FFF2-40B4-BE49-F238E27FC236}">
                <a16:creationId xmlns:a16="http://schemas.microsoft.com/office/drawing/2014/main" id="{30172BA9-82BC-C975-C8C9-5AAAA982C2C9}"/>
              </a:ext>
            </a:extLst>
          </p:cNvPr>
          <p:cNvSpPr>
            <a:spLocks noGrp="1"/>
          </p:cNvSpPr>
          <p:nvPr>
            <p:ph type="ftr" sz="quarter" idx="11"/>
          </p:nvPr>
        </p:nvSpPr>
        <p:spPr/>
        <p:txBody>
          <a:bodyPr/>
          <a:lstStyle/>
          <a:p>
            <a:endParaRPr lang="tr-TR" altLang="tr-TR"/>
          </a:p>
        </p:txBody>
      </p:sp>
      <p:sp>
        <p:nvSpPr>
          <p:cNvPr id="7" name="Slayt Numarası Yer Tutucusu 6">
            <a:extLst>
              <a:ext uri="{FF2B5EF4-FFF2-40B4-BE49-F238E27FC236}">
                <a16:creationId xmlns:a16="http://schemas.microsoft.com/office/drawing/2014/main" id="{FA5AF634-1D16-5AA1-6DEB-13B9B6632433}"/>
              </a:ext>
            </a:extLst>
          </p:cNvPr>
          <p:cNvSpPr>
            <a:spLocks noGrp="1"/>
          </p:cNvSpPr>
          <p:nvPr>
            <p:ph type="sldNum" sz="quarter" idx="12"/>
          </p:nvPr>
        </p:nvSpPr>
        <p:spPr/>
        <p:txBody>
          <a:bodyPr/>
          <a:lstStyle/>
          <a:p>
            <a:fld id="{E3D0633C-18C6-44E5-9903-E97B7A49D340}" type="slidenum">
              <a:rPr lang="tr-TR" altLang="tr-TR" smtClean="0"/>
              <a:pPr/>
              <a:t>‹#›</a:t>
            </a:fld>
            <a:endParaRPr lang="tr-TR" altLang="tr-TR"/>
          </a:p>
        </p:txBody>
      </p:sp>
      <p:pic>
        <p:nvPicPr>
          <p:cNvPr id="8" name="Picture 4" descr="sunu">
            <a:extLst>
              <a:ext uri="{FF2B5EF4-FFF2-40B4-BE49-F238E27FC236}">
                <a16:creationId xmlns:a16="http://schemas.microsoft.com/office/drawing/2014/main" id="{EF2C3FCB-1F9E-6FD7-8922-CB30BCAF4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81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265B46-0BA4-AD21-C646-A49ECC0A526C}"/>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B13CA87-7FD3-50A0-B2D5-2293AABFE4B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99208C3-631F-0F98-9A28-E79B3262F23C}"/>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C78AF6E-D6A7-7A0B-B800-50C79FC00C0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09CECEB-BD71-544D-C324-8774C54C540E}"/>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D0EBFAF-3E98-7C43-81A9-B6DBEA143EBB}"/>
              </a:ext>
            </a:extLst>
          </p:cNvPr>
          <p:cNvSpPr>
            <a:spLocks noGrp="1"/>
          </p:cNvSpPr>
          <p:nvPr>
            <p:ph type="dt" sz="half" idx="10"/>
          </p:nvPr>
        </p:nvSpPr>
        <p:spPr/>
        <p:txBody>
          <a:bodyPr/>
          <a:lstStyle/>
          <a:p>
            <a:endParaRPr lang="tr-TR" altLang="tr-TR"/>
          </a:p>
        </p:txBody>
      </p:sp>
      <p:sp>
        <p:nvSpPr>
          <p:cNvPr id="8" name="Alt Bilgi Yer Tutucusu 7">
            <a:extLst>
              <a:ext uri="{FF2B5EF4-FFF2-40B4-BE49-F238E27FC236}">
                <a16:creationId xmlns:a16="http://schemas.microsoft.com/office/drawing/2014/main" id="{CE88D303-6244-AB45-9EFA-4AF798518CC7}"/>
              </a:ext>
            </a:extLst>
          </p:cNvPr>
          <p:cNvSpPr>
            <a:spLocks noGrp="1"/>
          </p:cNvSpPr>
          <p:nvPr>
            <p:ph type="ftr" sz="quarter" idx="11"/>
          </p:nvPr>
        </p:nvSpPr>
        <p:spPr/>
        <p:txBody>
          <a:bodyPr/>
          <a:lstStyle/>
          <a:p>
            <a:endParaRPr lang="tr-TR" altLang="tr-TR"/>
          </a:p>
        </p:txBody>
      </p:sp>
      <p:sp>
        <p:nvSpPr>
          <p:cNvPr id="9" name="Slayt Numarası Yer Tutucusu 8">
            <a:extLst>
              <a:ext uri="{FF2B5EF4-FFF2-40B4-BE49-F238E27FC236}">
                <a16:creationId xmlns:a16="http://schemas.microsoft.com/office/drawing/2014/main" id="{3CB90226-FC0B-A75E-F5FB-5B722F7A1333}"/>
              </a:ext>
            </a:extLst>
          </p:cNvPr>
          <p:cNvSpPr>
            <a:spLocks noGrp="1"/>
          </p:cNvSpPr>
          <p:nvPr>
            <p:ph type="sldNum" sz="quarter" idx="12"/>
          </p:nvPr>
        </p:nvSpPr>
        <p:spPr/>
        <p:txBody>
          <a:bodyPr/>
          <a:lstStyle/>
          <a:p>
            <a:fld id="{8D3AF721-B687-4810-AD40-7C70B07FDF3E}" type="slidenum">
              <a:rPr lang="tr-TR" altLang="tr-TR" smtClean="0"/>
              <a:pPr/>
              <a:t>‹#›</a:t>
            </a:fld>
            <a:endParaRPr lang="tr-TR" altLang="tr-TR"/>
          </a:p>
        </p:txBody>
      </p:sp>
      <p:pic>
        <p:nvPicPr>
          <p:cNvPr id="10" name="Picture 4" descr="sunu">
            <a:extLst>
              <a:ext uri="{FF2B5EF4-FFF2-40B4-BE49-F238E27FC236}">
                <a16:creationId xmlns:a16="http://schemas.microsoft.com/office/drawing/2014/main" id="{B438D9A1-ED8F-3A56-1559-3D7E497A052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12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365EE-53B8-3046-DC5A-DC38E80EF9A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32A5C32-35C5-F969-0471-C5ED1423714A}"/>
              </a:ext>
            </a:extLst>
          </p:cNvPr>
          <p:cNvSpPr>
            <a:spLocks noGrp="1"/>
          </p:cNvSpPr>
          <p:nvPr>
            <p:ph type="dt" sz="half" idx="10"/>
          </p:nvPr>
        </p:nvSpPr>
        <p:spPr/>
        <p:txBody>
          <a:bodyPr/>
          <a:lstStyle/>
          <a:p>
            <a:endParaRPr lang="tr-TR" altLang="tr-TR"/>
          </a:p>
        </p:txBody>
      </p:sp>
      <p:sp>
        <p:nvSpPr>
          <p:cNvPr id="4" name="Alt Bilgi Yer Tutucusu 3">
            <a:extLst>
              <a:ext uri="{FF2B5EF4-FFF2-40B4-BE49-F238E27FC236}">
                <a16:creationId xmlns:a16="http://schemas.microsoft.com/office/drawing/2014/main" id="{22CD53D8-A5E0-AE44-13A9-B561A8B38D5E}"/>
              </a:ext>
            </a:extLst>
          </p:cNvPr>
          <p:cNvSpPr>
            <a:spLocks noGrp="1"/>
          </p:cNvSpPr>
          <p:nvPr>
            <p:ph type="ftr" sz="quarter" idx="11"/>
          </p:nvPr>
        </p:nvSpPr>
        <p:spPr/>
        <p:txBody>
          <a:bodyPr/>
          <a:lstStyle/>
          <a:p>
            <a:endParaRPr lang="tr-TR" altLang="tr-TR"/>
          </a:p>
        </p:txBody>
      </p:sp>
      <p:sp>
        <p:nvSpPr>
          <p:cNvPr id="5" name="Slayt Numarası Yer Tutucusu 4">
            <a:extLst>
              <a:ext uri="{FF2B5EF4-FFF2-40B4-BE49-F238E27FC236}">
                <a16:creationId xmlns:a16="http://schemas.microsoft.com/office/drawing/2014/main" id="{D7EA7F7F-512F-41DC-EEEA-D1B31F0E5804}"/>
              </a:ext>
            </a:extLst>
          </p:cNvPr>
          <p:cNvSpPr>
            <a:spLocks noGrp="1"/>
          </p:cNvSpPr>
          <p:nvPr>
            <p:ph type="sldNum" sz="quarter" idx="12"/>
          </p:nvPr>
        </p:nvSpPr>
        <p:spPr/>
        <p:txBody>
          <a:bodyPr/>
          <a:lstStyle/>
          <a:p>
            <a:fld id="{5DBCE01B-BC79-4EBF-AABB-9049824FFFEA}" type="slidenum">
              <a:rPr lang="tr-TR" altLang="tr-TR" smtClean="0"/>
              <a:pPr/>
              <a:t>‹#›</a:t>
            </a:fld>
            <a:endParaRPr lang="tr-TR" altLang="tr-TR"/>
          </a:p>
        </p:txBody>
      </p:sp>
      <p:pic>
        <p:nvPicPr>
          <p:cNvPr id="6" name="Picture 4" descr="sunu">
            <a:extLst>
              <a:ext uri="{FF2B5EF4-FFF2-40B4-BE49-F238E27FC236}">
                <a16:creationId xmlns:a16="http://schemas.microsoft.com/office/drawing/2014/main" id="{CF249C9E-1D60-B10C-6CD7-5892E5CCCDF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08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83367D7-ABEB-E0E3-E75A-B6B4EA8C35A8}"/>
              </a:ext>
            </a:extLst>
          </p:cNvPr>
          <p:cNvSpPr>
            <a:spLocks noGrp="1"/>
          </p:cNvSpPr>
          <p:nvPr>
            <p:ph type="dt" sz="half" idx="10"/>
          </p:nvPr>
        </p:nvSpPr>
        <p:spPr/>
        <p:txBody>
          <a:bodyPr/>
          <a:lstStyle/>
          <a:p>
            <a:endParaRPr lang="tr-TR" altLang="tr-TR"/>
          </a:p>
        </p:txBody>
      </p:sp>
      <p:sp>
        <p:nvSpPr>
          <p:cNvPr id="3" name="Alt Bilgi Yer Tutucusu 2">
            <a:extLst>
              <a:ext uri="{FF2B5EF4-FFF2-40B4-BE49-F238E27FC236}">
                <a16:creationId xmlns:a16="http://schemas.microsoft.com/office/drawing/2014/main" id="{F8FDCCA1-4019-0457-8442-91D85B944804}"/>
              </a:ext>
            </a:extLst>
          </p:cNvPr>
          <p:cNvSpPr>
            <a:spLocks noGrp="1"/>
          </p:cNvSpPr>
          <p:nvPr>
            <p:ph type="ftr" sz="quarter" idx="11"/>
          </p:nvPr>
        </p:nvSpPr>
        <p:spPr/>
        <p:txBody>
          <a:bodyPr/>
          <a:lstStyle/>
          <a:p>
            <a:endParaRPr lang="tr-TR" altLang="tr-TR"/>
          </a:p>
        </p:txBody>
      </p:sp>
      <p:sp>
        <p:nvSpPr>
          <p:cNvPr id="4" name="Slayt Numarası Yer Tutucusu 3">
            <a:extLst>
              <a:ext uri="{FF2B5EF4-FFF2-40B4-BE49-F238E27FC236}">
                <a16:creationId xmlns:a16="http://schemas.microsoft.com/office/drawing/2014/main" id="{E7C77F8A-2E48-1CB2-CB55-D30777306070}"/>
              </a:ext>
            </a:extLst>
          </p:cNvPr>
          <p:cNvSpPr>
            <a:spLocks noGrp="1"/>
          </p:cNvSpPr>
          <p:nvPr>
            <p:ph type="sldNum" sz="quarter" idx="12"/>
          </p:nvPr>
        </p:nvSpPr>
        <p:spPr/>
        <p:txBody>
          <a:bodyPr/>
          <a:lstStyle/>
          <a:p>
            <a:fld id="{C0DB2017-C5EA-4040-AFCE-66D928E4D27A}" type="slidenum">
              <a:rPr lang="tr-TR" altLang="tr-TR" smtClean="0"/>
              <a:pPr/>
              <a:t>‹#›</a:t>
            </a:fld>
            <a:endParaRPr lang="tr-TR" altLang="tr-TR"/>
          </a:p>
        </p:txBody>
      </p:sp>
      <p:pic>
        <p:nvPicPr>
          <p:cNvPr id="5" name="Picture 4" descr="sunu">
            <a:extLst>
              <a:ext uri="{FF2B5EF4-FFF2-40B4-BE49-F238E27FC236}">
                <a16:creationId xmlns:a16="http://schemas.microsoft.com/office/drawing/2014/main" id="{A3E9AF03-56FD-64A6-89B1-D64F33CC4FF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1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6D481-422F-4CFA-ADC9-2A8097772A93}"/>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4F101E0-97DA-7052-7835-30159AFDA2A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073F533-5221-9DE0-B1AB-C36E49D515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379E88C-D1D1-0FF0-6C2A-82637F1A7CA0}"/>
              </a:ext>
            </a:extLst>
          </p:cNvPr>
          <p:cNvSpPr>
            <a:spLocks noGrp="1"/>
          </p:cNvSpPr>
          <p:nvPr>
            <p:ph type="dt" sz="half" idx="10"/>
          </p:nvPr>
        </p:nvSpPr>
        <p:spPr/>
        <p:txBody>
          <a:bodyPr/>
          <a:lstStyle/>
          <a:p>
            <a:endParaRPr lang="tr-TR" altLang="tr-TR"/>
          </a:p>
        </p:txBody>
      </p:sp>
      <p:sp>
        <p:nvSpPr>
          <p:cNvPr id="6" name="Alt Bilgi Yer Tutucusu 5">
            <a:extLst>
              <a:ext uri="{FF2B5EF4-FFF2-40B4-BE49-F238E27FC236}">
                <a16:creationId xmlns:a16="http://schemas.microsoft.com/office/drawing/2014/main" id="{14F7299B-8190-A1E3-D300-88BE06EFDF6E}"/>
              </a:ext>
            </a:extLst>
          </p:cNvPr>
          <p:cNvSpPr>
            <a:spLocks noGrp="1"/>
          </p:cNvSpPr>
          <p:nvPr>
            <p:ph type="ftr" sz="quarter" idx="11"/>
          </p:nvPr>
        </p:nvSpPr>
        <p:spPr/>
        <p:txBody>
          <a:bodyPr/>
          <a:lstStyle/>
          <a:p>
            <a:endParaRPr lang="tr-TR" altLang="tr-TR"/>
          </a:p>
        </p:txBody>
      </p:sp>
      <p:sp>
        <p:nvSpPr>
          <p:cNvPr id="7" name="Slayt Numarası Yer Tutucusu 6">
            <a:extLst>
              <a:ext uri="{FF2B5EF4-FFF2-40B4-BE49-F238E27FC236}">
                <a16:creationId xmlns:a16="http://schemas.microsoft.com/office/drawing/2014/main" id="{1D0E1286-C0A4-DEBF-4C3E-A82986E02784}"/>
              </a:ext>
            </a:extLst>
          </p:cNvPr>
          <p:cNvSpPr>
            <a:spLocks noGrp="1"/>
          </p:cNvSpPr>
          <p:nvPr>
            <p:ph type="sldNum" sz="quarter" idx="12"/>
          </p:nvPr>
        </p:nvSpPr>
        <p:spPr/>
        <p:txBody>
          <a:bodyPr/>
          <a:lstStyle/>
          <a:p>
            <a:fld id="{CA35059F-8913-415E-B6EE-8A0C42125F00}" type="slidenum">
              <a:rPr lang="tr-TR" altLang="tr-TR" smtClean="0"/>
              <a:pPr/>
              <a:t>‹#›</a:t>
            </a:fld>
            <a:endParaRPr lang="tr-TR" altLang="tr-TR"/>
          </a:p>
        </p:txBody>
      </p:sp>
      <p:pic>
        <p:nvPicPr>
          <p:cNvPr id="8" name="Picture 4" descr="sunu">
            <a:extLst>
              <a:ext uri="{FF2B5EF4-FFF2-40B4-BE49-F238E27FC236}">
                <a16:creationId xmlns:a16="http://schemas.microsoft.com/office/drawing/2014/main" id="{C18DB4BE-6106-1982-E391-1DD5066830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6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A79424-AE34-F3A1-EFF9-33A617594053}"/>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FD4EC8E-80A6-8FDD-D721-5D2D2D9C2B3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497025A5-D0A4-2D2C-6CE6-223DBCF83C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3E7A168-3AA6-5D40-0FDF-4F55D5DC0A59}"/>
              </a:ext>
            </a:extLst>
          </p:cNvPr>
          <p:cNvSpPr>
            <a:spLocks noGrp="1"/>
          </p:cNvSpPr>
          <p:nvPr>
            <p:ph type="dt" sz="half" idx="10"/>
          </p:nvPr>
        </p:nvSpPr>
        <p:spPr/>
        <p:txBody>
          <a:bodyPr/>
          <a:lstStyle/>
          <a:p>
            <a:endParaRPr lang="tr-TR" altLang="tr-TR"/>
          </a:p>
        </p:txBody>
      </p:sp>
      <p:sp>
        <p:nvSpPr>
          <p:cNvPr id="6" name="Alt Bilgi Yer Tutucusu 5">
            <a:extLst>
              <a:ext uri="{FF2B5EF4-FFF2-40B4-BE49-F238E27FC236}">
                <a16:creationId xmlns:a16="http://schemas.microsoft.com/office/drawing/2014/main" id="{9E93F9AF-83DF-5A57-CBA7-D148EA9D88B6}"/>
              </a:ext>
            </a:extLst>
          </p:cNvPr>
          <p:cNvSpPr>
            <a:spLocks noGrp="1"/>
          </p:cNvSpPr>
          <p:nvPr>
            <p:ph type="ftr" sz="quarter" idx="11"/>
          </p:nvPr>
        </p:nvSpPr>
        <p:spPr/>
        <p:txBody>
          <a:bodyPr/>
          <a:lstStyle/>
          <a:p>
            <a:endParaRPr lang="tr-TR" altLang="tr-TR"/>
          </a:p>
        </p:txBody>
      </p:sp>
      <p:sp>
        <p:nvSpPr>
          <p:cNvPr id="7" name="Slayt Numarası Yer Tutucusu 6">
            <a:extLst>
              <a:ext uri="{FF2B5EF4-FFF2-40B4-BE49-F238E27FC236}">
                <a16:creationId xmlns:a16="http://schemas.microsoft.com/office/drawing/2014/main" id="{CABA709A-AF0B-2204-62F3-F14CC04404AB}"/>
              </a:ext>
            </a:extLst>
          </p:cNvPr>
          <p:cNvSpPr>
            <a:spLocks noGrp="1"/>
          </p:cNvSpPr>
          <p:nvPr>
            <p:ph type="sldNum" sz="quarter" idx="12"/>
          </p:nvPr>
        </p:nvSpPr>
        <p:spPr/>
        <p:txBody>
          <a:bodyPr/>
          <a:lstStyle/>
          <a:p>
            <a:fld id="{2FD47004-EDAA-4BCF-9DE3-C7477122C224}" type="slidenum">
              <a:rPr lang="tr-TR" altLang="tr-TR" smtClean="0"/>
              <a:pPr/>
              <a:t>‹#›</a:t>
            </a:fld>
            <a:endParaRPr lang="tr-TR" altLang="tr-TR"/>
          </a:p>
        </p:txBody>
      </p:sp>
      <p:pic>
        <p:nvPicPr>
          <p:cNvPr id="8" name="Picture 4" descr="sunu">
            <a:extLst>
              <a:ext uri="{FF2B5EF4-FFF2-40B4-BE49-F238E27FC236}">
                <a16:creationId xmlns:a16="http://schemas.microsoft.com/office/drawing/2014/main" id="{E0326C82-E90C-8DD7-5CA3-8637CE8602D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58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CFB00F5-B8BF-9F1C-0CB3-4C2DE38276D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29B6957-D8F0-DCFC-B28E-90260A37BA5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EBF46D-019B-8BDD-1AC6-390D3DBC81F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ltLang="tr-TR"/>
          </a:p>
        </p:txBody>
      </p:sp>
      <p:sp>
        <p:nvSpPr>
          <p:cNvPr id="5" name="Alt Bilgi Yer Tutucusu 4">
            <a:extLst>
              <a:ext uri="{FF2B5EF4-FFF2-40B4-BE49-F238E27FC236}">
                <a16:creationId xmlns:a16="http://schemas.microsoft.com/office/drawing/2014/main" id="{E62FC1A6-DC0D-9081-2C48-99B20B62D3B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ltLang="tr-TR"/>
          </a:p>
        </p:txBody>
      </p:sp>
      <p:sp>
        <p:nvSpPr>
          <p:cNvPr id="6" name="Slayt Numarası Yer Tutucusu 5">
            <a:extLst>
              <a:ext uri="{FF2B5EF4-FFF2-40B4-BE49-F238E27FC236}">
                <a16:creationId xmlns:a16="http://schemas.microsoft.com/office/drawing/2014/main" id="{85D72796-EE66-6166-CC80-30D8BC44AE9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2AD343-42BE-4C0D-8C43-9BE1CB1E29F7}" type="slidenum">
              <a:rPr lang="tr-TR" altLang="tr-TR" smtClean="0"/>
              <a:pPr/>
              <a:t>‹#›</a:t>
            </a:fld>
            <a:endParaRPr lang="tr-TR" altLang="tr-TR"/>
          </a:p>
        </p:txBody>
      </p:sp>
    </p:spTree>
    <p:extLst>
      <p:ext uri="{BB962C8B-B14F-4D97-AF65-F5344CB8AC3E}">
        <p14:creationId xmlns:p14="http://schemas.microsoft.com/office/powerpoint/2010/main" val="1484426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Başlık 2"/>
          <p:cNvSpPr>
            <a:spLocks noGrp="1"/>
          </p:cNvSpPr>
          <p:nvPr>
            <p:ph type="title"/>
          </p:nvPr>
        </p:nvSpPr>
        <p:spPr>
          <a:xfrm>
            <a:off x="589788" y="841248"/>
            <a:ext cx="2636433" cy="5340097"/>
          </a:xfrm>
        </p:spPr>
        <p:txBody>
          <a:bodyPr anchor="ctr">
            <a:normAutofit/>
          </a:bodyPr>
          <a:lstStyle/>
          <a:p>
            <a:r>
              <a:rPr lang="tr-TR" sz="4200" b="1">
                <a:solidFill>
                  <a:schemeClr val="bg1"/>
                </a:solidFill>
              </a:rPr>
              <a:t>DEĞİŞİM YÖNETİMİ </a:t>
            </a:r>
          </a:p>
        </p:txBody>
      </p:sp>
      <p:graphicFrame>
        <p:nvGraphicFramePr>
          <p:cNvPr id="29" name="İçerik Yer Tutucusu 1">
            <a:extLst>
              <a:ext uri="{FF2B5EF4-FFF2-40B4-BE49-F238E27FC236}">
                <a16:creationId xmlns:a16="http://schemas.microsoft.com/office/drawing/2014/main" id="{C53FCA48-067C-8C12-0FC8-79CF4B781261}"/>
              </a:ext>
            </a:extLst>
          </p:cNvPr>
          <p:cNvGraphicFramePr>
            <a:graphicFrameLocks noGrp="1"/>
          </p:cNvGraphicFramePr>
          <p:nvPr>
            <p:ph idx="1"/>
            <p:extLst>
              <p:ext uri="{D42A27DB-BD31-4B8C-83A1-F6EECF244321}">
                <p14:modId xmlns:p14="http://schemas.microsoft.com/office/powerpoint/2010/main" val="896650223"/>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98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Başlık 2"/>
          <p:cNvSpPr>
            <a:spLocks noGrp="1"/>
          </p:cNvSpPr>
          <p:nvPr>
            <p:ph type="title"/>
          </p:nvPr>
        </p:nvSpPr>
        <p:spPr>
          <a:xfrm>
            <a:off x="589788" y="841248"/>
            <a:ext cx="2636433" cy="5340097"/>
          </a:xfrm>
        </p:spPr>
        <p:txBody>
          <a:bodyPr anchor="ctr">
            <a:normAutofit/>
          </a:bodyPr>
          <a:lstStyle/>
          <a:p>
            <a:r>
              <a:rPr lang="tr-TR" sz="4200">
                <a:solidFill>
                  <a:schemeClr val="bg1"/>
                </a:solidFill>
              </a:rPr>
              <a:t>Değişim Yönetimi</a:t>
            </a:r>
          </a:p>
        </p:txBody>
      </p:sp>
      <p:graphicFrame>
        <p:nvGraphicFramePr>
          <p:cNvPr id="5" name="İçerik Yer Tutucusu 1">
            <a:extLst>
              <a:ext uri="{FF2B5EF4-FFF2-40B4-BE49-F238E27FC236}">
                <a16:creationId xmlns:a16="http://schemas.microsoft.com/office/drawing/2014/main" id="{A5FF39BA-2F52-133B-E224-5AC7217B1BB7}"/>
              </a:ext>
            </a:extLst>
          </p:cNvPr>
          <p:cNvGraphicFramePr>
            <a:graphicFrameLocks noGrp="1"/>
          </p:cNvGraphicFramePr>
          <p:nvPr>
            <p:ph idx="1"/>
            <p:extLst>
              <p:ext uri="{D42A27DB-BD31-4B8C-83A1-F6EECF244321}">
                <p14:modId xmlns:p14="http://schemas.microsoft.com/office/powerpoint/2010/main" val="1809877881"/>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24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şlık 2"/>
          <p:cNvSpPr>
            <a:spLocks noGrp="1"/>
          </p:cNvSpPr>
          <p:nvPr>
            <p:ph type="title"/>
          </p:nvPr>
        </p:nvSpPr>
        <p:spPr>
          <a:xfrm>
            <a:off x="515125" y="1153572"/>
            <a:ext cx="2400300" cy="4461163"/>
          </a:xfrm>
        </p:spPr>
        <p:txBody>
          <a:bodyPr>
            <a:normAutofit/>
          </a:bodyPr>
          <a:lstStyle/>
          <a:p>
            <a:r>
              <a:rPr lang="tr-TR">
                <a:solidFill>
                  <a:srgbClr val="FFFFFF"/>
                </a:solidFill>
              </a:rPr>
              <a:t>Değişim Yönetimi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İçerik Yer Tutucusu 1"/>
          <p:cNvSpPr>
            <a:spLocks noGrp="1"/>
          </p:cNvSpPr>
          <p:nvPr>
            <p:ph idx="1"/>
          </p:nvPr>
        </p:nvSpPr>
        <p:spPr>
          <a:xfrm>
            <a:off x="3335481" y="591344"/>
            <a:ext cx="5179868" cy="5585619"/>
          </a:xfrm>
        </p:spPr>
        <p:txBody>
          <a:bodyPr anchor="ctr">
            <a:normAutofit/>
          </a:bodyPr>
          <a:lstStyle/>
          <a:p>
            <a:pPr marL="0" indent="0">
              <a:buNone/>
            </a:pPr>
            <a:r>
              <a:rPr lang="tr-TR" b="1" dirty="0"/>
              <a:t>Değişimin Nedenleri</a:t>
            </a:r>
            <a:endParaRPr lang="tr-TR" b="1"/>
          </a:p>
          <a:p>
            <a:pPr marL="0" indent="0">
              <a:buNone/>
            </a:pPr>
            <a:endParaRPr lang="tr-TR" b="1"/>
          </a:p>
          <a:p>
            <a:pPr marL="0" indent="0">
              <a:buNone/>
            </a:pPr>
            <a:r>
              <a:rPr lang="tr-TR" u="sng"/>
              <a:t>1. İçsel Nedenler:</a:t>
            </a:r>
          </a:p>
          <a:p>
            <a:pPr lvl="1">
              <a:buFont typeface="Arial" pitchFamily="34" charset="0"/>
              <a:buChar char="•"/>
            </a:pPr>
            <a:r>
              <a:rPr lang="en-US"/>
              <a:t>Kapasite ve verimlilik oranlarındaki kayıplar, pazarın daralması ve/veya satışların düşmesi, örgütsel performansın yetersizliği, örgüt üyelerinin değerlerindeki değişimler, gruplar arası yoğun çatışmalar, düşük moral ve motivasyon düzeyi, personelin yükselen eğitim düzeyi ve bekleyişleri ile işkolundaki rakiplerin değişim programlarına başlamalar. </a:t>
            </a:r>
            <a:endParaRPr lang="tr-TR"/>
          </a:p>
          <a:p>
            <a:pPr marL="0" indent="0">
              <a:buNone/>
            </a:pPr>
            <a:r>
              <a:rPr lang="tr-TR" u="sng"/>
              <a:t>2. Dışsal Nedenler:</a:t>
            </a:r>
          </a:p>
          <a:p>
            <a:pPr lvl="1">
              <a:buFont typeface="Arial" pitchFamily="34" charset="0"/>
              <a:buChar char="•"/>
            </a:pPr>
            <a:r>
              <a:rPr lang="tr-TR"/>
              <a:t>E</a:t>
            </a:r>
            <a:r>
              <a:rPr lang="en-US"/>
              <a:t>konomik koşullardaki güçlükler, teknolojik değişimler, küreselleşen pazar ve rekabet yapısı, sosyal ve kültürel değerlerde görülen değişimler, demografik yapıdaki farklılaşmalar, kaynaklardan yararlanma biçiminde oluşan değişimler ve işletmelerin sahip veya ortaklarının amaçlarında görülen değişimler</a:t>
            </a:r>
            <a:endParaRPr lang="tr-TR"/>
          </a:p>
        </p:txBody>
      </p:sp>
    </p:spTree>
    <p:extLst>
      <p:ext uri="{BB962C8B-B14F-4D97-AF65-F5344CB8AC3E}">
        <p14:creationId xmlns:p14="http://schemas.microsoft.com/office/powerpoint/2010/main" val="115552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şlık 2"/>
          <p:cNvSpPr>
            <a:spLocks noGrp="1"/>
          </p:cNvSpPr>
          <p:nvPr>
            <p:ph type="title"/>
          </p:nvPr>
        </p:nvSpPr>
        <p:spPr>
          <a:xfrm>
            <a:off x="3415299" y="548464"/>
            <a:ext cx="5098906" cy="1675623"/>
          </a:xfrm>
        </p:spPr>
        <p:txBody>
          <a:bodyPr anchor="b">
            <a:normAutofit/>
          </a:bodyPr>
          <a:lstStyle/>
          <a:p>
            <a:r>
              <a:rPr lang="tr-TR" sz="3500"/>
              <a:t>Değişim Yönetimi</a:t>
            </a:r>
          </a:p>
        </p:txBody>
      </p:sp>
      <p:pic>
        <p:nvPicPr>
          <p:cNvPr id="6" name="Picture 5">
            <a:extLst>
              <a:ext uri="{FF2B5EF4-FFF2-40B4-BE49-F238E27FC236}">
                <a16:creationId xmlns:a16="http://schemas.microsoft.com/office/drawing/2014/main" id="{DE4B8CA5-39D0-73F7-04BB-A7A1A00DDA85}"/>
              </a:ext>
            </a:extLst>
          </p:cNvPr>
          <p:cNvPicPr>
            <a:picLocks noChangeAspect="1"/>
          </p:cNvPicPr>
          <p:nvPr/>
        </p:nvPicPr>
        <p:blipFill rotWithShape="1">
          <a:blip r:embed="rId2"/>
          <a:srcRect l="39873" r="29493" b="-1"/>
          <a:stretch/>
        </p:blipFill>
        <p:spPr>
          <a:xfrm>
            <a:off x="20" y="10"/>
            <a:ext cx="3147352" cy="6857990"/>
          </a:xfrm>
          <a:prstGeom prst="rect">
            <a:avLst/>
          </a:prstGeom>
          <a:effectLst/>
        </p:spPr>
      </p:pic>
      <p:graphicFrame>
        <p:nvGraphicFramePr>
          <p:cNvPr id="5" name="İçerik Yer Tutucusu 1">
            <a:extLst>
              <a:ext uri="{FF2B5EF4-FFF2-40B4-BE49-F238E27FC236}">
                <a16:creationId xmlns:a16="http://schemas.microsoft.com/office/drawing/2014/main" id="{13ED64E6-C664-11CC-2E90-808D753FCE60}"/>
              </a:ext>
            </a:extLst>
          </p:cNvPr>
          <p:cNvGraphicFramePr>
            <a:graphicFrameLocks noGrp="1"/>
          </p:cNvGraphicFramePr>
          <p:nvPr>
            <p:ph idx="1"/>
            <p:extLst>
              <p:ext uri="{D42A27DB-BD31-4B8C-83A1-F6EECF244321}">
                <p14:modId xmlns:p14="http://schemas.microsoft.com/office/powerpoint/2010/main" val="2125964826"/>
              </p:ext>
            </p:extLst>
          </p:nvPr>
        </p:nvGraphicFramePr>
        <p:xfrm>
          <a:off x="3415300" y="2409830"/>
          <a:ext cx="5098904"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982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şlık 2"/>
          <p:cNvSpPr>
            <a:spLocks noGrp="1"/>
          </p:cNvSpPr>
          <p:nvPr>
            <p:ph type="title"/>
          </p:nvPr>
        </p:nvSpPr>
        <p:spPr>
          <a:xfrm>
            <a:off x="782723" y="809898"/>
            <a:ext cx="7457037" cy="1554480"/>
          </a:xfrm>
        </p:spPr>
        <p:txBody>
          <a:bodyPr anchor="ctr">
            <a:normAutofit/>
          </a:bodyPr>
          <a:lstStyle/>
          <a:p>
            <a:r>
              <a:rPr lang="tr-TR" sz="4200" b="1"/>
              <a:t>ÖRGÜT GELİŞTİRME</a:t>
            </a:r>
          </a:p>
        </p:txBody>
      </p:sp>
      <p:sp>
        <p:nvSpPr>
          <p:cNvPr id="2" name="İçerik Yer Tutucusu 1"/>
          <p:cNvSpPr>
            <a:spLocks noGrp="1"/>
          </p:cNvSpPr>
          <p:nvPr>
            <p:ph idx="1"/>
          </p:nvPr>
        </p:nvSpPr>
        <p:spPr>
          <a:xfrm>
            <a:off x="783771" y="3017522"/>
            <a:ext cx="7455989" cy="3124658"/>
          </a:xfrm>
        </p:spPr>
        <p:txBody>
          <a:bodyPr anchor="ctr">
            <a:normAutofit/>
          </a:bodyPr>
          <a:lstStyle/>
          <a:p>
            <a:pPr marL="0" indent="0">
              <a:buNone/>
            </a:pPr>
            <a:r>
              <a:rPr lang="tr-TR" b="1" dirty="0"/>
              <a:t>Örgüt Geliştirmenin Tanımı ve Niteliği</a:t>
            </a:r>
            <a:endParaRPr lang="tr-TR" b="1"/>
          </a:p>
          <a:p>
            <a:pPr marL="0" indent="0">
              <a:buNone/>
            </a:pPr>
            <a:endParaRPr lang="tr-TR" b="1"/>
          </a:p>
          <a:p>
            <a:r>
              <a:rPr lang="tr-TR"/>
              <a:t>Örgüt Geliştirme </a:t>
            </a:r>
            <a:r>
              <a:rPr lang="tr-TR" b="1"/>
              <a:t>(ÖG)</a:t>
            </a:r>
            <a:r>
              <a:rPr lang="tr-TR"/>
              <a:t>;</a:t>
            </a:r>
            <a:r>
              <a:rPr lang="tr-TR" b="1"/>
              <a:t> </a:t>
            </a:r>
            <a:r>
              <a:rPr lang="tr-TR"/>
              <a:t>tüm örgüt sisteminin etkinlik ve sağlığını artırmak için davranış bilimlerine ait bilgi ve teknikleri kullanan bir değişme uzmanının yardımıyla örgüt üyelerinin inanç-tutum ve davranışlarını değiştirmeye, dolayısıyla kültür, yapı, süreç ve teknoloji arasındaki ilişkileri düzenlemeye yönelik planlı bir değişikliği başlatma ve gerçekleştirme çabasıdır.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şlık 2"/>
          <p:cNvSpPr>
            <a:spLocks noGrp="1"/>
          </p:cNvSpPr>
          <p:nvPr>
            <p:ph type="title"/>
          </p:nvPr>
        </p:nvSpPr>
        <p:spPr>
          <a:xfrm>
            <a:off x="628650" y="365125"/>
            <a:ext cx="7886700" cy="1325563"/>
          </a:xfrm>
        </p:spPr>
        <p:txBody>
          <a:bodyPr>
            <a:normAutofit/>
          </a:bodyPr>
          <a:lstStyle/>
          <a:p>
            <a:r>
              <a:rPr lang="tr-TR" sz="4700"/>
              <a:t>Örgüt Geliştirme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çerik Yer Tutucusu 1"/>
          <p:cNvSpPr>
            <a:spLocks noGrp="1"/>
          </p:cNvSpPr>
          <p:nvPr>
            <p:ph idx="1"/>
          </p:nvPr>
        </p:nvSpPr>
        <p:spPr>
          <a:xfrm>
            <a:off x="628650" y="1929384"/>
            <a:ext cx="7886700" cy="4251960"/>
          </a:xfrm>
        </p:spPr>
        <p:txBody>
          <a:bodyPr>
            <a:normAutofit/>
          </a:bodyPr>
          <a:lstStyle/>
          <a:p>
            <a:pPr marL="0" indent="0">
              <a:buNone/>
            </a:pPr>
            <a:r>
              <a:rPr lang="tr-TR" sz="1300" b="1"/>
              <a:t>Örgüt Geliştirmenin Özellikleri ve Temel Amaçları</a:t>
            </a:r>
          </a:p>
          <a:p>
            <a:pPr marL="0" indent="0">
              <a:buNone/>
            </a:pPr>
            <a:endParaRPr lang="tr-TR" sz="1300" b="1"/>
          </a:p>
          <a:p>
            <a:pPr marL="0" indent="0">
              <a:buNone/>
            </a:pPr>
            <a:r>
              <a:rPr lang="tr-TR" sz="1300" b="1" u="sng"/>
              <a:t>Örgüt Geliştirmenin Özellikleri:</a:t>
            </a:r>
          </a:p>
          <a:p>
            <a:r>
              <a:rPr lang="tr-TR" sz="1300"/>
              <a:t>Planlı bir değişmeyi başlatma ve gerçekleştirme çabasıdır, </a:t>
            </a:r>
          </a:p>
          <a:p>
            <a:r>
              <a:rPr lang="tr-TR" sz="1300"/>
              <a:t>Örgüt kültürünü değiştirmeye yöneliktir, </a:t>
            </a:r>
          </a:p>
          <a:p>
            <a:r>
              <a:rPr lang="tr-TR" sz="1300"/>
              <a:t>Uzun sürelidir ve örgütün başarısını arttırmayı amaç edinir, </a:t>
            </a:r>
          </a:p>
          <a:p>
            <a:r>
              <a:rPr lang="tr-TR" sz="1300"/>
              <a:t>Davranış bilimlerine ait bilgi ve teknikleri kullanan bir değişme uzmanından yararlanır, </a:t>
            </a:r>
          </a:p>
          <a:p>
            <a:r>
              <a:rPr lang="tr-TR" sz="1300"/>
              <a:t>Örgütü bir bütün olarak ele alır.</a:t>
            </a:r>
          </a:p>
          <a:p>
            <a:pPr marL="0" indent="0">
              <a:buNone/>
            </a:pPr>
            <a:r>
              <a:rPr lang="tr-TR" sz="1300" b="1" u="sng"/>
              <a:t>Örgüt Geliştirmenin Temel Amaçları:</a:t>
            </a:r>
          </a:p>
          <a:p>
            <a:r>
              <a:rPr lang="tr-TR" sz="1300"/>
              <a:t>Örgütte sağlam bir güven duygusunu geliştirip yerleştirme, </a:t>
            </a:r>
          </a:p>
          <a:p>
            <a:r>
              <a:rPr lang="tr-TR" sz="1300"/>
              <a:t>Açık bir iletişim sistemini kurma, </a:t>
            </a:r>
          </a:p>
          <a:p>
            <a:r>
              <a:rPr lang="tr-TR" sz="1300"/>
              <a:t>Çatışmanın farkında olma ve optimum düzeyde tutma, </a:t>
            </a:r>
          </a:p>
          <a:p>
            <a:r>
              <a:rPr lang="tr-TR" sz="1300"/>
              <a:t>İş birliği ve ekip çalışmasını geliştirme,</a:t>
            </a:r>
          </a:p>
          <a:p>
            <a:r>
              <a:rPr lang="tr-TR" sz="1300"/>
              <a:t>Örgütün yenilik yapma ve uyum kapasitesini yükseltme.</a:t>
            </a:r>
          </a:p>
        </p:txBody>
      </p:sp>
    </p:spTree>
    <p:extLst>
      <p:ext uri="{BB962C8B-B14F-4D97-AF65-F5344CB8AC3E}">
        <p14:creationId xmlns:p14="http://schemas.microsoft.com/office/powerpoint/2010/main" val="207354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şlık 2"/>
          <p:cNvSpPr>
            <a:spLocks noGrp="1"/>
          </p:cNvSpPr>
          <p:nvPr>
            <p:ph type="title"/>
          </p:nvPr>
        </p:nvSpPr>
        <p:spPr>
          <a:xfrm>
            <a:off x="606478" y="386930"/>
            <a:ext cx="6927525" cy="1188950"/>
          </a:xfrm>
        </p:spPr>
        <p:txBody>
          <a:bodyPr anchor="b">
            <a:normAutofit/>
          </a:bodyPr>
          <a:lstStyle/>
          <a:p>
            <a:r>
              <a:rPr lang="tr-TR" sz="4700" b="1"/>
              <a:t>KARİYER YÖNETİMİ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9"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çerik Yer Tutucusu 1"/>
          <p:cNvSpPr>
            <a:spLocks noGrp="1"/>
          </p:cNvSpPr>
          <p:nvPr>
            <p:ph idx="1"/>
          </p:nvPr>
        </p:nvSpPr>
        <p:spPr>
          <a:xfrm>
            <a:off x="595245" y="2599509"/>
            <a:ext cx="7607751" cy="3435531"/>
          </a:xfrm>
        </p:spPr>
        <p:txBody>
          <a:bodyPr anchor="ctr">
            <a:normAutofit/>
          </a:bodyPr>
          <a:lstStyle/>
          <a:p>
            <a:pPr marL="0" indent="0">
              <a:buNone/>
            </a:pPr>
            <a:r>
              <a:rPr lang="tr-TR" sz="1500" b="1"/>
              <a:t>Kariyer</a:t>
            </a:r>
          </a:p>
          <a:p>
            <a:pPr marL="0" indent="0">
              <a:buNone/>
            </a:pPr>
            <a:endParaRPr lang="tr-TR" sz="1500" b="1" u="sng"/>
          </a:p>
          <a:p>
            <a:pPr marL="0" indent="0">
              <a:buNone/>
            </a:pPr>
            <a:r>
              <a:rPr lang="tr-TR" sz="1500" b="1"/>
              <a:t>Kariyerin Tanımı ve Boyutları</a:t>
            </a:r>
          </a:p>
          <a:p>
            <a:pPr marL="0" indent="0">
              <a:buNone/>
            </a:pPr>
            <a:endParaRPr lang="tr-TR" sz="1500" b="1"/>
          </a:p>
          <a:p>
            <a:r>
              <a:rPr lang="tr-TR" sz="1500" b="1"/>
              <a:t>Kariyer</a:t>
            </a:r>
            <a:r>
              <a:rPr lang="tr-TR" sz="1500"/>
              <a:t>; “kişinin yaşamı boyunca edindiği işe ilişkin deneyim ve faaliyetlerle ilgili olarak algıladığı tutum ve davranışlar dizisidir”</a:t>
            </a:r>
          </a:p>
          <a:p>
            <a:r>
              <a:rPr lang="tr-TR" sz="1500"/>
              <a:t>Genel anlamda kariyer, yaşam boyu süren bir uğraştır. Bireysel anlamda kariyer ise ilerleme ve yükselme beklentisi ile genç yaşlarda girilen ve ilke olarak emekliliğe kadar sürdürülen bir uğraş şeklinde ifade edilebilir. </a:t>
            </a:r>
          </a:p>
          <a:p>
            <a:r>
              <a:rPr lang="tr-TR" sz="1500"/>
              <a:t>Kariyer olgusu temelde birey ve örgüt olmak üzere iki temel boyut göstermektedir.</a:t>
            </a:r>
          </a:p>
          <a:p>
            <a:r>
              <a:rPr lang="tr-TR" sz="1500"/>
              <a:t>Kariyer olgusu, bireysel ve örgütsel açıdan aşağıdaki şekilde olduğu gibi bütünleştirilerek gösterilebilir:</a:t>
            </a:r>
          </a:p>
        </p:txBody>
      </p:sp>
    </p:spTree>
    <p:extLst>
      <p:ext uri="{BB962C8B-B14F-4D97-AF65-F5344CB8AC3E}">
        <p14:creationId xmlns:p14="http://schemas.microsoft.com/office/powerpoint/2010/main" val="387997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İçerik Yer Tutucusu 1">
            <a:extLst>
              <a:ext uri="{FF2B5EF4-FFF2-40B4-BE49-F238E27FC236}">
                <a16:creationId xmlns:a16="http://schemas.microsoft.com/office/drawing/2014/main" id="{E9C4B1BD-8509-9AF6-6284-0E17FC09F1E3}"/>
              </a:ext>
            </a:extLst>
          </p:cNvPr>
          <p:cNvGraphicFramePr>
            <a:graphicFrameLocks noGrp="1"/>
          </p:cNvGraphicFramePr>
          <p:nvPr>
            <p:ph idx="1"/>
            <p:extLst>
              <p:ext uri="{D42A27DB-BD31-4B8C-83A1-F6EECF244321}">
                <p14:modId xmlns:p14="http://schemas.microsoft.com/office/powerpoint/2010/main" val="4279260901"/>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7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398" name="Rectangle 5939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00" name="Right Triangle 5939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02" name="Rectangle 5940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3" name="1 Başlık"/>
          <p:cNvSpPr>
            <a:spLocks noGrp="1"/>
          </p:cNvSpPr>
          <p:nvPr>
            <p:ph type="title"/>
          </p:nvPr>
        </p:nvSpPr>
        <p:spPr>
          <a:xfrm>
            <a:off x="806825" y="1188637"/>
            <a:ext cx="2241175" cy="4480726"/>
          </a:xfrm>
        </p:spPr>
        <p:txBody>
          <a:bodyPr>
            <a:normAutofit/>
          </a:bodyPr>
          <a:lstStyle/>
          <a:p>
            <a:pPr algn="r" eaLnBrk="1" hangingPunct="1">
              <a:defRPr/>
            </a:pPr>
            <a:r>
              <a:rPr lang="tr-TR" sz="3600" b="1">
                <a:effectLst>
                  <a:outerShdw blurRad="38100" dist="38100" dir="2700000" algn="tl">
                    <a:srgbClr val="000000">
                      <a:alpha val="43137"/>
                    </a:srgbClr>
                  </a:outerShdw>
                </a:effectLst>
              </a:rPr>
              <a:t>KAYNAKÇA</a:t>
            </a:r>
          </a:p>
        </p:txBody>
      </p:sp>
      <p:cxnSp>
        <p:nvCxnSpPr>
          <p:cNvPr id="59404" name="Straight Connector 5940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059" name="2 İçerik Yer Tutucusu"/>
          <p:cNvSpPr>
            <a:spLocks noGrp="1"/>
          </p:cNvSpPr>
          <p:nvPr>
            <p:ph idx="1"/>
          </p:nvPr>
        </p:nvSpPr>
        <p:spPr>
          <a:xfrm>
            <a:off x="3941445" y="1648870"/>
            <a:ext cx="3527136" cy="3560260"/>
          </a:xfrm>
        </p:spPr>
        <p:txBody>
          <a:bodyPr anchor="ctr">
            <a:normAutofit/>
          </a:bodyPr>
          <a:lstStyle/>
          <a:p>
            <a:pPr marL="0" indent="0" eaLnBrk="1" hangingPunct="1">
              <a:spcBef>
                <a:spcPct val="0"/>
              </a:spcBef>
              <a:spcAft>
                <a:spcPts val="600"/>
              </a:spcAft>
              <a:buFont typeface="Wingdings 2" panose="05020102010507070707" pitchFamily="18" charset="2"/>
              <a:buNone/>
            </a:pPr>
            <a:endParaRPr lang="tr-TR" altLang="tr-TR"/>
          </a:p>
          <a:p>
            <a:pPr marL="0" indent="0" eaLnBrk="1" hangingPunct="1">
              <a:spcBef>
                <a:spcPct val="0"/>
              </a:spcBef>
              <a:spcAft>
                <a:spcPts val="600"/>
              </a:spcAft>
              <a:buFont typeface="Wingdings 2" panose="05020102010507070707" pitchFamily="18" charset="2"/>
              <a:buNone/>
            </a:pPr>
            <a:endParaRPr lang="tr-TR" altLang="tr-TR"/>
          </a:p>
          <a:p>
            <a:pPr marL="0" indent="0" eaLnBrk="1" hangingPunct="1">
              <a:spcBef>
                <a:spcPct val="0"/>
              </a:spcBef>
              <a:spcAft>
                <a:spcPts val="600"/>
              </a:spcAft>
              <a:buFont typeface="Wingdings 2" panose="05020102010507070707" pitchFamily="18" charset="2"/>
              <a:buNone/>
            </a:pPr>
            <a:endParaRPr lang="tr-TR" altLang="tr-TR"/>
          </a:p>
          <a:p>
            <a:pPr marL="0" indent="0">
              <a:spcBef>
                <a:spcPct val="0"/>
              </a:spcBef>
              <a:spcAft>
                <a:spcPts val="600"/>
              </a:spcAft>
              <a:buNone/>
            </a:pPr>
            <a:r>
              <a:rPr lang="tr-TR" dirty="0"/>
              <a:t>Yönetim ve Organizasyon, Prof. Dr. M. Şerif Şimşek ve Prof. Dr. Adnan Çelik, Eğitim Yayınevi </a:t>
            </a:r>
            <a:endParaRPr lang="tr-TR"/>
          </a:p>
        </p:txBody>
      </p:sp>
    </p:spTree>
    <p:extLst>
      <p:ext uri="{BB962C8B-B14F-4D97-AF65-F5344CB8AC3E}">
        <p14:creationId xmlns:p14="http://schemas.microsoft.com/office/powerpoint/2010/main" val="32074827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1566</TotalTime>
  <Words>715</Words>
  <Application>Microsoft Macintosh PowerPoint</Application>
  <PresentationFormat>Ekran Gösterisi (4:3)</PresentationFormat>
  <Paragraphs>78</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Calibri Light</vt:lpstr>
      <vt:lpstr>Wingdings 2</vt:lpstr>
      <vt:lpstr>Office Teması</vt:lpstr>
      <vt:lpstr>DEĞİŞİM YÖNETİMİ </vt:lpstr>
      <vt:lpstr>Değişim Yönetimi</vt:lpstr>
      <vt:lpstr>Değişim Yönetimi</vt:lpstr>
      <vt:lpstr>Değişim Yönetimi</vt:lpstr>
      <vt:lpstr>ÖRGÜT GELİŞTİRME</vt:lpstr>
      <vt:lpstr>Örgüt Geliştirme</vt:lpstr>
      <vt:lpstr>KARİYER YÖNETİMİ </vt:lpstr>
      <vt:lpstr>PowerPoint Sunusu</vt:lpstr>
      <vt:lpstr>KAYNAKÇA</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Acer</dc:creator>
  <cp:lastModifiedBy>Fatih Çallı</cp:lastModifiedBy>
  <cp:revision>133</cp:revision>
  <cp:lastPrinted>1601-01-01T00:00:00Z</cp:lastPrinted>
  <dcterms:created xsi:type="dcterms:W3CDTF">2019-12-03T08:02:21Z</dcterms:created>
  <dcterms:modified xsi:type="dcterms:W3CDTF">2023-05-16T07:09:20Z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