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45"/>
  </p:notesMasterIdLst>
  <p:sldIdLst>
    <p:sldId id="256" r:id="rId2"/>
    <p:sldId id="257" r:id="rId3"/>
    <p:sldId id="277" r:id="rId4"/>
    <p:sldId id="258" r:id="rId5"/>
    <p:sldId id="278" r:id="rId6"/>
    <p:sldId id="259" r:id="rId7"/>
    <p:sldId id="298" r:id="rId8"/>
    <p:sldId id="299" r:id="rId9"/>
    <p:sldId id="279" r:id="rId10"/>
    <p:sldId id="280" r:id="rId11"/>
    <p:sldId id="281" r:id="rId12"/>
    <p:sldId id="260" r:id="rId13"/>
    <p:sldId id="282" r:id="rId14"/>
    <p:sldId id="283" r:id="rId15"/>
    <p:sldId id="285" r:id="rId16"/>
    <p:sldId id="284" r:id="rId17"/>
    <p:sldId id="286" r:id="rId18"/>
    <p:sldId id="261" r:id="rId19"/>
    <p:sldId id="262" r:id="rId20"/>
    <p:sldId id="287" r:id="rId21"/>
    <p:sldId id="288" r:id="rId22"/>
    <p:sldId id="263" r:id="rId23"/>
    <p:sldId id="289" r:id="rId24"/>
    <p:sldId id="290" r:id="rId25"/>
    <p:sldId id="291" r:id="rId26"/>
    <p:sldId id="292" r:id="rId27"/>
    <p:sldId id="265" r:id="rId28"/>
    <p:sldId id="266" r:id="rId29"/>
    <p:sldId id="267" r:id="rId30"/>
    <p:sldId id="268" r:id="rId31"/>
    <p:sldId id="269" r:id="rId32"/>
    <p:sldId id="270" r:id="rId33"/>
    <p:sldId id="271" r:id="rId34"/>
    <p:sldId id="293" r:id="rId35"/>
    <p:sldId id="294" r:id="rId36"/>
    <p:sldId id="272" r:id="rId37"/>
    <p:sldId id="273" r:id="rId38"/>
    <p:sldId id="274" r:id="rId39"/>
    <p:sldId id="275" r:id="rId40"/>
    <p:sldId id="295" r:id="rId41"/>
    <p:sldId id="296" r:id="rId42"/>
    <p:sldId id="297" r:id="rId43"/>
    <p:sldId id="276" r:id="rId4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887" autoAdjust="0"/>
  </p:normalViewPr>
  <p:slideViewPr>
    <p:cSldViewPr snapToGrid="0" snapToObjects="1">
      <p:cViewPr varScale="1">
        <p:scale>
          <a:sx n="90" d="100"/>
          <a:sy n="90" d="100"/>
        </p:scale>
        <p:origin x="13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44FD6-638A-48F7-81F7-349A8E9C4AA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04ADA03-4B9F-40DA-8788-6CDBB73AB224}">
      <dgm:prSet/>
      <dgm:spPr>
        <a:solidFill>
          <a:schemeClr val="accent1">
            <a:lumMod val="60000"/>
            <a:lumOff val="40000"/>
          </a:schemeClr>
        </a:solidFill>
      </dgm:spPr>
      <dgm:t>
        <a:bodyPr/>
        <a:lstStyle/>
        <a:p>
          <a:pPr>
            <a:defRPr cap="all"/>
          </a:pPr>
          <a:r>
            <a:rPr lang="tr-TR" b="1" dirty="0"/>
            <a:t>1.PLANLAMA</a:t>
          </a:r>
          <a:endParaRPr lang="en-US" dirty="0"/>
        </a:p>
      </dgm:t>
    </dgm:pt>
    <dgm:pt modelId="{8E048BE3-E925-400C-A9C2-E433D3FD9422}" type="parTrans" cxnId="{8F873DC4-8C1B-4749-BF0F-DA8473E92907}">
      <dgm:prSet/>
      <dgm:spPr/>
      <dgm:t>
        <a:bodyPr/>
        <a:lstStyle/>
        <a:p>
          <a:endParaRPr lang="en-US"/>
        </a:p>
      </dgm:t>
    </dgm:pt>
    <dgm:pt modelId="{592B7C84-FB09-4209-867D-5C79967E7C97}" type="sibTrans" cxnId="{8F873DC4-8C1B-4749-BF0F-DA8473E92907}">
      <dgm:prSet/>
      <dgm:spPr/>
      <dgm:t>
        <a:bodyPr/>
        <a:lstStyle/>
        <a:p>
          <a:endParaRPr lang="en-US"/>
        </a:p>
      </dgm:t>
    </dgm:pt>
    <dgm:pt modelId="{3CA0633E-08FF-4177-8B05-B1FD2CFDC165}">
      <dgm:prSet/>
      <dgm:spPr>
        <a:solidFill>
          <a:schemeClr val="accent1">
            <a:lumMod val="60000"/>
            <a:lumOff val="40000"/>
          </a:schemeClr>
        </a:solidFill>
      </dgm:spPr>
      <dgm:t>
        <a:bodyPr/>
        <a:lstStyle/>
        <a:p>
          <a:pPr>
            <a:defRPr cap="all"/>
          </a:pPr>
          <a:r>
            <a:rPr lang="tr-TR" b="1" dirty="0"/>
            <a:t>2.ÖRGÜTLEME (ORGANİZASYON)</a:t>
          </a:r>
          <a:endParaRPr lang="en-US" dirty="0"/>
        </a:p>
      </dgm:t>
    </dgm:pt>
    <dgm:pt modelId="{6E0EF177-0962-4D35-B99B-DDD3C02ADE63}" type="parTrans" cxnId="{83DB21B6-23BD-436D-9A81-C9AAA0E2B3A5}">
      <dgm:prSet/>
      <dgm:spPr/>
      <dgm:t>
        <a:bodyPr/>
        <a:lstStyle/>
        <a:p>
          <a:endParaRPr lang="en-US"/>
        </a:p>
      </dgm:t>
    </dgm:pt>
    <dgm:pt modelId="{68C35AD9-C781-45DC-A1C1-018D3926729F}" type="sibTrans" cxnId="{83DB21B6-23BD-436D-9A81-C9AAA0E2B3A5}">
      <dgm:prSet/>
      <dgm:spPr/>
      <dgm:t>
        <a:bodyPr/>
        <a:lstStyle/>
        <a:p>
          <a:endParaRPr lang="en-US"/>
        </a:p>
      </dgm:t>
    </dgm:pt>
    <dgm:pt modelId="{E0B58B5F-BDD4-4B4F-95CB-C9B2F0AD5D15}">
      <dgm:prSet/>
      <dgm:spPr/>
      <dgm:t>
        <a:bodyPr/>
        <a:lstStyle/>
        <a:p>
          <a:pPr>
            <a:defRPr cap="all"/>
          </a:pPr>
          <a:r>
            <a:rPr lang="tr-TR" b="1"/>
            <a:t>3.YÖNELTME (YÖNVERME-YÜRÜTME)</a:t>
          </a:r>
          <a:endParaRPr lang="en-US"/>
        </a:p>
      </dgm:t>
    </dgm:pt>
    <dgm:pt modelId="{59DA2197-BFFF-4DA1-9ACD-9A7B13643D5B}" type="parTrans" cxnId="{827B91DC-9A1F-4A45-AD23-A97719C63A5B}">
      <dgm:prSet/>
      <dgm:spPr/>
      <dgm:t>
        <a:bodyPr/>
        <a:lstStyle/>
        <a:p>
          <a:endParaRPr lang="en-US"/>
        </a:p>
      </dgm:t>
    </dgm:pt>
    <dgm:pt modelId="{BC0D5806-3BEE-4C1E-9A1F-B83647E6926D}" type="sibTrans" cxnId="{827B91DC-9A1F-4A45-AD23-A97719C63A5B}">
      <dgm:prSet/>
      <dgm:spPr/>
      <dgm:t>
        <a:bodyPr/>
        <a:lstStyle/>
        <a:p>
          <a:endParaRPr lang="en-US"/>
        </a:p>
      </dgm:t>
    </dgm:pt>
    <dgm:pt modelId="{51EEAEC7-EBFA-48A3-97BA-34F6E1DFEEC5}">
      <dgm:prSet/>
      <dgm:spPr/>
      <dgm:t>
        <a:bodyPr/>
        <a:lstStyle/>
        <a:p>
          <a:pPr>
            <a:defRPr cap="all"/>
          </a:pPr>
          <a:r>
            <a:rPr lang="tr-TR" b="1"/>
            <a:t>4.EŞGÜDÜMLEME (KOORDİNASYON)</a:t>
          </a:r>
          <a:endParaRPr lang="en-US"/>
        </a:p>
      </dgm:t>
    </dgm:pt>
    <dgm:pt modelId="{A4389B28-1D15-47E5-9EEA-3046A741544A}" type="parTrans" cxnId="{A3900D27-73D5-44CB-81EF-95FC3F4BC75D}">
      <dgm:prSet/>
      <dgm:spPr/>
      <dgm:t>
        <a:bodyPr/>
        <a:lstStyle/>
        <a:p>
          <a:endParaRPr lang="en-US"/>
        </a:p>
      </dgm:t>
    </dgm:pt>
    <dgm:pt modelId="{A72DA4BD-AB26-4947-9BAB-27EDE6722812}" type="sibTrans" cxnId="{A3900D27-73D5-44CB-81EF-95FC3F4BC75D}">
      <dgm:prSet/>
      <dgm:spPr/>
      <dgm:t>
        <a:bodyPr/>
        <a:lstStyle/>
        <a:p>
          <a:endParaRPr lang="en-US"/>
        </a:p>
      </dgm:t>
    </dgm:pt>
    <dgm:pt modelId="{2D5000ED-19C1-4D4C-8515-F1F35831A57B}">
      <dgm:prSet/>
      <dgm:spPr/>
      <dgm:t>
        <a:bodyPr/>
        <a:lstStyle/>
        <a:p>
          <a:pPr>
            <a:defRPr cap="all"/>
          </a:pPr>
          <a:r>
            <a:rPr lang="tr-TR" b="1"/>
            <a:t>5.KONTROL (DENETİM)</a:t>
          </a:r>
          <a:endParaRPr lang="en-US"/>
        </a:p>
      </dgm:t>
    </dgm:pt>
    <dgm:pt modelId="{B0B8DF48-BA92-46DC-AF04-D18490096605}" type="parTrans" cxnId="{CF3D0E86-9E1E-4737-BF5C-A66374BD0026}">
      <dgm:prSet/>
      <dgm:spPr/>
      <dgm:t>
        <a:bodyPr/>
        <a:lstStyle/>
        <a:p>
          <a:endParaRPr lang="en-US"/>
        </a:p>
      </dgm:t>
    </dgm:pt>
    <dgm:pt modelId="{80D7D072-A6AF-4506-9525-7F7D8BA19822}" type="sibTrans" cxnId="{CF3D0E86-9E1E-4737-BF5C-A66374BD0026}">
      <dgm:prSet/>
      <dgm:spPr/>
      <dgm:t>
        <a:bodyPr/>
        <a:lstStyle/>
        <a:p>
          <a:endParaRPr lang="en-US"/>
        </a:p>
      </dgm:t>
    </dgm:pt>
    <dgm:pt modelId="{3E7D09DE-A047-473D-AA59-083754FB0CF1}" type="pres">
      <dgm:prSet presAssocID="{23644FD6-638A-48F7-81F7-349A8E9C4AA7}" presName="root" presStyleCnt="0">
        <dgm:presLayoutVars>
          <dgm:dir/>
          <dgm:resizeHandles val="exact"/>
        </dgm:presLayoutVars>
      </dgm:prSet>
      <dgm:spPr/>
    </dgm:pt>
    <dgm:pt modelId="{E476A54B-C3B4-4454-ACC3-01B739932A50}" type="pres">
      <dgm:prSet presAssocID="{A04ADA03-4B9F-40DA-8788-6CDBB73AB224}" presName="compNode" presStyleCnt="0"/>
      <dgm:spPr/>
    </dgm:pt>
    <dgm:pt modelId="{F683BEA6-DC78-4B9A-8A84-1E6DC5418DAE}" type="pres">
      <dgm:prSet presAssocID="{A04ADA03-4B9F-40DA-8788-6CDBB73AB224}" presName="iconBgRect" presStyleLbl="bgShp" presStyleIdx="0" presStyleCnt="5"/>
      <dgm:spPr/>
    </dgm:pt>
    <dgm:pt modelId="{D20F48F2-4E44-4D1B-A476-D7409B77AFD6}" type="pres">
      <dgm:prSet presAssocID="{A04ADA03-4B9F-40DA-8788-6CDBB73AB2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FBA4152F-6A5C-4063-8D5C-1C8D9D4010F8}" type="pres">
      <dgm:prSet presAssocID="{A04ADA03-4B9F-40DA-8788-6CDBB73AB224}" presName="spaceRect" presStyleCnt="0"/>
      <dgm:spPr/>
    </dgm:pt>
    <dgm:pt modelId="{1DE5B9E8-63C7-4EDF-9266-5776210C4D5C}" type="pres">
      <dgm:prSet presAssocID="{A04ADA03-4B9F-40DA-8788-6CDBB73AB224}" presName="textRect" presStyleLbl="revTx" presStyleIdx="0" presStyleCnt="5">
        <dgm:presLayoutVars>
          <dgm:chMax val="1"/>
          <dgm:chPref val="1"/>
        </dgm:presLayoutVars>
      </dgm:prSet>
      <dgm:spPr/>
    </dgm:pt>
    <dgm:pt modelId="{309FA76D-0D0A-4939-8011-04ABAE1A459B}" type="pres">
      <dgm:prSet presAssocID="{592B7C84-FB09-4209-867D-5C79967E7C97}" presName="sibTrans" presStyleCnt="0"/>
      <dgm:spPr/>
    </dgm:pt>
    <dgm:pt modelId="{9E23FCF8-1914-4125-809B-E7AB877FA48B}" type="pres">
      <dgm:prSet presAssocID="{3CA0633E-08FF-4177-8B05-B1FD2CFDC165}" presName="compNode" presStyleCnt="0"/>
      <dgm:spPr/>
    </dgm:pt>
    <dgm:pt modelId="{0D9E7092-AE6B-47B6-B581-D04027F250EE}" type="pres">
      <dgm:prSet presAssocID="{3CA0633E-08FF-4177-8B05-B1FD2CFDC165}" presName="iconBgRect" presStyleLbl="bgShp" presStyleIdx="1" presStyleCnt="5"/>
      <dgm:spPr/>
    </dgm:pt>
    <dgm:pt modelId="{830A2D52-A0DC-4000-897A-2408A5927193}" type="pres">
      <dgm:prSet presAssocID="{3CA0633E-08FF-4177-8B05-B1FD2CFDC16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yerarşi"/>
        </a:ext>
      </dgm:extLst>
    </dgm:pt>
    <dgm:pt modelId="{85F9A919-44EF-43AE-88FB-C948FEA23F61}" type="pres">
      <dgm:prSet presAssocID="{3CA0633E-08FF-4177-8B05-B1FD2CFDC165}" presName="spaceRect" presStyleCnt="0"/>
      <dgm:spPr/>
    </dgm:pt>
    <dgm:pt modelId="{D7AD3A07-B07B-4BCB-97DE-78139D4B6667}" type="pres">
      <dgm:prSet presAssocID="{3CA0633E-08FF-4177-8B05-B1FD2CFDC165}" presName="textRect" presStyleLbl="revTx" presStyleIdx="1" presStyleCnt="5">
        <dgm:presLayoutVars>
          <dgm:chMax val="1"/>
          <dgm:chPref val="1"/>
        </dgm:presLayoutVars>
      </dgm:prSet>
      <dgm:spPr/>
    </dgm:pt>
    <dgm:pt modelId="{53092359-ED9B-4277-AD15-A99B6A07BDAE}" type="pres">
      <dgm:prSet presAssocID="{68C35AD9-C781-45DC-A1C1-018D3926729F}" presName="sibTrans" presStyleCnt="0"/>
      <dgm:spPr/>
    </dgm:pt>
    <dgm:pt modelId="{B48C0880-122A-4168-B135-E39BBB67A15B}" type="pres">
      <dgm:prSet presAssocID="{E0B58B5F-BDD4-4B4F-95CB-C9B2F0AD5D15}" presName="compNode" presStyleCnt="0"/>
      <dgm:spPr/>
    </dgm:pt>
    <dgm:pt modelId="{81F071E7-AC1C-4953-88D2-70D95ECDB536}" type="pres">
      <dgm:prSet presAssocID="{E0B58B5F-BDD4-4B4F-95CB-C9B2F0AD5D15}" presName="iconBgRect" presStyleLbl="bgShp" presStyleIdx="2" presStyleCnt="5"/>
      <dgm:spPr/>
    </dgm:pt>
    <dgm:pt modelId="{F65FFCC2-1D02-41F5-BDB3-181582944991}" type="pres">
      <dgm:prSet presAssocID="{E0B58B5F-BDD4-4B4F-95CB-C9B2F0AD5D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lt Yazı"/>
        </a:ext>
      </dgm:extLst>
    </dgm:pt>
    <dgm:pt modelId="{4CCA70C4-0D53-47FA-A152-813CF39FCE19}" type="pres">
      <dgm:prSet presAssocID="{E0B58B5F-BDD4-4B4F-95CB-C9B2F0AD5D15}" presName="spaceRect" presStyleCnt="0"/>
      <dgm:spPr/>
    </dgm:pt>
    <dgm:pt modelId="{4F51F3E4-687C-4C01-84CA-B6D6F4DF9BB6}" type="pres">
      <dgm:prSet presAssocID="{E0B58B5F-BDD4-4B4F-95CB-C9B2F0AD5D15}" presName="textRect" presStyleLbl="revTx" presStyleIdx="2" presStyleCnt="5">
        <dgm:presLayoutVars>
          <dgm:chMax val="1"/>
          <dgm:chPref val="1"/>
        </dgm:presLayoutVars>
      </dgm:prSet>
      <dgm:spPr/>
    </dgm:pt>
    <dgm:pt modelId="{00ED8990-CBE1-4F97-AA6D-64A53AFED56A}" type="pres">
      <dgm:prSet presAssocID="{BC0D5806-3BEE-4C1E-9A1F-B83647E6926D}" presName="sibTrans" presStyleCnt="0"/>
      <dgm:spPr/>
    </dgm:pt>
    <dgm:pt modelId="{0DA53A9F-2CFB-4DB8-B3EA-C86EF91FB972}" type="pres">
      <dgm:prSet presAssocID="{51EEAEC7-EBFA-48A3-97BA-34F6E1DFEEC5}" presName="compNode" presStyleCnt="0"/>
      <dgm:spPr/>
    </dgm:pt>
    <dgm:pt modelId="{B523626F-DE33-41F4-A942-06EDFBA76DD8}" type="pres">
      <dgm:prSet presAssocID="{51EEAEC7-EBFA-48A3-97BA-34F6E1DFEEC5}" presName="iconBgRect" presStyleLbl="bgShp" presStyleIdx="3" presStyleCnt="5"/>
      <dgm:spPr/>
    </dgm:pt>
    <dgm:pt modelId="{AF74B5FD-3C02-4574-9D5E-11A81F1A0BA4}" type="pres">
      <dgm:prSet presAssocID="{51EEAEC7-EBFA-48A3-97BA-34F6E1DFEE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ocial Network"/>
        </a:ext>
      </dgm:extLst>
    </dgm:pt>
    <dgm:pt modelId="{9F446142-9D33-4C9A-A72B-5A756ECC50E0}" type="pres">
      <dgm:prSet presAssocID="{51EEAEC7-EBFA-48A3-97BA-34F6E1DFEEC5}" presName="spaceRect" presStyleCnt="0"/>
      <dgm:spPr/>
    </dgm:pt>
    <dgm:pt modelId="{F55F9804-F5C2-4614-B644-A342A0A459F0}" type="pres">
      <dgm:prSet presAssocID="{51EEAEC7-EBFA-48A3-97BA-34F6E1DFEEC5}" presName="textRect" presStyleLbl="revTx" presStyleIdx="3" presStyleCnt="5">
        <dgm:presLayoutVars>
          <dgm:chMax val="1"/>
          <dgm:chPref val="1"/>
        </dgm:presLayoutVars>
      </dgm:prSet>
      <dgm:spPr/>
    </dgm:pt>
    <dgm:pt modelId="{3A712B67-C959-471B-BAFB-C13DF8751F05}" type="pres">
      <dgm:prSet presAssocID="{A72DA4BD-AB26-4947-9BAB-27EDE6722812}" presName="sibTrans" presStyleCnt="0"/>
      <dgm:spPr/>
    </dgm:pt>
    <dgm:pt modelId="{257D1BBE-97FF-4144-8EBD-5891F74B2D53}" type="pres">
      <dgm:prSet presAssocID="{2D5000ED-19C1-4D4C-8515-F1F35831A57B}" presName="compNode" presStyleCnt="0"/>
      <dgm:spPr/>
    </dgm:pt>
    <dgm:pt modelId="{F3F5CB1A-2CDE-4BE1-96E9-AE4D7DC58FE1}" type="pres">
      <dgm:prSet presAssocID="{2D5000ED-19C1-4D4C-8515-F1F35831A57B}" presName="iconBgRect" presStyleLbl="bgShp" presStyleIdx="4" presStyleCnt="5"/>
      <dgm:spPr/>
    </dgm:pt>
    <dgm:pt modelId="{D3A9C1BF-6DD4-4817-AF28-FE85067FF7DC}" type="pres">
      <dgm:prSet presAssocID="{2D5000ED-19C1-4D4C-8515-F1F35831A57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ontrol listesi"/>
        </a:ext>
      </dgm:extLst>
    </dgm:pt>
    <dgm:pt modelId="{5E1983D9-E615-462F-824C-81A5FEAA10C0}" type="pres">
      <dgm:prSet presAssocID="{2D5000ED-19C1-4D4C-8515-F1F35831A57B}" presName="spaceRect" presStyleCnt="0"/>
      <dgm:spPr/>
    </dgm:pt>
    <dgm:pt modelId="{57F1FE52-6113-4F52-A128-71EE3C6B18B9}" type="pres">
      <dgm:prSet presAssocID="{2D5000ED-19C1-4D4C-8515-F1F35831A57B}" presName="textRect" presStyleLbl="revTx" presStyleIdx="4" presStyleCnt="5">
        <dgm:presLayoutVars>
          <dgm:chMax val="1"/>
          <dgm:chPref val="1"/>
        </dgm:presLayoutVars>
      </dgm:prSet>
      <dgm:spPr/>
    </dgm:pt>
  </dgm:ptLst>
  <dgm:cxnLst>
    <dgm:cxn modelId="{601AC109-C30F-4A30-9075-6A0D0B4F9971}" type="presOf" srcId="{E0B58B5F-BDD4-4B4F-95CB-C9B2F0AD5D15}" destId="{4F51F3E4-687C-4C01-84CA-B6D6F4DF9BB6}" srcOrd="0" destOrd="0" presId="urn:microsoft.com/office/officeart/2018/5/layout/IconCircleLabelList"/>
    <dgm:cxn modelId="{A3900D27-73D5-44CB-81EF-95FC3F4BC75D}" srcId="{23644FD6-638A-48F7-81F7-349A8E9C4AA7}" destId="{51EEAEC7-EBFA-48A3-97BA-34F6E1DFEEC5}" srcOrd="3" destOrd="0" parTransId="{A4389B28-1D15-47E5-9EEA-3046A741544A}" sibTransId="{A72DA4BD-AB26-4947-9BAB-27EDE6722812}"/>
    <dgm:cxn modelId="{8C8BA163-F6AF-48A5-B050-04EC2D270B09}" type="presOf" srcId="{23644FD6-638A-48F7-81F7-349A8E9C4AA7}" destId="{3E7D09DE-A047-473D-AA59-083754FB0CF1}" srcOrd="0" destOrd="0" presId="urn:microsoft.com/office/officeart/2018/5/layout/IconCircleLabelList"/>
    <dgm:cxn modelId="{C8F0B778-7D56-445A-AE81-F68F526D8F6E}" type="presOf" srcId="{51EEAEC7-EBFA-48A3-97BA-34F6E1DFEEC5}" destId="{F55F9804-F5C2-4614-B644-A342A0A459F0}" srcOrd="0" destOrd="0" presId="urn:microsoft.com/office/officeart/2018/5/layout/IconCircleLabelList"/>
    <dgm:cxn modelId="{CF3D0E86-9E1E-4737-BF5C-A66374BD0026}" srcId="{23644FD6-638A-48F7-81F7-349A8E9C4AA7}" destId="{2D5000ED-19C1-4D4C-8515-F1F35831A57B}" srcOrd="4" destOrd="0" parTransId="{B0B8DF48-BA92-46DC-AF04-D18490096605}" sibTransId="{80D7D072-A6AF-4506-9525-7F7D8BA19822}"/>
    <dgm:cxn modelId="{1B64518B-64DB-46BB-82F3-32DE49BC3F6A}" type="presOf" srcId="{A04ADA03-4B9F-40DA-8788-6CDBB73AB224}" destId="{1DE5B9E8-63C7-4EDF-9266-5776210C4D5C}" srcOrd="0" destOrd="0" presId="urn:microsoft.com/office/officeart/2018/5/layout/IconCircleLabelList"/>
    <dgm:cxn modelId="{83DB21B6-23BD-436D-9A81-C9AAA0E2B3A5}" srcId="{23644FD6-638A-48F7-81F7-349A8E9C4AA7}" destId="{3CA0633E-08FF-4177-8B05-B1FD2CFDC165}" srcOrd="1" destOrd="0" parTransId="{6E0EF177-0962-4D35-B99B-DDD3C02ADE63}" sibTransId="{68C35AD9-C781-45DC-A1C1-018D3926729F}"/>
    <dgm:cxn modelId="{63AF38BA-3CEE-4DBC-8691-031504F1F383}" type="presOf" srcId="{2D5000ED-19C1-4D4C-8515-F1F35831A57B}" destId="{57F1FE52-6113-4F52-A128-71EE3C6B18B9}" srcOrd="0" destOrd="0" presId="urn:microsoft.com/office/officeart/2018/5/layout/IconCircleLabelList"/>
    <dgm:cxn modelId="{18F88BC0-79F5-43C5-ACFD-68B972EDA04B}" type="presOf" srcId="{3CA0633E-08FF-4177-8B05-B1FD2CFDC165}" destId="{D7AD3A07-B07B-4BCB-97DE-78139D4B6667}" srcOrd="0" destOrd="0" presId="urn:microsoft.com/office/officeart/2018/5/layout/IconCircleLabelList"/>
    <dgm:cxn modelId="{8F873DC4-8C1B-4749-BF0F-DA8473E92907}" srcId="{23644FD6-638A-48F7-81F7-349A8E9C4AA7}" destId="{A04ADA03-4B9F-40DA-8788-6CDBB73AB224}" srcOrd="0" destOrd="0" parTransId="{8E048BE3-E925-400C-A9C2-E433D3FD9422}" sibTransId="{592B7C84-FB09-4209-867D-5C79967E7C97}"/>
    <dgm:cxn modelId="{827B91DC-9A1F-4A45-AD23-A97719C63A5B}" srcId="{23644FD6-638A-48F7-81F7-349A8E9C4AA7}" destId="{E0B58B5F-BDD4-4B4F-95CB-C9B2F0AD5D15}" srcOrd="2" destOrd="0" parTransId="{59DA2197-BFFF-4DA1-9ACD-9A7B13643D5B}" sibTransId="{BC0D5806-3BEE-4C1E-9A1F-B83647E6926D}"/>
    <dgm:cxn modelId="{0E84399B-8650-4082-8FC2-E826EA649339}" type="presParOf" srcId="{3E7D09DE-A047-473D-AA59-083754FB0CF1}" destId="{E476A54B-C3B4-4454-ACC3-01B739932A50}" srcOrd="0" destOrd="0" presId="urn:microsoft.com/office/officeart/2018/5/layout/IconCircleLabelList"/>
    <dgm:cxn modelId="{724A64E1-A381-4877-9AF1-BE92B76FC6AC}" type="presParOf" srcId="{E476A54B-C3B4-4454-ACC3-01B739932A50}" destId="{F683BEA6-DC78-4B9A-8A84-1E6DC5418DAE}" srcOrd="0" destOrd="0" presId="urn:microsoft.com/office/officeart/2018/5/layout/IconCircleLabelList"/>
    <dgm:cxn modelId="{F69B63EC-6040-4A19-9969-8D39BB268251}" type="presParOf" srcId="{E476A54B-C3B4-4454-ACC3-01B739932A50}" destId="{D20F48F2-4E44-4D1B-A476-D7409B77AFD6}" srcOrd="1" destOrd="0" presId="urn:microsoft.com/office/officeart/2018/5/layout/IconCircleLabelList"/>
    <dgm:cxn modelId="{1C46F0FE-CF19-420B-811E-D1D9D76E6678}" type="presParOf" srcId="{E476A54B-C3B4-4454-ACC3-01B739932A50}" destId="{FBA4152F-6A5C-4063-8D5C-1C8D9D4010F8}" srcOrd="2" destOrd="0" presId="urn:microsoft.com/office/officeart/2018/5/layout/IconCircleLabelList"/>
    <dgm:cxn modelId="{428FBFFE-A423-4348-BA61-846E0EF48E21}" type="presParOf" srcId="{E476A54B-C3B4-4454-ACC3-01B739932A50}" destId="{1DE5B9E8-63C7-4EDF-9266-5776210C4D5C}" srcOrd="3" destOrd="0" presId="urn:microsoft.com/office/officeart/2018/5/layout/IconCircleLabelList"/>
    <dgm:cxn modelId="{77AFC71E-D0B8-40B1-AFF4-37685602C86D}" type="presParOf" srcId="{3E7D09DE-A047-473D-AA59-083754FB0CF1}" destId="{309FA76D-0D0A-4939-8011-04ABAE1A459B}" srcOrd="1" destOrd="0" presId="urn:microsoft.com/office/officeart/2018/5/layout/IconCircleLabelList"/>
    <dgm:cxn modelId="{EB1C55DE-EA1E-4DF3-BDE7-9E7A80C7EEF6}" type="presParOf" srcId="{3E7D09DE-A047-473D-AA59-083754FB0CF1}" destId="{9E23FCF8-1914-4125-809B-E7AB877FA48B}" srcOrd="2" destOrd="0" presId="urn:microsoft.com/office/officeart/2018/5/layout/IconCircleLabelList"/>
    <dgm:cxn modelId="{9316DAFF-59CF-4B0E-90F2-03DE0613E773}" type="presParOf" srcId="{9E23FCF8-1914-4125-809B-E7AB877FA48B}" destId="{0D9E7092-AE6B-47B6-B581-D04027F250EE}" srcOrd="0" destOrd="0" presId="urn:microsoft.com/office/officeart/2018/5/layout/IconCircleLabelList"/>
    <dgm:cxn modelId="{0A25ED85-3603-41EE-8F78-14DB1F93F6A0}" type="presParOf" srcId="{9E23FCF8-1914-4125-809B-E7AB877FA48B}" destId="{830A2D52-A0DC-4000-897A-2408A5927193}" srcOrd="1" destOrd="0" presId="urn:microsoft.com/office/officeart/2018/5/layout/IconCircleLabelList"/>
    <dgm:cxn modelId="{24EE57E1-12E2-429A-8E49-F7BCB5829B40}" type="presParOf" srcId="{9E23FCF8-1914-4125-809B-E7AB877FA48B}" destId="{85F9A919-44EF-43AE-88FB-C948FEA23F61}" srcOrd="2" destOrd="0" presId="urn:microsoft.com/office/officeart/2018/5/layout/IconCircleLabelList"/>
    <dgm:cxn modelId="{AE53FD40-D61B-4087-8628-CA26321C8AFA}" type="presParOf" srcId="{9E23FCF8-1914-4125-809B-E7AB877FA48B}" destId="{D7AD3A07-B07B-4BCB-97DE-78139D4B6667}" srcOrd="3" destOrd="0" presId="urn:microsoft.com/office/officeart/2018/5/layout/IconCircleLabelList"/>
    <dgm:cxn modelId="{F689BD91-8C72-4964-90F0-10B4E7A14978}" type="presParOf" srcId="{3E7D09DE-A047-473D-AA59-083754FB0CF1}" destId="{53092359-ED9B-4277-AD15-A99B6A07BDAE}" srcOrd="3" destOrd="0" presId="urn:microsoft.com/office/officeart/2018/5/layout/IconCircleLabelList"/>
    <dgm:cxn modelId="{B23A3DE2-CEE4-4B8F-8300-E20B220824E5}" type="presParOf" srcId="{3E7D09DE-A047-473D-AA59-083754FB0CF1}" destId="{B48C0880-122A-4168-B135-E39BBB67A15B}" srcOrd="4" destOrd="0" presId="urn:microsoft.com/office/officeart/2018/5/layout/IconCircleLabelList"/>
    <dgm:cxn modelId="{19EDEAF5-49D5-4D9E-AAD2-212C4A8E2C8B}" type="presParOf" srcId="{B48C0880-122A-4168-B135-E39BBB67A15B}" destId="{81F071E7-AC1C-4953-88D2-70D95ECDB536}" srcOrd="0" destOrd="0" presId="urn:microsoft.com/office/officeart/2018/5/layout/IconCircleLabelList"/>
    <dgm:cxn modelId="{22A6475A-AC99-4A22-A384-0CBCE9F16AD6}" type="presParOf" srcId="{B48C0880-122A-4168-B135-E39BBB67A15B}" destId="{F65FFCC2-1D02-41F5-BDB3-181582944991}" srcOrd="1" destOrd="0" presId="urn:microsoft.com/office/officeart/2018/5/layout/IconCircleLabelList"/>
    <dgm:cxn modelId="{C8C25066-25E8-4472-B071-9DFD8B393040}" type="presParOf" srcId="{B48C0880-122A-4168-B135-E39BBB67A15B}" destId="{4CCA70C4-0D53-47FA-A152-813CF39FCE19}" srcOrd="2" destOrd="0" presId="urn:microsoft.com/office/officeart/2018/5/layout/IconCircleLabelList"/>
    <dgm:cxn modelId="{85390B8B-16F3-4A4E-8A9E-1A2D1BE4D3E0}" type="presParOf" srcId="{B48C0880-122A-4168-B135-E39BBB67A15B}" destId="{4F51F3E4-687C-4C01-84CA-B6D6F4DF9BB6}" srcOrd="3" destOrd="0" presId="urn:microsoft.com/office/officeart/2018/5/layout/IconCircleLabelList"/>
    <dgm:cxn modelId="{9034C626-CE3D-4021-967A-4C1908BE19DE}" type="presParOf" srcId="{3E7D09DE-A047-473D-AA59-083754FB0CF1}" destId="{00ED8990-CBE1-4F97-AA6D-64A53AFED56A}" srcOrd="5" destOrd="0" presId="urn:microsoft.com/office/officeart/2018/5/layout/IconCircleLabelList"/>
    <dgm:cxn modelId="{4B4B63EE-C3BE-4DA7-AEDB-543BBBA72EC4}" type="presParOf" srcId="{3E7D09DE-A047-473D-AA59-083754FB0CF1}" destId="{0DA53A9F-2CFB-4DB8-B3EA-C86EF91FB972}" srcOrd="6" destOrd="0" presId="urn:microsoft.com/office/officeart/2018/5/layout/IconCircleLabelList"/>
    <dgm:cxn modelId="{3B486399-75A3-4E43-8374-8E9E6B1CCC68}" type="presParOf" srcId="{0DA53A9F-2CFB-4DB8-B3EA-C86EF91FB972}" destId="{B523626F-DE33-41F4-A942-06EDFBA76DD8}" srcOrd="0" destOrd="0" presId="urn:microsoft.com/office/officeart/2018/5/layout/IconCircleLabelList"/>
    <dgm:cxn modelId="{0C8C1492-C77D-4580-A408-F5466F0E8C85}" type="presParOf" srcId="{0DA53A9F-2CFB-4DB8-B3EA-C86EF91FB972}" destId="{AF74B5FD-3C02-4574-9D5E-11A81F1A0BA4}" srcOrd="1" destOrd="0" presId="urn:microsoft.com/office/officeart/2018/5/layout/IconCircleLabelList"/>
    <dgm:cxn modelId="{8AEF8F27-32FA-4F15-81D4-734B63981B7D}" type="presParOf" srcId="{0DA53A9F-2CFB-4DB8-B3EA-C86EF91FB972}" destId="{9F446142-9D33-4C9A-A72B-5A756ECC50E0}" srcOrd="2" destOrd="0" presId="urn:microsoft.com/office/officeart/2018/5/layout/IconCircleLabelList"/>
    <dgm:cxn modelId="{9D7E970E-32EA-422F-91A2-0139E9CD9B44}" type="presParOf" srcId="{0DA53A9F-2CFB-4DB8-B3EA-C86EF91FB972}" destId="{F55F9804-F5C2-4614-B644-A342A0A459F0}" srcOrd="3" destOrd="0" presId="urn:microsoft.com/office/officeart/2018/5/layout/IconCircleLabelList"/>
    <dgm:cxn modelId="{BB0DC285-BFC7-4DF3-9883-B10F80CBC27D}" type="presParOf" srcId="{3E7D09DE-A047-473D-AA59-083754FB0CF1}" destId="{3A712B67-C959-471B-BAFB-C13DF8751F05}" srcOrd="7" destOrd="0" presId="urn:microsoft.com/office/officeart/2018/5/layout/IconCircleLabelList"/>
    <dgm:cxn modelId="{4A65208B-ED9C-47A3-9671-C84CCD52B449}" type="presParOf" srcId="{3E7D09DE-A047-473D-AA59-083754FB0CF1}" destId="{257D1BBE-97FF-4144-8EBD-5891F74B2D53}" srcOrd="8" destOrd="0" presId="urn:microsoft.com/office/officeart/2018/5/layout/IconCircleLabelList"/>
    <dgm:cxn modelId="{DE824A6C-6AFD-4069-A5ED-2C593308A16E}" type="presParOf" srcId="{257D1BBE-97FF-4144-8EBD-5891F74B2D53}" destId="{F3F5CB1A-2CDE-4BE1-96E9-AE4D7DC58FE1}" srcOrd="0" destOrd="0" presId="urn:microsoft.com/office/officeart/2018/5/layout/IconCircleLabelList"/>
    <dgm:cxn modelId="{A9BD52F8-7C9F-4D19-A777-2EC14EE0537E}" type="presParOf" srcId="{257D1BBE-97FF-4144-8EBD-5891F74B2D53}" destId="{D3A9C1BF-6DD4-4817-AF28-FE85067FF7DC}" srcOrd="1" destOrd="0" presId="urn:microsoft.com/office/officeart/2018/5/layout/IconCircleLabelList"/>
    <dgm:cxn modelId="{9AE0C920-0BB2-41EE-BEBB-926D30BCD341}" type="presParOf" srcId="{257D1BBE-97FF-4144-8EBD-5891F74B2D53}" destId="{5E1983D9-E615-462F-824C-81A5FEAA10C0}" srcOrd="2" destOrd="0" presId="urn:microsoft.com/office/officeart/2018/5/layout/IconCircleLabelList"/>
    <dgm:cxn modelId="{0A46C895-BA3B-4F47-AAA1-66358AA25A45}" type="presParOf" srcId="{257D1BBE-97FF-4144-8EBD-5891F74B2D53}" destId="{57F1FE52-6113-4F52-A128-71EE3C6B18B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F6367E-006A-433C-A3EF-635CE0CF7B7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F152EE-91C7-422C-950E-982750F0B440}">
      <dgm:prSet/>
      <dgm:spPr/>
      <dgm:t>
        <a:bodyPr/>
        <a:lstStyle/>
        <a:p>
          <a:r>
            <a:rPr lang="tr-TR" b="0" baseline="0"/>
            <a:t>Geleceğin değerlendirilmesi ve ona göre gerekli önlemlerin alınmasıdır. Her yönetim sürecinin çok önemli bir parçası olan planlamayı, örgütsel amaçlara ulaşılmak için gerekli politika ve yöntemlerin seçimi şeklinde tanımlamak mümkündür. </a:t>
          </a:r>
          <a:endParaRPr lang="en-US"/>
        </a:p>
      </dgm:t>
    </dgm:pt>
    <dgm:pt modelId="{A079899A-8AE8-4148-8B59-D6A065EF1FB9}" type="parTrans" cxnId="{A7BA584F-09A2-4FBB-B68B-B2F7777A8211}">
      <dgm:prSet/>
      <dgm:spPr/>
      <dgm:t>
        <a:bodyPr/>
        <a:lstStyle/>
        <a:p>
          <a:endParaRPr lang="en-US"/>
        </a:p>
      </dgm:t>
    </dgm:pt>
    <dgm:pt modelId="{53D70E75-88FE-4C0F-986B-9FAF261531CB}" type="sibTrans" cxnId="{A7BA584F-09A2-4FBB-B68B-B2F7777A8211}">
      <dgm:prSet/>
      <dgm:spPr/>
      <dgm:t>
        <a:bodyPr/>
        <a:lstStyle/>
        <a:p>
          <a:endParaRPr lang="en-US"/>
        </a:p>
      </dgm:t>
    </dgm:pt>
    <dgm:pt modelId="{64D85C82-C34A-4D80-955F-B0FD5AA28878}">
      <dgm:prSet/>
      <dgm:spPr/>
      <dgm:t>
        <a:bodyPr/>
        <a:lstStyle/>
        <a:p>
          <a:r>
            <a:rPr lang="tr-TR" b="0" baseline="0"/>
            <a:t>Planlama </a:t>
          </a:r>
          <a:r>
            <a:rPr lang="tr-TR" b="1" baseline="0"/>
            <a:t>« ne yapılacağının önceden kararlaştırılması» </a:t>
          </a:r>
          <a:r>
            <a:rPr lang="tr-TR" b="0" baseline="0"/>
            <a:t>veya </a:t>
          </a:r>
          <a:r>
            <a:rPr lang="tr-TR" b="1" baseline="0"/>
            <a:t>«neyin, ne zaman, nerede ve kim tarafından yapılacağının önceden kararlaştırılması süreci» </a:t>
          </a:r>
          <a:r>
            <a:rPr lang="tr-TR" b="0" baseline="0"/>
            <a:t>şeklinde ifade edilebilir. </a:t>
          </a:r>
          <a:endParaRPr lang="en-US"/>
        </a:p>
      </dgm:t>
    </dgm:pt>
    <dgm:pt modelId="{CE1BFBCE-84F5-45DA-AED5-E9F3D8AB8B5A}" type="parTrans" cxnId="{AC01A650-8F47-4220-A4CC-92FE50D2B7FB}">
      <dgm:prSet/>
      <dgm:spPr/>
      <dgm:t>
        <a:bodyPr/>
        <a:lstStyle/>
        <a:p>
          <a:endParaRPr lang="en-US"/>
        </a:p>
      </dgm:t>
    </dgm:pt>
    <dgm:pt modelId="{EEBCC63D-4CF6-4980-8AD5-95664C24BA3B}" type="sibTrans" cxnId="{AC01A650-8F47-4220-A4CC-92FE50D2B7FB}">
      <dgm:prSet/>
      <dgm:spPr/>
      <dgm:t>
        <a:bodyPr/>
        <a:lstStyle/>
        <a:p>
          <a:endParaRPr lang="en-US"/>
        </a:p>
      </dgm:t>
    </dgm:pt>
    <dgm:pt modelId="{19D9B32D-3DF7-7746-9AB8-15D1D0C4D494}" type="pres">
      <dgm:prSet presAssocID="{5DF6367E-006A-433C-A3EF-635CE0CF7B7C}" presName="linear" presStyleCnt="0">
        <dgm:presLayoutVars>
          <dgm:animLvl val="lvl"/>
          <dgm:resizeHandles val="exact"/>
        </dgm:presLayoutVars>
      </dgm:prSet>
      <dgm:spPr/>
    </dgm:pt>
    <dgm:pt modelId="{94FC0E4A-89BA-3643-AB5D-165BF6C7A4B9}" type="pres">
      <dgm:prSet presAssocID="{E1F152EE-91C7-422C-950E-982750F0B440}" presName="parentText" presStyleLbl="node1" presStyleIdx="0" presStyleCnt="2">
        <dgm:presLayoutVars>
          <dgm:chMax val="0"/>
          <dgm:bulletEnabled val="1"/>
        </dgm:presLayoutVars>
      </dgm:prSet>
      <dgm:spPr/>
    </dgm:pt>
    <dgm:pt modelId="{346C3393-7EE3-174B-B079-0B59FDD6A5AC}" type="pres">
      <dgm:prSet presAssocID="{53D70E75-88FE-4C0F-986B-9FAF261531CB}" presName="spacer" presStyleCnt="0"/>
      <dgm:spPr/>
    </dgm:pt>
    <dgm:pt modelId="{13E31FA5-E61B-EA4E-BC7E-F81670FAA193}" type="pres">
      <dgm:prSet presAssocID="{64D85C82-C34A-4D80-955F-B0FD5AA28878}" presName="parentText" presStyleLbl="node1" presStyleIdx="1" presStyleCnt="2">
        <dgm:presLayoutVars>
          <dgm:chMax val="0"/>
          <dgm:bulletEnabled val="1"/>
        </dgm:presLayoutVars>
      </dgm:prSet>
      <dgm:spPr/>
    </dgm:pt>
  </dgm:ptLst>
  <dgm:cxnLst>
    <dgm:cxn modelId="{A7BA584F-09A2-4FBB-B68B-B2F7777A8211}" srcId="{5DF6367E-006A-433C-A3EF-635CE0CF7B7C}" destId="{E1F152EE-91C7-422C-950E-982750F0B440}" srcOrd="0" destOrd="0" parTransId="{A079899A-8AE8-4148-8B59-D6A065EF1FB9}" sibTransId="{53D70E75-88FE-4C0F-986B-9FAF261531CB}"/>
    <dgm:cxn modelId="{AC01A650-8F47-4220-A4CC-92FE50D2B7FB}" srcId="{5DF6367E-006A-433C-A3EF-635CE0CF7B7C}" destId="{64D85C82-C34A-4D80-955F-B0FD5AA28878}" srcOrd="1" destOrd="0" parTransId="{CE1BFBCE-84F5-45DA-AED5-E9F3D8AB8B5A}" sibTransId="{EEBCC63D-4CF6-4980-8AD5-95664C24BA3B}"/>
    <dgm:cxn modelId="{DC5AA5AA-BFED-2C48-88CB-04944DCF1779}" type="presOf" srcId="{5DF6367E-006A-433C-A3EF-635CE0CF7B7C}" destId="{19D9B32D-3DF7-7746-9AB8-15D1D0C4D494}" srcOrd="0" destOrd="0" presId="urn:microsoft.com/office/officeart/2005/8/layout/vList2"/>
    <dgm:cxn modelId="{A7D0A3D0-8AB7-8149-BD77-4EA06014AC8D}" type="presOf" srcId="{64D85C82-C34A-4D80-955F-B0FD5AA28878}" destId="{13E31FA5-E61B-EA4E-BC7E-F81670FAA193}" srcOrd="0" destOrd="0" presId="urn:microsoft.com/office/officeart/2005/8/layout/vList2"/>
    <dgm:cxn modelId="{F80722D2-2772-4346-83BF-11C1AF53AE64}" type="presOf" srcId="{E1F152EE-91C7-422C-950E-982750F0B440}" destId="{94FC0E4A-89BA-3643-AB5D-165BF6C7A4B9}" srcOrd="0" destOrd="0" presId="urn:microsoft.com/office/officeart/2005/8/layout/vList2"/>
    <dgm:cxn modelId="{0AA90392-9270-D849-818F-F4668E446DE3}" type="presParOf" srcId="{19D9B32D-3DF7-7746-9AB8-15D1D0C4D494}" destId="{94FC0E4A-89BA-3643-AB5D-165BF6C7A4B9}" srcOrd="0" destOrd="0" presId="urn:microsoft.com/office/officeart/2005/8/layout/vList2"/>
    <dgm:cxn modelId="{B603498B-0021-7044-8B1B-18DB570C390C}" type="presParOf" srcId="{19D9B32D-3DF7-7746-9AB8-15D1D0C4D494}" destId="{346C3393-7EE3-174B-B079-0B59FDD6A5AC}" srcOrd="1" destOrd="0" presId="urn:microsoft.com/office/officeart/2005/8/layout/vList2"/>
    <dgm:cxn modelId="{4BC25BF5-3F48-264A-8732-074763288A61}" type="presParOf" srcId="{19D9B32D-3DF7-7746-9AB8-15D1D0C4D494}" destId="{13E31FA5-E61B-EA4E-BC7E-F81670FAA1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5B3202-42AC-4535-AFAE-2E2A8E4261F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609465F-2BA0-4F25-9CC3-6A34362FDBB5}">
      <dgm:prSet/>
      <dgm:spPr/>
      <dgm:t>
        <a:bodyPr/>
        <a:lstStyle/>
        <a:p>
          <a:r>
            <a:rPr lang="tr-TR" b="0" i="0"/>
            <a:t>a) </a:t>
          </a:r>
          <a:r>
            <a:rPr lang="tr-TR" b="1" i="0"/>
            <a:t>Planlamanın Önemi:</a:t>
          </a:r>
          <a:endParaRPr lang="en-US"/>
        </a:p>
      </dgm:t>
    </dgm:pt>
    <dgm:pt modelId="{437702FD-5E22-4FC5-90C0-158856B6BBA3}" type="parTrans" cxnId="{744CDECD-CDCF-49B5-9DA2-39B8DE3CEF6A}">
      <dgm:prSet/>
      <dgm:spPr/>
      <dgm:t>
        <a:bodyPr/>
        <a:lstStyle/>
        <a:p>
          <a:endParaRPr lang="en-US"/>
        </a:p>
      </dgm:t>
    </dgm:pt>
    <dgm:pt modelId="{EA63C214-8877-48A6-A825-690AA14E836F}" type="sibTrans" cxnId="{744CDECD-CDCF-49B5-9DA2-39B8DE3CEF6A}">
      <dgm:prSet/>
      <dgm:spPr/>
      <dgm:t>
        <a:bodyPr/>
        <a:lstStyle/>
        <a:p>
          <a:endParaRPr lang="en-US"/>
        </a:p>
      </dgm:t>
    </dgm:pt>
    <dgm:pt modelId="{A7668B0D-7CC5-41C6-A43E-9ED60FC0014D}">
      <dgm:prSet/>
      <dgm:spPr/>
      <dgm:t>
        <a:bodyPr/>
        <a:lstStyle/>
        <a:p>
          <a:r>
            <a:rPr lang="tr-TR" b="0" i="0"/>
            <a:t>Planlamanın önemi, bir organizasyonun veya bireyin hedeflere ulaşma sürecini düzenleyerek, kaynakları etkili bir şekilde kullanmasını ve değişen koşullara uyum sağlamasını sağlamaktadır. Planlama, belirlenmiş hedeflere ulaşmak için stratejik bir rehber sağlar.</a:t>
          </a:r>
          <a:endParaRPr lang="en-US"/>
        </a:p>
      </dgm:t>
    </dgm:pt>
    <dgm:pt modelId="{C767EA7D-353D-42E6-924C-4D336337D889}" type="parTrans" cxnId="{3DB80306-48A0-4F88-9C6D-54C2EC9B0E6F}">
      <dgm:prSet/>
      <dgm:spPr/>
      <dgm:t>
        <a:bodyPr/>
        <a:lstStyle/>
        <a:p>
          <a:endParaRPr lang="en-US"/>
        </a:p>
      </dgm:t>
    </dgm:pt>
    <dgm:pt modelId="{D90188E6-8551-4255-9ECC-854B10B2ED13}" type="sibTrans" cxnId="{3DB80306-48A0-4F88-9C6D-54C2EC9B0E6F}">
      <dgm:prSet/>
      <dgm:spPr/>
      <dgm:t>
        <a:bodyPr/>
        <a:lstStyle/>
        <a:p>
          <a:endParaRPr lang="en-US"/>
        </a:p>
      </dgm:t>
    </dgm:pt>
    <dgm:pt modelId="{B97EFB07-A647-47FD-B1B3-DE43BC3BEFED}">
      <dgm:prSet/>
      <dgm:spPr/>
      <dgm:t>
        <a:bodyPr/>
        <a:lstStyle/>
        <a:p>
          <a:r>
            <a:rPr lang="tr-TR" b="0" i="0"/>
            <a:t>b) </a:t>
          </a:r>
          <a:r>
            <a:rPr lang="tr-TR" b="1" i="0"/>
            <a:t>Planlamanın Yararları ve Sakıncaları:</a:t>
          </a:r>
          <a:endParaRPr lang="en-US"/>
        </a:p>
      </dgm:t>
    </dgm:pt>
    <dgm:pt modelId="{020D6DB6-6396-4D68-A8B3-85A89DEC68B1}" type="parTrans" cxnId="{DAD02EB9-3D28-4C29-AF50-3ED68155D9F0}">
      <dgm:prSet/>
      <dgm:spPr/>
      <dgm:t>
        <a:bodyPr/>
        <a:lstStyle/>
        <a:p>
          <a:endParaRPr lang="en-US"/>
        </a:p>
      </dgm:t>
    </dgm:pt>
    <dgm:pt modelId="{A3AD88B0-8573-49E3-B5ED-3E4DC571152D}" type="sibTrans" cxnId="{DAD02EB9-3D28-4C29-AF50-3ED68155D9F0}">
      <dgm:prSet/>
      <dgm:spPr/>
      <dgm:t>
        <a:bodyPr/>
        <a:lstStyle/>
        <a:p>
          <a:endParaRPr lang="en-US"/>
        </a:p>
      </dgm:t>
    </dgm:pt>
    <dgm:pt modelId="{F0D82112-AE8F-4A4A-9C2C-E6EC45276DE8}">
      <dgm:prSet/>
      <dgm:spPr/>
      <dgm:t>
        <a:bodyPr/>
        <a:lstStyle/>
        <a:p>
          <a:r>
            <a:rPr lang="tr-TR" b="0" i="0"/>
            <a:t>Yararlar: Organizasyonun hedeflere odaklanmasını, etkili kaynak yönetimini ve sürekli gelişmeyi destekler. </a:t>
          </a:r>
          <a:endParaRPr lang="en-US"/>
        </a:p>
      </dgm:t>
    </dgm:pt>
    <dgm:pt modelId="{7AE36B04-D2C1-4311-A00A-C65FC8C5D5E3}" type="parTrans" cxnId="{BCD5A952-CA5C-4A09-AB1C-3F1C9C915444}">
      <dgm:prSet/>
      <dgm:spPr/>
      <dgm:t>
        <a:bodyPr/>
        <a:lstStyle/>
        <a:p>
          <a:endParaRPr lang="en-US"/>
        </a:p>
      </dgm:t>
    </dgm:pt>
    <dgm:pt modelId="{130CF770-E936-418D-81E8-F0C52ED8C08B}" type="sibTrans" cxnId="{BCD5A952-CA5C-4A09-AB1C-3F1C9C915444}">
      <dgm:prSet/>
      <dgm:spPr/>
      <dgm:t>
        <a:bodyPr/>
        <a:lstStyle/>
        <a:p>
          <a:endParaRPr lang="en-US"/>
        </a:p>
      </dgm:t>
    </dgm:pt>
    <dgm:pt modelId="{6B3F83F1-9BC7-423A-ABDF-509FB0B63419}">
      <dgm:prSet/>
      <dgm:spPr/>
      <dgm:t>
        <a:bodyPr/>
        <a:lstStyle/>
        <a:p>
          <a:r>
            <a:rPr lang="tr-TR" b="0" i="0"/>
            <a:t>Sakıncalar: Aşırı detaylı veya karmaşık planlar oluşturmak, değişen koşullara uyum sağlayamamak gibi durumlar, planlamanın sakıncalarına örnek olarak gösterilebilir.</a:t>
          </a:r>
          <a:endParaRPr lang="en-US"/>
        </a:p>
      </dgm:t>
    </dgm:pt>
    <dgm:pt modelId="{EBA20EB1-999B-4A0B-96D0-6747E00D54B3}" type="parTrans" cxnId="{AE9B346B-691E-405C-8CB1-025C2EAABEE1}">
      <dgm:prSet/>
      <dgm:spPr/>
      <dgm:t>
        <a:bodyPr/>
        <a:lstStyle/>
        <a:p>
          <a:endParaRPr lang="en-US"/>
        </a:p>
      </dgm:t>
    </dgm:pt>
    <dgm:pt modelId="{19930F3F-7E8F-473A-A56F-5105C17AA336}" type="sibTrans" cxnId="{AE9B346B-691E-405C-8CB1-025C2EAABEE1}">
      <dgm:prSet/>
      <dgm:spPr/>
      <dgm:t>
        <a:bodyPr/>
        <a:lstStyle/>
        <a:p>
          <a:endParaRPr lang="en-US"/>
        </a:p>
      </dgm:t>
    </dgm:pt>
    <dgm:pt modelId="{18A2E29E-1F14-462B-9D0A-E50AAC164FE3}">
      <dgm:prSet/>
      <dgm:spPr/>
      <dgm:t>
        <a:bodyPr/>
        <a:lstStyle/>
        <a:p>
          <a:r>
            <a:rPr lang="tr-TR" b="0" i="0"/>
            <a:t>c) </a:t>
          </a:r>
          <a:r>
            <a:rPr lang="tr-TR" b="1" i="0"/>
            <a:t>Planlama İlkeleri ve İyi Bir Planın Özellikleri:</a:t>
          </a:r>
          <a:endParaRPr lang="en-US"/>
        </a:p>
      </dgm:t>
    </dgm:pt>
    <dgm:pt modelId="{A5C5879B-0972-4BC4-829D-DE11E6CFE731}" type="parTrans" cxnId="{8D4B3931-42C9-4612-A0AD-2977E17F9BD8}">
      <dgm:prSet/>
      <dgm:spPr/>
      <dgm:t>
        <a:bodyPr/>
        <a:lstStyle/>
        <a:p>
          <a:endParaRPr lang="en-US"/>
        </a:p>
      </dgm:t>
    </dgm:pt>
    <dgm:pt modelId="{AD1C976E-872F-4777-A7BB-7C8AE0613CC1}" type="sibTrans" cxnId="{8D4B3931-42C9-4612-A0AD-2977E17F9BD8}">
      <dgm:prSet/>
      <dgm:spPr/>
      <dgm:t>
        <a:bodyPr/>
        <a:lstStyle/>
        <a:p>
          <a:endParaRPr lang="en-US"/>
        </a:p>
      </dgm:t>
    </dgm:pt>
    <dgm:pt modelId="{D4DFF552-B153-41ED-AD69-01FD1FD717C2}">
      <dgm:prSet/>
      <dgm:spPr/>
      <dgm:t>
        <a:bodyPr/>
        <a:lstStyle/>
        <a:p>
          <a:r>
            <a:rPr lang="tr-TR" b="0" i="0"/>
            <a:t>Planlama ilkeleri, planlamanın etkinliğini artırmak için izlenen temel kuralları belirtir. İyi bir plan, ölçülebilir, gerçekçi, zamanında uygulanabilir ve esnek olmalıdır.</a:t>
          </a:r>
          <a:endParaRPr lang="en-US"/>
        </a:p>
      </dgm:t>
    </dgm:pt>
    <dgm:pt modelId="{EC711EC8-8FB1-498C-83A2-1D817065BB4C}" type="parTrans" cxnId="{53B7C1EF-6132-442E-8763-B9710239C6BE}">
      <dgm:prSet/>
      <dgm:spPr/>
      <dgm:t>
        <a:bodyPr/>
        <a:lstStyle/>
        <a:p>
          <a:endParaRPr lang="en-US"/>
        </a:p>
      </dgm:t>
    </dgm:pt>
    <dgm:pt modelId="{548713D8-8983-4D77-BB66-CFA211A26DE6}" type="sibTrans" cxnId="{53B7C1EF-6132-442E-8763-B9710239C6BE}">
      <dgm:prSet/>
      <dgm:spPr/>
      <dgm:t>
        <a:bodyPr/>
        <a:lstStyle/>
        <a:p>
          <a:endParaRPr lang="en-US"/>
        </a:p>
      </dgm:t>
    </dgm:pt>
    <dgm:pt modelId="{B29E9B9A-A908-4FC1-B868-06209C22BC96}" type="pres">
      <dgm:prSet presAssocID="{B85B3202-42AC-4535-AFAE-2E2A8E4261FE}" presName="vert0" presStyleCnt="0">
        <dgm:presLayoutVars>
          <dgm:dir/>
          <dgm:animOne val="branch"/>
          <dgm:animLvl val="lvl"/>
        </dgm:presLayoutVars>
      </dgm:prSet>
      <dgm:spPr/>
    </dgm:pt>
    <dgm:pt modelId="{6E491481-0183-4751-BC55-6ACBD01991A0}" type="pres">
      <dgm:prSet presAssocID="{2609465F-2BA0-4F25-9CC3-6A34362FDBB5}" presName="thickLine" presStyleLbl="alignNode1" presStyleIdx="0" presStyleCnt="7"/>
      <dgm:spPr/>
    </dgm:pt>
    <dgm:pt modelId="{9E8C3065-3D4D-48E5-8715-96041F85DA1D}" type="pres">
      <dgm:prSet presAssocID="{2609465F-2BA0-4F25-9CC3-6A34362FDBB5}" presName="horz1" presStyleCnt="0"/>
      <dgm:spPr/>
    </dgm:pt>
    <dgm:pt modelId="{E513283E-BC32-4936-89AA-CEC4D9940266}" type="pres">
      <dgm:prSet presAssocID="{2609465F-2BA0-4F25-9CC3-6A34362FDBB5}" presName="tx1" presStyleLbl="revTx" presStyleIdx="0" presStyleCnt="7"/>
      <dgm:spPr/>
    </dgm:pt>
    <dgm:pt modelId="{4F2744A6-14EA-4640-86CE-7DCACFA3F420}" type="pres">
      <dgm:prSet presAssocID="{2609465F-2BA0-4F25-9CC3-6A34362FDBB5}" presName="vert1" presStyleCnt="0"/>
      <dgm:spPr/>
    </dgm:pt>
    <dgm:pt modelId="{EA2325A6-EE15-4C26-85FB-D667A6113975}" type="pres">
      <dgm:prSet presAssocID="{A7668B0D-7CC5-41C6-A43E-9ED60FC0014D}" presName="thickLine" presStyleLbl="alignNode1" presStyleIdx="1" presStyleCnt="7"/>
      <dgm:spPr/>
    </dgm:pt>
    <dgm:pt modelId="{B73B1131-70CF-4CAF-9B63-C8A03EFDBF47}" type="pres">
      <dgm:prSet presAssocID="{A7668B0D-7CC5-41C6-A43E-9ED60FC0014D}" presName="horz1" presStyleCnt="0"/>
      <dgm:spPr/>
    </dgm:pt>
    <dgm:pt modelId="{52A71ECB-A1DA-4473-8D45-BA2724100792}" type="pres">
      <dgm:prSet presAssocID="{A7668B0D-7CC5-41C6-A43E-9ED60FC0014D}" presName="tx1" presStyleLbl="revTx" presStyleIdx="1" presStyleCnt="7"/>
      <dgm:spPr/>
    </dgm:pt>
    <dgm:pt modelId="{D79C50D3-370F-4ACC-BD54-59978F1B789C}" type="pres">
      <dgm:prSet presAssocID="{A7668B0D-7CC5-41C6-A43E-9ED60FC0014D}" presName="vert1" presStyleCnt="0"/>
      <dgm:spPr/>
    </dgm:pt>
    <dgm:pt modelId="{C5760B35-50AF-4EDA-91DC-445417444684}" type="pres">
      <dgm:prSet presAssocID="{B97EFB07-A647-47FD-B1B3-DE43BC3BEFED}" presName="thickLine" presStyleLbl="alignNode1" presStyleIdx="2" presStyleCnt="7"/>
      <dgm:spPr/>
    </dgm:pt>
    <dgm:pt modelId="{21F81A03-933D-455B-8AF2-A4B5D72165D1}" type="pres">
      <dgm:prSet presAssocID="{B97EFB07-A647-47FD-B1B3-DE43BC3BEFED}" presName="horz1" presStyleCnt="0"/>
      <dgm:spPr/>
    </dgm:pt>
    <dgm:pt modelId="{C134B511-F7C3-4101-9D8C-76B3EA216B1D}" type="pres">
      <dgm:prSet presAssocID="{B97EFB07-A647-47FD-B1B3-DE43BC3BEFED}" presName="tx1" presStyleLbl="revTx" presStyleIdx="2" presStyleCnt="7"/>
      <dgm:spPr/>
    </dgm:pt>
    <dgm:pt modelId="{263B2B2A-04DF-4619-9299-AB83B95ED341}" type="pres">
      <dgm:prSet presAssocID="{B97EFB07-A647-47FD-B1B3-DE43BC3BEFED}" presName="vert1" presStyleCnt="0"/>
      <dgm:spPr/>
    </dgm:pt>
    <dgm:pt modelId="{5B7F3599-C18C-4C88-BA20-E916F9A11E9A}" type="pres">
      <dgm:prSet presAssocID="{F0D82112-AE8F-4A4A-9C2C-E6EC45276DE8}" presName="thickLine" presStyleLbl="alignNode1" presStyleIdx="3" presStyleCnt="7"/>
      <dgm:spPr/>
    </dgm:pt>
    <dgm:pt modelId="{90998DFA-790B-4A2C-BFE3-08B77E776776}" type="pres">
      <dgm:prSet presAssocID="{F0D82112-AE8F-4A4A-9C2C-E6EC45276DE8}" presName="horz1" presStyleCnt="0"/>
      <dgm:spPr/>
    </dgm:pt>
    <dgm:pt modelId="{B777FE56-83DF-4FE0-93F6-B42AD4E0DA0C}" type="pres">
      <dgm:prSet presAssocID="{F0D82112-AE8F-4A4A-9C2C-E6EC45276DE8}" presName="tx1" presStyleLbl="revTx" presStyleIdx="3" presStyleCnt="7"/>
      <dgm:spPr/>
    </dgm:pt>
    <dgm:pt modelId="{51E09790-5460-4A5D-9083-2959418A9E61}" type="pres">
      <dgm:prSet presAssocID="{F0D82112-AE8F-4A4A-9C2C-E6EC45276DE8}" presName="vert1" presStyleCnt="0"/>
      <dgm:spPr/>
    </dgm:pt>
    <dgm:pt modelId="{424F5F8F-E7A5-460A-960D-D84C35900877}" type="pres">
      <dgm:prSet presAssocID="{6B3F83F1-9BC7-423A-ABDF-509FB0B63419}" presName="thickLine" presStyleLbl="alignNode1" presStyleIdx="4" presStyleCnt="7"/>
      <dgm:spPr/>
    </dgm:pt>
    <dgm:pt modelId="{8905ABBC-D43C-4698-9E75-1C4E6A823112}" type="pres">
      <dgm:prSet presAssocID="{6B3F83F1-9BC7-423A-ABDF-509FB0B63419}" presName="horz1" presStyleCnt="0"/>
      <dgm:spPr/>
    </dgm:pt>
    <dgm:pt modelId="{72B087BD-9599-4C47-8D2B-BEBEA8CE9334}" type="pres">
      <dgm:prSet presAssocID="{6B3F83F1-9BC7-423A-ABDF-509FB0B63419}" presName="tx1" presStyleLbl="revTx" presStyleIdx="4" presStyleCnt="7"/>
      <dgm:spPr/>
    </dgm:pt>
    <dgm:pt modelId="{A5FD05EF-66C6-4765-9671-DE045061FDD3}" type="pres">
      <dgm:prSet presAssocID="{6B3F83F1-9BC7-423A-ABDF-509FB0B63419}" presName="vert1" presStyleCnt="0"/>
      <dgm:spPr/>
    </dgm:pt>
    <dgm:pt modelId="{8A01DD29-2062-4204-AC8B-38B666788102}" type="pres">
      <dgm:prSet presAssocID="{18A2E29E-1F14-462B-9D0A-E50AAC164FE3}" presName="thickLine" presStyleLbl="alignNode1" presStyleIdx="5" presStyleCnt="7"/>
      <dgm:spPr/>
    </dgm:pt>
    <dgm:pt modelId="{5EDCE4AF-9E5A-44F9-82A6-6BA60B5C4463}" type="pres">
      <dgm:prSet presAssocID="{18A2E29E-1F14-462B-9D0A-E50AAC164FE3}" presName="horz1" presStyleCnt="0"/>
      <dgm:spPr/>
    </dgm:pt>
    <dgm:pt modelId="{FC8DC770-3976-4815-9789-9989FF1170EB}" type="pres">
      <dgm:prSet presAssocID="{18A2E29E-1F14-462B-9D0A-E50AAC164FE3}" presName="tx1" presStyleLbl="revTx" presStyleIdx="5" presStyleCnt="7"/>
      <dgm:spPr/>
    </dgm:pt>
    <dgm:pt modelId="{A7960804-FC9F-40C6-9ADB-541A31731D69}" type="pres">
      <dgm:prSet presAssocID="{18A2E29E-1F14-462B-9D0A-E50AAC164FE3}" presName="vert1" presStyleCnt="0"/>
      <dgm:spPr/>
    </dgm:pt>
    <dgm:pt modelId="{7F75CB09-FE09-4EBF-9830-8C3C3FCE62B1}" type="pres">
      <dgm:prSet presAssocID="{D4DFF552-B153-41ED-AD69-01FD1FD717C2}" presName="thickLine" presStyleLbl="alignNode1" presStyleIdx="6" presStyleCnt="7"/>
      <dgm:spPr/>
    </dgm:pt>
    <dgm:pt modelId="{1DAABE38-AACD-43A6-A8BB-04ED9DA75079}" type="pres">
      <dgm:prSet presAssocID="{D4DFF552-B153-41ED-AD69-01FD1FD717C2}" presName="horz1" presStyleCnt="0"/>
      <dgm:spPr/>
    </dgm:pt>
    <dgm:pt modelId="{937AB3DC-B63E-4889-B23C-FB6418E7DF47}" type="pres">
      <dgm:prSet presAssocID="{D4DFF552-B153-41ED-AD69-01FD1FD717C2}" presName="tx1" presStyleLbl="revTx" presStyleIdx="6" presStyleCnt="7"/>
      <dgm:spPr/>
    </dgm:pt>
    <dgm:pt modelId="{17BBA35D-EC9F-489D-AC0B-C67959F678D8}" type="pres">
      <dgm:prSet presAssocID="{D4DFF552-B153-41ED-AD69-01FD1FD717C2}" presName="vert1" presStyleCnt="0"/>
      <dgm:spPr/>
    </dgm:pt>
  </dgm:ptLst>
  <dgm:cxnLst>
    <dgm:cxn modelId="{3DB80306-48A0-4F88-9C6D-54C2EC9B0E6F}" srcId="{B85B3202-42AC-4535-AFAE-2E2A8E4261FE}" destId="{A7668B0D-7CC5-41C6-A43E-9ED60FC0014D}" srcOrd="1" destOrd="0" parTransId="{C767EA7D-353D-42E6-924C-4D336337D889}" sibTransId="{D90188E6-8551-4255-9ECC-854B10B2ED13}"/>
    <dgm:cxn modelId="{CCBA0906-0B9C-4F11-9DC5-BF2F6567CB61}" type="presOf" srcId="{18A2E29E-1F14-462B-9D0A-E50AAC164FE3}" destId="{FC8DC770-3976-4815-9789-9989FF1170EB}" srcOrd="0" destOrd="0" presId="urn:microsoft.com/office/officeart/2008/layout/LinedList"/>
    <dgm:cxn modelId="{793D121F-CAC3-4589-A389-10E937FADDDA}" type="presOf" srcId="{B85B3202-42AC-4535-AFAE-2E2A8E4261FE}" destId="{B29E9B9A-A908-4FC1-B868-06209C22BC96}" srcOrd="0" destOrd="0" presId="urn:microsoft.com/office/officeart/2008/layout/LinedList"/>
    <dgm:cxn modelId="{8D4B3931-42C9-4612-A0AD-2977E17F9BD8}" srcId="{B85B3202-42AC-4535-AFAE-2E2A8E4261FE}" destId="{18A2E29E-1F14-462B-9D0A-E50AAC164FE3}" srcOrd="5" destOrd="0" parTransId="{A5C5879B-0972-4BC4-829D-DE11E6CFE731}" sibTransId="{AD1C976E-872F-4777-A7BB-7C8AE0613CC1}"/>
    <dgm:cxn modelId="{20B1C55E-0A6E-4851-813F-9CC041496401}" type="presOf" srcId="{A7668B0D-7CC5-41C6-A43E-9ED60FC0014D}" destId="{52A71ECB-A1DA-4473-8D45-BA2724100792}" srcOrd="0" destOrd="0" presId="urn:microsoft.com/office/officeart/2008/layout/LinedList"/>
    <dgm:cxn modelId="{AE9B346B-691E-405C-8CB1-025C2EAABEE1}" srcId="{B85B3202-42AC-4535-AFAE-2E2A8E4261FE}" destId="{6B3F83F1-9BC7-423A-ABDF-509FB0B63419}" srcOrd="4" destOrd="0" parTransId="{EBA20EB1-999B-4A0B-96D0-6747E00D54B3}" sibTransId="{19930F3F-7E8F-473A-A56F-5105C17AA336}"/>
    <dgm:cxn modelId="{BCD5A952-CA5C-4A09-AB1C-3F1C9C915444}" srcId="{B85B3202-42AC-4535-AFAE-2E2A8E4261FE}" destId="{F0D82112-AE8F-4A4A-9C2C-E6EC45276DE8}" srcOrd="3" destOrd="0" parTransId="{7AE36B04-D2C1-4311-A00A-C65FC8C5D5E3}" sibTransId="{130CF770-E936-418D-81E8-F0C52ED8C08B}"/>
    <dgm:cxn modelId="{87428276-2CE6-47D6-B1F4-DAC42420CC5B}" type="presOf" srcId="{B97EFB07-A647-47FD-B1B3-DE43BC3BEFED}" destId="{C134B511-F7C3-4101-9D8C-76B3EA216B1D}" srcOrd="0" destOrd="0" presId="urn:microsoft.com/office/officeart/2008/layout/LinedList"/>
    <dgm:cxn modelId="{BF607A8C-D1E2-4195-AF03-E5859EDDD617}" type="presOf" srcId="{6B3F83F1-9BC7-423A-ABDF-509FB0B63419}" destId="{72B087BD-9599-4C47-8D2B-BEBEA8CE9334}" srcOrd="0" destOrd="0" presId="urn:microsoft.com/office/officeart/2008/layout/LinedList"/>
    <dgm:cxn modelId="{7A99448F-60DF-4E7A-87A7-47EF6F245087}" type="presOf" srcId="{D4DFF552-B153-41ED-AD69-01FD1FD717C2}" destId="{937AB3DC-B63E-4889-B23C-FB6418E7DF47}" srcOrd="0" destOrd="0" presId="urn:microsoft.com/office/officeart/2008/layout/LinedList"/>
    <dgm:cxn modelId="{91269EB7-F7A9-456E-B344-A8DA231D7F7A}" type="presOf" srcId="{F0D82112-AE8F-4A4A-9C2C-E6EC45276DE8}" destId="{B777FE56-83DF-4FE0-93F6-B42AD4E0DA0C}" srcOrd="0" destOrd="0" presId="urn:microsoft.com/office/officeart/2008/layout/LinedList"/>
    <dgm:cxn modelId="{DAD02EB9-3D28-4C29-AF50-3ED68155D9F0}" srcId="{B85B3202-42AC-4535-AFAE-2E2A8E4261FE}" destId="{B97EFB07-A647-47FD-B1B3-DE43BC3BEFED}" srcOrd="2" destOrd="0" parTransId="{020D6DB6-6396-4D68-A8B3-85A89DEC68B1}" sibTransId="{A3AD88B0-8573-49E3-B5ED-3E4DC571152D}"/>
    <dgm:cxn modelId="{744CDECD-CDCF-49B5-9DA2-39B8DE3CEF6A}" srcId="{B85B3202-42AC-4535-AFAE-2E2A8E4261FE}" destId="{2609465F-2BA0-4F25-9CC3-6A34362FDBB5}" srcOrd="0" destOrd="0" parTransId="{437702FD-5E22-4FC5-90C0-158856B6BBA3}" sibTransId="{EA63C214-8877-48A6-A825-690AA14E836F}"/>
    <dgm:cxn modelId="{46AF32DD-7A45-4909-996A-8CAFD7893765}" type="presOf" srcId="{2609465F-2BA0-4F25-9CC3-6A34362FDBB5}" destId="{E513283E-BC32-4936-89AA-CEC4D9940266}" srcOrd="0" destOrd="0" presId="urn:microsoft.com/office/officeart/2008/layout/LinedList"/>
    <dgm:cxn modelId="{53B7C1EF-6132-442E-8763-B9710239C6BE}" srcId="{B85B3202-42AC-4535-AFAE-2E2A8E4261FE}" destId="{D4DFF552-B153-41ED-AD69-01FD1FD717C2}" srcOrd="6" destOrd="0" parTransId="{EC711EC8-8FB1-498C-83A2-1D817065BB4C}" sibTransId="{548713D8-8983-4D77-BB66-CFA211A26DE6}"/>
    <dgm:cxn modelId="{BA0A348C-A99A-47E7-AC9D-BB56A0CDE6F7}" type="presParOf" srcId="{B29E9B9A-A908-4FC1-B868-06209C22BC96}" destId="{6E491481-0183-4751-BC55-6ACBD01991A0}" srcOrd="0" destOrd="0" presId="urn:microsoft.com/office/officeart/2008/layout/LinedList"/>
    <dgm:cxn modelId="{961E14E2-0927-4E8B-80E8-4FA3FBDF7A7A}" type="presParOf" srcId="{B29E9B9A-A908-4FC1-B868-06209C22BC96}" destId="{9E8C3065-3D4D-48E5-8715-96041F85DA1D}" srcOrd="1" destOrd="0" presId="urn:microsoft.com/office/officeart/2008/layout/LinedList"/>
    <dgm:cxn modelId="{C53F1319-A8E1-409B-9586-321E6B06C659}" type="presParOf" srcId="{9E8C3065-3D4D-48E5-8715-96041F85DA1D}" destId="{E513283E-BC32-4936-89AA-CEC4D9940266}" srcOrd="0" destOrd="0" presId="urn:microsoft.com/office/officeart/2008/layout/LinedList"/>
    <dgm:cxn modelId="{B01FECE8-2235-42E2-8305-D5AD2CC3F366}" type="presParOf" srcId="{9E8C3065-3D4D-48E5-8715-96041F85DA1D}" destId="{4F2744A6-14EA-4640-86CE-7DCACFA3F420}" srcOrd="1" destOrd="0" presId="urn:microsoft.com/office/officeart/2008/layout/LinedList"/>
    <dgm:cxn modelId="{4B26A0D3-668E-4A67-B83A-FF167AEDBA9F}" type="presParOf" srcId="{B29E9B9A-A908-4FC1-B868-06209C22BC96}" destId="{EA2325A6-EE15-4C26-85FB-D667A6113975}" srcOrd="2" destOrd="0" presId="urn:microsoft.com/office/officeart/2008/layout/LinedList"/>
    <dgm:cxn modelId="{5674892A-9F03-410B-88A0-54CBF1CE5C62}" type="presParOf" srcId="{B29E9B9A-A908-4FC1-B868-06209C22BC96}" destId="{B73B1131-70CF-4CAF-9B63-C8A03EFDBF47}" srcOrd="3" destOrd="0" presId="urn:microsoft.com/office/officeart/2008/layout/LinedList"/>
    <dgm:cxn modelId="{9867B9A4-EA8B-4CBA-A640-34FD75F3CF30}" type="presParOf" srcId="{B73B1131-70CF-4CAF-9B63-C8A03EFDBF47}" destId="{52A71ECB-A1DA-4473-8D45-BA2724100792}" srcOrd="0" destOrd="0" presId="urn:microsoft.com/office/officeart/2008/layout/LinedList"/>
    <dgm:cxn modelId="{9908FC74-4DD7-445F-B939-630F8204A250}" type="presParOf" srcId="{B73B1131-70CF-4CAF-9B63-C8A03EFDBF47}" destId="{D79C50D3-370F-4ACC-BD54-59978F1B789C}" srcOrd="1" destOrd="0" presId="urn:microsoft.com/office/officeart/2008/layout/LinedList"/>
    <dgm:cxn modelId="{C3B34983-7495-4B1A-8B71-75AA8E18DAC6}" type="presParOf" srcId="{B29E9B9A-A908-4FC1-B868-06209C22BC96}" destId="{C5760B35-50AF-4EDA-91DC-445417444684}" srcOrd="4" destOrd="0" presId="urn:microsoft.com/office/officeart/2008/layout/LinedList"/>
    <dgm:cxn modelId="{78804D71-14AF-44A2-970A-A62E2A3EE13D}" type="presParOf" srcId="{B29E9B9A-A908-4FC1-B868-06209C22BC96}" destId="{21F81A03-933D-455B-8AF2-A4B5D72165D1}" srcOrd="5" destOrd="0" presId="urn:microsoft.com/office/officeart/2008/layout/LinedList"/>
    <dgm:cxn modelId="{0B22F344-35B7-4C05-BE0D-01F364CAA0B3}" type="presParOf" srcId="{21F81A03-933D-455B-8AF2-A4B5D72165D1}" destId="{C134B511-F7C3-4101-9D8C-76B3EA216B1D}" srcOrd="0" destOrd="0" presId="urn:microsoft.com/office/officeart/2008/layout/LinedList"/>
    <dgm:cxn modelId="{B9882894-1141-44F3-ADEC-15892A4822F0}" type="presParOf" srcId="{21F81A03-933D-455B-8AF2-A4B5D72165D1}" destId="{263B2B2A-04DF-4619-9299-AB83B95ED341}" srcOrd="1" destOrd="0" presId="urn:microsoft.com/office/officeart/2008/layout/LinedList"/>
    <dgm:cxn modelId="{814F5F46-7889-4693-9D06-54387FA218BA}" type="presParOf" srcId="{B29E9B9A-A908-4FC1-B868-06209C22BC96}" destId="{5B7F3599-C18C-4C88-BA20-E916F9A11E9A}" srcOrd="6" destOrd="0" presId="urn:microsoft.com/office/officeart/2008/layout/LinedList"/>
    <dgm:cxn modelId="{502C630E-1B41-4337-821D-5602A529BF1E}" type="presParOf" srcId="{B29E9B9A-A908-4FC1-B868-06209C22BC96}" destId="{90998DFA-790B-4A2C-BFE3-08B77E776776}" srcOrd="7" destOrd="0" presId="urn:microsoft.com/office/officeart/2008/layout/LinedList"/>
    <dgm:cxn modelId="{10F17FCD-9D3A-4770-A740-05BD5C9F1F97}" type="presParOf" srcId="{90998DFA-790B-4A2C-BFE3-08B77E776776}" destId="{B777FE56-83DF-4FE0-93F6-B42AD4E0DA0C}" srcOrd="0" destOrd="0" presId="urn:microsoft.com/office/officeart/2008/layout/LinedList"/>
    <dgm:cxn modelId="{7FBEF287-55BB-491A-9A34-803A79A7B740}" type="presParOf" srcId="{90998DFA-790B-4A2C-BFE3-08B77E776776}" destId="{51E09790-5460-4A5D-9083-2959418A9E61}" srcOrd="1" destOrd="0" presId="urn:microsoft.com/office/officeart/2008/layout/LinedList"/>
    <dgm:cxn modelId="{9F2D98BC-8FE7-40E9-9059-90EF62FFF897}" type="presParOf" srcId="{B29E9B9A-A908-4FC1-B868-06209C22BC96}" destId="{424F5F8F-E7A5-460A-960D-D84C35900877}" srcOrd="8" destOrd="0" presId="urn:microsoft.com/office/officeart/2008/layout/LinedList"/>
    <dgm:cxn modelId="{5576C072-10C8-45DE-A012-B232C81A556C}" type="presParOf" srcId="{B29E9B9A-A908-4FC1-B868-06209C22BC96}" destId="{8905ABBC-D43C-4698-9E75-1C4E6A823112}" srcOrd="9" destOrd="0" presId="urn:microsoft.com/office/officeart/2008/layout/LinedList"/>
    <dgm:cxn modelId="{52795F45-C9BA-47D6-87ED-E3B7C78322CB}" type="presParOf" srcId="{8905ABBC-D43C-4698-9E75-1C4E6A823112}" destId="{72B087BD-9599-4C47-8D2B-BEBEA8CE9334}" srcOrd="0" destOrd="0" presId="urn:microsoft.com/office/officeart/2008/layout/LinedList"/>
    <dgm:cxn modelId="{65377F64-0277-448A-8F96-1D34F019641E}" type="presParOf" srcId="{8905ABBC-D43C-4698-9E75-1C4E6A823112}" destId="{A5FD05EF-66C6-4765-9671-DE045061FDD3}" srcOrd="1" destOrd="0" presId="urn:microsoft.com/office/officeart/2008/layout/LinedList"/>
    <dgm:cxn modelId="{89777893-32F8-450F-AC2A-C075AB8E30B1}" type="presParOf" srcId="{B29E9B9A-A908-4FC1-B868-06209C22BC96}" destId="{8A01DD29-2062-4204-AC8B-38B666788102}" srcOrd="10" destOrd="0" presId="urn:microsoft.com/office/officeart/2008/layout/LinedList"/>
    <dgm:cxn modelId="{FB220708-4D16-47FA-9BBF-5C16E4650FE2}" type="presParOf" srcId="{B29E9B9A-A908-4FC1-B868-06209C22BC96}" destId="{5EDCE4AF-9E5A-44F9-82A6-6BA60B5C4463}" srcOrd="11" destOrd="0" presId="urn:microsoft.com/office/officeart/2008/layout/LinedList"/>
    <dgm:cxn modelId="{06747487-B910-4EF7-B2BC-5A62BAD0F998}" type="presParOf" srcId="{5EDCE4AF-9E5A-44F9-82A6-6BA60B5C4463}" destId="{FC8DC770-3976-4815-9789-9989FF1170EB}" srcOrd="0" destOrd="0" presId="urn:microsoft.com/office/officeart/2008/layout/LinedList"/>
    <dgm:cxn modelId="{3CCE945F-49F2-40BB-AE9D-08A499ED61E5}" type="presParOf" srcId="{5EDCE4AF-9E5A-44F9-82A6-6BA60B5C4463}" destId="{A7960804-FC9F-40C6-9ADB-541A31731D69}" srcOrd="1" destOrd="0" presId="urn:microsoft.com/office/officeart/2008/layout/LinedList"/>
    <dgm:cxn modelId="{661C0524-64D6-489A-9B71-D3A1A2F6FCC1}" type="presParOf" srcId="{B29E9B9A-A908-4FC1-B868-06209C22BC96}" destId="{7F75CB09-FE09-4EBF-9830-8C3C3FCE62B1}" srcOrd="12" destOrd="0" presId="urn:microsoft.com/office/officeart/2008/layout/LinedList"/>
    <dgm:cxn modelId="{D5145752-15CB-496C-ACD5-FCAF12F3CC0C}" type="presParOf" srcId="{B29E9B9A-A908-4FC1-B868-06209C22BC96}" destId="{1DAABE38-AACD-43A6-A8BB-04ED9DA75079}" srcOrd="13" destOrd="0" presId="urn:microsoft.com/office/officeart/2008/layout/LinedList"/>
    <dgm:cxn modelId="{CFCC599C-39DA-462A-A178-27CB601D4707}" type="presParOf" srcId="{1DAABE38-AACD-43A6-A8BB-04ED9DA75079}" destId="{937AB3DC-B63E-4889-B23C-FB6418E7DF47}" srcOrd="0" destOrd="0" presId="urn:microsoft.com/office/officeart/2008/layout/LinedList"/>
    <dgm:cxn modelId="{9CA0BFE7-A393-402F-AD45-1F8778504489}" type="presParOf" srcId="{1DAABE38-AACD-43A6-A8BB-04ED9DA75079}" destId="{17BBA35D-EC9F-489D-AC0B-C67959F678D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9337B-25B0-9640-B74E-E4C4DCD84AFD}" type="doc">
      <dgm:prSet loTypeId="urn:microsoft.com/office/officeart/2005/8/layout/orgChart1" loCatId="" qsTypeId="urn:microsoft.com/office/officeart/2005/8/quickstyle/3d4" qsCatId="3D" csTypeId="urn:microsoft.com/office/officeart/2005/8/colors/accent1_2" csCatId="accent1" phldr="1"/>
      <dgm:spPr/>
      <dgm:t>
        <a:bodyPr/>
        <a:lstStyle/>
        <a:p>
          <a:endParaRPr lang="tr-TR"/>
        </a:p>
      </dgm:t>
    </dgm:pt>
    <dgm:pt modelId="{5B920722-D12B-8C44-BA5A-1C9A3EC95DE7}">
      <dgm:prSet phldrT="[Metin]"/>
      <dgm:spPr/>
      <dgm:t>
        <a:bodyPr/>
        <a:lstStyle/>
        <a:p>
          <a:pPr algn="ctr"/>
          <a:r>
            <a:rPr lang="tr-TR" dirty="0"/>
            <a:t>     Başkan	</a:t>
          </a:r>
        </a:p>
      </dgm:t>
    </dgm:pt>
    <dgm:pt modelId="{8D1BFBE7-8136-1E46-AAE0-81B03AEBC33A}" type="parTrans" cxnId="{6021E031-BF9F-5343-B040-71FC1C45BA34}">
      <dgm:prSet/>
      <dgm:spPr/>
      <dgm:t>
        <a:bodyPr/>
        <a:lstStyle/>
        <a:p>
          <a:endParaRPr lang="tr-TR"/>
        </a:p>
      </dgm:t>
    </dgm:pt>
    <dgm:pt modelId="{CE145021-DB62-6445-A3FD-D25F214E48A3}" type="sibTrans" cxnId="{6021E031-BF9F-5343-B040-71FC1C45BA34}">
      <dgm:prSet/>
      <dgm:spPr/>
      <dgm:t>
        <a:bodyPr/>
        <a:lstStyle/>
        <a:p>
          <a:endParaRPr lang="tr-TR"/>
        </a:p>
      </dgm:t>
    </dgm:pt>
    <dgm:pt modelId="{BE73702E-041C-5644-9B27-81CC209389CF}">
      <dgm:prSet phldrT="[Metin]"/>
      <dgm:spPr/>
      <dgm:t>
        <a:bodyPr/>
        <a:lstStyle/>
        <a:p>
          <a:r>
            <a:rPr lang="tr-TR" dirty="0"/>
            <a:t>Üretim</a:t>
          </a:r>
        </a:p>
      </dgm:t>
    </dgm:pt>
    <dgm:pt modelId="{CD4DC362-DEF7-BA43-A571-15345E233828}" type="parTrans" cxnId="{B81D4A5C-DD4A-894C-8CDC-8AAF70153A39}">
      <dgm:prSet/>
      <dgm:spPr/>
      <dgm:t>
        <a:bodyPr/>
        <a:lstStyle/>
        <a:p>
          <a:endParaRPr lang="tr-TR"/>
        </a:p>
      </dgm:t>
    </dgm:pt>
    <dgm:pt modelId="{F9CE1210-FB69-2343-A43E-4CAE6673A832}" type="sibTrans" cxnId="{B81D4A5C-DD4A-894C-8CDC-8AAF70153A39}">
      <dgm:prSet/>
      <dgm:spPr/>
      <dgm:t>
        <a:bodyPr/>
        <a:lstStyle/>
        <a:p>
          <a:endParaRPr lang="tr-TR"/>
        </a:p>
      </dgm:t>
    </dgm:pt>
    <dgm:pt modelId="{C179B97B-333E-2442-80D0-48BE02F5FCD8}">
      <dgm:prSet phldrT="[Metin]"/>
      <dgm:spPr/>
      <dgm:t>
        <a:bodyPr/>
        <a:lstStyle/>
        <a:p>
          <a:r>
            <a:rPr lang="tr-TR" dirty="0"/>
            <a:t>Pazarlama</a:t>
          </a:r>
        </a:p>
      </dgm:t>
    </dgm:pt>
    <dgm:pt modelId="{75E89E84-7CFB-E040-9AEB-A8C3A630BDB9}" type="parTrans" cxnId="{4C143498-529F-8D49-BA7C-395A0D617E88}">
      <dgm:prSet/>
      <dgm:spPr/>
      <dgm:t>
        <a:bodyPr/>
        <a:lstStyle/>
        <a:p>
          <a:endParaRPr lang="tr-TR"/>
        </a:p>
      </dgm:t>
    </dgm:pt>
    <dgm:pt modelId="{C94A4AFE-CA98-7C41-BF9F-58D2EC950B41}" type="sibTrans" cxnId="{4C143498-529F-8D49-BA7C-395A0D617E88}">
      <dgm:prSet/>
      <dgm:spPr/>
      <dgm:t>
        <a:bodyPr/>
        <a:lstStyle/>
        <a:p>
          <a:endParaRPr lang="tr-TR"/>
        </a:p>
      </dgm:t>
    </dgm:pt>
    <dgm:pt modelId="{4D37AFF1-345A-E844-895F-1D4F1A4DBF1F}">
      <dgm:prSet phldrT="[Metin]"/>
      <dgm:spPr/>
      <dgm:t>
        <a:bodyPr/>
        <a:lstStyle/>
        <a:p>
          <a:r>
            <a:rPr lang="tr-TR" dirty="0"/>
            <a:t>Finans</a:t>
          </a:r>
        </a:p>
      </dgm:t>
    </dgm:pt>
    <dgm:pt modelId="{8A3D601E-89C9-B944-ABAC-5280F1E3BA36}" type="parTrans" cxnId="{5F59F5B6-832C-AA4D-AA22-6C906A6F2888}">
      <dgm:prSet/>
      <dgm:spPr/>
      <dgm:t>
        <a:bodyPr/>
        <a:lstStyle/>
        <a:p>
          <a:endParaRPr lang="tr-TR"/>
        </a:p>
      </dgm:t>
    </dgm:pt>
    <dgm:pt modelId="{AF1D6187-E181-8E4F-9E02-16BEE15DF4A9}" type="sibTrans" cxnId="{5F59F5B6-832C-AA4D-AA22-6C906A6F2888}">
      <dgm:prSet/>
      <dgm:spPr/>
      <dgm:t>
        <a:bodyPr/>
        <a:lstStyle/>
        <a:p>
          <a:endParaRPr lang="tr-TR"/>
        </a:p>
      </dgm:t>
    </dgm:pt>
    <dgm:pt modelId="{4C0C4F49-4F44-0444-A720-6921413CC939}" type="pres">
      <dgm:prSet presAssocID="{6E79337B-25B0-9640-B74E-E4C4DCD84AFD}" presName="hierChild1" presStyleCnt="0">
        <dgm:presLayoutVars>
          <dgm:orgChart val="1"/>
          <dgm:chPref val="1"/>
          <dgm:dir/>
          <dgm:animOne val="branch"/>
          <dgm:animLvl val="lvl"/>
          <dgm:resizeHandles/>
        </dgm:presLayoutVars>
      </dgm:prSet>
      <dgm:spPr/>
    </dgm:pt>
    <dgm:pt modelId="{E01BFFC7-56EE-624D-8DC0-A7F203B5CBFA}" type="pres">
      <dgm:prSet presAssocID="{5B920722-D12B-8C44-BA5A-1C9A3EC95DE7}" presName="hierRoot1" presStyleCnt="0">
        <dgm:presLayoutVars>
          <dgm:hierBranch val="init"/>
        </dgm:presLayoutVars>
      </dgm:prSet>
      <dgm:spPr/>
    </dgm:pt>
    <dgm:pt modelId="{F480CCE1-467E-2542-AF12-15B567729CE7}" type="pres">
      <dgm:prSet presAssocID="{5B920722-D12B-8C44-BA5A-1C9A3EC95DE7}" presName="rootComposite1" presStyleCnt="0"/>
      <dgm:spPr/>
    </dgm:pt>
    <dgm:pt modelId="{01A1FC84-FBA7-0749-9BD2-549DB760EEA7}" type="pres">
      <dgm:prSet presAssocID="{5B920722-D12B-8C44-BA5A-1C9A3EC95DE7}" presName="rootText1" presStyleLbl="node0" presStyleIdx="0" presStyleCnt="1">
        <dgm:presLayoutVars>
          <dgm:chPref val="3"/>
        </dgm:presLayoutVars>
      </dgm:prSet>
      <dgm:spPr/>
    </dgm:pt>
    <dgm:pt modelId="{DE32C373-73F9-EF4E-BF22-1892F408BFDD}" type="pres">
      <dgm:prSet presAssocID="{5B920722-D12B-8C44-BA5A-1C9A3EC95DE7}" presName="rootConnector1" presStyleLbl="node1" presStyleIdx="0" presStyleCnt="0"/>
      <dgm:spPr/>
    </dgm:pt>
    <dgm:pt modelId="{25C1A046-53C2-A444-95CF-C2057C9F0C0B}" type="pres">
      <dgm:prSet presAssocID="{5B920722-D12B-8C44-BA5A-1C9A3EC95DE7}" presName="hierChild2" presStyleCnt="0"/>
      <dgm:spPr/>
    </dgm:pt>
    <dgm:pt modelId="{680D3FD3-A065-C042-B6CC-5E7A01D54806}" type="pres">
      <dgm:prSet presAssocID="{CD4DC362-DEF7-BA43-A571-15345E233828}" presName="Name37" presStyleLbl="parChTrans1D2" presStyleIdx="0" presStyleCnt="3"/>
      <dgm:spPr/>
    </dgm:pt>
    <dgm:pt modelId="{8B36FFA5-11D3-AD42-A7C0-EFF6A2788250}" type="pres">
      <dgm:prSet presAssocID="{BE73702E-041C-5644-9B27-81CC209389CF}" presName="hierRoot2" presStyleCnt="0">
        <dgm:presLayoutVars>
          <dgm:hierBranch val="init"/>
        </dgm:presLayoutVars>
      </dgm:prSet>
      <dgm:spPr/>
    </dgm:pt>
    <dgm:pt modelId="{4170A018-3FBB-3947-BE38-E4F782F1CC41}" type="pres">
      <dgm:prSet presAssocID="{BE73702E-041C-5644-9B27-81CC209389CF}" presName="rootComposite" presStyleCnt="0"/>
      <dgm:spPr/>
    </dgm:pt>
    <dgm:pt modelId="{4A4786D2-98BC-764D-87E1-3AE31303895C}" type="pres">
      <dgm:prSet presAssocID="{BE73702E-041C-5644-9B27-81CC209389CF}" presName="rootText" presStyleLbl="node2" presStyleIdx="0" presStyleCnt="3">
        <dgm:presLayoutVars>
          <dgm:chPref val="3"/>
        </dgm:presLayoutVars>
      </dgm:prSet>
      <dgm:spPr/>
    </dgm:pt>
    <dgm:pt modelId="{D4993305-23CA-1645-A2C2-91C1BA02ED73}" type="pres">
      <dgm:prSet presAssocID="{BE73702E-041C-5644-9B27-81CC209389CF}" presName="rootConnector" presStyleLbl="node2" presStyleIdx="0" presStyleCnt="3"/>
      <dgm:spPr/>
    </dgm:pt>
    <dgm:pt modelId="{D515926C-3B3F-8C4C-9D62-F3A78894249E}" type="pres">
      <dgm:prSet presAssocID="{BE73702E-041C-5644-9B27-81CC209389CF}" presName="hierChild4" presStyleCnt="0"/>
      <dgm:spPr/>
    </dgm:pt>
    <dgm:pt modelId="{731FFC92-81E7-D045-83A0-89BDD22636CE}" type="pres">
      <dgm:prSet presAssocID="{BE73702E-041C-5644-9B27-81CC209389CF}" presName="hierChild5" presStyleCnt="0"/>
      <dgm:spPr/>
    </dgm:pt>
    <dgm:pt modelId="{11C74746-FCC5-4540-BDFD-378B7B7415CE}" type="pres">
      <dgm:prSet presAssocID="{75E89E84-7CFB-E040-9AEB-A8C3A630BDB9}" presName="Name37" presStyleLbl="parChTrans1D2" presStyleIdx="1" presStyleCnt="3"/>
      <dgm:spPr/>
    </dgm:pt>
    <dgm:pt modelId="{88EDA319-06F9-C64D-A901-6ABF98691A2B}" type="pres">
      <dgm:prSet presAssocID="{C179B97B-333E-2442-80D0-48BE02F5FCD8}" presName="hierRoot2" presStyleCnt="0">
        <dgm:presLayoutVars>
          <dgm:hierBranch val="init"/>
        </dgm:presLayoutVars>
      </dgm:prSet>
      <dgm:spPr/>
    </dgm:pt>
    <dgm:pt modelId="{A6D67E21-4D61-C844-AB8E-857A563B0344}" type="pres">
      <dgm:prSet presAssocID="{C179B97B-333E-2442-80D0-48BE02F5FCD8}" presName="rootComposite" presStyleCnt="0"/>
      <dgm:spPr/>
    </dgm:pt>
    <dgm:pt modelId="{29C878D5-7539-5547-B3A1-9D9AD4BE9412}" type="pres">
      <dgm:prSet presAssocID="{C179B97B-333E-2442-80D0-48BE02F5FCD8}" presName="rootText" presStyleLbl="node2" presStyleIdx="1" presStyleCnt="3">
        <dgm:presLayoutVars>
          <dgm:chPref val="3"/>
        </dgm:presLayoutVars>
      </dgm:prSet>
      <dgm:spPr/>
    </dgm:pt>
    <dgm:pt modelId="{47BBA240-DCC5-1848-8645-2B62617F3A2F}" type="pres">
      <dgm:prSet presAssocID="{C179B97B-333E-2442-80D0-48BE02F5FCD8}" presName="rootConnector" presStyleLbl="node2" presStyleIdx="1" presStyleCnt="3"/>
      <dgm:spPr/>
    </dgm:pt>
    <dgm:pt modelId="{90A466DC-8133-8E47-AFEC-0C35AE5F92A8}" type="pres">
      <dgm:prSet presAssocID="{C179B97B-333E-2442-80D0-48BE02F5FCD8}" presName="hierChild4" presStyleCnt="0"/>
      <dgm:spPr/>
    </dgm:pt>
    <dgm:pt modelId="{0081EFF1-84C0-8240-8A60-A7845085472E}" type="pres">
      <dgm:prSet presAssocID="{C179B97B-333E-2442-80D0-48BE02F5FCD8}" presName="hierChild5" presStyleCnt="0"/>
      <dgm:spPr/>
    </dgm:pt>
    <dgm:pt modelId="{34D730D0-55B5-684A-BEA6-06065368A86E}" type="pres">
      <dgm:prSet presAssocID="{8A3D601E-89C9-B944-ABAC-5280F1E3BA36}" presName="Name37" presStyleLbl="parChTrans1D2" presStyleIdx="2" presStyleCnt="3"/>
      <dgm:spPr/>
    </dgm:pt>
    <dgm:pt modelId="{62AB0B5D-6903-2444-BAD3-C6E356CD4BBF}" type="pres">
      <dgm:prSet presAssocID="{4D37AFF1-345A-E844-895F-1D4F1A4DBF1F}" presName="hierRoot2" presStyleCnt="0">
        <dgm:presLayoutVars>
          <dgm:hierBranch val="init"/>
        </dgm:presLayoutVars>
      </dgm:prSet>
      <dgm:spPr/>
    </dgm:pt>
    <dgm:pt modelId="{07EE861E-6DFC-A841-A391-F8650DBC8B37}" type="pres">
      <dgm:prSet presAssocID="{4D37AFF1-345A-E844-895F-1D4F1A4DBF1F}" presName="rootComposite" presStyleCnt="0"/>
      <dgm:spPr/>
    </dgm:pt>
    <dgm:pt modelId="{E2F4E70B-3CD3-1143-AF97-13267B19AA19}" type="pres">
      <dgm:prSet presAssocID="{4D37AFF1-345A-E844-895F-1D4F1A4DBF1F}" presName="rootText" presStyleLbl="node2" presStyleIdx="2" presStyleCnt="3">
        <dgm:presLayoutVars>
          <dgm:chPref val="3"/>
        </dgm:presLayoutVars>
      </dgm:prSet>
      <dgm:spPr/>
    </dgm:pt>
    <dgm:pt modelId="{E52BA38A-7055-3F42-B4C7-3029D88BB8E5}" type="pres">
      <dgm:prSet presAssocID="{4D37AFF1-345A-E844-895F-1D4F1A4DBF1F}" presName="rootConnector" presStyleLbl="node2" presStyleIdx="2" presStyleCnt="3"/>
      <dgm:spPr/>
    </dgm:pt>
    <dgm:pt modelId="{8EDA0A7A-13D3-034D-A1C6-A1102DB98888}" type="pres">
      <dgm:prSet presAssocID="{4D37AFF1-345A-E844-895F-1D4F1A4DBF1F}" presName="hierChild4" presStyleCnt="0"/>
      <dgm:spPr/>
    </dgm:pt>
    <dgm:pt modelId="{3918239A-3D3D-2B41-90B3-FA49B77AE8C8}" type="pres">
      <dgm:prSet presAssocID="{4D37AFF1-345A-E844-895F-1D4F1A4DBF1F}" presName="hierChild5" presStyleCnt="0"/>
      <dgm:spPr/>
    </dgm:pt>
    <dgm:pt modelId="{ED07EAFC-D951-244E-9DD6-CF15EA830745}" type="pres">
      <dgm:prSet presAssocID="{5B920722-D12B-8C44-BA5A-1C9A3EC95DE7}" presName="hierChild3" presStyleCnt="0"/>
      <dgm:spPr/>
    </dgm:pt>
  </dgm:ptLst>
  <dgm:cxnLst>
    <dgm:cxn modelId="{74702516-D5F5-8F4F-BBEC-1A344AECD507}" type="presOf" srcId="{6E79337B-25B0-9640-B74E-E4C4DCD84AFD}" destId="{4C0C4F49-4F44-0444-A720-6921413CC939}" srcOrd="0" destOrd="0" presId="urn:microsoft.com/office/officeart/2005/8/layout/orgChart1"/>
    <dgm:cxn modelId="{6021E031-BF9F-5343-B040-71FC1C45BA34}" srcId="{6E79337B-25B0-9640-B74E-E4C4DCD84AFD}" destId="{5B920722-D12B-8C44-BA5A-1C9A3EC95DE7}" srcOrd="0" destOrd="0" parTransId="{8D1BFBE7-8136-1E46-AAE0-81B03AEBC33A}" sibTransId="{CE145021-DB62-6445-A3FD-D25F214E48A3}"/>
    <dgm:cxn modelId="{70D2CA40-EF1D-5B47-A38F-0E44A414BE8D}" type="presOf" srcId="{5B920722-D12B-8C44-BA5A-1C9A3EC95DE7}" destId="{01A1FC84-FBA7-0749-9BD2-549DB760EEA7}" srcOrd="0" destOrd="0" presId="urn:microsoft.com/office/officeart/2005/8/layout/orgChart1"/>
    <dgm:cxn modelId="{B81D4A5C-DD4A-894C-8CDC-8AAF70153A39}" srcId="{5B920722-D12B-8C44-BA5A-1C9A3EC95DE7}" destId="{BE73702E-041C-5644-9B27-81CC209389CF}" srcOrd="0" destOrd="0" parTransId="{CD4DC362-DEF7-BA43-A571-15345E233828}" sibTransId="{F9CE1210-FB69-2343-A43E-4CAE6673A832}"/>
    <dgm:cxn modelId="{44874760-375D-8444-9625-C5CC2C0EFF00}" type="presOf" srcId="{BE73702E-041C-5644-9B27-81CC209389CF}" destId="{4A4786D2-98BC-764D-87E1-3AE31303895C}" srcOrd="0" destOrd="0" presId="urn:microsoft.com/office/officeart/2005/8/layout/orgChart1"/>
    <dgm:cxn modelId="{2A095460-819B-4549-967B-4876074E6AC9}" type="presOf" srcId="{4D37AFF1-345A-E844-895F-1D4F1A4DBF1F}" destId="{E52BA38A-7055-3F42-B4C7-3029D88BB8E5}" srcOrd="1" destOrd="0" presId="urn:microsoft.com/office/officeart/2005/8/layout/orgChart1"/>
    <dgm:cxn modelId="{D818AC63-EF1A-6F49-B8A8-DC193CFEABAC}" type="presOf" srcId="{5B920722-D12B-8C44-BA5A-1C9A3EC95DE7}" destId="{DE32C373-73F9-EF4E-BF22-1892F408BFDD}" srcOrd="1" destOrd="0" presId="urn:microsoft.com/office/officeart/2005/8/layout/orgChart1"/>
    <dgm:cxn modelId="{3D145544-A83E-A844-B30E-3C009CBB19CF}" type="presOf" srcId="{4D37AFF1-345A-E844-895F-1D4F1A4DBF1F}" destId="{E2F4E70B-3CD3-1143-AF97-13267B19AA19}" srcOrd="0" destOrd="0" presId="urn:microsoft.com/office/officeart/2005/8/layout/orgChart1"/>
    <dgm:cxn modelId="{ABF4F766-472E-5C45-AA6C-8F9942BD934F}" type="presOf" srcId="{75E89E84-7CFB-E040-9AEB-A8C3A630BDB9}" destId="{11C74746-FCC5-4540-BDFD-378B7B7415CE}" srcOrd="0" destOrd="0" presId="urn:microsoft.com/office/officeart/2005/8/layout/orgChart1"/>
    <dgm:cxn modelId="{00568A70-AEDD-F643-8EC5-20ABECEE7A2F}" type="presOf" srcId="{8A3D601E-89C9-B944-ABAC-5280F1E3BA36}" destId="{34D730D0-55B5-684A-BEA6-06065368A86E}" srcOrd="0" destOrd="0" presId="urn:microsoft.com/office/officeart/2005/8/layout/orgChart1"/>
    <dgm:cxn modelId="{3133735A-A9E3-374C-B85E-DFFDFC8957FD}" type="presOf" srcId="{CD4DC362-DEF7-BA43-A571-15345E233828}" destId="{680D3FD3-A065-C042-B6CC-5E7A01D54806}" srcOrd="0" destOrd="0" presId="urn:microsoft.com/office/officeart/2005/8/layout/orgChart1"/>
    <dgm:cxn modelId="{9463D37A-7AC6-D545-9253-39D8C00D3947}" type="presOf" srcId="{C179B97B-333E-2442-80D0-48BE02F5FCD8}" destId="{47BBA240-DCC5-1848-8645-2B62617F3A2F}" srcOrd="1" destOrd="0" presId="urn:microsoft.com/office/officeart/2005/8/layout/orgChart1"/>
    <dgm:cxn modelId="{4C143498-529F-8D49-BA7C-395A0D617E88}" srcId="{5B920722-D12B-8C44-BA5A-1C9A3EC95DE7}" destId="{C179B97B-333E-2442-80D0-48BE02F5FCD8}" srcOrd="1" destOrd="0" parTransId="{75E89E84-7CFB-E040-9AEB-A8C3A630BDB9}" sibTransId="{C94A4AFE-CA98-7C41-BF9F-58D2EC950B41}"/>
    <dgm:cxn modelId="{4335BFB5-0EF0-D44C-89E5-D70AD7BC3F93}" type="presOf" srcId="{C179B97B-333E-2442-80D0-48BE02F5FCD8}" destId="{29C878D5-7539-5547-B3A1-9D9AD4BE9412}" srcOrd="0" destOrd="0" presId="urn:microsoft.com/office/officeart/2005/8/layout/orgChart1"/>
    <dgm:cxn modelId="{5F59F5B6-832C-AA4D-AA22-6C906A6F2888}" srcId="{5B920722-D12B-8C44-BA5A-1C9A3EC95DE7}" destId="{4D37AFF1-345A-E844-895F-1D4F1A4DBF1F}" srcOrd="2" destOrd="0" parTransId="{8A3D601E-89C9-B944-ABAC-5280F1E3BA36}" sibTransId="{AF1D6187-E181-8E4F-9E02-16BEE15DF4A9}"/>
    <dgm:cxn modelId="{23FC5AFA-E5EF-A44B-90DB-0D6AA196F2BD}" type="presOf" srcId="{BE73702E-041C-5644-9B27-81CC209389CF}" destId="{D4993305-23CA-1645-A2C2-91C1BA02ED73}" srcOrd="1" destOrd="0" presId="urn:microsoft.com/office/officeart/2005/8/layout/orgChart1"/>
    <dgm:cxn modelId="{65525D35-8B6F-AA41-8CA7-C38391912F88}" type="presParOf" srcId="{4C0C4F49-4F44-0444-A720-6921413CC939}" destId="{E01BFFC7-56EE-624D-8DC0-A7F203B5CBFA}" srcOrd="0" destOrd="0" presId="urn:microsoft.com/office/officeart/2005/8/layout/orgChart1"/>
    <dgm:cxn modelId="{8C0A9AB2-BC03-DB49-BB69-C9B9D19EF317}" type="presParOf" srcId="{E01BFFC7-56EE-624D-8DC0-A7F203B5CBFA}" destId="{F480CCE1-467E-2542-AF12-15B567729CE7}" srcOrd="0" destOrd="0" presId="urn:microsoft.com/office/officeart/2005/8/layout/orgChart1"/>
    <dgm:cxn modelId="{769183FD-A5C0-5C42-A527-858BDCD889FA}" type="presParOf" srcId="{F480CCE1-467E-2542-AF12-15B567729CE7}" destId="{01A1FC84-FBA7-0749-9BD2-549DB760EEA7}" srcOrd="0" destOrd="0" presId="urn:microsoft.com/office/officeart/2005/8/layout/orgChart1"/>
    <dgm:cxn modelId="{16E7FB5A-E9B5-F741-9E45-D6E8220BB553}" type="presParOf" srcId="{F480CCE1-467E-2542-AF12-15B567729CE7}" destId="{DE32C373-73F9-EF4E-BF22-1892F408BFDD}" srcOrd="1" destOrd="0" presId="urn:microsoft.com/office/officeart/2005/8/layout/orgChart1"/>
    <dgm:cxn modelId="{0907C032-2D17-9540-A7DB-F97A28AE8376}" type="presParOf" srcId="{E01BFFC7-56EE-624D-8DC0-A7F203B5CBFA}" destId="{25C1A046-53C2-A444-95CF-C2057C9F0C0B}" srcOrd="1" destOrd="0" presId="urn:microsoft.com/office/officeart/2005/8/layout/orgChart1"/>
    <dgm:cxn modelId="{F2FB7C76-4CD2-4D48-BDF4-5A563CEED8AF}" type="presParOf" srcId="{25C1A046-53C2-A444-95CF-C2057C9F0C0B}" destId="{680D3FD3-A065-C042-B6CC-5E7A01D54806}" srcOrd="0" destOrd="0" presId="urn:microsoft.com/office/officeart/2005/8/layout/orgChart1"/>
    <dgm:cxn modelId="{2F509CBD-B09A-6E4C-82B7-DE87DDDAB139}" type="presParOf" srcId="{25C1A046-53C2-A444-95CF-C2057C9F0C0B}" destId="{8B36FFA5-11D3-AD42-A7C0-EFF6A2788250}" srcOrd="1" destOrd="0" presId="urn:microsoft.com/office/officeart/2005/8/layout/orgChart1"/>
    <dgm:cxn modelId="{D82972BB-4A04-774D-8041-F5A516BB002B}" type="presParOf" srcId="{8B36FFA5-11D3-AD42-A7C0-EFF6A2788250}" destId="{4170A018-3FBB-3947-BE38-E4F782F1CC41}" srcOrd="0" destOrd="0" presId="urn:microsoft.com/office/officeart/2005/8/layout/orgChart1"/>
    <dgm:cxn modelId="{E2394FBA-607C-4C4B-B483-C38A75082B2B}" type="presParOf" srcId="{4170A018-3FBB-3947-BE38-E4F782F1CC41}" destId="{4A4786D2-98BC-764D-87E1-3AE31303895C}" srcOrd="0" destOrd="0" presId="urn:microsoft.com/office/officeart/2005/8/layout/orgChart1"/>
    <dgm:cxn modelId="{1AF9999A-10C6-2F44-AF88-46FFFF39DDDC}" type="presParOf" srcId="{4170A018-3FBB-3947-BE38-E4F782F1CC41}" destId="{D4993305-23CA-1645-A2C2-91C1BA02ED73}" srcOrd="1" destOrd="0" presId="urn:microsoft.com/office/officeart/2005/8/layout/orgChart1"/>
    <dgm:cxn modelId="{9326170A-62A1-7345-9C3C-526B9707C132}" type="presParOf" srcId="{8B36FFA5-11D3-AD42-A7C0-EFF6A2788250}" destId="{D515926C-3B3F-8C4C-9D62-F3A78894249E}" srcOrd="1" destOrd="0" presId="urn:microsoft.com/office/officeart/2005/8/layout/orgChart1"/>
    <dgm:cxn modelId="{13BC9D80-6D06-6C41-BEEB-2226883B0217}" type="presParOf" srcId="{8B36FFA5-11D3-AD42-A7C0-EFF6A2788250}" destId="{731FFC92-81E7-D045-83A0-89BDD22636CE}" srcOrd="2" destOrd="0" presId="urn:microsoft.com/office/officeart/2005/8/layout/orgChart1"/>
    <dgm:cxn modelId="{A8CBC3D0-1632-C241-963C-95EEE6DB2571}" type="presParOf" srcId="{25C1A046-53C2-A444-95CF-C2057C9F0C0B}" destId="{11C74746-FCC5-4540-BDFD-378B7B7415CE}" srcOrd="2" destOrd="0" presId="urn:microsoft.com/office/officeart/2005/8/layout/orgChart1"/>
    <dgm:cxn modelId="{E0C844B9-95CF-994C-81A8-304ADE4AE5A9}" type="presParOf" srcId="{25C1A046-53C2-A444-95CF-C2057C9F0C0B}" destId="{88EDA319-06F9-C64D-A901-6ABF98691A2B}" srcOrd="3" destOrd="0" presId="urn:microsoft.com/office/officeart/2005/8/layout/orgChart1"/>
    <dgm:cxn modelId="{5B6B9450-D48D-3E4A-B994-EE49CFABBA71}" type="presParOf" srcId="{88EDA319-06F9-C64D-A901-6ABF98691A2B}" destId="{A6D67E21-4D61-C844-AB8E-857A563B0344}" srcOrd="0" destOrd="0" presId="urn:microsoft.com/office/officeart/2005/8/layout/orgChart1"/>
    <dgm:cxn modelId="{1B486AB7-B048-D344-AA64-C44178E79BF8}" type="presParOf" srcId="{A6D67E21-4D61-C844-AB8E-857A563B0344}" destId="{29C878D5-7539-5547-B3A1-9D9AD4BE9412}" srcOrd="0" destOrd="0" presId="urn:microsoft.com/office/officeart/2005/8/layout/orgChart1"/>
    <dgm:cxn modelId="{53F8CA21-CD55-5949-BDC3-1493FEA51850}" type="presParOf" srcId="{A6D67E21-4D61-C844-AB8E-857A563B0344}" destId="{47BBA240-DCC5-1848-8645-2B62617F3A2F}" srcOrd="1" destOrd="0" presId="urn:microsoft.com/office/officeart/2005/8/layout/orgChart1"/>
    <dgm:cxn modelId="{43192BE0-A636-F94E-819F-FE2F158B494F}" type="presParOf" srcId="{88EDA319-06F9-C64D-A901-6ABF98691A2B}" destId="{90A466DC-8133-8E47-AFEC-0C35AE5F92A8}" srcOrd="1" destOrd="0" presId="urn:microsoft.com/office/officeart/2005/8/layout/orgChart1"/>
    <dgm:cxn modelId="{DB7C6C16-9BF2-734C-AB5B-E2F96F558350}" type="presParOf" srcId="{88EDA319-06F9-C64D-A901-6ABF98691A2B}" destId="{0081EFF1-84C0-8240-8A60-A7845085472E}" srcOrd="2" destOrd="0" presId="urn:microsoft.com/office/officeart/2005/8/layout/orgChart1"/>
    <dgm:cxn modelId="{C2B19DC3-D9ED-A34E-9E6C-CEA26C6B7C6C}" type="presParOf" srcId="{25C1A046-53C2-A444-95CF-C2057C9F0C0B}" destId="{34D730D0-55B5-684A-BEA6-06065368A86E}" srcOrd="4" destOrd="0" presId="urn:microsoft.com/office/officeart/2005/8/layout/orgChart1"/>
    <dgm:cxn modelId="{1938B0FB-288B-3F4B-ABA9-B048DC37A529}" type="presParOf" srcId="{25C1A046-53C2-A444-95CF-C2057C9F0C0B}" destId="{62AB0B5D-6903-2444-BAD3-C6E356CD4BBF}" srcOrd="5" destOrd="0" presId="urn:microsoft.com/office/officeart/2005/8/layout/orgChart1"/>
    <dgm:cxn modelId="{BC82D6DD-05A6-9C49-9514-8435F6B1549F}" type="presParOf" srcId="{62AB0B5D-6903-2444-BAD3-C6E356CD4BBF}" destId="{07EE861E-6DFC-A841-A391-F8650DBC8B37}" srcOrd="0" destOrd="0" presId="urn:microsoft.com/office/officeart/2005/8/layout/orgChart1"/>
    <dgm:cxn modelId="{DDA945E7-AE09-B344-A285-7C356EEEC8DC}" type="presParOf" srcId="{07EE861E-6DFC-A841-A391-F8650DBC8B37}" destId="{E2F4E70B-3CD3-1143-AF97-13267B19AA19}" srcOrd="0" destOrd="0" presId="urn:microsoft.com/office/officeart/2005/8/layout/orgChart1"/>
    <dgm:cxn modelId="{392EF4E9-132E-044A-9435-867564071CB8}" type="presParOf" srcId="{07EE861E-6DFC-A841-A391-F8650DBC8B37}" destId="{E52BA38A-7055-3F42-B4C7-3029D88BB8E5}" srcOrd="1" destOrd="0" presId="urn:microsoft.com/office/officeart/2005/8/layout/orgChart1"/>
    <dgm:cxn modelId="{A4E36611-D0BC-D540-B39C-C2E15BD3FEFC}" type="presParOf" srcId="{62AB0B5D-6903-2444-BAD3-C6E356CD4BBF}" destId="{8EDA0A7A-13D3-034D-A1C6-A1102DB98888}" srcOrd="1" destOrd="0" presId="urn:microsoft.com/office/officeart/2005/8/layout/orgChart1"/>
    <dgm:cxn modelId="{F8AE864A-D728-9946-A66C-830F53BBB0AC}" type="presParOf" srcId="{62AB0B5D-6903-2444-BAD3-C6E356CD4BBF}" destId="{3918239A-3D3D-2B41-90B3-FA49B77AE8C8}" srcOrd="2" destOrd="0" presId="urn:microsoft.com/office/officeart/2005/8/layout/orgChart1"/>
    <dgm:cxn modelId="{12008F38-DE6E-3943-A957-FC6C083EB226}" type="presParOf" srcId="{E01BFFC7-56EE-624D-8DC0-A7F203B5CBFA}" destId="{ED07EAFC-D951-244E-9DD6-CF15EA83074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9337B-25B0-9640-B74E-E4C4DCD84AFD}" type="doc">
      <dgm:prSet loTypeId="urn:microsoft.com/office/officeart/2005/8/layout/orgChart1" loCatId="" qsTypeId="urn:microsoft.com/office/officeart/2005/8/quickstyle/3d3" qsCatId="3D" csTypeId="urn:microsoft.com/office/officeart/2005/8/colors/colorful5" csCatId="colorful" phldr="1"/>
      <dgm:spPr/>
      <dgm:t>
        <a:bodyPr/>
        <a:lstStyle/>
        <a:p>
          <a:endParaRPr lang="tr-TR"/>
        </a:p>
      </dgm:t>
    </dgm:pt>
    <dgm:pt modelId="{5B920722-D12B-8C44-BA5A-1C9A3EC95DE7}">
      <dgm:prSet phldrT="[Metin]"/>
      <dgm:spPr/>
      <dgm:t>
        <a:bodyPr/>
        <a:lstStyle/>
        <a:p>
          <a:r>
            <a:rPr lang="tr-TR"/>
            <a:t>     Başkan	</a:t>
          </a:r>
        </a:p>
      </dgm:t>
    </dgm:pt>
    <dgm:pt modelId="{8D1BFBE7-8136-1E46-AAE0-81B03AEBC33A}" type="parTrans" cxnId="{6021E031-BF9F-5343-B040-71FC1C45BA34}">
      <dgm:prSet/>
      <dgm:spPr/>
      <dgm:t>
        <a:bodyPr/>
        <a:lstStyle/>
        <a:p>
          <a:endParaRPr lang="tr-TR"/>
        </a:p>
      </dgm:t>
    </dgm:pt>
    <dgm:pt modelId="{CE145021-DB62-6445-A3FD-D25F214E48A3}" type="sibTrans" cxnId="{6021E031-BF9F-5343-B040-71FC1C45BA34}">
      <dgm:prSet/>
      <dgm:spPr/>
      <dgm:t>
        <a:bodyPr/>
        <a:lstStyle/>
        <a:p>
          <a:endParaRPr lang="tr-TR"/>
        </a:p>
      </dgm:t>
    </dgm:pt>
    <dgm:pt modelId="{BE73702E-041C-5644-9B27-81CC209389CF}">
      <dgm:prSet phldrT="[Metin]"/>
      <dgm:spPr/>
      <dgm:t>
        <a:bodyPr/>
        <a:lstStyle/>
        <a:p>
          <a:r>
            <a:rPr lang="tr-TR"/>
            <a:t>Batı Bölgesi</a:t>
          </a:r>
        </a:p>
        <a:p>
          <a:r>
            <a:rPr lang="tr-TR"/>
            <a:t>İstanbul </a:t>
          </a:r>
        </a:p>
        <a:p>
          <a:r>
            <a:rPr lang="tr-TR"/>
            <a:t>Kocaeli</a:t>
          </a:r>
        </a:p>
        <a:p>
          <a:r>
            <a:rPr lang="tr-TR"/>
            <a:t>Sakarya</a:t>
          </a:r>
        </a:p>
      </dgm:t>
    </dgm:pt>
    <dgm:pt modelId="{CD4DC362-DEF7-BA43-A571-15345E233828}" type="parTrans" cxnId="{B81D4A5C-DD4A-894C-8CDC-8AAF70153A39}">
      <dgm:prSet/>
      <dgm:spPr/>
      <dgm:t>
        <a:bodyPr/>
        <a:lstStyle/>
        <a:p>
          <a:endParaRPr lang="tr-TR"/>
        </a:p>
      </dgm:t>
    </dgm:pt>
    <dgm:pt modelId="{F9CE1210-FB69-2343-A43E-4CAE6673A832}" type="sibTrans" cxnId="{B81D4A5C-DD4A-894C-8CDC-8AAF70153A39}">
      <dgm:prSet/>
      <dgm:spPr/>
      <dgm:t>
        <a:bodyPr/>
        <a:lstStyle/>
        <a:p>
          <a:endParaRPr lang="tr-TR"/>
        </a:p>
      </dgm:t>
    </dgm:pt>
    <dgm:pt modelId="{C179B97B-333E-2442-80D0-48BE02F5FCD8}">
      <dgm:prSet phldrT="[Metin]"/>
      <dgm:spPr/>
      <dgm:t>
        <a:bodyPr/>
        <a:lstStyle/>
        <a:p>
          <a:r>
            <a:rPr lang="tr-TR"/>
            <a:t>Orta Anadolu</a:t>
          </a:r>
        </a:p>
        <a:p>
          <a:r>
            <a:rPr lang="tr-TR"/>
            <a:t>Ankara</a:t>
          </a:r>
        </a:p>
        <a:p>
          <a:r>
            <a:rPr lang="tr-TR"/>
            <a:t>Konya</a:t>
          </a:r>
        </a:p>
        <a:p>
          <a:r>
            <a:rPr lang="tr-TR"/>
            <a:t>Kayseri</a:t>
          </a:r>
        </a:p>
      </dgm:t>
    </dgm:pt>
    <dgm:pt modelId="{75E89E84-7CFB-E040-9AEB-A8C3A630BDB9}" type="parTrans" cxnId="{4C143498-529F-8D49-BA7C-395A0D617E88}">
      <dgm:prSet/>
      <dgm:spPr/>
      <dgm:t>
        <a:bodyPr/>
        <a:lstStyle/>
        <a:p>
          <a:endParaRPr lang="tr-TR"/>
        </a:p>
      </dgm:t>
    </dgm:pt>
    <dgm:pt modelId="{C94A4AFE-CA98-7C41-BF9F-58D2EC950B41}" type="sibTrans" cxnId="{4C143498-529F-8D49-BA7C-395A0D617E88}">
      <dgm:prSet/>
      <dgm:spPr/>
      <dgm:t>
        <a:bodyPr/>
        <a:lstStyle/>
        <a:p>
          <a:endParaRPr lang="tr-TR"/>
        </a:p>
      </dgm:t>
    </dgm:pt>
    <dgm:pt modelId="{4D37AFF1-345A-E844-895F-1D4F1A4DBF1F}">
      <dgm:prSet phldrT="[Metin]"/>
      <dgm:spPr/>
      <dgm:t>
        <a:bodyPr/>
        <a:lstStyle/>
        <a:p>
          <a:r>
            <a:rPr lang="tr-TR"/>
            <a:t>Doğu Bölgesi</a:t>
          </a:r>
        </a:p>
        <a:p>
          <a:r>
            <a:rPr lang="tr-TR"/>
            <a:t>Erzurum</a:t>
          </a:r>
        </a:p>
        <a:p>
          <a:r>
            <a:rPr lang="tr-TR"/>
            <a:t>Malatya</a:t>
          </a:r>
        </a:p>
        <a:p>
          <a:r>
            <a:rPr lang="tr-TR"/>
            <a:t>Kars</a:t>
          </a:r>
        </a:p>
      </dgm:t>
    </dgm:pt>
    <dgm:pt modelId="{8A3D601E-89C9-B944-ABAC-5280F1E3BA36}" type="parTrans" cxnId="{5F59F5B6-832C-AA4D-AA22-6C906A6F2888}">
      <dgm:prSet/>
      <dgm:spPr/>
      <dgm:t>
        <a:bodyPr/>
        <a:lstStyle/>
        <a:p>
          <a:endParaRPr lang="tr-TR"/>
        </a:p>
      </dgm:t>
    </dgm:pt>
    <dgm:pt modelId="{AF1D6187-E181-8E4F-9E02-16BEE15DF4A9}" type="sibTrans" cxnId="{5F59F5B6-832C-AA4D-AA22-6C906A6F2888}">
      <dgm:prSet/>
      <dgm:spPr/>
      <dgm:t>
        <a:bodyPr/>
        <a:lstStyle/>
        <a:p>
          <a:endParaRPr lang="tr-TR"/>
        </a:p>
      </dgm:t>
    </dgm:pt>
    <dgm:pt modelId="{FA1C3AF6-FC52-C147-AC34-47FE9F33CC7E}" type="pres">
      <dgm:prSet presAssocID="{6E79337B-25B0-9640-B74E-E4C4DCD84AFD}" presName="hierChild1" presStyleCnt="0">
        <dgm:presLayoutVars>
          <dgm:orgChart val="1"/>
          <dgm:chPref val="1"/>
          <dgm:dir/>
          <dgm:animOne val="branch"/>
          <dgm:animLvl val="lvl"/>
          <dgm:resizeHandles/>
        </dgm:presLayoutVars>
      </dgm:prSet>
      <dgm:spPr/>
    </dgm:pt>
    <dgm:pt modelId="{DAFCFB75-FCD5-0B49-9A98-9C0AC781AD9A}" type="pres">
      <dgm:prSet presAssocID="{5B920722-D12B-8C44-BA5A-1C9A3EC95DE7}" presName="hierRoot1" presStyleCnt="0">
        <dgm:presLayoutVars>
          <dgm:hierBranch val="init"/>
        </dgm:presLayoutVars>
      </dgm:prSet>
      <dgm:spPr/>
    </dgm:pt>
    <dgm:pt modelId="{DEB7822F-8F64-204B-8024-C7126E9D0D8F}" type="pres">
      <dgm:prSet presAssocID="{5B920722-D12B-8C44-BA5A-1C9A3EC95DE7}" presName="rootComposite1" presStyleCnt="0"/>
      <dgm:spPr/>
    </dgm:pt>
    <dgm:pt modelId="{10CDA6D5-29CE-5844-B8F7-ADF48FAF58A5}" type="pres">
      <dgm:prSet presAssocID="{5B920722-D12B-8C44-BA5A-1C9A3EC95DE7}" presName="rootText1" presStyleLbl="node0" presStyleIdx="0" presStyleCnt="1">
        <dgm:presLayoutVars>
          <dgm:chPref val="3"/>
        </dgm:presLayoutVars>
      </dgm:prSet>
      <dgm:spPr/>
    </dgm:pt>
    <dgm:pt modelId="{C2C972B3-53AF-3349-8382-B2981BE53366}" type="pres">
      <dgm:prSet presAssocID="{5B920722-D12B-8C44-BA5A-1C9A3EC95DE7}" presName="rootConnector1" presStyleLbl="node1" presStyleIdx="0" presStyleCnt="0"/>
      <dgm:spPr/>
    </dgm:pt>
    <dgm:pt modelId="{8721714B-F063-204A-BFA2-ED09549B1794}" type="pres">
      <dgm:prSet presAssocID="{5B920722-D12B-8C44-BA5A-1C9A3EC95DE7}" presName="hierChild2" presStyleCnt="0"/>
      <dgm:spPr/>
    </dgm:pt>
    <dgm:pt modelId="{5A8A1C4B-9024-FB44-912D-569C3DA94BAB}" type="pres">
      <dgm:prSet presAssocID="{CD4DC362-DEF7-BA43-A571-15345E233828}" presName="Name37" presStyleLbl="parChTrans1D2" presStyleIdx="0" presStyleCnt="3"/>
      <dgm:spPr/>
    </dgm:pt>
    <dgm:pt modelId="{436CAFA3-5895-E540-82B8-C3CBB240DEA5}" type="pres">
      <dgm:prSet presAssocID="{BE73702E-041C-5644-9B27-81CC209389CF}" presName="hierRoot2" presStyleCnt="0">
        <dgm:presLayoutVars>
          <dgm:hierBranch val="init"/>
        </dgm:presLayoutVars>
      </dgm:prSet>
      <dgm:spPr/>
    </dgm:pt>
    <dgm:pt modelId="{367AFBCF-94C2-E94B-B56D-32B452873DA1}" type="pres">
      <dgm:prSet presAssocID="{BE73702E-041C-5644-9B27-81CC209389CF}" presName="rootComposite" presStyleCnt="0"/>
      <dgm:spPr/>
    </dgm:pt>
    <dgm:pt modelId="{9AE1E263-0F4E-1F40-B3AC-C03D820DB4E7}" type="pres">
      <dgm:prSet presAssocID="{BE73702E-041C-5644-9B27-81CC209389CF}" presName="rootText" presStyleLbl="node2" presStyleIdx="0" presStyleCnt="3">
        <dgm:presLayoutVars>
          <dgm:chPref val="3"/>
        </dgm:presLayoutVars>
      </dgm:prSet>
      <dgm:spPr/>
    </dgm:pt>
    <dgm:pt modelId="{6C6698E7-4BA4-174D-A8DD-426749F1A0FB}" type="pres">
      <dgm:prSet presAssocID="{BE73702E-041C-5644-9B27-81CC209389CF}" presName="rootConnector" presStyleLbl="node2" presStyleIdx="0" presStyleCnt="3"/>
      <dgm:spPr/>
    </dgm:pt>
    <dgm:pt modelId="{88B4A031-4AF3-B941-BF2B-32A90D00C92E}" type="pres">
      <dgm:prSet presAssocID="{BE73702E-041C-5644-9B27-81CC209389CF}" presName="hierChild4" presStyleCnt="0"/>
      <dgm:spPr/>
    </dgm:pt>
    <dgm:pt modelId="{EA66C691-4F8B-5849-96AC-9B27A35AAED1}" type="pres">
      <dgm:prSet presAssocID="{BE73702E-041C-5644-9B27-81CC209389CF}" presName="hierChild5" presStyleCnt="0"/>
      <dgm:spPr/>
    </dgm:pt>
    <dgm:pt modelId="{38F63983-B9A3-EC45-B23F-592D238B1B1A}" type="pres">
      <dgm:prSet presAssocID="{75E89E84-7CFB-E040-9AEB-A8C3A630BDB9}" presName="Name37" presStyleLbl="parChTrans1D2" presStyleIdx="1" presStyleCnt="3"/>
      <dgm:spPr/>
    </dgm:pt>
    <dgm:pt modelId="{421B2B76-F11C-FE47-9F6B-D05A9A94D615}" type="pres">
      <dgm:prSet presAssocID="{C179B97B-333E-2442-80D0-48BE02F5FCD8}" presName="hierRoot2" presStyleCnt="0">
        <dgm:presLayoutVars>
          <dgm:hierBranch val="init"/>
        </dgm:presLayoutVars>
      </dgm:prSet>
      <dgm:spPr/>
    </dgm:pt>
    <dgm:pt modelId="{E0B7E5F6-5105-364B-996A-48A5C9232A34}" type="pres">
      <dgm:prSet presAssocID="{C179B97B-333E-2442-80D0-48BE02F5FCD8}" presName="rootComposite" presStyleCnt="0"/>
      <dgm:spPr/>
    </dgm:pt>
    <dgm:pt modelId="{F860433D-0B21-6144-9DCC-8740A8C6753F}" type="pres">
      <dgm:prSet presAssocID="{C179B97B-333E-2442-80D0-48BE02F5FCD8}" presName="rootText" presStyleLbl="node2" presStyleIdx="1" presStyleCnt="3">
        <dgm:presLayoutVars>
          <dgm:chPref val="3"/>
        </dgm:presLayoutVars>
      </dgm:prSet>
      <dgm:spPr/>
    </dgm:pt>
    <dgm:pt modelId="{37BB37FC-5269-5C47-BF4F-D6787DA8F1D4}" type="pres">
      <dgm:prSet presAssocID="{C179B97B-333E-2442-80D0-48BE02F5FCD8}" presName="rootConnector" presStyleLbl="node2" presStyleIdx="1" presStyleCnt="3"/>
      <dgm:spPr/>
    </dgm:pt>
    <dgm:pt modelId="{FA3D2063-88D2-1F42-BF17-F5080D4B8A2A}" type="pres">
      <dgm:prSet presAssocID="{C179B97B-333E-2442-80D0-48BE02F5FCD8}" presName="hierChild4" presStyleCnt="0"/>
      <dgm:spPr/>
    </dgm:pt>
    <dgm:pt modelId="{138E3B24-3EC6-C445-B494-CA03C62E0252}" type="pres">
      <dgm:prSet presAssocID="{C179B97B-333E-2442-80D0-48BE02F5FCD8}" presName="hierChild5" presStyleCnt="0"/>
      <dgm:spPr/>
    </dgm:pt>
    <dgm:pt modelId="{71C87AB4-9110-BC45-A67B-B738EF446632}" type="pres">
      <dgm:prSet presAssocID="{8A3D601E-89C9-B944-ABAC-5280F1E3BA36}" presName="Name37" presStyleLbl="parChTrans1D2" presStyleIdx="2" presStyleCnt="3"/>
      <dgm:spPr/>
    </dgm:pt>
    <dgm:pt modelId="{8316A462-2EB4-F94F-81E0-AFBB8CA57D7D}" type="pres">
      <dgm:prSet presAssocID="{4D37AFF1-345A-E844-895F-1D4F1A4DBF1F}" presName="hierRoot2" presStyleCnt="0">
        <dgm:presLayoutVars>
          <dgm:hierBranch val="init"/>
        </dgm:presLayoutVars>
      </dgm:prSet>
      <dgm:spPr/>
    </dgm:pt>
    <dgm:pt modelId="{395512DF-D1B2-5148-B5EC-C63C96968548}" type="pres">
      <dgm:prSet presAssocID="{4D37AFF1-345A-E844-895F-1D4F1A4DBF1F}" presName="rootComposite" presStyleCnt="0"/>
      <dgm:spPr/>
    </dgm:pt>
    <dgm:pt modelId="{B36533C7-CF18-A54D-8BA0-4023D1867D89}" type="pres">
      <dgm:prSet presAssocID="{4D37AFF1-345A-E844-895F-1D4F1A4DBF1F}" presName="rootText" presStyleLbl="node2" presStyleIdx="2" presStyleCnt="3">
        <dgm:presLayoutVars>
          <dgm:chPref val="3"/>
        </dgm:presLayoutVars>
      </dgm:prSet>
      <dgm:spPr/>
    </dgm:pt>
    <dgm:pt modelId="{F4709129-C681-5C4C-A77A-CE7EC216C202}" type="pres">
      <dgm:prSet presAssocID="{4D37AFF1-345A-E844-895F-1D4F1A4DBF1F}" presName="rootConnector" presStyleLbl="node2" presStyleIdx="2" presStyleCnt="3"/>
      <dgm:spPr/>
    </dgm:pt>
    <dgm:pt modelId="{1BD25CA4-E43C-2C41-BECE-D8479EC15D25}" type="pres">
      <dgm:prSet presAssocID="{4D37AFF1-345A-E844-895F-1D4F1A4DBF1F}" presName="hierChild4" presStyleCnt="0"/>
      <dgm:spPr/>
    </dgm:pt>
    <dgm:pt modelId="{80320B53-B3F3-6E43-A965-238F631A1AD7}" type="pres">
      <dgm:prSet presAssocID="{4D37AFF1-345A-E844-895F-1D4F1A4DBF1F}" presName="hierChild5" presStyleCnt="0"/>
      <dgm:spPr/>
    </dgm:pt>
    <dgm:pt modelId="{28107BCC-566A-2143-83EE-B6F000F700C8}" type="pres">
      <dgm:prSet presAssocID="{5B920722-D12B-8C44-BA5A-1C9A3EC95DE7}" presName="hierChild3" presStyleCnt="0"/>
      <dgm:spPr/>
    </dgm:pt>
  </dgm:ptLst>
  <dgm:cxnLst>
    <dgm:cxn modelId="{F28F5C0B-9523-1F40-A08F-9BA19FF48B18}" type="presOf" srcId="{C179B97B-333E-2442-80D0-48BE02F5FCD8}" destId="{F860433D-0B21-6144-9DCC-8740A8C6753F}" srcOrd="0" destOrd="0" presId="urn:microsoft.com/office/officeart/2005/8/layout/orgChart1"/>
    <dgm:cxn modelId="{A180722F-0C53-F741-8542-847CB71BA6A5}" type="presOf" srcId="{8A3D601E-89C9-B944-ABAC-5280F1E3BA36}" destId="{71C87AB4-9110-BC45-A67B-B738EF446632}" srcOrd="0" destOrd="0" presId="urn:microsoft.com/office/officeart/2005/8/layout/orgChart1"/>
    <dgm:cxn modelId="{6021E031-BF9F-5343-B040-71FC1C45BA34}" srcId="{6E79337B-25B0-9640-B74E-E4C4DCD84AFD}" destId="{5B920722-D12B-8C44-BA5A-1C9A3EC95DE7}" srcOrd="0" destOrd="0" parTransId="{8D1BFBE7-8136-1E46-AAE0-81B03AEBC33A}" sibTransId="{CE145021-DB62-6445-A3FD-D25F214E48A3}"/>
    <dgm:cxn modelId="{2309C636-7CF0-5E49-A76C-81180554FB85}" type="presOf" srcId="{C179B97B-333E-2442-80D0-48BE02F5FCD8}" destId="{37BB37FC-5269-5C47-BF4F-D6787DA8F1D4}" srcOrd="1" destOrd="0" presId="urn:microsoft.com/office/officeart/2005/8/layout/orgChart1"/>
    <dgm:cxn modelId="{B81D4A5C-DD4A-894C-8CDC-8AAF70153A39}" srcId="{5B920722-D12B-8C44-BA5A-1C9A3EC95DE7}" destId="{BE73702E-041C-5644-9B27-81CC209389CF}" srcOrd="0" destOrd="0" parTransId="{CD4DC362-DEF7-BA43-A571-15345E233828}" sibTransId="{F9CE1210-FB69-2343-A43E-4CAE6673A832}"/>
    <dgm:cxn modelId="{1385E942-F99A-F641-AB66-7651EE95FE03}" type="presOf" srcId="{4D37AFF1-345A-E844-895F-1D4F1A4DBF1F}" destId="{F4709129-C681-5C4C-A77A-CE7EC216C202}" srcOrd="1" destOrd="0" presId="urn:microsoft.com/office/officeart/2005/8/layout/orgChart1"/>
    <dgm:cxn modelId="{37DC744C-38AA-B24B-A1AB-3D2D0556BE52}" type="presOf" srcId="{75E89E84-7CFB-E040-9AEB-A8C3A630BDB9}" destId="{38F63983-B9A3-EC45-B23F-592D238B1B1A}" srcOrd="0" destOrd="0" presId="urn:microsoft.com/office/officeart/2005/8/layout/orgChart1"/>
    <dgm:cxn modelId="{8631824C-977D-1048-BF6F-B53FD7B03F37}" type="presOf" srcId="{5B920722-D12B-8C44-BA5A-1C9A3EC95DE7}" destId="{10CDA6D5-29CE-5844-B8F7-ADF48FAF58A5}" srcOrd="0" destOrd="0" presId="urn:microsoft.com/office/officeart/2005/8/layout/orgChart1"/>
    <dgm:cxn modelId="{05322B4E-13AA-0045-B331-0FB8A762FF80}" type="presOf" srcId="{CD4DC362-DEF7-BA43-A571-15345E233828}" destId="{5A8A1C4B-9024-FB44-912D-569C3DA94BAB}" srcOrd="0" destOrd="0" presId="urn:microsoft.com/office/officeart/2005/8/layout/orgChart1"/>
    <dgm:cxn modelId="{40DEC174-8224-BA4A-90E9-64F8D5B117ED}" type="presOf" srcId="{5B920722-D12B-8C44-BA5A-1C9A3EC95DE7}" destId="{C2C972B3-53AF-3349-8382-B2981BE53366}" srcOrd="1" destOrd="0" presId="urn:microsoft.com/office/officeart/2005/8/layout/orgChart1"/>
    <dgm:cxn modelId="{4C143498-529F-8D49-BA7C-395A0D617E88}" srcId="{5B920722-D12B-8C44-BA5A-1C9A3EC95DE7}" destId="{C179B97B-333E-2442-80D0-48BE02F5FCD8}" srcOrd="1" destOrd="0" parTransId="{75E89E84-7CFB-E040-9AEB-A8C3A630BDB9}" sibTransId="{C94A4AFE-CA98-7C41-BF9F-58D2EC950B41}"/>
    <dgm:cxn modelId="{B1B19198-4B6C-9745-A5BC-484EFE91A11A}" type="presOf" srcId="{BE73702E-041C-5644-9B27-81CC209389CF}" destId="{6C6698E7-4BA4-174D-A8DD-426749F1A0FB}" srcOrd="1" destOrd="0" presId="urn:microsoft.com/office/officeart/2005/8/layout/orgChart1"/>
    <dgm:cxn modelId="{7AC581A5-C5FF-FE4F-8905-5413D9707A32}" type="presOf" srcId="{6E79337B-25B0-9640-B74E-E4C4DCD84AFD}" destId="{FA1C3AF6-FC52-C147-AC34-47FE9F33CC7E}" srcOrd="0" destOrd="0" presId="urn:microsoft.com/office/officeart/2005/8/layout/orgChart1"/>
    <dgm:cxn modelId="{5F59F5B6-832C-AA4D-AA22-6C906A6F2888}" srcId="{5B920722-D12B-8C44-BA5A-1C9A3EC95DE7}" destId="{4D37AFF1-345A-E844-895F-1D4F1A4DBF1F}" srcOrd="2" destOrd="0" parTransId="{8A3D601E-89C9-B944-ABAC-5280F1E3BA36}" sibTransId="{AF1D6187-E181-8E4F-9E02-16BEE15DF4A9}"/>
    <dgm:cxn modelId="{A2F078C4-6FD1-5F4E-9FE3-BFB7F78B5845}" type="presOf" srcId="{4D37AFF1-345A-E844-895F-1D4F1A4DBF1F}" destId="{B36533C7-CF18-A54D-8BA0-4023D1867D89}" srcOrd="0" destOrd="0" presId="urn:microsoft.com/office/officeart/2005/8/layout/orgChart1"/>
    <dgm:cxn modelId="{24A6BEE3-9FCD-D844-A13B-1B275A5485B4}" type="presOf" srcId="{BE73702E-041C-5644-9B27-81CC209389CF}" destId="{9AE1E263-0F4E-1F40-B3AC-C03D820DB4E7}" srcOrd="0" destOrd="0" presId="urn:microsoft.com/office/officeart/2005/8/layout/orgChart1"/>
    <dgm:cxn modelId="{94B5E6CF-D0A8-6A49-9483-BC3CFF5026F2}" type="presParOf" srcId="{FA1C3AF6-FC52-C147-AC34-47FE9F33CC7E}" destId="{DAFCFB75-FCD5-0B49-9A98-9C0AC781AD9A}" srcOrd="0" destOrd="0" presId="urn:microsoft.com/office/officeart/2005/8/layout/orgChart1"/>
    <dgm:cxn modelId="{863DD37A-492A-7D47-BB1D-A463ACCB4B31}" type="presParOf" srcId="{DAFCFB75-FCD5-0B49-9A98-9C0AC781AD9A}" destId="{DEB7822F-8F64-204B-8024-C7126E9D0D8F}" srcOrd="0" destOrd="0" presId="urn:microsoft.com/office/officeart/2005/8/layout/orgChart1"/>
    <dgm:cxn modelId="{38BA2E41-1138-AF48-A4C4-991089DCB118}" type="presParOf" srcId="{DEB7822F-8F64-204B-8024-C7126E9D0D8F}" destId="{10CDA6D5-29CE-5844-B8F7-ADF48FAF58A5}" srcOrd="0" destOrd="0" presId="urn:microsoft.com/office/officeart/2005/8/layout/orgChart1"/>
    <dgm:cxn modelId="{0EE34784-36E0-A54C-B704-2710C4B56CD5}" type="presParOf" srcId="{DEB7822F-8F64-204B-8024-C7126E9D0D8F}" destId="{C2C972B3-53AF-3349-8382-B2981BE53366}" srcOrd="1" destOrd="0" presId="urn:microsoft.com/office/officeart/2005/8/layout/orgChart1"/>
    <dgm:cxn modelId="{1F016974-954F-CB40-A68A-E5E2C328301A}" type="presParOf" srcId="{DAFCFB75-FCD5-0B49-9A98-9C0AC781AD9A}" destId="{8721714B-F063-204A-BFA2-ED09549B1794}" srcOrd="1" destOrd="0" presId="urn:microsoft.com/office/officeart/2005/8/layout/orgChart1"/>
    <dgm:cxn modelId="{8511DB52-62A1-6842-B683-F892293B441A}" type="presParOf" srcId="{8721714B-F063-204A-BFA2-ED09549B1794}" destId="{5A8A1C4B-9024-FB44-912D-569C3DA94BAB}" srcOrd="0" destOrd="0" presId="urn:microsoft.com/office/officeart/2005/8/layout/orgChart1"/>
    <dgm:cxn modelId="{D86A4052-56B6-DE43-B669-1D34019D3554}" type="presParOf" srcId="{8721714B-F063-204A-BFA2-ED09549B1794}" destId="{436CAFA3-5895-E540-82B8-C3CBB240DEA5}" srcOrd="1" destOrd="0" presId="urn:microsoft.com/office/officeart/2005/8/layout/orgChart1"/>
    <dgm:cxn modelId="{54DF95FA-0881-FF42-BAC7-EA6BCA9D0E1A}" type="presParOf" srcId="{436CAFA3-5895-E540-82B8-C3CBB240DEA5}" destId="{367AFBCF-94C2-E94B-B56D-32B452873DA1}" srcOrd="0" destOrd="0" presId="urn:microsoft.com/office/officeart/2005/8/layout/orgChart1"/>
    <dgm:cxn modelId="{C262EEAA-9D60-E94B-9B48-24DEB6214275}" type="presParOf" srcId="{367AFBCF-94C2-E94B-B56D-32B452873DA1}" destId="{9AE1E263-0F4E-1F40-B3AC-C03D820DB4E7}" srcOrd="0" destOrd="0" presId="urn:microsoft.com/office/officeart/2005/8/layout/orgChart1"/>
    <dgm:cxn modelId="{1196556B-A13A-3446-B9F3-3661168F30D7}" type="presParOf" srcId="{367AFBCF-94C2-E94B-B56D-32B452873DA1}" destId="{6C6698E7-4BA4-174D-A8DD-426749F1A0FB}" srcOrd="1" destOrd="0" presId="urn:microsoft.com/office/officeart/2005/8/layout/orgChart1"/>
    <dgm:cxn modelId="{E924A313-8785-0D4C-B08F-518C9AC36874}" type="presParOf" srcId="{436CAFA3-5895-E540-82B8-C3CBB240DEA5}" destId="{88B4A031-4AF3-B941-BF2B-32A90D00C92E}" srcOrd="1" destOrd="0" presId="urn:microsoft.com/office/officeart/2005/8/layout/orgChart1"/>
    <dgm:cxn modelId="{9299C15E-EBD6-7E47-9F99-E841F9456A65}" type="presParOf" srcId="{436CAFA3-5895-E540-82B8-C3CBB240DEA5}" destId="{EA66C691-4F8B-5849-96AC-9B27A35AAED1}" srcOrd="2" destOrd="0" presId="urn:microsoft.com/office/officeart/2005/8/layout/orgChart1"/>
    <dgm:cxn modelId="{1BC7D8A0-E0E1-9D49-80E3-2E6FA419BCCF}" type="presParOf" srcId="{8721714B-F063-204A-BFA2-ED09549B1794}" destId="{38F63983-B9A3-EC45-B23F-592D238B1B1A}" srcOrd="2" destOrd="0" presId="urn:microsoft.com/office/officeart/2005/8/layout/orgChart1"/>
    <dgm:cxn modelId="{FDAAC043-0161-4B44-9D06-A76B59645D2C}" type="presParOf" srcId="{8721714B-F063-204A-BFA2-ED09549B1794}" destId="{421B2B76-F11C-FE47-9F6B-D05A9A94D615}" srcOrd="3" destOrd="0" presId="urn:microsoft.com/office/officeart/2005/8/layout/orgChart1"/>
    <dgm:cxn modelId="{581EE277-921B-B04F-B6CB-C77F2806712A}" type="presParOf" srcId="{421B2B76-F11C-FE47-9F6B-D05A9A94D615}" destId="{E0B7E5F6-5105-364B-996A-48A5C9232A34}" srcOrd="0" destOrd="0" presId="urn:microsoft.com/office/officeart/2005/8/layout/orgChart1"/>
    <dgm:cxn modelId="{CDFC0A3D-53C7-504B-9104-D088FDF043E3}" type="presParOf" srcId="{E0B7E5F6-5105-364B-996A-48A5C9232A34}" destId="{F860433D-0B21-6144-9DCC-8740A8C6753F}" srcOrd="0" destOrd="0" presId="urn:microsoft.com/office/officeart/2005/8/layout/orgChart1"/>
    <dgm:cxn modelId="{D927E612-8B38-4A47-87BE-A95E42070E99}" type="presParOf" srcId="{E0B7E5F6-5105-364B-996A-48A5C9232A34}" destId="{37BB37FC-5269-5C47-BF4F-D6787DA8F1D4}" srcOrd="1" destOrd="0" presId="urn:microsoft.com/office/officeart/2005/8/layout/orgChart1"/>
    <dgm:cxn modelId="{3FB33189-73C9-B942-8F50-9F442372B2A9}" type="presParOf" srcId="{421B2B76-F11C-FE47-9F6B-D05A9A94D615}" destId="{FA3D2063-88D2-1F42-BF17-F5080D4B8A2A}" srcOrd="1" destOrd="0" presId="urn:microsoft.com/office/officeart/2005/8/layout/orgChart1"/>
    <dgm:cxn modelId="{1A8C7F71-3E63-914E-A978-55FC18648F34}" type="presParOf" srcId="{421B2B76-F11C-FE47-9F6B-D05A9A94D615}" destId="{138E3B24-3EC6-C445-B494-CA03C62E0252}" srcOrd="2" destOrd="0" presId="urn:microsoft.com/office/officeart/2005/8/layout/orgChart1"/>
    <dgm:cxn modelId="{FE91383E-7615-0946-B4B8-192019BD69B3}" type="presParOf" srcId="{8721714B-F063-204A-BFA2-ED09549B1794}" destId="{71C87AB4-9110-BC45-A67B-B738EF446632}" srcOrd="4" destOrd="0" presId="urn:microsoft.com/office/officeart/2005/8/layout/orgChart1"/>
    <dgm:cxn modelId="{8B5AB88B-DD8E-8B4D-92B7-802E4C45BFF8}" type="presParOf" srcId="{8721714B-F063-204A-BFA2-ED09549B1794}" destId="{8316A462-2EB4-F94F-81E0-AFBB8CA57D7D}" srcOrd="5" destOrd="0" presId="urn:microsoft.com/office/officeart/2005/8/layout/orgChart1"/>
    <dgm:cxn modelId="{B9C66EE8-F5EB-8D44-94CB-071633D17FAF}" type="presParOf" srcId="{8316A462-2EB4-F94F-81E0-AFBB8CA57D7D}" destId="{395512DF-D1B2-5148-B5EC-C63C96968548}" srcOrd="0" destOrd="0" presId="urn:microsoft.com/office/officeart/2005/8/layout/orgChart1"/>
    <dgm:cxn modelId="{102A6622-D792-054F-A583-5E4BE907668B}" type="presParOf" srcId="{395512DF-D1B2-5148-B5EC-C63C96968548}" destId="{B36533C7-CF18-A54D-8BA0-4023D1867D89}" srcOrd="0" destOrd="0" presId="urn:microsoft.com/office/officeart/2005/8/layout/orgChart1"/>
    <dgm:cxn modelId="{877C089E-6BE9-624E-A543-C76333F63A83}" type="presParOf" srcId="{395512DF-D1B2-5148-B5EC-C63C96968548}" destId="{F4709129-C681-5C4C-A77A-CE7EC216C202}" srcOrd="1" destOrd="0" presId="urn:microsoft.com/office/officeart/2005/8/layout/orgChart1"/>
    <dgm:cxn modelId="{72D9F730-3294-2D4C-9F4D-2CA05CAD2D2F}" type="presParOf" srcId="{8316A462-2EB4-F94F-81E0-AFBB8CA57D7D}" destId="{1BD25CA4-E43C-2C41-BECE-D8479EC15D25}" srcOrd="1" destOrd="0" presId="urn:microsoft.com/office/officeart/2005/8/layout/orgChart1"/>
    <dgm:cxn modelId="{CAD80C35-91DA-7C4F-A7C5-79B9F4B58FFE}" type="presParOf" srcId="{8316A462-2EB4-F94F-81E0-AFBB8CA57D7D}" destId="{80320B53-B3F3-6E43-A965-238F631A1AD7}" srcOrd="2" destOrd="0" presId="urn:microsoft.com/office/officeart/2005/8/layout/orgChart1"/>
    <dgm:cxn modelId="{9140E786-9F37-2448-A8CC-D7EFE08DC21E}" type="presParOf" srcId="{DAFCFB75-FCD5-0B49-9A98-9C0AC781AD9A}" destId="{28107BCC-566A-2143-83EE-B6F000F700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9337B-25B0-9640-B74E-E4C4DCD84AFD}" type="doc">
      <dgm:prSet loTypeId="urn:microsoft.com/office/officeart/2005/8/layout/orgChart1" loCatId="" qsTypeId="urn:microsoft.com/office/officeart/2005/8/quickstyle/3d4" qsCatId="3D" csTypeId="urn:microsoft.com/office/officeart/2005/8/colors/accent1_2" csCatId="accent1" phldr="1"/>
      <dgm:spPr/>
      <dgm:t>
        <a:bodyPr/>
        <a:lstStyle/>
        <a:p>
          <a:endParaRPr lang="tr-TR"/>
        </a:p>
      </dgm:t>
    </dgm:pt>
    <dgm:pt modelId="{5B920722-D12B-8C44-BA5A-1C9A3EC95DE7}">
      <dgm:prSet phldrT="[Metin]"/>
      <dgm:spPr/>
      <dgm:t>
        <a:bodyPr/>
        <a:lstStyle/>
        <a:p>
          <a:pPr algn="ctr"/>
          <a:r>
            <a:rPr lang="tr-TR" dirty="0"/>
            <a:t>Genel Müdür</a:t>
          </a:r>
        </a:p>
      </dgm:t>
    </dgm:pt>
    <dgm:pt modelId="{8D1BFBE7-8136-1E46-AAE0-81B03AEBC33A}" type="parTrans" cxnId="{6021E031-BF9F-5343-B040-71FC1C45BA34}">
      <dgm:prSet/>
      <dgm:spPr/>
      <dgm:t>
        <a:bodyPr/>
        <a:lstStyle/>
        <a:p>
          <a:endParaRPr lang="tr-TR"/>
        </a:p>
      </dgm:t>
    </dgm:pt>
    <dgm:pt modelId="{CE145021-DB62-6445-A3FD-D25F214E48A3}" type="sibTrans" cxnId="{6021E031-BF9F-5343-B040-71FC1C45BA34}">
      <dgm:prSet/>
      <dgm:spPr/>
      <dgm:t>
        <a:bodyPr/>
        <a:lstStyle/>
        <a:p>
          <a:endParaRPr lang="tr-TR"/>
        </a:p>
      </dgm:t>
    </dgm:pt>
    <dgm:pt modelId="{BE73702E-041C-5644-9B27-81CC209389CF}">
      <dgm:prSet phldrT="[Metin]"/>
      <dgm:spPr/>
      <dgm:t>
        <a:bodyPr/>
        <a:lstStyle/>
        <a:p>
          <a:r>
            <a:rPr lang="tr-TR" dirty="0"/>
            <a:t>İplik Mamulleri Bölümü</a:t>
          </a:r>
        </a:p>
      </dgm:t>
    </dgm:pt>
    <dgm:pt modelId="{CD4DC362-DEF7-BA43-A571-15345E233828}" type="parTrans" cxnId="{B81D4A5C-DD4A-894C-8CDC-8AAF70153A39}">
      <dgm:prSet/>
      <dgm:spPr/>
      <dgm:t>
        <a:bodyPr/>
        <a:lstStyle/>
        <a:p>
          <a:endParaRPr lang="tr-TR"/>
        </a:p>
      </dgm:t>
    </dgm:pt>
    <dgm:pt modelId="{F9CE1210-FB69-2343-A43E-4CAE6673A832}" type="sibTrans" cxnId="{B81D4A5C-DD4A-894C-8CDC-8AAF70153A39}">
      <dgm:prSet/>
      <dgm:spPr/>
      <dgm:t>
        <a:bodyPr/>
        <a:lstStyle/>
        <a:p>
          <a:endParaRPr lang="tr-TR"/>
        </a:p>
      </dgm:t>
    </dgm:pt>
    <dgm:pt modelId="{4D37AFF1-345A-E844-895F-1D4F1A4DBF1F}">
      <dgm:prSet phldrT="[Metin]"/>
      <dgm:spPr/>
      <dgm:t>
        <a:bodyPr/>
        <a:lstStyle/>
        <a:p>
          <a:r>
            <a:rPr lang="tr-TR" dirty="0"/>
            <a:t>Kumaş Mamulleri Bölümü</a:t>
          </a:r>
        </a:p>
      </dgm:t>
    </dgm:pt>
    <dgm:pt modelId="{8A3D601E-89C9-B944-ABAC-5280F1E3BA36}" type="parTrans" cxnId="{5F59F5B6-832C-AA4D-AA22-6C906A6F2888}">
      <dgm:prSet/>
      <dgm:spPr/>
      <dgm:t>
        <a:bodyPr/>
        <a:lstStyle/>
        <a:p>
          <a:endParaRPr lang="tr-TR"/>
        </a:p>
      </dgm:t>
    </dgm:pt>
    <dgm:pt modelId="{AF1D6187-E181-8E4F-9E02-16BEE15DF4A9}" type="sibTrans" cxnId="{5F59F5B6-832C-AA4D-AA22-6C906A6F2888}">
      <dgm:prSet/>
      <dgm:spPr/>
      <dgm:t>
        <a:bodyPr/>
        <a:lstStyle/>
        <a:p>
          <a:endParaRPr lang="tr-TR"/>
        </a:p>
      </dgm:t>
    </dgm:pt>
    <dgm:pt modelId="{4C0C4F49-4F44-0444-A720-6921413CC939}" type="pres">
      <dgm:prSet presAssocID="{6E79337B-25B0-9640-B74E-E4C4DCD84AFD}" presName="hierChild1" presStyleCnt="0">
        <dgm:presLayoutVars>
          <dgm:orgChart val="1"/>
          <dgm:chPref val="1"/>
          <dgm:dir/>
          <dgm:animOne val="branch"/>
          <dgm:animLvl val="lvl"/>
          <dgm:resizeHandles/>
        </dgm:presLayoutVars>
      </dgm:prSet>
      <dgm:spPr/>
    </dgm:pt>
    <dgm:pt modelId="{E01BFFC7-56EE-624D-8DC0-A7F203B5CBFA}" type="pres">
      <dgm:prSet presAssocID="{5B920722-D12B-8C44-BA5A-1C9A3EC95DE7}" presName="hierRoot1" presStyleCnt="0">
        <dgm:presLayoutVars>
          <dgm:hierBranch val="init"/>
        </dgm:presLayoutVars>
      </dgm:prSet>
      <dgm:spPr/>
    </dgm:pt>
    <dgm:pt modelId="{F480CCE1-467E-2542-AF12-15B567729CE7}" type="pres">
      <dgm:prSet presAssocID="{5B920722-D12B-8C44-BA5A-1C9A3EC95DE7}" presName="rootComposite1" presStyleCnt="0"/>
      <dgm:spPr/>
    </dgm:pt>
    <dgm:pt modelId="{01A1FC84-FBA7-0749-9BD2-549DB760EEA7}" type="pres">
      <dgm:prSet presAssocID="{5B920722-D12B-8C44-BA5A-1C9A3EC95DE7}" presName="rootText1" presStyleLbl="node0" presStyleIdx="0" presStyleCnt="1">
        <dgm:presLayoutVars>
          <dgm:chPref val="3"/>
        </dgm:presLayoutVars>
      </dgm:prSet>
      <dgm:spPr/>
    </dgm:pt>
    <dgm:pt modelId="{DE32C373-73F9-EF4E-BF22-1892F408BFDD}" type="pres">
      <dgm:prSet presAssocID="{5B920722-D12B-8C44-BA5A-1C9A3EC95DE7}" presName="rootConnector1" presStyleLbl="node1" presStyleIdx="0" presStyleCnt="0"/>
      <dgm:spPr/>
    </dgm:pt>
    <dgm:pt modelId="{25C1A046-53C2-A444-95CF-C2057C9F0C0B}" type="pres">
      <dgm:prSet presAssocID="{5B920722-D12B-8C44-BA5A-1C9A3EC95DE7}" presName="hierChild2" presStyleCnt="0"/>
      <dgm:spPr/>
    </dgm:pt>
    <dgm:pt modelId="{680D3FD3-A065-C042-B6CC-5E7A01D54806}" type="pres">
      <dgm:prSet presAssocID="{CD4DC362-DEF7-BA43-A571-15345E233828}" presName="Name37" presStyleLbl="parChTrans1D2" presStyleIdx="0" presStyleCnt="2"/>
      <dgm:spPr/>
    </dgm:pt>
    <dgm:pt modelId="{8B36FFA5-11D3-AD42-A7C0-EFF6A2788250}" type="pres">
      <dgm:prSet presAssocID="{BE73702E-041C-5644-9B27-81CC209389CF}" presName="hierRoot2" presStyleCnt="0">
        <dgm:presLayoutVars>
          <dgm:hierBranch val="init"/>
        </dgm:presLayoutVars>
      </dgm:prSet>
      <dgm:spPr/>
    </dgm:pt>
    <dgm:pt modelId="{4170A018-3FBB-3947-BE38-E4F782F1CC41}" type="pres">
      <dgm:prSet presAssocID="{BE73702E-041C-5644-9B27-81CC209389CF}" presName="rootComposite" presStyleCnt="0"/>
      <dgm:spPr/>
    </dgm:pt>
    <dgm:pt modelId="{4A4786D2-98BC-764D-87E1-3AE31303895C}" type="pres">
      <dgm:prSet presAssocID="{BE73702E-041C-5644-9B27-81CC209389CF}" presName="rootText" presStyleLbl="node2" presStyleIdx="0" presStyleCnt="2">
        <dgm:presLayoutVars>
          <dgm:chPref val="3"/>
        </dgm:presLayoutVars>
      </dgm:prSet>
      <dgm:spPr/>
    </dgm:pt>
    <dgm:pt modelId="{D4993305-23CA-1645-A2C2-91C1BA02ED73}" type="pres">
      <dgm:prSet presAssocID="{BE73702E-041C-5644-9B27-81CC209389CF}" presName="rootConnector" presStyleLbl="node2" presStyleIdx="0" presStyleCnt="2"/>
      <dgm:spPr/>
    </dgm:pt>
    <dgm:pt modelId="{D515926C-3B3F-8C4C-9D62-F3A78894249E}" type="pres">
      <dgm:prSet presAssocID="{BE73702E-041C-5644-9B27-81CC209389CF}" presName="hierChild4" presStyleCnt="0"/>
      <dgm:spPr/>
    </dgm:pt>
    <dgm:pt modelId="{731FFC92-81E7-D045-83A0-89BDD22636CE}" type="pres">
      <dgm:prSet presAssocID="{BE73702E-041C-5644-9B27-81CC209389CF}" presName="hierChild5" presStyleCnt="0"/>
      <dgm:spPr/>
    </dgm:pt>
    <dgm:pt modelId="{34D730D0-55B5-684A-BEA6-06065368A86E}" type="pres">
      <dgm:prSet presAssocID="{8A3D601E-89C9-B944-ABAC-5280F1E3BA36}" presName="Name37" presStyleLbl="parChTrans1D2" presStyleIdx="1" presStyleCnt="2"/>
      <dgm:spPr/>
    </dgm:pt>
    <dgm:pt modelId="{62AB0B5D-6903-2444-BAD3-C6E356CD4BBF}" type="pres">
      <dgm:prSet presAssocID="{4D37AFF1-345A-E844-895F-1D4F1A4DBF1F}" presName="hierRoot2" presStyleCnt="0">
        <dgm:presLayoutVars>
          <dgm:hierBranch val="init"/>
        </dgm:presLayoutVars>
      </dgm:prSet>
      <dgm:spPr/>
    </dgm:pt>
    <dgm:pt modelId="{07EE861E-6DFC-A841-A391-F8650DBC8B37}" type="pres">
      <dgm:prSet presAssocID="{4D37AFF1-345A-E844-895F-1D4F1A4DBF1F}" presName="rootComposite" presStyleCnt="0"/>
      <dgm:spPr/>
    </dgm:pt>
    <dgm:pt modelId="{E2F4E70B-3CD3-1143-AF97-13267B19AA19}" type="pres">
      <dgm:prSet presAssocID="{4D37AFF1-345A-E844-895F-1D4F1A4DBF1F}" presName="rootText" presStyleLbl="node2" presStyleIdx="1" presStyleCnt="2">
        <dgm:presLayoutVars>
          <dgm:chPref val="3"/>
        </dgm:presLayoutVars>
      </dgm:prSet>
      <dgm:spPr/>
    </dgm:pt>
    <dgm:pt modelId="{E52BA38A-7055-3F42-B4C7-3029D88BB8E5}" type="pres">
      <dgm:prSet presAssocID="{4D37AFF1-345A-E844-895F-1D4F1A4DBF1F}" presName="rootConnector" presStyleLbl="node2" presStyleIdx="1" presStyleCnt="2"/>
      <dgm:spPr/>
    </dgm:pt>
    <dgm:pt modelId="{8EDA0A7A-13D3-034D-A1C6-A1102DB98888}" type="pres">
      <dgm:prSet presAssocID="{4D37AFF1-345A-E844-895F-1D4F1A4DBF1F}" presName="hierChild4" presStyleCnt="0"/>
      <dgm:spPr/>
    </dgm:pt>
    <dgm:pt modelId="{3918239A-3D3D-2B41-90B3-FA49B77AE8C8}" type="pres">
      <dgm:prSet presAssocID="{4D37AFF1-345A-E844-895F-1D4F1A4DBF1F}" presName="hierChild5" presStyleCnt="0"/>
      <dgm:spPr/>
    </dgm:pt>
    <dgm:pt modelId="{ED07EAFC-D951-244E-9DD6-CF15EA830745}" type="pres">
      <dgm:prSet presAssocID="{5B920722-D12B-8C44-BA5A-1C9A3EC95DE7}" presName="hierChild3" presStyleCnt="0"/>
      <dgm:spPr/>
    </dgm:pt>
  </dgm:ptLst>
  <dgm:cxnLst>
    <dgm:cxn modelId="{74702516-D5F5-8F4F-BBEC-1A344AECD507}" type="presOf" srcId="{6E79337B-25B0-9640-B74E-E4C4DCD84AFD}" destId="{4C0C4F49-4F44-0444-A720-6921413CC939}" srcOrd="0" destOrd="0" presId="urn:microsoft.com/office/officeart/2005/8/layout/orgChart1"/>
    <dgm:cxn modelId="{6021E031-BF9F-5343-B040-71FC1C45BA34}" srcId="{6E79337B-25B0-9640-B74E-E4C4DCD84AFD}" destId="{5B920722-D12B-8C44-BA5A-1C9A3EC95DE7}" srcOrd="0" destOrd="0" parTransId="{8D1BFBE7-8136-1E46-AAE0-81B03AEBC33A}" sibTransId="{CE145021-DB62-6445-A3FD-D25F214E48A3}"/>
    <dgm:cxn modelId="{70D2CA40-EF1D-5B47-A38F-0E44A414BE8D}" type="presOf" srcId="{5B920722-D12B-8C44-BA5A-1C9A3EC95DE7}" destId="{01A1FC84-FBA7-0749-9BD2-549DB760EEA7}" srcOrd="0" destOrd="0" presId="urn:microsoft.com/office/officeart/2005/8/layout/orgChart1"/>
    <dgm:cxn modelId="{B81D4A5C-DD4A-894C-8CDC-8AAF70153A39}" srcId="{5B920722-D12B-8C44-BA5A-1C9A3EC95DE7}" destId="{BE73702E-041C-5644-9B27-81CC209389CF}" srcOrd="0" destOrd="0" parTransId="{CD4DC362-DEF7-BA43-A571-15345E233828}" sibTransId="{F9CE1210-FB69-2343-A43E-4CAE6673A832}"/>
    <dgm:cxn modelId="{44874760-375D-8444-9625-C5CC2C0EFF00}" type="presOf" srcId="{BE73702E-041C-5644-9B27-81CC209389CF}" destId="{4A4786D2-98BC-764D-87E1-3AE31303895C}" srcOrd="0" destOrd="0" presId="urn:microsoft.com/office/officeart/2005/8/layout/orgChart1"/>
    <dgm:cxn modelId="{2A095460-819B-4549-967B-4876074E6AC9}" type="presOf" srcId="{4D37AFF1-345A-E844-895F-1D4F1A4DBF1F}" destId="{E52BA38A-7055-3F42-B4C7-3029D88BB8E5}" srcOrd="1" destOrd="0" presId="urn:microsoft.com/office/officeart/2005/8/layout/orgChart1"/>
    <dgm:cxn modelId="{D818AC63-EF1A-6F49-B8A8-DC193CFEABAC}" type="presOf" srcId="{5B920722-D12B-8C44-BA5A-1C9A3EC95DE7}" destId="{DE32C373-73F9-EF4E-BF22-1892F408BFDD}" srcOrd="1" destOrd="0" presId="urn:microsoft.com/office/officeart/2005/8/layout/orgChart1"/>
    <dgm:cxn modelId="{3D145544-A83E-A844-B30E-3C009CBB19CF}" type="presOf" srcId="{4D37AFF1-345A-E844-895F-1D4F1A4DBF1F}" destId="{E2F4E70B-3CD3-1143-AF97-13267B19AA19}" srcOrd="0" destOrd="0" presId="urn:microsoft.com/office/officeart/2005/8/layout/orgChart1"/>
    <dgm:cxn modelId="{00568A70-AEDD-F643-8EC5-20ABECEE7A2F}" type="presOf" srcId="{8A3D601E-89C9-B944-ABAC-5280F1E3BA36}" destId="{34D730D0-55B5-684A-BEA6-06065368A86E}" srcOrd="0" destOrd="0" presId="urn:microsoft.com/office/officeart/2005/8/layout/orgChart1"/>
    <dgm:cxn modelId="{3133735A-A9E3-374C-B85E-DFFDFC8957FD}" type="presOf" srcId="{CD4DC362-DEF7-BA43-A571-15345E233828}" destId="{680D3FD3-A065-C042-B6CC-5E7A01D54806}" srcOrd="0" destOrd="0" presId="urn:microsoft.com/office/officeart/2005/8/layout/orgChart1"/>
    <dgm:cxn modelId="{5F59F5B6-832C-AA4D-AA22-6C906A6F2888}" srcId="{5B920722-D12B-8C44-BA5A-1C9A3EC95DE7}" destId="{4D37AFF1-345A-E844-895F-1D4F1A4DBF1F}" srcOrd="1" destOrd="0" parTransId="{8A3D601E-89C9-B944-ABAC-5280F1E3BA36}" sibTransId="{AF1D6187-E181-8E4F-9E02-16BEE15DF4A9}"/>
    <dgm:cxn modelId="{23FC5AFA-E5EF-A44B-90DB-0D6AA196F2BD}" type="presOf" srcId="{BE73702E-041C-5644-9B27-81CC209389CF}" destId="{D4993305-23CA-1645-A2C2-91C1BA02ED73}" srcOrd="1" destOrd="0" presId="urn:microsoft.com/office/officeart/2005/8/layout/orgChart1"/>
    <dgm:cxn modelId="{65525D35-8B6F-AA41-8CA7-C38391912F88}" type="presParOf" srcId="{4C0C4F49-4F44-0444-A720-6921413CC939}" destId="{E01BFFC7-56EE-624D-8DC0-A7F203B5CBFA}" srcOrd="0" destOrd="0" presId="urn:microsoft.com/office/officeart/2005/8/layout/orgChart1"/>
    <dgm:cxn modelId="{8C0A9AB2-BC03-DB49-BB69-C9B9D19EF317}" type="presParOf" srcId="{E01BFFC7-56EE-624D-8DC0-A7F203B5CBFA}" destId="{F480CCE1-467E-2542-AF12-15B567729CE7}" srcOrd="0" destOrd="0" presId="urn:microsoft.com/office/officeart/2005/8/layout/orgChart1"/>
    <dgm:cxn modelId="{769183FD-A5C0-5C42-A527-858BDCD889FA}" type="presParOf" srcId="{F480CCE1-467E-2542-AF12-15B567729CE7}" destId="{01A1FC84-FBA7-0749-9BD2-549DB760EEA7}" srcOrd="0" destOrd="0" presId="urn:microsoft.com/office/officeart/2005/8/layout/orgChart1"/>
    <dgm:cxn modelId="{16E7FB5A-E9B5-F741-9E45-D6E8220BB553}" type="presParOf" srcId="{F480CCE1-467E-2542-AF12-15B567729CE7}" destId="{DE32C373-73F9-EF4E-BF22-1892F408BFDD}" srcOrd="1" destOrd="0" presId="urn:microsoft.com/office/officeart/2005/8/layout/orgChart1"/>
    <dgm:cxn modelId="{0907C032-2D17-9540-A7DB-F97A28AE8376}" type="presParOf" srcId="{E01BFFC7-56EE-624D-8DC0-A7F203B5CBFA}" destId="{25C1A046-53C2-A444-95CF-C2057C9F0C0B}" srcOrd="1" destOrd="0" presId="urn:microsoft.com/office/officeart/2005/8/layout/orgChart1"/>
    <dgm:cxn modelId="{F2FB7C76-4CD2-4D48-BDF4-5A563CEED8AF}" type="presParOf" srcId="{25C1A046-53C2-A444-95CF-C2057C9F0C0B}" destId="{680D3FD3-A065-C042-B6CC-5E7A01D54806}" srcOrd="0" destOrd="0" presId="urn:microsoft.com/office/officeart/2005/8/layout/orgChart1"/>
    <dgm:cxn modelId="{2F509CBD-B09A-6E4C-82B7-DE87DDDAB139}" type="presParOf" srcId="{25C1A046-53C2-A444-95CF-C2057C9F0C0B}" destId="{8B36FFA5-11D3-AD42-A7C0-EFF6A2788250}" srcOrd="1" destOrd="0" presId="urn:microsoft.com/office/officeart/2005/8/layout/orgChart1"/>
    <dgm:cxn modelId="{D82972BB-4A04-774D-8041-F5A516BB002B}" type="presParOf" srcId="{8B36FFA5-11D3-AD42-A7C0-EFF6A2788250}" destId="{4170A018-3FBB-3947-BE38-E4F782F1CC41}" srcOrd="0" destOrd="0" presId="urn:microsoft.com/office/officeart/2005/8/layout/orgChart1"/>
    <dgm:cxn modelId="{E2394FBA-607C-4C4B-B483-C38A75082B2B}" type="presParOf" srcId="{4170A018-3FBB-3947-BE38-E4F782F1CC41}" destId="{4A4786D2-98BC-764D-87E1-3AE31303895C}" srcOrd="0" destOrd="0" presId="urn:microsoft.com/office/officeart/2005/8/layout/orgChart1"/>
    <dgm:cxn modelId="{1AF9999A-10C6-2F44-AF88-46FFFF39DDDC}" type="presParOf" srcId="{4170A018-3FBB-3947-BE38-E4F782F1CC41}" destId="{D4993305-23CA-1645-A2C2-91C1BA02ED73}" srcOrd="1" destOrd="0" presId="urn:microsoft.com/office/officeart/2005/8/layout/orgChart1"/>
    <dgm:cxn modelId="{9326170A-62A1-7345-9C3C-526B9707C132}" type="presParOf" srcId="{8B36FFA5-11D3-AD42-A7C0-EFF6A2788250}" destId="{D515926C-3B3F-8C4C-9D62-F3A78894249E}" srcOrd="1" destOrd="0" presId="urn:microsoft.com/office/officeart/2005/8/layout/orgChart1"/>
    <dgm:cxn modelId="{13BC9D80-6D06-6C41-BEEB-2226883B0217}" type="presParOf" srcId="{8B36FFA5-11D3-AD42-A7C0-EFF6A2788250}" destId="{731FFC92-81E7-D045-83A0-89BDD22636CE}" srcOrd="2" destOrd="0" presId="urn:microsoft.com/office/officeart/2005/8/layout/orgChart1"/>
    <dgm:cxn modelId="{C2B19DC3-D9ED-A34E-9E6C-CEA26C6B7C6C}" type="presParOf" srcId="{25C1A046-53C2-A444-95CF-C2057C9F0C0B}" destId="{34D730D0-55B5-684A-BEA6-06065368A86E}" srcOrd="2" destOrd="0" presId="urn:microsoft.com/office/officeart/2005/8/layout/orgChart1"/>
    <dgm:cxn modelId="{1938B0FB-288B-3F4B-ABA9-B048DC37A529}" type="presParOf" srcId="{25C1A046-53C2-A444-95CF-C2057C9F0C0B}" destId="{62AB0B5D-6903-2444-BAD3-C6E356CD4BBF}" srcOrd="3" destOrd="0" presId="urn:microsoft.com/office/officeart/2005/8/layout/orgChart1"/>
    <dgm:cxn modelId="{BC82D6DD-05A6-9C49-9514-8435F6B1549F}" type="presParOf" srcId="{62AB0B5D-6903-2444-BAD3-C6E356CD4BBF}" destId="{07EE861E-6DFC-A841-A391-F8650DBC8B37}" srcOrd="0" destOrd="0" presId="urn:microsoft.com/office/officeart/2005/8/layout/orgChart1"/>
    <dgm:cxn modelId="{DDA945E7-AE09-B344-A285-7C356EEEC8DC}" type="presParOf" srcId="{07EE861E-6DFC-A841-A391-F8650DBC8B37}" destId="{E2F4E70B-3CD3-1143-AF97-13267B19AA19}" srcOrd="0" destOrd="0" presId="urn:microsoft.com/office/officeart/2005/8/layout/orgChart1"/>
    <dgm:cxn modelId="{392EF4E9-132E-044A-9435-867564071CB8}" type="presParOf" srcId="{07EE861E-6DFC-A841-A391-F8650DBC8B37}" destId="{E52BA38A-7055-3F42-B4C7-3029D88BB8E5}" srcOrd="1" destOrd="0" presId="urn:microsoft.com/office/officeart/2005/8/layout/orgChart1"/>
    <dgm:cxn modelId="{A4E36611-D0BC-D540-B39C-C2E15BD3FEFC}" type="presParOf" srcId="{62AB0B5D-6903-2444-BAD3-C6E356CD4BBF}" destId="{8EDA0A7A-13D3-034D-A1C6-A1102DB98888}" srcOrd="1" destOrd="0" presId="urn:microsoft.com/office/officeart/2005/8/layout/orgChart1"/>
    <dgm:cxn modelId="{F8AE864A-D728-9946-A66C-830F53BBB0AC}" type="presParOf" srcId="{62AB0B5D-6903-2444-BAD3-C6E356CD4BBF}" destId="{3918239A-3D3D-2B41-90B3-FA49B77AE8C8}" srcOrd="2" destOrd="0" presId="urn:microsoft.com/office/officeart/2005/8/layout/orgChart1"/>
    <dgm:cxn modelId="{12008F38-DE6E-3943-A957-FC6C083EB226}" type="presParOf" srcId="{E01BFFC7-56EE-624D-8DC0-A7F203B5CBFA}" destId="{ED07EAFC-D951-244E-9DD6-CF15EA83074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9337B-25B0-9640-B74E-E4C4DCD84AFD}" type="doc">
      <dgm:prSet loTypeId="urn:microsoft.com/office/officeart/2005/8/layout/orgChart1" loCatId="" qsTypeId="urn:microsoft.com/office/officeart/2005/8/quickstyle/3d4" qsCatId="3D" csTypeId="urn:microsoft.com/office/officeart/2005/8/colors/accent1_2" csCatId="accent1" phldr="1"/>
      <dgm:spPr/>
      <dgm:t>
        <a:bodyPr/>
        <a:lstStyle/>
        <a:p>
          <a:endParaRPr lang="tr-TR"/>
        </a:p>
      </dgm:t>
    </dgm:pt>
    <dgm:pt modelId="{5B920722-D12B-8C44-BA5A-1C9A3EC95DE7}">
      <dgm:prSet phldrT="[Metin]"/>
      <dgm:spPr/>
      <dgm:t>
        <a:bodyPr/>
        <a:lstStyle/>
        <a:p>
          <a:pPr algn="ctr"/>
          <a:r>
            <a:rPr lang="tr-TR" dirty="0"/>
            <a:t>Genel Müdür</a:t>
          </a:r>
        </a:p>
      </dgm:t>
    </dgm:pt>
    <dgm:pt modelId="{8D1BFBE7-8136-1E46-AAE0-81B03AEBC33A}" type="parTrans" cxnId="{6021E031-BF9F-5343-B040-71FC1C45BA34}">
      <dgm:prSet/>
      <dgm:spPr/>
      <dgm:t>
        <a:bodyPr/>
        <a:lstStyle/>
        <a:p>
          <a:endParaRPr lang="tr-TR"/>
        </a:p>
      </dgm:t>
    </dgm:pt>
    <dgm:pt modelId="{CE145021-DB62-6445-A3FD-D25F214E48A3}" type="sibTrans" cxnId="{6021E031-BF9F-5343-B040-71FC1C45BA34}">
      <dgm:prSet/>
      <dgm:spPr/>
      <dgm:t>
        <a:bodyPr/>
        <a:lstStyle/>
        <a:p>
          <a:endParaRPr lang="tr-TR"/>
        </a:p>
      </dgm:t>
    </dgm:pt>
    <dgm:pt modelId="{BE73702E-041C-5644-9B27-81CC209389CF}">
      <dgm:prSet phldrT="[Metin]"/>
      <dgm:spPr/>
      <dgm:t>
        <a:bodyPr/>
        <a:lstStyle/>
        <a:p>
          <a:r>
            <a:rPr lang="tr-TR" dirty="0"/>
            <a:t>Bireysel Bankacılık</a:t>
          </a:r>
        </a:p>
      </dgm:t>
    </dgm:pt>
    <dgm:pt modelId="{CD4DC362-DEF7-BA43-A571-15345E233828}" type="parTrans" cxnId="{B81D4A5C-DD4A-894C-8CDC-8AAF70153A39}">
      <dgm:prSet/>
      <dgm:spPr/>
      <dgm:t>
        <a:bodyPr/>
        <a:lstStyle/>
        <a:p>
          <a:endParaRPr lang="tr-TR"/>
        </a:p>
      </dgm:t>
    </dgm:pt>
    <dgm:pt modelId="{F9CE1210-FB69-2343-A43E-4CAE6673A832}" type="sibTrans" cxnId="{B81D4A5C-DD4A-894C-8CDC-8AAF70153A39}">
      <dgm:prSet/>
      <dgm:spPr/>
      <dgm:t>
        <a:bodyPr/>
        <a:lstStyle/>
        <a:p>
          <a:endParaRPr lang="tr-TR"/>
        </a:p>
      </dgm:t>
    </dgm:pt>
    <dgm:pt modelId="{4D37AFF1-345A-E844-895F-1D4F1A4DBF1F}">
      <dgm:prSet phldrT="[Metin]"/>
      <dgm:spPr/>
      <dgm:t>
        <a:bodyPr/>
        <a:lstStyle/>
        <a:p>
          <a:r>
            <a:rPr lang="tr-TR" dirty="0"/>
            <a:t>Ticari Bankacılık</a:t>
          </a:r>
        </a:p>
      </dgm:t>
    </dgm:pt>
    <dgm:pt modelId="{8A3D601E-89C9-B944-ABAC-5280F1E3BA36}" type="parTrans" cxnId="{5F59F5B6-832C-AA4D-AA22-6C906A6F2888}">
      <dgm:prSet/>
      <dgm:spPr/>
      <dgm:t>
        <a:bodyPr/>
        <a:lstStyle/>
        <a:p>
          <a:endParaRPr lang="tr-TR"/>
        </a:p>
      </dgm:t>
    </dgm:pt>
    <dgm:pt modelId="{AF1D6187-E181-8E4F-9E02-16BEE15DF4A9}" type="sibTrans" cxnId="{5F59F5B6-832C-AA4D-AA22-6C906A6F2888}">
      <dgm:prSet/>
      <dgm:spPr/>
      <dgm:t>
        <a:bodyPr/>
        <a:lstStyle/>
        <a:p>
          <a:endParaRPr lang="tr-TR"/>
        </a:p>
      </dgm:t>
    </dgm:pt>
    <dgm:pt modelId="{ECA03857-FBC8-BB4C-8BDB-09E7CDCA0812}">
      <dgm:prSet/>
      <dgm:spPr/>
      <dgm:t>
        <a:bodyPr/>
        <a:lstStyle/>
        <a:p>
          <a:r>
            <a:rPr lang="tr-TR" dirty="0"/>
            <a:t>Yatırım Bankacılığı</a:t>
          </a:r>
        </a:p>
      </dgm:t>
    </dgm:pt>
    <dgm:pt modelId="{D6F96CCF-9C37-A849-8CDC-CA70C2241057}" type="parTrans" cxnId="{E568BA98-EA79-FD49-A87E-CF34DCA499AF}">
      <dgm:prSet/>
      <dgm:spPr/>
      <dgm:t>
        <a:bodyPr/>
        <a:lstStyle/>
        <a:p>
          <a:endParaRPr lang="tr-TR"/>
        </a:p>
      </dgm:t>
    </dgm:pt>
    <dgm:pt modelId="{A8089A2A-8E5D-064E-B481-FAED4452D334}" type="sibTrans" cxnId="{E568BA98-EA79-FD49-A87E-CF34DCA499AF}">
      <dgm:prSet/>
      <dgm:spPr/>
      <dgm:t>
        <a:bodyPr/>
        <a:lstStyle/>
        <a:p>
          <a:endParaRPr lang="tr-TR"/>
        </a:p>
      </dgm:t>
    </dgm:pt>
    <dgm:pt modelId="{B955347C-0B9A-6E44-8241-C87CD61CA160}">
      <dgm:prSet/>
      <dgm:spPr/>
      <dgm:t>
        <a:bodyPr/>
        <a:lstStyle/>
        <a:p>
          <a:r>
            <a:rPr lang="tr-TR" dirty="0"/>
            <a:t>Kobi Bankacılığı</a:t>
          </a:r>
        </a:p>
      </dgm:t>
    </dgm:pt>
    <dgm:pt modelId="{AEF24D61-FA3B-C049-9E1F-6CC2642E286B}" type="parTrans" cxnId="{7900277A-2941-604B-82C3-698EB1BB0394}">
      <dgm:prSet/>
      <dgm:spPr/>
      <dgm:t>
        <a:bodyPr/>
        <a:lstStyle/>
        <a:p>
          <a:endParaRPr lang="tr-TR"/>
        </a:p>
      </dgm:t>
    </dgm:pt>
    <dgm:pt modelId="{5D99334D-D3E3-D64F-9458-4F701B05DF27}" type="sibTrans" cxnId="{7900277A-2941-604B-82C3-698EB1BB0394}">
      <dgm:prSet/>
      <dgm:spPr/>
      <dgm:t>
        <a:bodyPr/>
        <a:lstStyle/>
        <a:p>
          <a:endParaRPr lang="tr-TR"/>
        </a:p>
      </dgm:t>
    </dgm:pt>
    <dgm:pt modelId="{4C0C4F49-4F44-0444-A720-6921413CC939}" type="pres">
      <dgm:prSet presAssocID="{6E79337B-25B0-9640-B74E-E4C4DCD84AFD}" presName="hierChild1" presStyleCnt="0">
        <dgm:presLayoutVars>
          <dgm:orgChart val="1"/>
          <dgm:chPref val="1"/>
          <dgm:dir/>
          <dgm:animOne val="branch"/>
          <dgm:animLvl val="lvl"/>
          <dgm:resizeHandles/>
        </dgm:presLayoutVars>
      </dgm:prSet>
      <dgm:spPr/>
    </dgm:pt>
    <dgm:pt modelId="{E01BFFC7-56EE-624D-8DC0-A7F203B5CBFA}" type="pres">
      <dgm:prSet presAssocID="{5B920722-D12B-8C44-BA5A-1C9A3EC95DE7}" presName="hierRoot1" presStyleCnt="0">
        <dgm:presLayoutVars>
          <dgm:hierBranch val="init"/>
        </dgm:presLayoutVars>
      </dgm:prSet>
      <dgm:spPr/>
    </dgm:pt>
    <dgm:pt modelId="{F480CCE1-467E-2542-AF12-15B567729CE7}" type="pres">
      <dgm:prSet presAssocID="{5B920722-D12B-8C44-BA5A-1C9A3EC95DE7}" presName="rootComposite1" presStyleCnt="0"/>
      <dgm:spPr/>
    </dgm:pt>
    <dgm:pt modelId="{01A1FC84-FBA7-0749-9BD2-549DB760EEA7}" type="pres">
      <dgm:prSet presAssocID="{5B920722-D12B-8C44-BA5A-1C9A3EC95DE7}" presName="rootText1" presStyleLbl="node0" presStyleIdx="0" presStyleCnt="1">
        <dgm:presLayoutVars>
          <dgm:chPref val="3"/>
        </dgm:presLayoutVars>
      </dgm:prSet>
      <dgm:spPr/>
    </dgm:pt>
    <dgm:pt modelId="{DE32C373-73F9-EF4E-BF22-1892F408BFDD}" type="pres">
      <dgm:prSet presAssocID="{5B920722-D12B-8C44-BA5A-1C9A3EC95DE7}" presName="rootConnector1" presStyleLbl="node1" presStyleIdx="0" presStyleCnt="0"/>
      <dgm:spPr/>
    </dgm:pt>
    <dgm:pt modelId="{25C1A046-53C2-A444-95CF-C2057C9F0C0B}" type="pres">
      <dgm:prSet presAssocID="{5B920722-D12B-8C44-BA5A-1C9A3EC95DE7}" presName="hierChild2" presStyleCnt="0"/>
      <dgm:spPr/>
    </dgm:pt>
    <dgm:pt modelId="{680D3FD3-A065-C042-B6CC-5E7A01D54806}" type="pres">
      <dgm:prSet presAssocID="{CD4DC362-DEF7-BA43-A571-15345E233828}" presName="Name37" presStyleLbl="parChTrans1D2" presStyleIdx="0" presStyleCnt="4"/>
      <dgm:spPr/>
    </dgm:pt>
    <dgm:pt modelId="{8B36FFA5-11D3-AD42-A7C0-EFF6A2788250}" type="pres">
      <dgm:prSet presAssocID="{BE73702E-041C-5644-9B27-81CC209389CF}" presName="hierRoot2" presStyleCnt="0">
        <dgm:presLayoutVars>
          <dgm:hierBranch val="init"/>
        </dgm:presLayoutVars>
      </dgm:prSet>
      <dgm:spPr/>
    </dgm:pt>
    <dgm:pt modelId="{4170A018-3FBB-3947-BE38-E4F782F1CC41}" type="pres">
      <dgm:prSet presAssocID="{BE73702E-041C-5644-9B27-81CC209389CF}" presName="rootComposite" presStyleCnt="0"/>
      <dgm:spPr/>
    </dgm:pt>
    <dgm:pt modelId="{4A4786D2-98BC-764D-87E1-3AE31303895C}" type="pres">
      <dgm:prSet presAssocID="{BE73702E-041C-5644-9B27-81CC209389CF}" presName="rootText" presStyleLbl="node2" presStyleIdx="0" presStyleCnt="4">
        <dgm:presLayoutVars>
          <dgm:chPref val="3"/>
        </dgm:presLayoutVars>
      </dgm:prSet>
      <dgm:spPr/>
    </dgm:pt>
    <dgm:pt modelId="{D4993305-23CA-1645-A2C2-91C1BA02ED73}" type="pres">
      <dgm:prSet presAssocID="{BE73702E-041C-5644-9B27-81CC209389CF}" presName="rootConnector" presStyleLbl="node2" presStyleIdx="0" presStyleCnt="4"/>
      <dgm:spPr/>
    </dgm:pt>
    <dgm:pt modelId="{D515926C-3B3F-8C4C-9D62-F3A78894249E}" type="pres">
      <dgm:prSet presAssocID="{BE73702E-041C-5644-9B27-81CC209389CF}" presName="hierChild4" presStyleCnt="0"/>
      <dgm:spPr/>
    </dgm:pt>
    <dgm:pt modelId="{731FFC92-81E7-D045-83A0-89BDD22636CE}" type="pres">
      <dgm:prSet presAssocID="{BE73702E-041C-5644-9B27-81CC209389CF}" presName="hierChild5" presStyleCnt="0"/>
      <dgm:spPr/>
    </dgm:pt>
    <dgm:pt modelId="{34D730D0-55B5-684A-BEA6-06065368A86E}" type="pres">
      <dgm:prSet presAssocID="{8A3D601E-89C9-B944-ABAC-5280F1E3BA36}" presName="Name37" presStyleLbl="parChTrans1D2" presStyleIdx="1" presStyleCnt="4"/>
      <dgm:spPr/>
    </dgm:pt>
    <dgm:pt modelId="{62AB0B5D-6903-2444-BAD3-C6E356CD4BBF}" type="pres">
      <dgm:prSet presAssocID="{4D37AFF1-345A-E844-895F-1D4F1A4DBF1F}" presName="hierRoot2" presStyleCnt="0">
        <dgm:presLayoutVars>
          <dgm:hierBranch val="init"/>
        </dgm:presLayoutVars>
      </dgm:prSet>
      <dgm:spPr/>
    </dgm:pt>
    <dgm:pt modelId="{07EE861E-6DFC-A841-A391-F8650DBC8B37}" type="pres">
      <dgm:prSet presAssocID="{4D37AFF1-345A-E844-895F-1D4F1A4DBF1F}" presName="rootComposite" presStyleCnt="0"/>
      <dgm:spPr/>
    </dgm:pt>
    <dgm:pt modelId="{E2F4E70B-3CD3-1143-AF97-13267B19AA19}" type="pres">
      <dgm:prSet presAssocID="{4D37AFF1-345A-E844-895F-1D4F1A4DBF1F}" presName="rootText" presStyleLbl="node2" presStyleIdx="1" presStyleCnt="4">
        <dgm:presLayoutVars>
          <dgm:chPref val="3"/>
        </dgm:presLayoutVars>
      </dgm:prSet>
      <dgm:spPr/>
    </dgm:pt>
    <dgm:pt modelId="{E52BA38A-7055-3F42-B4C7-3029D88BB8E5}" type="pres">
      <dgm:prSet presAssocID="{4D37AFF1-345A-E844-895F-1D4F1A4DBF1F}" presName="rootConnector" presStyleLbl="node2" presStyleIdx="1" presStyleCnt="4"/>
      <dgm:spPr/>
    </dgm:pt>
    <dgm:pt modelId="{8EDA0A7A-13D3-034D-A1C6-A1102DB98888}" type="pres">
      <dgm:prSet presAssocID="{4D37AFF1-345A-E844-895F-1D4F1A4DBF1F}" presName="hierChild4" presStyleCnt="0"/>
      <dgm:spPr/>
    </dgm:pt>
    <dgm:pt modelId="{3918239A-3D3D-2B41-90B3-FA49B77AE8C8}" type="pres">
      <dgm:prSet presAssocID="{4D37AFF1-345A-E844-895F-1D4F1A4DBF1F}" presName="hierChild5" presStyleCnt="0"/>
      <dgm:spPr/>
    </dgm:pt>
    <dgm:pt modelId="{86B4A6F1-CAB5-DA4B-A9C6-0204B3214A51}" type="pres">
      <dgm:prSet presAssocID="{D6F96CCF-9C37-A849-8CDC-CA70C2241057}" presName="Name37" presStyleLbl="parChTrans1D2" presStyleIdx="2" presStyleCnt="4"/>
      <dgm:spPr/>
    </dgm:pt>
    <dgm:pt modelId="{4B570BB6-5211-964F-BEC2-9D32785194C1}" type="pres">
      <dgm:prSet presAssocID="{ECA03857-FBC8-BB4C-8BDB-09E7CDCA0812}" presName="hierRoot2" presStyleCnt="0">
        <dgm:presLayoutVars>
          <dgm:hierBranch val="init"/>
        </dgm:presLayoutVars>
      </dgm:prSet>
      <dgm:spPr/>
    </dgm:pt>
    <dgm:pt modelId="{0BBEC25D-7E20-3D43-BDA8-2719DF6C7B3C}" type="pres">
      <dgm:prSet presAssocID="{ECA03857-FBC8-BB4C-8BDB-09E7CDCA0812}" presName="rootComposite" presStyleCnt="0"/>
      <dgm:spPr/>
    </dgm:pt>
    <dgm:pt modelId="{C4349BF6-B320-B344-89AA-73B590B34274}" type="pres">
      <dgm:prSet presAssocID="{ECA03857-FBC8-BB4C-8BDB-09E7CDCA0812}" presName="rootText" presStyleLbl="node2" presStyleIdx="2" presStyleCnt="4">
        <dgm:presLayoutVars>
          <dgm:chPref val="3"/>
        </dgm:presLayoutVars>
      </dgm:prSet>
      <dgm:spPr/>
    </dgm:pt>
    <dgm:pt modelId="{70C58754-142D-6648-84D6-774D50E13F91}" type="pres">
      <dgm:prSet presAssocID="{ECA03857-FBC8-BB4C-8BDB-09E7CDCA0812}" presName="rootConnector" presStyleLbl="node2" presStyleIdx="2" presStyleCnt="4"/>
      <dgm:spPr/>
    </dgm:pt>
    <dgm:pt modelId="{57B128EE-B13F-5D48-A105-823115DFB62B}" type="pres">
      <dgm:prSet presAssocID="{ECA03857-FBC8-BB4C-8BDB-09E7CDCA0812}" presName="hierChild4" presStyleCnt="0"/>
      <dgm:spPr/>
    </dgm:pt>
    <dgm:pt modelId="{2E91F541-4F59-AD4B-B564-1EB8778C97DA}" type="pres">
      <dgm:prSet presAssocID="{ECA03857-FBC8-BB4C-8BDB-09E7CDCA0812}" presName="hierChild5" presStyleCnt="0"/>
      <dgm:spPr/>
    </dgm:pt>
    <dgm:pt modelId="{57DB4618-A670-DC40-A3D4-51CB1176E68C}" type="pres">
      <dgm:prSet presAssocID="{AEF24D61-FA3B-C049-9E1F-6CC2642E286B}" presName="Name37" presStyleLbl="parChTrans1D2" presStyleIdx="3" presStyleCnt="4"/>
      <dgm:spPr/>
    </dgm:pt>
    <dgm:pt modelId="{819406EA-C639-914F-BF2F-0DCBDF88056D}" type="pres">
      <dgm:prSet presAssocID="{B955347C-0B9A-6E44-8241-C87CD61CA160}" presName="hierRoot2" presStyleCnt="0">
        <dgm:presLayoutVars>
          <dgm:hierBranch val="init"/>
        </dgm:presLayoutVars>
      </dgm:prSet>
      <dgm:spPr/>
    </dgm:pt>
    <dgm:pt modelId="{DCA00D0C-FADD-E148-9230-8F7625C6C045}" type="pres">
      <dgm:prSet presAssocID="{B955347C-0B9A-6E44-8241-C87CD61CA160}" presName="rootComposite" presStyleCnt="0"/>
      <dgm:spPr/>
    </dgm:pt>
    <dgm:pt modelId="{385DD209-D41C-8F44-8092-FBC66E6854F3}" type="pres">
      <dgm:prSet presAssocID="{B955347C-0B9A-6E44-8241-C87CD61CA160}" presName="rootText" presStyleLbl="node2" presStyleIdx="3" presStyleCnt="4">
        <dgm:presLayoutVars>
          <dgm:chPref val="3"/>
        </dgm:presLayoutVars>
      </dgm:prSet>
      <dgm:spPr/>
    </dgm:pt>
    <dgm:pt modelId="{AA19F95D-650A-E542-92A5-F9A949167463}" type="pres">
      <dgm:prSet presAssocID="{B955347C-0B9A-6E44-8241-C87CD61CA160}" presName="rootConnector" presStyleLbl="node2" presStyleIdx="3" presStyleCnt="4"/>
      <dgm:spPr/>
    </dgm:pt>
    <dgm:pt modelId="{51E1349D-B5F5-DA4A-B2DE-BCDB4B8DDD75}" type="pres">
      <dgm:prSet presAssocID="{B955347C-0B9A-6E44-8241-C87CD61CA160}" presName="hierChild4" presStyleCnt="0"/>
      <dgm:spPr/>
    </dgm:pt>
    <dgm:pt modelId="{2921A404-AC2C-5F4E-AFE4-3FE85F011104}" type="pres">
      <dgm:prSet presAssocID="{B955347C-0B9A-6E44-8241-C87CD61CA160}" presName="hierChild5" presStyleCnt="0"/>
      <dgm:spPr/>
    </dgm:pt>
    <dgm:pt modelId="{ED07EAFC-D951-244E-9DD6-CF15EA830745}" type="pres">
      <dgm:prSet presAssocID="{5B920722-D12B-8C44-BA5A-1C9A3EC95DE7}" presName="hierChild3" presStyleCnt="0"/>
      <dgm:spPr/>
    </dgm:pt>
  </dgm:ptLst>
  <dgm:cxnLst>
    <dgm:cxn modelId="{87AECF05-93A0-FF42-838D-44774E5A1DDD}" type="presOf" srcId="{B955347C-0B9A-6E44-8241-C87CD61CA160}" destId="{AA19F95D-650A-E542-92A5-F9A949167463}" srcOrd="1" destOrd="0" presId="urn:microsoft.com/office/officeart/2005/8/layout/orgChart1"/>
    <dgm:cxn modelId="{74702516-D5F5-8F4F-BBEC-1A344AECD507}" type="presOf" srcId="{6E79337B-25B0-9640-B74E-E4C4DCD84AFD}" destId="{4C0C4F49-4F44-0444-A720-6921413CC939}" srcOrd="0" destOrd="0" presId="urn:microsoft.com/office/officeart/2005/8/layout/orgChart1"/>
    <dgm:cxn modelId="{7A313C2C-DA4F-EE4B-9834-45D5B0E1F387}" type="presOf" srcId="{AEF24D61-FA3B-C049-9E1F-6CC2642E286B}" destId="{57DB4618-A670-DC40-A3D4-51CB1176E68C}" srcOrd="0" destOrd="0" presId="urn:microsoft.com/office/officeart/2005/8/layout/orgChart1"/>
    <dgm:cxn modelId="{6021E031-BF9F-5343-B040-71FC1C45BA34}" srcId="{6E79337B-25B0-9640-B74E-E4C4DCD84AFD}" destId="{5B920722-D12B-8C44-BA5A-1C9A3EC95DE7}" srcOrd="0" destOrd="0" parTransId="{8D1BFBE7-8136-1E46-AAE0-81B03AEBC33A}" sibTransId="{CE145021-DB62-6445-A3FD-D25F214E48A3}"/>
    <dgm:cxn modelId="{70D2CA40-EF1D-5B47-A38F-0E44A414BE8D}" type="presOf" srcId="{5B920722-D12B-8C44-BA5A-1C9A3EC95DE7}" destId="{01A1FC84-FBA7-0749-9BD2-549DB760EEA7}" srcOrd="0" destOrd="0" presId="urn:microsoft.com/office/officeart/2005/8/layout/orgChart1"/>
    <dgm:cxn modelId="{B81D4A5C-DD4A-894C-8CDC-8AAF70153A39}" srcId="{5B920722-D12B-8C44-BA5A-1C9A3EC95DE7}" destId="{BE73702E-041C-5644-9B27-81CC209389CF}" srcOrd="0" destOrd="0" parTransId="{CD4DC362-DEF7-BA43-A571-15345E233828}" sibTransId="{F9CE1210-FB69-2343-A43E-4CAE6673A832}"/>
    <dgm:cxn modelId="{44874760-375D-8444-9625-C5CC2C0EFF00}" type="presOf" srcId="{BE73702E-041C-5644-9B27-81CC209389CF}" destId="{4A4786D2-98BC-764D-87E1-3AE31303895C}" srcOrd="0" destOrd="0" presId="urn:microsoft.com/office/officeart/2005/8/layout/orgChart1"/>
    <dgm:cxn modelId="{2A095460-819B-4549-967B-4876074E6AC9}" type="presOf" srcId="{4D37AFF1-345A-E844-895F-1D4F1A4DBF1F}" destId="{E52BA38A-7055-3F42-B4C7-3029D88BB8E5}" srcOrd="1" destOrd="0" presId="urn:microsoft.com/office/officeart/2005/8/layout/orgChart1"/>
    <dgm:cxn modelId="{D818AC63-EF1A-6F49-B8A8-DC193CFEABAC}" type="presOf" srcId="{5B920722-D12B-8C44-BA5A-1C9A3EC95DE7}" destId="{DE32C373-73F9-EF4E-BF22-1892F408BFDD}" srcOrd="1" destOrd="0" presId="urn:microsoft.com/office/officeart/2005/8/layout/orgChart1"/>
    <dgm:cxn modelId="{3D145544-A83E-A844-B30E-3C009CBB19CF}" type="presOf" srcId="{4D37AFF1-345A-E844-895F-1D4F1A4DBF1F}" destId="{E2F4E70B-3CD3-1143-AF97-13267B19AA19}" srcOrd="0" destOrd="0" presId="urn:microsoft.com/office/officeart/2005/8/layout/orgChart1"/>
    <dgm:cxn modelId="{4780276D-16DB-D447-A6FE-BF000DE57579}" type="presOf" srcId="{D6F96CCF-9C37-A849-8CDC-CA70C2241057}" destId="{86B4A6F1-CAB5-DA4B-A9C6-0204B3214A51}" srcOrd="0" destOrd="0" presId="urn:microsoft.com/office/officeart/2005/8/layout/orgChart1"/>
    <dgm:cxn modelId="{00568A70-AEDD-F643-8EC5-20ABECEE7A2F}" type="presOf" srcId="{8A3D601E-89C9-B944-ABAC-5280F1E3BA36}" destId="{34D730D0-55B5-684A-BEA6-06065368A86E}" srcOrd="0" destOrd="0" presId="urn:microsoft.com/office/officeart/2005/8/layout/orgChart1"/>
    <dgm:cxn modelId="{230B1156-AC85-7E4A-AA54-7C46039AFB4A}" type="presOf" srcId="{B955347C-0B9A-6E44-8241-C87CD61CA160}" destId="{385DD209-D41C-8F44-8092-FBC66E6854F3}" srcOrd="0" destOrd="0" presId="urn:microsoft.com/office/officeart/2005/8/layout/orgChart1"/>
    <dgm:cxn modelId="{7900277A-2941-604B-82C3-698EB1BB0394}" srcId="{5B920722-D12B-8C44-BA5A-1C9A3EC95DE7}" destId="{B955347C-0B9A-6E44-8241-C87CD61CA160}" srcOrd="3" destOrd="0" parTransId="{AEF24D61-FA3B-C049-9E1F-6CC2642E286B}" sibTransId="{5D99334D-D3E3-D64F-9458-4F701B05DF27}"/>
    <dgm:cxn modelId="{3133735A-A9E3-374C-B85E-DFFDFC8957FD}" type="presOf" srcId="{CD4DC362-DEF7-BA43-A571-15345E233828}" destId="{680D3FD3-A065-C042-B6CC-5E7A01D54806}" srcOrd="0" destOrd="0" presId="urn:microsoft.com/office/officeart/2005/8/layout/orgChart1"/>
    <dgm:cxn modelId="{E568BA98-EA79-FD49-A87E-CF34DCA499AF}" srcId="{5B920722-D12B-8C44-BA5A-1C9A3EC95DE7}" destId="{ECA03857-FBC8-BB4C-8BDB-09E7CDCA0812}" srcOrd="2" destOrd="0" parTransId="{D6F96CCF-9C37-A849-8CDC-CA70C2241057}" sibTransId="{A8089A2A-8E5D-064E-B481-FAED4452D334}"/>
    <dgm:cxn modelId="{5C915AB2-EE12-5249-88D1-17B8005FC28B}" type="presOf" srcId="{ECA03857-FBC8-BB4C-8BDB-09E7CDCA0812}" destId="{70C58754-142D-6648-84D6-774D50E13F91}" srcOrd="1" destOrd="0" presId="urn:microsoft.com/office/officeart/2005/8/layout/orgChart1"/>
    <dgm:cxn modelId="{5F59F5B6-832C-AA4D-AA22-6C906A6F2888}" srcId="{5B920722-D12B-8C44-BA5A-1C9A3EC95DE7}" destId="{4D37AFF1-345A-E844-895F-1D4F1A4DBF1F}" srcOrd="1" destOrd="0" parTransId="{8A3D601E-89C9-B944-ABAC-5280F1E3BA36}" sibTransId="{AF1D6187-E181-8E4F-9E02-16BEE15DF4A9}"/>
    <dgm:cxn modelId="{D6D9E3F3-83E4-8E47-BEE6-C3EB1017AB3D}" type="presOf" srcId="{ECA03857-FBC8-BB4C-8BDB-09E7CDCA0812}" destId="{C4349BF6-B320-B344-89AA-73B590B34274}" srcOrd="0" destOrd="0" presId="urn:microsoft.com/office/officeart/2005/8/layout/orgChart1"/>
    <dgm:cxn modelId="{23FC5AFA-E5EF-A44B-90DB-0D6AA196F2BD}" type="presOf" srcId="{BE73702E-041C-5644-9B27-81CC209389CF}" destId="{D4993305-23CA-1645-A2C2-91C1BA02ED73}" srcOrd="1" destOrd="0" presId="urn:microsoft.com/office/officeart/2005/8/layout/orgChart1"/>
    <dgm:cxn modelId="{65525D35-8B6F-AA41-8CA7-C38391912F88}" type="presParOf" srcId="{4C0C4F49-4F44-0444-A720-6921413CC939}" destId="{E01BFFC7-56EE-624D-8DC0-A7F203B5CBFA}" srcOrd="0" destOrd="0" presId="urn:microsoft.com/office/officeart/2005/8/layout/orgChart1"/>
    <dgm:cxn modelId="{8C0A9AB2-BC03-DB49-BB69-C9B9D19EF317}" type="presParOf" srcId="{E01BFFC7-56EE-624D-8DC0-A7F203B5CBFA}" destId="{F480CCE1-467E-2542-AF12-15B567729CE7}" srcOrd="0" destOrd="0" presId="urn:microsoft.com/office/officeart/2005/8/layout/orgChart1"/>
    <dgm:cxn modelId="{769183FD-A5C0-5C42-A527-858BDCD889FA}" type="presParOf" srcId="{F480CCE1-467E-2542-AF12-15B567729CE7}" destId="{01A1FC84-FBA7-0749-9BD2-549DB760EEA7}" srcOrd="0" destOrd="0" presId="urn:microsoft.com/office/officeart/2005/8/layout/orgChart1"/>
    <dgm:cxn modelId="{16E7FB5A-E9B5-F741-9E45-D6E8220BB553}" type="presParOf" srcId="{F480CCE1-467E-2542-AF12-15B567729CE7}" destId="{DE32C373-73F9-EF4E-BF22-1892F408BFDD}" srcOrd="1" destOrd="0" presId="urn:microsoft.com/office/officeart/2005/8/layout/orgChart1"/>
    <dgm:cxn modelId="{0907C032-2D17-9540-A7DB-F97A28AE8376}" type="presParOf" srcId="{E01BFFC7-56EE-624D-8DC0-A7F203B5CBFA}" destId="{25C1A046-53C2-A444-95CF-C2057C9F0C0B}" srcOrd="1" destOrd="0" presId="urn:microsoft.com/office/officeart/2005/8/layout/orgChart1"/>
    <dgm:cxn modelId="{F2FB7C76-4CD2-4D48-BDF4-5A563CEED8AF}" type="presParOf" srcId="{25C1A046-53C2-A444-95CF-C2057C9F0C0B}" destId="{680D3FD3-A065-C042-B6CC-5E7A01D54806}" srcOrd="0" destOrd="0" presId="urn:microsoft.com/office/officeart/2005/8/layout/orgChart1"/>
    <dgm:cxn modelId="{2F509CBD-B09A-6E4C-82B7-DE87DDDAB139}" type="presParOf" srcId="{25C1A046-53C2-A444-95CF-C2057C9F0C0B}" destId="{8B36FFA5-11D3-AD42-A7C0-EFF6A2788250}" srcOrd="1" destOrd="0" presId="urn:microsoft.com/office/officeart/2005/8/layout/orgChart1"/>
    <dgm:cxn modelId="{D82972BB-4A04-774D-8041-F5A516BB002B}" type="presParOf" srcId="{8B36FFA5-11D3-AD42-A7C0-EFF6A2788250}" destId="{4170A018-3FBB-3947-BE38-E4F782F1CC41}" srcOrd="0" destOrd="0" presId="urn:microsoft.com/office/officeart/2005/8/layout/orgChart1"/>
    <dgm:cxn modelId="{E2394FBA-607C-4C4B-B483-C38A75082B2B}" type="presParOf" srcId="{4170A018-3FBB-3947-BE38-E4F782F1CC41}" destId="{4A4786D2-98BC-764D-87E1-3AE31303895C}" srcOrd="0" destOrd="0" presId="urn:microsoft.com/office/officeart/2005/8/layout/orgChart1"/>
    <dgm:cxn modelId="{1AF9999A-10C6-2F44-AF88-46FFFF39DDDC}" type="presParOf" srcId="{4170A018-3FBB-3947-BE38-E4F782F1CC41}" destId="{D4993305-23CA-1645-A2C2-91C1BA02ED73}" srcOrd="1" destOrd="0" presId="urn:microsoft.com/office/officeart/2005/8/layout/orgChart1"/>
    <dgm:cxn modelId="{9326170A-62A1-7345-9C3C-526B9707C132}" type="presParOf" srcId="{8B36FFA5-11D3-AD42-A7C0-EFF6A2788250}" destId="{D515926C-3B3F-8C4C-9D62-F3A78894249E}" srcOrd="1" destOrd="0" presId="urn:microsoft.com/office/officeart/2005/8/layout/orgChart1"/>
    <dgm:cxn modelId="{13BC9D80-6D06-6C41-BEEB-2226883B0217}" type="presParOf" srcId="{8B36FFA5-11D3-AD42-A7C0-EFF6A2788250}" destId="{731FFC92-81E7-D045-83A0-89BDD22636CE}" srcOrd="2" destOrd="0" presId="urn:microsoft.com/office/officeart/2005/8/layout/orgChart1"/>
    <dgm:cxn modelId="{C2B19DC3-D9ED-A34E-9E6C-CEA26C6B7C6C}" type="presParOf" srcId="{25C1A046-53C2-A444-95CF-C2057C9F0C0B}" destId="{34D730D0-55B5-684A-BEA6-06065368A86E}" srcOrd="2" destOrd="0" presId="urn:microsoft.com/office/officeart/2005/8/layout/orgChart1"/>
    <dgm:cxn modelId="{1938B0FB-288B-3F4B-ABA9-B048DC37A529}" type="presParOf" srcId="{25C1A046-53C2-A444-95CF-C2057C9F0C0B}" destId="{62AB0B5D-6903-2444-BAD3-C6E356CD4BBF}" srcOrd="3" destOrd="0" presId="urn:microsoft.com/office/officeart/2005/8/layout/orgChart1"/>
    <dgm:cxn modelId="{BC82D6DD-05A6-9C49-9514-8435F6B1549F}" type="presParOf" srcId="{62AB0B5D-6903-2444-BAD3-C6E356CD4BBF}" destId="{07EE861E-6DFC-A841-A391-F8650DBC8B37}" srcOrd="0" destOrd="0" presId="urn:microsoft.com/office/officeart/2005/8/layout/orgChart1"/>
    <dgm:cxn modelId="{DDA945E7-AE09-B344-A285-7C356EEEC8DC}" type="presParOf" srcId="{07EE861E-6DFC-A841-A391-F8650DBC8B37}" destId="{E2F4E70B-3CD3-1143-AF97-13267B19AA19}" srcOrd="0" destOrd="0" presId="urn:microsoft.com/office/officeart/2005/8/layout/orgChart1"/>
    <dgm:cxn modelId="{392EF4E9-132E-044A-9435-867564071CB8}" type="presParOf" srcId="{07EE861E-6DFC-A841-A391-F8650DBC8B37}" destId="{E52BA38A-7055-3F42-B4C7-3029D88BB8E5}" srcOrd="1" destOrd="0" presId="urn:microsoft.com/office/officeart/2005/8/layout/orgChart1"/>
    <dgm:cxn modelId="{A4E36611-D0BC-D540-B39C-C2E15BD3FEFC}" type="presParOf" srcId="{62AB0B5D-6903-2444-BAD3-C6E356CD4BBF}" destId="{8EDA0A7A-13D3-034D-A1C6-A1102DB98888}" srcOrd="1" destOrd="0" presId="urn:microsoft.com/office/officeart/2005/8/layout/orgChart1"/>
    <dgm:cxn modelId="{F8AE864A-D728-9946-A66C-830F53BBB0AC}" type="presParOf" srcId="{62AB0B5D-6903-2444-BAD3-C6E356CD4BBF}" destId="{3918239A-3D3D-2B41-90B3-FA49B77AE8C8}" srcOrd="2" destOrd="0" presId="urn:microsoft.com/office/officeart/2005/8/layout/orgChart1"/>
    <dgm:cxn modelId="{3BBA4D12-506B-2B4A-BFA4-87EF16EA4748}" type="presParOf" srcId="{25C1A046-53C2-A444-95CF-C2057C9F0C0B}" destId="{86B4A6F1-CAB5-DA4B-A9C6-0204B3214A51}" srcOrd="4" destOrd="0" presId="urn:microsoft.com/office/officeart/2005/8/layout/orgChart1"/>
    <dgm:cxn modelId="{D72B52F5-F0CD-C44C-9A0F-6F664729554C}" type="presParOf" srcId="{25C1A046-53C2-A444-95CF-C2057C9F0C0B}" destId="{4B570BB6-5211-964F-BEC2-9D32785194C1}" srcOrd="5" destOrd="0" presId="urn:microsoft.com/office/officeart/2005/8/layout/orgChart1"/>
    <dgm:cxn modelId="{84E39B24-CC98-FD4E-99EF-6CDC68F687E2}" type="presParOf" srcId="{4B570BB6-5211-964F-BEC2-9D32785194C1}" destId="{0BBEC25D-7E20-3D43-BDA8-2719DF6C7B3C}" srcOrd="0" destOrd="0" presId="urn:microsoft.com/office/officeart/2005/8/layout/orgChart1"/>
    <dgm:cxn modelId="{D1768393-CE70-3440-9421-E0102BC9ABDE}" type="presParOf" srcId="{0BBEC25D-7E20-3D43-BDA8-2719DF6C7B3C}" destId="{C4349BF6-B320-B344-89AA-73B590B34274}" srcOrd="0" destOrd="0" presId="urn:microsoft.com/office/officeart/2005/8/layout/orgChart1"/>
    <dgm:cxn modelId="{894FBC6A-0A2B-4B4E-80AA-E357EC2EBCCD}" type="presParOf" srcId="{0BBEC25D-7E20-3D43-BDA8-2719DF6C7B3C}" destId="{70C58754-142D-6648-84D6-774D50E13F91}" srcOrd="1" destOrd="0" presId="urn:microsoft.com/office/officeart/2005/8/layout/orgChart1"/>
    <dgm:cxn modelId="{45D2F134-9F31-D949-9667-7D63DCB78B12}" type="presParOf" srcId="{4B570BB6-5211-964F-BEC2-9D32785194C1}" destId="{57B128EE-B13F-5D48-A105-823115DFB62B}" srcOrd="1" destOrd="0" presId="urn:microsoft.com/office/officeart/2005/8/layout/orgChart1"/>
    <dgm:cxn modelId="{EA2E6E03-873B-7047-98DC-7172A8DE972F}" type="presParOf" srcId="{4B570BB6-5211-964F-BEC2-9D32785194C1}" destId="{2E91F541-4F59-AD4B-B564-1EB8778C97DA}" srcOrd="2" destOrd="0" presId="urn:microsoft.com/office/officeart/2005/8/layout/orgChart1"/>
    <dgm:cxn modelId="{E4E8B6CB-5A3F-004B-BA9F-B0A416DE5208}" type="presParOf" srcId="{25C1A046-53C2-A444-95CF-C2057C9F0C0B}" destId="{57DB4618-A670-DC40-A3D4-51CB1176E68C}" srcOrd="6" destOrd="0" presId="urn:microsoft.com/office/officeart/2005/8/layout/orgChart1"/>
    <dgm:cxn modelId="{2E33A423-EE85-074A-AA65-FD8AD468359E}" type="presParOf" srcId="{25C1A046-53C2-A444-95CF-C2057C9F0C0B}" destId="{819406EA-C639-914F-BF2F-0DCBDF88056D}" srcOrd="7" destOrd="0" presId="urn:microsoft.com/office/officeart/2005/8/layout/orgChart1"/>
    <dgm:cxn modelId="{A7DD696D-9259-214C-8E50-C72129DA284C}" type="presParOf" srcId="{819406EA-C639-914F-BF2F-0DCBDF88056D}" destId="{DCA00D0C-FADD-E148-9230-8F7625C6C045}" srcOrd="0" destOrd="0" presId="urn:microsoft.com/office/officeart/2005/8/layout/orgChart1"/>
    <dgm:cxn modelId="{1E7CD3C2-2FB1-B14B-8ACE-3F7212037CBB}" type="presParOf" srcId="{DCA00D0C-FADD-E148-9230-8F7625C6C045}" destId="{385DD209-D41C-8F44-8092-FBC66E6854F3}" srcOrd="0" destOrd="0" presId="urn:microsoft.com/office/officeart/2005/8/layout/orgChart1"/>
    <dgm:cxn modelId="{C46E17BB-6F20-414B-9DB0-0244EE30CF22}" type="presParOf" srcId="{DCA00D0C-FADD-E148-9230-8F7625C6C045}" destId="{AA19F95D-650A-E542-92A5-F9A949167463}" srcOrd="1" destOrd="0" presId="urn:microsoft.com/office/officeart/2005/8/layout/orgChart1"/>
    <dgm:cxn modelId="{8E0DD3A7-16CD-FD43-AA3A-E77631A5F1FF}" type="presParOf" srcId="{819406EA-C639-914F-BF2F-0DCBDF88056D}" destId="{51E1349D-B5F5-DA4A-B2DE-BCDB4B8DDD75}" srcOrd="1" destOrd="0" presId="urn:microsoft.com/office/officeart/2005/8/layout/orgChart1"/>
    <dgm:cxn modelId="{367964F8-5204-7B41-A554-BE423BEFBF03}" type="presParOf" srcId="{819406EA-C639-914F-BF2F-0DCBDF88056D}" destId="{2921A404-AC2C-5F4E-AFE4-3FE85F011104}" srcOrd="2" destOrd="0" presId="urn:microsoft.com/office/officeart/2005/8/layout/orgChart1"/>
    <dgm:cxn modelId="{12008F38-DE6E-3943-A957-FC6C083EB226}" type="presParOf" srcId="{E01BFFC7-56EE-624D-8DC0-A7F203B5CBFA}" destId="{ED07EAFC-D951-244E-9DD6-CF15EA83074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3BEA6-DC78-4B9A-8A84-1E6DC5418DAE}">
      <dsp:nvSpPr>
        <dsp:cNvPr id="0" name=""/>
        <dsp:cNvSpPr/>
      </dsp:nvSpPr>
      <dsp:spPr>
        <a:xfrm>
          <a:off x="301056" y="721958"/>
          <a:ext cx="938232" cy="9382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F48F2-4E44-4D1B-A476-D7409B77AFD6}">
      <dsp:nvSpPr>
        <dsp:cNvPr id="0" name=""/>
        <dsp:cNvSpPr/>
      </dsp:nvSpPr>
      <dsp:spPr>
        <a:xfrm>
          <a:off x="501008" y="921910"/>
          <a:ext cx="538330" cy="538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E5B9E8-63C7-4EDF-9266-5776210C4D5C}">
      <dsp:nvSpPr>
        <dsp:cNvPr id="0" name=""/>
        <dsp:cNvSpPr/>
      </dsp:nvSpPr>
      <dsp:spPr>
        <a:xfrm>
          <a:off x="1130" y="1952427"/>
          <a:ext cx="1538085" cy="615234"/>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b="1" kern="1200" dirty="0"/>
            <a:t>1.PLANLAMA</a:t>
          </a:r>
          <a:endParaRPr lang="en-US" sz="1100" kern="1200" dirty="0"/>
        </a:p>
      </dsp:txBody>
      <dsp:txXfrm>
        <a:off x="1130" y="1952427"/>
        <a:ext cx="1538085" cy="615234"/>
      </dsp:txXfrm>
    </dsp:sp>
    <dsp:sp modelId="{0D9E7092-AE6B-47B6-B581-D04027F250EE}">
      <dsp:nvSpPr>
        <dsp:cNvPr id="0" name=""/>
        <dsp:cNvSpPr/>
      </dsp:nvSpPr>
      <dsp:spPr>
        <a:xfrm>
          <a:off x="2108307" y="721958"/>
          <a:ext cx="938232" cy="9382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A2D52-A0DC-4000-897A-2408A5927193}">
      <dsp:nvSpPr>
        <dsp:cNvPr id="0" name=""/>
        <dsp:cNvSpPr/>
      </dsp:nvSpPr>
      <dsp:spPr>
        <a:xfrm>
          <a:off x="2308258" y="921910"/>
          <a:ext cx="538330" cy="538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AD3A07-B07B-4BCB-97DE-78139D4B6667}">
      <dsp:nvSpPr>
        <dsp:cNvPr id="0" name=""/>
        <dsp:cNvSpPr/>
      </dsp:nvSpPr>
      <dsp:spPr>
        <a:xfrm>
          <a:off x="1808381" y="1952427"/>
          <a:ext cx="1538085" cy="615234"/>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b="1" kern="1200" dirty="0"/>
            <a:t>2.ÖRGÜTLEME (ORGANİZASYON)</a:t>
          </a:r>
          <a:endParaRPr lang="en-US" sz="1100" kern="1200" dirty="0"/>
        </a:p>
      </dsp:txBody>
      <dsp:txXfrm>
        <a:off x="1808381" y="1952427"/>
        <a:ext cx="1538085" cy="615234"/>
      </dsp:txXfrm>
    </dsp:sp>
    <dsp:sp modelId="{81F071E7-AC1C-4953-88D2-70D95ECDB536}">
      <dsp:nvSpPr>
        <dsp:cNvPr id="0" name=""/>
        <dsp:cNvSpPr/>
      </dsp:nvSpPr>
      <dsp:spPr>
        <a:xfrm>
          <a:off x="3915558" y="721958"/>
          <a:ext cx="938232" cy="9382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5FFCC2-1D02-41F5-BDB3-181582944991}">
      <dsp:nvSpPr>
        <dsp:cNvPr id="0" name=""/>
        <dsp:cNvSpPr/>
      </dsp:nvSpPr>
      <dsp:spPr>
        <a:xfrm>
          <a:off x="4115509" y="921910"/>
          <a:ext cx="538330" cy="538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51F3E4-687C-4C01-84CA-B6D6F4DF9BB6}">
      <dsp:nvSpPr>
        <dsp:cNvPr id="0" name=""/>
        <dsp:cNvSpPr/>
      </dsp:nvSpPr>
      <dsp:spPr>
        <a:xfrm>
          <a:off x="3615632" y="1952427"/>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b="1" kern="1200"/>
            <a:t>3.YÖNELTME (YÖNVERME-YÜRÜTME)</a:t>
          </a:r>
          <a:endParaRPr lang="en-US" sz="1100" kern="1200"/>
        </a:p>
      </dsp:txBody>
      <dsp:txXfrm>
        <a:off x="3615632" y="1952427"/>
        <a:ext cx="1538085" cy="615234"/>
      </dsp:txXfrm>
    </dsp:sp>
    <dsp:sp modelId="{B523626F-DE33-41F4-A942-06EDFBA76DD8}">
      <dsp:nvSpPr>
        <dsp:cNvPr id="0" name=""/>
        <dsp:cNvSpPr/>
      </dsp:nvSpPr>
      <dsp:spPr>
        <a:xfrm>
          <a:off x="5722809" y="721958"/>
          <a:ext cx="938232" cy="9382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4B5FD-3C02-4574-9D5E-11A81F1A0BA4}">
      <dsp:nvSpPr>
        <dsp:cNvPr id="0" name=""/>
        <dsp:cNvSpPr/>
      </dsp:nvSpPr>
      <dsp:spPr>
        <a:xfrm>
          <a:off x="5922760" y="921910"/>
          <a:ext cx="538330" cy="538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5F9804-F5C2-4614-B644-A342A0A459F0}">
      <dsp:nvSpPr>
        <dsp:cNvPr id="0" name=""/>
        <dsp:cNvSpPr/>
      </dsp:nvSpPr>
      <dsp:spPr>
        <a:xfrm>
          <a:off x="5422883" y="1952427"/>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b="1" kern="1200"/>
            <a:t>4.EŞGÜDÜMLEME (KOORDİNASYON)</a:t>
          </a:r>
          <a:endParaRPr lang="en-US" sz="1100" kern="1200"/>
        </a:p>
      </dsp:txBody>
      <dsp:txXfrm>
        <a:off x="5422883" y="1952427"/>
        <a:ext cx="1538085" cy="615234"/>
      </dsp:txXfrm>
    </dsp:sp>
    <dsp:sp modelId="{F3F5CB1A-2CDE-4BE1-96E9-AE4D7DC58FE1}">
      <dsp:nvSpPr>
        <dsp:cNvPr id="0" name=""/>
        <dsp:cNvSpPr/>
      </dsp:nvSpPr>
      <dsp:spPr>
        <a:xfrm>
          <a:off x="7530060" y="721958"/>
          <a:ext cx="938232" cy="93823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9C1BF-6DD4-4817-AF28-FE85067FF7DC}">
      <dsp:nvSpPr>
        <dsp:cNvPr id="0" name=""/>
        <dsp:cNvSpPr/>
      </dsp:nvSpPr>
      <dsp:spPr>
        <a:xfrm>
          <a:off x="7730011" y="921910"/>
          <a:ext cx="538330" cy="5383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F1FE52-6113-4F52-A128-71EE3C6B18B9}">
      <dsp:nvSpPr>
        <dsp:cNvPr id="0" name=""/>
        <dsp:cNvSpPr/>
      </dsp:nvSpPr>
      <dsp:spPr>
        <a:xfrm>
          <a:off x="7230133" y="1952427"/>
          <a:ext cx="1538085" cy="61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b="1" kern="1200"/>
            <a:t>5.KONTROL (DENETİM)</a:t>
          </a:r>
          <a:endParaRPr lang="en-US" sz="1100" kern="1200"/>
        </a:p>
      </dsp:txBody>
      <dsp:txXfrm>
        <a:off x="7230133" y="1952427"/>
        <a:ext cx="1538085" cy="61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C0E4A-89BA-3643-AB5D-165BF6C7A4B9}">
      <dsp:nvSpPr>
        <dsp:cNvPr id="0" name=""/>
        <dsp:cNvSpPr/>
      </dsp:nvSpPr>
      <dsp:spPr>
        <a:xfrm>
          <a:off x="0" y="103665"/>
          <a:ext cx="5076826" cy="238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0" kern="1200" baseline="0"/>
            <a:t>Geleceğin değerlendirilmesi ve ona göre gerekli önlemlerin alınmasıdır. Her yönetim sürecinin çok önemli bir parçası olan planlamayı, örgütsel amaçlara ulaşılmak için gerekli politika ve yöntemlerin seçimi şeklinde tanımlamak mümkündür. </a:t>
          </a:r>
          <a:endParaRPr lang="en-US" sz="1500" kern="1200"/>
        </a:p>
      </dsp:txBody>
      <dsp:txXfrm>
        <a:off x="116514" y="220179"/>
        <a:ext cx="4843798" cy="2153772"/>
      </dsp:txXfrm>
    </dsp:sp>
    <dsp:sp modelId="{13E31FA5-E61B-EA4E-BC7E-F81670FAA193}">
      <dsp:nvSpPr>
        <dsp:cNvPr id="0" name=""/>
        <dsp:cNvSpPr/>
      </dsp:nvSpPr>
      <dsp:spPr>
        <a:xfrm>
          <a:off x="0" y="2533665"/>
          <a:ext cx="5076826" cy="2386800"/>
        </a:xfrm>
        <a:prstGeom prst="roundRect">
          <a:avLst/>
        </a:prstGeom>
        <a:solidFill>
          <a:schemeClr val="accent2">
            <a:hueOff val="-1493796"/>
            <a:satOff val="-10952"/>
            <a:lumOff val="9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0" kern="1200" baseline="0"/>
            <a:t>Planlama </a:t>
          </a:r>
          <a:r>
            <a:rPr lang="tr-TR" sz="1500" b="1" kern="1200" baseline="0"/>
            <a:t>« ne yapılacağının önceden kararlaştırılması» </a:t>
          </a:r>
          <a:r>
            <a:rPr lang="tr-TR" sz="1500" b="0" kern="1200" baseline="0"/>
            <a:t>veya </a:t>
          </a:r>
          <a:r>
            <a:rPr lang="tr-TR" sz="1500" b="1" kern="1200" baseline="0"/>
            <a:t>«neyin, ne zaman, nerede ve kim tarafından yapılacağının önceden kararlaştırılması süreci» </a:t>
          </a:r>
          <a:r>
            <a:rPr lang="tr-TR" sz="1500" b="0" kern="1200" baseline="0"/>
            <a:t>şeklinde ifade edilebilir. </a:t>
          </a:r>
          <a:endParaRPr lang="en-US" sz="1500" kern="1200"/>
        </a:p>
      </dsp:txBody>
      <dsp:txXfrm>
        <a:off x="116514" y="2650179"/>
        <a:ext cx="4843798" cy="2153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91481-0183-4751-BC55-6ACBD01991A0}">
      <dsp:nvSpPr>
        <dsp:cNvPr id="0" name=""/>
        <dsp:cNvSpPr/>
      </dsp:nvSpPr>
      <dsp:spPr>
        <a:xfrm>
          <a:off x="0" y="580"/>
          <a:ext cx="93724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3283E-BC32-4936-89AA-CEC4D9940266}">
      <dsp:nvSpPr>
        <dsp:cNvPr id="0" name=""/>
        <dsp:cNvSpPr/>
      </dsp:nvSpPr>
      <dsp:spPr>
        <a:xfrm>
          <a:off x="0" y="580"/>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a) </a:t>
          </a:r>
          <a:r>
            <a:rPr lang="tr-TR" sz="1100" b="1" i="0" kern="1200"/>
            <a:t>Planlamanın Önemi:</a:t>
          </a:r>
          <a:endParaRPr lang="en-US" sz="1100" kern="1200"/>
        </a:p>
      </dsp:txBody>
      <dsp:txXfrm>
        <a:off x="0" y="580"/>
        <a:ext cx="9372412" cy="679310"/>
      </dsp:txXfrm>
    </dsp:sp>
    <dsp:sp modelId="{EA2325A6-EE15-4C26-85FB-D667A6113975}">
      <dsp:nvSpPr>
        <dsp:cNvPr id="0" name=""/>
        <dsp:cNvSpPr/>
      </dsp:nvSpPr>
      <dsp:spPr>
        <a:xfrm>
          <a:off x="0" y="679891"/>
          <a:ext cx="93724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71ECB-A1DA-4473-8D45-BA2724100792}">
      <dsp:nvSpPr>
        <dsp:cNvPr id="0" name=""/>
        <dsp:cNvSpPr/>
      </dsp:nvSpPr>
      <dsp:spPr>
        <a:xfrm>
          <a:off x="0" y="679891"/>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Planlamanın önemi, bir organizasyonun veya bireyin hedeflere ulaşma sürecini düzenleyerek, kaynakları etkili bir şekilde kullanmasını ve değişen koşullara uyum sağlamasını sağlamaktadır. Planlama, belirlenmiş hedeflere ulaşmak için stratejik bir rehber sağlar.</a:t>
          </a:r>
          <a:endParaRPr lang="en-US" sz="1100" kern="1200"/>
        </a:p>
      </dsp:txBody>
      <dsp:txXfrm>
        <a:off x="0" y="679891"/>
        <a:ext cx="9372412" cy="679310"/>
      </dsp:txXfrm>
    </dsp:sp>
    <dsp:sp modelId="{C5760B35-50AF-4EDA-91DC-445417444684}">
      <dsp:nvSpPr>
        <dsp:cNvPr id="0" name=""/>
        <dsp:cNvSpPr/>
      </dsp:nvSpPr>
      <dsp:spPr>
        <a:xfrm>
          <a:off x="0" y="1359202"/>
          <a:ext cx="93724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34B511-F7C3-4101-9D8C-76B3EA216B1D}">
      <dsp:nvSpPr>
        <dsp:cNvPr id="0" name=""/>
        <dsp:cNvSpPr/>
      </dsp:nvSpPr>
      <dsp:spPr>
        <a:xfrm>
          <a:off x="0" y="1359202"/>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b) </a:t>
          </a:r>
          <a:r>
            <a:rPr lang="tr-TR" sz="1100" b="1" i="0" kern="1200"/>
            <a:t>Planlamanın Yararları ve Sakıncaları:</a:t>
          </a:r>
          <a:endParaRPr lang="en-US" sz="1100" kern="1200"/>
        </a:p>
      </dsp:txBody>
      <dsp:txXfrm>
        <a:off x="0" y="1359202"/>
        <a:ext cx="9372412" cy="679310"/>
      </dsp:txXfrm>
    </dsp:sp>
    <dsp:sp modelId="{5B7F3599-C18C-4C88-BA20-E916F9A11E9A}">
      <dsp:nvSpPr>
        <dsp:cNvPr id="0" name=""/>
        <dsp:cNvSpPr/>
      </dsp:nvSpPr>
      <dsp:spPr>
        <a:xfrm>
          <a:off x="0" y="2038513"/>
          <a:ext cx="93724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77FE56-83DF-4FE0-93F6-B42AD4E0DA0C}">
      <dsp:nvSpPr>
        <dsp:cNvPr id="0" name=""/>
        <dsp:cNvSpPr/>
      </dsp:nvSpPr>
      <dsp:spPr>
        <a:xfrm>
          <a:off x="0" y="2038513"/>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Yararlar: Organizasyonun hedeflere odaklanmasını, etkili kaynak yönetimini ve sürekli gelişmeyi destekler. </a:t>
          </a:r>
          <a:endParaRPr lang="en-US" sz="1100" kern="1200"/>
        </a:p>
      </dsp:txBody>
      <dsp:txXfrm>
        <a:off x="0" y="2038513"/>
        <a:ext cx="9372412" cy="679310"/>
      </dsp:txXfrm>
    </dsp:sp>
    <dsp:sp modelId="{424F5F8F-E7A5-460A-960D-D84C35900877}">
      <dsp:nvSpPr>
        <dsp:cNvPr id="0" name=""/>
        <dsp:cNvSpPr/>
      </dsp:nvSpPr>
      <dsp:spPr>
        <a:xfrm>
          <a:off x="0" y="2717823"/>
          <a:ext cx="93724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087BD-9599-4C47-8D2B-BEBEA8CE9334}">
      <dsp:nvSpPr>
        <dsp:cNvPr id="0" name=""/>
        <dsp:cNvSpPr/>
      </dsp:nvSpPr>
      <dsp:spPr>
        <a:xfrm>
          <a:off x="0" y="2717823"/>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Sakıncalar: Aşırı detaylı veya karmaşık planlar oluşturmak, değişen koşullara uyum sağlayamamak gibi durumlar, planlamanın sakıncalarına örnek olarak gösterilebilir.</a:t>
          </a:r>
          <a:endParaRPr lang="en-US" sz="1100" kern="1200"/>
        </a:p>
      </dsp:txBody>
      <dsp:txXfrm>
        <a:off x="0" y="2717823"/>
        <a:ext cx="9372412" cy="679310"/>
      </dsp:txXfrm>
    </dsp:sp>
    <dsp:sp modelId="{8A01DD29-2062-4204-AC8B-38B666788102}">
      <dsp:nvSpPr>
        <dsp:cNvPr id="0" name=""/>
        <dsp:cNvSpPr/>
      </dsp:nvSpPr>
      <dsp:spPr>
        <a:xfrm>
          <a:off x="0" y="3397134"/>
          <a:ext cx="93724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8DC770-3976-4815-9789-9989FF1170EB}">
      <dsp:nvSpPr>
        <dsp:cNvPr id="0" name=""/>
        <dsp:cNvSpPr/>
      </dsp:nvSpPr>
      <dsp:spPr>
        <a:xfrm>
          <a:off x="0" y="3397134"/>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c) </a:t>
          </a:r>
          <a:r>
            <a:rPr lang="tr-TR" sz="1100" b="1" i="0" kern="1200"/>
            <a:t>Planlama İlkeleri ve İyi Bir Planın Özellikleri:</a:t>
          </a:r>
          <a:endParaRPr lang="en-US" sz="1100" kern="1200"/>
        </a:p>
      </dsp:txBody>
      <dsp:txXfrm>
        <a:off x="0" y="3397134"/>
        <a:ext cx="9372412" cy="679310"/>
      </dsp:txXfrm>
    </dsp:sp>
    <dsp:sp modelId="{7F75CB09-FE09-4EBF-9830-8C3C3FCE62B1}">
      <dsp:nvSpPr>
        <dsp:cNvPr id="0" name=""/>
        <dsp:cNvSpPr/>
      </dsp:nvSpPr>
      <dsp:spPr>
        <a:xfrm>
          <a:off x="0" y="4076445"/>
          <a:ext cx="93724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7AB3DC-B63E-4889-B23C-FB6418E7DF47}">
      <dsp:nvSpPr>
        <dsp:cNvPr id="0" name=""/>
        <dsp:cNvSpPr/>
      </dsp:nvSpPr>
      <dsp:spPr>
        <a:xfrm>
          <a:off x="0" y="4076445"/>
          <a:ext cx="9372412" cy="67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tr-TR" sz="1100" b="0" i="0" kern="1200"/>
            <a:t>Planlama ilkeleri, planlamanın etkinliğini artırmak için izlenen temel kuralları belirtir. İyi bir plan, ölçülebilir, gerçekçi, zamanında uygulanabilir ve esnek olmalıdır.</a:t>
          </a:r>
          <a:endParaRPr lang="en-US" sz="1100" kern="1200"/>
        </a:p>
      </dsp:txBody>
      <dsp:txXfrm>
        <a:off x="0" y="4076445"/>
        <a:ext cx="9372412" cy="67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730D0-55B5-684A-BEA6-06065368A86E}">
      <dsp:nvSpPr>
        <dsp:cNvPr id="0" name=""/>
        <dsp:cNvSpPr/>
      </dsp:nvSpPr>
      <dsp:spPr>
        <a:xfrm>
          <a:off x="2458777" y="1462333"/>
          <a:ext cx="1739603" cy="301914"/>
        </a:xfrm>
        <a:custGeom>
          <a:avLst/>
          <a:gdLst/>
          <a:ahLst/>
          <a:cxnLst/>
          <a:rect l="0" t="0" r="0" b="0"/>
          <a:pathLst>
            <a:path>
              <a:moveTo>
                <a:pt x="0" y="0"/>
              </a:moveTo>
              <a:lnTo>
                <a:pt x="0" y="150957"/>
              </a:lnTo>
              <a:lnTo>
                <a:pt x="1739603" y="150957"/>
              </a:lnTo>
              <a:lnTo>
                <a:pt x="1739603" y="301914"/>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1C74746-FCC5-4540-BDFD-378B7B7415CE}">
      <dsp:nvSpPr>
        <dsp:cNvPr id="0" name=""/>
        <dsp:cNvSpPr/>
      </dsp:nvSpPr>
      <dsp:spPr>
        <a:xfrm>
          <a:off x="2413057" y="1462333"/>
          <a:ext cx="91440" cy="301914"/>
        </a:xfrm>
        <a:custGeom>
          <a:avLst/>
          <a:gdLst/>
          <a:ahLst/>
          <a:cxnLst/>
          <a:rect l="0" t="0" r="0" b="0"/>
          <a:pathLst>
            <a:path>
              <a:moveTo>
                <a:pt x="45720" y="0"/>
              </a:moveTo>
              <a:lnTo>
                <a:pt x="45720" y="301914"/>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80D3FD3-A065-C042-B6CC-5E7A01D54806}">
      <dsp:nvSpPr>
        <dsp:cNvPr id="0" name=""/>
        <dsp:cNvSpPr/>
      </dsp:nvSpPr>
      <dsp:spPr>
        <a:xfrm>
          <a:off x="719174" y="1462333"/>
          <a:ext cx="1739603" cy="301914"/>
        </a:xfrm>
        <a:custGeom>
          <a:avLst/>
          <a:gdLst/>
          <a:ahLst/>
          <a:cxnLst/>
          <a:rect l="0" t="0" r="0" b="0"/>
          <a:pathLst>
            <a:path>
              <a:moveTo>
                <a:pt x="1739603" y="0"/>
              </a:moveTo>
              <a:lnTo>
                <a:pt x="1739603" y="150957"/>
              </a:lnTo>
              <a:lnTo>
                <a:pt x="0" y="150957"/>
              </a:lnTo>
              <a:lnTo>
                <a:pt x="0" y="301914"/>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1A1FC84-FBA7-0749-9BD2-549DB760EEA7}">
      <dsp:nvSpPr>
        <dsp:cNvPr id="0" name=""/>
        <dsp:cNvSpPr/>
      </dsp:nvSpPr>
      <dsp:spPr>
        <a:xfrm>
          <a:off x="1739933" y="743488"/>
          <a:ext cx="1437688" cy="71884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tr-TR" sz="1500" kern="1200" dirty="0"/>
            <a:t>     Başkan	</a:t>
          </a:r>
        </a:p>
      </dsp:txBody>
      <dsp:txXfrm>
        <a:off x="1739933" y="743488"/>
        <a:ext cx="1437688" cy="718844"/>
      </dsp:txXfrm>
    </dsp:sp>
    <dsp:sp modelId="{4A4786D2-98BC-764D-87E1-3AE31303895C}">
      <dsp:nvSpPr>
        <dsp:cNvPr id="0" name=""/>
        <dsp:cNvSpPr/>
      </dsp:nvSpPr>
      <dsp:spPr>
        <a:xfrm>
          <a:off x="330" y="1764247"/>
          <a:ext cx="1437688" cy="71884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tr-TR" sz="1500" kern="1200" dirty="0"/>
            <a:t>Üretim</a:t>
          </a:r>
        </a:p>
      </dsp:txBody>
      <dsp:txXfrm>
        <a:off x="330" y="1764247"/>
        <a:ext cx="1437688" cy="718844"/>
      </dsp:txXfrm>
    </dsp:sp>
    <dsp:sp modelId="{29C878D5-7539-5547-B3A1-9D9AD4BE9412}">
      <dsp:nvSpPr>
        <dsp:cNvPr id="0" name=""/>
        <dsp:cNvSpPr/>
      </dsp:nvSpPr>
      <dsp:spPr>
        <a:xfrm>
          <a:off x="1739933" y="1764247"/>
          <a:ext cx="1437688" cy="71884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tr-TR" sz="1500" kern="1200" dirty="0"/>
            <a:t>Pazarlama</a:t>
          </a:r>
        </a:p>
      </dsp:txBody>
      <dsp:txXfrm>
        <a:off x="1739933" y="1764247"/>
        <a:ext cx="1437688" cy="718844"/>
      </dsp:txXfrm>
    </dsp:sp>
    <dsp:sp modelId="{E2F4E70B-3CD3-1143-AF97-13267B19AA19}">
      <dsp:nvSpPr>
        <dsp:cNvPr id="0" name=""/>
        <dsp:cNvSpPr/>
      </dsp:nvSpPr>
      <dsp:spPr>
        <a:xfrm>
          <a:off x="3479536" y="1764247"/>
          <a:ext cx="1437688" cy="71884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tr-TR" sz="1500" kern="1200" dirty="0"/>
            <a:t>Finans</a:t>
          </a:r>
        </a:p>
      </dsp:txBody>
      <dsp:txXfrm>
        <a:off x="3479536" y="1764247"/>
        <a:ext cx="1437688" cy="718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87AB4-9110-BC45-A67B-B738EF446632}">
      <dsp:nvSpPr>
        <dsp:cNvPr id="0" name=""/>
        <dsp:cNvSpPr/>
      </dsp:nvSpPr>
      <dsp:spPr>
        <a:xfrm>
          <a:off x="4195983" y="1176426"/>
          <a:ext cx="2844735" cy="493714"/>
        </a:xfrm>
        <a:custGeom>
          <a:avLst/>
          <a:gdLst/>
          <a:ahLst/>
          <a:cxnLst/>
          <a:rect l="0" t="0" r="0" b="0"/>
          <a:pathLst>
            <a:path>
              <a:moveTo>
                <a:pt x="0" y="0"/>
              </a:moveTo>
              <a:lnTo>
                <a:pt x="0" y="246857"/>
              </a:lnTo>
              <a:lnTo>
                <a:pt x="2844735" y="246857"/>
              </a:lnTo>
              <a:lnTo>
                <a:pt x="2844735" y="493714"/>
              </a:lnTo>
            </a:path>
          </a:pathLst>
        </a:custGeom>
        <a:noFill/>
        <a:ln w="127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8F63983-B9A3-EC45-B23F-592D238B1B1A}">
      <dsp:nvSpPr>
        <dsp:cNvPr id="0" name=""/>
        <dsp:cNvSpPr/>
      </dsp:nvSpPr>
      <dsp:spPr>
        <a:xfrm>
          <a:off x="4150263" y="1176426"/>
          <a:ext cx="91440" cy="493714"/>
        </a:xfrm>
        <a:custGeom>
          <a:avLst/>
          <a:gdLst/>
          <a:ahLst/>
          <a:cxnLst/>
          <a:rect l="0" t="0" r="0" b="0"/>
          <a:pathLst>
            <a:path>
              <a:moveTo>
                <a:pt x="45720" y="0"/>
              </a:moveTo>
              <a:lnTo>
                <a:pt x="45720" y="493714"/>
              </a:lnTo>
            </a:path>
          </a:pathLst>
        </a:custGeom>
        <a:noFill/>
        <a:ln w="127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A8A1C4B-9024-FB44-912D-569C3DA94BAB}">
      <dsp:nvSpPr>
        <dsp:cNvPr id="0" name=""/>
        <dsp:cNvSpPr/>
      </dsp:nvSpPr>
      <dsp:spPr>
        <a:xfrm>
          <a:off x="1351248" y="1176426"/>
          <a:ext cx="2844735" cy="493714"/>
        </a:xfrm>
        <a:custGeom>
          <a:avLst/>
          <a:gdLst/>
          <a:ahLst/>
          <a:cxnLst/>
          <a:rect l="0" t="0" r="0" b="0"/>
          <a:pathLst>
            <a:path>
              <a:moveTo>
                <a:pt x="2844735" y="0"/>
              </a:moveTo>
              <a:lnTo>
                <a:pt x="2844735" y="246857"/>
              </a:lnTo>
              <a:lnTo>
                <a:pt x="0" y="246857"/>
              </a:lnTo>
              <a:lnTo>
                <a:pt x="0" y="493714"/>
              </a:lnTo>
            </a:path>
          </a:pathLst>
        </a:custGeom>
        <a:noFill/>
        <a:ln w="127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0CDA6D5-29CE-5844-B8F7-ADF48FAF58A5}">
      <dsp:nvSpPr>
        <dsp:cNvPr id="0" name=""/>
        <dsp:cNvSpPr/>
      </dsp:nvSpPr>
      <dsp:spPr>
        <a:xfrm>
          <a:off x="3020472" y="915"/>
          <a:ext cx="2351021" cy="117551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tr-TR" sz="1000" kern="1200"/>
            <a:t>     Başkan	</a:t>
          </a:r>
        </a:p>
      </dsp:txBody>
      <dsp:txXfrm>
        <a:off x="3020472" y="915"/>
        <a:ext cx="2351021" cy="1175510"/>
      </dsp:txXfrm>
    </dsp:sp>
    <dsp:sp modelId="{9AE1E263-0F4E-1F40-B3AC-C03D820DB4E7}">
      <dsp:nvSpPr>
        <dsp:cNvPr id="0" name=""/>
        <dsp:cNvSpPr/>
      </dsp:nvSpPr>
      <dsp:spPr>
        <a:xfrm>
          <a:off x="175737" y="1670140"/>
          <a:ext cx="2351021" cy="1175510"/>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tr-TR" sz="1000" kern="1200"/>
            <a:t>Batı Bölgesi</a:t>
          </a:r>
        </a:p>
        <a:p>
          <a:pPr marL="0" lvl="0" indent="0" algn="ctr" defTabSz="444500">
            <a:lnSpc>
              <a:spcPct val="90000"/>
            </a:lnSpc>
            <a:spcBef>
              <a:spcPct val="0"/>
            </a:spcBef>
            <a:spcAft>
              <a:spcPct val="35000"/>
            </a:spcAft>
            <a:buNone/>
          </a:pPr>
          <a:r>
            <a:rPr lang="tr-TR" sz="1000" kern="1200"/>
            <a:t>İstanbul </a:t>
          </a:r>
        </a:p>
        <a:p>
          <a:pPr marL="0" lvl="0" indent="0" algn="ctr" defTabSz="444500">
            <a:lnSpc>
              <a:spcPct val="90000"/>
            </a:lnSpc>
            <a:spcBef>
              <a:spcPct val="0"/>
            </a:spcBef>
            <a:spcAft>
              <a:spcPct val="35000"/>
            </a:spcAft>
            <a:buNone/>
          </a:pPr>
          <a:r>
            <a:rPr lang="tr-TR" sz="1000" kern="1200"/>
            <a:t>Kocaeli</a:t>
          </a:r>
        </a:p>
        <a:p>
          <a:pPr marL="0" lvl="0" indent="0" algn="ctr" defTabSz="444500">
            <a:lnSpc>
              <a:spcPct val="90000"/>
            </a:lnSpc>
            <a:spcBef>
              <a:spcPct val="0"/>
            </a:spcBef>
            <a:spcAft>
              <a:spcPct val="35000"/>
            </a:spcAft>
            <a:buNone/>
          </a:pPr>
          <a:r>
            <a:rPr lang="tr-TR" sz="1000" kern="1200"/>
            <a:t>Sakarya</a:t>
          </a:r>
        </a:p>
      </dsp:txBody>
      <dsp:txXfrm>
        <a:off x="175737" y="1670140"/>
        <a:ext cx="2351021" cy="1175510"/>
      </dsp:txXfrm>
    </dsp:sp>
    <dsp:sp modelId="{F860433D-0B21-6144-9DCC-8740A8C6753F}">
      <dsp:nvSpPr>
        <dsp:cNvPr id="0" name=""/>
        <dsp:cNvSpPr/>
      </dsp:nvSpPr>
      <dsp:spPr>
        <a:xfrm>
          <a:off x="3020472" y="1670140"/>
          <a:ext cx="2351021" cy="1175510"/>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tr-TR" sz="1000" kern="1200"/>
            <a:t>Orta Anadolu</a:t>
          </a:r>
        </a:p>
        <a:p>
          <a:pPr marL="0" lvl="0" indent="0" algn="ctr" defTabSz="444500">
            <a:lnSpc>
              <a:spcPct val="90000"/>
            </a:lnSpc>
            <a:spcBef>
              <a:spcPct val="0"/>
            </a:spcBef>
            <a:spcAft>
              <a:spcPct val="35000"/>
            </a:spcAft>
            <a:buNone/>
          </a:pPr>
          <a:r>
            <a:rPr lang="tr-TR" sz="1000" kern="1200"/>
            <a:t>Ankara</a:t>
          </a:r>
        </a:p>
        <a:p>
          <a:pPr marL="0" lvl="0" indent="0" algn="ctr" defTabSz="444500">
            <a:lnSpc>
              <a:spcPct val="90000"/>
            </a:lnSpc>
            <a:spcBef>
              <a:spcPct val="0"/>
            </a:spcBef>
            <a:spcAft>
              <a:spcPct val="35000"/>
            </a:spcAft>
            <a:buNone/>
          </a:pPr>
          <a:r>
            <a:rPr lang="tr-TR" sz="1000" kern="1200"/>
            <a:t>Konya</a:t>
          </a:r>
        </a:p>
        <a:p>
          <a:pPr marL="0" lvl="0" indent="0" algn="ctr" defTabSz="444500">
            <a:lnSpc>
              <a:spcPct val="90000"/>
            </a:lnSpc>
            <a:spcBef>
              <a:spcPct val="0"/>
            </a:spcBef>
            <a:spcAft>
              <a:spcPct val="35000"/>
            </a:spcAft>
            <a:buNone/>
          </a:pPr>
          <a:r>
            <a:rPr lang="tr-TR" sz="1000" kern="1200"/>
            <a:t>Kayseri</a:t>
          </a:r>
        </a:p>
      </dsp:txBody>
      <dsp:txXfrm>
        <a:off x="3020472" y="1670140"/>
        <a:ext cx="2351021" cy="1175510"/>
      </dsp:txXfrm>
    </dsp:sp>
    <dsp:sp modelId="{B36533C7-CF18-A54D-8BA0-4023D1867D89}">
      <dsp:nvSpPr>
        <dsp:cNvPr id="0" name=""/>
        <dsp:cNvSpPr/>
      </dsp:nvSpPr>
      <dsp:spPr>
        <a:xfrm>
          <a:off x="5865208" y="1670140"/>
          <a:ext cx="2351021" cy="1175510"/>
        </a:xfrm>
        <a:prstGeom prst="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tr-TR" sz="1000" kern="1200"/>
            <a:t>Doğu Bölgesi</a:t>
          </a:r>
        </a:p>
        <a:p>
          <a:pPr marL="0" lvl="0" indent="0" algn="ctr" defTabSz="444500">
            <a:lnSpc>
              <a:spcPct val="90000"/>
            </a:lnSpc>
            <a:spcBef>
              <a:spcPct val="0"/>
            </a:spcBef>
            <a:spcAft>
              <a:spcPct val="35000"/>
            </a:spcAft>
            <a:buNone/>
          </a:pPr>
          <a:r>
            <a:rPr lang="tr-TR" sz="1000" kern="1200"/>
            <a:t>Erzurum</a:t>
          </a:r>
        </a:p>
        <a:p>
          <a:pPr marL="0" lvl="0" indent="0" algn="ctr" defTabSz="444500">
            <a:lnSpc>
              <a:spcPct val="90000"/>
            </a:lnSpc>
            <a:spcBef>
              <a:spcPct val="0"/>
            </a:spcBef>
            <a:spcAft>
              <a:spcPct val="35000"/>
            </a:spcAft>
            <a:buNone/>
          </a:pPr>
          <a:r>
            <a:rPr lang="tr-TR" sz="1000" kern="1200"/>
            <a:t>Malatya</a:t>
          </a:r>
        </a:p>
        <a:p>
          <a:pPr marL="0" lvl="0" indent="0" algn="ctr" defTabSz="444500">
            <a:lnSpc>
              <a:spcPct val="90000"/>
            </a:lnSpc>
            <a:spcBef>
              <a:spcPct val="0"/>
            </a:spcBef>
            <a:spcAft>
              <a:spcPct val="35000"/>
            </a:spcAft>
            <a:buNone/>
          </a:pPr>
          <a:r>
            <a:rPr lang="tr-TR" sz="1000" kern="1200"/>
            <a:t>Kars</a:t>
          </a:r>
        </a:p>
      </dsp:txBody>
      <dsp:txXfrm>
        <a:off x="5865208" y="1670140"/>
        <a:ext cx="2351021" cy="11755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730D0-55B5-684A-BEA6-06065368A86E}">
      <dsp:nvSpPr>
        <dsp:cNvPr id="0" name=""/>
        <dsp:cNvSpPr/>
      </dsp:nvSpPr>
      <dsp:spPr>
        <a:xfrm>
          <a:off x="2733039" y="1566176"/>
          <a:ext cx="1495648" cy="519150"/>
        </a:xfrm>
        <a:custGeom>
          <a:avLst/>
          <a:gdLst/>
          <a:ahLst/>
          <a:cxnLst/>
          <a:rect l="0" t="0" r="0" b="0"/>
          <a:pathLst>
            <a:path>
              <a:moveTo>
                <a:pt x="0" y="0"/>
              </a:moveTo>
              <a:lnTo>
                <a:pt x="0" y="259575"/>
              </a:lnTo>
              <a:lnTo>
                <a:pt x="1495648" y="259575"/>
              </a:lnTo>
              <a:lnTo>
                <a:pt x="1495648" y="519150"/>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80D3FD3-A065-C042-B6CC-5E7A01D54806}">
      <dsp:nvSpPr>
        <dsp:cNvPr id="0" name=""/>
        <dsp:cNvSpPr/>
      </dsp:nvSpPr>
      <dsp:spPr>
        <a:xfrm>
          <a:off x="1237391" y="1566176"/>
          <a:ext cx="1495648" cy="519150"/>
        </a:xfrm>
        <a:custGeom>
          <a:avLst/>
          <a:gdLst/>
          <a:ahLst/>
          <a:cxnLst/>
          <a:rect l="0" t="0" r="0" b="0"/>
          <a:pathLst>
            <a:path>
              <a:moveTo>
                <a:pt x="1495648" y="0"/>
              </a:moveTo>
              <a:lnTo>
                <a:pt x="1495648" y="259575"/>
              </a:lnTo>
              <a:lnTo>
                <a:pt x="0" y="259575"/>
              </a:lnTo>
              <a:lnTo>
                <a:pt x="0" y="519150"/>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1A1FC84-FBA7-0749-9BD2-549DB760EEA7}">
      <dsp:nvSpPr>
        <dsp:cNvPr id="0" name=""/>
        <dsp:cNvSpPr/>
      </dsp:nvSpPr>
      <dsp:spPr>
        <a:xfrm>
          <a:off x="1496966" y="330103"/>
          <a:ext cx="2472146" cy="123607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tr-TR" sz="2200" kern="1200" dirty="0"/>
            <a:t>Genel Müdür</a:t>
          </a:r>
        </a:p>
      </dsp:txBody>
      <dsp:txXfrm>
        <a:off x="1496966" y="330103"/>
        <a:ext cx="2472146" cy="1236073"/>
      </dsp:txXfrm>
    </dsp:sp>
    <dsp:sp modelId="{4A4786D2-98BC-764D-87E1-3AE31303895C}">
      <dsp:nvSpPr>
        <dsp:cNvPr id="0" name=""/>
        <dsp:cNvSpPr/>
      </dsp:nvSpPr>
      <dsp:spPr>
        <a:xfrm>
          <a:off x="1317" y="2085327"/>
          <a:ext cx="2472146" cy="123607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tr-TR" sz="2200" kern="1200" dirty="0"/>
            <a:t>İplik Mamulleri Bölümü</a:t>
          </a:r>
        </a:p>
      </dsp:txBody>
      <dsp:txXfrm>
        <a:off x="1317" y="2085327"/>
        <a:ext cx="2472146" cy="1236073"/>
      </dsp:txXfrm>
    </dsp:sp>
    <dsp:sp modelId="{E2F4E70B-3CD3-1143-AF97-13267B19AA19}">
      <dsp:nvSpPr>
        <dsp:cNvPr id="0" name=""/>
        <dsp:cNvSpPr/>
      </dsp:nvSpPr>
      <dsp:spPr>
        <a:xfrm>
          <a:off x="2992615" y="2085327"/>
          <a:ext cx="2472146" cy="1236073"/>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tr-TR" sz="2200" kern="1200" dirty="0"/>
            <a:t>Kumaş Mamulleri Bölümü</a:t>
          </a:r>
        </a:p>
      </dsp:txBody>
      <dsp:txXfrm>
        <a:off x="2992615" y="2085327"/>
        <a:ext cx="2472146" cy="12360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B4618-A670-DC40-A3D4-51CB1176E68C}">
      <dsp:nvSpPr>
        <dsp:cNvPr id="0" name=""/>
        <dsp:cNvSpPr/>
      </dsp:nvSpPr>
      <dsp:spPr>
        <a:xfrm>
          <a:off x="3581400" y="2332204"/>
          <a:ext cx="2804974" cy="324542"/>
        </a:xfrm>
        <a:custGeom>
          <a:avLst/>
          <a:gdLst/>
          <a:ahLst/>
          <a:cxnLst/>
          <a:rect l="0" t="0" r="0" b="0"/>
          <a:pathLst>
            <a:path>
              <a:moveTo>
                <a:pt x="0" y="0"/>
              </a:moveTo>
              <a:lnTo>
                <a:pt x="0" y="162271"/>
              </a:lnTo>
              <a:lnTo>
                <a:pt x="2804974" y="162271"/>
              </a:lnTo>
              <a:lnTo>
                <a:pt x="2804974" y="324542"/>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6B4A6F1-CAB5-DA4B-A9C6-0204B3214A51}">
      <dsp:nvSpPr>
        <dsp:cNvPr id="0" name=""/>
        <dsp:cNvSpPr/>
      </dsp:nvSpPr>
      <dsp:spPr>
        <a:xfrm>
          <a:off x="3581400" y="2332204"/>
          <a:ext cx="934991" cy="324542"/>
        </a:xfrm>
        <a:custGeom>
          <a:avLst/>
          <a:gdLst/>
          <a:ahLst/>
          <a:cxnLst/>
          <a:rect l="0" t="0" r="0" b="0"/>
          <a:pathLst>
            <a:path>
              <a:moveTo>
                <a:pt x="0" y="0"/>
              </a:moveTo>
              <a:lnTo>
                <a:pt x="0" y="162271"/>
              </a:lnTo>
              <a:lnTo>
                <a:pt x="934991" y="162271"/>
              </a:lnTo>
              <a:lnTo>
                <a:pt x="934991" y="324542"/>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4D730D0-55B5-684A-BEA6-06065368A86E}">
      <dsp:nvSpPr>
        <dsp:cNvPr id="0" name=""/>
        <dsp:cNvSpPr/>
      </dsp:nvSpPr>
      <dsp:spPr>
        <a:xfrm>
          <a:off x="2646408" y="2332204"/>
          <a:ext cx="934991" cy="324542"/>
        </a:xfrm>
        <a:custGeom>
          <a:avLst/>
          <a:gdLst/>
          <a:ahLst/>
          <a:cxnLst/>
          <a:rect l="0" t="0" r="0" b="0"/>
          <a:pathLst>
            <a:path>
              <a:moveTo>
                <a:pt x="934991" y="0"/>
              </a:moveTo>
              <a:lnTo>
                <a:pt x="934991" y="162271"/>
              </a:lnTo>
              <a:lnTo>
                <a:pt x="0" y="162271"/>
              </a:lnTo>
              <a:lnTo>
                <a:pt x="0" y="324542"/>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80D3FD3-A065-C042-B6CC-5E7A01D54806}">
      <dsp:nvSpPr>
        <dsp:cNvPr id="0" name=""/>
        <dsp:cNvSpPr/>
      </dsp:nvSpPr>
      <dsp:spPr>
        <a:xfrm>
          <a:off x="776425" y="2332204"/>
          <a:ext cx="2804974" cy="324542"/>
        </a:xfrm>
        <a:custGeom>
          <a:avLst/>
          <a:gdLst/>
          <a:ahLst/>
          <a:cxnLst/>
          <a:rect l="0" t="0" r="0" b="0"/>
          <a:pathLst>
            <a:path>
              <a:moveTo>
                <a:pt x="2804974" y="0"/>
              </a:moveTo>
              <a:lnTo>
                <a:pt x="2804974" y="162271"/>
              </a:lnTo>
              <a:lnTo>
                <a:pt x="0" y="162271"/>
              </a:lnTo>
              <a:lnTo>
                <a:pt x="0" y="324542"/>
              </a:lnTo>
            </a:path>
          </a:pathLst>
        </a:custGeom>
        <a:noFill/>
        <a:ln w="127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1A1FC84-FBA7-0749-9BD2-549DB760EEA7}">
      <dsp:nvSpPr>
        <dsp:cNvPr id="0" name=""/>
        <dsp:cNvSpPr/>
      </dsp:nvSpPr>
      <dsp:spPr>
        <a:xfrm>
          <a:off x="2808679" y="1559484"/>
          <a:ext cx="1545440" cy="77272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Genel Müdür</a:t>
          </a:r>
        </a:p>
      </dsp:txBody>
      <dsp:txXfrm>
        <a:off x="2808679" y="1559484"/>
        <a:ext cx="1545440" cy="772720"/>
      </dsp:txXfrm>
    </dsp:sp>
    <dsp:sp modelId="{4A4786D2-98BC-764D-87E1-3AE31303895C}">
      <dsp:nvSpPr>
        <dsp:cNvPr id="0" name=""/>
        <dsp:cNvSpPr/>
      </dsp:nvSpPr>
      <dsp:spPr>
        <a:xfrm>
          <a:off x="3705" y="2656747"/>
          <a:ext cx="1545440" cy="77272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Bireysel Bankacılık</a:t>
          </a:r>
        </a:p>
      </dsp:txBody>
      <dsp:txXfrm>
        <a:off x="3705" y="2656747"/>
        <a:ext cx="1545440" cy="772720"/>
      </dsp:txXfrm>
    </dsp:sp>
    <dsp:sp modelId="{E2F4E70B-3CD3-1143-AF97-13267B19AA19}">
      <dsp:nvSpPr>
        <dsp:cNvPr id="0" name=""/>
        <dsp:cNvSpPr/>
      </dsp:nvSpPr>
      <dsp:spPr>
        <a:xfrm>
          <a:off x="1873688" y="2656747"/>
          <a:ext cx="1545440" cy="77272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Ticari Bankacılık</a:t>
          </a:r>
        </a:p>
      </dsp:txBody>
      <dsp:txXfrm>
        <a:off x="1873688" y="2656747"/>
        <a:ext cx="1545440" cy="772720"/>
      </dsp:txXfrm>
    </dsp:sp>
    <dsp:sp modelId="{C4349BF6-B320-B344-89AA-73B590B34274}">
      <dsp:nvSpPr>
        <dsp:cNvPr id="0" name=""/>
        <dsp:cNvSpPr/>
      </dsp:nvSpPr>
      <dsp:spPr>
        <a:xfrm>
          <a:off x="3743671" y="2656747"/>
          <a:ext cx="1545440" cy="77272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Yatırım Bankacılığı</a:t>
          </a:r>
        </a:p>
      </dsp:txBody>
      <dsp:txXfrm>
        <a:off x="3743671" y="2656747"/>
        <a:ext cx="1545440" cy="772720"/>
      </dsp:txXfrm>
    </dsp:sp>
    <dsp:sp modelId="{385DD209-D41C-8F44-8092-FBC66E6854F3}">
      <dsp:nvSpPr>
        <dsp:cNvPr id="0" name=""/>
        <dsp:cNvSpPr/>
      </dsp:nvSpPr>
      <dsp:spPr>
        <a:xfrm>
          <a:off x="5613654" y="2656747"/>
          <a:ext cx="1545440" cy="77272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tr-TR" sz="1600" kern="1200" dirty="0"/>
            <a:t>Kobi Bankacılığı</a:t>
          </a:r>
        </a:p>
      </dsp:txBody>
      <dsp:txXfrm>
        <a:off x="5613654" y="2656747"/>
        <a:ext cx="1545440" cy="77272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7D3F8-6CCE-4967-822C-552753F210B6}" type="datetimeFigureOut">
              <a:rPr lang="tr-TR" smtClean="0"/>
              <a:t>30.08.2025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9FA38-288F-4614-A2F3-52FA34C3F9BA}" type="slidenum">
              <a:rPr lang="tr-TR" smtClean="0"/>
              <a:t>‹#›</a:t>
            </a:fld>
            <a:endParaRPr lang="tr-TR"/>
          </a:p>
        </p:txBody>
      </p:sp>
    </p:spTree>
    <p:extLst>
      <p:ext uri="{BB962C8B-B14F-4D97-AF65-F5344CB8AC3E}">
        <p14:creationId xmlns:p14="http://schemas.microsoft.com/office/powerpoint/2010/main" val="244347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a:t>
            </a:fld>
            <a:endParaRPr lang="tr-TR"/>
          </a:p>
        </p:txBody>
      </p:sp>
    </p:spTree>
    <p:extLst>
      <p:ext uri="{BB962C8B-B14F-4D97-AF65-F5344CB8AC3E}">
        <p14:creationId xmlns:p14="http://schemas.microsoft.com/office/powerpoint/2010/main" val="447281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17</a:t>
            </a:fld>
            <a:endParaRPr lang="tr-TR"/>
          </a:p>
        </p:txBody>
      </p:sp>
    </p:spTree>
    <p:extLst>
      <p:ext uri="{BB962C8B-B14F-4D97-AF65-F5344CB8AC3E}">
        <p14:creationId xmlns:p14="http://schemas.microsoft.com/office/powerpoint/2010/main" val="321339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18</a:t>
            </a:fld>
            <a:endParaRPr lang="tr-TR"/>
          </a:p>
        </p:txBody>
      </p:sp>
    </p:spTree>
    <p:extLst>
      <p:ext uri="{BB962C8B-B14F-4D97-AF65-F5344CB8AC3E}">
        <p14:creationId xmlns:p14="http://schemas.microsoft.com/office/powerpoint/2010/main" val="1020727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1" i="0">
                <a:solidFill>
                  <a:srgbClr val="0D0D0D"/>
                </a:solidFill>
                <a:effectLst/>
                <a:latin typeface="Söhne"/>
              </a:rPr>
              <a:t>1</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22</a:t>
            </a:fld>
            <a:endParaRPr lang="tr-TR"/>
          </a:p>
        </p:txBody>
      </p:sp>
    </p:spTree>
    <p:extLst>
      <p:ext uri="{BB962C8B-B14F-4D97-AF65-F5344CB8AC3E}">
        <p14:creationId xmlns:p14="http://schemas.microsoft.com/office/powerpoint/2010/main" val="3836943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1" i="0" dirty="0">
                <a:solidFill>
                  <a:srgbClr val="0D0D0D"/>
                </a:solidFill>
                <a:effectLst/>
                <a:latin typeface="Söhne"/>
              </a:rPr>
              <a:t>1</a:t>
            </a:r>
            <a:r>
              <a:rPr lang="tr-TR" b="1" i="0">
                <a:solidFill>
                  <a:srgbClr val="0D0D0D"/>
                </a:solidFill>
                <a:effectLst/>
                <a:latin typeface="Söhne"/>
              </a:rPr>
              <a:t>. </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23</a:t>
            </a:fld>
            <a:endParaRPr lang="tr-TR"/>
          </a:p>
        </p:txBody>
      </p:sp>
    </p:spTree>
    <p:extLst>
      <p:ext uri="{BB962C8B-B14F-4D97-AF65-F5344CB8AC3E}">
        <p14:creationId xmlns:p14="http://schemas.microsoft.com/office/powerpoint/2010/main" val="243091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1" i="0" dirty="0">
                <a:solidFill>
                  <a:srgbClr val="0D0D0D"/>
                </a:solidFill>
                <a:effectLst/>
                <a:latin typeface="Söhne"/>
              </a:rPr>
              <a:t>1</a:t>
            </a:r>
            <a:r>
              <a:rPr lang="tr-TR" b="1" i="0">
                <a:solidFill>
                  <a:srgbClr val="0D0D0D"/>
                </a:solidFill>
                <a:effectLst/>
                <a:latin typeface="Söhne"/>
              </a:rPr>
              <a:t>. </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24</a:t>
            </a:fld>
            <a:endParaRPr lang="tr-TR"/>
          </a:p>
        </p:txBody>
      </p:sp>
    </p:spTree>
    <p:extLst>
      <p:ext uri="{BB962C8B-B14F-4D97-AF65-F5344CB8AC3E}">
        <p14:creationId xmlns:p14="http://schemas.microsoft.com/office/powerpoint/2010/main" val="1481834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1" dirty="0">
                <a:solidFill>
                  <a:srgbClr val="0D0D0D"/>
                </a:solidFill>
                <a:effectLst/>
                <a:latin typeface="Söhne"/>
              </a:rPr>
              <a:t>.</a:t>
            </a:r>
            <a:r>
              <a:rPr lang="tr-TR" b="1" i="0" dirty="0">
                <a:solidFill>
                  <a:srgbClr val="0D0D0D"/>
                </a:solidFill>
                <a:effectLst/>
                <a:latin typeface="Söhne"/>
              </a:rPr>
              <a:t> 1</a:t>
            </a:r>
            <a:r>
              <a:rPr lang="tr-TR" b="1" i="0">
                <a:solidFill>
                  <a:srgbClr val="0D0D0D"/>
                </a:solidFill>
                <a:effectLst/>
                <a:latin typeface="Söhne"/>
              </a:rPr>
              <a:t>. </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25</a:t>
            </a:fld>
            <a:endParaRPr lang="tr-TR"/>
          </a:p>
        </p:txBody>
      </p:sp>
    </p:spTree>
    <p:extLst>
      <p:ext uri="{BB962C8B-B14F-4D97-AF65-F5344CB8AC3E}">
        <p14:creationId xmlns:p14="http://schemas.microsoft.com/office/powerpoint/2010/main" val="331607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1" i="0" dirty="0">
                <a:solidFill>
                  <a:srgbClr val="0D0D0D"/>
                </a:solidFill>
                <a:effectLst/>
                <a:latin typeface="Söhne"/>
              </a:rPr>
              <a:t>1</a:t>
            </a:r>
            <a:r>
              <a:rPr lang="tr-TR" b="1" i="0">
                <a:solidFill>
                  <a:srgbClr val="0D0D0D"/>
                </a:solidFill>
                <a:effectLst/>
                <a:latin typeface="Söhne"/>
              </a:rPr>
              <a:t>. </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26</a:t>
            </a:fld>
            <a:endParaRPr lang="tr-TR"/>
          </a:p>
        </p:txBody>
      </p:sp>
    </p:spTree>
    <p:extLst>
      <p:ext uri="{BB962C8B-B14F-4D97-AF65-F5344CB8AC3E}">
        <p14:creationId xmlns:p14="http://schemas.microsoft.com/office/powerpoint/2010/main" val="1617455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27</a:t>
            </a:fld>
            <a:endParaRPr lang="tr-TR"/>
          </a:p>
        </p:txBody>
      </p:sp>
    </p:spTree>
    <p:extLst>
      <p:ext uri="{BB962C8B-B14F-4D97-AF65-F5344CB8AC3E}">
        <p14:creationId xmlns:p14="http://schemas.microsoft.com/office/powerpoint/2010/main" val="3641928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28</a:t>
            </a:fld>
            <a:endParaRPr lang="tr-TR"/>
          </a:p>
        </p:txBody>
      </p:sp>
    </p:spTree>
    <p:extLst>
      <p:ext uri="{BB962C8B-B14F-4D97-AF65-F5344CB8AC3E}">
        <p14:creationId xmlns:p14="http://schemas.microsoft.com/office/powerpoint/2010/main" val="294673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29</a:t>
            </a:fld>
            <a:endParaRPr lang="tr-TR"/>
          </a:p>
        </p:txBody>
      </p:sp>
    </p:spTree>
    <p:extLst>
      <p:ext uri="{BB962C8B-B14F-4D97-AF65-F5344CB8AC3E}">
        <p14:creationId xmlns:p14="http://schemas.microsoft.com/office/powerpoint/2010/main" val="116886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3</a:t>
            </a:fld>
            <a:endParaRPr lang="tr-TR"/>
          </a:p>
        </p:txBody>
      </p:sp>
    </p:spTree>
    <p:extLst>
      <p:ext uri="{BB962C8B-B14F-4D97-AF65-F5344CB8AC3E}">
        <p14:creationId xmlns:p14="http://schemas.microsoft.com/office/powerpoint/2010/main" val="392391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30</a:t>
            </a:fld>
            <a:endParaRPr lang="tr-TR"/>
          </a:p>
        </p:txBody>
      </p:sp>
    </p:spTree>
    <p:extLst>
      <p:ext uri="{BB962C8B-B14F-4D97-AF65-F5344CB8AC3E}">
        <p14:creationId xmlns:p14="http://schemas.microsoft.com/office/powerpoint/2010/main" val="1913712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31</a:t>
            </a:fld>
            <a:endParaRPr lang="tr-TR"/>
          </a:p>
        </p:txBody>
      </p:sp>
    </p:spTree>
    <p:extLst>
      <p:ext uri="{BB962C8B-B14F-4D97-AF65-F5344CB8AC3E}">
        <p14:creationId xmlns:p14="http://schemas.microsoft.com/office/powerpoint/2010/main" val="2122461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32</a:t>
            </a:fld>
            <a:endParaRPr lang="tr-TR"/>
          </a:p>
        </p:txBody>
      </p:sp>
    </p:spTree>
    <p:extLst>
      <p:ext uri="{BB962C8B-B14F-4D97-AF65-F5344CB8AC3E}">
        <p14:creationId xmlns:p14="http://schemas.microsoft.com/office/powerpoint/2010/main" val="2515979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33</a:t>
            </a:fld>
            <a:endParaRPr lang="tr-TR"/>
          </a:p>
        </p:txBody>
      </p:sp>
    </p:spTree>
    <p:extLst>
      <p:ext uri="{BB962C8B-B14F-4D97-AF65-F5344CB8AC3E}">
        <p14:creationId xmlns:p14="http://schemas.microsoft.com/office/powerpoint/2010/main" val="3286603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34</a:t>
            </a:fld>
            <a:endParaRPr lang="tr-TR"/>
          </a:p>
        </p:txBody>
      </p:sp>
    </p:spTree>
    <p:extLst>
      <p:ext uri="{BB962C8B-B14F-4D97-AF65-F5344CB8AC3E}">
        <p14:creationId xmlns:p14="http://schemas.microsoft.com/office/powerpoint/2010/main" val="1385390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0" i="0" dirty="0">
              <a:solidFill>
                <a:srgbClr val="0D0D0D"/>
              </a:solidFill>
              <a:effectLst/>
              <a:latin typeface="Söhne"/>
            </a:endParaRPr>
          </a:p>
        </p:txBody>
      </p:sp>
      <p:sp>
        <p:nvSpPr>
          <p:cNvPr id="4" name="Slayt Numarası Yer Tutucusu 3"/>
          <p:cNvSpPr>
            <a:spLocks noGrp="1"/>
          </p:cNvSpPr>
          <p:nvPr>
            <p:ph type="sldNum" sz="quarter" idx="5"/>
          </p:nvPr>
        </p:nvSpPr>
        <p:spPr/>
        <p:txBody>
          <a:bodyPr/>
          <a:lstStyle/>
          <a:p>
            <a:fld id="{DC89FA38-288F-4614-A2F3-52FA34C3F9BA}" type="slidenum">
              <a:rPr lang="tr-TR" smtClean="0"/>
              <a:t>35</a:t>
            </a:fld>
            <a:endParaRPr lang="tr-TR"/>
          </a:p>
        </p:txBody>
      </p:sp>
    </p:spTree>
    <p:extLst>
      <p:ext uri="{BB962C8B-B14F-4D97-AF65-F5344CB8AC3E}">
        <p14:creationId xmlns:p14="http://schemas.microsoft.com/office/powerpoint/2010/main" val="2663108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i="0" dirty="0">
                <a:solidFill>
                  <a:srgbClr val="0D0D0D"/>
                </a:solidFill>
                <a:effectLst/>
                <a:latin typeface="Söhne"/>
              </a:rPr>
              <a:t>Bu detaylandırılmış açıklamalar, örgütlerin karşılaştığı güçlükleri daha ayrıntılı bir şekilde anlamanıza yardımcı olabilir. Ancak her örgüt, benzersiz bir yapıya ve çevresel koşullara sahip olduğu için, karşılaşılan güçlükler özel durumlara bağlı olarak değişiklik gösterebilir.</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42</a:t>
            </a:fld>
            <a:endParaRPr lang="tr-TR"/>
          </a:p>
        </p:txBody>
      </p:sp>
    </p:spTree>
    <p:extLst>
      <p:ext uri="{BB962C8B-B14F-4D97-AF65-F5344CB8AC3E}">
        <p14:creationId xmlns:p14="http://schemas.microsoft.com/office/powerpoint/2010/main" val="150794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C89FA38-288F-4614-A2F3-52FA34C3F9BA}" type="slidenum">
              <a:rPr lang="tr-TR" smtClean="0"/>
              <a:t>4</a:t>
            </a:fld>
            <a:endParaRPr lang="tr-TR"/>
          </a:p>
        </p:txBody>
      </p:sp>
    </p:spTree>
    <p:extLst>
      <p:ext uri="{BB962C8B-B14F-4D97-AF65-F5344CB8AC3E}">
        <p14:creationId xmlns:p14="http://schemas.microsoft.com/office/powerpoint/2010/main" val="18172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C89FA38-288F-4614-A2F3-52FA34C3F9BA}" type="slidenum">
              <a:rPr lang="tr-TR" smtClean="0"/>
              <a:t>6</a:t>
            </a:fld>
            <a:endParaRPr lang="tr-TR"/>
          </a:p>
        </p:txBody>
      </p:sp>
    </p:spTree>
    <p:extLst>
      <p:ext uri="{BB962C8B-B14F-4D97-AF65-F5344CB8AC3E}">
        <p14:creationId xmlns:p14="http://schemas.microsoft.com/office/powerpoint/2010/main" val="246487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12</a:t>
            </a:fld>
            <a:endParaRPr lang="tr-TR"/>
          </a:p>
        </p:txBody>
      </p:sp>
    </p:spTree>
    <p:extLst>
      <p:ext uri="{BB962C8B-B14F-4D97-AF65-F5344CB8AC3E}">
        <p14:creationId xmlns:p14="http://schemas.microsoft.com/office/powerpoint/2010/main" val="160826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a:t>Misyon sözcük anlamı itibariyle, ‘bir kimseye veya kurula verilen özel görev’ olarak tanımlanmaktadır. Bir yönetim kavramı olarak misyon, işletmenin ne yapmak ve hangi amaçla yapmak üzere kurulduğunu, kendisini nasıl görmek istediğini, işletmenin varlık nedenini ifade eder. Varlık nedenini yazılı hale getirerek açıklayan bir işletmenin tüm çalışanları neyi neden yaptıklarını daha iyi anlamakta, inisiyatif kullanabilmekte ve kendi kişisel yeteneklerinin işletmeye nasıl katkıda bulunabileceğine daha iyi karar verebilmektedir</a:t>
            </a:r>
          </a:p>
          <a:p>
            <a:endParaRPr lang="tr-TR" sz="1200" dirty="0"/>
          </a:p>
          <a:p>
            <a:r>
              <a:rPr lang="tr-TR" sz="1200" dirty="0"/>
              <a:t>Bu açıklamalar doğrultusunda yöneticilerin işletmenin misyonu çerçevesinde bir plan geliştirmeye ihtiyaç duyacakları, dolayısıyla planlamayı vazgeçilmesi mümkün olmayan bir faaliyet olarak kabul edecekleri açıktır.</a:t>
            </a:r>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13</a:t>
            </a:fld>
            <a:endParaRPr lang="tr-TR"/>
          </a:p>
        </p:txBody>
      </p:sp>
    </p:spTree>
    <p:extLst>
      <p:ext uri="{BB962C8B-B14F-4D97-AF65-F5344CB8AC3E}">
        <p14:creationId xmlns:p14="http://schemas.microsoft.com/office/powerpoint/2010/main" val="2807549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14</a:t>
            </a:fld>
            <a:endParaRPr lang="tr-TR"/>
          </a:p>
        </p:txBody>
      </p:sp>
    </p:spTree>
    <p:extLst>
      <p:ext uri="{BB962C8B-B14F-4D97-AF65-F5344CB8AC3E}">
        <p14:creationId xmlns:p14="http://schemas.microsoft.com/office/powerpoint/2010/main" val="2323146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15</a:t>
            </a:fld>
            <a:endParaRPr lang="tr-TR"/>
          </a:p>
        </p:txBody>
      </p:sp>
    </p:spTree>
    <p:extLst>
      <p:ext uri="{BB962C8B-B14F-4D97-AF65-F5344CB8AC3E}">
        <p14:creationId xmlns:p14="http://schemas.microsoft.com/office/powerpoint/2010/main" val="2097892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DC89FA38-288F-4614-A2F3-52FA34C3F9BA}" type="slidenum">
              <a:rPr lang="tr-TR" smtClean="0"/>
              <a:t>16</a:t>
            </a:fld>
            <a:endParaRPr lang="tr-TR"/>
          </a:p>
        </p:txBody>
      </p:sp>
    </p:spTree>
    <p:extLst>
      <p:ext uri="{BB962C8B-B14F-4D97-AF65-F5344CB8AC3E}">
        <p14:creationId xmlns:p14="http://schemas.microsoft.com/office/powerpoint/2010/main" val="210317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8/30/2025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3583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8/30/2025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4003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8/30/2025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93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8/30/2025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0404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8/30/2025</a:t>
            </a:fld>
            <a:endParaRPr lang="en-US" dirty="0"/>
          </a:p>
        </p:txBody>
      </p:sp>
    </p:spTree>
    <p:extLst>
      <p:ext uri="{BB962C8B-B14F-4D97-AF65-F5344CB8AC3E}">
        <p14:creationId xmlns:p14="http://schemas.microsoft.com/office/powerpoint/2010/main" val="90944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8/30/2025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470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8/30/2025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681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8/30/2025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8493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8/30/2025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6254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8/30/2025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412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8/30/2025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4946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8/30/2025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6021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Freeform: Shape 23">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C9B5F486-EE7D-724C-AD22-C88A38A33CE3}"/>
              </a:ext>
            </a:extLst>
          </p:cNvPr>
          <p:cNvSpPr>
            <a:spLocks noGrp="1"/>
          </p:cNvSpPr>
          <p:nvPr>
            <p:ph type="ctrTitle"/>
          </p:nvPr>
        </p:nvSpPr>
        <p:spPr>
          <a:xfrm>
            <a:off x="1180531" y="1346268"/>
            <a:ext cx="5274860" cy="3066706"/>
          </a:xfrm>
        </p:spPr>
        <p:txBody>
          <a:bodyPr anchor="b">
            <a:normAutofit/>
          </a:bodyPr>
          <a:lstStyle/>
          <a:p>
            <a:pPr>
              <a:lnSpc>
                <a:spcPct val="110000"/>
              </a:lnSpc>
            </a:pPr>
            <a:r>
              <a:rPr lang="tr-TR" sz="4200"/>
              <a:t>YÖNETİM VE ORGANİZASYON 2.HAFTA</a:t>
            </a:r>
          </a:p>
        </p:txBody>
      </p:sp>
      <p:sp>
        <p:nvSpPr>
          <p:cNvPr id="3" name="Alt Başlık 2">
            <a:extLst>
              <a:ext uri="{FF2B5EF4-FFF2-40B4-BE49-F238E27FC236}">
                <a16:creationId xmlns:a16="http://schemas.microsoft.com/office/drawing/2014/main" id="{135F3893-8A61-3145-85DB-04EAC0BD1511}"/>
              </a:ext>
            </a:extLst>
          </p:cNvPr>
          <p:cNvSpPr>
            <a:spLocks noGrp="1"/>
          </p:cNvSpPr>
          <p:nvPr>
            <p:ph type="subTitle" idx="1"/>
          </p:nvPr>
        </p:nvSpPr>
        <p:spPr>
          <a:xfrm>
            <a:off x="1201212" y="4412974"/>
            <a:ext cx="4162357" cy="1576188"/>
          </a:xfrm>
        </p:spPr>
        <p:txBody>
          <a:bodyPr anchor="t">
            <a:normAutofit/>
          </a:bodyPr>
          <a:lstStyle/>
          <a:p>
            <a:r>
              <a:rPr lang="tr-TR" dirty="0"/>
              <a:t>DR.FATİH ÇALLI</a:t>
            </a:r>
          </a:p>
        </p:txBody>
      </p:sp>
    </p:spTree>
    <p:extLst>
      <p:ext uri="{BB962C8B-B14F-4D97-AF65-F5344CB8AC3E}">
        <p14:creationId xmlns:p14="http://schemas.microsoft.com/office/powerpoint/2010/main" val="23040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İçerik Yer Tutucusu 2">
            <a:extLst>
              <a:ext uri="{FF2B5EF4-FFF2-40B4-BE49-F238E27FC236}">
                <a16:creationId xmlns:a16="http://schemas.microsoft.com/office/drawing/2014/main" id="{BB8989C5-471B-0389-97FB-B75DA543895F}"/>
              </a:ext>
            </a:extLst>
          </p:cNvPr>
          <p:cNvSpPr>
            <a:spLocks noGrp="1"/>
          </p:cNvSpPr>
          <p:nvPr>
            <p:ph idx="1"/>
          </p:nvPr>
        </p:nvSpPr>
        <p:spPr>
          <a:xfrm>
            <a:off x="861237" y="1052623"/>
            <a:ext cx="7917003" cy="4911615"/>
          </a:xfrm>
        </p:spPr>
        <p:txBody>
          <a:bodyPr>
            <a:normAutofit/>
          </a:bodyPr>
          <a:lstStyle/>
          <a:p>
            <a:pPr>
              <a:lnSpc>
                <a:spcPct val="130000"/>
              </a:lnSpc>
            </a:pPr>
            <a:r>
              <a:rPr lang="tr-TR" sz="1400" b="1" dirty="0"/>
              <a:t>Ne yapılacaktır? </a:t>
            </a:r>
            <a:r>
              <a:rPr lang="tr-TR" sz="1400" dirty="0"/>
              <a:t>İşletmenin faaliyetlerine geçmeden önce ne yapılacağına karar vermesi gerekir. Burada amaçların ortaya konması gerekir. </a:t>
            </a:r>
          </a:p>
          <a:p>
            <a:pPr>
              <a:lnSpc>
                <a:spcPct val="130000"/>
              </a:lnSpc>
            </a:pPr>
            <a:r>
              <a:rPr lang="tr-TR" sz="1400" b="1" dirty="0"/>
              <a:t>Kim yapacaktır? </a:t>
            </a:r>
            <a:r>
              <a:rPr lang="tr-TR" sz="1400" dirty="0"/>
              <a:t>İşletmenin amaçlarına ulaşmasını sağlayacak yönetici grubu olduğuna göre planlamada hangi yöneticilerin ne gibi sorumluluklar yükleneceklerinin belirlenmesi gerekir. İşletmenin genel planının başarısı ana bölümlerin ve ikincil bölümlerin plana katkılarına bağlıdır, planlamada kimlerin ne katkısının olacağı temel sorulardan biridir.</a:t>
            </a:r>
          </a:p>
          <a:p>
            <a:pPr>
              <a:lnSpc>
                <a:spcPct val="130000"/>
              </a:lnSpc>
            </a:pPr>
            <a:r>
              <a:rPr lang="tr-TR" sz="1400" b="1" dirty="0"/>
              <a:t> Ne zaman yapılacaktır? </a:t>
            </a:r>
            <a:r>
              <a:rPr lang="tr-TR" sz="1400" dirty="0"/>
              <a:t>Planlama ile hangi işlerin ne zaman yapılacağı saptanır. İşletmelerde genellikle işler birbirini tamamlar. İşlerin senkronizasyonu önem taşımaktadır. Üretilmeyen bir malın pazarlaması olamayacağı için planın ne zaman yapılacağı ve işleri koordine etmesi önemlidir.</a:t>
            </a:r>
          </a:p>
        </p:txBody>
      </p:sp>
    </p:spTree>
    <p:extLst>
      <p:ext uri="{BB962C8B-B14F-4D97-AF65-F5344CB8AC3E}">
        <p14:creationId xmlns:p14="http://schemas.microsoft.com/office/powerpoint/2010/main" val="353468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İçerik Yer Tutucusu 2">
            <a:extLst>
              <a:ext uri="{FF2B5EF4-FFF2-40B4-BE49-F238E27FC236}">
                <a16:creationId xmlns:a16="http://schemas.microsoft.com/office/drawing/2014/main" id="{78D67AD8-EDE2-81BD-B536-5128C0945F76}"/>
              </a:ext>
            </a:extLst>
          </p:cNvPr>
          <p:cNvSpPr>
            <a:spLocks noGrp="1"/>
          </p:cNvSpPr>
          <p:nvPr>
            <p:ph idx="1"/>
          </p:nvPr>
        </p:nvSpPr>
        <p:spPr>
          <a:xfrm>
            <a:off x="1000125" y="914400"/>
            <a:ext cx="7778115" cy="5049838"/>
          </a:xfrm>
        </p:spPr>
        <p:txBody>
          <a:bodyPr>
            <a:normAutofit fontScale="92500" lnSpcReduction="10000"/>
          </a:bodyPr>
          <a:lstStyle/>
          <a:p>
            <a:pPr>
              <a:lnSpc>
                <a:spcPct val="130000"/>
              </a:lnSpc>
            </a:pPr>
            <a:r>
              <a:rPr lang="tr-TR" sz="1400" b="1" dirty="0"/>
              <a:t>Nasıl yapılacaktır? </a:t>
            </a:r>
            <a:r>
              <a:rPr lang="tr-TR" sz="1400" dirty="0"/>
              <a:t>Planlamada yapılacak işlerin yapılma tarzının ortaya konması gerekir. Bu iki faktörü gerektirir; birincisi amaçlara ulaşmak için işlerin, faaliyetlerin, projelerin, programların kararlaştırılması, ikincisi ise stratejilerin, politikaların, yöntemlerin, standartların ve bütçelerin belirlenen amaçlar için düzenlenmesidir. </a:t>
            </a:r>
          </a:p>
          <a:p>
            <a:pPr>
              <a:lnSpc>
                <a:spcPct val="130000"/>
              </a:lnSpc>
            </a:pPr>
            <a:r>
              <a:rPr lang="tr-TR" sz="1400" b="1" dirty="0"/>
              <a:t>Hangi olanaklar kullanılacaktır? </a:t>
            </a:r>
            <a:r>
              <a:rPr lang="tr-TR" sz="1400" dirty="0"/>
              <a:t>Burada olanaklardan kastedilen hangi fiziksel olanakların kullanılacağıdır. Burada önemli olan işletmenin elindeki çeşitli kaynakları (fiziksel ve beşeri) gözden geçirmesi ve gelecekte gerekli olacak kaynakları belirlemesi ve bu ikisi arasında bir denge kurmasıdır. </a:t>
            </a:r>
          </a:p>
          <a:p>
            <a:pPr>
              <a:lnSpc>
                <a:spcPct val="130000"/>
              </a:lnSpc>
            </a:pPr>
            <a:r>
              <a:rPr lang="tr-TR" sz="1400" b="1" dirty="0"/>
              <a:t>Neden yapacaktır? </a:t>
            </a:r>
            <a:r>
              <a:rPr lang="tr-TR" sz="1400" dirty="0"/>
              <a:t>İşletmelerde gelecek bir sorun olduğu gibi geleceği tahmin etmek de kolay değildir. İşletme yöneticileri işletmenin gelişmesi sorumluluğunu taşıdıklarından geleceğiyle ilgili kararlar almak zorundadırlar. Gelecekte ne olacağını tahmin etmek, işletmenin nereye gittiğini, gelecek yıllarda faaliyetlerinin ne tür bir seyir göstereceğinin sistematik bir biçimde öngörmek, yükümlülüğün önemli bir kısmını oluşturur. İşletme kurmak ve başarılı bir şekilde yürütmek, karlar ve yatırımların geri dönüşünü artırmak ve istenen amaçlara ulaşmak için planlama gereklidir</a:t>
            </a:r>
          </a:p>
        </p:txBody>
      </p:sp>
    </p:spTree>
    <p:extLst>
      <p:ext uri="{BB962C8B-B14F-4D97-AF65-F5344CB8AC3E}">
        <p14:creationId xmlns:p14="http://schemas.microsoft.com/office/powerpoint/2010/main" val="309607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54446FCF-98A3-A543-9347-80F5E9E36768}"/>
              </a:ext>
            </a:extLst>
          </p:cNvPr>
          <p:cNvSpPr>
            <a:spLocks noGrp="1"/>
          </p:cNvSpPr>
          <p:nvPr>
            <p:ph type="title"/>
          </p:nvPr>
        </p:nvSpPr>
        <p:spPr>
          <a:xfrm>
            <a:off x="992518" y="442913"/>
            <a:ext cx="5271804" cy="1639888"/>
          </a:xfrm>
        </p:spPr>
        <p:txBody>
          <a:bodyPr anchor="b">
            <a:normAutofit/>
          </a:bodyPr>
          <a:lstStyle/>
          <a:p>
            <a:r>
              <a:rPr lang="tr-TR" dirty="0"/>
              <a:t>Planlamanın Temel Aşamaları</a:t>
            </a:r>
          </a:p>
        </p:txBody>
      </p:sp>
      <p:sp>
        <p:nvSpPr>
          <p:cNvPr id="3" name="İçerik Yer Tutucusu 2">
            <a:extLst>
              <a:ext uri="{FF2B5EF4-FFF2-40B4-BE49-F238E27FC236}">
                <a16:creationId xmlns:a16="http://schemas.microsoft.com/office/drawing/2014/main" id="{0CAAC20D-54B7-524A-9282-681F6038A44B}"/>
              </a:ext>
            </a:extLst>
          </p:cNvPr>
          <p:cNvSpPr>
            <a:spLocks noGrp="1"/>
          </p:cNvSpPr>
          <p:nvPr>
            <p:ph idx="1"/>
          </p:nvPr>
        </p:nvSpPr>
        <p:spPr>
          <a:xfrm>
            <a:off x="621792" y="2082801"/>
            <a:ext cx="5955693" cy="3927855"/>
          </a:xfrm>
        </p:spPr>
        <p:txBody>
          <a:bodyPr>
            <a:noAutofit/>
          </a:bodyPr>
          <a:lstStyle/>
          <a:p>
            <a:pPr marL="342900" indent="-342900" algn="just">
              <a:lnSpc>
                <a:spcPct val="130000"/>
              </a:lnSpc>
              <a:buAutoNum type="arabicPeriod"/>
            </a:pPr>
            <a:r>
              <a:rPr lang="tr-TR" sz="1600" b="1" dirty="0"/>
              <a:t>Misyon Açıklamaları ve Vizyon </a:t>
            </a:r>
          </a:p>
          <a:p>
            <a:pPr marL="342900" indent="-342900" algn="just">
              <a:lnSpc>
                <a:spcPct val="130000"/>
              </a:lnSpc>
              <a:buAutoNum type="arabicPeriod"/>
            </a:pPr>
            <a:r>
              <a:rPr lang="tr-TR" sz="1600" b="1" dirty="0"/>
              <a:t>Amaç ve Hedeflerin Belirlenmesi </a:t>
            </a:r>
          </a:p>
          <a:p>
            <a:pPr marL="342900" indent="-342900" algn="just">
              <a:lnSpc>
                <a:spcPct val="130000"/>
              </a:lnSpc>
              <a:buAutoNum type="arabicPeriod"/>
            </a:pPr>
            <a:r>
              <a:rPr lang="tr-TR" sz="1600" b="1" dirty="0"/>
              <a:t>Amaçlara Ulaştıracak Alternatif Yolların Belirlenmesi </a:t>
            </a:r>
          </a:p>
          <a:p>
            <a:pPr marL="342900" indent="-342900" algn="just">
              <a:lnSpc>
                <a:spcPct val="130000"/>
              </a:lnSpc>
              <a:buAutoNum type="arabicPeriod"/>
            </a:pPr>
            <a:r>
              <a:rPr lang="tr-TR" sz="1600" b="1" dirty="0"/>
              <a:t>Alternatifler Arasında Seçim Yapma </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4908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İçerik Yer Tutucusu 2">
            <a:extLst>
              <a:ext uri="{FF2B5EF4-FFF2-40B4-BE49-F238E27FC236}">
                <a16:creationId xmlns:a16="http://schemas.microsoft.com/office/drawing/2014/main" id="{0CAAC20D-54B7-524A-9282-681F6038A44B}"/>
              </a:ext>
            </a:extLst>
          </p:cNvPr>
          <p:cNvSpPr>
            <a:spLocks noGrp="1"/>
          </p:cNvSpPr>
          <p:nvPr>
            <p:ph idx="1"/>
          </p:nvPr>
        </p:nvSpPr>
        <p:spPr>
          <a:xfrm>
            <a:off x="621792" y="1041401"/>
            <a:ext cx="5955693" cy="5595142"/>
          </a:xfrm>
        </p:spPr>
        <p:txBody>
          <a:bodyPr>
            <a:noAutofit/>
          </a:bodyPr>
          <a:lstStyle/>
          <a:p>
            <a:pPr marL="342900" indent="-342900" algn="just">
              <a:lnSpc>
                <a:spcPct val="130000"/>
              </a:lnSpc>
              <a:buAutoNum type="arabicPeriod"/>
            </a:pPr>
            <a:r>
              <a:rPr lang="tr-TR" sz="1800" dirty="0"/>
              <a:t>Misyon Açıklamaları ve Vizyon </a:t>
            </a:r>
          </a:p>
          <a:p>
            <a:pPr algn="just">
              <a:lnSpc>
                <a:spcPct val="130000"/>
              </a:lnSpc>
            </a:pPr>
            <a:r>
              <a:rPr lang="tr-TR" sz="1200" dirty="0"/>
              <a:t>Misyon Açıklamaları ve Vizyon İşletmelerin varlık nedenlerini açıklamaları veya ne tür bir işletme olarak kendilerini görmek istediklerini belirtmeleri işletmelerin ‘misyon açıklaması’ olarak bilinmektedir.. Planlama ile yakından ilgili bir diğer kavram ise vizyondur. Bir yöneticilik kavramı olarak vizyon, mevcut gerçekler ile gelecekte beklenen koşulları birleştirerek işletme için arzu edilen bir gelecek imajı yaratmaktadır. Başka bir deyişle vizyon, işletme ile ilgili olarak hayal edilen gelecektir. </a:t>
            </a:r>
            <a:endParaRPr lang="tr-TR" sz="1400"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Başlık 1">
            <a:extLst>
              <a:ext uri="{FF2B5EF4-FFF2-40B4-BE49-F238E27FC236}">
                <a16:creationId xmlns:a16="http://schemas.microsoft.com/office/drawing/2014/main" id="{09A57AAE-3BC4-763E-0639-89F1FEC70DA4}"/>
              </a:ext>
            </a:extLst>
          </p:cNvPr>
          <p:cNvSpPr txBox="1">
            <a:spLocks/>
          </p:cNvSpPr>
          <p:nvPr/>
        </p:nvSpPr>
        <p:spPr>
          <a:xfrm>
            <a:off x="753856" y="221457"/>
            <a:ext cx="7433539" cy="819944"/>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tr-TR" dirty="0"/>
              <a:t>Planlamanın Temel Aşamaları</a:t>
            </a:r>
          </a:p>
        </p:txBody>
      </p:sp>
    </p:spTree>
    <p:extLst>
      <p:ext uri="{BB962C8B-B14F-4D97-AF65-F5344CB8AC3E}">
        <p14:creationId xmlns:p14="http://schemas.microsoft.com/office/powerpoint/2010/main" val="325366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54446FCF-98A3-A543-9347-80F5E9E36768}"/>
              </a:ext>
            </a:extLst>
          </p:cNvPr>
          <p:cNvSpPr>
            <a:spLocks noGrp="1"/>
          </p:cNvSpPr>
          <p:nvPr>
            <p:ph type="title"/>
          </p:nvPr>
        </p:nvSpPr>
        <p:spPr>
          <a:xfrm>
            <a:off x="992518" y="442913"/>
            <a:ext cx="5271804" cy="1639888"/>
          </a:xfrm>
        </p:spPr>
        <p:txBody>
          <a:bodyPr anchor="b">
            <a:normAutofit/>
          </a:bodyPr>
          <a:lstStyle/>
          <a:p>
            <a:r>
              <a:rPr lang="tr-TR" dirty="0"/>
              <a:t>Planlamanın Temel Aşamaları</a:t>
            </a:r>
          </a:p>
        </p:txBody>
      </p:sp>
      <p:sp>
        <p:nvSpPr>
          <p:cNvPr id="3" name="İçerik Yer Tutucusu 2">
            <a:extLst>
              <a:ext uri="{FF2B5EF4-FFF2-40B4-BE49-F238E27FC236}">
                <a16:creationId xmlns:a16="http://schemas.microsoft.com/office/drawing/2014/main" id="{0CAAC20D-54B7-524A-9282-681F6038A44B}"/>
              </a:ext>
            </a:extLst>
          </p:cNvPr>
          <p:cNvSpPr>
            <a:spLocks noGrp="1"/>
          </p:cNvSpPr>
          <p:nvPr>
            <p:ph idx="1"/>
          </p:nvPr>
        </p:nvSpPr>
        <p:spPr>
          <a:xfrm>
            <a:off x="621792" y="2082801"/>
            <a:ext cx="5955693" cy="4332286"/>
          </a:xfrm>
        </p:spPr>
        <p:txBody>
          <a:bodyPr>
            <a:noAutofit/>
          </a:bodyPr>
          <a:lstStyle/>
          <a:p>
            <a:pPr algn="just">
              <a:lnSpc>
                <a:spcPct val="130000"/>
              </a:lnSpc>
            </a:pPr>
            <a:r>
              <a:rPr lang="tr-TR" sz="1600" b="1" dirty="0"/>
              <a:t>Amaç ve Hedeflerin Belirlenmesi </a:t>
            </a:r>
          </a:p>
          <a:p>
            <a:pPr algn="just">
              <a:lnSpc>
                <a:spcPct val="130000"/>
              </a:lnSpc>
            </a:pPr>
            <a:r>
              <a:rPr lang="tr-TR" sz="1200" dirty="0"/>
              <a:t>Planlama sürecinin bu aşamasında, işletmenin veya yöneticinin başında bulunduğu birimin, gelecekte belli bir zaman içinde neyi ne miktarda gerçekleştirmek istedikleri karara bağlanır. Amaç ve hedef belirlemenin en önemli ilkesi, amaçların ölçülebilir olması, gerekli aksiyonları işaret etmesi ve zaman boyutunun olmasıdır. İşletmenin tamamını ilgilendiren genel veya stratejik nitelikteki amaçların belirlenmesi ile daha alt amaçların belirlenmesi ve sonuç olarak bir amaçlar hiyerarşisinin oluşması sağlanacaktır. Amaçlar hiyerarşisinde işletmede tüm birimlerin amaçları birbiriyle bağlantılı olmalıdır ve bir bütün oluşturmalıdır. Bunun yanında en tepede belirlenen stratejik nitelikli amaçların gerçekleşebilmesi için öncelikle alt kademelerdeki amaçların gerçekleşmesi gerekmektedir. </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48391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54446FCF-98A3-A543-9347-80F5E9E36768}"/>
              </a:ext>
            </a:extLst>
          </p:cNvPr>
          <p:cNvSpPr>
            <a:spLocks noGrp="1"/>
          </p:cNvSpPr>
          <p:nvPr>
            <p:ph type="title"/>
          </p:nvPr>
        </p:nvSpPr>
        <p:spPr>
          <a:xfrm>
            <a:off x="992518" y="442913"/>
            <a:ext cx="5271804" cy="1639888"/>
          </a:xfrm>
        </p:spPr>
        <p:txBody>
          <a:bodyPr anchor="b">
            <a:normAutofit/>
          </a:bodyPr>
          <a:lstStyle/>
          <a:p>
            <a:r>
              <a:rPr lang="tr-TR" dirty="0"/>
              <a:t>Planlamanın Temel Aşamaları</a:t>
            </a:r>
          </a:p>
        </p:txBody>
      </p:sp>
      <p:sp>
        <p:nvSpPr>
          <p:cNvPr id="3" name="İçerik Yer Tutucusu 2">
            <a:extLst>
              <a:ext uri="{FF2B5EF4-FFF2-40B4-BE49-F238E27FC236}">
                <a16:creationId xmlns:a16="http://schemas.microsoft.com/office/drawing/2014/main" id="{0CAAC20D-54B7-524A-9282-681F6038A44B}"/>
              </a:ext>
            </a:extLst>
          </p:cNvPr>
          <p:cNvSpPr>
            <a:spLocks noGrp="1"/>
          </p:cNvSpPr>
          <p:nvPr>
            <p:ph idx="1"/>
          </p:nvPr>
        </p:nvSpPr>
        <p:spPr>
          <a:xfrm>
            <a:off x="621792" y="2082801"/>
            <a:ext cx="5955693" cy="3927855"/>
          </a:xfrm>
        </p:spPr>
        <p:txBody>
          <a:bodyPr>
            <a:noAutofit/>
          </a:bodyPr>
          <a:lstStyle/>
          <a:p>
            <a:pPr algn="just">
              <a:lnSpc>
                <a:spcPct val="130000"/>
              </a:lnSpc>
            </a:pPr>
            <a:r>
              <a:rPr lang="tr-TR" sz="1600" b="1" dirty="0"/>
              <a:t>Amaçlara Ulaştıracak Alternatif Yolların Belirlenmesi </a:t>
            </a:r>
          </a:p>
          <a:p>
            <a:pPr algn="just">
              <a:lnSpc>
                <a:spcPct val="130000"/>
              </a:lnSpc>
            </a:pPr>
            <a:r>
              <a:rPr lang="tr-TR" sz="1600" dirty="0"/>
              <a:t>Planlama sürecinin bu aşaması, gelecekte belli bir zaman süresi sonunda ulaşılması kararlaştırılmış durum veya konuma ‘nasıl’ veya ‘ne yaparak’ ulaşılabileceğinin irdelenmesi, incelenmesi ve bu yolların belirlenmesini kapsamaktadır. Alternatif yolların veya seçeneklerin belirlenmesi olarak adlandırılan bu safhada yaratıcı olma, mevcut ve daha önce kullanılmış yollardan farklı bir yol bulabilme, rakiplere oranla işletmeye avantaj sağlayacak yollar bulabilme gibi hususlar söz konusudur</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42967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54446FCF-98A3-A543-9347-80F5E9E36768}"/>
              </a:ext>
            </a:extLst>
          </p:cNvPr>
          <p:cNvSpPr>
            <a:spLocks noGrp="1"/>
          </p:cNvSpPr>
          <p:nvPr>
            <p:ph type="title"/>
          </p:nvPr>
        </p:nvSpPr>
        <p:spPr>
          <a:xfrm>
            <a:off x="992518" y="442913"/>
            <a:ext cx="5271804" cy="1639888"/>
          </a:xfrm>
        </p:spPr>
        <p:txBody>
          <a:bodyPr anchor="b">
            <a:normAutofit/>
          </a:bodyPr>
          <a:lstStyle/>
          <a:p>
            <a:r>
              <a:rPr lang="tr-TR" dirty="0"/>
              <a:t>Planlamanın Temel Aşamaları</a:t>
            </a:r>
          </a:p>
        </p:txBody>
      </p:sp>
      <p:sp>
        <p:nvSpPr>
          <p:cNvPr id="3" name="İçerik Yer Tutucusu 2">
            <a:extLst>
              <a:ext uri="{FF2B5EF4-FFF2-40B4-BE49-F238E27FC236}">
                <a16:creationId xmlns:a16="http://schemas.microsoft.com/office/drawing/2014/main" id="{0CAAC20D-54B7-524A-9282-681F6038A44B}"/>
              </a:ext>
            </a:extLst>
          </p:cNvPr>
          <p:cNvSpPr>
            <a:spLocks noGrp="1"/>
          </p:cNvSpPr>
          <p:nvPr>
            <p:ph idx="1"/>
          </p:nvPr>
        </p:nvSpPr>
        <p:spPr>
          <a:xfrm>
            <a:off x="621792" y="2082801"/>
            <a:ext cx="5955693" cy="3927855"/>
          </a:xfrm>
        </p:spPr>
        <p:txBody>
          <a:bodyPr>
            <a:noAutofit/>
          </a:bodyPr>
          <a:lstStyle/>
          <a:p>
            <a:pPr algn="just">
              <a:lnSpc>
                <a:spcPct val="130000"/>
              </a:lnSpc>
            </a:pPr>
            <a:r>
              <a:rPr lang="tr-TR" sz="1600" b="1" dirty="0"/>
              <a:t>Alternatifler Arasında Seçim Yapma </a:t>
            </a:r>
          </a:p>
          <a:p>
            <a:pPr algn="just">
              <a:lnSpc>
                <a:spcPct val="130000"/>
              </a:lnSpc>
            </a:pPr>
            <a:r>
              <a:rPr lang="tr-TR" sz="1600" dirty="0"/>
              <a:t>Yönetici bu aşamada belirlenmiş bulunan hedeflere ulaştıracak alternatiflerden birisini seçecek (karar verecek)tir. Bu safhanın özelliği seçim yapma işidir. Seçim yapma, belli bir yöne kanalize olma işidir. Böylece, yöneticilerin belli bir konuda yapmış oldukları seçimin toplamından oluşan bir belge olarak plan ortaya çıkacaktır. İşte bu belge işletmenin yol haritasıdır. </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4951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descr="metin, ekran görüntüsü, yazı tipi içeren bir resim&#10;&#10;Açıklama otomatik olarak oluşturuldu">
            <a:extLst>
              <a:ext uri="{FF2B5EF4-FFF2-40B4-BE49-F238E27FC236}">
                <a16:creationId xmlns:a16="http://schemas.microsoft.com/office/drawing/2014/main" id="{0A1D3444-890C-11DA-C635-EDC7F4BF201E}"/>
              </a:ext>
            </a:extLst>
          </p:cNvPr>
          <p:cNvPicPr>
            <a:picLocks noGrp="1" noChangeAspect="1"/>
          </p:cNvPicPr>
          <p:nvPr>
            <p:ph idx="1"/>
          </p:nvPr>
        </p:nvPicPr>
        <p:blipFill>
          <a:blip r:embed="rId3"/>
          <a:stretch>
            <a:fillRect/>
          </a:stretch>
        </p:blipFill>
        <p:spPr>
          <a:xfrm>
            <a:off x="1647695" y="1093487"/>
            <a:ext cx="9325105" cy="4949865"/>
          </a:xfrm>
        </p:spPr>
      </p:pic>
      <p:sp>
        <p:nvSpPr>
          <p:cNvPr id="11" name="Başlık 1">
            <a:extLst>
              <a:ext uri="{FF2B5EF4-FFF2-40B4-BE49-F238E27FC236}">
                <a16:creationId xmlns:a16="http://schemas.microsoft.com/office/drawing/2014/main" id="{B56C96B7-A276-D35C-C70D-5417D9931B87}"/>
              </a:ext>
            </a:extLst>
          </p:cNvPr>
          <p:cNvSpPr txBox="1">
            <a:spLocks/>
          </p:cNvSpPr>
          <p:nvPr/>
        </p:nvSpPr>
        <p:spPr>
          <a:xfrm>
            <a:off x="2119746" y="162462"/>
            <a:ext cx="6941126" cy="931025"/>
          </a:xfrm>
          <a:prstGeom prst="rect">
            <a:avLst/>
          </a:prstGeom>
        </p:spPr>
        <p:txBody>
          <a:bodyPr vert="horz" lIns="109728" tIns="109728" rIns="109728" bIns="91440" rtlCol="0" anchor="b">
            <a:norm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tr-TR" dirty="0"/>
              <a:t>PLANLAMA TÜRLERİ</a:t>
            </a:r>
          </a:p>
        </p:txBody>
      </p:sp>
      <p:sp>
        <p:nvSpPr>
          <p:cNvPr id="14" name="Metin kutusu 13">
            <a:extLst>
              <a:ext uri="{FF2B5EF4-FFF2-40B4-BE49-F238E27FC236}">
                <a16:creationId xmlns:a16="http://schemas.microsoft.com/office/drawing/2014/main" id="{52C7360A-A690-ED65-1DA6-3224220B034F}"/>
              </a:ext>
            </a:extLst>
          </p:cNvPr>
          <p:cNvSpPr txBox="1"/>
          <p:nvPr/>
        </p:nvSpPr>
        <p:spPr>
          <a:xfrm>
            <a:off x="4414945" y="5287088"/>
            <a:ext cx="1895302" cy="369332"/>
          </a:xfrm>
          <a:prstGeom prst="rect">
            <a:avLst/>
          </a:prstGeom>
          <a:solidFill>
            <a:schemeClr val="bg1"/>
          </a:solidFill>
        </p:spPr>
        <p:txBody>
          <a:bodyPr wrap="square" rtlCol="0">
            <a:spAutoFit/>
          </a:bodyPr>
          <a:lstStyle/>
          <a:p>
            <a:endParaRPr lang="tr-TR" dirty="0"/>
          </a:p>
        </p:txBody>
      </p:sp>
    </p:spTree>
    <p:extLst>
      <p:ext uri="{BB962C8B-B14F-4D97-AF65-F5344CB8AC3E}">
        <p14:creationId xmlns:p14="http://schemas.microsoft.com/office/powerpoint/2010/main" val="168509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3"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5"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6367FB1F-CFE7-354B-8C36-16592E996A2B}"/>
              </a:ext>
            </a:extLst>
          </p:cNvPr>
          <p:cNvSpPr>
            <a:spLocks noGrp="1"/>
          </p:cNvSpPr>
          <p:nvPr>
            <p:ph type="title"/>
          </p:nvPr>
        </p:nvSpPr>
        <p:spPr>
          <a:xfrm>
            <a:off x="159488" y="1961984"/>
            <a:ext cx="4297902" cy="2934031"/>
          </a:xfrm>
        </p:spPr>
        <p:txBody>
          <a:bodyPr anchor="ctr">
            <a:normAutofit/>
          </a:bodyPr>
          <a:lstStyle/>
          <a:p>
            <a:r>
              <a:rPr lang="tr-TR" sz="2800" dirty="0"/>
              <a:t>2.ÖRGÜTLEME (ORGANİZASYON)</a:t>
            </a:r>
          </a:p>
        </p:txBody>
      </p:sp>
      <p:sp>
        <p:nvSpPr>
          <p:cNvPr id="26" name="İçerik Yer Tutucusu 2">
            <a:extLst>
              <a:ext uri="{FF2B5EF4-FFF2-40B4-BE49-F238E27FC236}">
                <a16:creationId xmlns:a16="http://schemas.microsoft.com/office/drawing/2014/main" id="{446071D8-08D0-E948-B2A8-B634494B2B98}"/>
              </a:ext>
            </a:extLst>
          </p:cNvPr>
          <p:cNvSpPr>
            <a:spLocks noGrp="1"/>
          </p:cNvSpPr>
          <p:nvPr>
            <p:ph idx="1"/>
          </p:nvPr>
        </p:nvSpPr>
        <p:spPr>
          <a:xfrm>
            <a:off x="5047788" y="400051"/>
            <a:ext cx="6553662" cy="5886449"/>
          </a:xfrm>
        </p:spPr>
        <p:txBody>
          <a:bodyPr anchor="ctr">
            <a:normAutofit/>
          </a:bodyPr>
          <a:lstStyle/>
          <a:p>
            <a:pPr>
              <a:lnSpc>
                <a:spcPct val="130000"/>
              </a:lnSpc>
            </a:pPr>
            <a:r>
              <a:rPr lang="tr-TR" sz="1600" b="1" dirty="0"/>
              <a:t>a) Örgüt ve Örgütlemenin Tanımı ve Niteliği</a:t>
            </a:r>
          </a:p>
          <a:p>
            <a:pPr algn="just">
              <a:lnSpc>
                <a:spcPct val="130000"/>
              </a:lnSpc>
            </a:pPr>
            <a:r>
              <a:rPr lang="tr-TR" sz="1600" dirty="0"/>
              <a:t>Örgüt Belirli bir amacı gerçekleştirmek üzere iki veya daha fazla kişinin çabalarını bilinçli olarak birleştirmeleri yolu ile ortaya çıkan iş birliği stratejisidir. (</a:t>
            </a:r>
            <a:r>
              <a:rPr lang="tr-TR" sz="1600" dirty="0" err="1"/>
              <a:t>Chester</a:t>
            </a:r>
            <a:r>
              <a:rPr lang="tr-TR" sz="1600" dirty="0"/>
              <a:t> </a:t>
            </a:r>
            <a:r>
              <a:rPr lang="tr-TR" sz="1600" dirty="0" err="1"/>
              <a:t>Barnard</a:t>
            </a:r>
            <a:r>
              <a:rPr lang="tr-TR" sz="1600" dirty="0"/>
              <a:t>)</a:t>
            </a:r>
          </a:p>
          <a:p>
            <a:pPr>
              <a:lnSpc>
                <a:spcPct val="130000"/>
              </a:lnSpc>
            </a:pPr>
            <a:endParaRPr lang="tr-TR" sz="1600" dirty="0"/>
          </a:p>
          <a:p>
            <a:pPr algn="just">
              <a:lnSpc>
                <a:spcPct val="130000"/>
              </a:lnSpc>
            </a:pPr>
            <a:r>
              <a:rPr lang="tr-TR" sz="1600" dirty="0"/>
              <a:t>Örgütleme veya organize etme örgüt yapısının oluşturulması ile ilgili eylemler dizisini veya bir süreci ifade eder. Söz konusu süreç; örgütün kuruluşunu gerektiren amaçların gerçekleşmesi için yapılması zorunlu faaliyetleri anlamlı ve etkin şekilde gruplandırmak, bu grupların belirli örgüt düzeyleri ve konumları haline getirmek ve bu konumlara gerekli nitelikte ve sayıda personeli atamak evrelerini kapsar. Bu anlamda örgütleme süreci planlı ve bilinçli bir çaba şeklinde ortaya çıkar.</a:t>
            </a:r>
          </a:p>
        </p:txBody>
      </p:sp>
    </p:spTree>
    <p:extLst>
      <p:ext uri="{BB962C8B-B14F-4D97-AF65-F5344CB8AC3E}">
        <p14:creationId xmlns:p14="http://schemas.microsoft.com/office/powerpoint/2010/main" val="1952060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a:xfrm>
            <a:off x="992518" y="442913"/>
            <a:ext cx="5185645" cy="1639888"/>
          </a:xfrm>
        </p:spPr>
        <p:txBody>
          <a:bodyPr anchor="b">
            <a:normAutofit/>
          </a:bodyPr>
          <a:lstStyle/>
          <a:p>
            <a:r>
              <a:rPr lang="tr-TR" dirty="0"/>
              <a:t>ÖRGÜTLEME</a:t>
            </a:r>
          </a:p>
        </p:txBody>
      </p:sp>
      <p:sp>
        <p:nvSpPr>
          <p:cNvPr id="3" name="İçerik Yer Tutucusu 2">
            <a:extLst>
              <a:ext uri="{FF2B5EF4-FFF2-40B4-BE49-F238E27FC236}">
                <a16:creationId xmlns:a16="http://schemas.microsoft.com/office/drawing/2014/main" id="{10D241CB-6F79-0647-B10A-45F6FBD4B8D2}"/>
              </a:ext>
            </a:extLst>
          </p:cNvPr>
          <p:cNvSpPr>
            <a:spLocks noGrp="1"/>
          </p:cNvSpPr>
          <p:nvPr>
            <p:ph idx="1"/>
          </p:nvPr>
        </p:nvSpPr>
        <p:spPr>
          <a:xfrm>
            <a:off x="992519" y="2312988"/>
            <a:ext cx="5296964" cy="3651250"/>
          </a:xfrm>
        </p:spPr>
        <p:txBody>
          <a:bodyPr>
            <a:normAutofit/>
          </a:bodyPr>
          <a:lstStyle/>
          <a:p>
            <a:r>
              <a:rPr lang="tr-TR" b="1" dirty="0"/>
              <a:t>b) Formal ve İnformal Örgüt</a:t>
            </a:r>
          </a:p>
          <a:p>
            <a:r>
              <a:rPr lang="tr-TR" dirty="0"/>
              <a:t>Formal: biçimsel-resmi</a:t>
            </a:r>
          </a:p>
          <a:p>
            <a:r>
              <a:rPr lang="tr-TR" dirty="0"/>
              <a:t>İnformal: biçimsel olmayan-</a:t>
            </a:r>
            <a:r>
              <a:rPr lang="tr-TR" dirty="0" err="1"/>
              <a:t>gayriresmi</a:t>
            </a:r>
            <a:endParaRPr lang="tr-TR" dirty="0"/>
          </a:p>
          <a:p>
            <a:endParaRPr lang="tr-TR" dirty="0"/>
          </a:p>
        </p:txBody>
      </p:sp>
      <p:pic>
        <p:nvPicPr>
          <p:cNvPr id="7" name="Graphic 6" descr="Toplantı">
            <a:extLst>
              <a:ext uri="{FF2B5EF4-FFF2-40B4-BE49-F238E27FC236}">
                <a16:creationId xmlns:a16="http://schemas.microsoft.com/office/drawing/2014/main" id="{4B8D5E9C-0A2E-EADE-A3FB-3D6F60D036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317193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ECEE9996-579B-9D4A-B509-04C30879E33D}"/>
              </a:ext>
            </a:extLst>
          </p:cNvPr>
          <p:cNvSpPr>
            <a:spLocks noGrp="1"/>
          </p:cNvSpPr>
          <p:nvPr>
            <p:ph type="title"/>
          </p:nvPr>
        </p:nvSpPr>
        <p:spPr>
          <a:xfrm>
            <a:off x="1217944" y="543687"/>
            <a:ext cx="9756112" cy="1046868"/>
          </a:xfrm>
        </p:spPr>
        <p:txBody>
          <a:bodyPr anchor="ctr">
            <a:normAutofit/>
          </a:bodyPr>
          <a:lstStyle/>
          <a:p>
            <a:pPr algn="ctr"/>
            <a:r>
              <a:rPr lang="tr-TR"/>
              <a:t>YÖNETİM FONKSİYONLARI</a:t>
            </a:r>
          </a:p>
        </p:txBody>
      </p:sp>
      <p:sp>
        <p:nvSpPr>
          <p:cNvPr id="34" name="Freeform: Shape 33">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24" name="İçerik Yer Tutucusu 2">
            <a:extLst>
              <a:ext uri="{FF2B5EF4-FFF2-40B4-BE49-F238E27FC236}">
                <a16:creationId xmlns:a16="http://schemas.microsoft.com/office/drawing/2014/main" id="{81B7578E-9F6A-1A33-F962-E5EE46BAC2B0}"/>
              </a:ext>
            </a:extLst>
          </p:cNvPr>
          <p:cNvGraphicFramePr>
            <a:graphicFrameLocks noGrp="1"/>
          </p:cNvGraphicFramePr>
          <p:nvPr>
            <p:ph idx="1"/>
            <p:extLst>
              <p:ext uri="{D42A27DB-BD31-4B8C-83A1-F6EECF244321}">
                <p14:modId xmlns:p14="http://schemas.microsoft.com/office/powerpoint/2010/main" val="562264335"/>
              </p:ext>
            </p:extLst>
          </p:nvPr>
        </p:nvGraphicFramePr>
        <p:xfrm>
          <a:off x="1920875" y="2812010"/>
          <a:ext cx="8769350" cy="3289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85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1">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3">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İçerik Yer Tutucusu 2">
            <a:extLst>
              <a:ext uri="{FF2B5EF4-FFF2-40B4-BE49-F238E27FC236}">
                <a16:creationId xmlns:a16="http://schemas.microsoft.com/office/drawing/2014/main" id="{2E32D5AB-D571-A466-08F8-B8E92BCECCBF}"/>
              </a:ext>
            </a:extLst>
          </p:cNvPr>
          <p:cNvSpPr>
            <a:spLocks noGrp="1"/>
          </p:cNvSpPr>
          <p:nvPr>
            <p:ph idx="1"/>
          </p:nvPr>
        </p:nvSpPr>
        <p:spPr>
          <a:xfrm>
            <a:off x="432262" y="1030778"/>
            <a:ext cx="6840503" cy="5827222"/>
          </a:xfrm>
        </p:spPr>
        <p:txBody>
          <a:bodyPr>
            <a:normAutofit/>
          </a:bodyPr>
          <a:lstStyle/>
          <a:p>
            <a:pPr algn="just">
              <a:lnSpc>
                <a:spcPct val="130000"/>
              </a:lnSpc>
            </a:pPr>
            <a:r>
              <a:rPr lang="tr-TR" sz="1400" b="1" i="0" dirty="0">
                <a:effectLst/>
                <a:latin typeface="Söhne"/>
              </a:rPr>
              <a:t>Formal Örgüt Örneği:</a:t>
            </a:r>
            <a:r>
              <a:rPr lang="tr-TR" sz="1400" b="0" i="0" dirty="0">
                <a:effectLst/>
                <a:latin typeface="Söhne"/>
              </a:rPr>
              <a:t> Bir şirketin resmi olarak belirlenmiş yapısı ve hiyerarşisi formal örgütü temsil eder. Örneğin, bir şirketin aşağıdaki unsurları içeren formal örgüt yapısı vardır:</a:t>
            </a:r>
          </a:p>
          <a:p>
            <a:pPr>
              <a:lnSpc>
                <a:spcPct val="130000"/>
              </a:lnSpc>
              <a:buFont typeface="Arial" panose="020B0604020202020204" pitchFamily="34" charset="0"/>
              <a:buChar char="•"/>
            </a:pPr>
            <a:r>
              <a:rPr lang="tr-TR" sz="1400" b="1" i="0" dirty="0">
                <a:effectLst/>
                <a:latin typeface="Söhne"/>
              </a:rPr>
              <a:t>Üst Yönetim:</a:t>
            </a:r>
            <a:r>
              <a:rPr lang="tr-TR" sz="1400" b="0" i="0" dirty="0">
                <a:effectLst/>
                <a:latin typeface="Söhne"/>
              </a:rPr>
              <a:t> Genel Müdür, CEO gibi resmi pozisyonlara sahip yöneticiler.</a:t>
            </a:r>
          </a:p>
          <a:p>
            <a:pPr>
              <a:lnSpc>
                <a:spcPct val="130000"/>
              </a:lnSpc>
              <a:buFont typeface="Arial" panose="020B0604020202020204" pitchFamily="34" charset="0"/>
              <a:buChar char="•"/>
            </a:pPr>
            <a:r>
              <a:rPr lang="tr-TR" sz="1400" b="1" i="0" dirty="0">
                <a:effectLst/>
                <a:latin typeface="Söhne"/>
              </a:rPr>
              <a:t>Bölüm Yöneticileri:</a:t>
            </a:r>
            <a:r>
              <a:rPr lang="tr-TR" sz="1400" b="0" i="0" dirty="0">
                <a:effectLst/>
                <a:latin typeface="Söhne"/>
              </a:rPr>
              <a:t> Satış, pazarlama, finans gibi belirli iş alanlarına odaklanan departman yöneticileri.</a:t>
            </a:r>
          </a:p>
          <a:p>
            <a:pPr>
              <a:lnSpc>
                <a:spcPct val="130000"/>
              </a:lnSpc>
              <a:buFont typeface="Arial" panose="020B0604020202020204" pitchFamily="34" charset="0"/>
              <a:buChar char="•"/>
            </a:pPr>
            <a:r>
              <a:rPr lang="tr-TR" sz="1400" b="1" i="0" dirty="0">
                <a:effectLst/>
                <a:latin typeface="Söhne"/>
              </a:rPr>
              <a:t>Çalışanlar:</a:t>
            </a:r>
            <a:r>
              <a:rPr lang="tr-TR" sz="1400" b="0" i="0" dirty="0">
                <a:effectLst/>
                <a:latin typeface="Söhne"/>
              </a:rPr>
              <a:t> Belirli görev ve sorumlulukları olan resmi pozisyonlarda çalışan personel.</a:t>
            </a:r>
          </a:p>
          <a:p>
            <a:pPr>
              <a:lnSpc>
                <a:spcPct val="130000"/>
              </a:lnSpc>
              <a:buFont typeface="Arial" panose="020B0604020202020204" pitchFamily="34" charset="0"/>
              <a:buChar char="•"/>
            </a:pPr>
            <a:r>
              <a:rPr lang="tr-TR" sz="1400" b="1" i="0" dirty="0">
                <a:effectLst/>
                <a:latin typeface="Söhne"/>
              </a:rPr>
              <a:t>Resmi Görev Tanımları:</a:t>
            </a:r>
            <a:r>
              <a:rPr lang="tr-TR" sz="1400" b="0" i="0" dirty="0">
                <a:effectLst/>
                <a:latin typeface="Söhne"/>
              </a:rPr>
              <a:t> Her pozisyonun belirli görev ve sorumluluklarına dair yazılı belgeler.</a:t>
            </a:r>
          </a:p>
          <a:p>
            <a:pPr algn="just">
              <a:lnSpc>
                <a:spcPct val="130000"/>
              </a:lnSpc>
            </a:pPr>
            <a:r>
              <a:rPr lang="tr-TR" sz="1400" b="0" i="1" dirty="0">
                <a:effectLst/>
                <a:latin typeface="Söhne"/>
              </a:rPr>
              <a:t>Örnek: ABC Şirketi, genel müdür, satış müdürü, finans müdürü gibi resmi pozisyonlara sahip yöneticiler, belirli departmanlara ayrılmış bölüm yöneticileri ve belirli pozisyonlarda çalışan personelden oluşan bir formal örgüt yapısına sahiptir.</a:t>
            </a:r>
            <a:endParaRPr lang="tr-TR" sz="1400" b="0" i="0" dirty="0">
              <a:effectLst/>
              <a:latin typeface="Söhne"/>
            </a:endParaRPr>
          </a:p>
          <a:p>
            <a:pPr>
              <a:lnSpc>
                <a:spcPct val="130000"/>
              </a:lnSpc>
            </a:pPr>
            <a:br>
              <a:rPr lang="tr-TR" sz="700" dirty="0"/>
            </a:br>
            <a:endParaRPr lang="tr-TR" sz="700" dirty="0"/>
          </a:p>
        </p:txBody>
      </p:sp>
      <p:pic>
        <p:nvPicPr>
          <p:cNvPr id="7" name="Graphic 6" descr="Hiyerarşi">
            <a:extLst>
              <a:ext uri="{FF2B5EF4-FFF2-40B4-BE49-F238E27FC236}">
                <a16:creationId xmlns:a16="http://schemas.microsoft.com/office/drawing/2014/main" id="{66EFA9C4-B5B1-4C78-CA18-54FB844495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2823994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İçerik Yer Tutucusu 2">
            <a:extLst>
              <a:ext uri="{FF2B5EF4-FFF2-40B4-BE49-F238E27FC236}">
                <a16:creationId xmlns:a16="http://schemas.microsoft.com/office/drawing/2014/main" id="{FFC328EE-5E62-807C-A77B-012047195DE7}"/>
              </a:ext>
            </a:extLst>
          </p:cNvPr>
          <p:cNvSpPr>
            <a:spLocks noGrp="1"/>
          </p:cNvSpPr>
          <p:nvPr>
            <p:ph idx="1"/>
          </p:nvPr>
        </p:nvSpPr>
        <p:spPr>
          <a:xfrm>
            <a:off x="825357" y="831273"/>
            <a:ext cx="6650694" cy="5569527"/>
          </a:xfrm>
        </p:spPr>
        <p:txBody>
          <a:bodyPr>
            <a:normAutofit/>
          </a:bodyPr>
          <a:lstStyle/>
          <a:p>
            <a:pPr algn="just">
              <a:lnSpc>
                <a:spcPct val="130000"/>
              </a:lnSpc>
            </a:pPr>
            <a:r>
              <a:rPr lang="tr-TR" sz="1600" b="1" i="0" dirty="0">
                <a:effectLst/>
                <a:latin typeface="Söhne"/>
              </a:rPr>
              <a:t>Informal Örgüt Örneği:</a:t>
            </a:r>
            <a:r>
              <a:rPr lang="tr-TR" sz="1600" b="0" i="0" dirty="0">
                <a:effectLst/>
                <a:latin typeface="Söhne"/>
              </a:rPr>
              <a:t> İnformal örgüt yapısı, resmi hiyerarşinin ötesinde gelişen sosyal ilişkilere dayanır. İnsanlar arasında duygusal bağlar, arkadaşlıklar, güven temelli etkileşimler ve sosyal etkinliklere dayalı bir yapıdır.</a:t>
            </a:r>
          </a:p>
          <a:p>
            <a:pPr algn="just">
              <a:lnSpc>
                <a:spcPct val="130000"/>
              </a:lnSpc>
            </a:pPr>
            <a:r>
              <a:rPr lang="tr-TR" sz="1600" b="0" i="1" dirty="0">
                <a:effectLst/>
                <a:latin typeface="Söhne"/>
              </a:rPr>
              <a:t>Örnek: XYZ Şirketi'nde, çalışanlar arasında kurulan bir kahve köşesi ya da sosyal etkinlikler, belirli bir resmi pozisyonu temsil etmeyen ancak işyerindeki insanların daha yakın ve samimi bir şekilde etkileşimde bulunmalarına olanak tanıyan bir </a:t>
            </a:r>
            <a:r>
              <a:rPr lang="tr-TR" sz="1600" b="0" i="1" dirty="0" err="1">
                <a:effectLst/>
                <a:latin typeface="Söhne"/>
              </a:rPr>
              <a:t>informal</a:t>
            </a:r>
            <a:r>
              <a:rPr lang="tr-TR" sz="1600" b="0" i="1" dirty="0">
                <a:effectLst/>
                <a:latin typeface="Söhne"/>
              </a:rPr>
              <a:t> örgüt yapısı oluşturabilir. Bu tür etkileşimler, işyerindeki sosyal bağları güçlendirebilir ve işbirliğini artırabilir.</a:t>
            </a:r>
            <a:endParaRPr lang="tr-TR" sz="1600" b="0" i="0" dirty="0">
              <a:effectLst/>
              <a:latin typeface="Söhne"/>
            </a:endParaRPr>
          </a:p>
          <a:p>
            <a:pPr>
              <a:lnSpc>
                <a:spcPct val="130000"/>
              </a:lnSpc>
            </a:pPr>
            <a:endParaRPr lang="tr-TR" sz="1400" dirty="0"/>
          </a:p>
        </p:txBody>
      </p:sp>
      <p:pic>
        <p:nvPicPr>
          <p:cNvPr id="7" name="Graphic 6" descr="Cycle with People">
            <a:extLst>
              <a:ext uri="{FF2B5EF4-FFF2-40B4-BE49-F238E27FC236}">
                <a16:creationId xmlns:a16="http://schemas.microsoft.com/office/drawing/2014/main" id="{BE5AE842-3DA3-F02F-F94B-E0C766C9E2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967" y="1934660"/>
            <a:ext cx="2988679" cy="2988679"/>
          </a:xfrm>
          <a:prstGeom prst="rect">
            <a:avLst/>
          </a:prstGeom>
        </p:spPr>
      </p:pic>
    </p:spTree>
    <p:extLst>
      <p:ext uri="{BB962C8B-B14F-4D97-AF65-F5344CB8AC3E}">
        <p14:creationId xmlns:p14="http://schemas.microsoft.com/office/powerpoint/2010/main" val="1779827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p:txBody>
          <a:bodyPr/>
          <a:lstStyle/>
          <a:p>
            <a:r>
              <a:rPr lang="tr-TR" dirty="0"/>
              <a:t>ÖRGÜTLEME İLKELERİ NELERDİR?</a:t>
            </a:r>
          </a:p>
        </p:txBody>
      </p:sp>
      <p:sp>
        <p:nvSpPr>
          <p:cNvPr id="5" name="İçerik Yer Tutucusu 4">
            <a:extLst>
              <a:ext uri="{FF2B5EF4-FFF2-40B4-BE49-F238E27FC236}">
                <a16:creationId xmlns:a16="http://schemas.microsoft.com/office/drawing/2014/main" id="{B4642A33-04E0-5325-3A24-1EBB7DEA9B92}"/>
              </a:ext>
            </a:extLst>
          </p:cNvPr>
          <p:cNvSpPr>
            <a:spLocks noGrp="1"/>
          </p:cNvSpPr>
          <p:nvPr>
            <p:ph idx="1"/>
          </p:nvPr>
        </p:nvSpPr>
        <p:spPr/>
        <p:txBody>
          <a:bodyPr>
            <a:normAutofit fontScale="62500" lnSpcReduction="20000"/>
          </a:bodyPr>
          <a:lstStyle/>
          <a:p>
            <a:r>
              <a:rPr lang="tr-TR" b="1" dirty="0"/>
              <a:t>Amaç birliği ilkesi: </a:t>
            </a:r>
            <a:r>
              <a:rPr lang="tr-TR" dirty="0"/>
              <a:t>Organizasyonun her bölümü, işletmenin ana hedeflerini gerçekleştirecek biçimde anlaşılmış, organize edilmiş olmalıdır. Her bölümün bu amaçları gerçekleştirebilmesi için sürekli olarak denetlenmesi gerekmektedir.</a:t>
            </a:r>
          </a:p>
          <a:p>
            <a:r>
              <a:rPr lang="tr-TR" dirty="0"/>
              <a:t> </a:t>
            </a:r>
            <a:r>
              <a:rPr lang="tr-TR" b="1" dirty="0"/>
              <a:t>Kumanda birliği ilkesi: </a:t>
            </a:r>
            <a:r>
              <a:rPr lang="tr-TR" dirty="0"/>
              <a:t>Her birey sadece bir üstten emir almalı ve ona karşı sorumlu olmalıdır. Birden fazla amirden emir alması durumunda birey, hangi emri yerine getireceğini bilemez ve organizasyonda karışıklıklar meydana gelir. </a:t>
            </a:r>
          </a:p>
          <a:p>
            <a:r>
              <a:rPr lang="tr-TR" b="1" dirty="0"/>
              <a:t>Yeterlilik ilkesi: </a:t>
            </a:r>
            <a:r>
              <a:rPr lang="tr-TR" dirty="0"/>
              <a:t>İşletme organizasyonları, belirlenmiş amaçlarını en az maliyetle yerine getirmek durumundadırlar. Ancak organizasyonun birimleri, maliyetleri düşürmek amacıyla, fonksiyonlarını yerine getirecek düzeyin altında yetersiz hale gelmemelidir. Maliyetleri düşürürken, işletme birimleri, belirlenmiş amaçları yerine getirmede yeterliliğini kaybetmemelidir.</a:t>
            </a:r>
          </a:p>
          <a:p>
            <a:r>
              <a:rPr lang="tr-TR" b="1" dirty="0"/>
              <a:t> İş bölümü ve uzmanlaşma ilkesi: </a:t>
            </a:r>
            <a:r>
              <a:rPr lang="tr-TR" dirty="0"/>
              <a:t>İş bölümü, işlerin bölünerek, her bir kişiye daha dar kapsamlı işler verilerek, onların uzmanlaşmasının sağlanmasını temin eder. Uzmanlaşan kişiler daha yüksek verimle çalışır. Uzmanlaşmamış olduğu sahalardan daha fazla iş üretir.</a:t>
            </a:r>
          </a:p>
        </p:txBody>
      </p:sp>
    </p:spTree>
    <p:extLst>
      <p:ext uri="{BB962C8B-B14F-4D97-AF65-F5344CB8AC3E}">
        <p14:creationId xmlns:p14="http://schemas.microsoft.com/office/powerpoint/2010/main" val="1991365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p:txBody>
          <a:bodyPr/>
          <a:lstStyle/>
          <a:p>
            <a:r>
              <a:rPr lang="tr-TR" dirty="0"/>
              <a:t>ÖRGÜTLEME İLKELERİ</a:t>
            </a:r>
          </a:p>
        </p:txBody>
      </p:sp>
      <p:sp>
        <p:nvSpPr>
          <p:cNvPr id="5" name="İçerik Yer Tutucusu 4">
            <a:extLst>
              <a:ext uri="{FF2B5EF4-FFF2-40B4-BE49-F238E27FC236}">
                <a16:creationId xmlns:a16="http://schemas.microsoft.com/office/drawing/2014/main" id="{B4642A33-04E0-5325-3A24-1EBB7DEA9B92}"/>
              </a:ext>
            </a:extLst>
          </p:cNvPr>
          <p:cNvSpPr>
            <a:spLocks noGrp="1"/>
          </p:cNvSpPr>
          <p:nvPr>
            <p:ph idx="1"/>
          </p:nvPr>
        </p:nvSpPr>
        <p:spPr/>
        <p:txBody>
          <a:bodyPr>
            <a:normAutofit fontScale="55000" lnSpcReduction="20000"/>
          </a:bodyPr>
          <a:lstStyle/>
          <a:p>
            <a:r>
              <a:rPr lang="tr-TR" b="1" dirty="0"/>
              <a:t>Görevlerin tanıtımı ilkesi: </a:t>
            </a:r>
            <a:r>
              <a:rPr lang="tr-TR" dirty="0"/>
              <a:t>Bir organizasyon içinde görev alacak kişilerin görevlerinin önceden açık bir şekilde belirlenmesi gerekir. Böyle olunca, karışıklıklar önlenir ve herkes ne yapacağını kolayca öğrenir. </a:t>
            </a:r>
          </a:p>
          <a:p>
            <a:r>
              <a:rPr lang="tr-TR" b="1" dirty="0"/>
              <a:t>Basamaklar sırası ilkesi</a:t>
            </a:r>
            <a:r>
              <a:rPr lang="tr-TR" dirty="0"/>
              <a:t>: Organizasyonlarda belirli işlerin yapılması, birbirleriyle ilgili görevlerin belirli sıralarla yapılması ile mümkündür. Bu belirli sıralar nedeniyle görevliler birbirine ast ve üst biçiminde bağlanmaktadır. Bu şekilde görevliler arasında görev ve sorumluluklar paylaşılmış olur. Bu duruma basamaklar sırası ilkesi adı verilmektedir. </a:t>
            </a:r>
          </a:p>
          <a:p>
            <a:r>
              <a:rPr lang="tr-TR" b="1" dirty="0"/>
              <a:t>Yetki ve sorumluluk denkliği ilkesi</a:t>
            </a:r>
            <a:r>
              <a:rPr lang="tr-TR" dirty="0"/>
              <a:t>: Organizasyonlarda görev yapan kişilere görevleriyle ilgili yetki ve sorumluluklar verilmelidir. Bir yöneticiye bir görevin yerine getirilmesi ile ilgili sorumluluk verilmiş ise, bu sorumluluğu yerine getirecek yeterli düzeyde yetkinin de verilmesi gerekir. Yetkinin düzeyi sorumluluktan az veya sorumluluğu aşacak düzeyde fazla olmamalıdır. Yetki azlığının da, yetki fazlalığının da ayrı ayrı sakıncalı tarafları vardır. </a:t>
            </a:r>
          </a:p>
          <a:p>
            <a:r>
              <a:rPr lang="tr-TR" b="1" dirty="0"/>
              <a:t>İş, yetki, sorumluluk ve karşılıkların açık olarak belirlenmesi ilkesi</a:t>
            </a:r>
            <a:r>
              <a:rPr lang="tr-TR" dirty="0"/>
              <a:t>: Organizasyonlarda görev alan yöneticilerin hangi işleri yapacağı, bunlarla ilgili hangi yetki ve sorumluluklarının olacağı ve bu sorumlulukları yerine getirmesi karşılığında kendisine ne gibi maddi ve manevi ödüller temin edileceği açık bir şekilde belirtilmelidir. </a:t>
            </a:r>
          </a:p>
        </p:txBody>
      </p:sp>
    </p:spTree>
    <p:extLst>
      <p:ext uri="{BB962C8B-B14F-4D97-AF65-F5344CB8AC3E}">
        <p14:creationId xmlns:p14="http://schemas.microsoft.com/office/powerpoint/2010/main" val="57926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p:txBody>
          <a:bodyPr/>
          <a:lstStyle/>
          <a:p>
            <a:r>
              <a:rPr lang="tr-TR" dirty="0"/>
              <a:t>ÖRGÜTLEME İLKELERİ</a:t>
            </a:r>
          </a:p>
        </p:txBody>
      </p:sp>
      <p:sp>
        <p:nvSpPr>
          <p:cNvPr id="5" name="İçerik Yer Tutucusu 4">
            <a:extLst>
              <a:ext uri="{FF2B5EF4-FFF2-40B4-BE49-F238E27FC236}">
                <a16:creationId xmlns:a16="http://schemas.microsoft.com/office/drawing/2014/main" id="{B4642A33-04E0-5325-3A24-1EBB7DEA9B92}"/>
              </a:ext>
            </a:extLst>
          </p:cNvPr>
          <p:cNvSpPr>
            <a:spLocks noGrp="1"/>
          </p:cNvSpPr>
          <p:nvPr>
            <p:ph idx="1"/>
          </p:nvPr>
        </p:nvSpPr>
        <p:spPr/>
        <p:txBody>
          <a:bodyPr>
            <a:normAutofit fontScale="62500" lnSpcReduction="20000"/>
          </a:bodyPr>
          <a:lstStyle/>
          <a:p>
            <a:r>
              <a:rPr lang="tr-TR" b="1" dirty="0"/>
              <a:t>Ayrıklık ilkesi: </a:t>
            </a:r>
            <a:r>
              <a:rPr lang="tr-TR" dirty="0"/>
              <a:t>Organizasyonlarda iş bölümü sonucu herkesin yapacağı işler belirlendikten sonra, görevi yapan kişilerin kendi işleri ile ilgili bağımsız karar alma yetkilerinin bulunması gerekmektedir. Buna ayrıklık ilkesi denir.</a:t>
            </a:r>
          </a:p>
          <a:p>
            <a:r>
              <a:rPr lang="tr-TR" dirty="0"/>
              <a:t> </a:t>
            </a:r>
            <a:r>
              <a:rPr lang="tr-TR" b="1" dirty="0"/>
              <a:t>Yöneltme birliği ilkesi: </a:t>
            </a:r>
            <a:r>
              <a:rPr lang="tr-TR" dirty="0"/>
              <a:t>İşletmelerde organizasyonların amaçlarını gerçekleştirmenin birçok yolu vardır. Bu yollardan işletmenin amaçlarına en uygun olanı tercih edilir ve bununla ilgili geleceğe dönük planlar yapılır. Bu planların uygulanması sırasında ortaya çıkacak sorunların nasıl anlaşılıp ne şekilde çözüm getirileceğine ilişkin önceden bazı ilke kararları alınır. Bu ilke kararlarına da işletme politikaları denir. Planlar, programlar ve işletme politikaları ile güdülen amaç, işletmeyi önceden kararlaştırılmış ve belirlenmiş amaçlara doğru yöneltmektir.</a:t>
            </a:r>
          </a:p>
          <a:p>
            <a:r>
              <a:rPr lang="tr-TR" b="1" dirty="0"/>
              <a:t> Değişebilirlik ilkesi: </a:t>
            </a:r>
            <a:r>
              <a:rPr lang="tr-TR" dirty="0"/>
              <a:t>Sosyal, teknolojik, biyolojik şartlardaki değişmeler karşısında organizasyonun da değişebilir bir özelliğe sahip olması gerekmektedir. </a:t>
            </a:r>
          </a:p>
          <a:p>
            <a:r>
              <a:rPr lang="tr-TR" b="1" dirty="0"/>
              <a:t>Süreklilik ilkesi: </a:t>
            </a:r>
            <a:r>
              <a:rPr lang="tr-TR" dirty="0"/>
              <a:t>Organizasyon kademelerinde yer alan yönetici adaylarının yetişmelerini sağlayacak tedbirleri alarak, çevredeki değişmeleri yakından takip ederek, amaçlarında da çevredeki değişikliklere paralel değişiklikler yaparak organizasyonun devamlılığının sağlanması yönünde tedbirler alınır.</a:t>
            </a:r>
          </a:p>
        </p:txBody>
      </p:sp>
    </p:spTree>
    <p:extLst>
      <p:ext uri="{BB962C8B-B14F-4D97-AF65-F5344CB8AC3E}">
        <p14:creationId xmlns:p14="http://schemas.microsoft.com/office/powerpoint/2010/main" val="254245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p:txBody>
          <a:bodyPr/>
          <a:lstStyle/>
          <a:p>
            <a:r>
              <a:rPr lang="tr-TR" dirty="0"/>
              <a:t>ÖRGÜTLEME İLKELERİ</a:t>
            </a:r>
          </a:p>
        </p:txBody>
      </p:sp>
      <p:sp>
        <p:nvSpPr>
          <p:cNvPr id="5" name="İçerik Yer Tutucusu 4">
            <a:extLst>
              <a:ext uri="{FF2B5EF4-FFF2-40B4-BE49-F238E27FC236}">
                <a16:creationId xmlns:a16="http://schemas.microsoft.com/office/drawing/2014/main" id="{B4642A33-04E0-5325-3A24-1EBB7DEA9B92}"/>
              </a:ext>
            </a:extLst>
          </p:cNvPr>
          <p:cNvSpPr>
            <a:spLocks noGrp="1"/>
          </p:cNvSpPr>
          <p:nvPr>
            <p:ph idx="1"/>
          </p:nvPr>
        </p:nvSpPr>
        <p:spPr/>
        <p:txBody>
          <a:bodyPr>
            <a:normAutofit fontScale="55000" lnSpcReduction="20000"/>
          </a:bodyPr>
          <a:lstStyle/>
          <a:p>
            <a:r>
              <a:rPr lang="tr-TR" b="1" dirty="0"/>
              <a:t>Önderliğin kolaylaştırılması ilkesi: </a:t>
            </a:r>
            <a:r>
              <a:rPr lang="tr-TR" dirty="0"/>
              <a:t>Organizasyon yapısı ve yetki devri, yöneticinin başarısı için gerekli olan çevreyi meydana getirerek önderlik yeteneğini arttırır. Yöneticilik önemli ölçüde, yönetim görevinde bulunan kişilerin önderlik yetilerine bağlıdır. Bu bakımdan organizasyon yapısı bu durumu temin edecek şartları oluşturmalı ve yöneticinin önderlik yetilerini kullanabilmesine imkan sağlamalıdır. </a:t>
            </a:r>
          </a:p>
          <a:p>
            <a:r>
              <a:rPr lang="tr-TR" b="1" dirty="0"/>
              <a:t>Fonksiyonel benzerlik ilkesi: </a:t>
            </a:r>
            <a:r>
              <a:rPr lang="tr-TR" dirty="0"/>
              <a:t>Görevler, gruplar halinde bir araya getirilirken, fonksiyonel benzerlikler dikkate alınmalıdır. Belirli işlerin bir arada toplanması ve bu işlerde uzmanlaşmış personelin aynı bölümde toplanması ile organizasyona katkıları daha büyük olur. Yönetim alanı ilkesi: Yöneticilere rahat denetleyebileceği sayıda ast bağlanmalıdır. Kontrol edebileceğinden fazla ast bağlandığında yönetici başarısız olur.</a:t>
            </a:r>
          </a:p>
          <a:p>
            <a:r>
              <a:rPr lang="tr-TR" dirty="0"/>
              <a:t> </a:t>
            </a:r>
            <a:r>
              <a:rPr lang="tr-TR" b="1" dirty="0"/>
              <a:t>Personeli işe yerleştirme ilkesi: </a:t>
            </a:r>
            <a:r>
              <a:rPr lang="tr-TR" dirty="0"/>
              <a:t>Personelin işe yerleştirilmesi sırasında, işi yapması için taşıması gereken asgari niteliklere dikkat etmek, daha doğrusu işe göre adam almak gerekir. </a:t>
            </a:r>
          </a:p>
          <a:p>
            <a:r>
              <a:rPr lang="tr-TR" b="1" dirty="0"/>
              <a:t>Sorumluluk ilkesi: </a:t>
            </a:r>
            <a:r>
              <a:rPr lang="tr-TR" dirty="0"/>
              <a:t>Görevlerin yapılıp yapılmamasından yöneticiler sorumludur. Üstler kendi yetki ve sorumluluklarını astlara devretseler bile, işlerin yapılmaması durumunda yine kendi üstlerine hesap vermek durumundalardır. Bu nedenle üstler kendi yetki ve sorumluluklarını astlarına tamamen devredemezler. Devretmeleri halinde de üstlerine karşı kendi sorumlulukları devam eder.</a:t>
            </a:r>
          </a:p>
        </p:txBody>
      </p:sp>
    </p:spTree>
    <p:extLst>
      <p:ext uri="{BB962C8B-B14F-4D97-AF65-F5344CB8AC3E}">
        <p14:creationId xmlns:p14="http://schemas.microsoft.com/office/powerpoint/2010/main" val="303521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p:txBody>
          <a:bodyPr/>
          <a:lstStyle/>
          <a:p>
            <a:r>
              <a:rPr lang="tr-TR" dirty="0"/>
              <a:t>ÖRGÜTLEME İLKELERİ</a:t>
            </a:r>
          </a:p>
        </p:txBody>
      </p:sp>
      <p:sp>
        <p:nvSpPr>
          <p:cNvPr id="5" name="İçerik Yer Tutucusu 4">
            <a:extLst>
              <a:ext uri="{FF2B5EF4-FFF2-40B4-BE49-F238E27FC236}">
                <a16:creationId xmlns:a16="http://schemas.microsoft.com/office/drawing/2014/main" id="{B4642A33-04E0-5325-3A24-1EBB7DEA9B92}"/>
              </a:ext>
            </a:extLst>
          </p:cNvPr>
          <p:cNvSpPr>
            <a:spLocks noGrp="1"/>
          </p:cNvSpPr>
          <p:nvPr>
            <p:ph idx="1"/>
          </p:nvPr>
        </p:nvSpPr>
        <p:spPr/>
        <p:txBody>
          <a:bodyPr>
            <a:normAutofit fontScale="77500" lnSpcReduction="20000"/>
          </a:bodyPr>
          <a:lstStyle/>
          <a:p>
            <a:r>
              <a:rPr lang="tr-TR" b="1" dirty="0"/>
              <a:t>Fonksiyonel büyüme ilkesi: </a:t>
            </a:r>
            <a:r>
              <a:rPr lang="tr-TR" dirty="0"/>
              <a:t>İşletmeler büyüdükçe organizasyonlarda da sürekli değişiklik yapmak zorunlu hale gelir. Yeni bölümlerin açılması veya yeni elemanların işe alınmasıyla fonksiyonel büyüme sağlanmış olur. Bundan başka, değişik nitelikteki işleri bir arada yapan bölümler, iş hacminin artmasıyla birden çok veya ayrı ayrı bölümler haline gelebilirler. Böylece işletmelerde fonksiyonel büyümenin yanında organizasyonlar da büyümek durumunda kalır. </a:t>
            </a:r>
          </a:p>
          <a:p>
            <a:r>
              <a:rPr lang="tr-TR" b="1" dirty="0"/>
              <a:t>Çapraz ilişkiler ilkesi: </a:t>
            </a:r>
            <a:r>
              <a:rPr lang="tr-TR" dirty="0"/>
              <a:t>Organizasyonlarda aynı yönetim kademesinde bulunan kişilerin birbirleri ile konuşup konunun ayrıntılarına girerek konuşmalarına izin verilmelidir. Alt kademedeki bir yönetici kendi yetki alanın içinde herhangi bir konuda başka bir birimden yardım alabilir. Kısa devre ilişkisi denilen bu ilişki ile her zaman tasarruf sağlanabilir, üst yönetici de sürekli olarak meşgul ve rahatsız edilmemiş olur.</a:t>
            </a:r>
          </a:p>
        </p:txBody>
      </p:sp>
    </p:spTree>
    <p:extLst>
      <p:ext uri="{BB962C8B-B14F-4D97-AF65-F5344CB8AC3E}">
        <p14:creationId xmlns:p14="http://schemas.microsoft.com/office/powerpoint/2010/main" val="2846505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1">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3">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a:xfrm>
            <a:off x="2377440" y="442220"/>
            <a:ext cx="8397987" cy="1345269"/>
          </a:xfrm>
        </p:spPr>
        <p:txBody>
          <a:bodyPr anchor="b">
            <a:normAutofit/>
          </a:bodyPr>
          <a:lstStyle/>
          <a:p>
            <a:r>
              <a:rPr lang="tr-TR" dirty="0"/>
              <a:t>ÖRGÜTLEME</a:t>
            </a:r>
          </a:p>
        </p:txBody>
      </p:sp>
      <p:sp>
        <p:nvSpPr>
          <p:cNvPr id="3" name="İçerik Yer Tutucusu 2">
            <a:extLst>
              <a:ext uri="{FF2B5EF4-FFF2-40B4-BE49-F238E27FC236}">
                <a16:creationId xmlns:a16="http://schemas.microsoft.com/office/drawing/2014/main" id="{10D241CB-6F79-0647-B10A-45F6FBD4B8D2}"/>
              </a:ext>
            </a:extLst>
          </p:cNvPr>
          <p:cNvSpPr>
            <a:spLocks/>
          </p:cNvSpPr>
          <p:nvPr/>
        </p:nvSpPr>
        <p:spPr>
          <a:xfrm>
            <a:off x="3094869" y="2312988"/>
            <a:ext cx="6877925" cy="2863528"/>
          </a:xfrm>
          <a:prstGeom prst="rect">
            <a:avLst/>
          </a:prstGeom>
        </p:spPr>
        <p:txBody>
          <a:bodyPr>
            <a:normAutofit/>
          </a:bodyPr>
          <a:lstStyle/>
          <a:p>
            <a:pPr defTabSz="713232">
              <a:spcAft>
                <a:spcPts val="600"/>
              </a:spcAft>
            </a:pPr>
            <a:r>
              <a:rPr lang="tr-TR" sz="1404" kern="1200">
                <a:solidFill>
                  <a:schemeClr val="tx1"/>
                </a:solidFill>
                <a:latin typeface="+mn-lt"/>
                <a:ea typeface="+mn-ea"/>
                <a:cs typeface="+mn-cs"/>
              </a:rPr>
              <a:t>Örgütlerde bölümlere ayırmada temel ölçütler</a:t>
            </a:r>
          </a:p>
          <a:p>
            <a:pPr marL="267462" indent="-267462" defTabSz="713232">
              <a:spcAft>
                <a:spcPts val="600"/>
              </a:spcAft>
              <a:buAutoNum type="alphaLcParenR"/>
            </a:pPr>
            <a:r>
              <a:rPr lang="tr-TR" sz="1404" b="1" kern="1200">
                <a:solidFill>
                  <a:schemeClr val="tx1"/>
                </a:solidFill>
                <a:latin typeface="+mn-lt"/>
                <a:ea typeface="+mn-ea"/>
                <a:cs typeface="+mn-cs"/>
              </a:rPr>
              <a:t>Fonksiyon temeline göre örgütleme </a:t>
            </a:r>
          </a:p>
          <a:p>
            <a:pPr marL="342900" indent="-342900">
              <a:spcAft>
                <a:spcPts val="600"/>
              </a:spcAft>
              <a:buAutoNum type="alphaLcParenR"/>
            </a:pPr>
            <a:endParaRPr lang="tr-TR"/>
          </a:p>
        </p:txBody>
      </p:sp>
      <p:graphicFrame>
        <p:nvGraphicFramePr>
          <p:cNvPr id="4" name="Diyagram 3">
            <a:extLst>
              <a:ext uri="{FF2B5EF4-FFF2-40B4-BE49-F238E27FC236}">
                <a16:creationId xmlns:a16="http://schemas.microsoft.com/office/drawing/2014/main" id="{AC038344-2F93-D74F-B25F-A3C65D3168CC}"/>
              </a:ext>
            </a:extLst>
          </p:cNvPr>
          <p:cNvGraphicFramePr/>
          <p:nvPr>
            <p:extLst>
              <p:ext uri="{D42A27DB-BD31-4B8C-83A1-F6EECF244321}">
                <p14:modId xmlns:p14="http://schemas.microsoft.com/office/powerpoint/2010/main" val="4065603741"/>
              </p:ext>
            </p:extLst>
          </p:nvPr>
        </p:nvGraphicFramePr>
        <p:xfrm>
          <a:off x="4638975" y="2497944"/>
          <a:ext cx="4917555" cy="3226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6084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a:xfrm>
            <a:off x="830218" y="1833229"/>
            <a:ext cx="3161338" cy="2934031"/>
          </a:xfrm>
        </p:spPr>
        <p:txBody>
          <a:bodyPr anchor="ctr">
            <a:normAutofit/>
          </a:bodyPr>
          <a:lstStyle/>
          <a:p>
            <a:r>
              <a:rPr lang="tr-TR"/>
              <a:t>ÖRGÜTLEME</a:t>
            </a:r>
            <a:endParaRPr lang="tr-TR" dirty="0"/>
          </a:p>
        </p:txBody>
      </p:sp>
      <p:sp>
        <p:nvSpPr>
          <p:cNvPr id="3" name="İçerik Yer Tutucusu 2">
            <a:extLst>
              <a:ext uri="{FF2B5EF4-FFF2-40B4-BE49-F238E27FC236}">
                <a16:creationId xmlns:a16="http://schemas.microsoft.com/office/drawing/2014/main" id="{10D241CB-6F79-0647-B10A-45F6FBD4B8D2}"/>
              </a:ext>
            </a:extLst>
          </p:cNvPr>
          <p:cNvSpPr>
            <a:spLocks noGrp="1"/>
          </p:cNvSpPr>
          <p:nvPr>
            <p:ph idx="1"/>
          </p:nvPr>
        </p:nvSpPr>
        <p:spPr>
          <a:xfrm>
            <a:off x="6084834" y="1105306"/>
            <a:ext cx="4982452" cy="4337435"/>
          </a:xfrm>
        </p:spPr>
        <p:txBody>
          <a:bodyPr anchor="ctr">
            <a:normAutofit/>
          </a:bodyPr>
          <a:lstStyle/>
          <a:p>
            <a:r>
              <a:rPr lang="tr-TR" dirty="0"/>
              <a:t>Örgütlerde bölümlere ayırmada temel ölçütler</a:t>
            </a:r>
          </a:p>
          <a:p>
            <a:r>
              <a:rPr lang="tr-TR" b="1" dirty="0"/>
              <a:t>b) Sayı temeline göre örgütleme</a:t>
            </a:r>
          </a:p>
          <a:p>
            <a:r>
              <a:rPr lang="tr-TR" dirty="0"/>
              <a:t>Kabile, klan, ordu vb.</a:t>
            </a:r>
          </a:p>
        </p:txBody>
      </p:sp>
    </p:spTree>
    <p:extLst>
      <p:ext uri="{BB962C8B-B14F-4D97-AF65-F5344CB8AC3E}">
        <p14:creationId xmlns:p14="http://schemas.microsoft.com/office/powerpoint/2010/main" val="2549091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33">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35">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86CF4575-636C-C940-95DF-AEBAD6079E01}"/>
              </a:ext>
            </a:extLst>
          </p:cNvPr>
          <p:cNvSpPr>
            <a:spLocks noGrp="1"/>
          </p:cNvSpPr>
          <p:nvPr>
            <p:ph type="title"/>
          </p:nvPr>
        </p:nvSpPr>
        <p:spPr>
          <a:xfrm>
            <a:off x="1920875" y="442913"/>
            <a:ext cx="8391967" cy="1344612"/>
          </a:xfrm>
        </p:spPr>
        <p:txBody>
          <a:bodyPr anchor="b">
            <a:normAutofit/>
          </a:bodyPr>
          <a:lstStyle/>
          <a:p>
            <a:r>
              <a:rPr lang="tr-TR" dirty="0"/>
              <a:t>ÖRGÜTLEME</a:t>
            </a:r>
          </a:p>
        </p:txBody>
      </p:sp>
      <p:sp>
        <p:nvSpPr>
          <p:cNvPr id="44" name="Freeform: Shape 37">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5" name="Freeform: Shape 39">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İçerik Yer Tutucusu 2">
            <a:extLst>
              <a:ext uri="{FF2B5EF4-FFF2-40B4-BE49-F238E27FC236}">
                <a16:creationId xmlns:a16="http://schemas.microsoft.com/office/drawing/2014/main" id="{10D241CB-6F79-0647-B10A-45F6FBD4B8D2}"/>
              </a:ext>
            </a:extLst>
          </p:cNvPr>
          <p:cNvSpPr>
            <a:spLocks noGrp="1"/>
          </p:cNvSpPr>
          <p:nvPr>
            <p:ph idx="1"/>
          </p:nvPr>
        </p:nvSpPr>
        <p:spPr>
          <a:xfrm>
            <a:off x="42024" y="1880113"/>
            <a:ext cx="8770571" cy="3651504"/>
          </a:xfrm>
        </p:spPr>
        <p:txBody>
          <a:bodyPr>
            <a:normAutofit/>
          </a:bodyPr>
          <a:lstStyle/>
          <a:p>
            <a:r>
              <a:rPr lang="tr-TR" sz="1200" dirty="0"/>
              <a:t>Örgütlerde bölümlere ayırmada temel ölçütler</a:t>
            </a:r>
          </a:p>
          <a:p>
            <a:r>
              <a:rPr lang="tr-TR" sz="1200" b="1" dirty="0"/>
              <a:t>c) Bölge ve coğrafi temele göre örgütleme </a:t>
            </a:r>
          </a:p>
        </p:txBody>
      </p:sp>
      <p:graphicFrame>
        <p:nvGraphicFramePr>
          <p:cNvPr id="20" name="Diyagram 19">
            <a:extLst>
              <a:ext uri="{FF2B5EF4-FFF2-40B4-BE49-F238E27FC236}">
                <a16:creationId xmlns:a16="http://schemas.microsoft.com/office/drawing/2014/main" id="{332DD52B-E042-B74C-A4E9-C5AE63C0575A}"/>
              </a:ext>
            </a:extLst>
          </p:cNvPr>
          <p:cNvGraphicFramePr/>
          <p:nvPr>
            <p:extLst>
              <p:ext uri="{D42A27DB-BD31-4B8C-83A1-F6EECF244321}">
                <p14:modId xmlns:p14="http://schemas.microsoft.com/office/powerpoint/2010/main" val="1984470443"/>
              </p:ext>
            </p:extLst>
          </p:nvPr>
        </p:nvGraphicFramePr>
        <p:xfrm>
          <a:off x="1920875" y="2107096"/>
          <a:ext cx="8391967" cy="2846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64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yazı tipi, ekran görüntüsü içeren bir resim&#10;&#10;Açıklama otomatik olarak oluşturuldu">
            <a:extLst>
              <a:ext uri="{FF2B5EF4-FFF2-40B4-BE49-F238E27FC236}">
                <a16:creationId xmlns:a16="http://schemas.microsoft.com/office/drawing/2014/main" id="{F6E5A06D-4EED-E964-808B-72AAC6CB8B0C}"/>
              </a:ext>
            </a:extLst>
          </p:cNvPr>
          <p:cNvPicPr>
            <a:picLocks noGrp="1" noChangeAspect="1"/>
          </p:cNvPicPr>
          <p:nvPr>
            <p:ph idx="1"/>
          </p:nvPr>
        </p:nvPicPr>
        <p:blipFill>
          <a:blip r:embed="rId3"/>
          <a:stretch>
            <a:fillRect/>
          </a:stretch>
        </p:blipFill>
        <p:spPr>
          <a:xfrm>
            <a:off x="2247289" y="643467"/>
            <a:ext cx="7710819" cy="5571066"/>
          </a:xfrm>
          <a:prstGeom prst="rect">
            <a:avLst/>
          </a:prstGeom>
        </p:spPr>
      </p:pic>
      <p:sp>
        <p:nvSpPr>
          <p:cNvPr id="2" name="Metin kutusu 1">
            <a:extLst>
              <a:ext uri="{FF2B5EF4-FFF2-40B4-BE49-F238E27FC236}">
                <a16:creationId xmlns:a16="http://schemas.microsoft.com/office/drawing/2014/main" id="{24860EA2-EC40-2D64-354A-A3AC54B39671}"/>
              </a:ext>
            </a:extLst>
          </p:cNvPr>
          <p:cNvSpPr txBox="1"/>
          <p:nvPr/>
        </p:nvSpPr>
        <p:spPr>
          <a:xfrm>
            <a:off x="4710223" y="5433237"/>
            <a:ext cx="861237" cy="369332"/>
          </a:xfrm>
          <a:prstGeom prst="rect">
            <a:avLst/>
          </a:prstGeom>
          <a:solidFill>
            <a:schemeClr val="bg1"/>
          </a:solidFill>
        </p:spPr>
        <p:txBody>
          <a:bodyPr wrap="square" rtlCol="0">
            <a:spAutoFit/>
          </a:bodyPr>
          <a:lstStyle/>
          <a:p>
            <a:endParaRPr lang="tr-TR" dirty="0"/>
          </a:p>
        </p:txBody>
      </p:sp>
    </p:spTree>
    <p:extLst>
      <p:ext uri="{BB962C8B-B14F-4D97-AF65-F5344CB8AC3E}">
        <p14:creationId xmlns:p14="http://schemas.microsoft.com/office/powerpoint/2010/main" val="3524941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3E4F6F-618E-4943-A5A5-4E235C093795}"/>
              </a:ext>
            </a:extLst>
          </p:cNvPr>
          <p:cNvSpPr>
            <a:spLocks noGrp="1"/>
          </p:cNvSpPr>
          <p:nvPr>
            <p:ph type="title"/>
          </p:nvPr>
        </p:nvSpPr>
        <p:spPr/>
        <p:txBody>
          <a:bodyPr/>
          <a:lstStyle/>
          <a:p>
            <a:r>
              <a:rPr lang="tr-TR" dirty="0"/>
              <a:t>ÖRGÜTLEME</a:t>
            </a:r>
          </a:p>
        </p:txBody>
      </p:sp>
      <p:sp>
        <p:nvSpPr>
          <p:cNvPr id="3" name="İçerik Yer Tutucusu 2">
            <a:extLst>
              <a:ext uri="{FF2B5EF4-FFF2-40B4-BE49-F238E27FC236}">
                <a16:creationId xmlns:a16="http://schemas.microsoft.com/office/drawing/2014/main" id="{EBCCCD7A-63C3-E24D-911C-5E8A9C600195}"/>
              </a:ext>
            </a:extLst>
          </p:cNvPr>
          <p:cNvSpPr>
            <a:spLocks noGrp="1"/>
          </p:cNvSpPr>
          <p:nvPr>
            <p:ph idx="1"/>
          </p:nvPr>
        </p:nvSpPr>
        <p:spPr/>
        <p:txBody>
          <a:bodyPr/>
          <a:lstStyle/>
          <a:p>
            <a:r>
              <a:rPr lang="tr-TR" b="1" dirty="0"/>
              <a:t>d) Mamul temeline göre örgütleme</a:t>
            </a:r>
          </a:p>
          <a:p>
            <a:r>
              <a:rPr lang="tr-TR" dirty="0"/>
              <a:t>Üretilen her mamul grubu için ayrı bir örgüt düzenlemesi yapılır.</a:t>
            </a:r>
          </a:p>
        </p:txBody>
      </p:sp>
      <p:graphicFrame>
        <p:nvGraphicFramePr>
          <p:cNvPr id="4" name="Diyagram 3">
            <a:extLst>
              <a:ext uri="{FF2B5EF4-FFF2-40B4-BE49-F238E27FC236}">
                <a16:creationId xmlns:a16="http://schemas.microsoft.com/office/drawing/2014/main" id="{1F650DA2-4909-EB4A-9DA2-3A7DF18F7714}"/>
              </a:ext>
            </a:extLst>
          </p:cNvPr>
          <p:cNvGraphicFramePr/>
          <p:nvPr>
            <p:extLst>
              <p:ext uri="{D42A27DB-BD31-4B8C-83A1-F6EECF244321}">
                <p14:modId xmlns:p14="http://schemas.microsoft.com/office/powerpoint/2010/main" val="2326593456"/>
              </p:ext>
            </p:extLst>
          </p:nvPr>
        </p:nvGraphicFramePr>
        <p:xfrm>
          <a:off x="4693920" y="3011085"/>
          <a:ext cx="5466080" cy="365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379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3E4F6F-618E-4943-A5A5-4E235C093795}"/>
              </a:ext>
            </a:extLst>
          </p:cNvPr>
          <p:cNvSpPr>
            <a:spLocks noGrp="1"/>
          </p:cNvSpPr>
          <p:nvPr>
            <p:ph type="title"/>
          </p:nvPr>
        </p:nvSpPr>
        <p:spPr/>
        <p:txBody>
          <a:bodyPr/>
          <a:lstStyle/>
          <a:p>
            <a:r>
              <a:rPr lang="tr-TR" dirty="0"/>
              <a:t>ÖRGÜTLEME</a:t>
            </a:r>
          </a:p>
        </p:txBody>
      </p:sp>
      <p:sp>
        <p:nvSpPr>
          <p:cNvPr id="3" name="İçerik Yer Tutucusu 2">
            <a:extLst>
              <a:ext uri="{FF2B5EF4-FFF2-40B4-BE49-F238E27FC236}">
                <a16:creationId xmlns:a16="http://schemas.microsoft.com/office/drawing/2014/main" id="{EBCCCD7A-63C3-E24D-911C-5E8A9C600195}"/>
              </a:ext>
            </a:extLst>
          </p:cNvPr>
          <p:cNvSpPr>
            <a:spLocks noGrp="1"/>
          </p:cNvSpPr>
          <p:nvPr>
            <p:ph idx="1"/>
          </p:nvPr>
        </p:nvSpPr>
        <p:spPr/>
        <p:txBody>
          <a:bodyPr/>
          <a:lstStyle/>
          <a:p>
            <a:r>
              <a:rPr lang="tr-TR" b="1" dirty="0"/>
              <a:t>e) Müşteri temeline göre örgütlenme</a:t>
            </a:r>
          </a:p>
        </p:txBody>
      </p:sp>
      <p:graphicFrame>
        <p:nvGraphicFramePr>
          <p:cNvPr id="4" name="Diyagram 3">
            <a:extLst>
              <a:ext uri="{FF2B5EF4-FFF2-40B4-BE49-F238E27FC236}">
                <a16:creationId xmlns:a16="http://schemas.microsoft.com/office/drawing/2014/main" id="{1F650DA2-4909-EB4A-9DA2-3A7DF18F7714}"/>
              </a:ext>
            </a:extLst>
          </p:cNvPr>
          <p:cNvGraphicFramePr/>
          <p:nvPr>
            <p:extLst>
              <p:ext uri="{D42A27DB-BD31-4B8C-83A1-F6EECF244321}">
                <p14:modId xmlns:p14="http://schemas.microsoft.com/office/powerpoint/2010/main" val="3311878711"/>
              </p:ext>
            </p:extLst>
          </p:nvPr>
        </p:nvGraphicFramePr>
        <p:xfrm>
          <a:off x="3949065" y="2312276"/>
          <a:ext cx="7162800" cy="4988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527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3E4F6F-618E-4943-A5A5-4E235C093795}"/>
              </a:ext>
            </a:extLst>
          </p:cNvPr>
          <p:cNvSpPr>
            <a:spLocks noGrp="1"/>
          </p:cNvSpPr>
          <p:nvPr>
            <p:ph type="title"/>
          </p:nvPr>
        </p:nvSpPr>
        <p:spPr/>
        <p:txBody>
          <a:bodyPr/>
          <a:lstStyle/>
          <a:p>
            <a:r>
              <a:rPr lang="tr-TR" dirty="0"/>
              <a:t>ÖRGÜTLEME</a:t>
            </a:r>
          </a:p>
        </p:txBody>
      </p:sp>
      <p:sp>
        <p:nvSpPr>
          <p:cNvPr id="3" name="İçerik Yer Tutucusu 2">
            <a:extLst>
              <a:ext uri="{FF2B5EF4-FFF2-40B4-BE49-F238E27FC236}">
                <a16:creationId xmlns:a16="http://schemas.microsoft.com/office/drawing/2014/main" id="{EBCCCD7A-63C3-E24D-911C-5E8A9C600195}"/>
              </a:ext>
            </a:extLst>
          </p:cNvPr>
          <p:cNvSpPr>
            <a:spLocks noGrp="1"/>
          </p:cNvSpPr>
          <p:nvPr>
            <p:ph idx="1"/>
          </p:nvPr>
        </p:nvSpPr>
        <p:spPr/>
        <p:txBody>
          <a:bodyPr/>
          <a:lstStyle/>
          <a:p>
            <a:r>
              <a:rPr lang="tr-TR" b="1" dirty="0"/>
              <a:t>f) Zaman temeline göre örgütlenme</a:t>
            </a:r>
          </a:p>
          <a:p>
            <a:r>
              <a:rPr lang="tr-TR" dirty="0"/>
              <a:t>Birinci vardiya, ikinci vardiya gibi</a:t>
            </a:r>
          </a:p>
        </p:txBody>
      </p:sp>
    </p:spTree>
    <p:extLst>
      <p:ext uri="{BB962C8B-B14F-4D97-AF65-F5344CB8AC3E}">
        <p14:creationId xmlns:p14="http://schemas.microsoft.com/office/powerpoint/2010/main" val="3762411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3E4F6F-618E-4943-A5A5-4E235C093795}"/>
              </a:ext>
            </a:extLst>
          </p:cNvPr>
          <p:cNvSpPr>
            <a:spLocks noGrp="1"/>
          </p:cNvSpPr>
          <p:nvPr>
            <p:ph type="title"/>
          </p:nvPr>
        </p:nvSpPr>
        <p:spPr/>
        <p:txBody>
          <a:bodyPr/>
          <a:lstStyle/>
          <a:p>
            <a:r>
              <a:rPr lang="tr-TR" dirty="0"/>
              <a:t>ÖRGÜTLEME</a:t>
            </a:r>
          </a:p>
        </p:txBody>
      </p:sp>
      <p:sp>
        <p:nvSpPr>
          <p:cNvPr id="3" name="İçerik Yer Tutucusu 2">
            <a:extLst>
              <a:ext uri="{FF2B5EF4-FFF2-40B4-BE49-F238E27FC236}">
                <a16:creationId xmlns:a16="http://schemas.microsoft.com/office/drawing/2014/main" id="{EBCCCD7A-63C3-E24D-911C-5E8A9C600195}"/>
              </a:ext>
            </a:extLst>
          </p:cNvPr>
          <p:cNvSpPr>
            <a:spLocks noGrp="1"/>
          </p:cNvSpPr>
          <p:nvPr>
            <p:ph idx="1"/>
          </p:nvPr>
        </p:nvSpPr>
        <p:spPr/>
        <p:txBody>
          <a:bodyPr/>
          <a:lstStyle/>
          <a:p>
            <a:r>
              <a:rPr lang="tr-TR" b="1" dirty="0"/>
              <a:t>g) Süreç ve makine temeline göre örgütleme</a:t>
            </a:r>
          </a:p>
          <a:p>
            <a:r>
              <a:rPr lang="tr-TR" dirty="0"/>
              <a:t>Tekstil işletmesinde pamuktan kumaşa kadar geçen evreler….</a:t>
            </a:r>
          </a:p>
        </p:txBody>
      </p:sp>
    </p:spTree>
    <p:extLst>
      <p:ext uri="{BB962C8B-B14F-4D97-AF65-F5344CB8AC3E}">
        <p14:creationId xmlns:p14="http://schemas.microsoft.com/office/powerpoint/2010/main" val="1600288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D34A13-B8CD-F8F2-91AA-67BB65BD30B4}"/>
              </a:ext>
            </a:extLst>
          </p:cNvPr>
          <p:cNvSpPr>
            <a:spLocks noGrp="1"/>
          </p:cNvSpPr>
          <p:nvPr>
            <p:ph type="title"/>
          </p:nvPr>
        </p:nvSpPr>
        <p:spPr/>
        <p:txBody>
          <a:bodyPr>
            <a:normAutofit fontScale="90000"/>
          </a:bodyPr>
          <a:lstStyle/>
          <a:p>
            <a:r>
              <a:rPr lang="tr-TR" dirty="0"/>
              <a:t>ÇAĞDAŞ ÖRGÜTLENME YAKLAŞIMLARI</a:t>
            </a:r>
          </a:p>
        </p:txBody>
      </p:sp>
      <p:sp>
        <p:nvSpPr>
          <p:cNvPr id="3" name="İçerik Yer Tutucusu 2">
            <a:extLst>
              <a:ext uri="{FF2B5EF4-FFF2-40B4-BE49-F238E27FC236}">
                <a16:creationId xmlns:a16="http://schemas.microsoft.com/office/drawing/2014/main" id="{498E1669-DF19-07E5-3643-CF74224D07C9}"/>
              </a:ext>
            </a:extLst>
          </p:cNvPr>
          <p:cNvSpPr>
            <a:spLocks noGrp="1"/>
          </p:cNvSpPr>
          <p:nvPr>
            <p:ph idx="1"/>
          </p:nvPr>
        </p:nvSpPr>
        <p:spPr/>
        <p:txBody>
          <a:bodyPr>
            <a:normAutofit fontScale="77500" lnSpcReduction="20000"/>
          </a:bodyPr>
          <a:lstStyle/>
          <a:p>
            <a:pPr algn="l">
              <a:buFont typeface="+mj-lt"/>
              <a:buAutoNum type="arabicPeriod"/>
            </a:pPr>
            <a:r>
              <a:rPr lang="tr-TR" b="1" i="0" dirty="0">
                <a:solidFill>
                  <a:srgbClr val="0D0D0D"/>
                </a:solidFill>
                <a:effectLst/>
                <a:latin typeface="Söhne"/>
              </a:rPr>
              <a:t>Esnek  Organizasyonlar:</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0" dirty="0">
                <a:solidFill>
                  <a:srgbClr val="0D0D0D"/>
                </a:solidFill>
                <a:effectLst/>
                <a:latin typeface="Söhne"/>
              </a:rPr>
              <a:t>Esnek organizasyonlar, hızla değişen koşullara ve müşteri taleplerine uyum sağlayabilmek adına geleneksel hiyerarşik yapıları azaltır. Çalışanlar daha fazla yetki ve sorumluluk alır, süreçler daha dinamik hale gelir ve karar alma süreçleri hızlanır.</a:t>
            </a:r>
          </a:p>
          <a:p>
            <a:pPr algn="l">
              <a:buFont typeface="+mj-lt"/>
              <a:buAutoNum type="arabicPeriod"/>
            </a:pPr>
            <a:r>
              <a:rPr lang="tr-TR" b="1" i="0" dirty="0">
                <a:solidFill>
                  <a:srgbClr val="0D0D0D"/>
                </a:solidFill>
                <a:effectLst/>
                <a:latin typeface="Söhne"/>
              </a:rPr>
              <a:t>Proje Tabanlı Organizasyonlar:</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0" dirty="0">
                <a:solidFill>
                  <a:srgbClr val="0D0D0D"/>
                </a:solidFill>
                <a:effectLst/>
                <a:latin typeface="Söhne"/>
              </a:rPr>
              <a:t>Bu yaklaşım, belirli bir proje veya hedefe odaklanan geçici ekipleri vurgular. Çalışanlar, belirli projelerde uzmanlaşır ve proje tamamlandığında başka bir projeye geçebilirler. Bu, işbirliğini artırabilir ve uzmanlık alanlarının daha etkin bir şekilde kullanılmasına olanak tanır.</a:t>
            </a:r>
          </a:p>
          <a:p>
            <a:pPr algn="l">
              <a:buFont typeface="+mj-lt"/>
              <a:buAutoNum type="arabicPeriod"/>
            </a:pPr>
            <a:r>
              <a:rPr lang="tr-TR" b="1" i="0" dirty="0">
                <a:solidFill>
                  <a:srgbClr val="0D0D0D"/>
                </a:solidFill>
                <a:effectLst/>
                <a:latin typeface="Söhne"/>
              </a:rPr>
              <a:t>Ağ (Network) Organizasyonları:</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0" dirty="0">
                <a:solidFill>
                  <a:srgbClr val="0D0D0D"/>
                </a:solidFill>
                <a:effectLst/>
                <a:latin typeface="Söhne"/>
              </a:rPr>
              <a:t>Ağ organizasyonları, çeşitli paydaşlar arasında bağlantıları güçlendiren ve bilgi akışını kolaylaştıran bir yapıya odaklanır. Dış kaynak kullanımını teşvik eder, işbirliği ağlarını destekler ve bilgi paylaşımını artırır.</a:t>
            </a:r>
          </a:p>
          <a:p>
            <a:endParaRPr lang="tr-TR" dirty="0"/>
          </a:p>
        </p:txBody>
      </p:sp>
    </p:spTree>
    <p:extLst>
      <p:ext uri="{BB962C8B-B14F-4D97-AF65-F5344CB8AC3E}">
        <p14:creationId xmlns:p14="http://schemas.microsoft.com/office/powerpoint/2010/main" val="1629859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D34A13-B8CD-F8F2-91AA-67BB65BD30B4}"/>
              </a:ext>
            </a:extLst>
          </p:cNvPr>
          <p:cNvSpPr>
            <a:spLocks noGrp="1"/>
          </p:cNvSpPr>
          <p:nvPr>
            <p:ph type="title"/>
          </p:nvPr>
        </p:nvSpPr>
        <p:spPr/>
        <p:txBody>
          <a:bodyPr>
            <a:normAutofit fontScale="90000"/>
          </a:bodyPr>
          <a:lstStyle/>
          <a:p>
            <a:r>
              <a:rPr lang="tr-TR" dirty="0"/>
              <a:t>ÇAĞDAŞ ÖRGÜTLENME YAKLAŞIMLARI</a:t>
            </a:r>
          </a:p>
        </p:txBody>
      </p:sp>
      <p:sp>
        <p:nvSpPr>
          <p:cNvPr id="3" name="İçerik Yer Tutucusu 2">
            <a:extLst>
              <a:ext uri="{FF2B5EF4-FFF2-40B4-BE49-F238E27FC236}">
                <a16:creationId xmlns:a16="http://schemas.microsoft.com/office/drawing/2014/main" id="{498E1669-DF19-07E5-3643-CF74224D07C9}"/>
              </a:ext>
            </a:extLst>
          </p:cNvPr>
          <p:cNvSpPr>
            <a:spLocks noGrp="1"/>
          </p:cNvSpPr>
          <p:nvPr>
            <p:ph idx="1"/>
          </p:nvPr>
        </p:nvSpPr>
        <p:spPr/>
        <p:txBody>
          <a:bodyPr>
            <a:normAutofit fontScale="77500" lnSpcReduction="20000"/>
          </a:bodyPr>
          <a:lstStyle/>
          <a:p>
            <a:pPr marL="342900" indent="-342900" algn="l">
              <a:buFont typeface="+mj-lt"/>
              <a:buAutoNum type="arabicPeriod" startAt="4"/>
            </a:pPr>
            <a:r>
              <a:rPr lang="tr-TR" b="1" i="0" dirty="0">
                <a:solidFill>
                  <a:srgbClr val="0D0D0D"/>
                </a:solidFill>
                <a:effectLst/>
                <a:latin typeface="Söhne"/>
              </a:rPr>
              <a:t>Kendinden Yöneten Ekipler (Self-</a:t>
            </a:r>
            <a:r>
              <a:rPr lang="tr-TR" b="1" i="0" dirty="0" err="1">
                <a:solidFill>
                  <a:srgbClr val="0D0D0D"/>
                </a:solidFill>
                <a:effectLst/>
                <a:latin typeface="Söhne"/>
              </a:rPr>
              <a:t>Managing</a:t>
            </a:r>
            <a:r>
              <a:rPr lang="tr-TR" b="1" i="0" dirty="0">
                <a:solidFill>
                  <a:srgbClr val="0D0D0D"/>
                </a:solidFill>
                <a:effectLst/>
                <a:latin typeface="Söhne"/>
              </a:rPr>
              <a:t> </a:t>
            </a:r>
            <a:r>
              <a:rPr lang="tr-TR" b="1" i="0" dirty="0" err="1">
                <a:solidFill>
                  <a:srgbClr val="0D0D0D"/>
                </a:solidFill>
                <a:effectLst/>
                <a:latin typeface="Söhne"/>
              </a:rPr>
              <a:t>Teams</a:t>
            </a:r>
            <a:r>
              <a:rPr lang="tr-TR" b="1" i="0" dirty="0">
                <a:solidFill>
                  <a:srgbClr val="0D0D0D"/>
                </a:solidFill>
                <a:effectLst/>
                <a:latin typeface="Söhne"/>
              </a:rPr>
              <a:t>):</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0" dirty="0">
                <a:solidFill>
                  <a:srgbClr val="0D0D0D"/>
                </a:solidFill>
                <a:effectLst/>
                <a:latin typeface="Söhne"/>
              </a:rPr>
              <a:t>Çalışanlara daha fazla yetki ve sorumluluk veren kendinden yöneten ekipler, belirli bir hedefe ulaşmak için bir araya gelir. Bu ekipler, kendi performanslarını yönetir, kararlarını alır ve sorunları çözer.</a:t>
            </a:r>
          </a:p>
          <a:p>
            <a:pPr algn="l">
              <a:buFont typeface="+mj-lt"/>
              <a:buAutoNum type="arabicPeriod" startAt="4"/>
            </a:pPr>
            <a:r>
              <a:rPr lang="tr-TR" b="1" i="0" dirty="0">
                <a:solidFill>
                  <a:srgbClr val="0D0D0D"/>
                </a:solidFill>
                <a:effectLst/>
                <a:latin typeface="Söhne"/>
              </a:rPr>
              <a:t>Dijital Organizasyonlar:</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0" dirty="0">
                <a:solidFill>
                  <a:srgbClr val="0D0D0D"/>
                </a:solidFill>
                <a:effectLst/>
                <a:latin typeface="Söhne"/>
              </a:rPr>
              <a:t>Dijital organizasyonlar, teknolojik gelişmeleri en üst düzeyde kullanarak iş süreçlerini dönüştürmeyi amaçlar. Veri analitiği, yapay zeka, otomasyon ve diğer dijital araçlar, daha hızlı ve verimli iş süreçlerine olanak tanır.</a:t>
            </a:r>
          </a:p>
          <a:p>
            <a:pPr algn="l">
              <a:buFont typeface="+mj-lt"/>
              <a:buAutoNum type="arabicPeriod" startAt="4"/>
            </a:pPr>
            <a:r>
              <a:rPr lang="tr-TR" b="1" i="0" dirty="0">
                <a:solidFill>
                  <a:srgbClr val="0D0D0D"/>
                </a:solidFill>
                <a:effectLst/>
                <a:latin typeface="Söhne"/>
              </a:rPr>
              <a:t>Eğitim ve Gelişim Odaklı Organizasyonlar:</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0" dirty="0">
                <a:solidFill>
                  <a:srgbClr val="0D0D0D"/>
                </a:solidFill>
                <a:effectLst/>
                <a:latin typeface="Söhne"/>
              </a:rPr>
              <a:t>Bu yaklaşım, çalışanların sürekli eğitim ve gelişimini vurgular. Çalışanların becerilerini geliştirmeleri için desteklenir, böylece organizasyonun değişen ihtiyaçlarına daha etkin bir şekilde yanıt verebilirler.</a:t>
            </a:r>
          </a:p>
          <a:p>
            <a:endParaRPr lang="tr-TR" dirty="0"/>
          </a:p>
        </p:txBody>
      </p:sp>
    </p:spTree>
    <p:extLst>
      <p:ext uri="{BB962C8B-B14F-4D97-AF65-F5344CB8AC3E}">
        <p14:creationId xmlns:p14="http://schemas.microsoft.com/office/powerpoint/2010/main" val="1387118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a:bodyPr>
          <a:lstStyle/>
          <a:p>
            <a:r>
              <a:rPr lang="tr-TR" b="1" dirty="0"/>
              <a:t>1.</a:t>
            </a:r>
            <a:r>
              <a:rPr lang="tr-TR" dirty="0"/>
              <a:t> Yöneticinin örgütleme konusunda karşılaşacağı ilk güçlük, ideal örgütsel yapıyı kurmak için gerekli personeli sağlama konusunda ortaya çıkmaktadır. Biçimsel yönden ideal olan bir yapı, uygulama alanındaki bu güçlükten dolayı, yeni istenen sayı ve kalitede insanın sağlanamaması nedeniyle reddedilmekte ve yerine daha az rasyonel bir şekil kabul edilmektedir.</a:t>
            </a:r>
          </a:p>
          <a:p>
            <a:endParaRPr lang="tr-TR" dirty="0"/>
          </a:p>
        </p:txBody>
      </p:sp>
    </p:spTree>
    <p:extLst>
      <p:ext uri="{BB962C8B-B14F-4D97-AF65-F5344CB8AC3E}">
        <p14:creationId xmlns:p14="http://schemas.microsoft.com/office/powerpoint/2010/main" val="4147528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a:bodyPr>
          <a:lstStyle/>
          <a:p>
            <a:pPr algn="just"/>
            <a:r>
              <a:rPr lang="tr-TR" b="1" dirty="0"/>
              <a:t>2.</a:t>
            </a:r>
            <a:r>
              <a:rPr lang="tr-TR" dirty="0"/>
              <a:t> Yöneticilerin birtakım kişisel ihtiraslar peşinde koşmaları nedeniyle, ideal yapının yaratılması mümkün olmayabilir. Orta ve alt kademe yöneticilerinin prestiji, yönettikleri bölümlere bağlıdır. Örgütsel yapıdaki değişiklikler, yöneticilerin bu prestijini sarsıcı biçimde gerçekleştiğinde, her türlü değişim çabası, bunlardan gelen büyük direnme ile karşılaşacak ve ideal bir yapının oluşturulmasına olanak bırakmayacaktır.</a:t>
            </a:r>
          </a:p>
        </p:txBody>
      </p:sp>
    </p:spTree>
    <p:extLst>
      <p:ext uri="{BB962C8B-B14F-4D97-AF65-F5344CB8AC3E}">
        <p14:creationId xmlns:p14="http://schemas.microsoft.com/office/powerpoint/2010/main" val="1814207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a:bodyPr>
          <a:lstStyle/>
          <a:p>
            <a:pPr algn="just"/>
            <a:r>
              <a:rPr lang="tr-TR" b="1" dirty="0"/>
              <a:t>3.</a:t>
            </a:r>
            <a:r>
              <a:rPr lang="tr-TR" dirty="0"/>
              <a:t> Cağımızın karakteristik özelliği olan "hızlı değişim" de örgütleme konusunda yöneticinin sorunlarının gittikçe artmasına yol açmaktadır. Bugün için verimli olan bu örgütleme şekli kısa bir zaman sonra, çevredeki hızlı değişmelerin bir sonucu olarak etkisiz hâle gelebilir. Örgütün değişikliklere ayak uydurmasını sağlamak için çevredeki değişmelerin fırsat ve tehditlerin yakından ve sürekli gözden geçirilmesi ve gerekli değişikliklerin bunların ışığında yapılması gerekir.</a:t>
            </a:r>
          </a:p>
        </p:txBody>
      </p:sp>
    </p:spTree>
    <p:extLst>
      <p:ext uri="{BB962C8B-B14F-4D97-AF65-F5344CB8AC3E}">
        <p14:creationId xmlns:p14="http://schemas.microsoft.com/office/powerpoint/2010/main" val="400981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a:bodyPr>
          <a:lstStyle/>
          <a:p>
            <a:pPr algn="just"/>
            <a:r>
              <a:rPr lang="tr-TR" b="1" dirty="0"/>
              <a:t>4.</a:t>
            </a:r>
            <a:r>
              <a:rPr lang="tr-TR" dirty="0"/>
              <a:t> Örgüt üyelerinin davranışı da örgütlemeye geniş ölçüde etki eden diğer bir unsurdur. Üyelerinin benimsenmediği bir yapı, ne kadar rasyonel temellere dayanılarak kurulmuş olursa olsun, verimli bir şekilde çalışamayacaktır. Aynı şekilde üyelerin benimsediği bir örgütsel yapının hataları üyelerin ortak çabaları sayesinde çözümlenip, örgüt verimli bir duruma getirilebilecektir. Bu nedenle örgütün sosyal yanı veya Örgüte insancıl ilişkiler en aşağı örgütlenme kadar dikkat isteyen bir konudur.</a:t>
            </a:r>
          </a:p>
        </p:txBody>
      </p:sp>
    </p:spTree>
    <p:extLst>
      <p:ext uri="{BB962C8B-B14F-4D97-AF65-F5344CB8AC3E}">
        <p14:creationId xmlns:p14="http://schemas.microsoft.com/office/powerpoint/2010/main" val="356761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41" name="Group 4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42" name="Freeform: Shape 4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Başlık 1">
            <a:extLst>
              <a:ext uri="{FF2B5EF4-FFF2-40B4-BE49-F238E27FC236}">
                <a16:creationId xmlns:a16="http://schemas.microsoft.com/office/drawing/2014/main" id="{E6A3E1D0-492A-9640-9E14-0DD8D520EC4A}"/>
              </a:ext>
            </a:extLst>
          </p:cNvPr>
          <p:cNvSpPr>
            <a:spLocks noGrp="1"/>
          </p:cNvSpPr>
          <p:nvPr>
            <p:ph type="title"/>
          </p:nvPr>
        </p:nvSpPr>
        <p:spPr>
          <a:xfrm>
            <a:off x="1829849" y="1899904"/>
            <a:ext cx="3312116" cy="2934031"/>
          </a:xfrm>
        </p:spPr>
        <p:txBody>
          <a:bodyPr anchor="ctr">
            <a:normAutofit/>
          </a:bodyPr>
          <a:lstStyle/>
          <a:p>
            <a:r>
              <a:rPr lang="tr-TR"/>
              <a:t>1.PLANLAMA</a:t>
            </a:r>
          </a:p>
        </p:txBody>
      </p:sp>
      <p:graphicFrame>
        <p:nvGraphicFramePr>
          <p:cNvPr id="35" name="İçerik Yer Tutucusu 2">
            <a:extLst>
              <a:ext uri="{FF2B5EF4-FFF2-40B4-BE49-F238E27FC236}">
                <a16:creationId xmlns:a16="http://schemas.microsoft.com/office/drawing/2014/main" id="{2AF59B9B-2915-075E-1B9D-65A42CBC5455}"/>
              </a:ext>
            </a:extLst>
          </p:cNvPr>
          <p:cNvGraphicFramePr>
            <a:graphicFrameLocks noGrp="1"/>
          </p:cNvGraphicFramePr>
          <p:nvPr>
            <p:ph idx="1"/>
            <p:extLst>
              <p:ext uri="{D42A27DB-BD31-4B8C-83A1-F6EECF244321}">
                <p14:modId xmlns:p14="http://schemas.microsoft.com/office/powerpoint/2010/main" val="161098925"/>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7588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fontScale="92500" lnSpcReduction="20000"/>
          </a:bodyPr>
          <a:lstStyle/>
          <a:p>
            <a:pPr marL="342900" indent="-342900" algn="l">
              <a:buFont typeface="+mj-lt"/>
              <a:buAutoNum type="arabicPeriod" startAt="5"/>
            </a:pPr>
            <a:r>
              <a:rPr lang="tr-TR" b="1" i="0" dirty="0">
                <a:solidFill>
                  <a:srgbClr val="0D0D0D"/>
                </a:solidFill>
                <a:effectLst/>
                <a:latin typeface="Söhne"/>
              </a:rPr>
              <a:t>İletişim Sorunları:</a:t>
            </a:r>
            <a:endParaRPr lang="tr-TR" b="0" i="0" dirty="0">
              <a:solidFill>
                <a:srgbClr val="0D0D0D"/>
              </a:solidFill>
              <a:effectLst/>
              <a:latin typeface="Söhne"/>
            </a:endParaRPr>
          </a:p>
          <a:p>
            <a:pPr marL="800100" lvl="1" indent="-342900" algn="l">
              <a:buFont typeface="Arial" panose="020B0604020202020204" pitchFamily="34" charset="0"/>
              <a:buChar char="•"/>
            </a:pPr>
            <a:r>
              <a:rPr lang="tr-TR" b="0" i="1" dirty="0">
                <a:solidFill>
                  <a:srgbClr val="0D0D0D"/>
                </a:solidFill>
                <a:effectLst/>
                <a:latin typeface="Söhne"/>
              </a:rPr>
              <a:t>Bilgi Akışındaki Eksiklikler:</a:t>
            </a:r>
            <a:r>
              <a:rPr lang="tr-TR" b="0" i="0" dirty="0">
                <a:solidFill>
                  <a:srgbClr val="0D0D0D"/>
                </a:solidFill>
                <a:effectLst/>
                <a:latin typeface="Söhne"/>
              </a:rPr>
              <a:t> Çalışanlar arasındaki bilgi akışının eksik olması, yanlış anlamalara ve karar alma süreçlerinde hatalara neden olabilir.</a:t>
            </a:r>
          </a:p>
          <a:p>
            <a:pPr marL="800100" lvl="1" indent="-342900" algn="l">
              <a:buFont typeface="Arial" panose="020B0604020202020204" pitchFamily="34" charset="0"/>
              <a:buChar char="•"/>
            </a:pPr>
            <a:r>
              <a:rPr lang="tr-TR" b="0" i="1" dirty="0">
                <a:solidFill>
                  <a:srgbClr val="0D0D0D"/>
                </a:solidFill>
                <a:effectLst/>
                <a:latin typeface="Söhne"/>
              </a:rPr>
              <a:t>İletişim Kopuklukları:</a:t>
            </a:r>
            <a:r>
              <a:rPr lang="tr-TR" b="0" i="0" dirty="0">
                <a:solidFill>
                  <a:srgbClr val="0D0D0D"/>
                </a:solidFill>
                <a:effectLst/>
                <a:latin typeface="Söhne"/>
              </a:rPr>
              <a:t> Farklı departmanlar veya düzeyler arasında iletişim kopuklukları, örgüt içinde işbirliği ve koordinasyonu zorlaştırabilir.</a:t>
            </a:r>
          </a:p>
          <a:p>
            <a:pPr algn="l">
              <a:buFont typeface="+mj-lt"/>
              <a:buAutoNum type="arabicPeriod" startAt="5"/>
            </a:pPr>
            <a:r>
              <a:rPr lang="tr-TR" b="1" i="0" dirty="0">
                <a:solidFill>
                  <a:srgbClr val="0D0D0D"/>
                </a:solidFill>
                <a:effectLst/>
                <a:latin typeface="Söhne"/>
              </a:rPr>
              <a:t>Kurumsal Kültür ve Direnç:</a:t>
            </a:r>
            <a:endParaRPr lang="tr-TR" b="0" i="0" dirty="0">
              <a:solidFill>
                <a:srgbClr val="0D0D0D"/>
              </a:solidFill>
              <a:effectLst/>
              <a:latin typeface="Söhne"/>
            </a:endParaRPr>
          </a:p>
          <a:p>
            <a:pPr marL="742950" lvl="1" indent="-285750" algn="l">
              <a:buFont typeface="Arial" panose="020B0604020202020204" pitchFamily="34" charset="0"/>
              <a:buChar char="•"/>
            </a:pPr>
            <a:r>
              <a:rPr lang="tr-TR" b="0" i="1" dirty="0">
                <a:solidFill>
                  <a:srgbClr val="0D0D0D"/>
                </a:solidFill>
                <a:effectLst/>
                <a:latin typeface="Söhne"/>
              </a:rPr>
              <a:t>Değişime Direnç:</a:t>
            </a:r>
            <a:r>
              <a:rPr lang="tr-TR" b="0" i="0" dirty="0">
                <a:solidFill>
                  <a:srgbClr val="0D0D0D"/>
                </a:solidFill>
                <a:effectLst/>
                <a:latin typeface="Söhne"/>
              </a:rPr>
              <a:t> Mevcut çalışanlar, alıştıkları kültür ve iş süreçlerine direnç gösterebilir, yeni uygulamaları benimsemekte zorlanabilir.</a:t>
            </a:r>
          </a:p>
          <a:p>
            <a:pPr marL="742950" lvl="1" indent="-285750" algn="l">
              <a:buFont typeface="Arial" panose="020B0604020202020204" pitchFamily="34" charset="0"/>
              <a:buChar char="•"/>
            </a:pPr>
            <a:r>
              <a:rPr lang="tr-TR" b="0" i="1" dirty="0">
                <a:solidFill>
                  <a:srgbClr val="0D0D0D"/>
                </a:solidFill>
                <a:effectLst/>
                <a:latin typeface="Söhne"/>
              </a:rPr>
              <a:t>Çatışmalı Kültürler:</a:t>
            </a:r>
            <a:r>
              <a:rPr lang="tr-TR" b="0" i="0" dirty="0">
                <a:solidFill>
                  <a:srgbClr val="0D0D0D"/>
                </a:solidFill>
                <a:effectLst/>
                <a:latin typeface="Söhne"/>
              </a:rPr>
              <a:t> Farklı departmanlar veya ekipler arasında uyumsuz kültürler, işbirliğini ve etkili iletişimi engelleyebilir.</a:t>
            </a:r>
          </a:p>
          <a:p>
            <a:pPr algn="just"/>
            <a:endParaRPr lang="tr-TR" dirty="0"/>
          </a:p>
        </p:txBody>
      </p:sp>
    </p:spTree>
    <p:extLst>
      <p:ext uri="{BB962C8B-B14F-4D97-AF65-F5344CB8AC3E}">
        <p14:creationId xmlns:p14="http://schemas.microsoft.com/office/powerpoint/2010/main" val="3551799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fontScale="85000" lnSpcReduction="20000"/>
          </a:bodyPr>
          <a:lstStyle/>
          <a:p>
            <a:pPr marL="342900" indent="-342900" algn="l">
              <a:buFont typeface="+mj-lt"/>
              <a:buAutoNum type="arabicPeriod" startAt="7"/>
            </a:pPr>
            <a:r>
              <a:rPr lang="tr-TR" b="1" i="0" dirty="0">
                <a:solidFill>
                  <a:srgbClr val="0D0D0D"/>
                </a:solidFill>
                <a:effectLst/>
                <a:latin typeface="Söhne"/>
              </a:rPr>
              <a:t>Liderlik ve Yönetim Sorunları:</a:t>
            </a:r>
            <a:endParaRPr lang="tr-TR" b="0" i="0" dirty="0">
              <a:solidFill>
                <a:srgbClr val="0D0D0D"/>
              </a:solidFill>
              <a:effectLst/>
              <a:latin typeface="Söhne"/>
            </a:endParaRPr>
          </a:p>
          <a:p>
            <a:pPr algn="l">
              <a:buFont typeface="Arial" panose="020B0604020202020204" pitchFamily="34" charset="0"/>
              <a:buChar char="•"/>
            </a:pPr>
            <a:r>
              <a:rPr lang="tr-TR" b="0" i="1" dirty="0">
                <a:solidFill>
                  <a:srgbClr val="0D0D0D"/>
                </a:solidFill>
                <a:effectLst/>
                <a:latin typeface="Söhne"/>
              </a:rPr>
              <a:t>Zayıf Liderlik:</a:t>
            </a:r>
            <a:r>
              <a:rPr lang="tr-TR" b="0" i="0" dirty="0">
                <a:solidFill>
                  <a:srgbClr val="0D0D0D"/>
                </a:solidFill>
                <a:effectLst/>
                <a:latin typeface="Söhne"/>
              </a:rPr>
              <a:t> Etkisiz liderlik, yönetimde belirsizlik ve karar alma süreçlerinde aksaklıklara yol açabilir.</a:t>
            </a:r>
          </a:p>
          <a:p>
            <a:pPr algn="l">
              <a:buFont typeface="Arial" panose="020B0604020202020204" pitchFamily="34" charset="0"/>
              <a:buChar char="•"/>
            </a:pPr>
            <a:r>
              <a:rPr lang="tr-TR" b="0" i="1" dirty="0">
                <a:solidFill>
                  <a:srgbClr val="0D0D0D"/>
                </a:solidFill>
                <a:effectLst/>
                <a:latin typeface="Söhne"/>
              </a:rPr>
              <a:t>Yönetici Çatışmaları:</a:t>
            </a:r>
            <a:r>
              <a:rPr lang="tr-TR" b="0" i="0" dirty="0">
                <a:solidFill>
                  <a:srgbClr val="0D0D0D"/>
                </a:solidFill>
                <a:effectLst/>
                <a:latin typeface="Söhne"/>
              </a:rPr>
              <a:t> Yönetim düzeyindeki çatışmalar, çalışan motivasyonunu düşürebilir ve iş süreçlerini etkileyebilir.</a:t>
            </a:r>
          </a:p>
          <a:p>
            <a:pPr marL="342900" indent="-342900" algn="l">
              <a:buFont typeface="+mj-lt"/>
              <a:buAutoNum type="arabicPeriod" startAt="8"/>
            </a:pPr>
            <a:r>
              <a:rPr lang="tr-TR" b="1" i="0" dirty="0">
                <a:solidFill>
                  <a:srgbClr val="0D0D0D"/>
                </a:solidFill>
                <a:effectLst/>
                <a:latin typeface="Söhne"/>
              </a:rPr>
              <a:t>Çatışma ve İşbirliği Zorlukları:</a:t>
            </a:r>
            <a:endParaRPr lang="tr-TR" b="0" i="0" dirty="0">
              <a:solidFill>
                <a:srgbClr val="0D0D0D"/>
              </a:solidFill>
              <a:effectLst/>
              <a:latin typeface="Söhne"/>
            </a:endParaRPr>
          </a:p>
          <a:p>
            <a:pPr algn="l">
              <a:buFont typeface="Arial" panose="020B0604020202020204" pitchFamily="34" charset="0"/>
              <a:buChar char="•"/>
            </a:pPr>
            <a:r>
              <a:rPr lang="tr-TR" b="0" i="1" dirty="0">
                <a:solidFill>
                  <a:srgbClr val="0D0D0D"/>
                </a:solidFill>
                <a:effectLst/>
                <a:latin typeface="Söhne"/>
              </a:rPr>
              <a:t>Farklı Ekipler Arasındaki Çatışmalar:</a:t>
            </a:r>
            <a:r>
              <a:rPr lang="tr-TR" b="0" i="0" dirty="0">
                <a:solidFill>
                  <a:srgbClr val="0D0D0D"/>
                </a:solidFill>
                <a:effectLst/>
                <a:latin typeface="Söhne"/>
              </a:rPr>
              <a:t> Farklı departmanlar veya ekipler arasındaki çatışmalar, işbirliğini engelleyebilir ve ortak hedeflere ulaşmayı zorlaştırabilir.</a:t>
            </a:r>
          </a:p>
          <a:p>
            <a:pPr algn="l">
              <a:buFont typeface="Arial" panose="020B0604020202020204" pitchFamily="34" charset="0"/>
              <a:buChar char="•"/>
            </a:pPr>
            <a:r>
              <a:rPr lang="tr-TR" b="0" i="1" dirty="0">
                <a:solidFill>
                  <a:srgbClr val="0D0D0D"/>
                </a:solidFill>
                <a:effectLst/>
                <a:latin typeface="Söhne"/>
              </a:rPr>
              <a:t>Rekabetin Aşırılığı:</a:t>
            </a:r>
            <a:r>
              <a:rPr lang="tr-TR" b="0" i="0" dirty="0">
                <a:solidFill>
                  <a:srgbClr val="0D0D0D"/>
                </a:solidFill>
                <a:effectLst/>
                <a:latin typeface="Söhne"/>
              </a:rPr>
              <a:t> Rekabetin aşırılığı, ekipler arasında anlaşmazlıklara ve bölünmelere yol açabilir.</a:t>
            </a:r>
          </a:p>
          <a:p>
            <a:pPr algn="just"/>
            <a:endParaRPr lang="tr-TR" dirty="0"/>
          </a:p>
        </p:txBody>
      </p:sp>
    </p:spTree>
    <p:extLst>
      <p:ext uri="{BB962C8B-B14F-4D97-AF65-F5344CB8AC3E}">
        <p14:creationId xmlns:p14="http://schemas.microsoft.com/office/powerpoint/2010/main" val="2277494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0A03D3-0A11-BB42-9F78-EF1241F55837}"/>
              </a:ext>
            </a:extLst>
          </p:cNvPr>
          <p:cNvSpPr>
            <a:spLocks noGrp="1"/>
          </p:cNvSpPr>
          <p:nvPr>
            <p:ph type="title"/>
          </p:nvPr>
        </p:nvSpPr>
        <p:spPr/>
        <p:txBody>
          <a:bodyPr>
            <a:normAutofit fontScale="90000"/>
          </a:bodyPr>
          <a:lstStyle/>
          <a:p>
            <a:pPr algn="ctr"/>
            <a:r>
              <a:rPr lang="tr-TR" dirty="0"/>
              <a:t>ÖRGÜTLEMEDE KARŞILAŞILAN GÜÇLÜKLER</a:t>
            </a:r>
          </a:p>
        </p:txBody>
      </p:sp>
      <p:sp>
        <p:nvSpPr>
          <p:cNvPr id="3" name="İçerik Yer Tutucusu 2">
            <a:extLst>
              <a:ext uri="{FF2B5EF4-FFF2-40B4-BE49-F238E27FC236}">
                <a16:creationId xmlns:a16="http://schemas.microsoft.com/office/drawing/2014/main" id="{ECF2B20F-FA38-1D48-9FF4-A67C116409F2}"/>
              </a:ext>
            </a:extLst>
          </p:cNvPr>
          <p:cNvSpPr>
            <a:spLocks noGrp="1"/>
          </p:cNvSpPr>
          <p:nvPr>
            <p:ph idx="1"/>
          </p:nvPr>
        </p:nvSpPr>
        <p:spPr/>
        <p:txBody>
          <a:bodyPr>
            <a:normAutofit fontScale="85000" lnSpcReduction="20000"/>
          </a:bodyPr>
          <a:lstStyle/>
          <a:p>
            <a:pPr algn="l"/>
            <a:r>
              <a:rPr lang="tr-TR" b="1" i="0" dirty="0">
                <a:solidFill>
                  <a:srgbClr val="0D0D0D"/>
                </a:solidFill>
                <a:effectLst/>
                <a:latin typeface="Söhne"/>
              </a:rPr>
              <a:t>9. Teknolojik Sorunlar:</a:t>
            </a:r>
            <a:endParaRPr lang="tr-TR" b="0" i="0" dirty="0">
              <a:solidFill>
                <a:srgbClr val="0D0D0D"/>
              </a:solidFill>
              <a:effectLst/>
              <a:latin typeface="Söhne"/>
            </a:endParaRPr>
          </a:p>
          <a:p>
            <a:pPr algn="l">
              <a:buFont typeface="Arial" panose="020B0604020202020204" pitchFamily="34" charset="0"/>
              <a:buChar char="•"/>
            </a:pPr>
            <a:r>
              <a:rPr lang="tr-TR" b="0" i="1" dirty="0">
                <a:solidFill>
                  <a:srgbClr val="0D0D0D"/>
                </a:solidFill>
                <a:effectLst/>
                <a:latin typeface="Söhne"/>
              </a:rPr>
              <a:t>Yetersiz Teknoloji Kullanımı:</a:t>
            </a:r>
            <a:r>
              <a:rPr lang="tr-TR" b="0" i="0" dirty="0">
                <a:solidFill>
                  <a:srgbClr val="0D0D0D"/>
                </a:solidFill>
                <a:effectLst/>
                <a:latin typeface="Söhne"/>
              </a:rPr>
              <a:t> Örgütlerin mevcut teknolojiyi etkin bir şekilde kullanamaması, verimliliği düşürebilir ve rekabet avantajını azaltabilir.</a:t>
            </a:r>
          </a:p>
          <a:p>
            <a:pPr algn="l">
              <a:buFont typeface="Arial" panose="020B0604020202020204" pitchFamily="34" charset="0"/>
              <a:buChar char="•"/>
            </a:pPr>
            <a:r>
              <a:rPr lang="tr-TR" b="0" i="1" dirty="0">
                <a:solidFill>
                  <a:srgbClr val="0D0D0D"/>
                </a:solidFill>
                <a:effectLst/>
                <a:latin typeface="Söhne"/>
              </a:rPr>
              <a:t>Entegrasyon Zorlukları:</a:t>
            </a:r>
            <a:r>
              <a:rPr lang="tr-TR" b="0" i="0" dirty="0">
                <a:solidFill>
                  <a:srgbClr val="0D0D0D"/>
                </a:solidFill>
                <a:effectLst/>
                <a:latin typeface="Söhne"/>
              </a:rPr>
              <a:t> Yeni teknolojilerin mevcut sistemlere entegre edilememesi, iş süreçlerinde aksamalara neden olabilir.</a:t>
            </a:r>
          </a:p>
          <a:p>
            <a:pPr algn="l"/>
            <a:r>
              <a:rPr lang="tr-TR" b="1" i="0" dirty="0">
                <a:solidFill>
                  <a:srgbClr val="0D0D0D"/>
                </a:solidFill>
                <a:effectLst/>
                <a:latin typeface="Söhne"/>
              </a:rPr>
              <a:t>10. Piyasa Koşulları ve Ekonomik Unsurlar:</a:t>
            </a:r>
            <a:endParaRPr lang="tr-TR" b="0" i="0" dirty="0">
              <a:solidFill>
                <a:srgbClr val="0D0D0D"/>
              </a:solidFill>
              <a:effectLst/>
              <a:latin typeface="Söhne"/>
            </a:endParaRPr>
          </a:p>
          <a:p>
            <a:pPr algn="l">
              <a:buFont typeface="Arial" panose="020B0604020202020204" pitchFamily="34" charset="0"/>
              <a:buChar char="•"/>
            </a:pPr>
            <a:r>
              <a:rPr lang="tr-TR" b="0" i="1" dirty="0">
                <a:solidFill>
                  <a:srgbClr val="0D0D0D"/>
                </a:solidFill>
                <a:effectLst/>
                <a:latin typeface="Söhne"/>
              </a:rPr>
              <a:t>Ekonomik Belirsizlik:</a:t>
            </a:r>
            <a:r>
              <a:rPr lang="tr-TR" b="0" i="0" dirty="0">
                <a:solidFill>
                  <a:srgbClr val="0D0D0D"/>
                </a:solidFill>
                <a:effectLst/>
                <a:latin typeface="Söhne"/>
              </a:rPr>
              <a:t> Ekonomik dalgalanmalar, özellikle küresel ekonomik belirsizlik dönemlerinde, örgütlerin planlama ve büyüme stratejilerini zorlaştırabilir.</a:t>
            </a:r>
          </a:p>
          <a:p>
            <a:pPr algn="l">
              <a:buFont typeface="Arial" panose="020B0604020202020204" pitchFamily="34" charset="0"/>
              <a:buChar char="•"/>
            </a:pPr>
            <a:r>
              <a:rPr lang="tr-TR" b="0" i="1" dirty="0">
                <a:solidFill>
                  <a:srgbClr val="0D0D0D"/>
                </a:solidFill>
                <a:effectLst/>
                <a:latin typeface="Söhne"/>
              </a:rPr>
              <a:t>Rekabet Koşulları:</a:t>
            </a:r>
            <a:r>
              <a:rPr lang="tr-TR" b="0" i="0" dirty="0">
                <a:solidFill>
                  <a:srgbClr val="0D0D0D"/>
                </a:solidFill>
                <a:effectLst/>
                <a:latin typeface="Söhne"/>
              </a:rPr>
              <a:t> Piyasa koşullarındaki aşırı rekabet, kar marjlarını düşürebilir ve iş stratejilerini etkileyebilir.</a:t>
            </a:r>
          </a:p>
          <a:p>
            <a:pPr algn="l">
              <a:buFont typeface="Arial" panose="020B0604020202020204" pitchFamily="34" charset="0"/>
              <a:buChar char="•"/>
            </a:pPr>
            <a:endParaRPr lang="tr-TR" b="0" i="0" dirty="0">
              <a:solidFill>
                <a:srgbClr val="0D0D0D"/>
              </a:solidFill>
              <a:effectLst/>
              <a:latin typeface="Söhne"/>
            </a:endParaRPr>
          </a:p>
          <a:p>
            <a:pPr algn="just"/>
            <a:endParaRPr lang="tr-TR" dirty="0"/>
          </a:p>
        </p:txBody>
      </p:sp>
    </p:spTree>
    <p:extLst>
      <p:ext uri="{BB962C8B-B14F-4D97-AF65-F5344CB8AC3E}">
        <p14:creationId xmlns:p14="http://schemas.microsoft.com/office/powerpoint/2010/main" val="2299138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70912E-2F2D-0D46-AC1C-6F444D9E4698}"/>
              </a:ext>
            </a:extLst>
          </p:cNvPr>
          <p:cNvSpPr>
            <a:spLocks noGrp="1"/>
          </p:cNvSpPr>
          <p:nvPr>
            <p:ph idx="1"/>
          </p:nvPr>
        </p:nvSpPr>
        <p:spPr/>
        <p:txBody>
          <a:bodyPr>
            <a:normAutofit/>
          </a:bodyPr>
          <a:lstStyle/>
          <a:p>
            <a:pPr algn="ctr"/>
            <a:r>
              <a:rPr lang="tr-TR" sz="5000" dirty="0"/>
              <a:t>TEŞEKKÜRLER</a:t>
            </a:r>
          </a:p>
        </p:txBody>
      </p:sp>
    </p:spTree>
    <p:extLst>
      <p:ext uri="{BB962C8B-B14F-4D97-AF65-F5344CB8AC3E}">
        <p14:creationId xmlns:p14="http://schemas.microsoft.com/office/powerpoint/2010/main" val="43786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Başlık 1">
            <a:extLst>
              <a:ext uri="{FF2B5EF4-FFF2-40B4-BE49-F238E27FC236}">
                <a16:creationId xmlns:a16="http://schemas.microsoft.com/office/drawing/2014/main" id="{23FEBB45-170B-AB35-EA23-B202FBE6981A}"/>
              </a:ext>
            </a:extLst>
          </p:cNvPr>
          <p:cNvSpPr>
            <a:spLocks noGrp="1"/>
          </p:cNvSpPr>
          <p:nvPr>
            <p:ph type="title"/>
          </p:nvPr>
        </p:nvSpPr>
        <p:spPr>
          <a:xfrm>
            <a:off x="1920875" y="442913"/>
            <a:ext cx="8721139" cy="1344612"/>
          </a:xfrm>
        </p:spPr>
        <p:txBody>
          <a:bodyPr anchor="b">
            <a:normAutofit/>
          </a:bodyPr>
          <a:lstStyle/>
          <a:p>
            <a:pPr algn="ctr">
              <a:lnSpc>
                <a:spcPct val="120000"/>
              </a:lnSpc>
            </a:pPr>
            <a:r>
              <a:rPr lang="tr-TR" sz="2000"/>
              <a:t>Planlama faaliyetinin neden yapıldığını temelde dört nedenle açıklamak mümkündür </a:t>
            </a:r>
          </a:p>
        </p:txBody>
      </p:sp>
      <p:sp>
        <p:nvSpPr>
          <p:cNvPr id="3" name="İçerik Yer Tutucusu 2">
            <a:extLst>
              <a:ext uri="{FF2B5EF4-FFF2-40B4-BE49-F238E27FC236}">
                <a16:creationId xmlns:a16="http://schemas.microsoft.com/office/drawing/2014/main" id="{D74D629A-923E-A13E-65D5-7178F0F75150}"/>
              </a:ext>
            </a:extLst>
          </p:cNvPr>
          <p:cNvSpPr>
            <a:spLocks noGrp="1"/>
          </p:cNvSpPr>
          <p:nvPr>
            <p:ph idx="1"/>
          </p:nvPr>
        </p:nvSpPr>
        <p:spPr>
          <a:xfrm>
            <a:off x="1073426" y="1787525"/>
            <a:ext cx="9364934" cy="4627562"/>
          </a:xfrm>
        </p:spPr>
        <p:txBody>
          <a:bodyPr>
            <a:noAutofit/>
          </a:bodyPr>
          <a:lstStyle/>
          <a:p>
            <a:pPr>
              <a:lnSpc>
                <a:spcPct val="130000"/>
              </a:lnSpc>
            </a:pPr>
            <a:r>
              <a:rPr lang="tr-TR" sz="1200" b="1"/>
              <a:t>Planlama çalışanlara takip edecekleri bir yön sağlar</a:t>
            </a:r>
            <a:r>
              <a:rPr lang="tr-TR" sz="1100"/>
              <a:t>: planlama faaliyeti işletmede koordinasyonu sağlar. İşletmede hem yönetici kademesinde hem de çalışan kademesinde faaliyet gösteren çalışanların tümüne yol gösterir. Çalışanlar işletmenin veya çalıştıkları birimin ne yöne gittiğini ve amaçlara ulaşmak için nasıl katkı sağlayacaklarını bilirlerse faaliyetlerini o yönde düzenlerler, çalışma arkadaşlarıyla o yönde ilişkiler kurarlar ve hedefleri gerçekleştirmek için ne yapmaları gerektiğini bilirler. Planlama olmazsa bölümler ve çalışanlar işletmenin amaçlarına uygun olmayacak şekilde çalışabilir ve işletmenin amaçlarına doğru etkili bir şekilde hareket etmesini engelleyebilirler.</a:t>
            </a:r>
          </a:p>
          <a:p>
            <a:pPr>
              <a:lnSpc>
                <a:spcPct val="130000"/>
              </a:lnSpc>
            </a:pPr>
            <a:r>
              <a:rPr lang="tr-TR" sz="1200" b="1"/>
              <a:t>Hızlı değişen koşulların işletme üzerinde etkisini en aza indirger:</a:t>
            </a:r>
            <a:r>
              <a:rPr lang="tr-TR" sz="1100"/>
              <a:t> planlama aynı zamanda yöneticileri ileriye bakmaya zorlayarak, değişimi tahmin ederek, değişimin etkilerini göz önünde bulundurarak ve uygun tepkiler vermesini sağlayarak belirsizliği azaltır.</a:t>
            </a:r>
          </a:p>
          <a:p>
            <a:pPr>
              <a:lnSpc>
                <a:spcPct val="130000"/>
              </a:lnSpc>
            </a:pPr>
            <a:r>
              <a:rPr lang="tr-TR" sz="1200" b="1"/>
              <a:t>İşletmede kaynak israfını ve fazlalığını engeller: </a:t>
            </a:r>
            <a:r>
              <a:rPr lang="tr-TR" sz="1100"/>
              <a:t>işletmede faaliyetler yapılan planlar doğrultusunda koordine edilirse boşa kullanılan zaman, kaynaklar ve fazlalık en aza indirgenmiş olur. Ayrıca planlama sayesinde süreçler ve sonuçlar açıkça tanımlanabilir, faydası olmayan faaliyetler açıkça belli olur ve kolayca düzeltilebilir.   </a:t>
            </a:r>
          </a:p>
          <a:p>
            <a:pPr>
              <a:lnSpc>
                <a:spcPct val="130000"/>
              </a:lnSpc>
            </a:pPr>
            <a:r>
              <a:rPr lang="tr-TR" sz="1200" b="1"/>
              <a:t>Kontrol (denetleme) aşamasında kullanılabilecek standartlar oluşmasını sağlar: </a:t>
            </a:r>
            <a:r>
              <a:rPr lang="tr-TR" sz="1100"/>
              <a:t>planlama ile işletme planlarını ve amaçlarını geliştirir. Daha sonra kontrol ile hedeflerle gerçekleşen sonuçlar karşılaştırılıp farlılıklar, eksiklikler ya da doğru yönler kolayca tespit edilebilir. Planlama olmazsa kontrol edilecek bir şeyden bahsetmek de mümkün olmaz. </a:t>
            </a:r>
          </a:p>
        </p:txBody>
      </p:sp>
    </p:spTree>
    <p:extLst>
      <p:ext uri="{BB962C8B-B14F-4D97-AF65-F5344CB8AC3E}">
        <p14:creationId xmlns:p14="http://schemas.microsoft.com/office/powerpoint/2010/main" val="119735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İçerik Yer Tutucusu 2">
            <a:extLst>
              <a:ext uri="{FF2B5EF4-FFF2-40B4-BE49-F238E27FC236}">
                <a16:creationId xmlns:a16="http://schemas.microsoft.com/office/drawing/2014/main" id="{7E97F679-9F3B-4140-B60C-195AD3CD3596}"/>
              </a:ext>
            </a:extLst>
          </p:cNvPr>
          <p:cNvSpPr>
            <a:spLocks noGrp="1"/>
          </p:cNvSpPr>
          <p:nvPr>
            <p:ph idx="1"/>
          </p:nvPr>
        </p:nvSpPr>
        <p:spPr>
          <a:xfrm>
            <a:off x="614363" y="342900"/>
            <a:ext cx="8505253" cy="6362700"/>
          </a:xfrm>
          <a:noFill/>
        </p:spPr>
        <p:txBody>
          <a:bodyPr>
            <a:normAutofit/>
          </a:bodyPr>
          <a:lstStyle/>
          <a:p>
            <a:pPr marL="342900" indent="-342900">
              <a:lnSpc>
                <a:spcPct val="130000"/>
              </a:lnSpc>
              <a:buFont typeface="+mj-lt"/>
              <a:buAutoNum type="alphaLcParenR"/>
            </a:pPr>
            <a:r>
              <a:rPr lang="tr-TR" dirty="0"/>
              <a:t>Planlamanın Önemi</a:t>
            </a:r>
          </a:p>
          <a:p>
            <a:pPr>
              <a:lnSpc>
                <a:spcPct val="130000"/>
              </a:lnSpc>
            </a:pPr>
            <a:r>
              <a:rPr lang="tr-TR" dirty="0"/>
              <a:t>b) Planlamanın yararları ve sakıncaları</a:t>
            </a:r>
          </a:p>
          <a:p>
            <a:pPr>
              <a:lnSpc>
                <a:spcPct val="130000"/>
              </a:lnSpc>
            </a:pPr>
            <a:r>
              <a:rPr lang="tr-TR" dirty="0"/>
              <a:t>c) Planlama ilkeleri ve iyi bir planın özellikleri</a:t>
            </a:r>
          </a:p>
          <a:p>
            <a:pPr>
              <a:lnSpc>
                <a:spcPct val="130000"/>
              </a:lnSpc>
            </a:pPr>
            <a:r>
              <a:rPr lang="tr-TR" dirty="0"/>
              <a:t>d) Plan ve Planlamayı Sınıflandırma Yolları</a:t>
            </a:r>
          </a:p>
          <a:p>
            <a:pPr lvl="2">
              <a:lnSpc>
                <a:spcPct val="130000"/>
              </a:lnSpc>
            </a:pPr>
            <a:r>
              <a:rPr lang="tr-TR" sz="1800" dirty="0"/>
              <a:t>Zaman boyutu açısından planlar</a:t>
            </a:r>
          </a:p>
          <a:p>
            <a:pPr lvl="2">
              <a:lnSpc>
                <a:spcPct val="130000"/>
              </a:lnSpc>
            </a:pPr>
            <a:r>
              <a:rPr lang="tr-TR" sz="1800" dirty="0"/>
              <a:t>Uğraşı konusuna göre planlar</a:t>
            </a:r>
          </a:p>
          <a:p>
            <a:pPr lvl="2">
              <a:lnSpc>
                <a:spcPct val="130000"/>
              </a:lnSpc>
            </a:pPr>
            <a:r>
              <a:rPr lang="tr-TR" sz="1800" dirty="0"/>
              <a:t>Örgütsel biçim açısından planlar</a:t>
            </a:r>
          </a:p>
          <a:p>
            <a:pPr lvl="2">
              <a:lnSpc>
                <a:spcPct val="130000"/>
              </a:lnSpc>
            </a:pPr>
            <a:r>
              <a:rPr lang="tr-TR" sz="1800" dirty="0"/>
              <a:t>Unsurları açısından planlar</a:t>
            </a:r>
          </a:p>
          <a:p>
            <a:pPr lvl="1">
              <a:lnSpc>
                <a:spcPct val="130000"/>
              </a:lnSpc>
            </a:pPr>
            <a:r>
              <a:rPr lang="tr-TR" sz="1800" dirty="0"/>
              <a:t>e) Stratejik ve Taktik planlar</a:t>
            </a:r>
          </a:p>
          <a:p>
            <a:pPr lvl="1">
              <a:lnSpc>
                <a:spcPct val="130000"/>
              </a:lnSpc>
            </a:pPr>
            <a:r>
              <a:rPr lang="tr-TR" sz="1800" dirty="0"/>
              <a:t>f) Hiyerarşik düzen açısından planlar</a:t>
            </a:r>
          </a:p>
          <a:p>
            <a:pPr lvl="2">
              <a:lnSpc>
                <a:spcPct val="130000"/>
              </a:lnSpc>
            </a:pPr>
            <a:r>
              <a:rPr lang="tr-TR" sz="1800" dirty="0"/>
              <a:t>Amaçlar, gaye, misyon, hedefler ve stratejiler</a:t>
            </a:r>
          </a:p>
          <a:p>
            <a:pPr lvl="2">
              <a:lnSpc>
                <a:spcPct val="130000"/>
              </a:lnSpc>
            </a:pPr>
            <a:r>
              <a:rPr lang="tr-TR" sz="1800" dirty="0"/>
              <a:t>Süreksiz planlar</a:t>
            </a:r>
          </a:p>
          <a:p>
            <a:pPr lvl="2">
              <a:lnSpc>
                <a:spcPct val="130000"/>
              </a:lnSpc>
            </a:pPr>
            <a:r>
              <a:rPr lang="tr-TR" sz="1800" dirty="0"/>
              <a:t>Sürekli planlar</a:t>
            </a:r>
          </a:p>
          <a:p>
            <a:pPr lvl="2">
              <a:lnSpc>
                <a:spcPct val="130000"/>
              </a:lnSpc>
            </a:pPr>
            <a:endParaRPr lang="tr-TR" sz="1300" dirty="0"/>
          </a:p>
        </p:txBody>
      </p:sp>
    </p:spTree>
    <p:extLst>
      <p:ext uri="{BB962C8B-B14F-4D97-AF65-F5344CB8AC3E}">
        <p14:creationId xmlns:p14="http://schemas.microsoft.com/office/powerpoint/2010/main" val="339898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20" name="İçerik Yer Tutucusu 2">
            <a:extLst>
              <a:ext uri="{FF2B5EF4-FFF2-40B4-BE49-F238E27FC236}">
                <a16:creationId xmlns:a16="http://schemas.microsoft.com/office/drawing/2014/main" id="{B9B74F21-55E9-4DD5-C458-56FE9D9BCA78}"/>
              </a:ext>
            </a:extLst>
          </p:cNvPr>
          <p:cNvGraphicFramePr>
            <a:graphicFrameLocks noGrp="1"/>
          </p:cNvGraphicFramePr>
          <p:nvPr>
            <p:ph idx="1"/>
            <p:extLst>
              <p:ext uri="{D42A27DB-BD31-4B8C-83A1-F6EECF244321}">
                <p14:modId xmlns:p14="http://schemas.microsoft.com/office/powerpoint/2010/main" val="3204480850"/>
              </p:ext>
            </p:extLst>
          </p:nvPr>
        </p:nvGraphicFramePr>
        <p:xfrm>
          <a:off x="1317813" y="968188"/>
          <a:ext cx="9372412" cy="4756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2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4" name="Group 33">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35" name="Freeform: Shape 34">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İçerik Yer Tutucusu 2">
            <a:extLst>
              <a:ext uri="{FF2B5EF4-FFF2-40B4-BE49-F238E27FC236}">
                <a16:creationId xmlns:a16="http://schemas.microsoft.com/office/drawing/2014/main" id="{A34DFE81-D63C-A006-9430-4C32A8C883E4}"/>
              </a:ext>
            </a:extLst>
          </p:cNvPr>
          <p:cNvSpPr>
            <a:spLocks noGrp="1"/>
          </p:cNvSpPr>
          <p:nvPr>
            <p:ph idx="1"/>
          </p:nvPr>
        </p:nvSpPr>
        <p:spPr>
          <a:xfrm>
            <a:off x="1277471" y="847638"/>
            <a:ext cx="9695329" cy="5173869"/>
          </a:xfrm>
        </p:spPr>
        <p:txBody>
          <a:bodyPr>
            <a:normAutofit/>
          </a:bodyPr>
          <a:lstStyle/>
          <a:p>
            <a:pPr>
              <a:lnSpc>
                <a:spcPct val="130000"/>
              </a:lnSpc>
            </a:pPr>
            <a:r>
              <a:rPr lang="tr-TR" sz="1050" b="0" i="0">
                <a:effectLst/>
                <a:latin typeface="Söhne"/>
              </a:rPr>
              <a:t>d) </a:t>
            </a:r>
            <a:r>
              <a:rPr lang="tr-TR" sz="1050" b="1" i="0">
                <a:effectLst/>
                <a:latin typeface="Söhne"/>
              </a:rPr>
              <a:t>Plan ve Planlamayı Sınıflandırma Yolları:</a:t>
            </a:r>
            <a:endParaRPr lang="tr-TR" sz="1050" b="0" i="0">
              <a:effectLst/>
              <a:latin typeface="Söhne"/>
            </a:endParaRPr>
          </a:p>
          <a:p>
            <a:pPr>
              <a:lnSpc>
                <a:spcPct val="130000"/>
              </a:lnSpc>
              <a:buFont typeface="Arial" panose="020B0604020202020204" pitchFamily="34" charset="0"/>
              <a:buChar char="•"/>
            </a:pPr>
            <a:r>
              <a:rPr lang="tr-TR" sz="1050" b="0" i="0">
                <a:effectLst/>
                <a:latin typeface="Söhne"/>
              </a:rPr>
              <a:t>Zaman boyutu açısından planlar: Kısa vadeli, orta vadeli ve uzun vadeli planlar gibi süreklilik gösteren planları içerir.</a:t>
            </a:r>
          </a:p>
          <a:p>
            <a:pPr>
              <a:lnSpc>
                <a:spcPct val="130000"/>
              </a:lnSpc>
              <a:buFont typeface="Arial" panose="020B0604020202020204" pitchFamily="34" charset="0"/>
              <a:buChar char="•"/>
            </a:pPr>
            <a:r>
              <a:rPr lang="tr-TR" sz="1050" b="0" i="0">
                <a:effectLst/>
                <a:latin typeface="Söhne"/>
              </a:rPr>
              <a:t>Uğraşı konusuna göre planlar: Finansal planlar, pazarlama planları, üretim planları gibi organizasyonun faaliyet alanlarına odaklanan planları içerir.</a:t>
            </a:r>
          </a:p>
          <a:p>
            <a:pPr>
              <a:lnSpc>
                <a:spcPct val="130000"/>
              </a:lnSpc>
              <a:buFont typeface="Arial" panose="020B0604020202020204" pitchFamily="34" charset="0"/>
              <a:buChar char="•"/>
            </a:pPr>
            <a:r>
              <a:rPr lang="tr-TR" sz="1050" b="0" i="0">
                <a:effectLst/>
                <a:latin typeface="Söhne"/>
              </a:rPr>
              <a:t>Örgütsel biçim açısından planlar: Üst düzey, orta düzey ve alt düzey yönetim tarafından oluşturulan planları içerir.</a:t>
            </a:r>
          </a:p>
          <a:p>
            <a:pPr>
              <a:lnSpc>
                <a:spcPct val="130000"/>
              </a:lnSpc>
              <a:buFont typeface="Arial" panose="020B0604020202020204" pitchFamily="34" charset="0"/>
              <a:buChar char="•"/>
            </a:pPr>
            <a:r>
              <a:rPr lang="tr-TR" sz="1050" b="0" i="0">
                <a:effectLst/>
                <a:latin typeface="Söhne"/>
              </a:rPr>
              <a:t>Unsurları açısından planlar: İnsan kaynakları planları, mali planlar, stratejik planlar gibi belirli unsurlara odaklanan planları içerir.</a:t>
            </a:r>
          </a:p>
          <a:p>
            <a:pPr>
              <a:lnSpc>
                <a:spcPct val="130000"/>
              </a:lnSpc>
            </a:pPr>
            <a:r>
              <a:rPr lang="tr-TR" sz="1050" b="0" i="0">
                <a:effectLst/>
                <a:latin typeface="Söhne"/>
              </a:rPr>
              <a:t>e) </a:t>
            </a:r>
            <a:r>
              <a:rPr lang="tr-TR" sz="1050" b="1" i="0">
                <a:effectLst/>
                <a:latin typeface="Söhne"/>
              </a:rPr>
              <a:t>Stratejik ve Taktik Planlar:</a:t>
            </a:r>
            <a:endParaRPr lang="tr-TR" sz="1050" b="0" i="0">
              <a:effectLst/>
              <a:latin typeface="Söhne"/>
            </a:endParaRPr>
          </a:p>
          <a:p>
            <a:pPr>
              <a:lnSpc>
                <a:spcPct val="130000"/>
              </a:lnSpc>
              <a:buFont typeface="Arial" panose="020B0604020202020204" pitchFamily="34" charset="0"/>
              <a:buChar char="•"/>
            </a:pPr>
            <a:r>
              <a:rPr lang="tr-TR" sz="1050" b="0" i="0">
                <a:effectLst/>
                <a:latin typeface="Söhne"/>
              </a:rPr>
              <a:t>Stratejik planlar, organizasyonun genel hedeflerine ulaşmak için belirlenen uzun vadeli planları ifade ederken, taktik planlar, bu hedeflere daha spesifik ve kısa vadeli olarak odaklanır.</a:t>
            </a:r>
          </a:p>
          <a:p>
            <a:pPr>
              <a:lnSpc>
                <a:spcPct val="130000"/>
              </a:lnSpc>
            </a:pPr>
            <a:r>
              <a:rPr lang="tr-TR" sz="1050" b="0" i="0">
                <a:effectLst/>
                <a:latin typeface="Söhne"/>
              </a:rPr>
              <a:t>f) </a:t>
            </a:r>
            <a:r>
              <a:rPr lang="tr-TR" sz="1050" b="1" i="0">
                <a:effectLst/>
                <a:latin typeface="Söhne"/>
              </a:rPr>
              <a:t>Hiyerarşik Düzen Açısından Planlar:</a:t>
            </a:r>
            <a:endParaRPr lang="tr-TR" sz="1050" b="0" i="0">
              <a:effectLst/>
              <a:latin typeface="Söhne"/>
            </a:endParaRPr>
          </a:p>
          <a:p>
            <a:pPr>
              <a:lnSpc>
                <a:spcPct val="130000"/>
              </a:lnSpc>
              <a:buFont typeface="Arial" panose="020B0604020202020204" pitchFamily="34" charset="0"/>
              <a:buChar char="•"/>
            </a:pPr>
            <a:r>
              <a:rPr lang="tr-TR" sz="1050" b="0" i="0">
                <a:effectLst/>
                <a:latin typeface="Söhne"/>
              </a:rPr>
              <a:t>Amaçlar, gaye, misyon, hedefler ve stratejiler: Organizasyonel hedeflere ulaşmak için belirlenen sıralı düzeydeki planları içerir.</a:t>
            </a:r>
          </a:p>
          <a:p>
            <a:pPr>
              <a:lnSpc>
                <a:spcPct val="130000"/>
              </a:lnSpc>
              <a:buFont typeface="Arial" panose="020B0604020202020204" pitchFamily="34" charset="0"/>
              <a:buChar char="•"/>
            </a:pPr>
            <a:r>
              <a:rPr lang="tr-TR" sz="1050" b="0" i="0">
                <a:effectLst/>
                <a:latin typeface="Söhne"/>
              </a:rPr>
              <a:t>Süreksiz planlar: Belirli bir projeyi veya olayı kapsayan tek seferlik planları ifade eder.</a:t>
            </a:r>
          </a:p>
          <a:p>
            <a:pPr>
              <a:lnSpc>
                <a:spcPct val="130000"/>
              </a:lnSpc>
              <a:buFont typeface="Arial" panose="020B0604020202020204" pitchFamily="34" charset="0"/>
              <a:buChar char="•"/>
            </a:pPr>
            <a:r>
              <a:rPr lang="tr-TR" sz="1050" b="0" i="0">
                <a:effectLst/>
                <a:latin typeface="Söhne"/>
              </a:rPr>
              <a:t>Sürekli planlar: Rutin işleyişi ve sürekli faaliyetleri kapsayan, belirli bir süreklilik arz eden planları ifade eder.</a:t>
            </a:r>
          </a:p>
          <a:p>
            <a:pPr>
              <a:lnSpc>
                <a:spcPct val="130000"/>
              </a:lnSpc>
            </a:pPr>
            <a:endParaRPr lang="tr-TR" sz="1050"/>
          </a:p>
        </p:txBody>
      </p:sp>
    </p:spTree>
    <p:extLst>
      <p:ext uri="{BB962C8B-B14F-4D97-AF65-F5344CB8AC3E}">
        <p14:creationId xmlns:p14="http://schemas.microsoft.com/office/powerpoint/2010/main" val="338956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Başlık 1">
            <a:extLst>
              <a:ext uri="{FF2B5EF4-FFF2-40B4-BE49-F238E27FC236}">
                <a16:creationId xmlns:a16="http://schemas.microsoft.com/office/drawing/2014/main" id="{81ADC390-04F2-3234-1A99-D60C81EE401D}"/>
              </a:ext>
            </a:extLst>
          </p:cNvPr>
          <p:cNvSpPr>
            <a:spLocks noGrp="1"/>
          </p:cNvSpPr>
          <p:nvPr>
            <p:ph type="title"/>
          </p:nvPr>
        </p:nvSpPr>
        <p:spPr>
          <a:xfrm>
            <a:off x="992518" y="442913"/>
            <a:ext cx="5271804" cy="1639888"/>
          </a:xfrm>
        </p:spPr>
        <p:txBody>
          <a:bodyPr anchor="b">
            <a:normAutofit/>
          </a:bodyPr>
          <a:lstStyle/>
          <a:p>
            <a:r>
              <a:rPr lang="tr-TR" dirty="0"/>
              <a:t>İşletmeler neden planlama yapar? </a:t>
            </a:r>
          </a:p>
        </p:txBody>
      </p:sp>
      <p:sp>
        <p:nvSpPr>
          <p:cNvPr id="3" name="İçerik Yer Tutucusu 2">
            <a:extLst>
              <a:ext uri="{FF2B5EF4-FFF2-40B4-BE49-F238E27FC236}">
                <a16:creationId xmlns:a16="http://schemas.microsoft.com/office/drawing/2014/main" id="{76F06542-4E88-32A6-00A2-EF03BAE7989E}"/>
              </a:ext>
            </a:extLst>
          </p:cNvPr>
          <p:cNvSpPr>
            <a:spLocks noGrp="1"/>
          </p:cNvSpPr>
          <p:nvPr>
            <p:ph idx="1"/>
          </p:nvPr>
        </p:nvSpPr>
        <p:spPr>
          <a:xfrm>
            <a:off x="992519" y="2312988"/>
            <a:ext cx="5271804" cy="3651250"/>
          </a:xfrm>
        </p:spPr>
        <p:txBody>
          <a:bodyPr>
            <a:normAutofit/>
          </a:bodyPr>
          <a:lstStyle/>
          <a:p>
            <a:pPr algn="just"/>
            <a:r>
              <a:rPr lang="tr-TR" dirty="0"/>
              <a:t>Planlama yaparken çeşitli hareket tarzlarının gözden geçirilmesi ve hızlı değişen bir çevre içine giren işletmelerde “belirsizlik altında yönetim” söz konusu olduğundan planlamanın daha bilinçli ve değişken koşullara uyabilecek esneklikte olması gerekir. Planlama ayrıca aşağıdaki sorulara cevap arama faaliyetidir (</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364437173"/>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413424"/>
      </a:dk2>
      <a:lt2>
        <a:srgbClr val="E8E2E7"/>
      </a:lt2>
      <a:accent1>
        <a:srgbClr val="21BA45"/>
      </a:accent1>
      <a:accent2>
        <a:srgbClr val="33B914"/>
      </a:accent2>
      <a:accent3>
        <a:srgbClr val="78B220"/>
      </a:accent3>
      <a:accent4>
        <a:srgbClr val="A8A512"/>
      </a:accent4>
      <a:accent5>
        <a:srgbClr val="E08F25"/>
      </a:accent5>
      <a:accent6>
        <a:srgbClr val="D53417"/>
      </a:accent6>
      <a:hlink>
        <a:srgbClr val="9A7F33"/>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1430</TotalTime>
  <Words>3577</Words>
  <Application>Microsoft Office PowerPoint</Application>
  <PresentationFormat>Geniş ekran</PresentationFormat>
  <Paragraphs>239</Paragraphs>
  <Slides>43</Slides>
  <Notes>26</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43</vt:i4>
      </vt:variant>
    </vt:vector>
  </HeadingPairs>
  <TitlesOfParts>
    <vt:vector size="49" baseType="lpstr">
      <vt:lpstr>Meiryo</vt:lpstr>
      <vt:lpstr>Aptos</vt:lpstr>
      <vt:lpstr>Arial</vt:lpstr>
      <vt:lpstr>Corbel</vt:lpstr>
      <vt:lpstr>Söhne</vt:lpstr>
      <vt:lpstr>SketchLinesVTI</vt:lpstr>
      <vt:lpstr>YÖNETİM VE ORGANİZASYON 2.HAFTA</vt:lpstr>
      <vt:lpstr>YÖNETİM FONKSİYONLARI</vt:lpstr>
      <vt:lpstr>PowerPoint Sunusu</vt:lpstr>
      <vt:lpstr>1.PLANLAMA</vt:lpstr>
      <vt:lpstr>Planlama faaliyetinin neden yapıldığını temelde dört nedenle açıklamak mümkündür </vt:lpstr>
      <vt:lpstr>PowerPoint Sunusu</vt:lpstr>
      <vt:lpstr>PowerPoint Sunusu</vt:lpstr>
      <vt:lpstr>PowerPoint Sunusu</vt:lpstr>
      <vt:lpstr>İşletmeler neden planlama yapar? </vt:lpstr>
      <vt:lpstr>PowerPoint Sunusu</vt:lpstr>
      <vt:lpstr>PowerPoint Sunusu</vt:lpstr>
      <vt:lpstr>Planlamanın Temel Aşamaları</vt:lpstr>
      <vt:lpstr>PowerPoint Sunusu</vt:lpstr>
      <vt:lpstr>Planlamanın Temel Aşamaları</vt:lpstr>
      <vt:lpstr>Planlamanın Temel Aşamaları</vt:lpstr>
      <vt:lpstr>Planlamanın Temel Aşamaları</vt:lpstr>
      <vt:lpstr>PowerPoint Sunusu</vt:lpstr>
      <vt:lpstr>2.ÖRGÜTLEME (ORGANİZASYON)</vt:lpstr>
      <vt:lpstr>ÖRGÜTLEME</vt:lpstr>
      <vt:lpstr>PowerPoint Sunusu</vt:lpstr>
      <vt:lpstr>PowerPoint Sunusu</vt:lpstr>
      <vt:lpstr>ÖRGÜTLEME İLKELERİ NELERDİR?</vt:lpstr>
      <vt:lpstr>ÖRGÜTLEME İLKELERİ</vt:lpstr>
      <vt:lpstr>ÖRGÜTLEME İLKELERİ</vt:lpstr>
      <vt:lpstr>ÖRGÜTLEME İLKELERİ</vt:lpstr>
      <vt:lpstr>ÖRGÜTLEME İLKELERİ</vt:lpstr>
      <vt:lpstr>ÖRGÜTLEME</vt:lpstr>
      <vt:lpstr>ÖRGÜTLEME</vt:lpstr>
      <vt:lpstr>ÖRGÜTLEME</vt:lpstr>
      <vt:lpstr>ÖRGÜTLEME</vt:lpstr>
      <vt:lpstr>ÖRGÜTLEME</vt:lpstr>
      <vt:lpstr>ÖRGÜTLEME</vt:lpstr>
      <vt:lpstr>ÖRGÜTLEME</vt:lpstr>
      <vt:lpstr>ÇAĞDAŞ ÖRGÜTLENME YAKLAŞIMLARI</vt:lpstr>
      <vt:lpstr>ÇAĞDAŞ ÖRGÜTLENME YAKLAŞIMLARI</vt:lpstr>
      <vt:lpstr>ÖRGÜTLEMEDE KARŞILAŞILAN GÜÇLÜKLER</vt:lpstr>
      <vt:lpstr>ÖRGÜTLEMEDE KARŞILAŞILAN GÜÇLÜKLER</vt:lpstr>
      <vt:lpstr>ÖRGÜTLEMEDE KARŞILAŞILAN GÜÇLÜKLER</vt:lpstr>
      <vt:lpstr>ÖRGÜTLEMEDE KARŞILAŞILAN GÜÇLÜKLER</vt:lpstr>
      <vt:lpstr>ÖRGÜTLEMEDE KARŞILAŞILAN GÜÇLÜKLER</vt:lpstr>
      <vt:lpstr>ÖRGÜTLEMEDE KARŞILAŞILAN GÜÇLÜKLER</vt:lpstr>
      <vt:lpstr>ÖRGÜTLEMEDE KARŞILAŞILAN GÜÇLÜKLER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Fatih Çallı</dc:creator>
  <cp:lastModifiedBy>Yusuf Gülmez</cp:lastModifiedBy>
  <cp:revision>19</cp:revision>
  <dcterms:created xsi:type="dcterms:W3CDTF">2021-02-28T19:30:25Z</dcterms:created>
  <dcterms:modified xsi:type="dcterms:W3CDTF">2025-08-30T20:31:05Z</dcterms:modified>
</cp:coreProperties>
</file>