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67" r:id="rId5"/>
    <p:sldId id="268" r:id="rId6"/>
    <p:sldId id="259" r:id="rId7"/>
    <p:sldId id="269" r:id="rId8"/>
    <p:sldId id="270" r:id="rId9"/>
    <p:sldId id="260" r:id="rId10"/>
    <p:sldId id="271" r:id="rId11"/>
    <p:sldId id="287" r:id="rId12"/>
    <p:sldId id="272" r:id="rId13"/>
    <p:sldId id="261" r:id="rId14"/>
    <p:sldId id="273" r:id="rId15"/>
    <p:sldId id="274" r:id="rId16"/>
    <p:sldId id="262" r:id="rId17"/>
    <p:sldId id="263" r:id="rId18"/>
    <p:sldId id="275" r:id="rId19"/>
    <p:sldId id="276" r:id="rId20"/>
    <p:sldId id="264" r:id="rId21"/>
    <p:sldId id="277" r:id="rId22"/>
    <p:sldId id="278" r:id="rId23"/>
    <p:sldId id="265" r:id="rId24"/>
    <p:sldId id="279" r:id="rId25"/>
    <p:sldId id="280" r:id="rId26"/>
    <p:sldId id="266" r:id="rId27"/>
    <p:sldId id="281" r:id="rId28"/>
    <p:sldId id="282" r:id="rId29"/>
    <p:sldId id="283" r:id="rId30"/>
    <p:sldId id="284" r:id="rId31"/>
    <p:sldId id="285" r:id="rId32"/>
    <p:sldId id="286" r:id="rId3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3700" autoAdjust="0"/>
  </p:normalViewPr>
  <p:slideViewPr>
    <p:cSldViewPr snapToGrid="0">
      <p:cViewPr varScale="1">
        <p:scale>
          <a:sx n="64" d="100"/>
          <a:sy n="64" d="100"/>
        </p:scale>
        <p:origin x="15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B24913-561B-4515-8F49-394FCC85D9CB}" type="doc">
      <dgm:prSet loTypeId="urn:microsoft.com/office/officeart/2005/8/layout/list1" loCatId="list" qsTypeId="urn:microsoft.com/office/officeart/2005/8/quickstyle/simple1" qsCatId="simple" csTypeId="urn:microsoft.com/office/officeart/2005/8/colors/accent6_2" csCatId="accent6"/>
      <dgm:spPr/>
      <dgm:t>
        <a:bodyPr/>
        <a:lstStyle/>
        <a:p>
          <a:endParaRPr lang="en-US"/>
        </a:p>
      </dgm:t>
    </dgm:pt>
    <dgm:pt modelId="{FC73A18A-8068-41D7-BB2B-02D7B35D2D24}">
      <dgm:prSet/>
      <dgm:spPr/>
      <dgm:t>
        <a:bodyPr/>
        <a:lstStyle/>
        <a:p>
          <a:r>
            <a:rPr lang="tr-TR" b="1"/>
            <a:t>1.1. </a:t>
          </a:r>
          <a:r>
            <a:rPr lang="tr-TR"/>
            <a:t>Yapısal Koşul-Bağımlılık Yaklaşımı</a:t>
          </a:r>
          <a:endParaRPr lang="en-US"/>
        </a:p>
      </dgm:t>
    </dgm:pt>
    <dgm:pt modelId="{FA3CF962-2AA6-4039-897E-E6C237FDCE81}" type="parTrans" cxnId="{31B0B46B-0A19-4953-80B4-B1F9D33655D0}">
      <dgm:prSet/>
      <dgm:spPr/>
      <dgm:t>
        <a:bodyPr/>
        <a:lstStyle/>
        <a:p>
          <a:endParaRPr lang="en-US"/>
        </a:p>
      </dgm:t>
    </dgm:pt>
    <dgm:pt modelId="{980EA754-AFF7-4557-9ABD-B14B995EFFEF}" type="sibTrans" cxnId="{31B0B46B-0A19-4953-80B4-B1F9D33655D0}">
      <dgm:prSet/>
      <dgm:spPr/>
      <dgm:t>
        <a:bodyPr/>
        <a:lstStyle/>
        <a:p>
          <a:endParaRPr lang="en-US"/>
        </a:p>
      </dgm:t>
    </dgm:pt>
    <dgm:pt modelId="{D27D3766-5F7A-4074-BA67-31CEAE3D2861}">
      <dgm:prSet/>
      <dgm:spPr/>
      <dgm:t>
        <a:bodyPr/>
        <a:lstStyle/>
        <a:p>
          <a:r>
            <a:rPr lang="tr-TR" b="1" i="0"/>
            <a:t>Yapısal Koşul-Bağımlılık Yaklaşımının Temel Kavramları:</a:t>
          </a:r>
          <a:endParaRPr lang="en-US"/>
        </a:p>
      </dgm:t>
    </dgm:pt>
    <dgm:pt modelId="{212255C4-FBAE-41D4-9C4B-C0E1E1E2FCB1}" type="parTrans" cxnId="{4514AFE6-1DE2-4576-AF0C-CCF4BCF60795}">
      <dgm:prSet/>
      <dgm:spPr/>
      <dgm:t>
        <a:bodyPr/>
        <a:lstStyle/>
        <a:p>
          <a:endParaRPr lang="en-US"/>
        </a:p>
      </dgm:t>
    </dgm:pt>
    <dgm:pt modelId="{E34DFB99-F232-4BC9-A92D-5FE76AFDE75B}" type="sibTrans" cxnId="{4514AFE6-1DE2-4576-AF0C-CCF4BCF60795}">
      <dgm:prSet/>
      <dgm:spPr/>
      <dgm:t>
        <a:bodyPr/>
        <a:lstStyle/>
        <a:p>
          <a:endParaRPr lang="en-US"/>
        </a:p>
      </dgm:t>
    </dgm:pt>
    <dgm:pt modelId="{FC2A19DE-51BB-47CA-BE17-AC096502EA83}">
      <dgm:prSet/>
      <dgm:spPr/>
      <dgm:t>
        <a:bodyPr/>
        <a:lstStyle/>
        <a:p>
          <a:r>
            <a:rPr lang="tr-TR" b="1" i="0"/>
            <a:t>Çevre:</a:t>
          </a:r>
          <a:r>
            <a:rPr lang="tr-TR" b="0" i="0"/>
            <a:t> Organizasyonun faaliyetlerini etkileyen tüm faktörler.</a:t>
          </a:r>
          <a:endParaRPr lang="en-US"/>
        </a:p>
      </dgm:t>
    </dgm:pt>
    <dgm:pt modelId="{6BCC8187-3712-45B6-94FF-752676812102}" type="parTrans" cxnId="{2F180C03-69D8-42C9-9A26-AFE43B090B84}">
      <dgm:prSet/>
      <dgm:spPr/>
      <dgm:t>
        <a:bodyPr/>
        <a:lstStyle/>
        <a:p>
          <a:endParaRPr lang="en-US"/>
        </a:p>
      </dgm:t>
    </dgm:pt>
    <dgm:pt modelId="{ED78CBF1-5C41-46A4-93E4-F4859EFFC317}" type="sibTrans" cxnId="{2F180C03-69D8-42C9-9A26-AFE43B090B84}">
      <dgm:prSet/>
      <dgm:spPr/>
      <dgm:t>
        <a:bodyPr/>
        <a:lstStyle/>
        <a:p>
          <a:endParaRPr lang="en-US"/>
        </a:p>
      </dgm:t>
    </dgm:pt>
    <dgm:pt modelId="{E59E3675-7BD1-4F64-B80A-769E457099EB}">
      <dgm:prSet/>
      <dgm:spPr/>
      <dgm:t>
        <a:bodyPr/>
        <a:lstStyle/>
        <a:p>
          <a:r>
            <a:rPr lang="tr-TR" b="1" i="0"/>
            <a:t>Çevresel belirsizlik:</a:t>
          </a:r>
          <a:r>
            <a:rPr lang="tr-TR" b="0" i="0"/>
            <a:t> Çevrenin ne kadar tahmin edilebilir ve kontrol edilebilir olduğu.</a:t>
          </a:r>
          <a:endParaRPr lang="en-US"/>
        </a:p>
      </dgm:t>
    </dgm:pt>
    <dgm:pt modelId="{00B6574B-3C9D-4060-8F32-075D5E440888}" type="parTrans" cxnId="{0F31A48B-19C3-4C47-8ECD-E86EC6212674}">
      <dgm:prSet/>
      <dgm:spPr/>
      <dgm:t>
        <a:bodyPr/>
        <a:lstStyle/>
        <a:p>
          <a:endParaRPr lang="en-US"/>
        </a:p>
      </dgm:t>
    </dgm:pt>
    <dgm:pt modelId="{2C1701A2-F6D7-4C83-B263-53C420401B27}" type="sibTrans" cxnId="{0F31A48B-19C3-4C47-8ECD-E86EC6212674}">
      <dgm:prSet/>
      <dgm:spPr/>
      <dgm:t>
        <a:bodyPr/>
        <a:lstStyle/>
        <a:p>
          <a:endParaRPr lang="en-US"/>
        </a:p>
      </dgm:t>
    </dgm:pt>
    <dgm:pt modelId="{6164C40A-30DC-4206-82B1-A319BE466B7D}">
      <dgm:prSet/>
      <dgm:spPr/>
      <dgm:t>
        <a:bodyPr/>
        <a:lstStyle/>
        <a:p>
          <a:r>
            <a:rPr lang="tr-TR" b="1" i="0"/>
            <a:t>Organizasyon yapısı:</a:t>
          </a:r>
          <a:r>
            <a:rPr lang="tr-TR" b="0" i="0"/>
            <a:t> Organizasyonun işlevlerini yerine getirmek için kullandığı biçim ve düzen.</a:t>
          </a:r>
          <a:endParaRPr lang="en-US"/>
        </a:p>
      </dgm:t>
    </dgm:pt>
    <dgm:pt modelId="{734A7FA3-602F-435E-8603-B01E4D8740E3}" type="parTrans" cxnId="{38F2FF09-819A-4C60-88CB-A9FB59DCD3CD}">
      <dgm:prSet/>
      <dgm:spPr/>
      <dgm:t>
        <a:bodyPr/>
        <a:lstStyle/>
        <a:p>
          <a:endParaRPr lang="en-US"/>
        </a:p>
      </dgm:t>
    </dgm:pt>
    <dgm:pt modelId="{E3302014-A8E7-46CB-B660-42C1FBB163D6}" type="sibTrans" cxnId="{38F2FF09-819A-4C60-88CB-A9FB59DCD3CD}">
      <dgm:prSet/>
      <dgm:spPr/>
      <dgm:t>
        <a:bodyPr/>
        <a:lstStyle/>
        <a:p>
          <a:endParaRPr lang="en-US"/>
        </a:p>
      </dgm:t>
    </dgm:pt>
    <dgm:pt modelId="{D4E0CA28-3C84-4926-9933-F32DF1F6A3A8}">
      <dgm:prSet/>
      <dgm:spPr/>
      <dgm:t>
        <a:bodyPr/>
        <a:lstStyle/>
        <a:p>
          <a:r>
            <a:rPr lang="tr-TR" b="1" i="0"/>
            <a:t>Bağımlılık:</a:t>
          </a:r>
          <a:r>
            <a:rPr lang="tr-TR" b="0" i="0"/>
            <a:t> Organizasyonun bir kaynağı elde etmek için diğer bir organizasyona ne kadar bağlı olduğu.</a:t>
          </a:r>
          <a:endParaRPr lang="en-US"/>
        </a:p>
      </dgm:t>
    </dgm:pt>
    <dgm:pt modelId="{ECC68C7A-2E3D-40E1-9137-69D81ACC9D4C}" type="parTrans" cxnId="{06ADE1C2-297C-45A5-8CE7-41529E813DAC}">
      <dgm:prSet/>
      <dgm:spPr/>
      <dgm:t>
        <a:bodyPr/>
        <a:lstStyle/>
        <a:p>
          <a:endParaRPr lang="en-US"/>
        </a:p>
      </dgm:t>
    </dgm:pt>
    <dgm:pt modelId="{7E6F779C-71F5-4197-AC0F-BC3FD575049D}" type="sibTrans" cxnId="{06ADE1C2-297C-45A5-8CE7-41529E813DAC}">
      <dgm:prSet/>
      <dgm:spPr/>
      <dgm:t>
        <a:bodyPr/>
        <a:lstStyle/>
        <a:p>
          <a:endParaRPr lang="en-US"/>
        </a:p>
      </dgm:t>
    </dgm:pt>
    <dgm:pt modelId="{3044BE58-687B-44ED-A2AF-0BB7C0B93221}">
      <dgm:prSet/>
      <dgm:spPr/>
      <dgm:t>
        <a:bodyPr/>
        <a:lstStyle/>
        <a:p>
          <a:r>
            <a:rPr lang="tr-TR" b="1" i="0"/>
            <a:t>Yapısal Koşul-Bağımlılık Yaklaşımının Önermeleri:</a:t>
          </a:r>
          <a:endParaRPr lang="en-US"/>
        </a:p>
      </dgm:t>
    </dgm:pt>
    <dgm:pt modelId="{18DBFFD6-E3B2-4CA4-9E0B-C729E7BD1121}" type="parTrans" cxnId="{1FD5042C-2C24-474F-B6BA-BEB4E1A5F3B3}">
      <dgm:prSet/>
      <dgm:spPr/>
      <dgm:t>
        <a:bodyPr/>
        <a:lstStyle/>
        <a:p>
          <a:endParaRPr lang="en-US"/>
        </a:p>
      </dgm:t>
    </dgm:pt>
    <dgm:pt modelId="{BEB8B328-404B-4ED0-92AA-FBFF0DFAA258}" type="sibTrans" cxnId="{1FD5042C-2C24-474F-B6BA-BEB4E1A5F3B3}">
      <dgm:prSet/>
      <dgm:spPr/>
      <dgm:t>
        <a:bodyPr/>
        <a:lstStyle/>
        <a:p>
          <a:endParaRPr lang="en-US"/>
        </a:p>
      </dgm:t>
    </dgm:pt>
    <dgm:pt modelId="{D7B9C2AF-C7D5-4910-82B3-D629F8FB94E3}">
      <dgm:prSet/>
      <dgm:spPr/>
      <dgm:t>
        <a:bodyPr/>
        <a:lstStyle/>
        <a:p>
          <a:r>
            <a:rPr lang="tr-TR" b="0" i="0"/>
            <a:t>Çevresel belirsizlik arttıkça, organizasyonun yapısı da daha esnek ve değişime açık hale gelmelidir.</a:t>
          </a:r>
          <a:endParaRPr lang="en-US"/>
        </a:p>
      </dgm:t>
    </dgm:pt>
    <dgm:pt modelId="{A2C5F53E-9AAB-455B-814A-7E19DBC73F97}" type="parTrans" cxnId="{10775E77-274F-438B-8BD4-A087F2CD467C}">
      <dgm:prSet/>
      <dgm:spPr/>
      <dgm:t>
        <a:bodyPr/>
        <a:lstStyle/>
        <a:p>
          <a:endParaRPr lang="en-US"/>
        </a:p>
      </dgm:t>
    </dgm:pt>
    <dgm:pt modelId="{4F191A5D-E206-45B3-A7D4-59E80511CB2A}" type="sibTrans" cxnId="{10775E77-274F-438B-8BD4-A087F2CD467C}">
      <dgm:prSet/>
      <dgm:spPr/>
      <dgm:t>
        <a:bodyPr/>
        <a:lstStyle/>
        <a:p>
          <a:endParaRPr lang="en-US"/>
        </a:p>
      </dgm:t>
    </dgm:pt>
    <dgm:pt modelId="{8843DDAD-70A6-4DFE-981B-95590B860BBD}">
      <dgm:prSet/>
      <dgm:spPr/>
      <dgm:t>
        <a:bodyPr/>
        <a:lstStyle/>
        <a:p>
          <a:r>
            <a:rPr lang="tr-TR" b="0" i="0"/>
            <a:t>Organizasyonlar, çevrelerine uyum sağlayabilmek için kaynaklara erişimlerini sağlamalıdır.</a:t>
          </a:r>
          <a:endParaRPr lang="en-US"/>
        </a:p>
      </dgm:t>
    </dgm:pt>
    <dgm:pt modelId="{915EE598-74D7-4429-8352-25743DF09F5B}" type="parTrans" cxnId="{A3E5FE87-ED2A-4833-8596-5C57681746C1}">
      <dgm:prSet/>
      <dgm:spPr/>
      <dgm:t>
        <a:bodyPr/>
        <a:lstStyle/>
        <a:p>
          <a:endParaRPr lang="en-US"/>
        </a:p>
      </dgm:t>
    </dgm:pt>
    <dgm:pt modelId="{F00A8B5D-C3EE-4BD4-B7F0-25CEB4B6AEFA}" type="sibTrans" cxnId="{A3E5FE87-ED2A-4833-8596-5C57681746C1}">
      <dgm:prSet/>
      <dgm:spPr/>
      <dgm:t>
        <a:bodyPr/>
        <a:lstStyle/>
        <a:p>
          <a:endParaRPr lang="en-US"/>
        </a:p>
      </dgm:t>
    </dgm:pt>
    <dgm:pt modelId="{DB0043B4-3757-4F9D-A808-808F8A07A9ED}">
      <dgm:prSet/>
      <dgm:spPr/>
      <dgm:t>
        <a:bodyPr/>
        <a:lstStyle/>
        <a:p>
          <a:r>
            <a:rPr lang="tr-TR" b="0" i="0"/>
            <a:t>Organizasyonlar, çevreleriyle olan ilişkilerini yönetmek için farklı stratejiler kullanabilirler.</a:t>
          </a:r>
          <a:endParaRPr lang="en-US"/>
        </a:p>
      </dgm:t>
    </dgm:pt>
    <dgm:pt modelId="{7A7B56A7-0721-4123-BF17-B34093BA3F5E}" type="parTrans" cxnId="{3DC5C616-7A4D-41B5-BF0D-51ED71302C8A}">
      <dgm:prSet/>
      <dgm:spPr/>
      <dgm:t>
        <a:bodyPr/>
        <a:lstStyle/>
        <a:p>
          <a:endParaRPr lang="en-US"/>
        </a:p>
      </dgm:t>
    </dgm:pt>
    <dgm:pt modelId="{EF6910A8-8D7D-4AA2-8143-750ADAABEFEC}" type="sibTrans" cxnId="{3DC5C616-7A4D-41B5-BF0D-51ED71302C8A}">
      <dgm:prSet/>
      <dgm:spPr/>
      <dgm:t>
        <a:bodyPr/>
        <a:lstStyle/>
        <a:p>
          <a:endParaRPr lang="en-US"/>
        </a:p>
      </dgm:t>
    </dgm:pt>
    <dgm:pt modelId="{64F7154F-EDB4-AC4B-9551-9FA9E004FA30}" type="pres">
      <dgm:prSet presAssocID="{CCB24913-561B-4515-8F49-394FCC85D9CB}" presName="linear" presStyleCnt="0">
        <dgm:presLayoutVars>
          <dgm:dir/>
          <dgm:animLvl val="lvl"/>
          <dgm:resizeHandles val="exact"/>
        </dgm:presLayoutVars>
      </dgm:prSet>
      <dgm:spPr/>
    </dgm:pt>
    <dgm:pt modelId="{EFE37772-D47A-AA4B-A6D5-958B2DE45E3A}" type="pres">
      <dgm:prSet presAssocID="{FC73A18A-8068-41D7-BB2B-02D7B35D2D24}" presName="parentLin" presStyleCnt="0"/>
      <dgm:spPr/>
    </dgm:pt>
    <dgm:pt modelId="{45DFF4B0-7034-5042-8B8B-1823BE2F7C3C}" type="pres">
      <dgm:prSet presAssocID="{FC73A18A-8068-41D7-BB2B-02D7B35D2D24}" presName="parentLeftMargin" presStyleLbl="node1" presStyleIdx="0" presStyleCnt="3"/>
      <dgm:spPr/>
    </dgm:pt>
    <dgm:pt modelId="{C43C9FDA-BFDF-8440-97B8-83149411041D}" type="pres">
      <dgm:prSet presAssocID="{FC73A18A-8068-41D7-BB2B-02D7B35D2D24}" presName="parentText" presStyleLbl="node1" presStyleIdx="0" presStyleCnt="3">
        <dgm:presLayoutVars>
          <dgm:chMax val="0"/>
          <dgm:bulletEnabled val="1"/>
        </dgm:presLayoutVars>
      </dgm:prSet>
      <dgm:spPr/>
    </dgm:pt>
    <dgm:pt modelId="{6520FAF9-54DB-EF4F-9A9F-C279DDAA2AC4}" type="pres">
      <dgm:prSet presAssocID="{FC73A18A-8068-41D7-BB2B-02D7B35D2D24}" presName="negativeSpace" presStyleCnt="0"/>
      <dgm:spPr/>
    </dgm:pt>
    <dgm:pt modelId="{7459CA7A-F314-5F4D-8934-4F25EBEFE101}" type="pres">
      <dgm:prSet presAssocID="{FC73A18A-8068-41D7-BB2B-02D7B35D2D24}" presName="childText" presStyleLbl="conFgAcc1" presStyleIdx="0" presStyleCnt="3">
        <dgm:presLayoutVars>
          <dgm:bulletEnabled val="1"/>
        </dgm:presLayoutVars>
      </dgm:prSet>
      <dgm:spPr/>
    </dgm:pt>
    <dgm:pt modelId="{A84E0ADE-00A7-2549-A0F9-A251E947206F}" type="pres">
      <dgm:prSet presAssocID="{980EA754-AFF7-4557-9ABD-B14B995EFFEF}" presName="spaceBetweenRectangles" presStyleCnt="0"/>
      <dgm:spPr/>
    </dgm:pt>
    <dgm:pt modelId="{A0FC20F3-7986-6F47-A9BF-D4DC2E1DB7CF}" type="pres">
      <dgm:prSet presAssocID="{D27D3766-5F7A-4074-BA67-31CEAE3D2861}" presName="parentLin" presStyleCnt="0"/>
      <dgm:spPr/>
    </dgm:pt>
    <dgm:pt modelId="{2480FAFF-A4A4-1A4E-8FC0-39FADFF66FF1}" type="pres">
      <dgm:prSet presAssocID="{D27D3766-5F7A-4074-BA67-31CEAE3D2861}" presName="parentLeftMargin" presStyleLbl="node1" presStyleIdx="0" presStyleCnt="3"/>
      <dgm:spPr/>
    </dgm:pt>
    <dgm:pt modelId="{BA4FCE0A-3E52-CC48-8180-C3B9A257E6AC}" type="pres">
      <dgm:prSet presAssocID="{D27D3766-5F7A-4074-BA67-31CEAE3D2861}" presName="parentText" presStyleLbl="node1" presStyleIdx="1" presStyleCnt="3">
        <dgm:presLayoutVars>
          <dgm:chMax val="0"/>
          <dgm:bulletEnabled val="1"/>
        </dgm:presLayoutVars>
      </dgm:prSet>
      <dgm:spPr/>
    </dgm:pt>
    <dgm:pt modelId="{C443E9A6-F9A5-6547-A86B-B6C323C7B3A7}" type="pres">
      <dgm:prSet presAssocID="{D27D3766-5F7A-4074-BA67-31CEAE3D2861}" presName="negativeSpace" presStyleCnt="0"/>
      <dgm:spPr/>
    </dgm:pt>
    <dgm:pt modelId="{D2682801-B774-E445-A4DD-6025621FBD89}" type="pres">
      <dgm:prSet presAssocID="{D27D3766-5F7A-4074-BA67-31CEAE3D2861}" presName="childText" presStyleLbl="conFgAcc1" presStyleIdx="1" presStyleCnt="3">
        <dgm:presLayoutVars>
          <dgm:bulletEnabled val="1"/>
        </dgm:presLayoutVars>
      </dgm:prSet>
      <dgm:spPr/>
    </dgm:pt>
    <dgm:pt modelId="{4B197F9C-45E4-784D-98C0-4433CF8D9AD8}" type="pres">
      <dgm:prSet presAssocID="{E34DFB99-F232-4BC9-A92D-5FE76AFDE75B}" presName="spaceBetweenRectangles" presStyleCnt="0"/>
      <dgm:spPr/>
    </dgm:pt>
    <dgm:pt modelId="{9BB41551-6C48-DB4E-8751-6E94418ACC19}" type="pres">
      <dgm:prSet presAssocID="{3044BE58-687B-44ED-A2AF-0BB7C0B93221}" presName="parentLin" presStyleCnt="0"/>
      <dgm:spPr/>
    </dgm:pt>
    <dgm:pt modelId="{09B02A56-6626-8D49-8928-140768E35AF9}" type="pres">
      <dgm:prSet presAssocID="{3044BE58-687B-44ED-A2AF-0BB7C0B93221}" presName="parentLeftMargin" presStyleLbl="node1" presStyleIdx="1" presStyleCnt="3"/>
      <dgm:spPr/>
    </dgm:pt>
    <dgm:pt modelId="{44B29EA9-2061-474C-B1D1-8FE084E21C71}" type="pres">
      <dgm:prSet presAssocID="{3044BE58-687B-44ED-A2AF-0BB7C0B93221}" presName="parentText" presStyleLbl="node1" presStyleIdx="2" presStyleCnt="3">
        <dgm:presLayoutVars>
          <dgm:chMax val="0"/>
          <dgm:bulletEnabled val="1"/>
        </dgm:presLayoutVars>
      </dgm:prSet>
      <dgm:spPr/>
    </dgm:pt>
    <dgm:pt modelId="{E2472A61-7266-D04E-9761-BBB8779D7855}" type="pres">
      <dgm:prSet presAssocID="{3044BE58-687B-44ED-A2AF-0BB7C0B93221}" presName="negativeSpace" presStyleCnt="0"/>
      <dgm:spPr/>
    </dgm:pt>
    <dgm:pt modelId="{1D68530A-D231-5C41-B525-0CD8CC6C9D13}" type="pres">
      <dgm:prSet presAssocID="{3044BE58-687B-44ED-A2AF-0BB7C0B93221}" presName="childText" presStyleLbl="conFgAcc1" presStyleIdx="2" presStyleCnt="3">
        <dgm:presLayoutVars>
          <dgm:bulletEnabled val="1"/>
        </dgm:presLayoutVars>
      </dgm:prSet>
      <dgm:spPr/>
    </dgm:pt>
  </dgm:ptLst>
  <dgm:cxnLst>
    <dgm:cxn modelId="{2F180C03-69D8-42C9-9A26-AFE43B090B84}" srcId="{D27D3766-5F7A-4074-BA67-31CEAE3D2861}" destId="{FC2A19DE-51BB-47CA-BE17-AC096502EA83}" srcOrd="0" destOrd="0" parTransId="{6BCC8187-3712-45B6-94FF-752676812102}" sibTransId="{ED78CBF1-5C41-46A4-93E4-F4859EFFC317}"/>
    <dgm:cxn modelId="{38F2FF09-819A-4C60-88CB-A9FB59DCD3CD}" srcId="{D27D3766-5F7A-4074-BA67-31CEAE3D2861}" destId="{6164C40A-30DC-4206-82B1-A319BE466B7D}" srcOrd="2" destOrd="0" parTransId="{734A7FA3-602F-435E-8603-B01E4D8740E3}" sibTransId="{E3302014-A8E7-46CB-B660-42C1FBB163D6}"/>
    <dgm:cxn modelId="{AA6F320F-46A0-A942-8642-4A904FB91EBD}" type="presOf" srcId="{DB0043B4-3757-4F9D-A808-808F8A07A9ED}" destId="{1D68530A-D231-5C41-B525-0CD8CC6C9D13}" srcOrd="0" destOrd="2" presId="urn:microsoft.com/office/officeart/2005/8/layout/list1"/>
    <dgm:cxn modelId="{3DC5C616-7A4D-41B5-BF0D-51ED71302C8A}" srcId="{3044BE58-687B-44ED-A2AF-0BB7C0B93221}" destId="{DB0043B4-3757-4F9D-A808-808F8A07A9ED}" srcOrd="2" destOrd="0" parTransId="{7A7B56A7-0721-4123-BF17-B34093BA3F5E}" sibTransId="{EF6910A8-8D7D-4AA2-8143-750ADAABEFEC}"/>
    <dgm:cxn modelId="{95415A20-E964-C345-BDCD-17FC96458AFC}" type="presOf" srcId="{FC73A18A-8068-41D7-BB2B-02D7B35D2D24}" destId="{C43C9FDA-BFDF-8440-97B8-83149411041D}" srcOrd="1" destOrd="0" presId="urn:microsoft.com/office/officeart/2005/8/layout/list1"/>
    <dgm:cxn modelId="{1FD5042C-2C24-474F-B6BA-BEB4E1A5F3B3}" srcId="{CCB24913-561B-4515-8F49-394FCC85D9CB}" destId="{3044BE58-687B-44ED-A2AF-0BB7C0B93221}" srcOrd="2" destOrd="0" parTransId="{18DBFFD6-E3B2-4CA4-9E0B-C729E7BD1121}" sibTransId="{BEB8B328-404B-4ED0-92AA-FBFF0DFAA258}"/>
    <dgm:cxn modelId="{712A5B5F-DB45-DE45-B565-25A77A2A6CF0}" type="presOf" srcId="{6164C40A-30DC-4206-82B1-A319BE466B7D}" destId="{D2682801-B774-E445-A4DD-6025621FBD89}" srcOrd="0" destOrd="2" presId="urn:microsoft.com/office/officeart/2005/8/layout/list1"/>
    <dgm:cxn modelId="{C16D8760-7F49-BE48-BB4C-AE5C83C98824}" type="presOf" srcId="{3044BE58-687B-44ED-A2AF-0BB7C0B93221}" destId="{09B02A56-6626-8D49-8928-140768E35AF9}" srcOrd="0" destOrd="0" presId="urn:microsoft.com/office/officeart/2005/8/layout/list1"/>
    <dgm:cxn modelId="{54AA7D69-A4AA-F046-A396-FC2F09D37180}" type="presOf" srcId="{D27D3766-5F7A-4074-BA67-31CEAE3D2861}" destId="{BA4FCE0A-3E52-CC48-8180-C3B9A257E6AC}" srcOrd="1" destOrd="0" presId="urn:microsoft.com/office/officeart/2005/8/layout/list1"/>
    <dgm:cxn modelId="{31B0B46B-0A19-4953-80B4-B1F9D33655D0}" srcId="{CCB24913-561B-4515-8F49-394FCC85D9CB}" destId="{FC73A18A-8068-41D7-BB2B-02D7B35D2D24}" srcOrd="0" destOrd="0" parTransId="{FA3CF962-2AA6-4039-897E-E6C237FDCE81}" sibTransId="{980EA754-AFF7-4557-9ABD-B14B995EFFEF}"/>
    <dgm:cxn modelId="{398A9470-E01F-8D49-8BEC-382EB5623CA8}" type="presOf" srcId="{3044BE58-687B-44ED-A2AF-0BB7C0B93221}" destId="{44B29EA9-2061-474C-B1D1-8FE084E21C71}" srcOrd="1" destOrd="0" presId="urn:microsoft.com/office/officeart/2005/8/layout/list1"/>
    <dgm:cxn modelId="{10775E77-274F-438B-8BD4-A087F2CD467C}" srcId="{3044BE58-687B-44ED-A2AF-0BB7C0B93221}" destId="{D7B9C2AF-C7D5-4910-82B3-D629F8FB94E3}" srcOrd="0" destOrd="0" parTransId="{A2C5F53E-9AAB-455B-814A-7E19DBC73F97}" sibTransId="{4F191A5D-E206-45B3-A7D4-59E80511CB2A}"/>
    <dgm:cxn modelId="{F5C8F85A-AA18-7140-BF88-C736B18181C6}" type="presOf" srcId="{D7B9C2AF-C7D5-4910-82B3-D629F8FB94E3}" destId="{1D68530A-D231-5C41-B525-0CD8CC6C9D13}" srcOrd="0" destOrd="0" presId="urn:microsoft.com/office/officeart/2005/8/layout/list1"/>
    <dgm:cxn modelId="{FAEA7E7E-C621-9D46-9F9A-22F323A2E34C}" type="presOf" srcId="{8843DDAD-70A6-4DFE-981B-95590B860BBD}" destId="{1D68530A-D231-5C41-B525-0CD8CC6C9D13}" srcOrd="0" destOrd="1" presId="urn:microsoft.com/office/officeart/2005/8/layout/list1"/>
    <dgm:cxn modelId="{1EEDDD82-81FA-4F44-9196-8A1F5B718DA7}" type="presOf" srcId="{FC2A19DE-51BB-47CA-BE17-AC096502EA83}" destId="{D2682801-B774-E445-A4DD-6025621FBD89}" srcOrd="0" destOrd="0" presId="urn:microsoft.com/office/officeart/2005/8/layout/list1"/>
    <dgm:cxn modelId="{8FD95986-25EC-0045-9E2E-46AC9AC571DA}" type="presOf" srcId="{FC73A18A-8068-41D7-BB2B-02D7B35D2D24}" destId="{45DFF4B0-7034-5042-8B8B-1823BE2F7C3C}" srcOrd="0" destOrd="0" presId="urn:microsoft.com/office/officeart/2005/8/layout/list1"/>
    <dgm:cxn modelId="{A3E5FE87-ED2A-4833-8596-5C57681746C1}" srcId="{3044BE58-687B-44ED-A2AF-0BB7C0B93221}" destId="{8843DDAD-70A6-4DFE-981B-95590B860BBD}" srcOrd="1" destOrd="0" parTransId="{915EE598-74D7-4429-8352-25743DF09F5B}" sibTransId="{F00A8B5D-C3EE-4BD4-B7F0-25CEB4B6AEFA}"/>
    <dgm:cxn modelId="{0F31A48B-19C3-4C47-8ECD-E86EC6212674}" srcId="{D27D3766-5F7A-4074-BA67-31CEAE3D2861}" destId="{E59E3675-7BD1-4F64-B80A-769E457099EB}" srcOrd="1" destOrd="0" parTransId="{00B6574B-3C9D-4060-8F32-075D5E440888}" sibTransId="{2C1701A2-F6D7-4C83-B263-53C420401B27}"/>
    <dgm:cxn modelId="{2F04FA8E-9488-5047-8D4F-05ADFB31A891}" type="presOf" srcId="{D4E0CA28-3C84-4926-9933-F32DF1F6A3A8}" destId="{D2682801-B774-E445-A4DD-6025621FBD89}" srcOrd="0" destOrd="3" presId="urn:microsoft.com/office/officeart/2005/8/layout/list1"/>
    <dgm:cxn modelId="{4E2AA5AF-74E4-0143-983F-3A0DB576703B}" type="presOf" srcId="{E59E3675-7BD1-4F64-B80A-769E457099EB}" destId="{D2682801-B774-E445-A4DD-6025621FBD89}" srcOrd="0" destOrd="1" presId="urn:microsoft.com/office/officeart/2005/8/layout/list1"/>
    <dgm:cxn modelId="{06ADE1C2-297C-45A5-8CE7-41529E813DAC}" srcId="{D27D3766-5F7A-4074-BA67-31CEAE3D2861}" destId="{D4E0CA28-3C84-4926-9933-F32DF1F6A3A8}" srcOrd="3" destOrd="0" parTransId="{ECC68C7A-2E3D-40E1-9137-69D81ACC9D4C}" sibTransId="{7E6F779C-71F5-4197-AC0F-BC3FD575049D}"/>
    <dgm:cxn modelId="{E45D29E1-234D-1840-8A1D-5BA3C9E8F783}" type="presOf" srcId="{D27D3766-5F7A-4074-BA67-31CEAE3D2861}" destId="{2480FAFF-A4A4-1A4E-8FC0-39FADFF66FF1}" srcOrd="0" destOrd="0" presId="urn:microsoft.com/office/officeart/2005/8/layout/list1"/>
    <dgm:cxn modelId="{1F63ADE1-3A08-204E-A828-CA16513BF6F8}" type="presOf" srcId="{CCB24913-561B-4515-8F49-394FCC85D9CB}" destId="{64F7154F-EDB4-AC4B-9551-9FA9E004FA30}" srcOrd="0" destOrd="0" presId="urn:microsoft.com/office/officeart/2005/8/layout/list1"/>
    <dgm:cxn modelId="{4514AFE6-1DE2-4576-AF0C-CCF4BCF60795}" srcId="{CCB24913-561B-4515-8F49-394FCC85D9CB}" destId="{D27D3766-5F7A-4074-BA67-31CEAE3D2861}" srcOrd="1" destOrd="0" parTransId="{212255C4-FBAE-41D4-9C4B-C0E1E1E2FCB1}" sibTransId="{E34DFB99-F232-4BC9-A92D-5FE76AFDE75B}"/>
    <dgm:cxn modelId="{1F6A8949-610D-144A-A058-7AD207C3B485}" type="presParOf" srcId="{64F7154F-EDB4-AC4B-9551-9FA9E004FA30}" destId="{EFE37772-D47A-AA4B-A6D5-958B2DE45E3A}" srcOrd="0" destOrd="0" presId="urn:microsoft.com/office/officeart/2005/8/layout/list1"/>
    <dgm:cxn modelId="{0E4F9717-0F02-4543-9F3C-B03ACCFE817B}" type="presParOf" srcId="{EFE37772-D47A-AA4B-A6D5-958B2DE45E3A}" destId="{45DFF4B0-7034-5042-8B8B-1823BE2F7C3C}" srcOrd="0" destOrd="0" presId="urn:microsoft.com/office/officeart/2005/8/layout/list1"/>
    <dgm:cxn modelId="{7187012E-C0D4-3841-8E72-3C765CD98ED4}" type="presParOf" srcId="{EFE37772-D47A-AA4B-A6D5-958B2DE45E3A}" destId="{C43C9FDA-BFDF-8440-97B8-83149411041D}" srcOrd="1" destOrd="0" presId="urn:microsoft.com/office/officeart/2005/8/layout/list1"/>
    <dgm:cxn modelId="{835C2E8C-E19B-9649-AFAF-3D711EAFB381}" type="presParOf" srcId="{64F7154F-EDB4-AC4B-9551-9FA9E004FA30}" destId="{6520FAF9-54DB-EF4F-9A9F-C279DDAA2AC4}" srcOrd="1" destOrd="0" presId="urn:microsoft.com/office/officeart/2005/8/layout/list1"/>
    <dgm:cxn modelId="{1FC807AB-217B-D642-8260-1A3A5E3E459A}" type="presParOf" srcId="{64F7154F-EDB4-AC4B-9551-9FA9E004FA30}" destId="{7459CA7A-F314-5F4D-8934-4F25EBEFE101}" srcOrd="2" destOrd="0" presId="urn:microsoft.com/office/officeart/2005/8/layout/list1"/>
    <dgm:cxn modelId="{9D90E4BB-0CA4-2344-A043-18F9BEF3BBDD}" type="presParOf" srcId="{64F7154F-EDB4-AC4B-9551-9FA9E004FA30}" destId="{A84E0ADE-00A7-2549-A0F9-A251E947206F}" srcOrd="3" destOrd="0" presId="urn:microsoft.com/office/officeart/2005/8/layout/list1"/>
    <dgm:cxn modelId="{35C05B21-1B84-3444-BA65-AAF12864721B}" type="presParOf" srcId="{64F7154F-EDB4-AC4B-9551-9FA9E004FA30}" destId="{A0FC20F3-7986-6F47-A9BF-D4DC2E1DB7CF}" srcOrd="4" destOrd="0" presId="urn:microsoft.com/office/officeart/2005/8/layout/list1"/>
    <dgm:cxn modelId="{208FC657-8F3D-F34F-809C-235C47F40FEC}" type="presParOf" srcId="{A0FC20F3-7986-6F47-A9BF-D4DC2E1DB7CF}" destId="{2480FAFF-A4A4-1A4E-8FC0-39FADFF66FF1}" srcOrd="0" destOrd="0" presId="urn:microsoft.com/office/officeart/2005/8/layout/list1"/>
    <dgm:cxn modelId="{3D662B27-C5F8-C64A-A3C3-31498FEE7F48}" type="presParOf" srcId="{A0FC20F3-7986-6F47-A9BF-D4DC2E1DB7CF}" destId="{BA4FCE0A-3E52-CC48-8180-C3B9A257E6AC}" srcOrd="1" destOrd="0" presId="urn:microsoft.com/office/officeart/2005/8/layout/list1"/>
    <dgm:cxn modelId="{D66DA0FA-02C5-5C46-ABAB-CA663629E3D8}" type="presParOf" srcId="{64F7154F-EDB4-AC4B-9551-9FA9E004FA30}" destId="{C443E9A6-F9A5-6547-A86B-B6C323C7B3A7}" srcOrd="5" destOrd="0" presId="urn:microsoft.com/office/officeart/2005/8/layout/list1"/>
    <dgm:cxn modelId="{8152E897-E8E4-9746-A5E8-6A126EE9C005}" type="presParOf" srcId="{64F7154F-EDB4-AC4B-9551-9FA9E004FA30}" destId="{D2682801-B774-E445-A4DD-6025621FBD89}" srcOrd="6" destOrd="0" presId="urn:microsoft.com/office/officeart/2005/8/layout/list1"/>
    <dgm:cxn modelId="{E32BA600-B862-5A4D-9245-4CD810CD3207}" type="presParOf" srcId="{64F7154F-EDB4-AC4B-9551-9FA9E004FA30}" destId="{4B197F9C-45E4-784D-98C0-4433CF8D9AD8}" srcOrd="7" destOrd="0" presId="urn:microsoft.com/office/officeart/2005/8/layout/list1"/>
    <dgm:cxn modelId="{8B715208-0C16-6642-96D9-4BCAD0F30797}" type="presParOf" srcId="{64F7154F-EDB4-AC4B-9551-9FA9E004FA30}" destId="{9BB41551-6C48-DB4E-8751-6E94418ACC19}" srcOrd="8" destOrd="0" presId="urn:microsoft.com/office/officeart/2005/8/layout/list1"/>
    <dgm:cxn modelId="{9E83BBDB-771B-2740-91B3-2AF4963E3B9D}" type="presParOf" srcId="{9BB41551-6C48-DB4E-8751-6E94418ACC19}" destId="{09B02A56-6626-8D49-8928-140768E35AF9}" srcOrd="0" destOrd="0" presId="urn:microsoft.com/office/officeart/2005/8/layout/list1"/>
    <dgm:cxn modelId="{6B011756-53B4-454D-8C09-974D1B8B02D2}" type="presParOf" srcId="{9BB41551-6C48-DB4E-8751-6E94418ACC19}" destId="{44B29EA9-2061-474C-B1D1-8FE084E21C71}" srcOrd="1" destOrd="0" presId="urn:microsoft.com/office/officeart/2005/8/layout/list1"/>
    <dgm:cxn modelId="{466044C2-094D-AE41-8FE3-7389701AA829}" type="presParOf" srcId="{64F7154F-EDB4-AC4B-9551-9FA9E004FA30}" destId="{E2472A61-7266-D04E-9761-BBB8779D7855}" srcOrd="9" destOrd="0" presId="urn:microsoft.com/office/officeart/2005/8/layout/list1"/>
    <dgm:cxn modelId="{14F6817A-2968-1848-AD48-F87F0EEC77A4}" type="presParOf" srcId="{64F7154F-EDB4-AC4B-9551-9FA9E004FA30}" destId="{1D68530A-D231-5C41-B525-0CD8CC6C9D1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5EEC68A-A8AE-41CA-8532-B4C6017AE818}"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5581891E-1C33-404A-8356-3B4DB5988222}">
      <dgm:prSet/>
      <dgm:spPr/>
      <dgm:t>
        <a:bodyPr/>
        <a:lstStyle/>
        <a:p>
          <a:r>
            <a:rPr lang="tr-TR" b="1"/>
            <a:t>1.7. İşlem Maliyeti Yaklaşımının Gelişimi </a:t>
          </a:r>
          <a:endParaRPr lang="en-US"/>
        </a:p>
      </dgm:t>
    </dgm:pt>
    <dgm:pt modelId="{6EA8B3F0-BD02-4647-B815-CA52FB38EBA6}" type="parTrans" cxnId="{E78D0475-369E-4FB5-8E53-E63E82789C91}">
      <dgm:prSet/>
      <dgm:spPr/>
      <dgm:t>
        <a:bodyPr/>
        <a:lstStyle/>
        <a:p>
          <a:endParaRPr lang="en-US"/>
        </a:p>
      </dgm:t>
    </dgm:pt>
    <dgm:pt modelId="{06FA9522-F8B9-428C-8D0E-DB2A6E99F3C8}" type="sibTrans" cxnId="{E78D0475-369E-4FB5-8E53-E63E82789C91}">
      <dgm:prSet/>
      <dgm:spPr/>
      <dgm:t>
        <a:bodyPr/>
        <a:lstStyle/>
        <a:p>
          <a:endParaRPr lang="en-US"/>
        </a:p>
      </dgm:t>
    </dgm:pt>
    <dgm:pt modelId="{0CE305B7-862B-4386-8645-FCAC3B82B494}">
      <dgm:prSet/>
      <dgm:spPr/>
      <dgm:t>
        <a:bodyPr/>
        <a:lstStyle/>
        <a:p>
          <a:r>
            <a:rPr lang="tr-TR" b="1" i="0"/>
            <a:t>Maliyet Yaklaşımının Eleştirileri:</a:t>
          </a:r>
          <a:endParaRPr lang="en-US"/>
        </a:p>
      </dgm:t>
    </dgm:pt>
    <dgm:pt modelId="{2C22996E-C7AB-42BE-B163-B7EC0AC601F6}" type="parTrans" cxnId="{1748931C-DFEB-477C-BC41-E2FE807B58ED}">
      <dgm:prSet/>
      <dgm:spPr/>
      <dgm:t>
        <a:bodyPr/>
        <a:lstStyle/>
        <a:p>
          <a:endParaRPr lang="en-US"/>
        </a:p>
      </dgm:t>
    </dgm:pt>
    <dgm:pt modelId="{F17C5B97-78C7-461C-AEC4-9C100113E3DA}" type="sibTrans" cxnId="{1748931C-DFEB-477C-BC41-E2FE807B58ED}">
      <dgm:prSet/>
      <dgm:spPr/>
      <dgm:t>
        <a:bodyPr/>
        <a:lstStyle/>
        <a:p>
          <a:endParaRPr lang="en-US"/>
        </a:p>
      </dgm:t>
    </dgm:pt>
    <dgm:pt modelId="{A9828DBD-DADA-4EA7-863C-A97440DF2720}">
      <dgm:prSet/>
      <dgm:spPr/>
      <dgm:t>
        <a:bodyPr/>
        <a:lstStyle/>
        <a:p>
          <a:r>
            <a:rPr lang="tr-TR" b="0" i="0"/>
            <a:t>Bu yaklaşım, çevreye uyum sağlamanın </a:t>
          </a:r>
          <a:r>
            <a:rPr lang="tr-TR" b="1" i="0"/>
            <a:t>sadece ekonomik yönüne</a:t>
          </a:r>
          <a:r>
            <a:rPr lang="tr-TR" b="0" i="0"/>
            <a:t> odaklanır ve diğer önemli yönleri göz ardı eder.</a:t>
          </a:r>
          <a:endParaRPr lang="en-US"/>
        </a:p>
      </dgm:t>
    </dgm:pt>
    <dgm:pt modelId="{30A88D10-C40F-46E6-BB68-18C2E4324254}" type="parTrans" cxnId="{DB2919F1-8C81-43E1-A2CB-1FDCE5170F9D}">
      <dgm:prSet/>
      <dgm:spPr/>
      <dgm:t>
        <a:bodyPr/>
        <a:lstStyle/>
        <a:p>
          <a:endParaRPr lang="en-US"/>
        </a:p>
      </dgm:t>
    </dgm:pt>
    <dgm:pt modelId="{E25B06A1-D0E1-4AC2-80D6-21A9EE79B67D}" type="sibTrans" cxnId="{DB2919F1-8C81-43E1-A2CB-1FDCE5170F9D}">
      <dgm:prSet/>
      <dgm:spPr/>
      <dgm:t>
        <a:bodyPr/>
        <a:lstStyle/>
        <a:p>
          <a:endParaRPr lang="en-US"/>
        </a:p>
      </dgm:t>
    </dgm:pt>
    <dgm:pt modelId="{2A219A48-93DA-4A5A-826E-FE08A1D8B291}">
      <dgm:prSet/>
      <dgm:spPr/>
      <dgm:t>
        <a:bodyPr/>
        <a:lstStyle/>
        <a:p>
          <a:r>
            <a:rPr lang="tr-TR" b="0" i="0"/>
            <a:t>Bu yaklaşım, uyum maliyetlerinin ve faydalarının </a:t>
          </a:r>
          <a:r>
            <a:rPr lang="tr-TR" b="1" i="0"/>
            <a:t>tam olarak ölçülmesinin zor</a:t>
          </a:r>
          <a:r>
            <a:rPr lang="tr-TR" b="0" i="0"/>
            <a:t> olduğunu göz ardı eder.</a:t>
          </a:r>
          <a:endParaRPr lang="en-US"/>
        </a:p>
      </dgm:t>
    </dgm:pt>
    <dgm:pt modelId="{678F337C-0514-466C-8709-1170CA0602F4}" type="parTrans" cxnId="{80A81197-4597-4EE8-83FE-DE3207F3E28D}">
      <dgm:prSet/>
      <dgm:spPr/>
      <dgm:t>
        <a:bodyPr/>
        <a:lstStyle/>
        <a:p>
          <a:endParaRPr lang="en-US"/>
        </a:p>
      </dgm:t>
    </dgm:pt>
    <dgm:pt modelId="{BE6A24FA-FCE1-4990-A86E-D014026F1237}" type="sibTrans" cxnId="{80A81197-4597-4EE8-83FE-DE3207F3E28D}">
      <dgm:prSet/>
      <dgm:spPr/>
      <dgm:t>
        <a:bodyPr/>
        <a:lstStyle/>
        <a:p>
          <a:endParaRPr lang="en-US"/>
        </a:p>
      </dgm:t>
    </dgm:pt>
    <dgm:pt modelId="{E38E7A9E-8E61-48AB-914A-D67DB49A1719}">
      <dgm:prSet/>
      <dgm:spPr/>
      <dgm:t>
        <a:bodyPr/>
        <a:lstStyle/>
        <a:p>
          <a:r>
            <a:rPr lang="tr-TR" b="1" i="0"/>
            <a:t>Maliyet Yaklaşımının Örnekleri:</a:t>
          </a:r>
          <a:endParaRPr lang="en-US"/>
        </a:p>
      </dgm:t>
    </dgm:pt>
    <dgm:pt modelId="{56648DDF-7D93-4EF9-B725-0712C8427826}" type="parTrans" cxnId="{68772A43-0320-49A3-BB9A-FABD98D91843}">
      <dgm:prSet/>
      <dgm:spPr/>
      <dgm:t>
        <a:bodyPr/>
        <a:lstStyle/>
        <a:p>
          <a:endParaRPr lang="en-US"/>
        </a:p>
      </dgm:t>
    </dgm:pt>
    <dgm:pt modelId="{58273B7A-E3C2-4A8C-BB26-F466D8F161B6}" type="sibTrans" cxnId="{68772A43-0320-49A3-BB9A-FABD98D91843}">
      <dgm:prSet/>
      <dgm:spPr/>
      <dgm:t>
        <a:bodyPr/>
        <a:lstStyle/>
        <a:p>
          <a:endParaRPr lang="en-US"/>
        </a:p>
      </dgm:t>
    </dgm:pt>
    <dgm:pt modelId="{A14532F8-30E6-45A8-8C87-DB841FFE3660}">
      <dgm:prSet/>
      <dgm:spPr/>
      <dgm:t>
        <a:bodyPr/>
        <a:lstStyle/>
        <a:p>
          <a:r>
            <a:rPr lang="tr-TR" b="0" i="0"/>
            <a:t>Bir şirket, daha az enerji kullanmak için daha </a:t>
          </a:r>
          <a:r>
            <a:rPr lang="tr-TR" b="1" i="0"/>
            <a:t>verimli</a:t>
          </a:r>
          <a:r>
            <a:rPr lang="tr-TR" b="0" i="0"/>
            <a:t> üretim ekipmanlarına yatırım yapabilir.</a:t>
          </a:r>
          <a:endParaRPr lang="en-US"/>
        </a:p>
      </dgm:t>
    </dgm:pt>
    <dgm:pt modelId="{F8BA6474-2747-4F0F-934E-00769ECF7254}" type="parTrans" cxnId="{CE88E560-0B48-4248-8E9B-AA176B70D1AF}">
      <dgm:prSet/>
      <dgm:spPr/>
      <dgm:t>
        <a:bodyPr/>
        <a:lstStyle/>
        <a:p>
          <a:endParaRPr lang="en-US"/>
        </a:p>
      </dgm:t>
    </dgm:pt>
    <dgm:pt modelId="{F68EF611-C1E2-4DBC-9EDF-3061103127D5}" type="sibTrans" cxnId="{CE88E560-0B48-4248-8E9B-AA176B70D1AF}">
      <dgm:prSet/>
      <dgm:spPr/>
      <dgm:t>
        <a:bodyPr/>
        <a:lstStyle/>
        <a:p>
          <a:endParaRPr lang="en-US"/>
        </a:p>
      </dgm:t>
    </dgm:pt>
    <dgm:pt modelId="{D31BC1F2-E85E-4651-B05C-008F7C92586A}">
      <dgm:prSet/>
      <dgm:spPr/>
      <dgm:t>
        <a:bodyPr/>
        <a:lstStyle/>
        <a:p>
          <a:r>
            <a:rPr lang="tr-TR" b="0" i="0"/>
            <a:t>Bir şirket, atık su arıtma sistemleri kurarak </a:t>
          </a:r>
          <a:r>
            <a:rPr lang="tr-TR" b="1" i="0"/>
            <a:t>çevre kirliliğini</a:t>
          </a:r>
          <a:r>
            <a:rPr lang="tr-TR" b="0" i="0"/>
            <a:t> önleyebilir.</a:t>
          </a:r>
          <a:endParaRPr lang="en-US"/>
        </a:p>
      </dgm:t>
    </dgm:pt>
    <dgm:pt modelId="{3F2F2152-25AC-4648-AC0E-45F33D04F5AD}" type="parTrans" cxnId="{58D19E83-85F7-4F22-948C-126C12AFE2CE}">
      <dgm:prSet/>
      <dgm:spPr/>
      <dgm:t>
        <a:bodyPr/>
        <a:lstStyle/>
        <a:p>
          <a:endParaRPr lang="en-US"/>
        </a:p>
      </dgm:t>
    </dgm:pt>
    <dgm:pt modelId="{5F56EE09-30B5-4708-BE47-023AE91E4140}" type="sibTrans" cxnId="{58D19E83-85F7-4F22-948C-126C12AFE2CE}">
      <dgm:prSet/>
      <dgm:spPr/>
      <dgm:t>
        <a:bodyPr/>
        <a:lstStyle/>
        <a:p>
          <a:endParaRPr lang="en-US"/>
        </a:p>
      </dgm:t>
    </dgm:pt>
    <dgm:pt modelId="{36F6E408-904A-4D3A-9EE8-113AA8544A0C}">
      <dgm:prSet/>
      <dgm:spPr/>
      <dgm:t>
        <a:bodyPr/>
        <a:lstStyle/>
        <a:p>
          <a:r>
            <a:rPr lang="tr-TR" b="0" i="0"/>
            <a:t>Bir şirket, çevreye duyarlı ürünler geliştirerek </a:t>
          </a:r>
          <a:r>
            <a:rPr lang="tr-TR" b="1" i="0"/>
            <a:t>pazar payını</a:t>
          </a:r>
          <a:r>
            <a:rPr lang="tr-TR" b="0" i="0"/>
            <a:t> artırabilir.</a:t>
          </a:r>
          <a:endParaRPr lang="en-US"/>
        </a:p>
      </dgm:t>
    </dgm:pt>
    <dgm:pt modelId="{6E9B7CA7-8AA0-44D1-8362-51FADC9E914B}" type="parTrans" cxnId="{E8E7162F-73E2-440D-99ED-FCFC67FDE696}">
      <dgm:prSet/>
      <dgm:spPr/>
      <dgm:t>
        <a:bodyPr/>
        <a:lstStyle/>
        <a:p>
          <a:endParaRPr lang="en-US"/>
        </a:p>
      </dgm:t>
    </dgm:pt>
    <dgm:pt modelId="{90FB7A46-5685-4129-88FE-9BA706B6EA4C}" type="sibTrans" cxnId="{E8E7162F-73E2-440D-99ED-FCFC67FDE696}">
      <dgm:prSet/>
      <dgm:spPr/>
      <dgm:t>
        <a:bodyPr/>
        <a:lstStyle/>
        <a:p>
          <a:endParaRPr lang="en-US"/>
        </a:p>
      </dgm:t>
    </dgm:pt>
    <dgm:pt modelId="{48E12A86-8C4A-CF4A-85B5-D5019A52223D}" type="pres">
      <dgm:prSet presAssocID="{D5EEC68A-A8AE-41CA-8532-B4C6017AE818}" presName="vert0" presStyleCnt="0">
        <dgm:presLayoutVars>
          <dgm:dir/>
          <dgm:animOne val="branch"/>
          <dgm:animLvl val="lvl"/>
        </dgm:presLayoutVars>
      </dgm:prSet>
      <dgm:spPr/>
    </dgm:pt>
    <dgm:pt modelId="{9BADBFE4-9E04-F74A-AE1F-5DB440AED018}" type="pres">
      <dgm:prSet presAssocID="{5581891E-1C33-404A-8356-3B4DB5988222}" presName="thickLine" presStyleLbl="alignNode1" presStyleIdx="0" presStyleCnt="8"/>
      <dgm:spPr/>
    </dgm:pt>
    <dgm:pt modelId="{CCE81167-ADD4-7F4B-B57F-2B80C6A20EAE}" type="pres">
      <dgm:prSet presAssocID="{5581891E-1C33-404A-8356-3B4DB5988222}" presName="horz1" presStyleCnt="0"/>
      <dgm:spPr/>
    </dgm:pt>
    <dgm:pt modelId="{9B040632-702A-F943-A2C9-3247BFD697FA}" type="pres">
      <dgm:prSet presAssocID="{5581891E-1C33-404A-8356-3B4DB5988222}" presName="tx1" presStyleLbl="revTx" presStyleIdx="0" presStyleCnt="8"/>
      <dgm:spPr/>
    </dgm:pt>
    <dgm:pt modelId="{D11D5E4E-1C35-9B43-A893-544E28533419}" type="pres">
      <dgm:prSet presAssocID="{5581891E-1C33-404A-8356-3B4DB5988222}" presName="vert1" presStyleCnt="0"/>
      <dgm:spPr/>
    </dgm:pt>
    <dgm:pt modelId="{321537A9-760B-DC42-BD29-BB4ECF49A535}" type="pres">
      <dgm:prSet presAssocID="{0CE305B7-862B-4386-8645-FCAC3B82B494}" presName="thickLine" presStyleLbl="alignNode1" presStyleIdx="1" presStyleCnt="8"/>
      <dgm:spPr/>
    </dgm:pt>
    <dgm:pt modelId="{EB989684-351D-B94E-B8FF-F6ABF8BA9579}" type="pres">
      <dgm:prSet presAssocID="{0CE305B7-862B-4386-8645-FCAC3B82B494}" presName="horz1" presStyleCnt="0"/>
      <dgm:spPr/>
    </dgm:pt>
    <dgm:pt modelId="{96DA0753-5221-144C-9CD6-45EEEBACDDF2}" type="pres">
      <dgm:prSet presAssocID="{0CE305B7-862B-4386-8645-FCAC3B82B494}" presName="tx1" presStyleLbl="revTx" presStyleIdx="1" presStyleCnt="8"/>
      <dgm:spPr/>
    </dgm:pt>
    <dgm:pt modelId="{4FB7CC72-4D15-B741-81E3-4C032A39B865}" type="pres">
      <dgm:prSet presAssocID="{0CE305B7-862B-4386-8645-FCAC3B82B494}" presName="vert1" presStyleCnt="0"/>
      <dgm:spPr/>
    </dgm:pt>
    <dgm:pt modelId="{590517E2-4195-CD4E-8678-A891C55B7605}" type="pres">
      <dgm:prSet presAssocID="{A9828DBD-DADA-4EA7-863C-A97440DF2720}" presName="thickLine" presStyleLbl="alignNode1" presStyleIdx="2" presStyleCnt="8"/>
      <dgm:spPr/>
    </dgm:pt>
    <dgm:pt modelId="{9656862F-4E1C-2F4A-8DDB-002DA114EB81}" type="pres">
      <dgm:prSet presAssocID="{A9828DBD-DADA-4EA7-863C-A97440DF2720}" presName="horz1" presStyleCnt="0"/>
      <dgm:spPr/>
    </dgm:pt>
    <dgm:pt modelId="{1B6740B6-617E-964B-BC94-D34271DB0696}" type="pres">
      <dgm:prSet presAssocID="{A9828DBD-DADA-4EA7-863C-A97440DF2720}" presName="tx1" presStyleLbl="revTx" presStyleIdx="2" presStyleCnt="8"/>
      <dgm:spPr/>
    </dgm:pt>
    <dgm:pt modelId="{AF8BAC66-62EB-E44C-B672-553BB96E926E}" type="pres">
      <dgm:prSet presAssocID="{A9828DBD-DADA-4EA7-863C-A97440DF2720}" presName="vert1" presStyleCnt="0"/>
      <dgm:spPr/>
    </dgm:pt>
    <dgm:pt modelId="{1BC66DB7-D434-5240-9C7F-E362337FA034}" type="pres">
      <dgm:prSet presAssocID="{2A219A48-93DA-4A5A-826E-FE08A1D8B291}" presName="thickLine" presStyleLbl="alignNode1" presStyleIdx="3" presStyleCnt="8"/>
      <dgm:spPr/>
    </dgm:pt>
    <dgm:pt modelId="{4A054FAB-89A5-444F-85EC-41BD16D24470}" type="pres">
      <dgm:prSet presAssocID="{2A219A48-93DA-4A5A-826E-FE08A1D8B291}" presName="horz1" presStyleCnt="0"/>
      <dgm:spPr/>
    </dgm:pt>
    <dgm:pt modelId="{76DBC539-FB59-E04A-8060-0DB48913494F}" type="pres">
      <dgm:prSet presAssocID="{2A219A48-93DA-4A5A-826E-FE08A1D8B291}" presName="tx1" presStyleLbl="revTx" presStyleIdx="3" presStyleCnt="8"/>
      <dgm:spPr/>
    </dgm:pt>
    <dgm:pt modelId="{D8CDF188-BFD5-C845-B2CF-FD30F4745202}" type="pres">
      <dgm:prSet presAssocID="{2A219A48-93DA-4A5A-826E-FE08A1D8B291}" presName="vert1" presStyleCnt="0"/>
      <dgm:spPr/>
    </dgm:pt>
    <dgm:pt modelId="{1198E24B-C671-3C4C-8F34-3FDE523AA199}" type="pres">
      <dgm:prSet presAssocID="{E38E7A9E-8E61-48AB-914A-D67DB49A1719}" presName="thickLine" presStyleLbl="alignNode1" presStyleIdx="4" presStyleCnt="8"/>
      <dgm:spPr/>
    </dgm:pt>
    <dgm:pt modelId="{B38198DA-CD79-F049-98E2-986EB45FED9F}" type="pres">
      <dgm:prSet presAssocID="{E38E7A9E-8E61-48AB-914A-D67DB49A1719}" presName="horz1" presStyleCnt="0"/>
      <dgm:spPr/>
    </dgm:pt>
    <dgm:pt modelId="{2AF1C2A6-C72C-A643-969A-464F39B84EF8}" type="pres">
      <dgm:prSet presAssocID="{E38E7A9E-8E61-48AB-914A-D67DB49A1719}" presName="tx1" presStyleLbl="revTx" presStyleIdx="4" presStyleCnt="8"/>
      <dgm:spPr/>
    </dgm:pt>
    <dgm:pt modelId="{095EA8C5-1C8E-2245-BA37-D3549DDFD42F}" type="pres">
      <dgm:prSet presAssocID="{E38E7A9E-8E61-48AB-914A-D67DB49A1719}" presName="vert1" presStyleCnt="0"/>
      <dgm:spPr/>
    </dgm:pt>
    <dgm:pt modelId="{5C5EBCA3-2ECA-3547-9A1D-D121F026271D}" type="pres">
      <dgm:prSet presAssocID="{A14532F8-30E6-45A8-8C87-DB841FFE3660}" presName="thickLine" presStyleLbl="alignNode1" presStyleIdx="5" presStyleCnt="8"/>
      <dgm:spPr/>
    </dgm:pt>
    <dgm:pt modelId="{CE2324E6-D794-A245-836A-1BC88C94E5F8}" type="pres">
      <dgm:prSet presAssocID="{A14532F8-30E6-45A8-8C87-DB841FFE3660}" presName="horz1" presStyleCnt="0"/>
      <dgm:spPr/>
    </dgm:pt>
    <dgm:pt modelId="{B578492C-5302-BF47-A93F-E3964E7F1D85}" type="pres">
      <dgm:prSet presAssocID="{A14532F8-30E6-45A8-8C87-DB841FFE3660}" presName="tx1" presStyleLbl="revTx" presStyleIdx="5" presStyleCnt="8"/>
      <dgm:spPr/>
    </dgm:pt>
    <dgm:pt modelId="{11DF2A7F-64B0-1042-9032-0D5264F1AECC}" type="pres">
      <dgm:prSet presAssocID="{A14532F8-30E6-45A8-8C87-DB841FFE3660}" presName="vert1" presStyleCnt="0"/>
      <dgm:spPr/>
    </dgm:pt>
    <dgm:pt modelId="{BF70CF4A-256C-C94E-A4BE-89234522B019}" type="pres">
      <dgm:prSet presAssocID="{D31BC1F2-E85E-4651-B05C-008F7C92586A}" presName="thickLine" presStyleLbl="alignNode1" presStyleIdx="6" presStyleCnt="8"/>
      <dgm:spPr/>
    </dgm:pt>
    <dgm:pt modelId="{EACCD7A4-216F-3E4D-88E9-FA809CA31357}" type="pres">
      <dgm:prSet presAssocID="{D31BC1F2-E85E-4651-B05C-008F7C92586A}" presName="horz1" presStyleCnt="0"/>
      <dgm:spPr/>
    </dgm:pt>
    <dgm:pt modelId="{2F2D367D-8E90-0A45-9C76-7DA68309B002}" type="pres">
      <dgm:prSet presAssocID="{D31BC1F2-E85E-4651-B05C-008F7C92586A}" presName="tx1" presStyleLbl="revTx" presStyleIdx="6" presStyleCnt="8"/>
      <dgm:spPr/>
    </dgm:pt>
    <dgm:pt modelId="{6D84CAAF-7845-CB49-BAFA-0669CB9B876B}" type="pres">
      <dgm:prSet presAssocID="{D31BC1F2-E85E-4651-B05C-008F7C92586A}" presName="vert1" presStyleCnt="0"/>
      <dgm:spPr/>
    </dgm:pt>
    <dgm:pt modelId="{932BFBCF-B9EB-CC43-8855-24451382ED0A}" type="pres">
      <dgm:prSet presAssocID="{36F6E408-904A-4D3A-9EE8-113AA8544A0C}" presName="thickLine" presStyleLbl="alignNode1" presStyleIdx="7" presStyleCnt="8"/>
      <dgm:spPr/>
    </dgm:pt>
    <dgm:pt modelId="{98620F14-3993-A64F-AB53-02C9BBD7C52A}" type="pres">
      <dgm:prSet presAssocID="{36F6E408-904A-4D3A-9EE8-113AA8544A0C}" presName="horz1" presStyleCnt="0"/>
      <dgm:spPr/>
    </dgm:pt>
    <dgm:pt modelId="{2948BEC5-2B5C-C34A-BB18-9D0B34232354}" type="pres">
      <dgm:prSet presAssocID="{36F6E408-904A-4D3A-9EE8-113AA8544A0C}" presName="tx1" presStyleLbl="revTx" presStyleIdx="7" presStyleCnt="8"/>
      <dgm:spPr/>
    </dgm:pt>
    <dgm:pt modelId="{90078337-29B2-D245-9FA2-5877782E8B4B}" type="pres">
      <dgm:prSet presAssocID="{36F6E408-904A-4D3A-9EE8-113AA8544A0C}" presName="vert1" presStyleCnt="0"/>
      <dgm:spPr/>
    </dgm:pt>
  </dgm:ptLst>
  <dgm:cxnLst>
    <dgm:cxn modelId="{0BD9111B-4E76-0E4B-9F4D-1DB99B338B58}" type="presOf" srcId="{E38E7A9E-8E61-48AB-914A-D67DB49A1719}" destId="{2AF1C2A6-C72C-A643-969A-464F39B84EF8}" srcOrd="0" destOrd="0" presId="urn:microsoft.com/office/officeart/2008/layout/LinedList"/>
    <dgm:cxn modelId="{1748931C-DFEB-477C-BC41-E2FE807B58ED}" srcId="{D5EEC68A-A8AE-41CA-8532-B4C6017AE818}" destId="{0CE305B7-862B-4386-8645-FCAC3B82B494}" srcOrd="1" destOrd="0" parTransId="{2C22996E-C7AB-42BE-B163-B7EC0AC601F6}" sibTransId="{F17C5B97-78C7-461C-AEC4-9C100113E3DA}"/>
    <dgm:cxn modelId="{E8E7162F-73E2-440D-99ED-FCFC67FDE696}" srcId="{D5EEC68A-A8AE-41CA-8532-B4C6017AE818}" destId="{36F6E408-904A-4D3A-9EE8-113AA8544A0C}" srcOrd="7" destOrd="0" parTransId="{6E9B7CA7-8AA0-44D1-8362-51FADC9E914B}" sibTransId="{90FB7A46-5685-4129-88FE-9BA706B6EA4C}"/>
    <dgm:cxn modelId="{1F399C5C-F93E-5848-8809-C9851307E22C}" type="presOf" srcId="{2A219A48-93DA-4A5A-826E-FE08A1D8B291}" destId="{76DBC539-FB59-E04A-8060-0DB48913494F}" srcOrd="0" destOrd="0" presId="urn:microsoft.com/office/officeart/2008/layout/LinedList"/>
    <dgm:cxn modelId="{8864CF5C-DE99-944D-BB99-288B6CBF2967}" type="presOf" srcId="{D31BC1F2-E85E-4651-B05C-008F7C92586A}" destId="{2F2D367D-8E90-0A45-9C76-7DA68309B002}" srcOrd="0" destOrd="0" presId="urn:microsoft.com/office/officeart/2008/layout/LinedList"/>
    <dgm:cxn modelId="{CE88E560-0B48-4248-8E9B-AA176B70D1AF}" srcId="{D5EEC68A-A8AE-41CA-8532-B4C6017AE818}" destId="{A14532F8-30E6-45A8-8C87-DB841FFE3660}" srcOrd="5" destOrd="0" parTransId="{F8BA6474-2747-4F0F-934E-00769ECF7254}" sibTransId="{F68EF611-C1E2-4DBC-9EDF-3061103127D5}"/>
    <dgm:cxn modelId="{F77D3C62-5595-1641-B332-160CF1F88414}" type="presOf" srcId="{D5EEC68A-A8AE-41CA-8532-B4C6017AE818}" destId="{48E12A86-8C4A-CF4A-85B5-D5019A52223D}" srcOrd="0" destOrd="0" presId="urn:microsoft.com/office/officeart/2008/layout/LinedList"/>
    <dgm:cxn modelId="{68772A43-0320-49A3-BB9A-FABD98D91843}" srcId="{D5EEC68A-A8AE-41CA-8532-B4C6017AE818}" destId="{E38E7A9E-8E61-48AB-914A-D67DB49A1719}" srcOrd="4" destOrd="0" parTransId="{56648DDF-7D93-4EF9-B725-0712C8427826}" sibTransId="{58273B7A-E3C2-4A8C-BB26-F466D8F161B6}"/>
    <dgm:cxn modelId="{93952E4C-A7C2-594A-9AF9-A13BF0976FD8}" type="presOf" srcId="{5581891E-1C33-404A-8356-3B4DB5988222}" destId="{9B040632-702A-F943-A2C9-3247BFD697FA}" srcOrd="0" destOrd="0" presId="urn:microsoft.com/office/officeart/2008/layout/LinedList"/>
    <dgm:cxn modelId="{E78D0475-369E-4FB5-8E53-E63E82789C91}" srcId="{D5EEC68A-A8AE-41CA-8532-B4C6017AE818}" destId="{5581891E-1C33-404A-8356-3B4DB5988222}" srcOrd="0" destOrd="0" parTransId="{6EA8B3F0-BD02-4647-B815-CA52FB38EBA6}" sibTransId="{06FA9522-F8B9-428C-8D0E-DB2A6E99F3C8}"/>
    <dgm:cxn modelId="{58D19E83-85F7-4F22-948C-126C12AFE2CE}" srcId="{D5EEC68A-A8AE-41CA-8532-B4C6017AE818}" destId="{D31BC1F2-E85E-4651-B05C-008F7C92586A}" srcOrd="6" destOrd="0" parTransId="{3F2F2152-25AC-4648-AC0E-45F33D04F5AD}" sibTransId="{5F56EE09-30B5-4708-BE47-023AE91E4140}"/>
    <dgm:cxn modelId="{112AA488-9632-1E42-90BC-220D3A0EAB67}" type="presOf" srcId="{36F6E408-904A-4D3A-9EE8-113AA8544A0C}" destId="{2948BEC5-2B5C-C34A-BB18-9D0B34232354}" srcOrd="0" destOrd="0" presId="urn:microsoft.com/office/officeart/2008/layout/LinedList"/>
    <dgm:cxn modelId="{80A81197-4597-4EE8-83FE-DE3207F3E28D}" srcId="{D5EEC68A-A8AE-41CA-8532-B4C6017AE818}" destId="{2A219A48-93DA-4A5A-826E-FE08A1D8B291}" srcOrd="3" destOrd="0" parTransId="{678F337C-0514-466C-8709-1170CA0602F4}" sibTransId="{BE6A24FA-FCE1-4990-A86E-D014026F1237}"/>
    <dgm:cxn modelId="{62914598-7DDE-C241-B9CB-01F806D8F3C3}" type="presOf" srcId="{A9828DBD-DADA-4EA7-863C-A97440DF2720}" destId="{1B6740B6-617E-964B-BC94-D34271DB0696}" srcOrd="0" destOrd="0" presId="urn:microsoft.com/office/officeart/2008/layout/LinedList"/>
    <dgm:cxn modelId="{828734EC-6EFB-B244-8D37-062397ACC556}" type="presOf" srcId="{0CE305B7-862B-4386-8645-FCAC3B82B494}" destId="{96DA0753-5221-144C-9CD6-45EEEBACDDF2}" srcOrd="0" destOrd="0" presId="urn:microsoft.com/office/officeart/2008/layout/LinedList"/>
    <dgm:cxn modelId="{DB2919F1-8C81-43E1-A2CB-1FDCE5170F9D}" srcId="{D5EEC68A-A8AE-41CA-8532-B4C6017AE818}" destId="{A9828DBD-DADA-4EA7-863C-A97440DF2720}" srcOrd="2" destOrd="0" parTransId="{30A88D10-C40F-46E6-BB68-18C2E4324254}" sibTransId="{E25B06A1-D0E1-4AC2-80D6-21A9EE79B67D}"/>
    <dgm:cxn modelId="{C2004DFA-38BB-8145-91A7-BB4C35A96975}" type="presOf" srcId="{A14532F8-30E6-45A8-8C87-DB841FFE3660}" destId="{B578492C-5302-BF47-A93F-E3964E7F1D85}" srcOrd="0" destOrd="0" presId="urn:microsoft.com/office/officeart/2008/layout/LinedList"/>
    <dgm:cxn modelId="{341557DB-7134-104C-9879-338A4EBB72E4}" type="presParOf" srcId="{48E12A86-8C4A-CF4A-85B5-D5019A52223D}" destId="{9BADBFE4-9E04-F74A-AE1F-5DB440AED018}" srcOrd="0" destOrd="0" presId="urn:microsoft.com/office/officeart/2008/layout/LinedList"/>
    <dgm:cxn modelId="{D760C5A6-DD68-D344-8C8D-58FC4260BC24}" type="presParOf" srcId="{48E12A86-8C4A-CF4A-85B5-D5019A52223D}" destId="{CCE81167-ADD4-7F4B-B57F-2B80C6A20EAE}" srcOrd="1" destOrd="0" presId="urn:microsoft.com/office/officeart/2008/layout/LinedList"/>
    <dgm:cxn modelId="{5B8F9018-B465-4641-ABF9-1834A3F65971}" type="presParOf" srcId="{CCE81167-ADD4-7F4B-B57F-2B80C6A20EAE}" destId="{9B040632-702A-F943-A2C9-3247BFD697FA}" srcOrd="0" destOrd="0" presId="urn:microsoft.com/office/officeart/2008/layout/LinedList"/>
    <dgm:cxn modelId="{9B76C4F3-2ABA-AD45-B7F1-367F7FA5B106}" type="presParOf" srcId="{CCE81167-ADD4-7F4B-B57F-2B80C6A20EAE}" destId="{D11D5E4E-1C35-9B43-A893-544E28533419}" srcOrd="1" destOrd="0" presId="urn:microsoft.com/office/officeart/2008/layout/LinedList"/>
    <dgm:cxn modelId="{BE28D2F4-2438-7F44-9577-05433E187E51}" type="presParOf" srcId="{48E12A86-8C4A-CF4A-85B5-D5019A52223D}" destId="{321537A9-760B-DC42-BD29-BB4ECF49A535}" srcOrd="2" destOrd="0" presId="urn:microsoft.com/office/officeart/2008/layout/LinedList"/>
    <dgm:cxn modelId="{D95D9365-9D21-5B45-AA6C-40218A289AE1}" type="presParOf" srcId="{48E12A86-8C4A-CF4A-85B5-D5019A52223D}" destId="{EB989684-351D-B94E-B8FF-F6ABF8BA9579}" srcOrd="3" destOrd="0" presId="urn:microsoft.com/office/officeart/2008/layout/LinedList"/>
    <dgm:cxn modelId="{3E824CB9-FC9E-F344-A972-2FDCB9892A3D}" type="presParOf" srcId="{EB989684-351D-B94E-B8FF-F6ABF8BA9579}" destId="{96DA0753-5221-144C-9CD6-45EEEBACDDF2}" srcOrd="0" destOrd="0" presId="urn:microsoft.com/office/officeart/2008/layout/LinedList"/>
    <dgm:cxn modelId="{6788645A-BADD-9C43-A456-450703296252}" type="presParOf" srcId="{EB989684-351D-B94E-B8FF-F6ABF8BA9579}" destId="{4FB7CC72-4D15-B741-81E3-4C032A39B865}" srcOrd="1" destOrd="0" presId="urn:microsoft.com/office/officeart/2008/layout/LinedList"/>
    <dgm:cxn modelId="{E1853398-A54B-C141-8B93-D9E782C3ED10}" type="presParOf" srcId="{48E12A86-8C4A-CF4A-85B5-D5019A52223D}" destId="{590517E2-4195-CD4E-8678-A891C55B7605}" srcOrd="4" destOrd="0" presId="urn:microsoft.com/office/officeart/2008/layout/LinedList"/>
    <dgm:cxn modelId="{94A72EFA-6A20-0944-8C9B-C5EA478DFF8C}" type="presParOf" srcId="{48E12A86-8C4A-CF4A-85B5-D5019A52223D}" destId="{9656862F-4E1C-2F4A-8DDB-002DA114EB81}" srcOrd="5" destOrd="0" presId="urn:microsoft.com/office/officeart/2008/layout/LinedList"/>
    <dgm:cxn modelId="{0561EF9F-5762-2447-9945-ADDADCADD689}" type="presParOf" srcId="{9656862F-4E1C-2F4A-8DDB-002DA114EB81}" destId="{1B6740B6-617E-964B-BC94-D34271DB0696}" srcOrd="0" destOrd="0" presId="urn:microsoft.com/office/officeart/2008/layout/LinedList"/>
    <dgm:cxn modelId="{21D161A4-453D-1941-B3D7-C492CEEC2AF1}" type="presParOf" srcId="{9656862F-4E1C-2F4A-8DDB-002DA114EB81}" destId="{AF8BAC66-62EB-E44C-B672-553BB96E926E}" srcOrd="1" destOrd="0" presId="urn:microsoft.com/office/officeart/2008/layout/LinedList"/>
    <dgm:cxn modelId="{8AEE75F0-030E-AD48-8428-34E97ECD4B08}" type="presParOf" srcId="{48E12A86-8C4A-CF4A-85B5-D5019A52223D}" destId="{1BC66DB7-D434-5240-9C7F-E362337FA034}" srcOrd="6" destOrd="0" presId="urn:microsoft.com/office/officeart/2008/layout/LinedList"/>
    <dgm:cxn modelId="{D7F9F6FB-41B7-9D45-82C3-E2BD2E968328}" type="presParOf" srcId="{48E12A86-8C4A-CF4A-85B5-D5019A52223D}" destId="{4A054FAB-89A5-444F-85EC-41BD16D24470}" srcOrd="7" destOrd="0" presId="urn:microsoft.com/office/officeart/2008/layout/LinedList"/>
    <dgm:cxn modelId="{BAE329AC-123B-0F4B-912D-BC8252A2A2B6}" type="presParOf" srcId="{4A054FAB-89A5-444F-85EC-41BD16D24470}" destId="{76DBC539-FB59-E04A-8060-0DB48913494F}" srcOrd="0" destOrd="0" presId="urn:microsoft.com/office/officeart/2008/layout/LinedList"/>
    <dgm:cxn modelId="{B28CEF95-F0DB-1B40-ABE1-FBBFED2059A5}" type="presParOf" srcId="{4A054FAB-89A5-444F-85EC-41BD16D24470}" destId="{D8CDF188-BFD5-C845-B2CF-FD30F4745202}" srcOrd="1" destOrd="0" presId="urn:microsoft.com/office/officeart/2008/layout/LinedList"/>
    <dgm:cxn modelId="{6C314872-FB7D-0C48-9834-82EE84D9221D}" type="presParOf" srcId="{48E12A86-8C4A-CF4A-85B5-D5019A52223D}" destId="{1198E24B-C671-3C4C-8F34-3FDE523AA199}" srcOrd="8" destOrd="0" presId="urn:microsoft.com/office/officeart/2008/layout/LinedList"/>
    <dgm:cxn modelId="{D9B14324-8FEC-7745-9AFA-2F6BDA01F963}" type="presParOf" srcId="{48E12A86-8C4A-CF4A-85B5-D5019A52223D}" destId="{B38198DA-CD79-F049-98E2-986EB45FED9F}" srcOrd="9" destOrd="0" presId="urn:microsoft.com/office/officeart/2008/layout/LinedList"/>
    <dgm:cxn modelId="{EA2CC1AA-776A-A444-A173-09A6462EA18E}" type="presParOf" srcId="{B38198DA-CD79-F049-98E2-986EB45FED9F}" destId="{2AF1C2A6-C72C-A643-969A-464F39B84EF8}" srcOrd="0" destOrd="0" presId="urn:microsoft.com/office/officeart/2008/layout/LinedList"/>
    <dgm:cxn modelId="{358099BB-3236-CB44-9EAB-F068C71AAF69}" type="presParOf" srcId="{B38198DA-CD79-F049-98E2-986EB45FED9F}" destId="{095EA8C5-1C8E-2245-BA37-D3549DDFD42F}" srcOrd="1" destOrd="0" presId="urn:microsoft.com/office/officeart/2008/layout/LinedList"/>
    <dgm:cxn modelId="{843448AF-69AC-3F4A-B094-D8E1D7AE53F5}" type="presParOf" srcId="{48E12A86-8C4A-CF4A-85B5-D5019A52223D}" destId="{5C5EBCA3-2ECA-3547-9A1D-D121F026271D}" srcOrd="10" destOrd="0" presId="urn:microsoft.com/office/officeart/2008/layout/LinedList"/>
    <dgm:cxn modelId="{81F0AA5E-0BA8-F048-B2FF-F7AA4C4223AA}" type="presParOf" srcId="{48E12A86-8C4A-CF4A-85B5-D5019A52223D}" destId="{CE2324E6-D794-A245-836A-1BC88C94E5F8}" srcOrd="11" destOrd="0" presId="urn:microsoft.com/office/officeart/2008/layout/LinedList"/>
    <dgm:cxn modelId="{DFBD0A6E-2D57-B443-B2A4-DEB5236C0C83}" type="presParOf" srcId="{CE2324E6-D794-A245-836A-1BC88C94E5F8}" destId="{B578492C-5302-BF47-A93F-E3964E7F1D85}" srcOrd="0" destOrd="0" presId="urn:microsoft.com/office/officeart/2008/layout/LinedList"/>
    <dgm:cxn modelId="{CCA86BAE-A1EA-354F-B08D-1B08D5EE1481}" type="presParOf" srcId="{CE2324E6-D794-A245-836A-1BC88C94E5F8}" destId="{11DF2A7F-64B0-1042-9032-0D5264F1AECC}" srcOrd="1" destOrd="0" presId="urn:microsoft.com/office/officeart/2008/layout/LinedList"/>
    <dgm:cxn modelId="{199D0B0A-A3D2-D349-98E8-79263806BE07}" type="presParOf" srcId="{48E12A86-8C4A-CF4A-85B5-D5019A52223D}" destId="{BF70CF4A-256C-C94E-A4BE-89234522B019}" srcOrd="12" destOrd="0" presId="urn:microsoft.com/office/officeart/2008/layout/LinedList"/>
    <dgm:cxn modelId="{9F36514E-5C78-CE44-9A56-FD166833D481}" type="presParOf" srcId="{48E12A86-8C4A-CF4A-85B5-D5019A52223D}" destId="{EACCD7A4-216F-3E4D-88E9-FA809CA31357}" srcOrd="13" destOrd="0" presId="urn:microsoft.com/office/officeart/2008/layout/LinedList"/>
    <dgm:cxn modelId="{E6345F22-BB0D-1E42-B624-0FB162958C5F}" type="presParOf" srcId="{EACCD7A4-216F-3E4D-88E9-FA809CA31357}" destId="{2F2D367D-8E90-0A45-9C76-7DA68309B002}" srcOrd="0" destOrd="0" presId="urn:microsoft.com/office/officeart/2008/layout/LinedList"/>
    <dgm:cxn modelId="{9A97C606-1FEB-F84F-B475-1AAA397F2526}" type="presParOf" srcId="{EACCD7A4-216F-3E4D-88E9-FA809CA31357}" destId="{6D84CAAF-7845-CB49-BAFA-0669CB9B876B}" srcOrd="1" destOrd="0" presId="urn:microsoft.com/office/officeart/2008/layout/LinedList"/>
    <dgm:cxn modelId="{EAF1F61D-DB3F-0847-B23B-8C3C5C17128E}" type="presParOf" srcId="{48E12A86-8C4A-CF4A-85B5-D5019A52223D}" destId="{932BFBCF-B9EB-CC43-8855-24451382ED0A}" srcOrd="14" destOrd="0" presId="urn:microsoft.com/office/officeart/2008/layout/LinedList"/>
    <dgm:cxn modelId="{1D3F72ED-A9AF-514F-A22D-E0FC2C52E492}" type="presParOf" srcId="{48E12A86-8C4A-CF4A-85B5-D5019A52223D}" destId="{98620F14-3993-A64F-AB53-02C9BBD7C52A}" srcOrd="15" destOrd="0" presId="urn:microsoft.com/office/officeart/2008/layout/LinedList"/>
    <dgm:cxn modelId="{BE2620E0-3255-374C-9A3A-225C3C31AA2E}" type="presParOf" srcId="{98620F14-3993-A64F-AB53-02C9BBD7C52A}" destId="{2948BEC5-2B5C-C34A-BB18-9D0B34232354}" srcOrd="0" destOrd="0" presId="urn:microsoft.com/office/officeart/2008/layout/LinedList"/>
    <dgm:cxn modelId="{8509A90A-20D5-0242-A94F-D31C3FDC352F}" type="presParOf" srcId="{98620F14-3993-A64F-AB53-02C9BBD7C52A}" destId="{90078337-29B2-D245-9FA2-5877782E8B4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0DAC2F2-F728-4645-8054-97F938E77A6B}" type="doc">
      <dgm:prSet loTypeId="urn:microsoft.com/office/officeart/2008/layout/LinedList" loCatId="list" qsTypeId="urn:microsoft.com/office/officeart/2005/8/quickstyle/simple4" qsCatId="simple" csTypeId="urn:microsoft.com/office/officeart/2005/8/colors/accent2_2" csCatId="accent2"/>
      <dgm:spPr/>
      <dgm:t>
        <a:bodyPr/>
        <a:lstStyle/>
        <a:p>
          <a:endParaRPr lang="en-US"/>
        </a:p>
      </dgm:t>
    </dgm:pt>
    <dgm:pt modelId="{40096EA4-4091-4AD0-A42C-E6600A0884CB}">
      <dgm:prSet/>
      <dgm:spPr/>
      <dgm:t>
        <a:bodyPr/>
        <a:lstStyle/>
        <a:p>
          <a:r>
            <a:rPr lang="tr-TR" b="1"/>
            <a:t>1.8. Kurum ve Kurumsallaşma Kavramları</a:t>
          </a:r>
          <a:endParaRPr lang="en-US"/>
        </a:p>
      </dgm:t>
    </dgm:pt>
    <dgm:pt modelId="{4100041D-70D9-4D23-A10F-167FB54F6EE5}" type="parTrans" cxnId="{7D6E3012-6EF4-4546-AAEF-A97FA44F7C30}">
      <dgm:prSet/>
      <dgm:spPr/>
      <dgm:t>
        <a:bodyPr/>
        <a:lstStyle/>
        <a:p>
          <a:endParaRPr lang="en-US"/>
        </a:p>
      </dgm:t>
    </dgm:pt>
    <dgm:pt modelId="{0851B771-1938-4D89-8BB4-6449ADFF31B1}" type="sibTrans" cxnId="{7D6E3012-6EF4-4546-AAEF-A97FA44F7C30}">
      <dgm:prSet/>
      <dgm:spPr/>
      <dgm:t>
        <a:bodyPr/>
        <a:lstStyle/>
        <a:p>
          <a:endParaRPr lang="en-US"/>
        </a:p>
      </dgm:t>
    </dgm:pt>
    <dgm:pt modelId="{E37A208F-7352-4197-AD3B-3736025F873D}">
      <dgm:prSet/>
      <dgm:spPr/>
      <dgm:t>
        <a:bodyPr/>
        <a:lstStyle/>
        <a:p>
          <a:r>
            <a:rPr lang="tr-TR"/>
            <a:t>Kurumlar; ortak değerlere adanmış, ortak kültüre sahip ve diğerlerinden farklı karakteri bulunan örgütlerdir.</a:t>
          </a:r>
          <a:endParaRPr lang="en-US"/>
        </a:p>
      </dgm:t>
    </dgm:pt>
    <dgm:pt modelId="{E310095A-F36E-4F40-89D2-BE37793E11C3}" type="parTrans" cxnId="{FE9FC56B-CC80-4AA9-9C15-3B94AB3B10F8}">
      <dgm:prSet/>
      <dgm:spPr/>
      <dgm:t>
        <a:bodyPr/>
        <a:lstStyle/>
        <a:p>
          <a:endParaRPr lang="en-US"/>
        </a:p>
      </dgm:t>
    </dgm:pt>
    <dgm:pt modelId="{EE65083A-91C9-4618-8499-E27ACC07095C}" type="sibTrans" cxnId="{FE9FC56B-CC80-4AA9-9C15-3B94AB3B10F8}">
      <dgm:prSet/>
      <dgm:spPr/>
      <dgm:t>
        <a:bodyPr/>
        <a:lstStyle/>
        <a:p>
          <a:endParaRPr lang="en-US"/>
        </a:p>
      </dgm:t>
    </dgm:pt>
    <dgm:pt modelId="{F672AE0A-134F-436E-A0D7-82BCCB20CAC4}">
      <dgm:prSet/>
      <dgm:spPr/>
      <dgm:t>
        <a:bodyPr/>
        <a:lstStyle/>
        <a:p>
          <a:r>
            <a:rPr lang="tr-TR"/>
            <a:t>Kurumsallaşma; “istikrarsız, zayıf biçimde düzenlenmiş olan dar teknik uygulamalardan; düzgün, istikrarlı ve sosyal tamamlayıcılığı olan modellere geçiştir.</a:t>
          </a:r>
          <a:endParaRPr lang="en-US"/>
        </a:p>
      </dgm:t>
    </dgm:pt>
    <dgm:pt modelId="{701343B6-2730-4F65-A886-7D46A40A95CB}" type="parTrans" cxnId="{301D4D85-FE8F-4E45-B2A9-0F1A348274DE}">
      <dgm:prSet/>
      <dgm:spPr/>
      <dgm:t>
        <a:bodyPr/>
        <a:lstStyle/>
        <a:p>
          <a:endParaRPr lang="en-US"/>
        </a:p>
      </dgm:t>
    </dgm:pt>
    <dgm:pt modelId="{72B80FD4-80FE-4A17-85DF-347D5DEFDDAF}" type="sibTrans" cxnId="{301D4D85-FE8F-4E45-B2A9-0F1A348274DE}">
      <dgm:prSet/>
      <dgm:spPr/>
      <dgm:t>
        <a:bodyPr/>
        <a:lstStyle/>
        <a:p>
          <a:endParaRPr lang="en-US"/>
        </a:p>
      </dgm:t>
    </dgm:pt>
    <dgm:pt modelId="{B766E65A-F150-40D9-B195-A0CF8C4A70BC}">
      <dgm:prSet/>
      <dgm:spPr/>
      <dgm:t>
        <a:bodyPr/>
        <a:lstStyle/>
        <a:p>
          <a:r>
            <a:rPr lang="tr-TR"/>
            <a:t>Kurumsallaşma ile meşruluk, örgütsel denge, tahmin edilebilirlik, kaynakların artırılması ve uygunluk kazanılabilir. </a:t>
          </a:r>
          <a:endParaRPr lang="en-US"/>
        </a:p>
      </dgm:t>
    </dgm:pt>
    <dgm:pt modelId="{E277849B-4C3F-45FF-A4DD-BEC661D4DBC7}" type="parTrans" cxnId="{EF3F9BE0-95B6-48A3-96FC-D70B0EDD3FE4}">
      <dgm:prSet/>
      <dgm:spPr/>
      <dgm:t>
        <a:bodyPr/>
        <a:lstStyle/>
        <a:p>
          <a:endParaRPr lang="en-US"/>
        </a:p>
      </dgm:t>
    </dgm:pt>
    <dgm:pt modelId="{9F95EF61-527D-4CF2-BC31-62648DD450A0}" type="sibTrans" cxnId="{EF3F9BE0-95B6-48A3-96FC-D70B0EDD3FE4}">
      <dgm:prSet/>
      <dgm:spPr/>
      <dgm:t>
        <a:bodyPr/>
        <a:lstStyle/>
        <a:p>
          <a:endParaRPr lang="en-US"/>
        </a:p>
      </dgm:t>
    </dgm:pt>
    <dgm:pt modelId="{D6C7B602-ED6D-4984-9D93-46FDA651FCF9}">
      <dgm:prSet/>
      <dgm:spPr/>
      <dgm:t>
        <a:bodyPr/>
        <a:lstStyle/>
        <a:p>
          <a:r>
            <a:rPr lang="tr-TR"/>
            <a:t>Kurumsal teoriye göre kurumlar, toplumsal ve ekonomik yaşamın temel taşlarıdır.</a:t>
          </a:r>
          <a:endParaRPr lang="en-US"/>
        </a:p>
      </dgm:t>
    </dgm:pt>
    <dgm:pt modelId="{0584D08C-98EA-4826-9B5F-7F6BC1C55F18}" type="parTrans" cxnId="{D23441AA-DA1D-4E00-8A8C-904F7947C2AF}">
      <dgm:prSet/>
      <dgm:spPr/>
      <dgm:t>
        <a:bodyPr/>
        <a:lstStyle/>
        <a:p>
          <a:endParaRPr lang="en-US"/>
        </a:p>
      </dgm:t>
    </dgm:pt>
    <dgm:pt modelId="{E9615691-BF01-4EC2-BFFB-59C18CACB514}" type="sibTrans" cxnId="{D23441AA-DA1D-4E00-8A8C-904F7947C2AF}">
      <dgm:prSet/>
      <dgm:spPr/>
      <dgm:t>
        <a:bodyPr/>
        <a:lstStyle/>
        <a:p>
          <a:endParaRPr lang="en-US"/>
        </a:p>
      </dgm:t>
    </dgm:pt>
    <dgm:pt modelId="{67C69D51-E8FF-2E44-97A6-D4B018DD152C}" type="pres">
      <dgm:prSet presAssocID="{F0DAC2F2-F728-4645-8054-97F938E77A6B}" presName="vert0" presStyleCnt="0">
        <dgm:presLayoutVars>
          <dgm:dir/>
          <dgm:animOne val="branch"/>
          <dgm:animLvl val="lvl"/>
        </dgm:presLayoutVars>
      </dgm:prSet>
      <dgm:spPr/>
    </dgm:pt>
    <dgm:pt modelId="{17B8D349-75EF-0B48-A081-4F550349BA77}" type="pres">
      <dgm:prSet presAssocID="{40096EA4-4091-4AD0-A42C-E6600A0884CB}" presName="thickLine" presStyleLbl="alignNode1" presStyleIdx="0" presStyleCnt="5"/>
      <dgm:spPr/>
    </dgm:pt>
    <dgm:pt modelId="{F2ABD64E-4EDB-0E49-9180-206B27EE8FA3}" type="pres">
      <dgm:prSet presAssocID="{40096EA4-4091-4AD0-A42C-E6600A0884CB}" presName="horz1" presStyleCnt="0"/>
      <dgm:spPr/>
    </dgm:pt>
    <dgm:pt modelId="{E9C7090D-EEF6-394A-83AE-B8C333B616D1}" type="pres">
      <dgm:prSet presAssocID="{40096EA4-4091-4AD0-A42C-E6600A0884CB}" presName="tx1" presStyleLbl="revTx" presStyleIdx="0" presStyleCnt="5"/>
      <dgm:spPr/>
    </dgm:pt>
    <dgm:pt modelId="{1071912F-F802-B44F-A223-94F7EFBA5C95}" type="pres">
      <dgm:prSet presAssocID="{40096EA4-4091-4AD0-A42C-E6600A0884CB}" presName="vert1" presStyleCnt="0"/>
      <dgm:spPr/>
    </dgm:pt>
    <dgm:pt modelId="{922FFBF7-6813-2B47-948A-88A91ECA15A8}" type="pres">
      <dgm:prSet presAssocID="{E37A208F-7352-4197-AD3B-3736025F873D}" presName="thickLine" presStyleLbl="alignNode1" presStyleIdx="1" presStyleCnt="5"/>
      <dgm:spPr/>
    </dgm:pt>
    <dgm:pt modelId="{C82BE2C7-E55F-1641-9575-955544A86670}" type="pres">
      <dgm:prSet presAssocID="{E37A208F-7352-4197-AD3B-3736025F873D}" presName="horz1" presStyleCnt="0"/>
      <dgm:spPr/>
    </dgm:pt>
    <dgm:pt modelId="{85B020AC-6F62-0C43-9E14-42083AC0EE9B}" type="pres">
      <dgm:prSet presAssocID="{E37A208F-7352-4197-AD3B-3736025F873D}" presName="tx1" presStyleLbl="revTx" presStyleIdx="1" presStyleCnt="5"/>
      <dgm:spPr/>
    </dgm:pt>
    <dgm:pt modelId="{3C835D37-0448-6545-84E5-494F5D19FEDF}" type="pres">
      <dgm:prSet presAssocID="{E37A208F-7352-4197-AD3B-3736025F873D}" presName="vert1" presStyleCnt="0"/>
      <dgm:spPr/>
    </dgm:pt>
    <dgm:pt modelId="{2345DA0B-0D2B-A849-86C8-548863EEBACB}" type="pres">
      <dgm:prSet presAssocID="{F672AE0A-134F-436E-A0D7-82BCCB20CAC4}" presName="thickLine" presStyleLbl="alignNode1" presStyleIdx="2" presStyleCnt="5"/>
      <dgm:spPr/>
    </dgm:pt>
    <dgm:pt modelId="{AA8D6751-CBC4-0C4D-B352-0FE78BB71FA1}" type="pres">
      <dgm:prSet presAssocID="{F672AE0A-134F-436E-A0D7-82BCCB20CAC4}" presName="horz1" presStyleCnt="0"/>
      <dgm:spPr/>
    </dgm:pt>
    <dgm:pt modelId="{0DF4B9B9-1914-994C-84B5-2AE16986CA13}" type="pres">
      <dgm:prSet presAssocID="{F672AE0A-134F-436E-A0D7-82BCCB20CAC4}" presName="tx1" presStyleLbl="revTx" presStyleIdx="2" presStyleCnt="5"/>
      <dgm:spPr/>
    </dgm:pt>
    <dgm:pt modelId="{F61C4956-D8BF-D64F-AB1A-AD5CCAB307FF}" type="pres">
      <dgm:prSet presAssocID="{F672AE0A-134F-436E-A0D7-82BCCB20CAC4}" presName="vert1" presStyleCnt="0"/>
      <dgm:spPr/>
    </dgm:pt>
    <dgm:pt modelId="{19DFA701-0C0C-E042-874A-31FF46C667DD}" type="pres">
      <dgm:prSet presAssocID="{B766E65A-F150-40D9-B195-A0CF8C4A70BC}" presName="thickLine" presStyleLbl="alignNode1" presStyleIdx="3" presStyleCnt="5"/>
      <dgm:spPr/>
    </dgm:pt>
    <dgm:pt modelId="{B808957C-6B29-874C-B1AE-EC6F3EA4DD8D}" type="pres">
      <dgm:prSet presAssocID="{B766E65A-F150-40D9-B195-A0CF8C4A70BC}" presName="horz1" presStyleCnt="0"/>
      <dgm:spPr/>
    </dgm:pt>
    <dgm:pt modelId="{189EF339-E8B0-7C4F-9BF2-2E80150B4B41}" type="pres">
      <dgm:prSet presAssocID="{B766E65A-F150-40D9-B195-A0CF8C4A70BC}" presName="tx1" presStyleLbl="revTx" presStyleIdx="3" presStyleCnt="5"/>
      <dgm:spPr/>
    </dgm:pt>
    <dgm:pt modelId="{A11B8F71-01F8-E64D-9FC2-C732B03E3E33}" type="pres">
      <dgm:prSet presAssocID="{B766E65A-F150-40D9-B195-A0CF8C4A70BC}" presName="vert1" presStyleCnt="0"/>
      <dgm:spPr/>
    </dgm:pt>
    <dgm:pt modelId="{AE603043-E228-E04C-BA33-2955AE113AA6}" type="pres">
      <dgm:prSet presAssocID="{D6C7B602-ED6D-4984-9D93-46FDA651FCF9}" presName="thickLine" presStyleLbl="alignNode1" presStyleIdx="4" presStyleCnt="5"/>
      <dgm:spPr/>
    </dgm:pt>
    <dgm:pt modelId="{12D98E84-01C3-CD42-8F36-2C83AFF4F1C3}" type="pres">
      <dgm:prSet presAssocID="{D6C7B602-ED6D-4984-9D93-46FDA651FCF9}" presName="horz1" presStyleCnt="0"/>
      <dgm:spPr/>
    </dgm:pt>
    <dgm:pt modelId="{0006D0F7-4691-4A4A-A60D-5FDE8ABE4BB4}" type="pres">
      <dgm:prSet presAssocID="{D6C7B602-ED6D-4984-9D93-46FDA651FCF9}" presName="tx1" presStyleLbl="revTx" presStyleIdx="4" presStyleCnt="5"/>
      <dgm:spPr/>
    </dgm:pt>
    <dgm:pt modelId="{941185AF-DEA9-524E-BEA5-95C0104E2E0D}" type="pres">
      <dgm:prSet presAssocID="{D6C7B602-ED6D-4984-9D93-46FDA651FCF9}" presName="vert1" presStyleCnt="0"/>
      <dgm:spPr/>
    </dgm:pt>
  </dgm:ptLst>
  <dgm:cxnLst>
    <dgm:cxn modelId="{7D6E3012-6EF4-4546-AAEF-A97FA44F7C30}" srcId="{F0DAC2F2-F728-4645-8054-97F938E77A6B}" destId="{40096EA4-4091-4AD0-A42C-E6600A0884CB}" srcOrd="0" destOrd="0" parTransId="{4100041D-70D9-4D23-A10F-167FB54F6EE5}" sibTransId="{0851B771-1938-4D89-8BB4-6449ADFF31B1}"/>
    <dgm:cxn modelId="{C5990F32-BBBC-5842-A30E-522681779257}" type="presOf" srcId="{F672AE0A-134F-436E-A0D7-82BCCB20CAC4}" destId="{0DF4B9B9-1914-994C-84B5-2AE16986CA13}" srcOrd="0" destOrd="0" presId="urn:microsoft.com/office/officeart/2008/layout/LinedList"/>
    <dgm:cxn modelId="{2E338738-EE74-3440-8DE5-A31FA26BA592}" type="presOf" srcId="{E37A208F-7352-4197-AD3B-3736025F873D}" destId="{85B020AC-6F62-0C43-9E14-42083AC0EE9B}" srcOrd="0" destOrd="0" presId="urn:microsoft.com/office/officeart/2008/layout/LinedList"/>
    <dgm:cxn modelId="{FE9FC56B-CC80-4AA9-9C15-3B94AB3B10F8}" srcId="{F0DAC2F2-F728-4645-8054-97F938E77A6B}" destId="{E37A208F-7352-4197-AD3B-3736025F873D}" srcOrd="1" destOrd="0" parTransId="{E310095A-F36E-4F40-89D2-BE37793E11C3}" sibTransId="{EE65083A-91C9-4618-8499-E27ACC07095C}"/>
    <dgm:cxn modelId="{40D28B71-1472-9943-8C7E-385B9ACB57DE}" type="presOf" srcId="{B766E65A-F150-40D9-B195-A0CF8C4A70BC}" destId="{189EF339-E8B0-7C4F-9BF2-2E80150B4B41}" srcOrd="0" destOrd="0" presId="urn:microsoft.com/office/officeart/2008/layout/LinedList"/>
    <dgm:cxn modelId="{301D4D85-FE8F-4E45-B2A9-0F1A348274DE}" srcId="{F0DAC2F2-F728-4645-8054-97F938E77A6B}" destId="{F672AE0A-134F-436E-A0D7-82BCCB20CAC4}" srcOrd="2" destOrd="0" parTransId="{701343B6-2730-4F65-A886-7D46A40A95CB}" sibTransId="{72B80FD4-80FE-4A17-85DF-347D5DEFDDAF}"/>
    <dgm:cxn modelId="{D3D3109C-547E-F348-A8BE-C228BAC8C2C7}" type="presOf" srcId="{40096EA4-4091-4AD0-A42C-E6600A0884CB}" destId="{E9C7090D-EEF6-394A-83AE-B8C333B616D1}" srcOrd="0" destOrd="0" presId="urn:microsoft.com/office/officeart/2008/layout/LinedList"/>
    <dgm:cxn modelId="{D23441AA-DA1D-4E00-8A8C-904F7947C2AF}" srcId="{F0DAC2F2-F728-4645-8054-97F938E77A6B}" destId="{D6C7B602-ED6D-4984-9D93-46FDA651FCF9}" srcOrd="4" destOrd="0" parTransId="{0584D08C-98EA-4826-9B5F-7F6BC1C55F18}" sibTransId="{E9615691-BF01-4EC2-BFFB-59C18CACB514}"/>
    <dgm:cxn modelId="{695043D3-0473-BA40-A2E6-83A48826FA44}" type="presOf" srcId="{D6C7B602-ED6D-4984-9D93-46FDA651FCF9}" destId="{0006D0F7-4691-4A4A-A60D-5FDE8ABE4BB4}" srcOrd="0" destOrd="0" presId="urn:microsoft.com/office/officeart/2008/layout/LinedList"/>
    <dgm:cxn modelId="{FED3FED4-D20C-5642-B6E5-255813F771BC}" type="presOf" srcId="{F0DAC2F2-F728-4645-8054-97F938E77A6B}" destId="{67C69D51-E8FF-2E44-97A6-D4B018DD152C}" srcOrd="0" destOrd="0" presId="urn:microsoft.com/office/officeart/2008/layout/LinedList"/>
    <dgm:cxn modelId="{EF3F9BE0-95B6-48A3-96FC-D70B0EDD3FE4}" srcId="{F0DAC2F2-F728-4645-8054-97F938E77A6B}" destId="{B766E65A-F150-40D9-B195-A0CF8C4A70BC}" srcOrd="3" destOrd="0" parTransId="{E277849B-4C3F-45FF-A4DD-BEC661D4DBC7}" sibTransId="{9F95EF61-527D-4CF2-BC31-62648DD450A0}"/>
    <dgm:cxn modelId="{5009BE56-BD40-EB48-8F04-6C58F5051396}" type="presParOf" srcId="{67C69D51-E8FF-2E44-97A6-D4B018DD152C}" destId="{17B8D349-75EF-0B48-A081-4F550349BA77}" srcOrd="0" destOrd="0" presId="urn:microsoft.com/office/officeart/2008/layout/LinedList"/>
    <dgm:cxn modelId="{9916DA2D-E7EE-BB43-B4F1-DF5C5989AD3F}" type="presParOf" srcId="{67C69D51-E8FF-2E44-97A6-D4B018DD152C}" destId="{F2ABD64E-4EDB-0E49-9180-206B27EE8FA3}" srcOrd="1" destOrd="0" presId="urn:microsoft.com/office/officeart/2008/layout/LinedList"/>
    <dgm:cxn modelId="{71F3C949-B76A-8045-8674-24D398C88143}" type="presParOf" srcId="{F2ABD64E-4EDB-0E49-9180-206B27EE8FA3}" destId="{E9C7090D-EEF6-394A-83AE-B8C333B616D1}" srcOrd="0" destOrd="0" presId="urn:microsoft.com/office/officeart/2008/layout/LinedList"/>
    <dgm:cxn modelId="{6D024D68-0B73-8348-9BDB-B8F26155B252}" type="presParOf" srcId="{F2ABD64E-4EDB-0E49-9180-206B27EE8FA3}" destId="{1071912F-F802-B44F-A223-94F7EFBA5C95}" srcOrd="1" destOrd="0" presId="urn:microsoft.com/office/officeart/2008/layout/LinedList"/>
    <dgm:cxn modelId="{8FB1AF8B-F9A8-464A-8106-FD575B5E0356}" type="presParOf" srcId="{67C69D51-E8FF-2E44-97A6-D4B018DD152C}" destId="{922FFBF7-6813-2B47-948A-88A91ECA15A8}" srcOrd="2" destOrd="0" presId="urn:microsoft.com/office/officeart/2008/layout/LinedList"/>
    <dgm:cxn modelId="{3D042BA4-3B66-D448-A2EC-C159EC63CCF4}" type="presParOf" srcId="{67C69D51-E8FF-2E44-97A6-D4B018DD152C}" destId="{C82BE2C7-E55F-1641-9575-955544A86670}" srcOrd="3" destOrd="0" presId="urn:microsoft.com/office/officeart/2008/layout/LinedList"/>
    <dgm:cxn modelId="{AD14A8A7-6CFB-1548-A1FE-3AA5F27CB2C1}" type="presParOf" srcId="{C82BE2C7-E55F-1641-9575-955544A86670}" destId="{85B020AC-6F62-0C43-9E14-42083AC0EE9B}" srcOrd="0" destOrd="0" presId="urn:microsoft.com/office/officeart/2008/layout/LinedList"/>
    <dgm:cxn modelId="{3D5600CE-2AFB-8942-9933-B809B0B1B355}" type="presParOf" srcId="{C82BE2C7-E55F-1641-9575-955544A86670}" destId="{3C835D37-0448-6545-84E5-494F5D19FEDF}" srcOrd="1" destOrd="0" presId="urn:microsoft.com/office/officeart/2008/layout/LinedList"/>
    <dgm:cxn modelId="{B78A29D8-9D3B-7548-A6D7-85F6384162C6}" type="presParOf" srcId="{67C69D51-E8FF-2E44-97A6-D4B018DD152C}" destId="{2345DA0B-0D2B-A849-86C8-548863EEBACB}" srcOrd="4" destOrd="0" presId="urn:microsoft.com/office/officeart/2008/layout/LinedList"/>
    <dgm:cxn modelId="{05256C14-3AD0-1B4F-BCDC-3D95BDACD36E}" type="presParOf" srcId="{67C69D51-E8FF-2E44-97A6-D4B018DD152C}" destId="{AA8D6751-CBC4-0C4D-B352-0FE78BB71FA1}" srcOrd="5" destOrd="0" presId="urn:microsoft.com/office/officeart/2008/layout/LinedList"/>
    <dgm:cxn modelId="{A22D9191-9BDA-624D-93F6-EF034A21FE95}" type="presParOf" srcId="{AA8D6751-CBC4-0C4D-B352-0FE78BB71FA1}" destId="{0DF4B9B9-1914-994C-84B5-2AE16986CA13}" srcOrd="0" destOrd="0" presId="urn:microsoft.com/office/officeart/2008/layout/LinedList"/>
    <dgm:cxn modelId="{D79CBBAB-1FEA-964E-B524-565BB75269D8}" type="presParOf" srcId="{AA8D6751-CBC4-0C4D-B352-0FE78BB71FA1}" destId="{F61C4956-D8BF-D64F-AB1A-AD5CCAB307FF}" srcOrd="1" destOrd="0" presId="urn:microsoft.com/office/officeart/2008/layout/LinedList"/>
    <dgm:cxn modelId="{875E6AE6-9E7E-5E4C-9A34-222F5FDDBF2A}" type="presParOf" srcId="{67C69D51-E8FF-2E44-97A6-D4B018DD152C}" destId="{19DFA701-0C0C-E042-874A-31FF46C667DD}" srcOrd="6" destOrd="0" presId="urn:microsoft.com/office/officeart/2008/layout/LinedList"/>
    <dgm:cxn modelId="{ADC94851-4241-4D4E-A6C4-A82337A1CC62}" type="presParOf" srcId="{67C69D51-E8FF-2E44-97A6-D4B018DD152C}" destId="{B808957C-6B29-874C-B1AE-EC6F3EA4DD8D}" srcOrd="7" destOrd="0" presId="urn:microsoft.com/office/officeart/2008/layout/LinedList"/>
    <dgm:cxn modelId="{B719BE3B-7E72-B241-BF50-6A0588994DF5}" type="presParOf" srcId="{B808957C-6B29-874C-B1AE-EC6F3EA4DD8D}" destId="{189EF339-E8B0-7C4F-9BF2-2E80150B4B41}" srcOrd="0" destOrd="0" presId="urn:microsoft.com/office/officeart/2008/layout/LinedList"/>
    <dgm:cxn modelId="{F9A1AAEA-4E4C-4045-BDB8-9D8A47A53312}" type="presParOf" srcId="{B808957C-6B29-874C-B1AE-EC6F3EA4DD8D}" destId="{A11B8F71-01F8-E64D-9FC2-C732B03E3E33}" srcOrd="1" destOrd="0" presId="urn:microsoft.com/office/officeart/2008/layout/LinedList"/>
    <dgm:cxn modelId="{C48A7C41-2197-6C4D-8712-1AECAD39BB94}" type="presParOf" srcId="{67C69D51-E8FF-2E44-97A6-D4B018DD152C}" destId="{AE603043-E228-E04C-BA33-2955AE113AA6}" srcOrd="8" destOrd="0" presId="urn:microsoft.com/office/officeart/2008/layout/LinedList"/>
    <dgm:cxn modelId="{E94581C9-F05E-1E4D-AC8B-DFA3B0CBFF08}" type="presParOf" srcId="{67C69D51-E8FF-2E44-97A6-D4B018DD152C}" destId="{12D98E84-01C3-CD42-8F36-2C83AFF4F1C3}" srcOrd="9" destOrd="0" presId="urn:microsoft.com/office/officeart/2008/layout/LinedList"/>
    <dgm:cxn modelId="{31E8F56B-761E-F34A-BFD3-39BE7C6E91BF}" type="presParOf" srcId="{12D98E84-01C3-CD42-8F36-2C83AFF4F1C3}" destId="{0006D0F7-4691-4A4A-A60D-5FDE8ABE4BB4}" srcOrd="0" destOrd="0" presId="urn:microsoft.com/office/officeart/2008/layout/LinedList"/>
    <dgm:cxn modelId="{D2398592-5C57-DC41-AFB9-12E8537F90D7}" type="presParOf" srcId="{12D98E84-01C3-CD42-8F36-2C83AFF4F1C3}" destId="{941185AF-DEA9-524E-BEA5-95C0104E2E0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2C5427E-450C-486D-8661-D9C11143FD2C}"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C1537EC8-E645-460D-9ACB-69A0AC0538FF}">
      <dgm:prSet/>
      <dgm:spPr/>
      <dgm:t>
        <a:bodyPr/>
        <a:lstStyle/>
        <a:p>
          <a:r>
            <a:rPr lang="tr-TR" b="1"/>
            <a:t>1.8. Kurum ve Kurumsallaşma Kavramları</a:t>
          </a:r>
          <a:endParaRPr lang="en-US"/>
        </a:p>
      </dgm:t>
    </dgm:pt>
    <dgm:pt modelId="{CFC4FB9F-67C9-4B47-8781-EA4C43820EEB}" type="parTrans" cxnId="{4621A1D0-2B09-4588-B5DD-E3533F8BBD11}">
      <dgm:prSet/>
      <dgm:spPr/>
      <dgm:t>
        <a:bodyPr/>
        <a:lstStyle/>
        <a:p>
          <a:endParaRPr lang="en-US"/>
        </a:p>
      </dgm:t>
    </dgm:pt>
    <dgm:pt modelId="{D2EFDB09-6C1E-4E90-A135-FBD78C6529AE}" type="sibTrans" cxnId="{4621A1D0-2B09-4588-B5DD-E3533F8BBD11}">
      <dgm:prSet/>
      <dgm:spPr/>
      <dgm:t>
        <a:bodyPr/>
        <a:lstStyle/>
        <a:p>
          <a:endParaRPr lang="en-US"/>
        </a:p>
      </dgm:t>
    </dgm:pt>
    <dgm:pt modelId="{6F39F43B-F497-449B-9BD0-79508265F2E2}">
      <dgm:prSet/>
      <dgm:spPr/>
      <dgm:t>
        <a:bodyPr/>
        <a:lstStyle/>
        <a:p>
          <a:r>
            <a:rPr lang="tr-TR" b="1" i="0"/>
            <a:t>Kurum ve Kurumsallaşmanın Faydaları:</a:t>
          </a:r>
          <a:endParaRPr lang="en-US"/>
        </a:p>
      </dgm:t>
    </dgm:pt>
    <dgm:pt modelId="{8F1DC5DC-62C9-460D-A1C1-006BCD69F6B1}" type="parTrans" cxnId="{55A2CEE5-2AD9-4BB2-9267-FAFCD35AD2AD}">
      <dgm:prSet/>
      <dgm:spPr/>
      <dgm:t>
        <a:bodyPr/>
        <a:lstStyle/>
        <a:p>
          <a:endParaRPr lang="en-US"/>
        </a:p>
      </dgm:t>
    </dgm:pt>
    <dgm:pt modelId="{F24A65DC-D2C8-44AF-A7A9-1A0BFD26A566}" type="sibTrans" cxnId="{55A2CEE5-2AD9-4BB2-9267-FAFCD35AD2AD}">
      <dgm:prSet/>
      <dgm:spPr/>
      <dgm:t>
        <a:bodyPr/>
        <a:lstStyle/>
        <a:p>
          <a:endParaRPr lang="en-US"/>
        </a:p>
      </dgm:t>
    </dgm:pt>
    <dgm:pt modelId="{E9EE1935-179D-4E96-B877-97C575744126}">
      <dgm:prSet/>
      <dgm:spPr/>
      <dgm:t>
        <a:bodyPr/>
        <a:lstStyle/>
        <a:p>
          <a:r>
            <a:rPr lang="tr-TR" b="1" i="0"/>
            <a:t>Artan istikrar:</a:t>
          </a:r>
          <a:r>
            <a:rPr lang="tr-TR" b="0" i="0"/>
            <a:t> Kurumsallaşma, organizasyonlara </a:t>
          </a:r>
          <a:r>
            <a:rPr lang="tr-TR" b="1" i="0"/>
            <a:t>istikrar</a:t>
          </a:r>
          <a:r>
            <a:rPr lang="tr-TR" b="0" i="0"/>
            <a:t> ve </a:t>
          </a:r>
          <a:r>
            <a:rPr lang="tr-TR" b="1" i="0"/>
            <a:t>öngörülebilirlik</a:t>
          </a:r>
          <a:r>
            <a:rPr lang="tr-TR" b="0" i="0"/>
            <a:t> sağlar.</a:t>
          </a:r>
          <a:endParaRPr lang="en-US"/>
        </a:p>
      </dgm:t>
    </dgm:pt>
    <dgm:pt modelId="{48FC8FBF-9BC8-4814-ACC8-D0FC456AE6BE}" type="parTrans" cxnId="{77FFD223-D3DB-4B9D-A1AB-7A14162A2D61}">
      <dgm:prSet/>
      <dgm:spPr/>
      <dgm:t>
        <a:bodyPr/>
        <a:lstStyle/>
        <a:p>
          <a:endParaRPr lang="en-US"/>
        </a:p>
      </dgm:t>
    </dgm:pt>
    <dgm:pt modelId="{E62A8059-9734-41B2-8AEF-30242F87B62A}" type="sibTrans" cxnId="{77FFD223-D3DB-4B9D-A1AB-7A14162A2D61}">
      <dgm:prSet/>
      <dgm:spPr/>
      <dgm:t>
        <a:bodyPr/>
        <a:lstStyle/>
        <a:p>
          <a:endParaRPr lang="en-US"/>
        </a:p>
      </dgm:t>
    </dgm:pt>
    <dgm:pt modelId="{FEEA2774-DC0B-4EA1-A5D6-9E7162572B48}">
      <dgm:prSet/>
      <dgm:spPr/>
      <dgm:t>
        <a:bodyPr/>
        <a:lstStyle/>
        <a:p>
          <a:r>
            <a:rPr lang="tr-TR" b="1" i="0"/>
            <a:t>Azalan belirsizlik:</a:t>
          </a:r>
          <a:r>
            <a:rPr lang="tr-TR" b="0" i="0"/>
            <a:t> Kurumsallaşma, organizasyonların çevrelerindeki </a:t>
          </a:r>
          <a:r>
            <a:rPr lang="tr-TR" b="1" i="0"/>
            <a:t>belirsizliği</a:t>
          </a:r>
          <a:r>
            <a:rPr lang="tr-TR" b="0" i="0"/>
            <a:t> azaltmaya yardımcı olur.</a:t>
          </a:r>
          <a:endParaRPr lang="en-US"/>
        </a:p>
      </dgm:t>
    </dgm:pt>
    <dgm:pt modelId="{B65F7559-A8A3-4EC0-8285-D4A22BE38B68}" type="parTrans" cxnId="{0C1E6591-7A75-4A73-8290-E0697FE74CE7}">
      <dgm:prSet/>
      <dgm:spPr/>
      <dgm:t>
        <a:bodyPr/>
        <a:lstStyle/>
        <a:p>
          <a:endParaRPr lang="en-US"/>
        </a:p>
      </dgm:t>
    </dgm:pt>
    <dgm:pt modelId="{33B3F142-90EA-455A-ABF0-4F06AA7603E9}" type="sibTrans" cxnId="{0C1E6591-7A75-4A73-8290-E0697FE74CE7}">
      <dgm:prSet/>
      <dgm:spPr/>
      <dgm:t>
        <a:bodyPr/>
        <a:lstStyle/>
        <a:p>
          <a:endParaRPr lang="en-US"/>
        </a:p>
      </dgm:t>
    </dgm:pt>
    <dgm:pt modelId="{FE2597B6-7070-481C-8137-19CB1085C83B}">
      <dgm:prSet/>
      <dgm:spPr/>
      <dgm:t>
        <a:bodyPr/>
        <a:lstStyle/>
        <a:p>
          <a:r>
            <a:rPr lang="tr-TR" b="1" i="0"/>
            <a:t>Artan meşruiyet:</a:t>
          </a:r>
          <a:r>
            <a:rPr lang="tr-TR" b="0" i="0"/>
            <a:t> Kurumsallaşma, organizasyonların </a:t>
          </a:r>
          <a:r>
            <a:rPr lang="tr-TR" b="1" i="0"/>
            <a:t>meşruiyet</a:t>
          </a:r>
          <a:r>
            <a:rPr lang="tr-TR" b="0" i="0"/>
            <a:t> kazanmasına yardımcı olur.</a:t>
          </a:r>
          <a:endParaRPr lang="en-US"/>
        </a:p>
      </dgm:t>
    </dgm:pt>
    <dgm:pt modelId="{247E1ECA-2048-41A5-A3F0-7D6492035F2F}" type="parTrans" cxnId="{B4346007-2251-4F58-AA6C-36B43CA65C4E}">
      <dgm:prSet/>
      <dgm:spPr/>
      <dgm:t>
        <a:bodyPr/>
        <a:lstStyle/>
        <a:p>
          <a:endParaRPr lang="en-US"/>
        </a:p>
      </dgm:t>
    </dgm:pt>
    <dgm:pt modelId="{49869FC0-38A7-4CEF-93CF-86066795B657}" type="sibTrans" cxnId="{B4346007-2251-4F58-AA6C-36B43CA65C4E}">
      <dgm:prSet/>
      <dgm:spPr/>
      <dgm:t>
        <a:bodyPr/>
        <a:lstStyle/>
        <a:p>
          <a:endParaRPr lang="en-US"/>
        </a:p>
      </dgm:t>
    </dgm:pt>
    <dgm:pt modelId="{F3D76E13-7EB6-420D-B7B9-1C4A4443718F}">
      <dgm:prSet/>
      <dgm:spPr/>
      <dgm:t>
        <a:bodyPr/>
        <a:lstStyle/>
        <a:p>
          <a:r>
            <a:rPr lang="tr-TR" b="1" i="0"/>
            <a:t>Geliştirilmiş performans:</a:t>
          </a:r>
          <a:r>
            <a:rPr lang="tr-TR" b="0" i="0"/>
            <a:t> Kurumsallaşma, organizasyonların </a:t>
          </a:r>
          <a:r>
            <a:rPr lang="tr-TR" b="1" i="0"/>
            <a:t>performanslarını</a:t>
          </a:r>
          <a:r>
            <a:rPr lang="tr-TR" b="0" i="0"/>
            <a:t> geliştirmelerine yardımcı olur.</a:t>
          </a:r>
          <a:endParaRPr lang="en-US"/>
        </a:p>
      </dgm:t>
    </dgm:pt>
    <dgm:pt modelId="{4090BA33-6956-4AA7-B99E-ADE737A4BC4D}" type="parTrans" cxnId="{9C609EC8-9D04-4CAB-B84E-004CE6673DAA}">
      <dgm:prSet/>
      <dgm:spPr/>
      <dgm:t>
        <a:bodyPr/>
        <a:lstStyle/>
        <a:p>
          <a:endParaRPr lang="en-US"/>
        </a:p>
      </dgm:t>
    </dgm:pt>
    <dgm:pt modelId="{A182870F-C2DE-4EE8-9732-5726726EB6B5}" type="sibTrans" cxnId="{9C609EC8-9D04-4CAB-B84E-004CE6673DAA}">
      <dgm:prSet/>
      <dgm:spPr/>
      <dgm:t>
        <a:bodyPr/>
        <a:lstStyle/>
        <a:p>
          <a:endParaRPr lang="en-US"/>
        </a:p>
      </dgm:t>
    </dgm:pt>
    <dgm:pt modelId="{C2CFFB76-1D52-480F-A9BA-C9B34C07417A}">
      <dgm:prSet/>
      <dgm:spPr/>
      <dgm:t>
        <a:bodyPr/>
        <a:lstStyle/>
        <a:p>
          <a:r>
            <a:rPr lang="tr-TR" b="1" i="0"/>
            <a:t>Kurum ve Kurumsallaşmanın Sorunları:</a:t>
          </a:r>
          <a:endParaRPr lang="en-US"/>
        </a:p>
      </dgm:t>
    </dgm:pt>
    <dgm:pt modelId="{B894093A-7917-4D65-985E-9E4051FC81CD}" type="parTrans" cxnId="{B14E9053-8159-4FCB-A30C-3E59EF280B54}">
      <dgm:prSet/>
      <dgm:spPr/>
      <dgm:t>
        <a:bodyPr/>
        <a:lstStyle/>
        <a:p>
          <a:endParaRPr lang="en-US"/>
        </a:p>
      </dgm:t>
    </dgm:pt>
    <dgm:pt modelId="{560BB72A-9BC7-4ED1-A894-2CE73848A99A}" type="sibTrans" cxnId="{B14E9053-8159-4FCB-A30C-3E59EF280B54}">
      <dgm:prSet/>
      <dgm:spPr/>
      <dgm:t>
        <a:bodyPr/>
        <a:lstStyle/>
        <a:p>
          <a:endParaRPr lang="en-US"/>
        </a:p>
      </dgm:t>
    </dgm:pt>
    <dgm:pt modelId="{F67189A6-3F3A-4044-B56B-1707D728B492}">
      <dgm:prSet/>
      <dgm:spPr/>
      <dgm:t>
        <a:bodyPr/>
        <a:lstStyle/>
        <a:p>
          <a:r>
            <a:rPr lang="tr-TR" b="1" i="0"/>
            <a:t>Bürokrasi:</a:t>
          </a:r>
          <a:r>
            <a:rPr lang="tr-TR" b="0" i="0"/>
            <a:t> Kurumsallaşma, organizasyonlarda </a:t>
          </a:r>
          <a:r>
            <a:rPr lang="tr-TR" b="1" i="0"/>
            <a:t>bürokrasiyi</a:t>
          </a:r>
          <a:r>
            <a:rPr lang="tr-TR" b="0" i="0"/>
            <a:t> artırabilir.</a:t>
          </a:r>
          <a:endParaRPr lang="en-US"/>
        </a:p>
      </dgm:t>
    </dgm:pt>
    <dgm:pt modelId="{80CBD518-F0BB-42EA-AF56-64820D39CD4E}" type="parTrans" cxnId="{3389BC21-680D-4EC4-919A-5B68E08C97C6}">
      <dgm:prSet/>
      <dgm:spPr/>
      <dgm:t>
        <a:bodyPr/>
        <a:lstStyle/>
        <a:p>
          <a:endParaRPr lang="en-US"/>
        </a:p>
      </dgm:t>
    </dgm:pt>
    <dgm:pt modelId="{B8EE464F-D20A-4101-83C7-51923F8CF79C}" type="sibTrans" cxnId="{3389BC21-680D-4EC4-919A-5B68E08C97C6}">
      <dgm:prSet/>
      <dgm:spPr/>
      <dgm:t>
        <a:bodyPr/>
        <a:lstStyle/>
        <a:p>
          <a:endParaRPr lang="en-US"/>
        </a:p>
      </dgm:t>
    </dgm:pt>
    <dgm:pt modelId="{AF6B1692-C63C-43F9-B5FE-C52460580135}">
      <dgm:prSet/>
      <dgm:spPr/>
      <dgm:t>
        <a:bodyPr/>
        <a:lstStyle/>
        <a:p>
          <a:r>
            <a:rPr lang="tr-TR" b="1" i="0"/>
            <a:t>Esneklik kaybı:</a:t>
          </a:r>
          <a:r>
            <a:rPr lang="tr-TR" b="0" i="0"/>
            <a:t> Kurumsallaşma, organizasyonların </a:t>
          </a:r>
          <a:r>
            <a:rPr lang="tr-TR" b="1" i="0"/>
            <a:t>esnekliğini</a:t>
          </a:r>
          <a:r>
            <a:rPr lang="tr-TR" b="0" i="0"/>
            <a:t> azaltabilir.</a:t>
          </a:r>
          <a:endParaRPr lang="en-US"/>
        </a:p>
      </dgm:t>
    </dgm:pt>
    <dgm:pt modelId="{C037148F-7781-4353-9E2A-0FBB494317BD}" type="parTrans" cxnId="{245A0DB8-6068-443F-A689-F7512AD59E75}">
      <dgm:prSet/>
      <dgm:spPr/>
      <dgm:t>
        <a:bodyPr/>
        <a:lstStyle/>
        <a:p>
          <a:endParaRPr lang="en-US"/>
        </a:p>
      </dgm:t>
    </dgm:pt>
    <dgm:pt modelId="{80213349-C2C7-4AE6-83F1-40121369ED1A}" type="sibTrans" cxnId="{245A0DB8-6068-443F-A689-F7512AD59E75}">
      <dgm:prSet/>
      <dgm:spPr/>
      <dgm:t>
        <a:bodyPr/>
        <a:lstStyle/>
        <a:p>
          <a:endParaRPr lang="en-US"/>
        </a:p>
      </dgm:t>
    </dgm:pt>
    <dgm:pt modelId="{B2C64FE7-EDE2-4BD2-9B0D-F4BF95468C96}">
      <dgm:prSet/>
      <dgm:spPr/>
      <dgm:t>
        <a:bodyPr/>
        <a:lstStyle/>
        <a:p>
          <a:r>
            <a:rPr lang="tr-TR" b="1" i="0"/>
            <a:t>Yaratıcılığın bastırılması:</a:t>
          </a:r>
          <a:r>
            <a:rPr lang="tr-TR" b="0" i="0"/>
            <a:t> Kurumsallaşma, organizasyonlarda </a:t>
          </a:r>
          <a:r>
            <a:rPr lang="tr-TR" b="1" i="0"/>
            <a:t>yaratıcılığı</a:t>
          </a:r>
          <a:r>
            <a:rPr lang="tr-TR" b="0" i="0"/>
            <a:t> bastırabilir.</a:t>
          </a:r>
          <a:endParaRPr lang="en-US"/>
        </a:p>
      </dgm:t>
    </dgm:pt>
    <dgm:pt modelId="{CC3DA763-1347-48A2-ADCD-334DECC2B75C}" type="parTrans" cxnId="{41C98694-B9CF-4717-96B0-5BDECC4CABBA}">
      <dgm:prSet/>
      <dgm:spPr/>
      <dgm:t>
        <a:bodyPr/>
        <a:lstStyle/>
        <a:p>
          <a:endParaRPr lang="en-US"/>
        </a:p>
      </dgm:t>
    </dgm:pt>
    <dgm:pt modelId="{1260FCF3-E0AA-4F06-9F9F-2CC15181B9CC}" type="sibTrans" cxnId="{41C98694-B9CF-4717-96B0-5BDECC4CABBA}">
      <dgm:prSet/>
      <dgm:spPr/>
      <dgm:t>
        <a:bodyPr/>
        <a:lstStyle/>
        <a:p>
          <a:endParaRPr lang="en-US"/>
        </a:p>
      </dgm:t>
    </dgm:pt>
    <dgm:pt modelId="{0FFA835A-26D1-FC41-95D3-AC470AD7BAD6}" type="pres">
      <dgm:prSet presAssocID="{32C5427E-450C-486D-8661-D9C11143FD2C}" presName="linear" presStyleCnt="0">
        <dgm:presLayoutVars>
          <dgm:animLvl val="lvl"/>
          <dgm:resizeHandles val="exact"/>
        </dgm:presLayoutVars>
      </dgm:prSet>
      <dgm:spPr/>
    </dgm:pt>
    <dgm:pt modelId="{C1E346DB-4BC5-8440-A72C-68439D269F56}" type="pres">
      <dgm:prSet presAssocID="{C1537EC8-E645-460D-9ACB-69A0AC0538FF}" presName="parentText" presStyleLbl="node1" presStyleIdx="0" presStyleCnt="3">
        <dgm:presLayoutVars>
          <dgm:chMax val="0"/>
          <dgm:bulletEnabled val="1"/>
        </dgm:presLayoutVars>
      </dgm:prSet>
      <dgm:spPr/>
    </dgm:pt>
    <dgm:pt modelId="{04E92129-BE66-CC49-8454-8904814AFBA2}" type="pres">
      <dgm:prSet presAssocID="{D2EFDB09-6C1E-4E90-A135-FBD78C6529AE}" presName="spacer" presStyleCnt="0"/>
      <dgm:spPr/>
    </dgm:pt>
    <dgm:pt modelId="{95D65FD0-4D9E-5B41-9633-7CBF9E4DEA34}" type="pres">
      <dgm:prSet presAssocID="{6F39F43B-F497-449B-9BD0-79508265F2E2}" presName="parentText" presStyleLbl="node1" presStyleIdx="1" presStyleCnt="3">
        <dgm:presLayoutVars>
          <dgm:chMax val="0"/>
          <dgm:bulletEnabled val="1"/>
        </dgm:presLayoutVars>
      </dgm:prSet>
      <dgm:spPr/>
    </dgm:pt>
    <dgm:pt modelId="{8BCD2F53-276D-CE41-B8A4-1189719EDC5E}" type="pres">
      <dgm:prSet presAssocID="{6F39F43B-F497-449B-9BD0-79508265F2E2}" presName="childText" presStyleLbl="revTx" presStyleIdx="0" presStyleCnt="2">
        <dgm:presLayoutVars>
          <dgm:bulletEnabled val="1"/>
        </dgm:presLayoutVars>
      </dgm:prSet>
      <dgm:spPr/>
    </dgm:pt>
    <dgm:pt modelId="{EC782760-4E53-3440-838B-4CFB2FE97967}" type="pres">
      <dgm:prSet presAssocID="{C2CFFB76-1D52-480F-A9BA-C9B34C07417A}" presName="parentText" presStyleLbl="node1" presStyleIdx="2" presStyleCnt="3">
        <dgm:presLayoutVars>
          <dgm:chMax val="0"/>
          <dgm:bulletEnabled val="1"/>
        </dgm:presLayoutVars>
      </dgm:prSet>
      <dgm:spPr/>
    </dgm:pt>
    <dgm:pt modelId="{0CE2770C-2895-3B4D-8238-DD1C8F3823B0}" type="pres">
      <dgm:prSet presAssocID="{C2CFFB76-1D52-480F-A9BA-C9B34C07417A}" presName="childText" presStyleLbl="revTx" presStyleIdx="1" presStyleCnt="2">
        <dgm:presLayoutVars>
          <dgm:bulletEnabled val="1"/>
        </dgm:presLayoutVars>
      </dgm:prSet>
      <dgm:spPr/>
    </dgm:pt>
  </dgm:ptLst>
  <dgm:cxnLst>
    <dgm:cxn modelId="{B4346007-2251-4F58-AA6C-36B43CA65C4E}" srcId="{6F39F43B-F497-449B-9BD0-79508265F2E2}" destId="{FE2597B6-7070-481C-8137-19CB1085C83B}" srcOrd="2" destOrd="0" parTransId="{247E1ECA-2048-41A5-A3F0-7D6492035F2F}" sibTransId="{49869FC0-38A7-4CEF-93CF-86066795B657}"/>
    <dgm:cxn modelId="{3389BC21-680D-4EC4-919A-5B68E08C97C6}" srcId="{C2CFFB76-1D52-480F-A9BA-C9B34C07417A}" destId="{F67189A6-3F3A-4044-B56B-1707D728B492}" srcOrd="0" destOrd="0" parTransId="{80CBD518-F0BB-42EA-AF56-64820D39CD4E}" sibTransId="{B8EE464F-D20A-4101-83C7-51923F8CF79C}"/>
    <dgm:cxn modelId="{77FFD223-D3DB-4B9D-A1AB-7A14162A2D61}" srcId="{6F39F43B-F497-449B-9BD0-79508265F2E2}" destId="{E9EE1935-179D-4E96-B877-97C575744126}" srcOrd="0" destOrd="0" parTransId="{48FC8FBF-9BC8-4814-ACC8-D0FC456AE6BE}" sibTransId="{E62A8059-9734-41B2-8AEF-30242F87B62A}"/>
    <dgm:cxn modelId="{A8206438-B253-AD43-92AB-74A314B4B947}" type="presOf" srcId="{C1537EC8-E645-460D-9ACB-69A0AC0538FF}" destId="{C1E346DB-4BC5-8440-A72C-68439D269F56}" srcOrd="0" destOrd="0" presId="urn:microsoft.com/office/officeart/2005/8/layout/vList2"/>
    <dgm:cxn modelId="{2E851252-F050-9247-A06D-12AEB8A89A8B}" type="presOf" srcId="{FE2597B6-7070-481C-8137-19CB1085C83B}" destId="{8BCD2F53-276D-CE41-B8A4-1189719EDC5E}" srcOrd="0" destOrd="2" presId="urn:microsoft.com/office/officeart/2005/8/layout/vList2"/>
    <dgm:cxn modelId="{B14E9053-8159-4FCB-A30C-3E59EF280B54}" srcId="{32C5427E-450C-486D-8661-D9C11143FD2C}" destId="{C2CFFB76-1D52-480F-A9BA-C9B34C07417A}" srcOrd="2" destOrd="0" parTransId="{B894093A-7917-4D65-985E-9E4051FC81CD}" sibTransId="{560BB72A-9BC7-4ED1-A894-2CE73848A99A}"/>
    <dgm:cxn modelId="{3C401C54-2FC4-BF43-93CB-F2C9CD7E33EF}" type="presOf" srcId="{6F39F43B-F497-449B-9BD0-79508265F2E2}" destId="{95D65FD0-4D9E-5B41-9633-7CBF9E4DEA34}" srcOrd="0" destOrd="0" presId="urn:microsoft.com/office/officeart/2005/8/layout/vList2"/>
    <dgm:cxn modelId="{E7F92375-DF8B-A842-B3BE-11442716B377}" type="presOf" srcId="{F3D76E13-7EB6-420D-B7B9-1C4A4443718F}" destId="{8BCD2F53-276D-CE41-B8A4-1189719EDC5E}" srcOrd="0" destOrd="3" presId="urn:microsoft.com/office/officeart/2005/8/layout/vList2"/>
    <dgm:cxn modelId="{A05FFC7B-2511-5340-ABD7-B0E290E8D08B}" type="presOf" srcId="{32C5427E-450C-486D-8661-D9C11143FD2C}" destId="{0FFA835A-26D1-FC41-95D3-AC470AD7BAD6}" srcOrd="0" destOrd="0" presId="urn:microsoft.com/office/officeart/2005/8/layout/vList2"/>
    <dgm:cxn modelId="{04B4F083-2D0B-8943-9B8D-A57774BF1822}" type="presOf" srcId="{FEEA2774-DC0B-4EA1-A5D6-9E7162572B48}" destId="{8BCD2F53-276D-CE41-B8A4-1189719EDC5E}" srcOrd="0" destOrd="1" presId="urn:microsoft.com/office/officeart/2005/8/layout/vList2"/>
    <dgm:cxn modelId="{0C1E6591-7A75-4A73-8290-E0697FE74CE7}" srcId="{6F39F43B-F497-449B-9BD0-79508265F2E2}" destId="{FEEA2774-DC0B-4EA1-A5D6-9E7162572B48}" srcOrd="1" destOrd="0" parTransId="{B65F7559-A8A3-4EC0-8285-D4A22BE38B68}" sibTransId="{33B3F142-90EA-455A-ABF0-4F06AA7603E9}"/>
    <dgm:cxn modelId="{41C98694-B9CF-4717-96B0-5BDECC4CABBA}" srcId="{C2CFFB76-1D52-480F-A9BA-C9B34C07417A}" destId="{B2C64FE7-EDE2-4BD2-9B0D-F4BF95468C96}" srcOrd="2" destOrd="0" parTransId="{CC3DA763-1347-48A2-ADCD-334DECC2B75C}" sibTransId="{1260FCF3-E0AA-4F06-9F9F-2CC15181B9CC}"/>
    <dgm:cxn modelId="{C4533E97-0E53-6843-863C-F30F2164BD87}" type="presOf" srcId="{E9EE1935-179D-4E96-B877-97C575744126}" destId="{8BCD2F53-276D-CE41-B8A4-1189719EDC5E}" srcOrd="0" destOrd="0" presId="urn:microsoft.com/office/officeart/2005/8/layout/vList2"/>
    <dgm:cxn modelId="{245A0DB8-6068-443F-A689-F7512AD59E75}" srcId="{C2CFFB76-1D52-480F-A9BA-C9B34C07417A}" destId="{AF6B1692-C63C-43F9-B5FE-C52460580135}" srcOrd="1" destOrd="0" parTransId="{C037148F-7781-4353-9E2A-0FBB494317BD}" sibTransId="{80213349-C2C7-4AE6-83F1-40121369ED1A}"/>
    <dgm:cxn modelId="{3BE45BB8-0544-344B-AF2D-D98FD01C6BE3}" type="presOf" srcId="{B2C64FE7-EDE2-4BD2-9B0D-F4BF95468C96}" destId="{0CE2770C-2895-3B4D-8238-DD1C8F3823B0}" srcOrd="0" destOrd="2" presId="urn:microsoft.com/office/officeart/2005/8/layout/vList2"/>
    <dgm:cxn modelId="{9C609EC8-9D04-4CAB-B84E-004CE6673DAA}" srcId="{6F39F43B-F497-449B-9BD0-79508265F2E2}" destId="{F3D76E13-7EB6-420D-B7B9-1C4A4443718F}" srcOrd="3" destOrd="0" parTransId="{4090BA33-6956-4AA7-B99E-ADE737A4BC4D}" sibTransId="{A182870F-C2DE-4EE8-9732-5726726EB6B5}"/>
    <dgm:cxn modelId="{328280CE-7B08-C94A-94DB-1CDC10FC9661}" type="presOf" srcId="{F67189A6-3F3A-4044-B56B-1707D728B492}" destId="{0CE2770C-2895-3B4D-8238-DD1C8F3823B0}" srcOrd="0" destOrd="0" presId="urn:microsoft.com/office/officeart/2005/8/layout/vList2"/>
    <dgm:cxn modelId="{4621A1D0-2B09-4588-B5DD-E3533F8BBD11}" srcId="{32C5427E-450C-486D-8661-D9C11143FD2C}" destId="{C1537EC8-E645-460D-9ACB-69A0AC0538FF}" srcOrd="0" destOrd="0" parTransId="{CFC4FB9F-67C9-4B47-8781-EA4C43820EEB}" sibTransId="{D2EFDB09-6C1E-4E90-A135-FBD78C6529AE}"/>
    <dgm:cxn modelId="{55A2CEE5-2AD9-4BB2-9267-FAFCD35AD2AD}" srcId="{32C5427E-450C-486D-8661-D9C11143FD2C}" destId="{6F39F43B-F497-449B-9BD0-79508265F2E2}" srcOrd="1" destOrd="0" parTransId="{8F1DC5DC-62C9-460D-A1C1-006BCD69F6B1}" sibTransId="{F24A65DC-D2C8-44AF-A7A9-1A0BFD26A566}"/>
    <dgm:cxn modelId="{BE779AE8-09D2-E74F-9963-7138B506092C}" type="presOf" srcId="{AF6B1692-C63C-43F9-B5FE-C52460580135}" destId="{0CE2770C-2895-3B4D-8238-DD1C8F3823B0}" srcOrd="0" destOrd="1" presId="urn:microsoft.com/office/officeart/2005/8/layout/vList2"/>
    <dgm:cxn modelId="{33AFCCF6-3124-9240-939D-903292DA5FA1}" type="presOf" srcId="{C2CFFB76-1D52-480F-A9BA-C9B34C07417A}" destId="{EC782760-4E53-3440-838B-4CFB2FE97967}" srcOrd="0" destOrd="0" presId="urn:microsoft.com/office/officeart/2005/8/layout/vList2"/>
    <dgm:cxn modelId="{8EDAAB30-968D-A949-8940-E0BC74B218DA}" type="presParOf" srcId="{0FFA835A-26D1-FC41-95D3-AC470AD7BAD6}" destId="{C1E346DB-4BC5-8440-A72C-68439D269F56}" srcOrd="0" destOrd="0" presId="urn:microsoft.com/office/officeart/2005/8/layout/vList2"/>
    <dgm:cxn modelId="{AB837B38-9EA5-7641-8774-5EE051504EED}" type="presParOf" srcId="{0FFA835A-26D1-FC41-95D3-AC470AD7BAD6}" destId="{04E92129-BE66-CC49-8454-8904814AFBA2}" srcOrd="1" destOrd="0" presId="urn:microsoft.com/office/officeart/2005/8/layout/vList2"/>
    <dgm:cxn modelId="{5559CC00-9C7B-D142-AB06-417B7A624FF6}" type="presParOf" srcId="{0FFA835A-26D1-FC41-95D3-AC470AD7BAD6}" destId="{95D65FD0-4D9E-5B41-9633-7CBF9E4DEA34}" srcOrd="2" destOrd="0" presId="urn:microsoft.com/office/officeart/2005/8/layout/vList2"/>
    <dgm:cxn modelId="{0970D552-73AE-454F-896F-85AD40E39BC8}" type="presParOf" srcId="{0FFA835A-26D1-FC41-95D3-AC470AD7BAD6}" destId="{8BCD2F53-276D-CE41-B8A4-1189719EDC5E}" srcOrd="3" destOrd="0" presId="urn:microsoft.com/office/officeart/2005/8/layout/vList2"/>
    <dgm:cxn modelId="{9902EAC7-E980-924D-90DA-48E79B27DF79}" type="presParOf" srcId="{0FFA835A-26D1-FC41-95D3-AC470AD7BAD6}" destId="{EC782760-4E53-3440-838B-4CFB2FE97967}" srcOrd="4" destOrd="0" presId="urn:microsoft.com/office/officeart/2005/8/layout/vList2"/>
    <dgm:cxn modelId="{C383074A-8729-7741-94F8-635FB2DE3E05}" type="presParOf" srcId="{0FFA835A-26D1-FC41-95D3-AC470AD7BAD6}" destId="{0CE2770C-2895-3B4D-8238-DD1C8F3823B0}"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870E58C-62ED-4FAD-883F-84160F3959E3}"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37F2A20F-5800-4F72-8EAF-02EA54373A99}">
      <dgm:prSet/>
      <dgm:spPr/>
      <dgm:t>
        <a:bodyPr/>
        <a:lstStyle/>
        <a:p>
          <a:r>
            <a:rPr lang="tr-TR" b="1" i="0"/>
            <a:t>Popülasyon Ekoloji Yaklaşımının Önermeleri:</a:t>
          </a:r>
          <a:endParaRPr lang="en-US"/>
        </a:p>
      </dgm:t>
    </dgm:pt>
    <dgm:pt modelId="{D8F36C91-A60C-4BA7-ACA4-99E429E65303}" type="parTrans" cxnId="{32F29256-6B15-4AF0-B771-1EE0C698FBE8}">
      <dgm:prSet/>
      <dgm:spPr/>
      <dgm:t>
        <a:bodyPr/>
        <a:lstStyle/>
        <a:p>
          <a:endParaRPr lang="en-US"/>
        </a:p>
      </dgm:t>
    </dgm:pt>
    <dgm:pt modelId="{5CFC30F7-D5A1-4C54-829B-6C904A6CE22B}" type="sibTrans" cxnId="{32F29256-6B15-4AF0-B771-1EE0C698FBE8}">
      <dgm:prSet/>
      <dgm:spPr/>
      <dgm:t>
        <a:bodyPr/>
        <a:lstStyle/>
        <a:p>
          <a:endParaRPr lang="en-US"/>
        </a:p>
      </dgm:t>
    </dgm:pt>
    <dgm:pt modelId="{883CA2C4-3B96-43EB-BF53-86A5793237E7}">
      <dgm:prSet/>
      <dgm:spPr/>
      <dgm:t>
        <a:bodyPr/>
        <a:lstStyle/>
        <a:p>
          <a:r>
            <a:rPr lang="tr-TR" b="0" i="0"/>
            <a:t>Organizasyonlar, çevrelerine </a:t>
          </a:r>
          <a:r>
            <a:rPr lang="tr-TR" b="1" i="0"/>
            <a:t>uyum sağlamak için sürekli değişime ve gelişime açık olmalıdır.</a:t>
          </a:r>
          <a:endParaRPr lang="en-US"/>
        </a:p>
      </dgm:t>
    </dgm:pt>
    <dgm:pt modelId="{D6746F7C-BC78-4875-9761-F59A94C02D2E}" type="parTrans" cxnId="{A45B1FCE-DD25-434D-9952-8CACAEA16FE6}">
      <dgm:prSet/>
      <dgm:spPr/>
      <dgm:t>
        <a:bodyPr/>
        <a:lstStyle/>
        <a:p>
          <a:endParaRPr lang="en-US"/>
        </a:p>
      </dgm:t>
    </dgm:pt>
    <dgm:pt modelId="{6E5B7DDB-316E-4577-88B6-9845C3BBED8C}" type="sibTrans" cxnId="{A45B1FCE-DD25-434D-9952-8CACAEA16FE6}">
      <dgm:prSet/>
      <dgm:spPr/>
      <dgm:t>
        <a:bodyPr/>
        <a:lstStyle/>
        <a:p>
          <a:endParaRPr lang="en-US"/>
        </a:p>
      </dgm:t>
    </dgm:pt>
    <dgm:pt modelId="{5CD1CE91-6AF3-475A-A494-3BFBE0E60CC1}">
      <dgm:prSet/>
      <dgm:spPr/>
      <dgm:t>
        <a:bodyPr/>
        <a:lstStyle/>
        <a:p>
          <a:r>
            <a:rPr lang="tr-TR" b="0" i="0"/>
            <a:t>Organizasyonlar, çevrelerindeki </a:t>
          </a:r>
          <a:r>
            <a:rPr lang="tr-TR" b="1" i="0"/>
            <a:t>fırsatları ve tehditleri</a:t>
          </a:r>
          <a:r>
            <a:rPr lang="tr-TR" b="0" i="0"/>
            <a:t> doğru şekilde değerlendirmelidir.</a:t>
          </a:r>
          <a:endParaRPr lang="en-US"/>
        </a:p>
      </dgm:t>
    </dgm:pt>
    <dgm:pt modelId="{26FD3215-F607-4548-BA25-1D710E6100E2}" type="parTrans" cxnId="{0BDAD8BB-B72F-4CA3-8813-19843A46A80C}">
      <dgm:prSet/>
      <dgm:spPr/>
      <dgm:t>
        <a:bodyPr/>
        <a:lstStyle/>
        <a:p>
          <a:endParaRPr lang="en-US"/>
        </a:p>
      </dgm:t>
    </dgm:pt>
    <dgm:pt modelId="{12FB0A3B-2B67-407E-B5FC-2DCBCF748283}" type="sibTrans" cxnId="{0BDAD8BB-B72F-4CA3-8813-19843A46A80C}">
      <dgm:prSet/>
      <dgm:spPr/>
      <dgm:t>
        <a:bodyPr/>
        <a:lstStyle/>
        <a:p>
          <a:endParaRPr lang="en-US"/>
        </a:p>
      </dgm:t>
    </dgm:pt>
    <dgm:pt modelId="{DE468F10-F927-46D6-98A6-D3372947FF72}">
      <dgm:prSet/>
      <dgm:spPr/>
      <dgm:t>
        <a:bodyPr/>
        <a:lstStyle/>
        <a:p>
          <a:r>
            <a:rPr lang="tr-TR" b="0" i="0"/>
            <a:t>Organizasyonlar, </a:t>
          </a:r>
          <a:r>
            <a:rPr lang="tr-TR" b="1" i="0"/>
            <a:t>kaynaklarını</a:t>
          </a:r>
          <a:r>
            <a:rPr lang="tr-TR" b="0" i="0"/>
            <a:t> etkin bir şekilde kullanmalıdır.</a:t>
          </a:r>
          <a:endParaRPr lang="en-US"/>
        </a:p>
      </dgm:t>
    </dgm:pt>
    <dgm:pt modelId="{80DCA278-89AA-4EC8-9606-32B588DBB659}" type="parTrans" cxnId="{B1FEBEEE-35BF-4CFA-AE87-BA6C4C2444EB}">
      <dgm:prSet/>
      <dgm:spPr/>
      <dgm:t>
        <a:bodyPr/>
        <a:lstStyle/>
        <a:p>
          <a:endParaRPr lang="en-US"/>
        </a:p>
      </dgm:t>
    </dgm:pt>
    <dgm:pt modelId="{692D9218-3EB6-4936-891C-797418C90BFF}" type="sibTrans" cxnId="{B1FEBEEE-35BF-4CFA-AE87-BA6C4C2444EB}">
      <dgm:prSet/>
      <dgm:spPr/>
      <dgm:t>
        <a:bodyPr/>
        <a:lstStyle/>
        <a:p>
          <a:endParaRPr lang="en-US"/>
        </a:p>
      </dgm:t>
    </dgm:pt>
    <dgm:pt modelId="{1AD7588A-E02C-4F82-960E-83F85B8B0442}">
      <dgm:prSet/>
      <dgm:spPr/>
      <dgm:t>
        <a:bodyPr/>
        <a:lstStyle/>
        <a:p>
          <a:r>
            <a:rPr lang="tr-TR" b="1" i="0"/>
            <a:t>Popülasyon Ekoloji Yaklaşımının Eleştirileri:</a:t>
          </a:r>
          <a:endParaRPr lang="en-US"/>
        </a:p>
      </dgm:t>
    </dgm:pt>
    <dgm:pt modelId="{083848E2-CB6A-42B0-8F7F-4F786D98C7B7}" type="parTrans" cxnId="{BFB859DE-7834-4561-98C1-559510A71D05}">
      <dgm:prSet/>
      <dgm:spPr/>
      <dgm:t>
        <a:bodyPr/>
        <a:lstStyle/>
        <a:p>
          <a:endParaRPr lang="en-US"/>
        </a:p>
      </dgm:t>
    </dgm:pt>
    <dgm:pt modelId="{B1AA7AFA-F582-4244-85B3-39ED40DA896F}" type="sibTrans" cxnId="{BFB859DE-7834-4561-98C1-559510A71D05}">
      <dgm:prSet/>
      <dgm:spPr/>
      <dgm:t>
        <a:bodyPr/>
        <a:lstStyle/>
        <a:p>
          <a:endParaRPr lang="en-US"/>
        </a:p>
      </dgm:t>
    </dgm:pt>
    <dgm:pt modelId="{22AB5934-EDC9-4870-AFC7-5292EAB663DC}">
      <dgm:prSet/>
      <dgm:spPr/>
      <dgm:t>
        <a:bodyPr/>
        <a:lstStyle/>
        <a:p>
          <a:r>
            <a:rPr lang="tr-TR" b="0" i="0"/>
            <a:t>Bu yaklaşım, organizasyonların </a:t>
          </a:r>
          <a:r>
            <a:rPr lang="tr-TR" b="1" i="0"/>
            <a:t>içsel özelliklerini</a:t>
          </a:r>
          <a:r>
            <a:rPr lang="tr-TR" b="0" i="0"/>
            <a:t> ve </a:t>
          </a:r>
          <a:r>
            <a:rPr lang="tr-TR" b="1" i="0"/>
            <a:t>dinamiklerini</a:t>
          </a:r>
          <a:r>
            <a:rPr lang="tr-TR" b="0" i="0"/>
            <a:t> yeterince dikkate almaz.</a:t>
          </a:r>
          <a:endParaRPr lang="en-US"/>
        </a:p>
      </dgm:t>
    </dgm:pt>
    <dgm:pt modelId="{9A5C83CB-E02D-42DC-B9E8-472AECFAA6A5}" type="parTrans" cxnId="{D8E106B3-A59E-4C02-84A4-FC048902D2A1}">
      <dgm:prSet/>
      <dgm:spPr/>
      <dgm:t>
        <a:bodyPr/>
        <a:lstStyle/>
        <a:p>
          <a:endParaRPr lang="en-US"/>
        </a:p>
      </dgm:t>
    </dgm:pt>
    <dgm:pt modelId="{FA5885E2-F61F-4F3D-9F35-C309CB78E1C0}" type="sibTrans" cxnId="{D8E106B3-A59E-4C02-84A4-FC048902D2A1}">
      <dgm:prSet/>
      <dgm:spPr/>
      <dgm:t>
        <a:bodyPr/>
        <a:lstStyle/>
        <a:p>
          <a:endParaRPr lang="en-US"/>
        </a:p>
      </dgm:t>
    </dgm:pt>
    <dgm:pt modelId="{FC280C9C-72CD-41F3-9A84-0E0B7AE8C0B4}">
      <dgm:prSet/>
      <dgm:spPr/>
      <dgm:t>
        <a:bodyPr/>
        <a:lstStyle/>
        <a:p>
          <a:r>
            <a:rPr lang="tr-TR" b="0" i="0"/>
            <a:t>Bu yaklaşım, </a:t>
          </a:r>
          <a:r>
            <a:rPr lang="tr-TR" b="1" i="0"/>
            <a:t>sosyal ve politik faktörlerin</a:t>
          </a:r>
          <a:r>
            <a:rPr lang="tr-TR" b="0" i="0"/>
            <a:t> rolünü göz ardı eder.</a:t>
          </a:r>
          <a:endParaRPr lang="en-US"/>
        </a:p>
      </dgm:t>
    </dgm:pt>
    <dgm:pt modelId="{4579D705-D723-43C9-9762-806833A619FA}" type="parTrans" cxnId="{860BF8FA-526F-47B5-866D-F5749A794DF4}">
      <dgm:prSet/>
      <dgm:spPr/>
      <dgm:t>
        <a:bodyPr/>
        <a:lstStyle/>
        <a:p>
          <a:endParaRPr lang="en-US"/>
        </a:p>
      </dgm:t>
    </dgm:pt>
    <dgm:pt modelId="{EE141871-5C0F-47ED-B7F4-376A72055430}" type="sibTrans" cxnId="{860BF8FA-526F-47B5-866D-F5749A794DF4}">
      <dgm:prSet/>
      <dgm:spPr/>
      <dgm:t>
        <a:bodyPr/>
        <a:lstStyle/>
        <a:p>
          <a:endParaRPr lang="en-US"/>
        </a:p>
      </dgm:t>
    </dgm:pt>
    <dgm:pt modelId="{0FBD5216-2524-4861-AAA3-16EE9F7EC5C8}">
      <dgm:prSet/>
      <dgm:spPr/>
      <dgm:t>
        <a:bodyPr/>
        <a:lstStyle/>
        <a:p>
          <a:r>
            <a:rPr lang="tr-TR" b="0" i="0"/>
            <a:t>Bu yaklaşım, </a:t>
          </a:r>
          <a:r>
            <a:rPr lang="tr-TR" b="1" i="0"/>
            <a:t>belirsizlikleri</a:t>
          </a:r>
          <a:r>
            <a:rPr lang="tr-TR" b="0" i="0"/>
            <a:t> yeterince dikkate almaz.</a:t>
          </a:r>
          <a:endParaRPr lang="en-US"/>
        </a:p>
      </dgm:t>
    </dgm:pt>
    <dgm:pt modelId="{322F0A5F-778F-4710-87EB-0FDF2AA9B54C}" type="parTrans" cxnId="{702D180B-D2EB-4E28-B453-BE849C37070A}">
      <dgm:prSet/>
      <dgm:spPr/>
      <dgm:t>
        <a:bodyPr/>
        <a:lstStyle/>
        <a:p>
          <a:endParaRPr lang="en-US"/>
        </a:p>
      </dgm:t>
    </dgm:pt>
    <dgm:pt modelId="{25927630-4893-4867-8022-4F55975D3DE3}" type="sibTrans" cxnId="{702D180B-D2EB-4E28-B453-BE849C37070A}">
      <dgm:prSet/>
      <dgm:spPr/>
      <dgm:t>
        <a:bodyPr/>
        <a:lstStyle/>
        <a:p>
          <a:endParaRPr lang="en-US"/>
        </a:p>
      </dgm:t>
    </dgm:pt>
    <dgm:pt modelId="{3DFF76A0-66BF-4B98-BBED-F31126D98B80}">
      <dgm:prSet/>
      <dgm:spPr/>
      <dgm:t>
        <a:bodyPr/>
        <a:lstStyle/>
        <a:p>
          <a:r>
            <a:rPr lang="tr-TR" b="1" i="0"/>
            <a:t>Popülasyon Ekoloji Yaklaşımının Örnekleri:</a:t>
          </a:r>
          <a:endParaRPr lang="en-US"/>
        </a:p>
      </dgm:t>
    </dgm:pt>
    <dgm:pt modelId="{51481344-3D02-45C3-BCC3-8D1E2051E273}" type="parTrans" cxnId="{D83BED0E-B452-48FF-9840-DB2E257D4630}">
      <dgm:prSet/>
      <dgm:spPr/>
      <dgm:t>
        <a:bodyPr/>
        <a:lstStyle/>
        <a:p>
          <a:endParaRPr lang="en-US"/>
        </a:p>
      </dgm:t>
    </dgm:pt>
    <dgm:pt modelId="{799F0191-C22A-4888-B55C-1538741FF56B}" type="sibTrans" cxnId="{D83BED0E-B452-48FF-9840-DB2E257D4630}">
      <dgm:prSet/>
      <dgm:spPr/>
      <dgm:t>
        <a:bodyPr/>
        <a:lstStyle/>
        <a:p>
          <a:endParaRPr lang="en-US"/>
        </a:p>
      </dgm:t>
    </dgm:pt>
    <dgm:pt modelId="{B0468797-5E8B-43AA-821B-5DD2601C5B26}">
      <dgm:prSet/>
      <dgm:spPr/>
      <dgm:t>
        <a:bodyPr/>
        <a:lstStyle/>
        <a:p>
          <a:r>
            <a:rPr lang="tr-TR" b="0" i="0"/>
            <a:t>Bir şirket, değişen müşteri taleplerine uyum sağlamak için ürün yelpazesini genişletebilir.</a:t>
          </a:r>
          <a:endParaRPr lang="en-US"/>
        </a:p>
      </dgm:t>
    </dgm:pt>
    <dgm:pt modelId="{AE1902A6-B903-422B-A529-FF6EC9FB8658}" type="parTrans" cxnId="{693B957A-838A-48DA-81B3-1975DE0C6ADE}">
      <dgm:prSet/>
      <dgm:spPr/>
      <dgm:t>
        <a:bodyPr/>
        <a:lstStyle/>
        <a:p>
          <a:endParaRPr lang="en-US"/>
        </a:p>
      </dgm:t>
    </dgm:pt>
    <dgm:pt modelId="{FA5C4717-73B6-467C-8402-04A20F03F86E}" type="sibTrans" cxnId="{693B957A-838A-48DA-81B3-1975DE0C6ADE}">
      <dgm:prSet/>
      <dgm:spPr/>
      <dgm:t>
        <a:bodyPr/>
        <a:lstStyle/>
        <a:p>
          <a:endParaRPr lang="en-US"/>
        </a:p>
      </dgm:t>
    </dgm:pt>
    <dgm:pt modelId="{489C84D3-08E6-4D9B-BC1E-E49606FE3A6A}">
      <dgm:prSet/>
      <dgm:spPr/>
      <dgm:t>
        <a:bodyPr/>
        <a:lstStyle/>
        <a:p>
          <a:r>
            <a:rPr lang="tr-TR" b="0" i="0"/>
            <a:t>Bir şirket, yeni teknolojilere yatırım yaparak üretim süreçlerini optimize edebilir.</a:t>
          </a:r>
          <a:endParaRPr lang="en-US"/>
        </a:p>
      </dgm:t>
    </dgm:pt>
    <dgm:pt modelId="{BB01C77E-F2B7-4597-892F-4CBC502DA166}" type="parTrans" cxnId="{7507F5B8-8FBE-4437-ACF8-1E8D489EBA1A}">
      <dgm:prSet/>
      <dgm:spPr/>
      <dgm:t>
        <a:bodyPr/>
        <a:lstStyle/>
        <a:p>
          <a:endParaRPr lang="en-US"/>
        </a:p>
      </dgm:t>
    </dgm:pt>
    <dgm:pt modelId="{7A624839-2E84-4669-A2A8-39211EF6D7D7}" type="sibTrans" cxnId="{7507F5B8-8FBE-4437-ACF8-1E8D489EBA1A}">
      <dgm:prSet/>
      <dgm:spPr/>
      <dgm:t>
        <a:bodyPr/>
        <a:lstStyle/>
        <a:p>
          <a:endParaRPr lang="en-US"/>
        </a:p>
      </dgm:t>
    </dgm:pt>
    <dgm:pt modelId="{5921749D-2C5B-4DB3-A98E-13DC974619EF}">
      <dgm:prSet/>
      <dgm:spPr/>
      <dgm:t>
        <a:bodyPr/>
        <a:lstStyle/>
        <a:p>
          <a:r>
            <a:rPr lang="tr-TR" b="0" i="0"/>
            <a:t>Bir şirket, çevresel kirliliği azaltmak için üretim tesislerinde yenilenebilir enerji kaynaklarını kullanmaya başlayabilir.</a:t>
          </a:r>
          <a:endParaRPr lang="en-US"/>
        </a:p>
      </dgm:t>
    </dgm:pt>
    <dgm:pt modelId="{7A5AD4A0-5180-45EC-9010-1BF5A8A63952}" type="parTrans" cxnId="{565C1045-CA47-4C12-A7B4-8CA07633B057}">
      <dgm:prSet/>
      <dgm:spPr/>
      <dgm:t>
        <a:bodyPr/>
        <a:lstStyle/>
        <a:p>
          <a:endParaRPr lang="en-US"/>
        </a:p>
      </dgm:t>
    </dgm:pt>
    <dgm:pt modelId="{304B6597-D016-4BD8-B512-1DF04954DEE1}" type="sibTrans" cxnId="{565C1045-CA47-4C12-A7B4-8CA07633B057}">
      <dgm:prSet/>
      <dgm:spPr/>
      <dgm:t>
        <a:bodyPr/>
        <a:lstStyle/>
        <a:p>
          <a:endParaRPr lang="en-US"/>
        </a:p>
      </dgm:t>
    </dgm:pt>
    <dgm:pt modelId="{9B8F78B9-B6FC-4942-BFFE-031D19E12F87}" type="pres">
      <dgm:prSet presAssocID="{0870E58C-62ED-4FAD-883F-84160F3959E3}" presName="linear" presStyleCnt="0">
        <dgm:presLayoutVars>
          <dgm:dir/>
          <dgm:animLvl val="lvl"/>
          <dgm:resizeHandles val="exact"/>
        </dgm:presLayoutVars>
      </dgm:prSet>
      <dgm:spPr/>
    </dgm:pt>
    <dgm:pt modelId="{4A891076-4310-A740-9F4F-46FCB0CE4E6E}" type="pres">
      <dgm:prSet presAssocID="{37F2A20F-5800-4F72-8EAF-02EA54373A99}" presName="parentLin" presStyleCnt="0"/>
      <dgm:spPr/>
    </dgm:pt>
    <dgm:pt modelId="{F418EA06-DE95-A34E-8B89-8B7E1BCA34B5}" type="pres">
      <dgm:prSet presAssocID="{37F2A20F-5800-4F72-8EAF-02EA54373A99}" presName="parentLeftMargin" presStyleLbl="node1" presStyleIdx="0" presStyleCnt="3"/>
      <dgm:spPr/>
    </dgm:pt>
    <dgm:pt modelId="{8C205675-F857-EA43-B6FB-26E19DF664CB}" type="pres">
      <dgm:prSet presAssocID="{37F2A20F-5800-4F72-8EAF-02EA54373A99}" presName="parentText" presStyleLbl="node1" presStyleIdx="0" presStyleCnt="3">
        <dgm:presLayoutVars>
          <dgm:chMax val="0"/>
          <dgm:bulletEnabled val="1"/>
        </dgm:presLayoutVars>
      </dgm:prSet>
      <dgm:spPr/>
    </dgm:pt>
    <dgm:pt modelId="{994FD272-30B5-954A-B903-7D137BFD9620}" type="pres">
      <dgm:prSet presAssocID="{37F2A20F-5800-4F72-8EAF-02EA54373A99}" presName="negativeSpace" presStyleCnt="0"/>
      <dgm:spPr/>
    </dgm:pt>
    <dgm:pt modelId="{6F32B1F8-EE44-5E49-941C-7BB2D938B798}" type="pres">
      <dgm:prSet presAssocID="{37F2A20F-5800-4F72-8EAF-02EA54373A99}" presName="childText" presStyleLbl="conFgAcc1" presStyleIdx="0" presStyleCnt="3">
        <dgm:presLayoutVars>
          <dgm:bulletEnabled val="1"/>
        </dgm:presLayoutVars>
      </dgm:prSet>
      <dgm:spPr/>
    </dgm:pt>
    <dgm:pt modelId="{3AF499EC-0E34-564F-B8C0-9C3BFC163B5F}" type="pres">
      <dgm:prSet presAssocID="{5CFC30F7-D5A1-4C54-829B-6C904A6CE22B}" presName="spaceBetweenRectangles" presStyleCnt="0"/>
      <dgm:spPr/>
    </dgm:pt>
    <dgm:pt modelId="{014FA360-30B0-C543-9144-B41ED18DE220}" type="pres">
      <dgm:prSet presAssocID="{1AD7588A-E02C-4F82-960E-83F85B8B0442}" presName="parentLin" presStyleCnt="0"/>
      <dgm:spPr/>
    </dgm:pt>
    <dgm:pt modelId="{9B2288BE-BD8A-AE4E-A1DC-51FD33A420F8}" type="pres">
      <dgm:prSet presAssocID="{1AD7588A-E02C-4F82-960E-83F85B8B0442}" presName="parentLeftMargin" presStyleLbl="node1" presStyleIdx="0" presStyleCnt="3"/>
      <dgm:spPr/>
    </dgm:pt>
    <dgm:pt modelId="{B8E9531E-A180-3E46-9115-C11A953233FB}" type="pres">
      <dgm:prSet presAssocID="{1AD7588A-E02C-4F82-960E-83F85B8B0442}" presName="parentText" presStyleLbl="node1" presStyleIdx="1" presStyleCnt="3">
        <dgm:presLayoutVars>
          <dgm:chMax val="0"/>
          <dgm:bulletEnabled val="1"/>
        </dgm:presLayoutVars>
      </dgm:prSet>
      <dgm:spPr/>
    </dgm:pt>
    <dgm:pt modelId="{71449A95-32FC-664B-9F43-16B556D19588}" type="pres">
      <dgm:prSet presAssocID="{1AD7588A-E02C-4F82-960E-83F85B8B0442}" presName="negativeSpace" presStyleCnt="0"/>
      <dgm:spPr/>
    </dgm:pt>
    <dgm:pt modelId="{647BAD99-235D-694F-96DC-9EBEEF5A35C2}" type="pres">
      <dgm:prSet presAssocID="{1AD7588A-E02C-4F82-960E-83F85B8B0442}" presName="childText" presStyleLbl="conFgAcc1" presStyleIdx="1" presStyleCnt="3">
        <dgm:presLayoutVars>
          <dgm:bulletEnabled val="1"/>
        </dgm:presLayoutVars>
      </dgm:prSet>
      <dgm:spPr/>
    </dgm:pt>
    <dgm:pt modelId="{16FD85DE-7DC7-7A47-8BBC-45B1E418323F}" type="pres">
      <dgm:prSet presAssocID="{B1AA7AFA-F582-4244-85B3-39ED40DA896F}" presName="spaceBetweenRectangles" presStyleCnt="0"/>
      <dgm:spPr/>
    </dgm:pt>
    <dgm:pt modelId="{D4684990-5118-944C-9AE1-B31931D70537}" type="pres">
      <dgm:prSet presAssocID="{3DFF76A0-66BF-4B98-BBED-F31126D98B80}" presName="parentLin" presStyleCnt="0"/>
      <dgm:spPr/>
    </dgm:pt>
    <dgm:pt modelId="{ABEE96B8-6B96-4640-8FD3-113A1D3D2CC8}" type="pres">
      <dgm:prSet presAssocID="{3DFF76A0-66BF-4B98-BBED-F31126D98B80}" presName="parentLeftMargin" presStyleLbl="node1" presStyleIdx="1" presStyleCnt="3"/>
      <dgm:spPr/>
    </dgm:pt>
    <dgm:pt modelId="{B61B50B7-4478-5B48-ADFE-D0FAEED877DB}" type="pres">
      <dgm:prSet presAssocID="{3DFF76A0-66BF-4B98-BBED-F31126D98B80}" presName="parentText" presStyleLbl="node1" presStyleIdx="2" presStyleCnt="3">
        <dgm:presLayoutVars>
          <dgm:chMax val="0"/>
          <dgm:bulletEnabled val="1"/>
        </dgm:presLayoutVars>
      </dgm:prSet>
      <dgm:spPr/>
    </dgm:pt>
    <dgm:pt modelId="{AB11A62A-B4B1-A547-B7A8-8118E3E2C340}" type="pres">
      <dgm:prSet presAssocID="{3DFF76A0-66BF-4B98-BBED-F31126D98B80}" presName="negativeSpace" presStyleCnt="0"/>
      <dgm:spPr/>
    </dgm:pt>
    <dgm:pt modelId="{1C1A4190-6672-3349-AE75-DA0D7BC592D4}" type="pres">
      <dgm:prSet presAssocID="{3DFF76A0-66BF-4B98-BBED-F31126D98B80}" presName="childText" presStyleLbl="conFgAcc1" presStyleIdx="2" presStyleCnt="3">
        <dgm:presLayoutVars>
          <dgm:bulletEnabled val="1"/>
        </dgm:presLayoutVars>
      </dgm:prSet>
      <dgm:spPr/>
    </dgm:pt>
  </dgm:ptLst>
  <dgm:cxnLst>
    <dgm:cxn modelId="{702D180B-D2EB-4E28-B453-BE849C37070A}" srcId="{1AD7588A-E02C-4F82-960E-83F85B8B0442}" destId="{0FBD5216-2524-4861-AAA3-16EE9F7EC5C8}" srcOrd="2" destOrd="0" parTransId="{322F0A5F-778F-4710-87EB-0FDF2AA9B54C}" sibTransId="{25927630-4893-4867-8022-4F55975D3DE3}"/>
    <dgm:cxn modelId="{D83BED0E-B452-48FF-9840-DB2E257D4630}" srcId="{0870E58C-62ED-4FAD-883F-84160F3959E3}" destId="{3DFF76A0-66BF-4B98-BBED-F31126D98B80}" srcOrd="2" destOrd="0" parTransId="{51481344-3D02-45C3-BCC3-8D1E2051E273}" sibTransId="{799F0191-C22A-4888-B55C-1538741FF56B}"/>
    <dgm:cxn modelId="{E74C191C-163D-9641-BCB5-875CF4DDF2D9}" type="presOf" srcId="{37F2A20F-5800-4F72-8EAF-02EA54373A99}" destId="{8C205675-F857-EA43-B6FB-26E19DF664CB}" srcOrd="1" destOrd="0" presId="urn:microsoft.com/office/officeart/2005/8/layout/list1"/>
    <dgm:cxn modelId="{E8BDC73A-DFA2-3E47-8D43-9B7B04BCB8C7}" type="presOf" srcId="{883CA2C4-3B96-43EB-BF53-86A5793237E7}" destId="{6F32B1F8-EE44-5E49-941C-7BB2D938B798}" srcOrd="0" destOrd="0" presId="urn:microsoft.com/office/officeart/2005/8/layout/list1"/>
    <dgm:cxn modelId="{565C1045-CA47-4C12-A7B4-8CA07633B057}" srcId="{3DFF76A0-66BF-4B98-BBED-F31126D98B80}" destId="{5921749D-2C5B-4DB3-A98E-13DC974619EF}" srcOrd="2" destOrd="0" parTransId="{7A5AD4A0-5180-45EC-9010-1BF5A8A63952}" sibTransId="{304B6597-D016-4BD8-B512-1DF04954DEE1}"/>
    <dgm:cxn modelId="{13BB9549-1944-5F4F-9BA9-FFC5DBA3B463}" type="presOf" srcId="{37F2A20F-5800-4F72-8EAF-02EA54373A99}" destId="{F418EA06-DE95-A34E-8B89-8B7E1BCA34B5}" srcOrd="0" destOrd="0" presId="urn:microsoft.com/office/officeart/2005/8/layout/list1"/>
    <dgm:cxn modelId="{610BEF70-00CC-8949-9F42-5B3CB3FE3785}" type="presOf" srcId="{5CD1CE91-6AF3-475A-A494-3BFBE0E60CC1}" destId="{6F32B1F8-EE44-5E49-941C-7BB2D938B798}" srcOrd="0" destOrd="1" presId="urn:microsoft.com/office/officeart/2005/8/layout/list1"/>
    <dgm:cxn modelId="{32F29256-6B15-4AF0-B771-1EE0C698FBE8}" srcId="{0870E58C-62ED-4FAD-883F-84160F3959E3}" destId="{37F2A20F-5800-4F72-8EAF-02EA54373A99}" srcOrd="0" destOrd="0" parTransId="{D8F36C91-A60C-4BA7-ACA4-99E429E65303}" sibTransId="{5CFC30F7-D5A1-4C54-829B-6C904A6CE22B}"/>
    <dgm:cxn modelId="{693B957A-838A-48DA-81B3-1975DE0C6ADE}" srcId="{3DFF76A0-66BF-4B98-BBED-F31126D98B80}" destId="{B0468797-5E8B-43AA-821B-5DD2601C5B26}" srcOrd="0" destOrd="0" parTransId="{AE1902A6-B903-422B-A529-FF6EC9FB8658}" sibTransId="{FA5C4717-73B6-467C-8402-04A20F03F86E}"/>
    <dgm:cxn modelId="{9D2A5C84-4E7A-674C-BD92-19DF60D1140B}" type="presOf" srcId="{DE468F10-F927-46D6-98A6-D3372947FF72}" destId="{6F32B1F8-EE44-5E49-941C-7BB2D938B798}" srcOrd="0" destOrd="2" presId="urn:microsoft.com/office/officeart/2005/8/layout/list1"/>
    <dgm:cxn modelId="{61CE1393-D47A-BC4A-B161-3B88C251D49D}" type="presOf" srcId="{0870E58C-62ED-4FAD-883F-84160F3959E3}" destId="{9B8F78B9-B6FC-4942-BFFE-031D19E12F87}" srcOrd="0" destOrd="0" presId="urn:microsoft.com/office/officeart/2005/8/layout/list1"/>
    <dgm:cxn modelId="{D8E106B3-A59E-4C02-84A4-FC048902D2A1}" srcId="{1AD7588A-E02C-4F82-960E-83F85B8B0442}" destId="{22AB5934-EDC9-4870-AFC7-5292EAB663DC}" srcOrd="0" destOrd="0" parTransId="{9A5C83CB-E02D-42DC-B9E8-472AECFAA6A5}" sibTransId="{FA5885E2-F61F-4F3D-9F35-C309CB78E1C0}"/>
    <dgm:cxn modelId="{7507F5B8-8FBE-4437-ACF8-1E8D489EBA1A}" srcId="{3DFF76A0-66BF-4B98-BBED-F31126D98B80}" destId="{489C84D3-08E6-4D9B-BC1E-E49606FE3A6A}" srcOrd="1" destOrd="0" parTransId="{BB01C77E-F2B7-4597-892F-4CBC502DA166}" sibTransId="{7A624839-2E84-4669-A2A8-39211EF6D7D7}"/>
    <dgm:cxn modelId="{0BDAD8BB-B72F-4CA3-8813-19843A46A80C}" srcId="{37F2A20F-5800-4F72-8EAF-02EA54373A99}" destId="{5CD1CE91-6AF3-475A-A494-3BFBE0E60CC1}" srcOrd="1" destOrd="0" parTransId="{26FD3215-F607-4548-BA25-1D710E6100E2}" sibTransId="{12FB0A3B-2B67-407E-B5FC-2DCBCF748283}"/>
    <dgm:cxn modelId="{7A6D67C5-BE2A-6148-B9A7-B1E3A021CEE4}" type="presOf" srcId="{22AB5934-EDC9-4870-AFC7-5292EAB663DC}" destId="{647BAD99-235D-694F-96DC-9EBEEF5A35C2}" srcOrd="0" destOrd="0" presId="urn:microsoft.com/office/officeart/2005/8/layout/list1"/>
    <dgm:cxn modelId="{0AB403C8-B619-9046-A569-1E36498723A0}" type="presOf" srcId="{0FBD5216-2524-4861-AAA3-16EE9F7EC5C8}" destId="{647BAD99-235D-694F-96DC-9EBEEF5A35C2}" srcOrd="0" destOrd="2" presId="urn:microsoft.com/office/officeart/2005/8/layout/list1"/>
    <dgm:cxn modelId="{A45B1FCE-DD25-434D-9952-8CACAEA16FE6}" srcId="{37F2A20F-5800-4F72-8EAF-02EA54373A99}" destId="{883CA2C4-3B96-43EB-BF53-86A5793237E7}" srcOrd="0" destOrd="0" parTransId="{D6746F7C-BC78-4875-9761-F59A94C02D2E}" sibTransId="{6E5B7DDB-316E-4577-88B6-9845C3BBED8C}"/>
    <dgm:cxn modelId="{BFB859DE-7834-4561-98C1-559510A71D05}" srcId="{0870E58C-62ED-4FAD-883F-84160F3959E3}" destId="{1AD7588A-E02C-4F82-960E-83F85B8B0442}" srcOrd="1" destOrd="0" parTransId="{083848E2-CB6A-42B0-8F7F-4F786D98C7B7}" sibTransId="{B1AA7AFA-F582-4244-85B3-39ED40DA896F}"/>
    <dgm:cxn modelId="{DD36FAE4-79CD-5B47-A254-326DCC182CD4}" type="presOf" srcId="{5921749D-2C5B-4DB3-A98E-13DC974619EF}" destId="{1C1A4190-6672-3349-AE75-DA0D7BC592D4}" srcOrd="0" destOrd="2" presId="urn:microsoft.com/office/officeart/2005/8/layout/list1"/>
    <dgm:cxn modelId="{142624E9-149C-7D48-9361-09424CA14B1B}" type="presOf" srcId="{B0468797-5E8B-43AA-821B-5DD2601C5B26}" destId="{1C1A4190-6672-3349-AE75-DA0D7BC592D4}" srcOrd="0" destOrd="0" presId="urn:microsoft.com/office/officeart/2005/8/layout/list1"/>
    <dgm:cxn modelId="{12A22DE9-5E93-0241-85D2-CACCA5020385}" type="presOf" srcId="{489C84D3-08E6-4D9B-BC1E-E49606FE3A6A}" destId="{1C1A4190-6672-3349-AE75-DA0D7BC592D4}" srcOrd="0" destOrd="1" presId="urn:microsoft.com/office/officeart/2005/8/layout/list1"/>
    <dgm:cxn modelId="{3944CEE9-3B12-2647-9590-DD251EDE7A09}" type="presOf" srcId="{3DFF76A0-66BF-4B98-BBED-F31126D98B80}" destId="{ABEE96B8-6B96-4640-8FD3-113A1D3D2CC8}" srcOrd="0" destOrd="0" presId="urn:microsoft.com/office/officeart/2005/8/layout/list1"/>
    <dgm:cxn modelId="{B1FEBEEE-35BF-4CFA-AE87-BA6C4C2444EB}" srcId="{37F2A20F-5800-4F72-8EAF-02EA54373A99}" destId="{DE468F10-F927-46D6-98A6-D3372947FF72}" srcOrd="2" destOrd="0" parTransId="{80DCA278-89AA-4EC8-9606-32B588DBB659}" sibTransId="{692D9218-3EB6-4936-891C-797418C90BFF}"/>
    <dgm:cxn modelId="{B51264F4-3643-0C42-96CF-AAB2AD39AC6A}" type="presOf" srcId="{3DFF76A0-66BF-4B98-BBED-F31126D98B80}" destId="{B61B50B7-4478-5B48-ADFE-D0FAEED877DB}" srcOrd="1" destOrd="0" presId="urn:microsoft.com/office/officeart/2005/8/layout/list1"/>
    <dgm:cxn modelId="{12B5D5F7-F94C-AA45-817A-8C1DE1F9C942}" type="presOf" srcId="{1AD7588A-E02C-4F82-960E-83F85B8B0442}" destId="{9B2288BE-BD8A-AE4E-A1DC-51FD33A420F8}" srcOrd="0" destOrd="0" presId="urn:microsoft.com/office/officeart/2005/8/layout/list1"/>
    <dgm:cxn modelId="{FEDBAAFA-BE59-164C-A8A1-7CE9A8681264}" type="presOf" srcId="{1AD7588A-E02C-4F82-960E-83F85B8B0442}" destId="{B8E9531E-A180-3E46-9115-C11A953233FB}" srcOrd="1" destOrd="0" presId="urn:microsoft.com/office/officeart/2005/8/layout/list1"/>
    <dgm:cxn modelId="{860BF8FA-526F-47B5-866D-F5749A794DF4}" srcId="{1AD7588A-E02C-4F82-960E-83F85B8B0442}" destId="{FC280C9C-72CD-41F3-9A84-0E0B7AE8C0B4}" srcOrd="1" destOrd="0" parTransId="{4579D705-D723-43C9-9762-806833A619FA}" sibTransId="{EE141871-5C0F-47ED-B7F4-376A72055430}"/>
    <dgm:cxn modelId="{6E0B4BFC-C5C6-7A40-8D74-8CC51948FB2F}" type="presOf" srcId="{FC280C9C-72CD-41F3-9A84-0E0B7AE8C0B4}" destId="{647BAD99-235D-694F-96DC-9EBEEF5A35C2}" srcOrd="0" destOrd="1" presId="urn:microsoft.com/office/officeart/2005/8/layout/list1"/>
    <dgm:cxn modelId="{DAA7E10D-73C0-7248-98FF-5F63879E5487}" type="presParOf" srcId="{9B8F78B9-B6FC-4942-BFFE-031D19E12F87}" destId="{4A891076-4310-A740-9F4F-46FCB0CE4E6E}" srcOrd="0" destOrd="0" presId="urn:microsoft.com/office/officeart/2005/8/layout/list1"/>
    <dgm:cxn modelId="{62CC6906-EBB5-7F48-9214-A83476769213}" type="presParOf" srcId="{4A891076-4310-A740-9F4F-46FCB0CE4E6E}" destId="{F418EA06-DE95-A34E-8B89-8B7E1BCA34B5}" srcOrd="0" destOrd="0" presId="urn:microsoft.com/office/officeart/2005/8/layout/list1"/>
    <dgm:cxn modelId="{CB639549-8619-1C4E-894E-A7ADBB989341}" type="presParOf" srcId="{4A891076-4310-A740-9F4F-46FCB0CE4E6E}" destId="{8C205675-F857-EA43-B6FB-26E19DF664CB}" srcOrd="1" destOrd="0" presId="urn:microsoft.com/office/officeart/2005/8/layout/list1"/>
    <dgm:cxn modelId="{24F320EB-65DE-E348-8E88-E5AB0E87E58A}" type="presParOf" srcId="{9B8F78B9-B6FC-4942-BFFE-031D19E12F87}" destId="{994FD272-30B5-954A-B903-7D137BFD9620}" srcOrd="1" destOrd="0" presId="urn:microsoft.com/office/officeart/2005/8/layout/list1"/>
    <dgm:cxn modelId="{0034273E-F0FB-EF46-8E0C-13C777B4D92A}" type="presParOf" srcId="{9B8F78B9-B6FC-4942-BFFE-031D19E12F87}" destId="{6F32B1F8-EE44-5E49-941C-7BB2D938B798}" srcOrd="2" destOrd="0" presId="urn:microsoft.com/office/officeart/2005/8/layout/list1"/>
    <dgm:cxn modelId="{3E9A2A80-A514-1D46-B515-C928125C033E}" type="presParOf" srcId="{9B8F78B9-B6FC-4942-BFFE-031D19E12F87}" destId="{3AF499EC-0E34-564F-B8C0-9C3BFC163B5F}" srcOrd="3" destOrd="0" presId="urn:microsoft.com/office/officeart/2005/8/layout/list1"/>
    <dgm:cxn modelId="{71E14ECE-14B4-7A49-9978-ABCCD3DFB6B1}" type="presParOf" srcId="{9B8F78B9-B6FC-4942-BFFE-031D19E12F87}" destId="{014FA360-30B0-C543-9144-B41ED18DE220}" srcOrd="4" destOrd="0" presId="urn:microsoft.com/office/officeart/2005/8/layout/list1"/>
    <dgm:cxn modelId="{C6689D49-A91E-994F-8437-819DF3B65B10}" type="presParOf" srcId="{014FA360-30B0-C543-9144-B41ED18DE220}" destId="{9B2288BE-BD8A-AE4E-A1DC-51FD33A420F8}" srcOrd="0" destOrd="0" presId="urn:microsoft.com/office/officeart/2005/8/layout/list1"/>
    <dgm:cxn modelId="{ED48355E-DC65-2A4F-8886-9C293392D3D0}" type="presParOf" srcId="{014FA360-30B0-C543-9144-B41ED18DE220}" destId="{B8E9531E-A180-3E46-9115-C11A953233FB}" srcOrd="1" destOrd="0" presId="urn:microsoft.com/office/officeart/2005/8/layout/list1"/>
    <dgm:cxn modelId="{530F43AC-1E0C-7D47-A6E6-76094984C99C}" type="presParOf" srcId="{9B8F78B9-B6FC-4942-BFFE-031D19E12F87}" destId="{71449A95-32FC-664B-9F43-16B556D19588}" srcOrd="5" destOrd="0" presId="urn:microsoft.com/office/officeart/2005/8/layout/list1"/>
    <dgm:cxn modelId="{C688F43A-FF57-8C4C-B8DF-36B2EFEEA090}" type="presParOf" srcId="{9B8F78B9-B6FC-4942-BFFE-031D19E12F87}" destId="{647BAD99-235D-694F-96DC-9EBEEF5A35C2}" srcOrd="6" destOrd="0" presId="urn:microsoft.com/office/officeart/2005/8/layout/list1"/>
    <dgm:cxn modelId="{C7E6F318-6910-4C4D-8F56-ECCBFFC5269F}" type="presParOf" srcId="{9B8F78B9-B6FC-4942-BFFE-031D19E12F87}" destId="{16FD85DE-7DC7-7A47-8BBC-45B1E418323F}" srcOrd="7" destOrd="0" presId="urn:microsoft.com/office/officeart/2005/8/layout/list1"/>
    <dgm:cxn modelId="{2B17C0D2-B3DE-3A4A-B7B7-A38DAED596B8}" type="presParOf" srcId="{9B8F78B9-B6FC-4942-BFFE-031D19E12F87}" destId="{D4684990-5118-944C-9AE1-B31931D70537}" srcOrd="8" destOrd="0" presId="urn:microsoft.com/office/officeart/2005/8/layout/list1"/>
    <dgm:cxn modelId="{2BBD26A0-D328-8F4C-B78A-92DF8B73DC5E}" type="presParOf" srcId="{D4684990-5118-944C-9AE1-B31931D70537}" destId="{ABEE96B8-6B96-4640-8FD3-113A1D3D2CC8}" srcOrd="0" destOrd="0" presId="urn:microsoft.com/office/officeart/2005/8/layout/list1"/>
    <dgm:cxn modelId="{3F8164EE-38A1-9C4B-986C-811FE844649F}" type="presParOf" srcId="{D4684990-5118-944C-9AE1-B31931D70537}" destId="{B61B50B7-4478-5B48-ADFE-D0FAEED877DB}" srcOrd="1" destOrd="0" presId="urn:microsoft.com/office/officeart/2005/8/layout/list1"/>
    <dgm:cxn modelId="{9E859AF5-C6B6-8947-A7B7-90FDE92028E4}" type="presParOf" srcId="{9B8F78B9-B6FC-4942-BFFE-031D19E12F87}" destId="{AB11A62A-B4B1-A547-B7A8-8118E3E2C340}" srcOrd="9" destOrd="0" presId="urn:microsoft.com/office/officeart/2005/8/layout/list1"/>
    <dgm:cxn modelId="{3E0B6B41-06D2-1B48-9F0F-6853943A4047}" type="presParOf" srcId="{9B8F78B9-B6FC-4942-BFFE-031D19E12F87}" destId="{1C1A4190-6672-3349-AE75-DA0D7BC592D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C24F02-B2A5-4EAD-854E-38047D1B256B}" type="doc">
      <dgm:prSet loTypeId="urn:microsoft.com/office/officeart/2005/8/layout/list1" loCatId="list" qsTypeId="urn:microsoft.com/office/officeart/2005/8/quickstyle/simple1" qsCatId="simple" csTypeId="urn:microsoft.com/office/officeart/2005/8/colors/accent4_2" csCatId="accent4"/>
      <dgm:spPr/>
      <dgm:t>
        <a:bodyPr/>
        <a:lstStyle/>
        <a:p>
          <a:endParaRPr lang="en-US"/>
        </a:p>
      </dgm:t>
    </dgm:pt>
    <dgm:pt modelId="{19DC1607-16FE-4449-8BE3-81838C6CDAF4}">
      <dgm:prSet/>
      <dgm:spPr/>
      <dgm:t>
        <a:bodyPr/>
        <a:lstStyle/>
        <a:p>
          <a:r>
            <a:rPr lang="tr-TR" b="1"/>
            <a:t>1.1. </a:t>
          </a:r>
          <a:r>
            <a:rPr lang="tr-TR"/>
            <a:t>Yapısal Koşul-Bağımlılık Yaklaşımı</a:t>
          </a:r>
          <a:endParaRPr lang="en-US"/>
        </a:p>
      </dgm:t>
    </dgm:pt>
    <dgm:pt modelId="{DDF16B64-994C-4FF8-BE55-8203BA3D5D81}" type="parTrans" cxnId="{EDE1445F-B3EF-429F-9F3C-9EA6A7222060}">
      <dgm:prSet/>
      <dgm:spPr/>
      <dgm:t>
        <a:bodyPr/>
        <a:lstStyle/>
        <a:p>
          <a:endParaRPr lang="en-US"/>
        </a:p>
      </dgm:t>
    </dgm:pt>
    <dgm:pt modelId="{93FAB5CC-5063-4E8F-997E-672850A30F6B}" type="sibTrans" cxnId="{EDE1445F-B3EF-429F-9F3C-9EA6A7222060}">
      <dgm:prSet/>
      <dgm:spPr/>
      <dgm:t>
        <a:bodyPr/>
        <a:lstStyle/>
        <a:p>
          <a:endParaRPr lang="en-US"/>
        </a:p>
      </dgm:t>
    </dgm:pt>
    <dgm:pt modelId="{A3C81D48-DFBB-4EC4-A1F6-16D6C0C59110}">
      <dgm:prSet/>
      <dgm:spPr/>
      <dgm:t>
        <a:bodyPr/>
        <a:lstStyle/>
        <a:p>
          <a:r>
            <a:rPr lang="tr-TR" b="1" i="0"/>
            <a:t>Yapısal Koşul-Bağımlılık Yaklaşımının Eleştirileri:</a:t>
          </a:r>
          <a:endParaRPr lang="en-US"/>
        </a:p>
      </dgm:t>
    </dgm:pt>
    <dgm:pt modelId="{BBC65B9C-85E1-4693-A91C-878EA293F1B3}" type="parTrans" cxnId="{5546035B-37EF-4E18-9ABB-58BD513611EA}">
      <dgm:prSet/>
      <dgm:spPr/>
      <dgm:t>
        <a:bodyPr/>
        <a:lstStyle/>
        <a:p>
          <a:endParaRPr lang="en-US"/>
        </a:p>
      </dgm:t>
    </dgm:pt>
    <dgm:pt modelId="{71AC2910-4DD8-472A-ACA9-E0E79DC2AF5B}" type="sibTrans" cxnId="{5546035B-37EF-4E18-9ABB-58BD513611EA}">
      <dgm:prSet/>
      <dgm:spPr/>
      <dgm:t>
        <a:bodyPr/>
        <a:lstStyle/>
        <a:p>
          <a:endParaRPr lang="en-US"/>
        </a:p>
      </dgm:t>
    </dgm:pt>
    <dgm:pt modelId="{6B9B9332-5639-4A4E-B360-B3DFE6BFC92F}">
      <dgm:prSet/>
      <dgm:spPr/>
      <dgm:t>
        <a:bodyPr/>
        <a:lstStyle/>
        <a:p>
          <a:r>
            <a:rPr lang="tr-TR" b="0" i="0"/>
            <a:t>Bu yaklaşım, çevrenin organizasyon üzerindeki etkisine aşırı odaklandığı için deterministik olarak eleştirilir.</a:t>
          </a:r>
          <a:endParaRPr lang="en-US"/>
        </a:p>
      </dgm:t>
    </dgm:pt>
    <dgm:pt modelId="{8E730462-5C02-4494-A806-7759576283E0}" type="parTrans" cxnId="{C067B4CE-0AAD-4C83-BB5A-621FBB873F24}">
      <dgm:prSet/>
      <dgm:spPr/>
      <dgm:t>
        <a:bodyPr/>
        <a:lstStyle/>
        <a:p>
          <a:endParaRPr lang="en-US"/>
        </a:p>
      </dgm:t>
    </dgm:pt>
    <dgm:pt modelId="{E55D18C5-FF63-4D4D-BB34-ECFDC70FAE36}" type="sibTrans" cxnId="{C067B4CE-0AAD-4C83-BB5A-621FBB873F24}">
      <dgm:prSet/>
      <dgm:spPr/>
      <dgm:t>
        <a:bodyPr/>
        <a:lstStyle/>
        <a:p>
          <a:endParaRPr lang="en-US"/>
        </a:p>
      </dgm:t>
    </dgm:pt>
    <dgm:pt modelId="{6A0448ED-4C19-4872-9D64-A80A616038D2}">
      <dgm:prSet/>
      <dgm:spPr/>
      <dgm:t>
        <a:bodyPr/>
        <a:lstStyle/>
        <a:p>
          <a:r>
            <a:rPr lang="tr-TR" b="0" i="0"/>
            <a:t>Bu yaklaşım, organizasyonların çevrelerine uyum sağlayabilmek için neler yapabileceklerine dair yeterince somut öneriler sunmadığı için de eleştirilir.</a:t>
          </a:r>
          <a:endParaRPr lang="en-US"/>
        </a:p>
      </dgm:t>
    </dgm:pt>
    <dgm:pt modelId="{44B32CBE-1AF5-45EC-B29B-0939C659186C}" type="parTrans" cxnId="{DD966CB9-39DE-434D-A59B-A4C0FB304BBC}">
      <dgm:prSet/>
      <dgm:spPr/>
      <dgm:t>
        <a:bodyPr/>
        <a:lstStyle/>
        <a:p>
          <a:endParaRPr lang="en-US"/>
        </a:p>
      </dgm:t>
    </dgm:pt>
    <dgm:pt modelId="{D843E2A0-0AA2-4718-B489-85DF29ED0A38}" type="sibTrans" cxnId="{DD966CB9-39DE-434D-A59B-A4C0FB304BBC}">
      <dgm:prSet/>
      <dgm:spPr/>
      <dgm:t>
        <a:bodyPr/>
        <a:lstStyle/>
        <a:p>
          <a:endParaRPr lang="en-US"/>
        </a:p>
      </dgm:t>
    </dgm:pt>
    <dgm:pt modelId="{E3E0EDFE-1CF1-46DF-8D1D-51BBCC7510DB}">
      <dgm:prSet/>
      <dgm:spPr/>
      <dgm:t>
        <a:bodyPr/>
        <a:lstStyle/>
        <a:p>
          <a:r>
            <a:rPr lang="tr-TR" b="1" i="0"/>
            <a:t>Yapısal Koşul-Bağımlılık Yaklaşımının Örnekleri:</a:t>
          </a:r>
          <a:endParaRPr lang="en-US"/>
        </a:p>
      </dgm:t>
    </dgm:pt>
    <dgm:pt modelId="{6E48F844-6758-4077-8A22-E4442DBF5880}" type="parTrans" cxnId="{7A23925B-9E94-4CA0-8484-9B07E2ED5EA5}">
      <dgm:prSet/>
      <dgm:spPr/>
      <dgm:t>
        <a:bodyPr/>
        <a:lstStyle/>
        <a:p>
          <a:endParaRPr lang="en-US"/>
        </a:p>
      </dgm:t>
    </dgm:pt>
    <dgm:pt modelId="{BC4A1016-2B6A-4764-AC7B-C985A0948E40}" type="sibTrans" cxnId="{7A23925B-9E94-4CA0-8484-9B07E2ED5EA5}">
      <dgm:prSet/>
      <dgm:spPr/>
      <dgm:t>
        <a:bodyPr/>
        <a:lstStyle/>
        <a:p>
          <a:endParaRPr lang="en-US"/>
        </a:p>
      </dgm:t>
    </dgm:pt>
    <dgm:pt modelId="{95A33DB5-459D-4CEB-93C5-0430261C04E2}">
      <dgm:prSet/>
      <dgm:spPr/>
      <dgm:t>
        <a:bodyPr/>
        <a:lstStyle/>
        <a:p>
          <a:r>
            <a:rPr lang="tr-TR" b="0" i="0"/>
            <a:t>Bir şirket, artan rekabet karşısında daha esnek bir organizasyon yapısına geçebilir.</a:t>
          </a:r>
          <a:endParaRPr lang="en-US"/>
        </a:p>
      </dgm:t>
    </dgm:pt>
    <dgm:pt modelId="{2F44F057-07E6-4794-A554-F4CBDE65AF16}" type="parTrans" cxnId="{30DECF46-D95E-435D-99B8-35E5563B26AB}">
      <dgm:prSet/>
      <dgm:spPr/>
      <dgm:t>
        <a:bodyPr/>
        <a:lstStyle/>
        <a:p>
          <a:endParaRPr lang="en-US"/>
        </a:p>
      </dgm:t>
    </dgm:pt>
    <dgm:pt modelId="{FA8F5876-5D4C-4917-BB2C-82018A6A6A15}" type="sibTrans" cxnId="{30DECF46-D95E-435D-99B8-35E5563B26AB}">
      <dgm:prSet/>
      <dgm:spPr/>
      <dgm:t>
        <a:bodyPr/>
        <a:lstStyle/>
        <a:p>
          <a:endParaRPr lang="en-US"/>
        </a:p>
      </dgm:t>
    </dgm:pt>
    <dgm:pt modelId="{78273CF8-65DB-4B73-A961-A2A2CBECC830}">
      <dgm:prSet/>
      <dgm:spPr/>
      <dgm:t>
        <a:bodyPr/>
        <a:lstStyle/>
        <a:p>
          <a:r>
            <a:rPr lang="tr-TR" b="0" i="0"/>
            <a:t>Bir sivil toplum kuruluşu, bağışçılarına daha fazla erişebilmek için sosyal medya platformlarını kullanmaya başlayabilir.</a:t>
          </a:r>
          <a:endParaRPr lang="en-US"/>
        </a:p>
      </dgm:t>
    </dgm:pt>
    <dgm:pt modelId="{8040B252-6E81-4DEB-B152-3BDFFBBBCDF9}" type="parTrans" cxnId="{9F653D44-DCCF-4B31-A58B-F5647E20521E}">
      <dgm:prSet/>
      <dgm:spPr/>
      <dgm:t>
        <a:bodyPr/>
        <a:lstStyle/>
        <a:p>
          <a:endParaRPr lang="en-US"/>
        </a:p>
      </dgm:t>
    </dgm:pt>
    <dgm:pt modelId="{31E2344B-E690-4A1A-ACCF-C65626185F3C}" type="sibTrans" cxnId="{9F653D44-DCCF-4B31-A58B-F5647E20521E}">
      <dgm:prSet/>
      <dgm:spPr/>
      <dgm:t>
        <a:bodyPr/>
        <a:lstStyle/>
        <a:p>
          <a:endParaRPr lang="en-US"/>
        </a:p>
      </dgm:t>
    </dgm:pt>
    <dgm:pt modelId="{558F7470-6211-4AED-8A21-DBE411239CE1}">
      <dgm:prSet/>
      <dgm:spPr/>
      <dgm:t>
        <a:bodyPr/>
        <a:lstStyle/>
        <a:p>
          <a:r>
            <a:rPr lang="tr-TR" b="0" i="0"/>
            <a:t>Bir devlet kurumu, karmaşıklaşan mevzuata uyum sağlayabilmek için uzman personel istihdam edebilir.</a:t>
          </a:r>
          <a:endParaRPr lang="en-US"/>
        </a:p>
      </dgm:t>
    </dgm:pt>
    <dgm:pt modelId="{FFD517A7-0464-4AB9-91C0-A98A67E50F6C}" type="parTrans" cxnId="{992B051B-ECAB-4163-B687-50A26ED65405}">
      <dgm:prSet/>
      <dgm:spPr/>
      <dgm:t>
        <a:bodyPr/>
        <a:lstStyle/>
        <a:p>
          <a:endParaRPr lang="en-US"/>
        </a:p>
      </dgm:t>
    </dgm:pt>
    <dgm:pt modelId="{AF9A8406-5A82-4B78-A8A9-762B364C759E}" type="sibTrans" cxnId="{992B051B-ECAB-4163-B687-50A26ED65405}">
      <dgm:prSet/>
      <dgm:spPr/>
      <dgm:t>
        <a:bodyPr/>
        <a:lstStyle/>
        <a:p>
          <a:endParaRPr lang="en-US"/>
        </a:p>
      </dgm:t>
    </dgm:pt>
    <dgm:pt modelId="{E4657733-CA0B-7E4B-96A4-517546B1810C}" type="pres">
      <dgm:prSet presAssocID="{5EC24F02-B2A5-4EAD-854E-38047D1B256B}" presName="linear" presStyleCnt="0">
        <dgm:presLayoutVars>
          <dgm:dir/>
          <dgm:animLvl val="lvl"/>
          <dgm:resizeHandles val="exact"/>
        </dgm:presLayoutVars>
      </dgm:prSet>
      <dgm:spPr/>
    </dgm:pt>
    <dgm:pt modelId="{F518CA43-24A1-914A-8534-9A63F20DD4C3}" type="pres">
      <dgm:prSet presAssocID="{19DC1607-16FE-4449-8BE3-81838C6CDAF4}" presName="parentLin" presStyleCnt="0"/>
      <dgm:spPr/>
    </dgm:pt>
    <dgm:pt modelId="{850E6D02-222F-5F47-96AC-CC9EF295CFCB}" type="pres">
      <dgm:prSet presAssocID="{19DC1607-16FE-4449-8BE3-81838C6CDAF4}" presName="parentLeftMargin" presStyleLbl="node1" presStyleIdx="0" presStyleCnt="3"/>
      <dgm:spPr/>
    </dgm:pt>
    <dgm:pt modelId="{9FCFF4C1-8940-F54C-8B32-21EFD7792EE4}" type="pres">
      <dgm:prSet presAssocID="{19DC1607-16FE-4449-8BE3-81838C6CDAF4}" presName="parentText" presStyleLbl="node1" presStyleIdx="0" presStyleCnt="3">
        <dgm:presLayoutVars>
          <dgm:chMax val="0"/>
          <dgm:bulletEnabled val="1"/>
        </dgm:presLayoutVars>
      </dgm:prSet>
      <dgm:spPr/>
    </dgm:pt>
    <dgm:pt modelId="{DCC24361-D7B3-EE4D-BE45-50F627D32C56}" type="pres">
      <dgm:prSet presAssocID="{19DC1607-16FE-4449-8BE3-81838C6CDAF4}" presName="negativeSpace" presStyleCnt="0"/>
      <dgm:spPr/>
    </dgm:pt>
    <dgm:pt modelId="{8F520CE3-F2D0-4F41-812E-09F4E6019DDB}" type="pres">
      <dgm:prSet presAssocID="{19DC1607-16FE-4449-8BE3-81838C6CDAF4}" presName="childText" presStyleLbl="conFgAcc1" presStyleIdx="0" presStyleCnt="3">
        <dgm:presLayoutVars>
          <dgm:bulletEnabled val="1"/>
        </dgm:presLayoutVars>
      </dgm:prSet>
      <dgm:spPr/>
    </dgm:pt>
    <dgm:pt modelId="{870D78A9-D4ED-2D41-9398-B1EDFBA9E25C}" type="pres">
      <dgm:prSet presAssocID="{93FAB5CC-5063-4E8F-997E-672850A30F6B}" presName="spaceBetweenRectangles" presStyleCnt="0"/>
      <dgm:spPr/>
    </dgm:pt>
    <dgm:pt modelId="{D9203018-D74C-C94B-AD6F-20B899415ABB}" type="pres">
      <dgm:prSet presAssocID="{A3C81D48-DFBB-4EC4-A1F6-16D6C0C59110}" presName="parentLin" presStyleCnt="0"/>
      <dgm:spPr/>
    </dgm:pt>
    <dgm:pt modelId="{39771226-BA64-4B4C-8E7A-E50EE06CEE58}" type="pres">
      <dgm:prSet presAssocID="{A3C81D48-DFBB-4EC4-A1F6-16D6C0C59110}" presName="parentLeftMargin" presStyleLbl="node1" presStyleIdx="0" presStyleCnt="3"/>
      <dgm:spPr/>
    </dgm:pt>
    <dgm:pt modelId="{6111AE8A-1762-0942-A131-BE0F9EFBA1D6}" type="pres">
      <dgm:prSet presAssocID="{A3C81D48-DFBB-4EC4-A1F6-16D6C0C59110}" presName="parentText" presStyleLbl="node1" presStyleIdx="1" presStyleCnt="3">
        <dgm:presLayoutVars>
          <dgm:chMax val="0"/>
          <dgm:bulletEnabled val="1"/>
        </dgm:presLayoutVars>
      </dgm:prSet>
      <dgm:spPr/>
    </dgm:pt>
    <dgm:pt modelId="{AFF46D3A-6C51-904D-8605-A6063BB8929A}" type="pres">
      <dgm:prSet presAssocID="{A3C81D48-DFBB-4EC4-A1F6-16D6C0C59110}" presName="negativeSpace" presStyleCnt="0"/>
      <dgm:spPr/>
    </dgm:pt>
    <dgm:pt modelId="{518095C6-801A-1644-9155-896644EB7F4D}" type="pres">
      <dgm:prSet presAssocID="{A3C81D48-DFBB-4EC4-A1F6-16D6C0C59110}" presName="childText" presStyleLbl="conFgAcc1" presStyleIdx="1" presStyleCnt="3">
        <dgm:presLayoutVars>
          <dgm:bulletEnabled val="1"/>
        </dgm:presLayoutVars>
      </dgm:prSet>
      <dgm:spPr/>
    </dgm:pt>
    <dgm:pt modelId="{CA47DE0F-45EC-BC48-876E-BD6BF5567A10}" type="pres">
      <dgm:prSet presAssocID="{71AC2910-4DD8-472A-ACA9-E0E79DC2AF5B}" presName="spaceBetweenRectangles" presStyleCnt="0"/>
      <dgm:spPr/>
    </dgm:pt>
    <dgm:pt modelId="{44E74238-3D9F-AA41-A398-432A78744080}" type="pres">
      <dgm:prSet presAssocID="{E3E0EDFE-1CF1-46DF-8D1D-51BBCC7510DB}" presName="parentLin" presStyleCnt="0"/>
      <dgm:spPr/>
    </dgm:pt>
    <dgm:pt modelId="{1B107B9B-B45F-4441-8F8B-27CBC4FDF279}" type="pres">
      <dgm:prSet presAssocID="{E3E0EDFE-1CF1-46DF-8D1D-51BBCC7510DB}" presName="parentLeftMargin" presStyleLbl="node1" presStyleIdx="1" presStyleCnt="3"/>
      <dgm:spPr/>
    </dgm:pt>
    <dgm:pt modelId="{AD59DCCD-A76D-A94B-90D1-531279025C04}" type="pres">
      <dgm:prSet presAssocID="{E3E0EDFE-1CF1-46DF-8D1D-51BBCC7510DB}" presName="parentText" presStyleLbl="node1" presStyleIdx="2" presStyleCnt="3">
        <dgm:presLayoutVars>
          <dgm:chMax val="0"/>
          <dgm:bulletEnabled val="1"/>
        </dgm:presLayoutVars>
      </dgm:prSet>
      <dgm:spPr/>
    </dgm:pt>
    <dgm:pt modelId="{89B2D207-795F-B946-87AF-94898E8D1EA2}" type="pres">
      <dgm:prSet presAssocID="{E3E0EDFE-1CF1-46DF-8D1D-51BBCC7510DB}" presName="negativeSpace" presStyleCnt="0"/>
      <dgm:spPr/>
    </dgm:pt>
    <dgm:pt modelId="{308A6FEB-6AC7-D24F-87D0-9B02E6DA3250}" type="pres">
      <dgm:prSet presAssocID="{E3E0EDFE-1CF1-46DF-8D1D-51BBCC7510DB}" presName="childText" presStyleLbl="conFgAcc1" presStyleIdx="2" presStyleCnt="3">
        <dgm:presLayoutVars>
          <dgm:bulletEnabled val="1"/>
        </dgm:presLayoutVars>
      </dgm:prSet>
      <dgm:spPr/>
    </dgm:pt>
  </dgm:ptLst>
  <dgm:cxnLst>
    <dgm:cxn modelId="{9876B201-0020-3348-AD81-D1585FA89AE2}" type="presOf" srcId="{6B9B9332-5639-4A4E-B360-B3DFE6BFC92F}" destId="{518095C6-801A-1644-9155-896644EB7F4D}" srcOrd="0" destOrd="0" presId="urn:microsoft.com/office/officeart/2005/8/layout/list1"/>
    <dgm:cxn modelId="{992B051B-ECAB-4163-B687-50A26ED65405}" srcId="{E3E0EDFE-1CF1-46DF-8D1D-51BBCC7510DB}" destId="{558F7470-6211-4AED-8A21-DBE411239CE1}" srcOrd="2" destOrd="0" parTransId="{FFD517A7-0464-4AB9-91C0-A98A67E50F6C}" sibTransId="{AF9A8406-5A82-4B78-A8A9-762B364C759E}"/>
    <dgm:cxn modelId="{5546035B-37EF-4E18-9ABB-58BD513611EA}" srcId="{5EC24F02-B2A5-4EAD-854E-38047D1B256B}" destId="{A3C81D48-DFBB-4EC4-A1F6-16D6C0C59110}" srcOrd="1" destOrd="0" parTransId="{BBC65B9C-85E1-4693-A91C-878EA293F1B3}" sibTransId="{71AC2910-4DD8-472A-ACA9-E0E79DC2AF5B}"/>
    <dgm:cxn modelId="{7A23925B-9E94-4CA0-8484-9B07E2ED5EA5}" srcId="{5EC24F02-B2A5-4EAD-854E-38047D1B256B}" destId="{E3E0EDFE-1CF1-46DF-8D1D-51BBCC7510DB}" srcOrd="2" destOrd="0" parTransId="{6E48F844-6758-4077-8A22-E4442DBF5880}" sibTransId="{BC4A1016-2B6A-4764-AC7B-C985A0948E40}"/>
    <dgm:cxn modelId="{EDE1445F-B3EF-429F-9F3C-9EA6A7222060}" srcId="{5EC24F02-B2A5-4EAD-854E-38047D1B256B}" destId="{19DC1607-16FE-4449-8BE3-81838C6CDAF4}" srcOrd="0" destOrd="0" parTransId="{DDF16B64-994C-4FF8-BE55-8203BA3D5D81}" sibTransId="{93FAB5CC-5063-4E8F-997E-672850A30F6B}"/>
    <dgm:cxn modelId="{9F653D44-DCCF-4B31-A58B-F5647E20521E}" srcId="{E3E0EDFE-1CF1-46DF-8D1D-51BBCC7510DB}" destId="{78273CF8-65DB-4B73-A961-A2A2CBECC830}" srcOrd="1" destOrd="0" parTransId="{8040B252-6E81-4DEB-B152-3BDFFBBBCDF9}" sibTransId="{31E2344B-E690-4A1A-ACCF-C65626185F3C}"/>
    <dgm:cxn modelId="{30DECF46-D95E-435D-99B8-35E5563B26AB}" srcId="{E3E0EDFE-1CF1-46DF-8D1D-51BBCC7510DB}" destId="{95A33DB5-459D-4CEB-93C5-0430261C04E2}" srcOrd="0" destOrd="0" parTransId="{2F44F057-07E6-4794-A554-F4CBDE65AF16}" sibTransId="{FA8F5876-5D4C-4917-BB2C-82018A6A6A15}"/>
    <dgm:cxn modelId="{4E5B1354-CFC3-D642-8C04-3C125BDAE941}" type="presOf" srcId="{A3C81D48-DFBB-4EC4-A1F6-16D6C0C59110}" destId="{6111AE8A-1762-0942-A131-BE0F9EFBA1D6}" srcOrd="1" destOrd="0" presId="urn:microsoft.com/office/officeart/2005/8/layout/list1"/>
    <dgm:cxn modelId="{DB6F4B57-B697-7945-A68D-E85FE027A52A}" type="presOf" srcId="{E3E0EDFE-1CF1-46DF-8D1D-51BBCC7510DB}" destId="{1B107B9B-B45F-4441-8F8B-27CBC4FDF279}" srcOrd="0" destOrd="0" presId="urn:microsoft.com/office/officeart/2005/8/layout/list1"/>
    <dgm:cxn modelId="{2E4B0B8C-9D5E-6D46-9126-A285685C36CA}" type="presOf" srcId="{558F7470-6211-4AED-8A21-DBE411239CE1}" destId="{308A6FEB-6AC7-D24F-87D0-9B02E6DA3250}" srcOrd="0" destOrd="2" presId="urn:microsoft.com/office/officeart/2005/8/layout/list1"/>
    <dgm:cxn modelId="{6740369E-9328-4B4B-AD10-E052D7D5F199}" type="presOf" srcId="{19DC1607-16FE-4449-8BE3-81838C6CDAF4}" destId="{850E6D02-222F-5F47-96AC-CC9EF295CFCB}" srcOrd="0" destOrd="0" presId="urn:microsoft.com/office/officeart/2005/8/layout/list1"/>
    <dgm:cxn modelId="{152EA69F-BC4B-5243-81F8-15D2DA96F2FC}" type="presOf" srcId="{5EC24F02-B2A5-4EAD-854E-38047D1B256B}" destId="{E4657733-CA0B-7E4B-96A4-517546B1810C}" srcOrd="0" destOrd="0" presId="urn:microsoft.com/office/officeart/2005/8/layout/list1"/>
    <dgm:cxn modelId="{1F8FE9A6-F0AB-B142-925D-91ACF431037A}" type="presOf" srcId="{19DC1607-16FE-4449-8BE3-81838C6CDAF4}" destId="{9FCFF4C1-8940-F54C-8B32-21EFD7792EE4}" srcOrd="1" destOrd="0" presId="urn:microsoft.com/office/officeart/2005/8/layout/list1"/>
    <dgm:cxn modelId="{FFB388B1-32AC-3E4B-98D3-7B90626894A2}" type="presOf" srcId="{E3E0EDFE-1CF1-46DF-8D1D-51BBCC7510DB}" destId="{AD59DCCD-A76D-A94B-90D1-531279025C04}" srcOrd="1" destOrd="0" presId="urn:microsoft.com/office/officeart/2005/8/layout/list1"/>
    <dgm:cxn modelId="{56FA28B3-F220-BC4C-AC46-5DF958C1A08C}" type="presOf" srcId="{78273CF8-65DB-4B73-A961-A2A2CBECC830}" destId="{308A6FEB-6AC7-D24F-87D0-9B02E6DA3250}" srcOrd="0" destOrd="1" presId="urn:microsoft.com/office/officeart/2005/8/layout/list1"/>
    <dgm:cxn modelId="{DD966CB9-39DE-434D-A59B-A4C0FB304BBC}" srcId="{A3C81D48-DFBB-4EC4-A1F6-16D6C0C59110}" destId="{6A0448ED-4C19-4872-9D64-A80A616038D2}" srcOrd="1" destOrd="0" parTransId="{44B32CBE-1AF5-45EC-B29B-0939C659186C}" sibTransId="{D843E2A0-0AA2-4718-B489-85DF29ED0A38}"/>
    <dgm:cxn modelId="{375A37CD-F406-614D-AA90-800CB6580717}" type="presOf" srcId="{95A33DB5-459D-4CEB-93C5-0430261C04E2}" destId="{308A6FEB-6AC7-D24F-87D0-9B02E6DA3250}" srcOrd="0" destOrd="0" presId="urn:microsoft.com/office/officeart/2005/8/layout/list1"/>
    <dgm:cxn modelId="{C067B4CE-0AAD-4C83-BB5A-621FBB873F24}" srcId="{A3C81D48-DFBB-4EC4-A1F6-16D6C0C59110}" destId="{6B9B9332-5639-4A4E-B360-B3DFE6BFC92F}" srcOrd="0" destOrd="0" parTransId="{8E730462-5C02-4494-A806-7759576283E0}" sibTransId="{E55D18C5-FF63-4D4D-BB34-ECFDC70FAE36}"/>
    <dgm:cxn modelId="{357269D7-E4D5-2845-82FF-17DA2503C8C8}" type="presOf" srcId="{6A0448ED-4C19-4872-9D64-A80A616038D2}" destId="{518095C6-801A-1644-9155-896644EB7F4D}" srcOrd="0" destOrd="1" presId="urn:microsoft.com/office/officeart/2005/8/layout/list1"/>
    <dgm:cxn modelId="{4BA5C8F1-B2BF-D94F-A901-793F8C795DB4}" type="presOf" srcId="{A3C81D48-DFBB-4EC4-A1F6-16D6C0C59110}" destId="{39771226-BA64-4B4C-8E7A-E50EE06CEE58}" srcOrd="0" destOrd="0" presId="urn:microsoft.com/office/officeart/2005/8/layout/list1"/>
    <dgm:cxn modelId="{6100BD9A-7F4F-C843-B8B5-E92FC17B3FC5}" type="presParOf" srcId="{E4657733-CA0B-7E4B-96A4-517546B1810C}" destId="{F518CA43-24A1-914A-8534-9A63F20DD4C3}" srcOrd="0" destOrd="0" presId="urn:microsoft.com/office/officeart/2005/8/layout/list1"/>
    <dgm:cxn modelId="{0FF4B471-47EA-8648-940F-C9F230AD326C}" type="presParOf" srcId="{F518CA43-24A1-914A-8534-9A63F20DD4C3}" destId="{850E6D02-222F-5F47-96AC-CC9EF295CFCB}" srcOrd="0" destOrd="0" presId="urn:microsoft.com/office/officeart/2005/8/layout/list1"/>
    <dgm:cxn modelId="{8476C0B0-2F42-F646-8F22-2195629ACF84}" type="presParOf" srcId="{F518CA43-24A1-914A-8534-9A63F20DD4C3}" destId="{9FCFF4C1-8940-F54C-8B32-21EFD7792EE4}" srcOrd="1" destOrd="0" presId="urn:microsoft.com/office/officeart/2005/8/layout/list1"/>
    <dgm:cxn modelId="{5C9BB813-D8CC-2A48-9798-9C24E85EC135}" type="presParOf" srcId="{E4657733-CA0B-7E4B-96A4-517546B1810C}" destId="{DCC24361-D7B3-EE4D-BE45-50F627D32C56}" srcOrd="1" destOrd="0" presId="urn:microsoft.com/office/officeart/2005/8/layout/list1"/>
    <dgm:cxn modelId="{9645516C-AAC3-2847-A4BD-4197F6FEBDB8}" type="presParOf" srcId="{E4657733-CA0B-7E4B-96A4-517546B1810C}" destId="{8F520CE3-F2D0-4F41-812E-09F4E6019DDB}" srcOrd="2" destOrd="0" presId="urn:microsoft.com/office/officeart/2005/8/layout/list1"/>
    <dgm:cxn modelId="{A93E0202-4ED0-2B41-98D4-EA376BFD124F}" type="presParOf" srcId="{E4657733-CA0B-7E4B-96A4-517546B1810C}" destId="{870D78A9-D4ED-2D41-9398-B1EDFBA9E25C}" srcOrd="3" destOrd="0" presId="urn:microsoft.com/office/officeart/2005/8/layout/list1"/>
    <dgm:cxn modelId="{E8979B9E-02F9-AD43-8FB3-82B3BC25044D}" type="presParOf" srcId="{E4657733-CA0B-7E4B-96A4-517546B1810C}" destId="{D9203018-D74C-C94B-AD6F-20B899415ABB}" srcOrd="4" destOrd="0" presId="urn:microsoft.com/office/officeart/2005/8/layout/list1"/>
    <dgm:cxn modelId="{55B913A9-D840-AD4C-8142-5B893ABA14FF}" type="presParOf" srcId="{D9203018-D74C-C94B-AD6F-20B899415ABB}" destId="{39771226-BA64-4B4C-8E7A-E50EE06CEE58}" srcOrd="0" destOrd="0" presId="urn:microsoft.com/office/officeart/2005/8/layout/list1"/>
    <dgm:cxn modelId="{E111FC9F-BD14-5342-AF9E-9B5E2A211D0F}" type="presParOf" srcId="{D9203018-D74C-C94B-AD6F-20B899415ABB}" destId="{6111AE8A-1762-0942-A131-BE0F9EFBA1D6}" srcOrd="1" destOrd="0" presId="urn:microsoft.com/office/officeart/2005/8/layout/list1"/>
    <dgm:cxn modelId="{77681CE6-E8A1-7046-815B-89411A25616B}" type="presParOf" srcId="{E4657733-CA0B-7E4B-96A4-517546B1810C}" destId="{AFF46D3A-6C51-904D-8605-A6063BB8929A}" srcOrd="5" destOrd="0" presId="urn:microsoft.com/office/officeart/2005/8/layout/list1"/>
    <dgm:cxn modelId="{312BD421-052D-DE48-B0DF-96710A32FFC6}" type="presParOf" srcId="{E4657733-CA0B-7E4B-96A4-517546B1810C}" destId="{518095C6-801A-1644-9155-896644EB7F4D}" srcOrd="6" destOrd="0" presId="urn:microsoft.com/office/officeart/2005/8/layout/list1"/>
    <dgm:cxn modelId="{63715069-28DB-9C44-800A-00DDD46182B6}" type="presParOf" srcId="{E4657733-CA0B-7E4B-96A4-517546B1810C}" destId="{CA47DE0F-45EC-BC48-876E-BD6BF5567A10}" srcOrd="7" destOrd="0" presId="urn:microsoft.com/office/officeart/2005/8/layout/list1"/>
    <dgm:cxn modelId="{BB1CE410-E491-D144-A3FC-EA075527C9F9}" type="presParOf" srcId="{E4657733-CA0B-7E4B-96A4-517546B1810C}" destId="{44E74238-3D9F-AA41-A398-432A78744080}" srcOrd="8" destOrd="0" presId="urn:microsoft.com/office/officeart/2005/8/layout/list1"/>
    <dgm:cxn modelId="{D61B667E-DA79-A046-8B71-7D4874E7DC74}" type="presParOf" srcId="{44E74238-3D9F-AA41-A398-432A78744080}" destId="{1B107B9B-B45F-4441-8F8B-27CBC4FDF279}" srcOrd="0" destOrd="0" presId="urn:microsoft.com/office/officeart/2005/8/layout/list1"/>
    <dgm:cxn modelId="{86C07841-D9CF-984B-B7FE-E3DD2E8F8FF6}" type="presParOf" srcId="{44E74238-3D9F-AA41-A398-432A78744080}" destId="{AD59DCCD-A76D-A94B-90D1-531279025C04}" srcOrd="1" destOrd="0" presId="urn:microsoft.com/office/officeart/2005/8/layout/list1"/>
    <dgm:cxn modelId="{7396B228-88DB-0342-83E3-CD4889D9BC13}" type="presParOf" srcId="{E4657733-CA0B-7E4B-96A4-517546B1810C}" destId="{89B2D207-795F-B946-87AF-94898E8D1EA2}" srcOrd="9" destOrd="0" presId="urn:microsoft.com/office/officeart/2005/8/layout/list1"/>
    <dgm:cxn modelId="{7CE2F391-9749-C24D-ABAF-1052A7BDCF6A}" type="presParOf" srcId="{E4657733-CA0B-7E4B-96A4-517546B1810C}" destId="{308A6FEB-6AC7-D24F-87D0-9B02E6DA3250}"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C75F00-0389-40B1-9D91-733C8E9420B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D594C1D-BD74-4E2F-940B-DCD833FFD3B6}">
      <dgm:prSet/>
      <dgm:spPr/>
      <dgm:t>
        <a:bodyPr/>
        <a:lstStyle/>
        <a:p>
          <a:pPr>
            <a:lnSpc>
              <a:spcPct val="100000"/>
            </a:lnSpc>
          </a:pPr>
          <a:r>
            <a:rPr lang="tr-TR" b="1"/>
            <a:t>1.2. Kaynak Bağımlılığı Yaklaşımının Tanımı </a:t>
          </a:r>
          <a:endParaRPr lang="en-US"/>
        </a:p>
      </dgm:t>
    </dgm:pt>
    <dgm:pt modelId="{569C9121-B10F-423B-BCA1-EC1FAB273A82}" type="parTrans" cxnId="{47A67165-3445-49C6-95F0-854333016E30}">
      <dgm:prSet/>
      <dgm:spPr/>
      <dgm:t>
        <a:bodyPr/>
        <a:lstStyle/>
        <a:p>
          <a:endParaRPr lang="en-US"/>
        </a:p>
      </dgm:t>
    </dgm:pt>
    <dgm:pt modelId="{301E82D2-9B70-4194-94AE-5C612953ABD4}" type="sibTrans" cxnId="{47A67165-3445-49C6-95F0-854333016E30}">
      <dgm:prSet/>
      <dgm:spPr/>
      <dgm:t>
        <a:bodyPr/>
        <a:lstStyle/>
        <a:p>
          <a:endParaRPr lang="en-US"/>
        </a:p>
      </dgm:t>
    </dgm:pt>
    <dgm:pt modelId="{CD9891AD-0D34-4E9A-8BF3-36D404CC4318}">
      <dgm:prSet/>
      <dgm:spPr/>
      <dgm:t>
        <a:bodyPr/>
        <a:lstStyle/>
        <a:p>
          <a:pPr>
            <a:lnSpc>
              <a:spcPct val="100000"/>
            </a:lnSpc>
          </a:pPr>
          <a:r>
            <a:rPr lang="tr-TR" dirty="0"/>
            <a:t>Kaynak bağımlılığı yaklaşımı da yapısal-koşul bağımlılık gibi açık sistem düşüncesinden hareketle ortaya çıkmış ve örgütlerin varlıklarını sürdürmek ve özellikle gerekli kaynakların temini için dış çevre unsurlarıyla etkileşim içine girmek zorunda olduklarını ileri sürmüştür.</a:t>
          </a:r>
          <a:endParaRPr lang="en-US" dirty="0"/>
        </a:p>
      </dgm:t>
    </dgm:pt>
    <dgm:pt modelId="{FBBD172E-F779-4A14-BC5B-1CC497F2AFFF}" type="parTrans" cxnId="{DEE1563B-33D4-4006-856B-CD3417C8E4D5}">
      <dgm:prSet/>
      <dgm:spPr/>
      <dgm:t>
        <a:bodyPr/>
        <a:lstStyle/>
        <a:p>
          <a:endParaRPr lang="en-US"/>
        </a:p>
      </dgm:t>
    </dgm:pt>
    <dgm:pt modelId="{E07BF265-E577-460D-BA01-BF5B301EF0CF}" type="sibTrans" cxnId="{DEE1563B-33D4-4006-856B-CD3417C8E4D5}">
      <dgm:prSet/>
      <dgm:spPr/>
      <dgm:t>
        <a:bodyPr/>
        <a:lstStyle/>
        <a:p>
          <a:endParaRPr lang="en-US"/>
        </a:p>
      </dgm:t>
    </dgm:pt>
    <dgm:pt modelId="{289DBBB8-DA2F-44BA-B432-DF5F591FC1EC}">
      <dgm:prSet/>
      <dgm:spPr/>
      <dgm:t>
        <a:bodyPr/>
        <a:lstStyle/>
        <a:p>
          <a:pPr>
            <a:lnSpc>
              <a:spcPct val="100000"/>
            </a:lnSpc>
          </a:pPr>
          <a:r>
            <a:rPr lang="tr-TR" b="1"/>
            <a:t>1.2.1. Kaynak Bağımlılığı Yaklaşımında Kaynaklar ve Yetenekler Analizi  </a:t>
          </a:r>
          <a:endParaRPr lang="en-US"/>
        </a:p>
      </dgm:t>
    </dgm:pt>
    <dgm:pt modelId="{8715F9BC-4A63-4CAB-B554-3E7679B20ED4}" type="parTrans" cxnId="{C14D766C-5E97-4C67-8026-4CFC6BA9AC54}">
      <dgm:prSet/>
      <dgm:spPr/>
      <dgm:t>
        <a:bodyPr/>
        <a:lstStyle/>
        <a:p>
          <a:endParaRPr lang="en-US"/>
        </a:p>
      </dgm:t>
    </dgm:pt>
    <dgm:pt modelId="{158EB6B4-882B-4206-B4BF-FBA2A1BC38A9}" type="sibTrans" cxnId="{C14D766C-5E97-4C67-8026-4CFC6BA9AC54}">
      <dgm:prSet/>
      <dgm:spPr/>
      <dgm:t>
        <a:bodyPr/>
        <a:lstStyle/>
        <a:p>
          <a:endParaRPr lang="en-US"/>
        </a:p>
      </dgm:t>
    </dgm:pt>
    <dgm:pt modelId="{7DC28D5C-AC66-4D1A-919F-B00593505CDC}">
      <dgm:prSet/>
      <dgm:spPr/>
      <dgm:t>
        <a:bodyPr/>
        <a:lstStyle/>
        <a:p>
          <a:pPr>
            <a:lnSpc>
              <a:spcPct val="100000"/>
            </a:lnSpc>
          </a:pPr>
          <a:r>
            <a:rPr lang="tr-TR"/>
            <a:t>Kaynak bağımlılığı yaklaşımı, işletmenin rekabetçi üstünlük elde etmesini ve sürdürmesini sağlayan </a:t>
          </a:r>
          <a:r>
            <a:rPr lang="tr-TR" b="1"/>
            <a:t>kaynaklar</a:t>
          </a:r>
          <a:r>
            <a:rPr lang="tr-TR"/>
            <a:t> ve </a:t>
          </a:r>
          <a:r>
            <a:rPr lang="tr-TR" b="1"/>
            <a:t>yetenekleri</a:t>
          </a:r>
          <a:r>
            <a:rPr lang="tr-TR"/>
            <a:t> analiz etmektedir.</a:t>
          </a:r>
          <a:endParaRPr lang="en-US"/>
        </a:p>
      </dgm:t>
    </dgm:pt>
    <dgm:pt modelId="{916EADC6-56CF-45B3-BC11-DB6532A763C1}" type="parTrans" cxnId="{4CC2E73F-9B92-43E8-BF74-0075861559F2}">
      <dgm:prSet/>
      <dgm:spPr/>
      <dgm:t>
        <a:bodyPr/>
        <a:lstStyle/>
        <a:p>
          <a:endParaRPr lang="en-US"/>
        </a:p>
      </dgm:t>
    </dgm:pt>
    <dgm:pt modelId="{8467E351-5EC8-476C-A22E-1497CA100721}" type="sibTrans" cxnId="{4CC2E73F-9B92-43E8-BF74-0075861559F2}">
      <dgm:prSet/>
      <dgm:spPr/>
      <dgm:t>
        <a:bodyPr/>
        <a:lstStyle/>
        <a:p>
          <a:endParaRPr lang="en-US"/>
        </a:p>
      </dgm:t>
    </dgm:pt>
    <dgm:pt modelId="{E6725899-E534-4828-AD30-0498F97B33A0}" type="pres">
      <dgm:prSet presAssocID="{82C75F00-0389-40B1-9D91-733C8E9420B3}" presName="root" presStyleCnt="0">
        <dgm:presLayoutVars>
          <dgm:dir/>
          <dgm:resizeHandles val="exact"/>
        </dgm:presLayoutVars>
      </dgm:prSet>
      <dgm:spPr/>
    </dgm:pt>
    <dgm:pt modelId="{29F23461-C64F-4E78-957D-6B66B68E2DA5}" type="pres">
      <dgm:prSet presAssocID="{CD594C1D-BD74-4E2F-940B-DCD833FFD3B6}" presName="compNode" presStyleCnt="0"/>
      <dgm:spPr/>
    </dgm:pt>
    <dgm:pt modelId="{7E63B406-75E8-4BB5-919E-B8387B58C3CD}" type="pres">
      <dgm:prSet presAssocID="{CD594C1D-BD74-4E2F-940B-DCD833FFD3B6}" presName="bgRect" presStyleLbl="bgShp" presStyleIdx="0" presStyleCnt="4"/>
      <dgm:spPr/>
    </dgm:pt>
    <dgm:pt modelId="{8296D9D7-BB76-4C49-995E-67EA7E3C7207}" type="pres">
      <dgm:prSet presAssocID="{CD594C1D-BD74-4E2F-940B-DCD833FFD3B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itaplar"/>
        </a:ext>
      </dgm:extLst>
    </dgm:pt>
    <dgm:pt modelId="{F0F39433-F170-4C01-9BB5-D5B8E39E4B63}" type="pres">
      <dgm:prSet presAssocID="{CD594C1D-BD74-4E2F-940B-DCD833FFD3B6}" presName="spaceRect" presStyleCnt="0"/>
      <dgm:spPr/>
    </dgm:pt>
    <dgm:pt modelId="{6327F09E-0EC7-4A0C-AFA4-A9848EB3E40D}" type="pres">
      <dgm:prSet presAssocID="{CD594C1D-BD74-4E2F-940B-DCD833FFD3B6}" presName="parTx" presStyleLbl="revTx" presStyleIdx="0" presStyleCnt="4">
        <dgm:presLayoutVars>
          <dgm:chMax val="0"/>
          <dgm:chPref val="0"/>
        </dgm:presLayoutVars>
      </dgm:prSet>
      <dgm:spPr/>
    </dgm:pt>
    <dgm:pt modelId="{9E17512C-744F-4AC3-A76B-A1AF4E8B16F9}" type="pres">
      <dgm:prSet presAssocID="{301E82D2-9B70-4194-94AE-5C612953ABD4}" presName="sibTrans" presStyleCnt="0"/>
      <dgm:spPr/>
    </dgm:pt>
    <dgm:pt modelId="{10AE075C-33CA-49CB-A41A-A253587E6938}" type="pres">
      <dgm:prSet presAssocID="{CD9891AD-0D34-4E9A-8BF3-36D404CC4318}" presName="compNode" presStyleCnt="0"/>
      <dgm:spPr/>
    </dgm:pt>
    <dgm:pt modelId="{0AEE7D18-6B6C-4177-B79F-2634276F73DA}" type="pres">
      <dgm:prSet presAssocID="{CD9891AD-0D34-4E9A-8BF3-36D404CC4318}" presName="bgRect" presStyleLbl="bgShp" presStyleIdx="1" presStyleCnt="4"/>
      <dgm:spPr/>
    </dgm:pt>
    <dgm:pt modelId="{52FF1ADD-191F-45C0-91C3-CE9651993703}" type="pres">
      <dgm:prSet presAssocID="{CD9891AD-0D34-4E9A-8BF3-36D404CC431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ğlı değil"/>
        </a:ext>
      </dgm:extLst>
    </dgm:pt>
    <dgm:pt modelId="{B9B8476F-1944-4AB5-B1B9-4ED949D5F5F1}" type="pres">
      <dgm:prSet presAssocID="{CD9891AD-0D34-4E9A-8BF3-36D404CC4318}" presName="spaceRect" presStyleCnt="0"/>
      <dgm:spPr/>
    </dgm:pt>
    <dgm:pt modelId="{B4731B49-67DE-45E8-BA01-0E6B15313617}" type="pres">
      <dgm:prSet presAssocID="{CD9891AD-0D34-4E9A-8BF3-36D404CC4318}" presName="parTx" presStyleLbl="revTx" presStyleIdx="1" presStyleCnt="4">
        <dgm:presLayoutVars>
          <dgm:chMax val="0"/>
          <dgm:chPref val="0"/>
        </dgm:presLayoutVars>
      </dgm:prSet>
      <dgm:spPr/>
    </dgm:pt>
    <dgm:pt modelId="{834D36C5-5D91-45E4-8488-46016D95423D}" type="pres">
      <dgm:prSet presAssocID="{E07BF265-E577-460D-BA01-BF5B301EF0CF}" presName="sibTrans" presStyleCnt="0"/>
      <dgm:spPr/>
    </dgm:pt>
    <dgm:pt modelId="{8D9092AC-8729-485C-BCC6-B37A85FC776F}" type="pres">
      <dgm:prSet presAssocID="{289DBBB8-DA2F-44BA-B432-DF5F591FC1EC}" presName="compNode" presStyleCnt="0"/>
      <dgm:spPr/>
    </dgm:pt>
    <dgm:pt modelId="{2F7D9CC3-F2BA-4FDE-B55C-1DFBB2C74FCE}" type="pres">
      <dgm:prSet presAssocID="{289DBBB8-DA2F-44BA-B432-DF5F591FC1EC}" presName="bgRect" presStyleLbl="bgShp" presStyleIdx="2" presStyleCnt="4"/>
      <dgm:spPr/>
    </dgm:pt>
    <dgm:pt modelId="{3CF279C2-8DFC-49B4-BE71-95C55713E566}" type="pres">
      <dgm:prSet presAssocID="{289DBBB8-DA2F-44BA-B432-DF5F591FC1E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ining Tools"/>
        </a:ext>
      </dgm:extLst>
    </dgm:pt>
    <dgm:pt modelId="{5CA6A9A2-26C2-44EF-9E27-EB6500CC4FD0}" type="pres">
      <dgm:prSet presAssocID="{289DBBB8-DA2F-44BA-B432-DF5F591FC1EC}" presName="spaceRect" presStyleCnt="0"/>
      <dgm:spPr/>
    </dgm:pt>
    <dgm:pt modelId="{13C8198B-419E-4E1C-A96A-FB07B55CF8A1}" type="pres">
      <dgm:prSet presAssocID="{289DBBB8-DA2F-44BA-B432-DF5F591FC1EC}" presName="parTx" presStyleLbl="revTx" presStyleIdx="2" presStyleCnt="4">
        <dgm:presLayoutVars>
          <dgm:chMax val="0"/>
          <dgm:chPref val="0"/>
        </dgm:presLayoutVars>
      </dgm:prSet>
      <dgm:spPr/>
    </dgm:pt>
    <dgm:pt modelId="{3D64530A-813D-4656-A9E0-DAFD3B20339F}" type="pres">
      <dgm:prSet presAssocID="{158EB6B4-882B-4206-B4BF-FBA2A1BC38A9}" presName="sibTrans" presStyleCnt="0"/>
      <dgm:spPr/>
    </dgm:pt>
    <dgm:pt modelId="{7975F84F-8500-4815-82A6-3BCA4534C721}" type="pres">
      <dgm:prSet presAssocID="{7DC28D5C-AC66-4D1A-919F-B00593505CDC}" presName="compNode" presStyleCnt="0"/>
      <dgm:spPr/>
    </dgm:pt>
    <dgm:pt modelId="{11341B93-2ADB-48BB-B26E-70A16275D654}" type="pres">
      <dgm:prSet presAssocID="{7DC28D5C-AC66-4D1A-919F-B00593505CDC}" presName="bgRect" presStyleLbl="bgShp" presStyleIdx="3" presStyleCnt="4"/>
      <dgm:spPr/>
    </dgm:pt>
    <dgm:pt modelId="{53D27668-8831-4DFA-B3A9-78B42D76E916}" type="pres">
      <dgm:prSet presAssocID="{7DC28D5C-AC66-4D1A-919F-B00593505CD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48296C77-9446-4A43-B986-A2A87300177F}" type="pres">
      <dgm:prSet presAssocID="{7DC28D5C-AC66-4D1A-919F-B00593505CDC}" presName="spaceRect" presStyleCnt="0"/>
      <dgm:spPr/>
    </dgm:pt>
    <dgm:pt modelId="{9FA2E06B-B194-49D1-8551-2CDF057C220F}" type="pres">
      <dgm:prSet presAssocID="{7DC28D5C-AC66-4D1A-919F-B00593505CDC}" presName="parTx" presStyleLbl="revTx" presStyleIdx="3" presStyleCnt="4">
        <dgm:presLayoutVars>
          <dgm:chMax val="0"/>
          <dgm:chPref val="0"/>
        </dgm:presLayoutVars>
      </dgm:prSet>
      <dgm:spPr/>
    </dgm:pt>
  </dgm:ptLst>
  <dgm:cxnLst>
    <dgm:cxn modelId="{EE95CB08-CB80-440E-BF74-A0331A138165}" type="presOf" srcId="{289DBBB8-DA2F-44BA-B432-DF5F591FC1EC}" destId="{13C8198B-419E-4E1C-A96A-FB07B55CF8A1}" srcOrd="0" destOrd="0" presId="urn:microsoft.com/office/officeart/2018/2/layout/IconVerticalSolidList"/>
    <dgm:cxn modelId="{2A801D17-E6A8-469B-A246-41C708331430}" type="presOf" srcId="{7DC28D5C-AC66-4D1A-919F-B00593505CDC}" destId="{9FA2E06B-B194-49D1-8551-2CDF057C220F}" srcOrd="0" destOrd="0" presId="urn:microsoft.com/office/officeart/2018/2/layout/IconVerticalSolidList"/>
    <dgm:cxn modelId="{DEE1563B-33D4-4006-856B-CD3417C8E4D5}" srcId="{82C75F00-0389-40B1-9D91-733C8E9420B3}" destId="{CD9891AD-0D34-4E9A-8BF3-36D404CC4318}" srcOrd="1" destOrd="0" parTransId="{FBBD172E-F779-4A14-BC5B-1CC497F2AFFF}" sibTransId="{E07BF265-E577-460D-BA01-BF5B301EF0CF}"/>
    <dgm:cxn modelId="{4CC2E73F-9B92-43E8-BF74-0075861559F2}" srcId="{82C75F00-0389-40B1-9D91-733C8E9420B3}" destId="{7DC28D5C-AC66-4D1A-919F-B00593505CDC}" srcOrd="3" destOrd="0" parTransId="{916EADC6-56CF-45B3-BC11-DB6532A763C1}" sibTransId="{8467E351-5EC8-476C-A22E-1497CA100721}"/>
    <dgm:cxn modelId="{47A67165-3445-49C6-95F0-854333016E30}" srcId="{82C75F00-0389-40B1-9D91-733C8E9420B3}" destId="{CD594C1D-BD74-4E2F-940B-DCD833FFD3B6}" srcOrd="0" destOrd="0" parTransId="{569C9121-B10F-423B-BCA1-EC1FAB273A82}" sibTransId="{301E82D2-9B70-4194-94AE-5C612953ABD4}"/>
    <dgm:cxn modelId="{C14D766C-5E97-4C67-8026-4CFC6BA9AC54}" srcId="{82C75F00-0389-40B1-9D91-733C8E9420B3}" destId="{289DBBB8-DA2F-44BA-B432-DF5F591FC1EC}" srcOrd="2" destOrd="0" parTransId="{8715F9BC-4A63-4CAB-B554-3E7679B20ED4}" sibTransId="{158EB6B4-882B-4206-B4BF-FBA2A1BC38A9}"/>
    <dgm:cxn modelId="{7FDF01AF-F2D9-4F31-8229-91B75BEF1A12}" type="presOf" srcId="{CD594C1D-BD74-4E2F-940B-DCD833FFD3B6}" destId="{6327F09E-0EC7-4A0C-AFA4-A9848EB3E40D}" srcOrd="0" destOrd="0" presId="urn:microsoft.com/office/officeart/2018/2/layout/IconVerticalSolidList"/>
    <dgm:cxn modelId="{7D358BB0-CCEB-43FC-A076-8B3CD881E357}" type="presOf" srcId="{82C75F00-0389-40B1-9D91-733C8E9420B3}" destId="{E6725899-E534-4828-AD30-0498F97B33A0}" srcOrd="0" destOrd="0" presId="urn:microsoft.com/office/officeart/2018/2/layout/IconVerticalSolidList"/>
    <dgm:cxn modelId="{43E5CBEA-DCDB-4168-B81B-9EA42198AD9E}" type="presOf" srcId="{CD9891AD-0D34-4E9A-8BF3-36D404CC4318}" destId="{B4731B49-67DE-45E8-BA01-0E6B15313617}" srcOrd="0" destOrd="0" presId="urn:microsoft.com/office/officeart/2018/2/layout/IconVerticalSolidList"/>
    <dgm:cxn modelId="{0B5AB709-8B73-4030-AA9B-D722539A5B43}" type="presParOf" srcId="{E6725899-E534-4828-AD30-0498F97B33A0}" destId="{29F23461-C64F-4E78-957D-6B66B68E2DA5}" srcOrd="0" destOrd="0" presId="urn:microsoft.com/office/officeart/2018/2/layout/IconVerticalSolidList"/>
    <dgm:cxn modelId="{40E5401D-6289-4D33-B5C9-DCD13B006952}" type="presParOf" srcId="{29F23461-C64F-4E78-957D-6B66B68E2DA5}" destId="{7E63B406-75E8-4BB5-919E-B8387B58C3CD}" srcOrd="0" destOrd="0" presId="urn:microsoft.com/office/officeart/2018/2/layout/IconVerticalSolidList"/>
    <dgm:cxn modelId="{D7D29D39-CDD1-484B-ABBA-B64665332B7F}" type="presParOf" srcId="{29F23461-C64F-4E78-957D-6B66B68E2DA5}" destId="{8296D9D7-BB76-4C49-995E-67EA7E3C7207}" srcOrd="1" destOrd="0" presId="urn:microsoft.com/office/officeart/2018/2/layout/IconVerticalSolidList"/>
    <dgm:cxn modelId="{9091AA69-D41C-4A09-80AD-80090DAB5B67}" type="presParOf" srcId="{29F23461-C64F-4E78-957D-6B66B68E2DA5}" destId="{F0F39433-F170-4C01-9BB5-D5B8E39E4B63}" srcOrd="2" destOrd="0" presId="urn:microsoft.com/office/officeart/2018/2/layout/IconVerticalSolidList"/>
    <dgm:cxn modelId="{DE7EF70A-AC9C-42FF-A239-BFA3A25FEBC7}" type="presParOf" srcId="{29F23461-C64F-4E78-957D-6B66B68E2DA5}" destId="{6327F09E-0EC7-4A0C-AFA4-A9848EB3E40D}" srcOrd="3" destOrd="0" presId="urn:microsoft.com/office/officeart/2018/2/layout/IconVerticalSolidList"/>
    <dgm:cxn modelId="{0C8F7345-ED60-42EC-AA31-4CAEA96B2600}" type="presParOf" srcId="{E6725899-E534-4828-AD30-0498F97B33A0}" destId="{9E17512C-744F-4AC3-A76B-A1AF4E8B16F9}" srcOrd="1" destOrd="0" presId="urn:microsoft.com/office/officeart/2018/2/layout/IconVerticalSolidList"/>
    <dgm:cxn modelId="{983A5C27-4DF0-49EC-8009-8ABE49E43EB0}" type="presParOf" srcId="{E6725899-E534-4828-AD30-0498F97B33A0}" destId="{10AE075C-33CA-49CB-A41A-A253587E6938}" srcOrd="2" destOrd="0" presId="urn:microsoft.com/office/officeart/2018/2/layout/IconVerticalSolidList"/>
    <dgm:cxn modelId="{AC7D2B0A-BCA1-492E-8749-AF28AA0149BE}" type="presParOf" srcId="{10AE075C-33CA-49CB-A41A-A253587E6938}" destId="{0AEE7D18-6B6C-4177-B79F-2634276F73DA}" srcOrd="0" destOrd="0" presId="urn:microsoft.com/office/officeart/2018/2/layout/IconVerticalSolidList"/>
    <dgm:cxn modelId="{5D189CD0-4C86-4A30-9127-984A00EEA916}" type="presParOf" srcId="{10AE075C-33CA-49CB-A41A-A253587E6938}" destId="{52FF1ADD-191F-45C0-91C3-CE9651993703}" srcOrd="1" destOrd="0" presId="urn:microsoft.com/office/officeart/2018/2/layout/IconVerticalSolidList"/>
    <dgm:cxn modelId="{C1A5BED8-B66E-41FC-8C97-A5225DE8D683}" type="presParOf" srcId="{10AE075C-33CA-49CB-A41A-A253587E6938}" destId="{B9B8476F-1944-4AB5-B1B9-4ED949D5F5F1}" srcOrd="2" destOrd="0" presId="urn:microsoft.com/office/officeart/2018/2/layout/IconVerticalSolidList"/>
    <dgm:cxn modelId="{7B1F7B1E-0A74-47F4-97F5-E80574EE7242}" type="presParOf" srcId="{10AE075C-33CA-49CB-A41A-A253587E6938}" destId="{B4731B49-67DE-45E8-BA01-0E6B15313617}" srcOrd="3" destOrd="0" presId="urn:microsoft.com/office/officeart/2018/2/layout/IconVerticalSolidList"/>
    <dgm:cxn modelId="{F5229A7B-3A53-43CF-BC4A-17788E0A5A62}" type="presParOf" srcId="{E6725899-E534-4828-AD30-0498F97B33A0}" destId="{834D36C5-5D91-45E4-8488-46016D95423D}" srcOrd="3" destOrd="0" presId="urn:microsoft.com/office/officeart/2018/2/layout/IconVerticalSolidList"/>
    <dgm:cxn modelId="{06DF47ED-E3F9-4C3D-8628-A0050497D9A3}" type="presParOf" srcId="{E6725899-E534-4828-AD30-0498F97B33A0}" destId="{8D9092AC-8729-485C-BCC6-B37A85FC776F}" srcOrd="4" destOrd="0" presId="urn:microsoft.com/office/officeart/2018/2/layout/IconVerticalSolidList"/>
    <dgm:cxn modelId="{B078026E-0A7C-4B2D-848E-C8CFBFE37CE2}" type="presParOf" srcId="{8D9092AC-8729-485C-BCC6-B37A85FC776F}" destId="{2F7D9CC3-F2BA-4FDE-B55C-1DFBB2C74FCE}" srcOrd="0" destOrd="0" presId="urn:microsoft.com/office/officeart/2018/2/layout/IconVerticalSolidList"/>
    <dgm:cxn modelId="{BF975729-82B5-43FE-B0D7-A1A028901F03}" type="presParOf" srcId="{8D9092AC-8729-485C-BCC6-B37A85FC776F}" destId="{3CF279C2-8DFC-49B4-BE71-95C55713E566}" srcOrd="1" destOrd="0" presId="urn:microsoft.com/office/officeart/2018/2/layout/IconVerticalSolidList"/>
    <dgm:cxn modelId="{9E5000E8-C6BE-4280-B8D8-6A11B69B8BBD}" type="presParOf" srcId="{8D9092AC-8729-485C-BCC6-B37A85FC776F}" destId="{5CA6A9A2-26C2-44EF-9E27-EB6500CC4FD0}" srcOrd="2" destOrd="0" presId="urn:microsoft.com/office/officeart/2018/2/layout/IconVerticalSolidList"/>
    <dgm:cxn modelId="{2FAE177F-F15F-43BC-ABA5-63536B0A9F24}" type="presParOf" srcId="{8D9092AC-8729-485C-BCC6-B37A85FC776F}" destId="{13C8198B-419E-4E1C-A96A-FB07B55CF8A1}" srcOrd="3" destOrd="0" presId="urn:microsoft.com/office/officeart/2018/2/layout/IconVerticalSolidList"/>
    <dgm:cxn modelId="{8EAE9602-B64B-4F52-A867-B3CF5187214A}" type="presParOf" srcId="{E6725899-E534-4828-AD30-0498F97B33A0}" destId="{3D64530A-813D-4656-A9E0-DAFD3B20339F}" srcOrd="5" destOrd="0" presId="urn:microsoft.com/office/officeart/2018/2/layout/IconVerticalSolidList"/>
    <dgm:cxn modelId="{E3F621D8-5BB5-449C-B7CE-7E41412BC49D}" type="presParOf" srcId="{E6725899-E534-4828-AD30-0498F97B33A0}" destId="{7975F84F-8500-4815-82A6-3BCA4534C721}" srcOrd="6" destOrd="0" presId="urn:microsoft.com/office/officeart/2018/2/layout/IconVerticalSolidList"/>
    <dgm:cxn modelId="{FDC2B9AD-62B0-4283-A7B1-115ED905E7B2}" type="presParOf" srcId="{7975F84F-8500-4815-82A6-3BCA4534C721}" destId="{11341B93-2ADB-48BB-B26E-70A16275D654}" srcOrd="0" destOrd="0" presId="urn:microsoft.com/office/officeart/2018/2/layout/IconVerticalSolidList"/>
    <dgm:cxn modelId="{4CB7A03F-0F59-4802-97DC-3E24BF14BAAA}" type="presParOf" srcId="{7975F84F-8500-4815-82A6-3BCA4534C721}" destId="{53D27668-8831-4DFA-B3A9-78B42D76E916}" srcOrd="1" destOrd="0" presId="urn:microsoft.com/office/officeart/2018/2/layout/IconVerticalSolidList"/>
    <dgm:cxn modelId="{DB32460A-FB50-4E00-BAA9-11C714645B5A}" type="presParOf" srcId="{7975F84F-8500-4815-82A6-3BCA4534C721}" destId="{48296C77-9446-4A43-B986-A2A87300177F}" srcOrd="2" destOrd="0" presId="urn:microsoft.com/office/officeart/2018/2/layout/IconVerticalSolidList"/>
    <dgm:cxn modelId="{F14FC9C6-AA84-49C4-8F6E-3F906A6D0C78}" type="presParOf" srcId="{7975F84F-8500-4815-82A6-3BCA4534C721}" destId="{9FA2E06B-B194-49D1-8551-2CDF057C220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2E9AB2-C098-4B69-AE39-B1B6F681E4A3}"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880F6077-A6D4-43A4-A262-2ADE3B6F12F4}">
      <dgm:prSet/>
      <dgm:spPr/>
      <dgm:t>
        <a:bodyPr/>
        <a:lstStyle/>
        <a:p>
          <a:r>
            <a:rPr lang="tr-TR" b="1"/>
            <a:t>1.2. Kaynak Bağımlılığı Yaklaşımının Tanımı </a:t>
          </a:r>
          <a:endParaRPr lang="en-US"/>
        </a:p>
      </dgm:t>
    </dgm:pt>
    <dgm:pt modelId="{72F91AD7-38F8-4815-A0FF-63EC8BE374B2}" type="parTrans" cxnId="{BB6C50B6-45AE-4C4C-965A-CF07097B88A4}">
      <dgm:prSet/>
      <dgm:spPr/>
      <dgm:t>
        <a:bodyPr/>
        <a:lstStyle/>
        <a:p>
          <a:endParaRPr lang="en-US"/>
        </a:p>
      </dgm:t>
    </dgm:pt>
    <dgm:pt modelId="{F60188DF-2DDD-42DF-93AA-4D0D44AEB076}" type="sibTrans" cxnId="{BB6C50B6-45AE-4C4C-965A-CF07097B88A4}">
      <dgm:prSet/>
      <dgm:spPr/>
      <dgm:t>
        <a:bodyPr/>
        <a:lstStyle/>
        <a:p>
          <a:endParaRPr lang="en-US"/>
        </a:p>
      </dgm:t>
    </dgm:pt>
    <dgm:pt modelId="{7F88CFA3-5DA8-4F39-82B2-5F285392B322}">
      <dgm:prSet/>
      <dgm:spPr/>
      <dgm:t>
        <a:bodyPr/>
        <a:lstStyle/>
        <a:p>
          <a:r>
            <a:rPr lang="tr-TR" b="1" i="0"/>
            <a:t>Kaynak Bağımlılığı Yaklaşımının Eleştirileri:</a:t>
          </a:r>
          <a:endParaRPr lang="en-US"/>
        </a:p>
      </dgm:t>
    </dgm:pt>
    <dgm:pt modelId="{C2C740E6-2E37-41A8-A463-34B574C195F9}" type="parTrans" cxnId="{71BB8688-779C-4FAB-8A63-6D3AF93D7980}">
      <dgm:prSet/>
      <dgm:spPr/>
      <dgm:t>
        <a:bodyPr/>
        <a:lstStyle/>
        <a:p>
          <a:endParaRPr lang="en-US"/>
        </a:p>
      </dgm:t>
    </dgm:pt>
    <dgm:pt modelId="{526BDA74-0C7C-4D01-AA0E-4842237703F3}" type="sibTrans" cxnId="{71BB8688-779C-4FAB-8A63-6D3AF93D7980}">
      <dgm:prSet/>
      <dgm:spPr/>
      <dgm:t>
        <a:bodyPr/>
        <a:lstStyle/>
        <a:p>
          <a:endParaRPr lang="en-US"/>
        </a:p>
      </dgm:t>
    </dgm:pt>
    <dgm:pt modelId="{8F7D7A23-F4E2-46E3-9FCE-40BCEEEA5EB2}">
      <dgm:prSet/>
      <dgm:spPr/>
      <dgm:t>
        <a:bodyPr/>
        <a:lstStyle/>
        <a:p>
          <a:r>
            <a:rPr lang="tr-TR" b="0" i="0"/>
            <a:t>Bu yaklaşım, organizasyonların çevrelerine olan </a:t>
          </a:r>
          <a:r>
            <a:rPr lang="tr-TR" b="1" i="0"/>
            <a:t>uyum</a:t>
          </a:r>
          <a:r>
            <a:rPr lang="tr-TR" b="0" i="0"/>
            <a:t>larını yeterince açıklamadığı için eleştirilir.</a:t>
          </a:r>
          <a:endParaRPr lang="en-US"/>
        </a:p>
      </dgm:t>
    </dgm:pt>
    <dgm:pt modelId="{DB75746A-F68E-426B-AE7E-A8FBC0600C0E}" type="parTrans" cxnId="{E37548C4-6059-4A6C-90C6-F305F64733BB}">
      <dgm:prSet/>
      <dgm:spPr/>
      <dgm:t>
        <a:bodyPr/>
        <a:lstStyle/>
        <a:p>
          <a:endParaRPr lang="en-US"/>
        </a:p>
      </dgm:t>
    </dgm:pt>
    <dgm:pt modelId="{4E7E8DDB-6501-4DDF-B3FF-278C296A838B}" type="sibTrans" cxnId="{E37548C4-6059-4A6C-90C6-F305F64733BB}">
      <dgm:prSet/>
      <dgm:spPr/>
      <dgm:t>
        <a:bodyPr/>
        <a:lstStyle/>
        <a:p>
          <a:endParaRPr lang="en-US"/>
        </a:p>
      </dgm:t>
    </dgm:pt>
    <dgm:pt modelId="{773283B6-44C2-45E0-A6D6-717BE6AF9E02}">
      <dgm:prSet/>
      <dgm:spPr/>
      <dgm:t>
        <a:bodyPr/>
        <a:lstStyle/>
        <a:p>
          <a:r>
            <a:rPr lang="tr-TR" b="0" i="0"/>
            <a:t>Bu yaklaşım, organizasyonların </a:t>
          </a:r>
          <a:r>
            <a:rPr lang="tr-TR" b="1" i="0"/>
            <a:t>çevresel belirsizlikle</a:t>
          </a:r>
          <a:r>
            <a:rPr lang="tr-TR" b="0" i="0"/>
            <a:t> nasıl başa çıktıklarına dair yeterince somut öneriler sunmadığı için de eleştirilir.</a:t>
          </a:r>
          <a:endParaRPr lang="en-US"/>
        </a:p>
      </dgm:t>
    </dgm:pt>
    <dgm:pt modelId="{DFD569DD-FD85-460D-B164-62DEB6BD8EFD}" type="parTrans" cxnId="{12E48855-A184-4433-9245-7C7D17278C6B}">
      <dgm:prSet/>
      <dgm:spPr/>
      <dgm:t>
        <a:bodyPr/>
        <a:lstStyle/>
        <a:p>
          <a:endParaRPr lang="en-US"/>
        </a:p>
      </dgm:t>
    </dgm:pt>
    <dgm:pt modelId="{92120CD7-76E2-4F8F-8451-06578F6EB8CE}" type="sibTrans" cxnId="{12E48855-A184-4433-9245-7C7D17278C6B}">
      <dgm:prSet/>
      <dgm:spPr/>
      <dgm:t>
        <a:bodyPr/>
        <a:lstStyle/>
        <a:p>
          <a:endParaRPr lang="en-US"/>
        </a:p>
      </dgm:t>
    </dgm:pt>
    <dgm:pt modelId="{58BC31FC-9150-45C0-9916-07EE6F87B632}">
      <dgm:prSet/>
      <dgm:spPr/>
      <dgm:t>
        <a:bodyPr/>
        <a:lstStyle/>
        <a:p>
          <a:r>
            <a:rPr lang="tr-TR" b="1" i="0"/>
            <a:t>Kaynak Bağımlılığı Yaklaşımının Örnekleri:</a:t>
          </a:r>
          <a:endParaRPr lang="en-US"/>
        </a:p>
      </dgm:t>
    </dgm:pt>
    <dgm:pt modelId="{31996050-73AF-4E80-A919-75C80CF37CFA}" type="parTrans" cxnId="{E28CFDA8-F449-4469-98DD-7E660A8390D1}">
      <dgm:prSet/>
      <dgm:spPr/>
      <dgm:t>
        <a:bodyPr/>
        <a:lstStyle/>
        <a:p>
          <a:endParaRPr lang="en-US"/>
        </a:p>
      </dgm:t>
    </dgm:pt>
    <dgm:pt modelId="{F5FC2327-B561-4CAA-BDE9-6729AAF31864}" type="sibTrans" cxnId="{E28CFDA8-F449-4469-98DD-7E660A8390D1}">
      <dgm:prSet/>
      <dgm:spPr/>
      <dgm:t>
        <a:bodyPr/>
        <a:lstStyle/>
        <a:p>
          <a:endParaRPr lang="en-US"/>
        </a:p>
      </dgm:t>
    </dgm:pt>
    <dgm:pt modelId="{02C9235D-77AB-4EF4-B197-9B1C1B48C557}">
      <dgm:prSet/>
      <dgm:spPr/>
      <dgm:t>
        <a:bodyPr/>
        <a:lstStyle/>
        <a:p>
          <a:r>
            <a:rPr lang="tr-TR" b="0" i="0"/>
            <a:t>Bir şirket, tek bir tedarikçiden hammadde alıyorsa, o tedarikçiye karşı </a:t>
          </a:r>
          <a:r>
            <a:rPr lang="tr-TR" b="1" i="0"/>
            <a:t>bağımlı</a:t>
          </a:r>
          <a:r>
            <a:rPr lang="tr-TR" b="0" i="0"/>
            <a:t>dır.</a:t>
          </a:r>
          <a:endParaRPr lang="en-US"/>
        </a:p>
      </dgm:t>
    </dgm:pt>
    <dgm:pt modelId="{F4815A0A-B43C-445D-ADEA-035C34F4E787}" type="parTrans" cxnId="{D4203D73-8F9F-4D4E-8B05-9BE58E48C596}">
      <dgm:prSet/>
      <dgm:spPr/>
      <dgm:t>
        <a:bodyPr/>
        <a:lstStyle/>
        <a:p>
          <a:endParaRPr lang="en-US"/>
        </a:p>
      </dgm:t>
    </dgm:pt>
    <dgm:pt modelId="{A427A987-28E1-4329-B0DF-E07B05BA83C0}" type="sibTrans" cxnId="{D4203D73-8F9F-4D4E-8B05-9BE58E48C596}">
      <dgm:prSet/>
      <dgm:spPr/>
      <dgm:t>
        <a:bodyPr/>
        <a:lstStyle/>
        <a:p>
          <a:endParaRPr lang="en-US"/>
        </a:p>
      </dgm:t>
    </dgm:pt>
    <dgm:pt modelId="{A73A17C0-0E5D-4E69-9A33-10FC21D29EC5}">
      <dgm:prSet/>
      <dgm:spPr/>
      <dgm:t>
        <a:bodyPr/>
        <a:lstStyle/>
        <a:p>
          <a:r>
            <a:rPr lang="tr-TR" b="0" i="0"/>
            <a:t>Bir sivil toplum kuruluşu, devlet fonlarına </a:t>
          </a:r>
          <a:r>
            <a:rPr lang="tr-TR" b="1" i="0"/>
            <a:t>bağımlıysa</a:t>
          </a:r>
          <a:r>
            <a:rPr lang="tr-TR" b="0" i="0"/>
            <a:t>, devlet politikalarına uymak zorunda kalabilir.</a:t>
          </a:r>
          <a:endParaRPr lang="en-US"/>
        </a:p>
      </dgm:t>
    </dgm:pt>
    <dgm:pt modelId="{A937F4E3-3244-473C-852C-D7BE216BA3B8}" type="parTrans" cxnId="{58414B46-7F59-4797-B12D-B56818943D99}">
      <dgm:prSet/>
      <dgm:spPr/>
      <dgm:t>
        <a:bodyPr/>
        <a:lstStyle/>
        <a:p>
          <a:endParaRPr lang="en-US"/>
        </a:p>
      </dgm:t>
    </dgm:pt>
    <dgm:pt modelId="{BD0DC1F3-AE45-42A6-9216-E1669B12ED2F}" type="sibTrans" cxnId="{58414B46-7F59-4797-B12D-B56818943D99}">
      <dgm:prSet/>
      <dgm:spPr/>
      <dgm:t>
        <a:bodyPr/>
        <a:lstStyle/>
        <a:p>
          <a:endParaRPr lang="en-US"/>
        </a:p>
      </dgm:t>
    </dgm:pt>
    <dgm:pt modelId="{1F9B6009-719D-46D9-AF32-EC937F271C92}">
      <dgm:prSet/>
      <dgm:spPr/>
      <dgm:t>
        <a:bodyPr/>
        <a:lstStyle/>
        <a:p>
          <a:r>
            <a:rPr lang="tr-TR" b="0" i="0"/>
            <a:t>Bir devlet kurumu, bir uluslararası kuruluştan fon alıyorsa, o kuruluşun </a:t>
          </a:r>
          <a:r>
            <a:rPr lang="tr-TR" b="1" i="0"/>
            <a:t>politikalarına</a:t>
          </a:r>
          <a:r>
            <a:rPr lang="tr-TR" b="0" i="0"/>
            <a:t> uymak zorunda kalabilir.</a:t>
          </a:r>
          <a:endParaRPr lang="en-US"/>
        </a:p>
      </dgm:t>
    </dgm:pt>
    <dgm:pt modelId="{3DCD35F6-ACDE-404B-8DFF-F5E67188BD3E}" type="parTrans" cxnId="{7C297888-35B2-49AA-BA2E-B177CA0B3B3B}">
      <dgm:prSet/>
      <dgm:spPr/>
      <dgm:t>
        <a:bodyPr/>
        <a:lstStyle/>
        <a:p>
          <a:endParaRPr lang="en-US"/>
        </a:p>
      </dgm:t>
    </dgm:pt>
    <dgm:pt modelId="{901929FC-30A7-425F-9B46-716541218911}" type="sibTrans" cxnId="{7C297888-35B2-49AA-BA2E-B177CA0B3B3B}">
      <dgm:prSet/>
      <dgm:spPr/>
      <dgm:t>
        <a:bodyPr/>
        <a:lstStyle/>
        <a:p>
          <a:endParaRPr lang="en-US"/>
        </a:p>
      </dgm:t>
    </dgm:pt>
    <dgm:pt modelId="{94DD8ACA-55E0-2540-92D1-7FE8C9557B84}" type="pres">
      <dgm:prSet presAssocID="{5C2E9AB2-C098-4B69-AE39-B1B6F681E4A3}" presName="linear" presStyleCnt="0">
        <dgm:presLayoutVars>
          <dgm:dir/>
          <dgm:animLvl val="lvl"/>
          <dgm:resizeHandles val="exact"/>
        </dgm:presLayoutVars>
      </dgm:prSet>
      <dgm:spPr/>
    </dgm:pt>
    <dgm:pt modelId="{D63A0A38-36AA-8246-9315-BBB134278AAF}" type="pres">
      <dgm:prSet presAssocID="{880F6077-A6D4-43A4-A262-2ADE3B6F12F4}" presName="parentLin" presStyleCnt="0"/>
      <dgm:spPr/>
    </dgm:pt>
    <dgm:pt modelId="{EC14057D-E639-4449-9D0B-AEA7AE03D425}" type="pres">
      <dgm:prSet presAssocID="{880F6077-A6D4-43A4-A262-2ADE3B6F12F4}" presName="parentLeftMargin" presStyleLbl="node1" presStyleIdx="0" presStyleCnt="3"/>
      <dgm:spPr/>
    </dgm:pt>
    <dgm:pt modelId="{871FD2EA-0ECB-2547-94CD-E675D135E4FC}" type="pres">
      <dgm:prSet presAssocID="{880F6077-A6D4-43A4-A262-2ADE3B6F12F4}" presName="parentText" presStyleLbl="node1" presStyleIdx="0" presStyleCnt="3">
        <dgm:presLayoutVars>
          <dgm:chMax val="0"/>
          <dgm:bulletEnabled val="1"/>
        </dgm:presLayoutVars>
      </dgm:prSet>
      <dgm:spPr/>
    </dgm:pt>
    <dgm:pt modelId="{AAC623E6-3DA9-5044-847A-D13F2B8099D8}" type="pres">
      <dgm:prSet presAssocID="{880F6077-A6D4-43A4-A262-2ADE3B6F12F4}" presName="negativeSpace" presStyleCnt="0"/>
      <dgm:spPr/>
    </dgm:pt>
    <dgm:pt modelId="{5E0DB209-14F9-964F-A44C-A397FCECC8AD}" type="pres">
      <dgm:prSet presAssocID="{880F6077-A6D4-43A4-A262-2ADE3B6F12F4}" presName="childText" presStyleLbl="conFgAcc1" presStyleIdx="0" presStyleCnt="3">
        <dgm:presLayoutVars>
          <dgm:bulletEnabled val="1"/>
        </dgm:presLayoutVars>
      </dgm:prSet>
      <dgm:spPr/>
    </dgm:pt>
    <dgm:pt modelId="{814C2B1E-E532-3148-A342-98F06379A246}" type="pres">
      <dgm:prSet presAssocID="{F60188DF-2DDD-42DF-93AA-4D0D44AEB076}" presName="spaceBetweenRectangles" presStyleCnt="0"/>
      <dgm:spPr/>
    </dgm:pt>
    <dgm:pt modelId="{724C260A-E4A1-E949-8BA2-B285F677460C}" type="pres">
      <dgm:prSet presAssocID="{7F88CFA3-5DA8-4F39-82B2-5F285392B322}" presName="parentLin" presStyleCnt="0"/>
      <dgm:spPr/>
    </dgm:pt>
    <dgm:pt modelId="{68C83A50-BB0F-F34C-9A7A-DA02C53F9383}" type="pres">
      <dgm:prSet presAssocID="{7F88CFA3-5DA8-4F39-82B2-5F285392B322}" presName="parentLeftMargin" presStyleLbl="node1" presStyleIdx="0" presStyleCnt="3"/>
      <dgm:spPr/>
    </dgm:pt>
    <dgm:pt modelId="{EC6DB994-63A7-B540-85EF-97AC154BD578}" type="pres">
      <dgm:prSet presAssocID="{7F88CFA3-5DA8-4F39-82B2-5F285392B322}" presName="parentText" presStyleLbl="node1" presStyleIdx="1" presStyleCnt="3">
        <dgm:presLayoutVars>
          <dgm:chMax val="0"/>
          <dgm:bulletEnabled val="1"/>
        </dgm:presLayoutVars>
      </dgm:prSet>
      <dgm:spPr/>
    </dgm:pt>
    <dgm:pt modelId="{936ED8A1-CC42-684E-B11F-C9A0D17B4F11}" type="pres">
      <dgm:prSet presAssocID="{7F88CFA3-5DA8-4F39-82B2-5F285392B322}" presName="negativeSpace" presStyleCnt="0"/>
      <dgm:spPr/>
    </dgm:pt>
    <dgm:pt modelId="{67DA5B4E-7C9E-9840-9C81-B5245913D984}" type="pres">
      <dgm:prSet presAssocID="{7F88CFA3-5DA8-4F39-82B2-5F285392B322}" presName="childText" presStyleLbl="conFgAcc1" presStyleIdx="1" presStyleCnt="3">
        <dgm:presLayoutVars>
          <dgm:bulletEnabled val="1"/>
        </dgm:presLayoutVars>
      </dgm:prSet>
      <dgm:spPr/>
    </dgm:pt>
    <dgm:pt modelId="{B37ED120-93CD-434F-A087-4D212A3B3841}" type="pres">
      <dgm:prSet presAssocID="{526BDA74-0C7C-4D01-AA0E-4842237703F3}" presName="spaceBetweenRectangles" presStyleCnt="0"/>
      <dgm:spPr/>
    </dgm:pt>
    <dgm:pt modelId="{0421A12D-9E83-8848-8F74-63DE2FAE7538}" type="pres">
      <dgm:prSet presAssocID="{58BC31FC-9150-45C0-9916-07EE6F87B632}" presName="parentLin" presStyleCnt="0"/>
      <dgm:spPr/>
    </dgm:pt>
    <dgm:pt modelId="{611E403E-D57A-224C-848B-8BE434658FAF}" type="pres">
      <dgm:prSet presAssocID="{58BC31FC-9150-45C0-9916-07EE6F87B632}" presName="parentLeftMargin" presStyleLbl="node1" presStyleIdx="1" presStyleCnt="3"/>
      <dgm:spPr/>
    </dgm:pt>
    <dgm:pt modelId="{87FD54F8-9F05-6047-AB32-11C1BFC026C7}" type="pres">
      <dgm:prSet presAssocID="{58BC31FC-9150-45C0-9916-07EE6F87B632}" presName="parentText" presStyleLbl="node1" presStyleIdx="2" presStyleCnt="3">
        <dgm:presLayoutVars>
          <dgm:chMax val="0"/>
          <dgm:bulletEnabled val="1"/>
        </dgm:presLayoutVars>
      </dgm:prSet>
      <dgm:spPr/>
    </dgm:pt>
    <dgm:pt modelId="{6F636FD2-2768-3D48-B7E9-B3A151EB4832}" type="pres">
      <dgm:prSet presAssocID="{58BC31FC-9150-45C0-9916-07EE6F87B632}" presName="negativeSpace" presStyleCnt="0"/>
      <dgm:spPr/>
    </dgm:pt>
    <dgm:pt modelId="{EBFCD823-D4F8-9149-B388-1DFC7B62642B}" type="pres">
      <dgm:prSet presAssocID="{58BC31FC-9150-45C0-9916-07EE6F87B632}" presName="childText" presStyleLbl="conFgAcc1" presStyleIdx="2" presStyleCnt="3">
        <dgm:presLayoutVars>
          <dgm:bulletEnabled val="1"/>
        </dgm:presLayoutVars>
      </dgm:prSet>
      <dgm:spPr/>
    </dgm:pt>
  </dgm:ptLst>
  <dgm:cxnLst>
    <dgm:cxn modelId="{BC8DB400-9C72-F946-A323-1794CE0C71AB}" type="presOf" srcId="{02C9235D-77AB-4EF4-B197-9B1C1B48C557}" destId="{EBFCD823-D4F8-9149-B388-1DFC7B62642B}" srcOrd="0" destOrd="0" presId="urn:microsoft.com/office/officeart/2005/8/layout/list1"/>
    <dgm:cxn modelId="{03D26D25-FB2F-8645-8FDF-51B5A28132F1}" type="presOf" srcId="{880F6077-A6D4-43A4-A262-2ADE3B6F12F4}" destId="{871FD2EA-0ECB-2547-94CD-E675D135E4FC}" srcOrd="1" destOrd="0" presId="urn:microsoft.com/office/officeart/2005/8/layout/list1"/>
    <dgm:cxn modelId="{3F3A8028-9214-EA48-8E3C-864829AEFE00}" type="presOf" srcId="{1F9B6009-719D-46D9-AF32-EC937F271C92}" destId="{EBFCD823-D4F8-9149-B388-1DFC7B62642B}" srcOrd="0" destOrd="2" presId="urn:microsoft.com/office/officeart/2005/8/layout/list1"/>
    <dgm:cxn modelId="{8939FA32-D47C-374B-B6C5-51766202EBB8}" type="presOf" srcId="{880F6077-A6D4-43A4-A262-2ADE3B6F12F4}" destId="{EC14057D-E639-4449-9D0B-AEA7AE03D425}" srcOrd="0" destOrd="0" presId="urn:microsoft.com/office/officeart/2005/8/layout/list1"/>
    <dgm:cxn modelId="{0DF6DD36-0E06-3441-8D8F-AF7D10F3994D}" type="presOf" srcId="{58BC31FC-9150-45C0-9916-07EE6F87B632}" destId="{87FD54F8-9F05-6047-AB32-11C1BFC026C7}" srcOrd="1" destOrd="0" presId="urn:microsoft.com/office/officeart/2005/8/layout/list1"/>
    <dgm:cxn modelId="{21C26D3D-8B52-8E47-82EE-D5FD194BCA81}" type="presOf" srcId="{A73A17C0-0E5D-4E69-9A33-10FC21D29EC5}" destId="{EBFCD823-D4F8-9149-B388-1DFC7B62642B}" srcOrd="0" destOrd="1" presId="urn:microsoft.com/office/officeart/2005/8/layout/list1"/>
    <dgm:cxn modelId="{F6FC8E43-7EE0-3048-B08A-315265D0C08D}" type="presOf" srcId="{7F88CFA3-5DA8-4F39-82B2-5F285392B322}" destId="{68C83A50-BB0F-F34C-9A7A-DA02C53F9383}" srcOrd="0" destOrd="0" presId="urn:microsoft.com/office/officeart/2005/8/layout/list1"/>
    <dgm:cxn modelId="{13353565-E026-F341-98EF-3F1C68F2037E}" type="presOf" srcId="{58BC31FC-9150-45C0-9916-07EE6F87B632}" destId="{611E403E-D57A-224C-848B-8BE434658FAF}" srcOrd="0" destOrd="0" presId="urn:microsoft.com/office/officeart/2005/8/layout/list1"/>
    <dgm:cxn modelId="{58414B46-7F59-4797-B12D-B56818943D99}" srcId="{58BC31FC-9150-45C0-9916-07EE6F87B632}" destId="{A73A17C0-0E5D-4E69-9A33-10FC21D29EC5}" srcOrd="1" destOrd="0" parTransId="{A937F4E3-3244-473C-852C-D7BE216BA3B8}" sibTransId="{BD0DC1F3-AE45-42A6-9216-E1669B12ED2F}"/>
    <dgm:cxn modelId="{D4203D73-8F9F-4D4E-8B05-9BE58E48C596}" srcId="{58BC31FC-9150-45C0-9916-07EE6F87B632}" destId="{02C9235D-77AB-4EF4-B197-9B1C1B48C557}" srcOrd="0" destOrd="0" parTransId="{F4815A0A-B43C-445D-ADEA-035C34F4E787}" sibTransId="{A427A987-28E1-4329-B0DF-E07B05BA83C0}"/>
    <dgm:cxn modelId="{12E48855-A184-4433-9245-7C7D17278C6B}" srcId="{7F88CFA3-5DA8-4F39-82B2-5F285392B322}" destId="{773283B6-44C2-45E0-A6D6-717BE6AF9E02}" srcOrd="1" destOrd="0" parTransId="{DFD569DD-FD85-460D-B164-62DEB6BD8EFD}" sibTransId="{92120CD7-76E2-4F8F-8451-06578F6EB8CE}"/>
    <dgm:cxn modelId="{232A3F79-71B9-A340-8ADD-3153B59C3252}" type="presOf" srcId="{7F88CFA3-5DA8-4F39-82B2-5F285392B322}" destId="{EC6DB994-63A7-B540-85EF-97AC154BD578}" srcOrd="1" destOrd="0" presId="urn:microsoft.com/office/officeart/2005/8/layout/list1"/>
    <dgm:cxn modelId="{7C297888-35B2-49AA-BA2E-B177CA0B3B3B}" srcId="{58BC31FC-9150-45C0-9916-07EE6F87B632}" destId="{1F9B6009-719D-46D9-AF32-EC937F271C92}" srcOrd="2" destOrd="0" parTransId="{3DCD35F6-ACDE-404B-8DFF-F5E67188BD3E}" sibTransId="{901929FC-30A7-425F-9B46-716541218911}"/>
    <dgm:cxn modelId="{71BB8688-779C-4FAB-8A63-6D3AF93D7980}" srcId="{5C2E9AB2-C098-4B69-AE39-B1B6F681E4A3}" destId="{7F88CFA3-5DA8-4F39-82B2-5F285392B322}" srcOrd="1" destOrd="0" parTransId="{C2C740E6-2E37-41A8-A463-34B574C195F9}" sibTransId="{526BDA74-0C7C-4D01-AA0E-4842237703F3}"/>
    <dgm:cxn modelId="{15CF7394-CF97-E64C-86C3-3A5626BED13D}" type="presOf" srcId="{5C2E9AB2-C098-4B69-AE39-B1B6F681E4A3}" destId="{94DD8ACA-55E0-2540-92D1-7FE8C9557B84}" srcOrd="0" destOrd="0" presId="urn:microsoft.com/office/officeart/2005/8/layout/list1"/>
    <dgm:cxn modelId="{C5F27DA6-ED4C-2341-9834-B3D661B75592}" type="presOf" srcId="{8F7D7A23-F4E2-46E3-9FCE-40BCEEEA5EB2}" destId="{67DA5B4E-7C9E-9840-9C81-B5245913D984}" srcOrd="0" destOrd="0" presId="urn:microsoft.com/office/officeart/2005/8/layout/list1"/>
    <dgm:cxn modelId="{E28CFDA8-F449-4469-98DD-7E660A8390D1}" srcId="{5C2E9AB2-C098-4B69-AE39-B1B6F681E4A3}" destId="{58BC31FC-9150-45C0-9916-07EE6F87B632}" srcOrd="2" destOrd="0" parTransId="{31996050-73AF-4E80-A919-75C80CF37CFA}" sibTransId="{F5FC2327-B561-4CAA-BDE9-6729AAF31864}"/>
    <dgm:cxn modelId="{BB6C50B6-45AE-4C4C-965A-CF07097B88A4}" srcId="{5C2E9AB2-C098-4B69-AE39-B1B6F681E4A3}" destId="{880F6077-A6D4-43A4-A262-2ADE3B6F12F4}" srcOrd="0" destOrd="0" parTransId="{72F91AD7-38F8-4815-A0FF-63EC8BE374B2}" sibTransId="{F60188DF-2DDD-42DF-93AA-4D0D44AEB076}"/>
    <dgm:cxn modelId="{E37548C4-6059-4A6C-90C6-F305F64733BB}" srcId="{7F88CFA3-5DA8-4F39-82B2-5F285392B322}" destId="{8F7D7A23-F4E2-46E3-9FCE-40BCEEEA5EB2}" srcOrd="0" destOrd="0" parTransId="{DB75746A-F68E-426B-AE7E-A8FBC0600C0E}" sibTransId="{4E7E8DDB-6501-4DDF-B3FF-278C296A838B}"/>
    <dgm:cxn modelId="{50A22EFD-0ACD-674A-B15C-3A1EDF19611E}" type="presOf" srcId="{773283B6-44C2-45E0-A6D6-717BE6AF9E02}" destId="{67DA5B4E-7C9E-9840-9C81-B5245913D984}" srcOrd="0" destOrd="1" presId="urn:microsoft.com/office/officeart/2005/8/layout/list1"/>
    <dgm:cxn modelId="{B5406096-51B6-6E4E-BC45-1913536C743A}" type="presParOf" srcId="{94DD8ACA-55E0-2540-92D1-7FE8C9557B84}" destId="{D63A0A38-36AA-8246-9315-BBB134278AAF}" srcOrd="0" destOrd="0" presId="urn:microsoft.com/office/officeart/2005/8/layout/list1"/>
    <dgm:cxn modelId="{F2F70AE0-D261-A343-A9B5-E4E1CE7D8883}" type="presParOf" srcId="{D63A0A38-36AA-8246-9315-BBB134278AAF}" destId="{EC14057D-E639-4449-9D0B-AEA7AE03D425}" srcOrd="0" destOrd="0" presId="urn:microsoft.com/office/officeart/2005/8/layout/list1"/>
    <dgm:cxn modelId="{DDEE2483-8086-9C48-AF40-430CE602FAA4}" type="presParOf" srcId="{D63A0A38-36AA-8246-9315-BBB134278AAF}" destId="{871FD2EA-0ECB-2547-94CD-E675D135E4FC}" srcOrd="1" destOrd="0" presId="urn:microsoft.com/office/officeart/2005/8/layout/list1"/>
    <dgm:cxn modelId="{5E0849E9-42FA-1849-B094-866B6ECD179F}" type="presParOf" srcId="{94DD8ACA-55E0-2540-92D1-7FE8C9557B84}" destId="{AAC623E6-3DA9-5044-847A-D13F2B8099D8}" srcOrd="1" destOrd="0" presId="urn:microsoft.com/office/officeart/2005/8/layout/list1"/>
    <dgm:cxn modelId="{66CC1495-8946-234E-8CE1-9BB77E5145FB}" type="presParOf" srcId="{94DD8ACA-55E0-2540-92D1-7FE8C9557B84}" destId="{5E0DB209-14F9-964F-A44C-A397FCECC8AD}" srcOrd="2" destOrd="0" presId="urn:microsoft.com/office/officeart/2005/8/layout/list1"/>
    <dgm:cxn modelId="{336AD9F1-6124-8D4E-AA94-5844B5B6FCB4}" type="presParOf" srcId="{94DD8ACA-55E0-2540-92D1-7FE8C9557B84}" destId="{814C2B1E-E532-3148-A342-98F06379A246}" srcOrd="3" destOrd="0" presId="urn:microsoft.com/office/officeart/2005/8/layout/list1"/>
    <dgm:cxn modelId="{03E743A2-D9D0-794F-B343-DFAC63396209}" type="presParOf" srcId="{94DD8ACA-55E0-2540-92D1-7FE8C9557B84}" destId="{724C260A-E4A1-E949-8BA2-B285F677460C}" srcOrd="4" destOrd="0" presId="urn:microsoft.com/office/officeart/2005/8/layout/list1"/>
    <dgm:cxn modelId="{334CB11B-21DE-7F49-B55F-58693C8F4DE1}" type="presParOf" srcId="{724C260A-E4A1-E949-8BA2-B285F677460C}" destId="{68C83A50-BB0F-F34C-9A7A-DA02C53F9383}" srcOrd="0" destOrd="0" presId="urn:microsoft.com/office/officeart/2005/8/layout/list1"/>
    <dgm:cxn modelId="{962A55AB-E5AE-194D-A17A-A8D6F292EE6A}" type="presParOf" srcId="{724C260A-E4A1-E949-8BA2-B285F677460C}" destId="{EC6DB994-63A7-B540-85EF-97AC154BD578}" srcOrd="1" destOrd="0" presId="urn:microsoft.com/office/officeart/2005/8/layout/list1"/>
    <dgm:cxn modelId="{7A7D4B29-25CC-F641-BEC0-A50409D5DB7E}" type="presParOf" srcId="{94DD8ACA-55E0-2540-92D1-7FE8C9557B84}" destId="{936ED8A1-CC42-684E-B11F-C9A0D17B4F11}" srcOrd="5" destOrd="0" presId="urn:microsoft.com/office/officeart/2005/8/layout/list1"/>
    <dgm:cxn modelId="{CA275483-1964-154D-8CB6-96AD247B37C4}" type="presParOf" srcId="{94DD8ACA-55E0-2540-92D1-7FE8C9557B84}" destId="{67DA5B4E-7C9E-9840-9C81-B5245913D984}" srcOrd="6" destOrd="0" presId="urn:microsoft.com/office/officeart/2005/8/layout/list1"/>
    <dgm:cxn modelId="{E52AA437-ED3A-0C4B-8ACB-3FBD826A9364}" type="presParOf" srcId="{94DD8ACA-55E0-2540-92D1-7FE8C9557B84}" destId="{B37ED120-93CD-434F-A087-4D212A3B3841}" srcOrd="7" destOrd="0" presId="urn:microsoft.com/office/officeart/2005/8/layout/list1"/>
    <dgm:cxn modelId="{E62AF65B-C050-8645-A985-3981425130FD}" type="presParOf" srcId="{94DD8ACA-55E0-2540-92D1-7FE8C9557B84}" destId="{0421A12D-9E83-8848-8F74-63DE2FAE7538}" srcOrd="8" destOrd="0" presId="urn:microsoft.com/office/officeart/2005/8/layout/list1"/>
    <dgm:cxn modelId="{76C54A59-A0F3-854A-93A4-5BD9A454F26C}" type="presParOf" srcId="{0421A12D-9E83-8848-8F74-63DE2FAE7538}" destId="{611E403E-D57A-224C-848B-8BE434658FAF}" srcOrd="0" destOrd="0" presId="urn:microsoft.com/office/officeart/2005/8/layout/list1"/>
    <dgm:cxn modelId="{A13D3594-0311-4949-9926-91DAFD3A72F4}" type="presParOf" srcId="{0421A12D-9E83-8848-8F74-63DE2FAE7538}" destId="{87FD54F8-9F05-6047-AB32-11C1BFC026C7}" srcOrd="1" destOrd="0" presId="urn:microsoft.com/office/officeart/2005/8/layout/list1"/>
    <dgm:cxn modelId="{6086BAA6-A684-774A-814D-D54E856ABE47}" type="presParOf" srcId="{94DD8ACA-55E0-2540-92D1-7FE8C9557B84}" destId="{6F636FD2-2768-3D48-B7E9-B3A151EB4832}" srcOrd="9" destOrd="0" presId="urn:microsoft.com/office/officeart/2005/8/layout/list1"/>
    <dgm:cxn modelId="{BE42662A-21E2-AB42-A179-DAA2DB638A07}" type="presParOf" srcId="{94DD8ACA-55E0-2540-92D1-7FE8C9557B84}" destId="{EBFCD823-D4F8-9149-B388-1DFC7B62642B}"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001FF6-C4C7-478F-BF1C-5AEBC72606E5}"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5189B9F9-B2FF-4A82-B44A-B6832FC56C72}">
      <dgm:prSet/>
      <dgm:spPr/>
      <dgm:t>
        <a:bodyPr/>
        <a:lstStyle/>
        <a:p>
          <a:r>
            <a:rPr lang="tr-TR" b="1"/>
            <a:t>1.3. Örgütsel Gruplaşma Kavramı</a:t>
          </a:r>
          <a:endParaRPr lang="en-US"/>
        </a:p>
      </dgm:t>
    </dgm:pt>
    <dgm:pt modelId="{900BC422-E199-4F3E-8197-9E1748F32DC0}" type="parTrans" cxnId="{B6B46558-F9AD-4185-8A2E-BF35186F43D2}">
      <dgm:prSet/>
      <dgm:spPr/>
      <dgm:t>
        <a:bodyPr/>
        <a:lstStyle/>
        <a:p>
          <a:endParaRPr lang="en-US"/>
        </a:p>
      </dgm:t>
    </dgm:pt>
    <dgm:pt modelId="{97239E67-1428-4951-8200-AE0332E06B4F}" type="sibTrans" cxnId="{B6B46558-F9AD-4185-8A2E-BF35186F43D2}">
      <dgm:prSet/>
      <dgm:spPr/>
      <dgm:t>
        <a:bodyPr/>
        <a:lstStyle/>
        <a:p>
          <a:endParaRPr lang="en-US"/>
        </a:p>
      </dgm:t>
    </dgm:pt>
    <dgm:pt modelId="{FC5197A0-E49B-4B10-83BC-E36B90510BCB}">
      <dgm:prSet/>
      <dgm:spPr/>
      <dgm:t>
        <a:bodyPr/>
        <a:lstStyle/>
        <a:p>
          <a:r>
            <a:rPr lang="en-US"/>
            <a:t>Gruplar, benzer amaca yönelmiş insan toplulukları arasında olabileceği gibi, çıkar birliği içinde olan bireyler veya örgütlerin bir araya gelmesi ile de oluşabilir. </a:t>
          </a:r>
        </a:p>
      </dgm:t>
    </dgm:pt>
    <dgm:pt modelId="{8A87EB42-771A-43FE-B4BB-A31B18F7D9CB}" type="parTrans" cxnId="{CE31159A-B90B-403A-9B55-0716B69756E6}">
      <dgm:prSet/>
      <dgm:spPr/>
      <dgm:t>
        <a:bodyPr/>
        <a:lstStyle/>
        <a:p>
          <a:endParaRPr lang="en-US"/>
        </a:p>
      </dgm:t>
    </dgm:pt>
    <dgm:pt modelId="{ACEC7A45-7E3E-4CF4-9D47-4A254330674B}" type="sibTrans" cxnId="{CE31159A-B90B-403A-9B55-0716B69756E6}">
      <dgm:prSet/>
      <dgm:spPr/>
      <dgm:t>
        <a:bodyPr/>
        <a:lstStyle/>
        <a:p>
          <a:endParaRPr lang="en-US"/>
        </a:p>
      </dgm:t>
    </dgm:pt>
    <dgm:pt modelId="{9FDCCC62-C75B-4958-87FE-AA87BE55BC22}">
      <dgm:prSet/>
      <dgm:spPr/>
      <dgm:t>
        <a:bodyPr/>
        <a:lstStyle/>
        <a:p>
          <a:r>
            <a:rPr lang="tr-TR"/>
            <a:t>Örgütsel konfigürasyon kavramı, çok yönlü doğası gereği ve rekabet stratejilerinin çok boyutlu yapısı nedeniyle özellikle stratejik yönetim ile de yakından ilişkilidir.</a:t>
          </a:r>
          <a:endParaRPr lang="en-US"/>
        </a:p>
      </dgm:t>
    </dgm:pt>
    <dgm:pt modelId="{8FA723CE-AFDC-4F61-B010-8D1C3D42B15F}" type="parTrans" cxnId="{24035C3E-9A43-4BC2-B3D1-438A0993C69D}">
      <dgm:prSet/>
      <dgm:spPr/>
      <dgm:t>
        <a:bodyPr/>
        <a:lstStyle/>
        <a:p>
          <a:endParaRPr lang="en-US"/>
        </a:p>
      </dgm:t>
    </dgm:pt>
    <dgm:pt modelId="{278949F8-F82C-4EFA-AE67-529BDC8EC692}" type="sibTrans" cxnId="{24035C3E-9A43-4BC2-B3D1-438A0993C69D}">
      <dgm:prSet/>
      <dgm:spPr/>
      <dgm:t>
        <a:bodyPr/>
        <a:lstStyle/>
        <a:p>
          <a:endParaRPr lang="en-US"/>
        </a:p>
      </dgm:t>
    </dgm:pt>
    <dgm:pt modelId="{0BFE56ED-7F15-401B-A1EE-1761F509FF08}">
      <dgm:prSet/>
      <dgm:spPr/>
      <dgm:t>
        <a:bodyPr/>
        <a:lstStyle/>
        <a:p>
          <a:r>
            <a:rPr lang="tr-TR"/>
            <a:t>Genel anlamda yönetim ve organizasyon literatüründe ise örgütsel konfigürasyon kavramı Mintzberg tarafından popülerlik kazanan bir kavram olmuştur. </a:t>
          </a:r>
          <a:endParaRPr lang="en-US"/>
        </a:p>
      </dgm:t>
    </dgm:pt>
    <dgm:pt modelId="{9EC62DDD-9DA1-44FB-8EBF-F358B3607B2B}" type="parTrans" cxnId="{A196D641-D4A2-4B76-A6DB-86AE1A4E3300}">
      <dgm:prSet/>
      <dgm:spPr/>
      <dgm:t>
        <a:bodyPr/>
        <a:lstStyle/>
        <a:p>
          <a:endParaRPr lang="en-US"/>
        </a:p>
      </dgm:t>
    </dgm:pt>
    <dgm:pt modelId="{AE2CC332-7B17-497E-9CE3-B84B61A1460E}" type="sibTrans" cxnId="{A196D641-D4A2-4B76-A6DB-86AE1A4E3300}">
      <dgm:prSet/>
      <dgm:spPr/>
      <dgm:t>
        <a:bodyPr/>
        <a:lstStyle/>
        <a:p>
          <a:endParaRPr lang="en-US"/>
        </a:p>
      </dgm:t>
    </dgm:pt>
    <dgm:pt modelId="{BD8F5CE7-54F0-5B40-8EEE-DAB4C69FC1B1}" type="pres">
      <dgm:prSet presAssocID="{C0001FF6-C4C7-478F-BF1C-5AEBC72606E5}" presName="vert0" presStyleCnt="0">
        <dgm:presLayoutVars>
          <dgm:dir/>
          <dgm:animOne val="branch"/>
          <dgm:animLvl val="lvl"/>
        </dgm:presLayoutVars>
      </dgm:prSet>
      <dgm:spPr/>
    </dgm:pt>
    <dgm:pt modelId="{C04F49AA-2119-EC44-9FD6-A100B1A9A52E}" type="pres">
      <dgm:prSet presAssocID="{5189B9F9-B2FF-4A82-B44A-B6832FC56C72}" presName="thickLine" presStyleLbl="alignNode1" presStyleIdx="0" presStyleCnt="4"/>
      <dgm:spPr/>
    </dgm:pt>
    <dgm:pt modelId="{AB3C1730-C111-5343-BC18-200DEF268CAC}" type="pres">
      <dgm:prSet presAssocID="{5189B9F9-B2FF-4A82-B44A-B6832FC56C72}" presName="horz1" presStyleCnt="0"/>
      <dgm:spPr/>
    </dgm:pt>
    <dgm:pt modelId="{FF96FCD4-ACC3-A747-A772-9C61D2AA145A}" type="pres">
      <dgm:prSet presAssocID="{5189B9F9-B2FF-4A82-B44A-B6832FC56C72}" presName="tx1" presStyleLbl="revTx" presStyleIdx="0" presStyleCnt="4"/>
      <dgm:spPr/>
    </dgm:pt>
    <dgm:pt modelId="{F0F9E4AA-F617-C942-A758-1B944785F0FC}" type="pres">
      <dgm:prSet presAssocID="{5189B9F9-B2FF-4A82-B44A-B6832FC56C72}" presName="vert1" presStyleCnt="0"/>
      <dgm:spPr/>
    </dgm:pt>
    <dgm:pt modelId="{165DB0E8-5578-4E49-8288-AEB11C549E2E}" type="pres">
      <dgm:prSet presAssocID="{FC5197A0-E49B-4B10-83BC-E36B90510BCB}" presName="thickLine" presStyleLbl="alignNode1" presStyleIdx="1" presStyleCnt="4"/>
      <dgm:spPr/>
    </dgm:pt>
    <dgm:pt modelId="{C8D73AF6-DC58-184F-A4C4-D3CDE12CC581}" type="pres">
      <dgm:prSet presAssocID="{FC5197A0-E49B-4B10-83BC-E36B90510BCB}" presName="horz1" presStyleCnt="0"/>
      <dgm:spPr/>
    </dgm:pt>
    <dgm:pt modelId="{5A684F80-4196-154F-828A-6239F276B6F8}" type="pres">
      <dgm:prSet presAssocID="{FC5197A0-E49B-4B10-83BC-E36B90510BCB}" presName="tx1" presStyleLbl="revTx" presStyleIdx="1" presStyleCnt="4"/>
      <dgm:spPr/>
    </dgm:pt>
    <dgm:pt modelId="{FD92ADF5-7871-C346-B31A-0018928B1012}" type="pres">
      <dgm:prSet presAssocID="{FC5197A0-E49B-4B10-83BC-E36B90510BCB}" presName="vert1" presStyleCnt="0"/>
      <dgm:spPr/>
    </dgm:pt>
    <dgm:pt modelId="{2C776757-FC40-E842-8E1E-36909731C0EF}" type="pres">
      <dgm:prSet presAssocID="{9FDCCC62-C75B-4958-87FE-AA87BE55BC22}" presName="thickLine" presStyleLbl="alignNode1" presStyleIdx="2" presStyleCnt="4"/>
      <dgm:spPr/>
    </dgm:pt>
    <dgm:pt modelId="{98F78CC4-3195-0F4B-B4A8-C4927B04559B}" type="pres">
      <dgm:prSet presAssocID="{9FDCCC62-C75B-4958-87FE-AA87BE55BC22}" presName="horz1" presStyleCnt="0"/>
      <dgm:spPr/>
    </dgm:pt>
    <dgm:pt modelId="{4955E678-DCBB-E441-A1D7-72F71A5A9DDC}" type="pres">
      <dgm:prSet presAssocID="{9FDCCC62-C75B-4958-87FE-AA87BE55BC22}" presName="tx1" presStyleLbl="revTx" presStyleIdx="2" presStyleCnt="4"/>
      <dgm:spPr/>
    </dgm:pt>
    <dgm:pt modelId="{A159F4E8-7E6E-EC41-821A-4A314386EF47}" type="pres">
      <dgm:prSet presAssocID="{9FDCCC62-C75B-4958-87FE-AA87BE55BC22}" presName="vert1" presStyleCnt="0"/>
      <dgm:spPr/>
    </dgm:pt>
    <dgm:pt modelId="{D3FE5C8F-B0EE-4B47-806D-629FDDA9B5D3}" type="pres">
      <dgm:prSet presAssocID="{0BFE56ED-7F15-401B-A1EE-1761F509FF08}" presName="thickLine" presStyleLbl="alignNode1" presStyleIdx="3" presStyleCnt="4"/>
      <dgm:spPr/>
    </dgm:pt>
    <dgm:pt modelId="{42572779-B912-CE48-A66C-B6BC7F7E7D82}" type="pres">
      <dgm:prSet presAssocID="{0BFE56ED-7F15-401B-A1EE-1761F509FF08}" presName="horz1" presStyleCnt="0"/>
      <dgm:spPr/>
    </dgm:pt>
    <dgm:pt modelId="{2141818B-92C3-6A47-A122-61ECA822E026}" type="pres">
      <dgm:prSet presAssocID="{0BFE56ED-7F15-401B-A1EE-1761F509FF08}" presName="tx1" presStyleLbl="revTx" presStyleIdx="3" presStyleCnt="4"/>
      <dgm:spPr/>
    </dgm:pt>
    <dgm:pt modelId="{4BA1A704-4FC2-5B48-B817-CB5BEF687C43}" type="pres">
      <dgm:prSet presAssocID="{0BFE56ED-7F15-401B-A1EE-1761F509FF08}" presName="vert1" presStyleCnt="0"/>
      <dgm:spPr/>
    </dgm:pt>
  </dgm:ptLst>
  <dgm:cxnLst>
    <dgm:cxn modelId="{24035C3E-9A43-4BC2-B3D1-438A0993C69D}" srcId="{C0001FF6-C4C7-478F-BF1C-5AEBC72606E5}" destId="{9FDCCC62-C75B-4958-87FE-AA87BE55BC22}" srcOrd="2" destOrd="0" parTransId="{8FA723CE-AFDC-4F61-B010-8D1C3D42B15F}" sibTransId="{278949F8-F82C-4EFA-AE67-529BDC8EC692}"/>
    <dgm:cxn modelId="{A196D641-D4A2-4B76-A6DB-86AE1A4E3300}" srcId="{C0001FF6-C4C7-478F-BF1C-5AEBC72606E5}" destId="{0BFE56ED-7F15-401B-A1EE-1761F509FF08}" srcOrd="3" destOrd="0" parTransId="{9EC62DDD-9DA1-44FB-8EBF-F358B3607B2B}" sibTransId="{AE2CC332-7B17-497E-9CE3-B84B61A1460E}"/>
    <dgm:cxn modelId="{43AE7845-A7CC-D541-8089-27B023A64482}" type="presOf" srcId="{FC5197A0-E49B-4B10-83BC-E36B90510BCB}" destId="{5A684F80-4196-154F-828A-6239F276B6F8}" srcOrd="0" destOrd="0" presId="urn:microsoft.com/office/officeart/2008/layout/LinedList"/>
    <dgm:cxn modelId="{B6B46558-F9AD-4185-8A2E-BF35186F43D2}" srcId="{C0001FF6-C4C7-478F-BF1C-5AEBC72606E5}" destId="{5189B9F9-B2FF-4A82-B44A-B6832FC56C72}" srcOrd="0" destOrd="0" parTransId="{900BC422-E199-4F3E-8197-9E1748F32DC0}" sibTransId="{97239E67-1428-4951-8200-AE0332E06B4F}"/>
    <dgm:cxn modelId="{CE31159A-B90B-403A-9B55-0716B69756E6}" srcId="{C0001FF6-C4C7-478F-BF1C-5AEBC72606E5}" destId="{FC5197A0-E49B-4B10-83BC-E36B90510BCB}" srcOrd="1" destOrd="0" parTransId="{8A87EB42-771A-43FE-B4BB-A31B18F7D9CB}" sibTransId="{ACEC7A45-7E3E-4CF4-9D47-4A254330674B}"/>
    <dgm:cxn modelId="{662E5CA0-3C9E-5948-B0D8-826043ACB65D}" type="presOf" srcId="{9FDCCC62-C75B-4958-87FE-AA87BE55BC22}" destId="{4955E678-DCBB-E441-A1D7-72F71A5A9DDC}" srcOrd="0" destOrd="0" presId="urn:microsoft.com/office/officeart/2008/layout/LinedList"/>
    <dgm:cxn modelId="{B1112CAA-5EBF-464D-982D-601B1BBF460B}" type="presOf" srcId="{5189B9F9-B2FF-4A82-B44A-B6832FC56C72}" destId="{FF96FCD4-ACC3-A747-A772-9C61D2AA145A}" srcOrd="0" destOrd="0" presId="urn:microsoft.com/office/officeart/2008/layout/LinedList"/>
    <dgm:cxn modelId="{BB2192B9-013B-DB4F-9F17-571DF74208C8}" type="presOf" srcId="{0BFE56ED-7F15-401B-A1EE-1761F509FF08}" destId="{2141818B-92C3-6A47-A122-61ECA822E026}" srcOrd="0" destOrd="0" presId="urn:microsoft.com/office/officeart/2008/layout/LinedList"/>
    <dgm:cxn modelId="{E5C1D9C2-38B7-CA43-B217-D602D88C516F}" type="presOf" srcId="{C0001FF6-C4C7-478F-BF1C-5AEBC72606E5}" destId="{BD8F5CE7-54F0-5B40-8EEE-DAB4C69FC1B1}" srcOrd="0" destOrd="0" presId="urn:microsoft.com/office/officeart/2008/layout/LinedList"/>
    <dgm:cxn modelId="{3EDD2804-7554-B340-A478-2FFBA8B46C6E}" type="presParOf" srcId="{BD8F5CE7-54F0-5B40-8EEE-DAB4C69FC1B1}" destId="{C04F49AA-2119-EC44-9FD6-A100B1A9A52E}" srcOrd="0" destOrd="0" presId="urn:microsoft.com/office/officeart/2008/layout/LinedList"/>
    <dgm:cxn modelId="{C4BDC7BC-5A58-2740-BE94-B9AD402D5857}" type="presParOf" srcId="{BD8F5CE7-54F0-5B40-8EEE-DAB4C69FC1B1}" destId="{AB3C1730-C111-5343-BC18-200DEF268CAC}" srcOrd="1" destOrd="0" presId="urn:microsoft.com/office/officeart/2008/layout/LinedList"/>
    <dgm:cxn modelId="{67FE67B0-6B77-EC41-AA6C-558390010A2F}" type="presParOf" srcId="{AB3C1730-C111-5343-BC18-200DEF268CAC}" destId="{FF96FCD4-ACC3-A747-A772-9C61D2AA145A}" srcOrd="0" destOrd="0" presId="urn:microsoft.com/office/officeart/2008/layout/LinedList"/>
    <dgm:cxn modelId="{62AFEE97-1919-0248-AD24-0FC66689E97E}" type="presParOf" srcId="{AB3C1730-C111-5343-BC18-200DEF268CAC}" destId="{F0F9E4AA-F617-C942-A758-1B944785F0FC}" srcOrd="1" destOrd="0" presId="urn:microsoft.com/office/officeart/2008/layout/LinedList"/>
    <dgm:cxn modelId="{7127371F-EB0B-5840-8467-8FEF7E73CE8E}" type="presParOf" srcId="{BD8F5CE7-54F0-5B40-8EEE-DAB4C69FC1B1}" destId="{165DB0E8-5578-4E49-8288-AEB11C549E2E}" srcOrd="2" destOrd="0" presId="urn:microsoft.com/office/officeart/2008/layout/LinedList"/>
    <dgm:cxn modelId="{27452D2E-2153-B24C-B23B-15C5AA87E510}" type="presParOf" srcId="{BD8F5CE7-54F0-5B40-8EEE-DAB4C69FC1B1}" destId="{C8D73AF6-DC58-184F-A4C4-D3CDE12CC581}" srcOrd="3" destOrd="0" presId="urn:microsoft.com/office/officeart/2008/layout/LinedList"/>
    <dgm:cxn modelId="{9D9CAC8C-5750-F548-BD9E-8562A4E1AC08}" type="presParOf" srcId="{C8D73AF6-DC58-184F-A4C4-D3CDE12CC581}" destId="{5A684F80-4196-154F-828A-6239F276B6F8}" srcOrd="0" destOrd="0" presId="urn:microsoft.com/office/officeart/2008/layout/LinedList"/>
    <dgm:cxn modelId="{87605520-DB82-D549-9012-5812748075C8}" type="presParOf" srcId="{C8D73AF6-DC58-184F-A4C4-D3CDE12CC581}" destId="{FD92ADF5-7871-C346-B31A-0018928B1012}" srcOrd="1" destOrd="0" presId="urn:microsoft.com/office/officeart/2008/layout/LinedList"/>
    <dgm:cxn modelId="{B44B9C71-9382-8045-AF1C-9FDAEC27A307}" type="presParOf" srcId="{BD8F5CE7-54F0-5B40-8EEE-DAB4C69FC1B1}" destId="{2C776757-FC40-E842-8E1E-36909731C0EF}" srcOrd="4" destOrd="0" presId="urn:microsoft.com/office/officeart/2008/layout/LinedList"/>
    <dgm:cxn modelId="{ED5047E9-7D04-3E40-91FB-4C335C04226E}" type="presParOf" srcId="{BD8F5CE7-54F0-5B40-8EEE-DAB4C69FC1B1}" destId="{98F78CC4-3195-0F4B-B4A8-C4927B04559B}" srcOrd="5" destOrd="0" presId="urn:microsoft.com/office/officeart/2008/layout/LinedList"/>
    <dgm:cxn modelId="{F82AD55F-F172-874D-AA8F-97A01904FFA2}" type="presParOf" srcId="{98F78CC4-3195-0F4B-B4A8-C4927B04559B}" destId="{4955E678-DCBB-E441-A1D7-72F71A5A9DDC}" srcOrd="0" destOrd="0" presId="urn:microsoft.com/office/officeart/2008/layout/LinedList"/>
    <dgm:cxn modelId="{ED643F35-68C5-484B-9FB5-45B8DD298690}" type="presParOf" srcId="{98F78CC4-3195-0F4B-B4A8-C4927B04559B}" destId="{A159F4E8-7E6E-EC41-821A-4A314386EF47}" srcOrd="1" destOrd="0" presId="urn:microsoft.com/office/officeart/2008/layout/LinedList"/>
    <dgm:cxn modelId="{7FB4788E-6C4B-5048-B11D-F9848E68B376}" type="presParOf" srcId="{BD8F5CE7-54F0-5B40-8EEE-DAB4C69FC1B1}" destId="{D3FE5C8F-B0EE-4B47-806D-629FDDA9B5D3}" srcOrd="6" destOrd="0" presId="urn:microsoft.com/office/officeart/2008/layout/LinedList"/>
    <dgm:cxn modelId="{8AD07106-D2E7-CE42-A46D-204C47914DEC}" type="presParOf" srcId="{BD8F5CE7-54F0-5B40-8EEE-DAB4C69FC1B1}" destId="{42572779-B912-CE48-A66C-B6BC7F7E7D82}" srcOrd="7" destOrd="0" presId="urn:microsoft.com/office/officeart/2008/layout/LinedList"/>
    <dgm:cxn modelId="{3BA1913B-45F9-4041-8CE4-3F38C915E6F0}" type="presParOf" srcId="{42572779-B912-CE48-A66C-B6BC7F7E7D82}" destId="{2141818B-92C3-6A47-A122-61ECA822E026}" srcOrd="0" destOrd="0" presId="urn:microsoft.com/office/officeart/2008/layout/LinedList"/>
    <dgm:cxn modelId="{6954D564-A1D7-BD49-BD5B-A4F6EF228606}" type="presParOf" srcId="{42572779-B912-CE48-A66C-B6BC7F7E7D82}" destId="{4BA1A704-4FC2-5B48-B817-CB5BEF687C4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C784CF2-E7CC-4DC3-8797-762F05001B70}"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A814D52-2FF0-4893-BA9D-AD64E821D621}">
      <dgm:prSet/>
      <dgm:spPr/>
      <dgm:t>
        <a:bodyPr/>
        <a:lstStyle/>
        <a:p>
          <a:r>
            <a:rPr lang="tr-TR" b="1" i="0"/>
            <a:t>Örgütsel Gruplaşmanın Olumsuz Yönleri:</a:t>
          </a:r>
          <a:endParaRPr lang="en-US"/>
        </a:p>
      </dgm:t>
    </dgm:pt>
    <dgm:pt modelId="{A0D68661-914D-45CB-A829-424FCECB1DDA}" type="parTrans" cxnId="{31DA444C-3168-48D5-86B0-CA892DEF28FC}">
      <dgm:prSet/>
      <dgm:spPr/>
      <dgm:t>
        <a:bodyPr/>
        <a:lstStyle/>
        <a:p>
          <a:endParaRPr lang="en-US"/>
        </a:p>
      </dgm:t>
    </dgm:pt>
    <dgm:pt modelId="{5C5AD0A3-4236-4063-B679-80306C4BA263}" type="sibTrans" cxnId="{31DA444C-3168-48D5-86B0-CA892DEF28FC}">
      <dgm:prSet/>
      <dgm:spPr/>
      <dgm:t>
        <a:bodyPr/>
        <a:lstStyle/>
        <a:p>
          <a:endParaRPr lang="en-US"/>
        </a:p>
      </dgm:t>
    </dgm:pt>
    <dgm:pt modelId="{F2608A98-053D-4F66-B6B2-F521BCF39941}">
      <dgm:prSet/>
      <dgm:spPr/>
      <dgm:t>
        <a:bodyPr/>
        <a:lstStyle/>
        <a:p>
          <a:r>
            <a:rPr lang="tr-TR" b="1" i="0"/>
            <a:t>Çatışma ve Grup Baskısı:</a:t>
          </a:r>
          <a:r>
            <a:rPr lang="tr-TR" b="0" i="0"/>
            <a:t> Gruplar arasında veya grup üyeleri arasında çatışmalar ortaya çıkabilir.</a:t>
          </a:r>
          <a:endParaRPr lang="en-US"/>
        </a:p>
      </dgm:t>
    </dgm:pt>
    <dgm:pt modelId="{D2E10DB1-4C35-4BD8-91B1-2A0C9442F6F2}" type="parTrans" cxnId="{69B834D0-3DAE-4435-B265-B7451A7FF89C}">
      <dgm:prSet/>
      <dgm:spPr/>
      <dgm:t>
        <a:bodyPr/>
        <a:lstStyle/>
        <a:p>
          <a:endParaRPr lang="en-US"/>
        </a:p>
      </dgm:t>
    </dgm:pt>
    <dgm:pt modelId="{007BEACA-D7AF-400D-96AE-24929B0E6494}" type="sibTrans" cxnId="{69B834D0-3DAE-4435-B265-B7451A7FF89C}">
      <dgm:prSet/>
      <dgm:spPr/>
      <dgm:t>
        <a:bodyPr/>
        <a:lstStyle/>
        <a:p>
          <a:endParaRPr lang="en-US"/>
        </a:p>
      </dgm:t>
    </dgm:pt>
    <dgm:pt modelId="{57A691B7-65A6-4512-89CD-E01B989D6596}">
      <dgm:prSet/>
      <dgm:spPr/>
      <dgm:t>
        <a:bodyPr/>
        <a:lstStyle/>
        <a:p>
          <a:r>
            <a:rPr lang="tr-TR" b="1" i="0"/>
            <a:t>Grup Otokrasisi:</a:t>
          </a:r>
          <a:r>
            <a:rPr lang="tr-TR" b="0" i="0"/>
            <a:t> Grup liderleri, otoriter bir şekilde davranarak grup üyelerinin fikirlerini ve özgürlüklerini kısıtlayabilirler.</a:t>
          </a:r>
          <a:endParaRPr lang="en-US"/>
        </a:p>
      </dgm:t>
    </dgm:pt>
    <dgm:pt modelId="{52534768-39F4-490D-BA64-E26905B0C882}" type="parTrans" cxnId="{B649590B-BBB7-43DF-AE62-8CB4F19EA29B}">
      <dgm:prSet/>
      <dgm:spPr/>
      <dgm:t>
        <a:bodyPr/>
        <a:lstStyle/>
        <a:p>
          <a:endParaRPr lang="en-US"/>
        </a:p>
      </dgm:t>
    </dgm:pt>
    <dgm:pt modelId="{35DC3318-B536-46BE-9D99-3A7185FAD60C}" type="sibTrans" cxnId="{B649590B-BBB7-43DF-AE62-8CB4F19EA29B}">
      <dgm:prSet/>
      <dgm:spPr/>
      <dgm:t>
        <a:bodyPr/>
        <a:lstStyle/>
        <a:p>
          <a:endParaRPr lang="en-US"/>
        </a:p>
      </dgm:t>
    </dgm:pt>
    <dgm:pt modelId="{25307716-8610-4C97-908A-A4B66B5C313F}">
      <dgm:prSet/>
      <dgm:spPr/>
      <dgm:t>
        <a:bodyPr/>
        <a:lstStyle/>
        <a:p>
          <a:r>
            <a:rPr lang="tr-TR" b="1" i="0"/>
            <a:t>Karar Verme Sürecinin Uzaması:</a:t>
          </a:r>
          <a:r>
            <a:rPr lang="tr-TR" b="0" i="0"/>
            <a:t> Grup karar verme sürecinde uzlaşmaya varmak zor olabilir ve bu da gecikmelere neden olabilir.</a:t>
          </a:r>
          <a:endParaRPr lang="en-US"/>
        </a:p>
      </dgm:t>
    </dgm:pt>
    <dgm:pt modelId="{A2583028-4E15-46FC-82FB-CA33290698D2}" type="parTrans" cxnId="{0FED9DDE-5253-4199-A1FD-F436DDB48A6E}">
      <dgm:prSet/>
      <dgm:spPr/>
      <dgm:t>
        <a:bodyPr/>
        <a:lstStyle/>
        <a:p>
          <a:endParaRPr lang="en-US"/>
        </a:p>
      </dgm:t>
    </dgm:pt>
    <dgm:pt modelId="{FD89EB2D-CBA8-4196-8509-46AA670B9A4E}" type="sibTrans" cxnId="{0FED9DDE-5253-4199-A1FD-F436DDB48A6E}">
      <dgm:prSet/>
      <dgm:spPr/>
      <dgm:t>
        <a:bodyPr/>
        <a:lstStyle/>
        <a:p>
          <a:endParaRPr lang="en-US"/>
        </a:p>
      </dgm:t>
    </dgm:pt>
    <dgm:pt modelId="{3465C694-665D-48A8-9F58-4A6E11B76B32}">
      <dgm:prSet/>
      <dgm:spPr/>
      <dgm:t>
        <a:bodyPr/>
        <a:lstStyle/>
        <a:p>
          <a:r>
            <a:rPr lang="tr-TR" b="1" i="0"/>
            <a:t>Aşırı Grup Bağlılığı:</a:t>
          </a:r>
          <a:r>
            <a:rPr lang="tr-TR" b="0" i="0"/>
            <a:t> Grup üyeleri, gruba aşırı bağlı hale gelerek örgütsel hedeflerden ve diğer gruplardan kopabilirler.</a:t>
          </a:r>
          <a:endParaRPr lang="en-US"/>
        </a:p>
      </dgm:t>
    </dgm:pt>
    <dgm:pt modelId="{7A0C62BF-D4D3-4850-93C2-FD881725433F}" type="parTrans" cxnId="{84662087-9D8F-4F6E-BCD1-0EB038EF40D9}">
      <dgm:prSet/>
      <dgm:spPr/>
      <dgm:t>
        <a:bodyPr/>
        <a:lstStyle/>
        <a:p>
          <a:endParaRPr lang="en-US"/>
        </a:p>
      </dgm:t>
    </dgm:pt>
    <dgm:pt modelId="{2240D581-8600-4620-8C1C-4B61FF690258}" type="sibTrans" cxnId="{84662087-9D8F-4F6E-BCD1-0EB038EF40D9}">
      <dgm:prSet/>
      <dgm:spPr/>
      <dgm:t>
        <a:bodyPr/>
        <a:lstStyle/>
        <a:p>
          <a:endParaRPr lang="en-US"/>
        </a:p>
      </dgm:t>
    </dgm:pt>
    <dgm:pt modelId="{BC5FC657-3C00-4534-B6D1-A986F6C8184B}">
      <dgm:prSet/>
      <dgm:spPr/>
      <dgm:t>
        <a:bodyPr/>
        <a:lstStyle/>
        <a:p>
          <a:r>
            <a:rPr lang="tr-TR" b="1" i="0"/>
            <a:t>Örgütsel Gruplaşmayı Yönetmek:</a:t>
          </a:r>
          <a:endParaRPr lang="en-US"/>
        </a:p>
      </dgm:t>
    </dgm:pt>
    <dgm:pt modelId="{A77AE435-3F0E-4365-A17C-2A92F8F3F257}" type="parTrans" cxnId="{5C2D3F08-08B6-4B89-8AC8-74C733667B21}">
      <dgm:prSet/>
      <dgm:spPr/>
      <dgm:t>
        <a:bodyPr/>
        <a:lstStyle/>
        <a:p>
          <a:endParaRPr lang="en-US"/>
        </a:p>
      </dgm:t>
    </dgm:pt>
    <dgm:pt modelId="{CAD9843B-8BDE-480B-B37C-AB15707645F2}" type="sibTrans" cxnId="{5C2D3F08-08B6-4B89-8AC8-74C733667B21}">
      <dgm:prSet/>
      <dgm:spPr/>
      <dgm:t>
        <a:bodyPr/>
        <a:lstStyle/>
        <a:p>
          <a:endParaRPr lang="en-US"/>
        </a:p>
      </dgm:t>
    </dgm:pt>
    <dgm:pt modelId="{7579B7E9-9566-484A-BB9A-5360742DBB6C}">
      <dgm:prSet/>
      <dgm:spPr/>
      <dgm:t>
        <a:bodyPr/>
        <a:lstStyle/>
        <a:p>
          <a:r>
            <a:rPr lang="tr-TR" b="1" i="0"/>
            <a:t>Açık İletişim:</a:t>
          </a:r>
          <a:r>
            <a:rPr lang="tr-TR" b="0" i="0"/>
            <a:t> Örgüt yönetimi, gruplar ile açık ve şeffaf bir şekilde iletişim kurmalıdır.</a:t>
          </a:r>
          <a:endParaRPr lang="en-US"/>
        </a:p>
      </dgm:t>
    </dgm:pt>
    <dgm:pt modelId="{AAC841E7-364E-4C22-A641-481F084815ED}" type="parTrans" cxnId="{A896B141-BA03-499E-A311-5F92820D66CB}">
      <dgm:prSet/>
      <dgm:spPr/>
      <dgm:t>
        <a:bodyPr/>
        <a:lstStyle/>
        <a:p>
          <a:endParaRPr lang="en-US"/>
        </a:p>
      </dgm:t>
    </dgm:pt>
    <dgm:pt modelId="{E0F11CBB-2F34-4A26-B657-B4D8377D0834}" type="sibTrans" cxnId="{A896B141-BA03-499E-A311-5F92820D66CB}">
      <dgm:prSet/>
      <dgm:spPr/>
      <dgm:t>
        <a:bodyPr/>
        <a:lstStyle/>
        <a:p>
          <a:endParaRPr lang="en-US"/>
        </a:p>
      </dgm:t>
    </dgm:pt>
    <dgm:pt modelId="{7B7697EA-C992-4C3C-B833-F73C28723FB8}">
      <dgm:prSet/>
      <dgm:spPr/>
      <dgm:t>
        <a:bodyPr/>
        <a:lstStyle/>
        <a:p>
          <a:r>
            <a:rPr lang="tr-TR" b="1" i="0"/>
            <a:t>Güven ve Saygı:</a:t>
          </a:r>
          <a:r>
            <a:rPr lang="tr-TR" b="0" i="0"/>
            <a:t> Örgüt yönetimi, gruplara ve grup üyelerine güvenmeli ve saygı duymalıdır.</a:t>
          </a:r>
          <a:endParaRPr lang="en-US"/>
        </a:p>
      </dgm:t>
    </dgm:pt>
    <dgm:pt modelId="{C3B9ED15-08A1-4496-8DC1-B02662E4DDC8}" type="parTrans" cxnId="{903E979A-3EC7-443C-9756-65B10EC0DCFA}">
      <dgm:prSet/>
      <dgm:spPr/>
      <dgm:t>
        <a:bodyPr/>
        <a:lstStyle/>
        <a:p>
          <a:endParaRPr lang="en-US"/>
        </a:p>
      </dgm:t>
    </dgm:pt>
    <dgm:pt modelId="{CD240A34-5BCB-4BDD-BD16-C0A4AEA0CE18}" type="sibTrans" cxnId="{903E979A-3EC7-443C-9756-65B10EC0DCFA}">
      <dgm:prSet/>
      <dgm:spPr/>
      <dgm:t>
        <a:bodyPr/>
        <a:lstStyle/>
        <a:p>
          <a:endParaRPr lang="en-US"/>
        </a:p>
      </dgm:t>
    </dgm:pt>
    <dgm:pt modelId="{2580835E-4F66-4375-8B0B-9228C01190B6}">
      <dgm:prSet/>
      <dgm:spPr/>
      <dgm:t>
        <a:bodyPr/>
        <a:lstStyle/>
        <a:p>
          <a:r>
            <a:rPr lang="tr-TR" b="1" i="0"/>
            <a:t>Çeşitlilik ve Kapsayıcılık:</a:t>
          </a:r>
          <a:r>
            <a:rPr lang="tr-TR" b="0" i="0"/>
            <a:t> Örgüt yönetimi, grupların çeşitlilik ve kapsayıcılık ilkelerine göre oluşmasına teşvik etmelidir.</a:t>
          </a:r>
          <a:endParaRPr lang="en-US"/>
        </a:p>
      </dgm:t>
    </dgm:pt>
    <dgm:pt modelId="{887E2E79-F499-4684-965D-18170C6AAFBF}" type="parTrans" cxnId="{8F2C9658-752C-4C7E-AE49-E264E9FE0E00}">
      <dgm:prSet/>
      <dgm:spPr/>
      <dgm:t>
        <a:bodyPr/>
        <a:lstStyle/>
        <a:p>
          <a:endParaRPr lang="en-US"/>
        </a:p>
      </dgm:t>
    </dgm:pt>
    <dgm:pt modelId="{21CAB6F3-BBC6-4A3B-9CDE-8D16CA50E929}" type="sibTrans" cxnId="{8F2C9658-752C-4C7E-AE49-E264E9FE0E00}">
      <dgm:prSet/>
      <dgm:spPr/>
      <dgm:t>
        <a:bodyPr/>
        <a:lstStyle/>
        <a:p>
          <a:endParaRPr lang="en-US"/>
        </a:p>
      </dgm:t>
    </dgm:pt>
    <dgm:pt modelId="{45221760-6B50-4DB9-9828-A72F1AE07604}">
      <dgm:prSet/>
      <dgm:spPr/>
      <dgm:t>
        <a:bodyPr/>
        <a:lstStyle/>
        <a:p>
          <a:r>
            <a:rPr lang="tr-TR" b="1" i="0"/>
            <a:t>Eğitim ve Gelişim:</a:t>
          </a:r>
          <a:r>
            <a:rPr lang="tr-TR" b="0" i="0"/>
            <a:t> Örgüt yönetimi, grup liderlerine ve üyelerine grup dinamikleri ve çatışma yönetimi gibi konularda eğitim vermelidir.</a:t>
          </a:r>
          <a:endParaRPr lang="en-US"/>
        </a:p>
      </dgm:t>
    </dgm:pt>
    <dgm:pt modelId="{CE7EF426-D979-46CD-BE4A-CF29666BD87B}" type="parTrans" cxnId="{9C2D080D-3789-4A31-84E5-ADD61A816B22}">
      <dgm:prSet/>
      <dgm:spPr/>
      <dgm:t>
        <a:bodyPr/>
        <a:lstStyle/>
        <a:p>
          <a:endParaRPr lang="en-US"/>
        </a:p>
      </dgm:t>
    </dgm:pt>
    <dgm:pt modelId="{CD505495-D814-4511-9477-CC8176866831}" type="sibTrans" cxnId="{9C2D080D-3789-4A31-84E5-ADD61A816B22}">
      <dgm:prSet/>
      <dgm:spPr/>
      <dgm:t>
        <a:bodyPr/>
        <a:lstStyle/>
        <a:p>
          <a:endParaRPr lang="en-US"/>
        </a:p>
      </dgm:t>
    </dgm:pt>
    <dgm:pt modelId="{648E47A2-0A39-7F43-AC82-0F3E2FE7796D}" type="pres">
      <dgm:prSet presAssocID="{7C784CF2-E7CC-4DC3-8797-762F05001B70}" presName="linear" presStyleCnt="0">
        <dgm:presLayoutVars>
          <dgm:animLvl val="lvl"/>
          <dgm:resizeHandles val="exact"/>
        </dgm:presLayoutVars>
      </dgm:prSet>
      <dgm:spPr/>
    </dgm:pt>
    <dgm:pt modelId="{8E64E402-7A87-E044-9B1E-E650D750B2D9}" type="pres">
      <dgm:prSet presAssocID="{2A814D52-2FF0-4893-BA9D-AD64E821D621}" presName="parentText" presStyleLbl="node1" presStyleIdx="0" presStyleCnt="2">
        <dgm:presLayoutVars>
          <dgm:chMax val="0"/>
          <dgm:bulletEnabled val="1"/>
        </dgm:presLayoutVars>
      </dgm:prSet>
      <dgm:spPr/>
    </dgm:pt>
    <dgm:pt modelId="{CC568BB2-12B2-6F4D-80E4-C465AF453EF3}" type="pres">
      <dgm:prSet presAssocID="{2A814D52-2FF0-4893-BA9D-AD64E821D621}" presName="childText" presStyleLbl="revTx" presStyleIdx="0" presStyleCnt="2">
        <dgm:presLayoutVars>
          <dgm:bulletEnabled val="1"/>
        </dgm:presLayoutVars>
      </dgm:prSet>
      <dgm:spPr/>
    </dgm:pt>
    <dgm:pt modelId="{A8D0827A-3A21-7B42-8320-CB995394576D}" type="pres">
      <dgm:prSet presAssocID="{BC5FC657-3C00-4534-B6D1-A986F6C8184B}" presName="parentText" presStyleLbl="node1" presStyleIdx="1" presStyleCnt="2">
        <dgm:presLayoutVars>
          <dgm:chMax val="0"/>
          <dgm:bulletEnabled val="1"/>
        </dgm:presLayoutVars>
      </dgm:prSet>
      <dgm:spPr/>
    </dgm:pt>
    <dgm:pt modelId="{4AA113F0-07B9-3045-845B-1692B38FC20F}" type="pres">
      <dgm:prSet presAssocID="{BC5FC657-3C00-4534-B6D1-A986F6C8184B}" presName="childText" presStyleLbl="revTx" presStyleIdx="1" presStyleCnt="2">
        <dgm:presLayoutVars>
          <dgm:bulletEnabled val="1"/>
        </dgm:presLayoutVars>
      </dgm:prSet>
      <dgm:spPr/>
    </dgm:pt>
  </dgm:ptLst>
  <dgm:cxnLst>
    <dgm:cxn modelId="{5C2D3F08-08B6-4B89-8AC8-74C733667B21}" srcId="{7C784CF2-E7CC-4DC3-8797-762F05001B70}" destId="{BC5FC657-3C00-4534-B6D1-A986F6C8184B}" srcOrd="1" destOrd="0" parTransId="{A77AE435-3F0E-4365-A17C-2A92F8F3F257}" sibTransId="{CAD9843B-8BDE-480B-B37C-AB15707645F2}"/>
    <dgm:cxn modelId="{B649590B-BBB7-43DF-AE62-8CB4F19EA29B}" srcId="{2A814D52-2FF0-4893-BA9D-AD64E821D621}" destId="{57A691B7-65A6-4512-89CD-E01B989D6596}" srcOrd="1" destOrd="0" parTransId="{52534768-39F4-490D-BA64-E26905B0C882}" sibTransId="{35DC3318-B536-46BE-9D99-3A7185FAD60C}"/>
    <dgm:cxn modelId="{9C2D080D-3789-4A31-84E5-ADD61A816B22}" srcId="{BC5FC657-3C00-4534-B6D1-A986F6C8184B}" destId="{45221760-6B50-4DB9-9828-A72F1AE07604}" srcOrd="3" destOrd="0" parTransId="{CE7EF426-D979-46CD-BE4A-CF29666BD87B}" sibTransId="{CD505495-D814-4511-9477-CC8176866831}"/>
    <dgm:cxn modelId="{484C1826-1FD2-3B47-A9C1-8158C20DED89}" type="presOf" srcId="{F2608A98-053D-4F66-B6B2-F521BCF39941}" destId="{CC568BB2-12B2-6F4D-80E4-C465AF453EF3}" srcOrd="0" destOrd="0" presId="urn:microsoft.com/office/officeart/2005/8/layout/vList2"/>
    <dgm:cxn modelId="{F930AA2E-F769-0C4A-8AE7-893847D48DF8}" type="presOf" srcId="{BC5FC657-3C00-4534-B6D1-A986F6C8184B}" destId="{A8D0827A-3A21-7B42-8320-CB995394576D}" srcOrd="0" destOrd="0" presId="urn:microsoft.com/office/officeart/2005/8/layout/vList2"/>
    <dgm:cxn modelId="{DDDA4736-5E69-7C49-BCAF-0C8934A13B5F}" type="presOf" srcId="{3465C694-665D-48A8-9F58-4A6E11B76B32}" destId="{CC568BB2-12B2-6F4D-80E4-C465AF453EF3}" srcOrd="0" destOrd="3" presId="urn:microsoft.com/office/officeart/2005/8/layout/vList2"/>
    <dgm:cxn modelId="{A896B141-BA03-499E-A311-5F92820D66CB}" srcId="{BC5FC657-3C00-4534-B6D1-A986F6C8184B}" destId="{7579B7E9-9566-484A-BB9A-5360742DBB6C}" srcOrd="0" destOrd="0" parTransId="{AAC841E7-364E-4C22-A641-481F084815ED}" sibTransId="{E0F11CBB-2F34-4A26-B657-B4D8377D0834}"/>
    <dgm:cxn modelId="{CDDC5D4A-783A-5A49-9DEA-2DABD2675B11}" type="presOf" srcId="{45221760-6B50-4DB9-9828-A72F1AE07604}" destId="{4AA113F0-07B9-3045-845B-1692B38FC20F}" srcOrd="0" destOrd="3" presId="urn:microsoft.com/office/officeart/2005/8/layout/vList2"/>
    <dgm:cxn modelId="{31DA444C-3168-48D5-86B0-CA892DEF28FC}" srcId="{7C784CF2-E7CC-4DC3-8797-762F05001B70}" destId="{2A814D52-2FF0-4893-BA9D-AD64E821D621}" srcOrd="0" destOrd="0" parTransId="{A0D68661-914D-45CB-A829-424FCECB1DDA}" sibTransId="{5C5AD0A3-4236-4063-B679-80306C4BA263}"/>
    <dgm:cxn modelId="{8F2C9658-752C-4C7E-AE49-E264E9FE0E00}" srcId="{BC5FC657-3C00-4534-B6D1-A986F6C8184B}" destId="{2580835E-4F66-4375-8B0B-9228C01190B6}" srcOrd="2" destOrd="0" parTransId="{887E2E79-F499-4684-965D-18170C6AAFBF}" sibTransId="{21CAB6F3-BBC6-4A3B-9CDE-8D16CA50E929}"/>
    <dgm:cxn modelId="{548D0985-C9F9-554A-BB5B-B6F17DB4C5D9}" type="presOf" srcId="{2580835E-4F66-4375-8B0B-9228C01190B6}" destId="{4AA113F0-07B9-3045-845B-1692B38FC20F}" srcOrd="0" destOrd="2" presId="urn:microsoft.com/office/officeart/2005/8/layout/vList2"/>
    <dgm:cxn modelId="{84662087-9D8F-4F6E-BCD1-0EB038EF40D9}" srcId="{2A814D52-2FF0-4893-BA9D-AD64E821D621}" destId="{3465C694-665D-48A8-9F58-4A6E11B76B32}" srcOrd="3" destOrd="0" parTransId="{7A0C62BF-D4D3-4850-93C2-FD881725433F}" sibTransId="{2240D581-8600-4620-8C1C-4B61FF690258}"/>
    <dgm:cxn modelId="{4575EA90-9F85-6144-ABFB-6884AB58D09D}" type="presOf" srcId="{7B7697EA-C992-4C3C-B833-F73C28723FB8}" destId="{4AA113F0-07B9-3045-845B-1692B38FC20F}" srcOrd="0" destOrd="1" presId="urn:microsoft.com/office/officeart/2005/8/layout/vList2"/>
    <dgm:cxn modelId="{903E979A-3EC7-443C-9756-65B10EC0DCFA}" srcId="{BC5FC657-3C00-4534-B6D1-A986F6C8184B}" destId="{7B7697EA-C992-4C3C-B833-F73C28723FB8}" srcOrd="1" destOrd="0" parTransId="{C3B9ED15-08A1-4496-8DC1-B02662E4DDC8}" sibTransId="{CD240A34-5BCB-4BDD-BD16-C0A4AEA0CE18}"/>
    <dgm:cxn modelId="{F461AAAB-8D92-5C4D-80AC-5AA6AB0E1678}" type="presOf" srcId="{57A691B7-65A6-4512-89CD-E01B989D6596}" destId="{CC568BB2-12B2-6F4D-80E4-C465AF453EF3}" srcOrd="0" destOrd="1" presId="urn:microsoft.com/office/officeart/2005/8/layout/vList2"/>
    <dgm:cxn modelId="{97F096B0-CC40-364E-97DA-41B5645A7248}" type="presOf" srcId="{7C784CF2-E7CC-4DC3-8797-762F05001B70}" destId="{648E47A2-0A39-7F43-AC82-0F3E2FE7796D}" srcOrd="0" destOrd="0" presId="urn:microsoft.com/office/officeart/2005/8/layout/vList2"/>
    <dgm:cxn modelId="{69B834D0-3DAE-4435-B265-B7451A7FF89C}" srcId="{2A814D52-2FF0-4893-BA9D-AD64E821D621}" destId="{F2608A98-053D-4F66-B6B2-F521BCF39941}" srcOrd="0" destOrd="0" parTransId="{D2E10DB1-4C35-4BD8-91B1-2A0C9442F6F2}" sibTransId="{007BEACA-D7AF-400D-96AE-24929B0E6494}"/>
    <dgm:cxn modelId="{0FED9DDE-5253-4199-A1FD-F436DDB48A6E}" srcId="{2A814D52-2FF0-4893-BA9D-AD64E821D621}" destId="{25307716-8610-4C97-908A-A4B66B5C313F}" srcOrd="2" destOrd="0" parTransId="{A2583028-4E15-46FC-82FB-CA33290698D2}" sibTransId="{FD89EB2D-CBA8-4196-8509-46AA670B9A4E}"/>
    <dgm:cxn modelId="{17EFE9E2-6A17-BE4B-9775-8043BBCD021B}" type="presOf" srcId="{7579B7E9-9566-484A-BB9A-5360742DBB6C}" destId="{4AA113F0-07B9-3045-845B-1692B38FC20F}" srcOrd="0" destOrd="0" presId="urn:microsoft.com/office/officeart/2005/8/layout/vList2"/>
    <dgm:cxn modelId="{ADFE0FE8-0228-214B-B0AD-353AD5B9F1D6}" type="presOf" srcId="{2A814D52-2FF0-4893-BA9D-AD64E821D621}" destId="{8E64E402-7A87-E044-9B1E-E650D750B2D9}" srcOrd="0" destOrd="0" presId="urn:microsoft.com/office/officeart/2005/8/layout/vList2"/>
    <dgm:cxn modelId="{7FB7F9F6-E739-5241-96AA-3DA4DBECF346}" type="presOf" srcId="{25307716-8610-4C97-908A-A4B66B5C313F}" destId="{CC568BB2-12B2-6F4D-80E4-C465AF453EF3}" srcOrd="0" destOrd="2" presId="urn:microsoft.com/office/officeart/2005/8/layout/vList2"/>
    <dgm:cxn modelId="{2E3567D8-206B-3843-8743-402418988D0E}" type="presParOf" srcId="{648E47A2-0A39-7F43-AC82-0F3E2FE7796D}" destId="{8E64E402-7A87-E044-9B1E-E650D750B2D9}" srcOrd="0" destOrd="0" presId="urn:microsoft.com/office/officeart/2005/8/layout/vList2"/>
    <dgm:cxn modelId="{450D2A98-64A6-6A49-9985-D32FFB8BA058}" type="presParOf" srcId="{648E47A2-0A39-7F43-AC82-0F3E2FE7796D}" destId="{CC568BB2-12B2-6F4D-80E4-C465AF453EF3}" srcOrd="1" destOrd="0" presId="urn:microsoft.com/office/officeart/2005/8/layout/vList2"/>
    <dgm:cxn modelId="{14C2957D-E809-1049-BA9B-10F3734B0A62}" type="presParOf" srcId="{648E47A2-0A39-7F43-AC82-0F3E2FE7796D}" destId="{A8D0827A-3A21-7B42-8320-CB995394576D}" srcOrd="2" destOrd="0" presId="urn:microsoft.com/office/officeart/2005/8/layout/vList2"/>
    <dgm:cxn modelId="{8DBFF103-2FCF-B74F-858B-3B49D6FF5882}" type="presParOf" srcId="{648E47A2-0A39-7F43-AC82-0F3E2FE7796D}" destId="{4AA113F0-07B9-3045-845B-1692B38FC20F}"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E1EF9D-BBDC-462F-A724-4ED72968ED5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53FB06CE-8797-4E7F-A505-B720CBFB22CC}">
      <dgm:prSet/>
      <dgm:spPr/>
      <dgm:t>
        <a:bodyPr/>
        <a:lstStyle/>
        <a:p>
          <a:r>
            <a:rPr lang="tr-TR" b="1"/>
            <a:t>1.4. Strateji kavramı</a:t>
          </a:r>
          <a:endParaRPr lang="en-US"/>
        </a:p>
      </dgm:t>
    </dgm:pt>
    <dgm:pt modelId="{5115FC75-F659-4EAF-8FBD-2E9FD10216B3}" type="parTrans" cxnId="{7259F490-0231-44D8-BAE0-06E666D61E56}">
      <dgm:prSet/>
      <dgm:spPr/>
      <dgm:t>
        <a:bodyPr/>
        <a:lstStyle/>
        <a:p>
          <a:endParaRPr lang="en-US"/>
        </a:p>
      </dgm:t>
    </dgm:pt>
    <dgm:pt modelId="{8BD24F1C-F687-45D4-87F5-6D8BD0430360}" type="sibTrans" cxnId="{7259F490-0231-44D8-BAE0-06E666D61E56}">
      <dgm:prSet/>
      <dgm:spPr/>
      <dgm:t>
        <a:bodyPr/>
        <a:lstStyle/>
        <a:p>
          <a:endParaRPr lang="en-US"/>
        </a:p>
      </dgm:t>
    </dgm:pt>
    <dgm:pt modelId="{C444BED5-D971-462E-8C67-D4EC4DFCA493}">
      <dgm:prSet/>
      <dgm:spPr/>
      <dgm:t>
        <a:bodyPr/>
        <a:lstStyle/>
        <a:p>
          <a:r>
            <a:rPr lang="tr-TR" b="1" i="0"/>
            <a:t>Strateji Türleri:</a:t>
          </a:r>
          <a:endParaRPr lang="en-US"/>
        </a:p>
      </dgm:t>
    </dgm:pt>
    <dgm:pt modelId="{336AE1C1-06CF-4B37-B366-15E3B9688B28}" type="parTrans" cxnId="{A764B3F3-781F-4A7A-A2B4-9DF953B6C631}">
      <dgm:prSet/>
      <dgm:spPr/>
      <dgm:t>
        <a:bodyPr/>
        <a:lstStyle/>
        <a:p>
          <a:endParaRPr lang="en-US"/>
        </a:p>
      </dgm:t>
    </dgm:pt>
    <dgm:pt modelId="{4F5B947D-DAC6-4866-B979-B0E0D81EE557}" type="sibTrans" cxnId="{A764B3F3-781F-4A7A-A2B4-9DF953B6C631}">
      <dgm:prSet/>
      <dgm:spPr/>
      <dgm:t>
        <a:bodyPr/>
        <a:lstStyle/>
        <a:p>
          <a:endParaRPr lang="en-US"/>
        </a:p>
      </dgm:t>
    </dgm:pt>
    <dgm:pt modelId="{6F9B689A-48BF-44CE-8590-9386320FF0F4}">
      <dgm:prSet/>
      <dgm:spPr/>
      <dgm:t>
        <a:bodyPr/>
        <a:lstStyle/>
        <a:p>
          <a:r>
            <a:rPr lang="tr-TR" b="1" i="0"/>
            <a:t>Maliyet Liderliği:</a:t>
          </a:r>
          <a:r>
            <a:rPr lang="tr-TR" b="0" i="0"/>
            <a:t> Rakiplerden daha </a:t>
          </a:r>
          <a:r>
            <a:rPr lang="tr-TR" b="1" i="0"/>
            <a:t>düşük maliyetle</a:t>
          </a:r>
          <a:r>
            <a:rPr lang="tr-TR" b="0" i="0"/>
            <a:t> ürün veya hizmet sunmak.</a:t>
          </a:r>
          <a:endParaRPr lang="en-US"/>
        </a:p>
      </dgm:t>
    </dgm:pt>
    <dgm:pt modelId="{BCEDB7DF-AF64-4304-9CA9-E13E32172F20}" type="parTrans" cxnId="{C2E54E19-69A9-42E1-AEA1-A7183368F0D3}">
      <dgm:prSet/>
      <dgm:spPr/>
      <dgm:t>
        <a:bodyPr/>
        <a:lstStyle/>
        <a:p>
          <a:endParaRPr lang="en-US"/>
        </a:p>
      </dgm:t>
    </dgm:pt>
    <dgm:pt modelId="{0978CBAA-B87A-420E-9935-75A38A4B47F8}" type="sibTrans" cxnId="{C2E54E19-69A9-42E1-AEA1-A7183368F0D3}">
      <dgm:prSet/>
      <dgm:spPr/>
      <dgm:t>
        <a:bodyPr/>
        <a:lstStyle/>
        <a:p>
          <a:endParaRPr lang="en-US"/>
        </a:p>
      </dgm:t>
    </dgm:pt>
    <dgm:pt modelId="{17E32668-57E4-406F-94EB-0753154B61CF}">
      <dgm:prSet/>
      <dgm:spPr/>
      <dgm:t>
        <a:bodyPr/>
        <a:lstStyle/>
        <a:p>
          <a:r>
            <a:rPr lang="tr-TR" b="1" i="0"/>
            <a:t>Farklılaşma:</a:t>
          </a:r>
          <a:r>
            <a:rPr lang="tr-TR" b="0" i="0"/>
            <a:t> Ürün veya hizmetleri </a:t>
          </a:r>
          <a:r>
            <a:rPr lang="tr-TR" b="1" i="0"/>
            <a:t>rakiplerden farklılaştırmak</a:t>
          </a:r>
          <a:r>
            <a:rPr lang="tr-TR" b="0" i="0"/>
            <a:t>.</a:t>
          </a:r>
          <a:endParaRPr lang="en-US"/>
        </a:p>
      </dgm:t>
    </dgm:pt>
    <dgm:pt modelId="{9EB505BE-1839-4A39-884F-8EA38C5D1C1C}" type="parTrans" cxnId="{EB4E2B86-FD14-48A9-BBEA-F72BAF70726F}">
      <dgm:prSet/>
      <dgm:spPr/>
      <dgm:t>
        <a:bodyPr/>
        <a:lstStyle/>
        <a:p>
          <a:endParaRPr lang="en-US"/>
        </a:p>
      </dgm:t>
    </dgm:pt>
    <dgm:pt modelId="{3915672F-2F00-4D0F-8DA0-B874BDBCEE1B}" type="sibTrans" cxnId="{EB4E2B86-FD14-48A9-BBEA-F72BAF70726F}">
      <dgm:prSet/>
      <dgm:spPr/>
      <dgm:t>
        <a:bodyPr/>
        <a:lstStyle/>
        <a:p>
          <a:endParaRPr lang="en-US"/>
        </a:p>
      </dgm:t>
    </dgm:pt>
    <dgm:pt modelId="{0628F7A6-3F84-4FAF-BAE5-B7CFAB1D1CFF}">
      <dgm:prSet/>
      <dgm:spPr/>
      <dgm:t>
        <a:bodyPr/>
        <a:lstStyle/>
        <a:p>
          <a:r>
            <a:rPr lang="tr-TR" b="1" i="0"/>
            <a:t>Odaklanma:</a:t>
          </a:r>
          <a:r>
            <a:rPr lang="tr-TR" b="0" i="0"/>
            <a:t> Belirli bir </a:t>
          </a:r>
          <a:r>
            <a:rPr lang="tr-TR" b="1" i="0"/>
            <a:t>pazar segmentine</a:t>
          </a:r>
          <a:r>
            <a:rPr lang="tr-TR" b="0" i="0"/>
            <a:t> odaklanmak.</a:t>
          </a:r>
          <a:endParaRPr lang="en-US"/>
        </a:p>
      </dgm:t>
    </dgm:pt>
    <dgm:pt modelId="{02AA8C1C-4E86-427B-B9D4-E743E586386B}" type="parTrans" cxnId="{1FB7C9BF-9CD6-4C80-9608-541594EB3A91}">
      <dgm:prSet/>
      <dgm:spPr/>
      <dgm:t>
        <a:bodyPr/>
        <a:lstStyle/>
        <a:p>
          <a:endParaRPr lang="en-US"/>
        </a:p>
      </dgm:t>
    </dgm:pt>
    <dgm:pt modelId="{48648188-0F19-48B7-BF6B-56A21D1A95C8}" type="sibTrans" cxnId="{1FB7C9BF-9CD6-4C80-9608-541594EB3A91}">
      <dgm:prSet/>
      <dgm:spPr/>
      <dgm:t>
        <a:bodyPr/>
        <a:lstStyle/>
        <a:p>
          <a:endParaRPr lang="en-US"/>
        </a:p>
      </dgm:t>
    </dgm:pt>
    <dgm:pt modelId="{43896F46-6656-D849-8673-EE904DF70C46}" type="pres">
      <dgm:prSet presAssocID="{62E1EF9D-BBDC-462F-A724-4ED72968ED55}" presName="linear" presStyleCnt="0">
        <dgm:presLayoutVars>
          <dgm:animLvl val="lvl"/>
          <dgm:resizeHandles val="exact"/>
        </dgm:presLayoutVars>
      </dgm:prSet>
      <dgm:spPr/>
    </dgm:pt>
    <dgm:pt modelId="{2000D574-F4D9-934C-8E90-1CAF3F64841A}" type="pres">
      <dgm:prSet presAssocID="{53FB06CE-8797-4E7F-A505-B720CBFB22CC}" presName="parentText" presStyleLbl="node1" presStyleIdx="0" presStyleCnt="2">
        <dgm:presLayoutVars>
          <dgm:chMax val="0"/>
          <dgm:bulletEnabled val="1"/>
        </dgm:presLayoutVars>
      </dgm:prSet>
      <dgm:spPr/>
    </dgm:pt>
    <dgm:pt modelId="{6F52A41B-EECD-F346-B9BB-8557C2008F87}" type="pres">
      <dgm:prSet presAssocID="{8BD24F1C-F687-45D4-87F5-6D8BD0430360}" presName="spacer" presStyleCnt="0"/>
      <dgm:spPr/>
    </dgm:pt>
    <dgm:pt modelId="{B2DA3B7C-BBC4-D440-93C9-900410A14566}" type="pres">
      <dgm:prSet presAssocID="{C444BED5-D971-462E-8C67-D4EC4DFCA493}" presName="parentText" presStyleLbl="node1" presStyleIdx="1" presStyleCnt="2">
        <dgm:presLayoutVars>
          <dgm:chMax val="0"/>
          <dgm:bulletEnabled val="1"/>
        </dgm:presLayoutVars>
      </dgm:prSet>
      <dgm:spPr/>
    </dgm:pt>
    <dgm:pt modelId="{89F847D2-C774-FD47-8643-A9D310CE6444}" type="pres">
      <dgm:prSet presAssocID="{C444BED5-D971-462E-8C67-D4EC4DFCA493}" presName="childText" presStyleLbl="revTx" presStyleIdx="0" presStyleCnt="1">
        <dgm:presLayoutVars>
          <dgm:bulletEnabled val="1"/>
        </dgm:presLayoutVars>
      </dgm:prSet>
      <dgm:spPr/>
    </dgm:pt>
  </dgm:ptLst>
  <dgm:cxnLst>
    <dgm:cxn modelId="{C2E54E19-69A9-42E1-AEA1-A7183368F0D3}" srcId="{C444BED5-D971-462E-8C67-D4EC4DFCA493}" destId="{6F9B689A-48BF-44CE-8590-9386320FF0F4}" srcOrd="0" destOrd="0" parTransId="{BCEDB7DF-AF64-4304-9CA9-E13E32172F20}" sibTransId="{0978CBAA-B87A-420E-9935-75A38A4B47F8}"/>
    <dgm:cxn modelId="{49D7FF1A-132F-2246-9EEE-670FB72CF7E6}" type="presOf" srcId="{53FB06CE-8797-4E7F-A505-B720CBFB22CC}" destId="{2000D574-F4D9-934C-8E90-1CAF3F64841A}" srcOrd="0" destOrd="0" presId="urn:microsoft.com/office/officeart/2005/8/layout/vList2"/>
    <dgm:cxn modelId="{954F2E4F-337D-1648-BC9A-E600DCFB3370}" type="presOf" srcId="{C444BED5-D971-462E-8C67-D4EC4DFCA493}" destId="{B2DA3B7C-BBC4-D440-93C9-900410A14566}" srcOrd="0" destOrd="0" presId="urn:microsoft.com/office/officeart/2005/8/layout/vList2"/>
    <dgm:cxn modelId="{E3588B7B-BCE9-FC42-A431-B6E68ACA01C2}" type="presOf" srcId="{0628F7A6-3F84-4FAF-BAE5-B7CFAB1D1CFF}" destId="{89F847D2-C774-FD47-8643-A9D310CE6444}" srcOrd="0" destOrd="2" presId="urn:microsoft.com/office/officeart/2005/8/layout/vList2"/>
    <dgm:cxn modelId="{EB4E2B86-FD14-48A9-BBEA-F72BAF70726F}" srcId="{C444BED5-D971-462E-8C67-D4EC4DFCA493}" destId="{17E32668-57E4-406F-94EB-0753154B61CF}" srcOrd="1" destOrd="0" parTransId="{9EB505BE-1839-4A39-884F-8EA38C5D1C1C}" sibTransId="{3915672F-2F00-4D0F-8DA0-B874BDBCEE1B}"/>
    <dgm:cxn modelId="{7259F490-0231-44D8-BAE0-06E666D61E56}" srcId="{62E1EF9D-BBDC-462F-A724-4ED72968ED55}" destId="{53FB06CE-8797-4E7F-A505-B720CBFB22CC}" srcOrd="0" destOrd="0" parTransId="{5115FC75-F659-4EAF-8FBD-2E9FD10216B3}" sibTransId="{8BD24F1C-F687-45D4-87F5-6D8BD0430360}"/>
    <dgm:cxn modelId="{5E6E92A9-5901-4848-A115-BAC2967268B6}" type="presOf" srcId="{17E32668-57E4-406F-94EB-0753154B61CF}" destId="{89F847D2-C774-FD47-8643-A9D310CE6444}" srcOrd="0" destOrd="1" presId="urn:microsoft.com/office/officeart/2005/8/layout/vList2"/>
    <dgm:cxn modelId="{815248AA-4F14-8441-A82F-41E55426EB10}" type="presOf" srcId="{62E1EF9D-BBDC-462F-A724-4ED72968ED55}" destId="{43896F46-6656-D849-8673-EE904DF70C46}" srcOrd="0" destOrd="0" presId="urn:microsoft.com/office/officeart/2005/8/layout/vList2"/>
    <dgm:cxn modelId="{1FB7C9BF-9CD6-4C80-9608-541594EB3A91}" srcId="{C444BED5-D971-462E-8C67-D4EC4DFCA493}" destId="{0628F7A6-3F84-4FAF-BAE5-B7CFAB1D1CFF}" srcOrd="2" destOrd="0" parTransId="{02AA8C1C-4E86-427B-B9D4-E743E586386B}" sibTransId="{48648188-0F19-48B7-BF6B-56A21D1A95C8}"/>
    <dgm:cxn modelId="{4B2275C4-C27A-3542-AA23-B62224156729}" type="presOf" srcId="{6F9B689A-48BF-44CE-8590-9386320FF0F4}" destId="{89F847D2-C774-FD47-8643-A9D310CE6444}" srcOrd="0" destOrd="0" presId="urn:microsoft.com/office/officeart/2005/8/layout/vList2"/>
    <dgm:cxn modelId="{A764B3F3-781F-4A7A-A2B4-9DF953B6C631}" srcId="{62E1EF9D-BBDC-462F-A724-4ED72968ED55}" destId="{C444BED5-D971-462E-8C67-D4EC4DFCA493}" srcOrd="1" destOrd="0" parTransId="{336AE1C1-06CF-4B37-B366-15E3B9688B28}" sibTransId="{4F5B947D-DAC6-4866-B979-B0E0D81EE557}"/>
    <dgm:cxn modelId="{32D2DD16-6149-1348-A4E0-01AF21389932}" type="presParOf" srcId="{43896F46-6656-D849-8673-EE904DF70C46}" destId="{2000D574-F4D9-934C-8E90-1CAF3F64841A}" srcOrd="0" destOrd="0" presId="urn:microsoft.com/office/officeart/2005/8/layout/vList2"/>
    <dgm:cxn modelId="{C574FF91-14F9-FF43-9252-4FDAAB0EE9F5}" type="presParOf" srcId="{43896F46-6656-D849-8673-EE904DF70C46}" destId="{6F52A41B-EECD-F346-B9BB-8557C2008F87}" srcOrd="1" destOrd="0" presId="urn:microsoft.com/office/officeart/2005/8/layout/vList2"/>
    <dgm:cxn modelId="{12A7994C-9614-174E-81CE-C6C6262A6ADF}" type="presParOf" srcId="{43896F46-6656-D849-8673-EE904DF70C46}" destId="{B2DA3B7C-BBC4-D440-93C9-900410A14566}" srcOrd="2" destOrd="0" presId="urn:microsoft.com/office/officeart/2005/8/layout/vList2"/>
    <dgm:cxn modelId="{D4A17D6C-3821-A144-A0DF-3EDAF8C98240}" type="presParOf" srcId="{43896F46-6656-D849-8673-EE904DF70C46}" destId="{89F847D2-C774-FD47-8643-A9D310CE644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554EEDF-BBE6-49D8-9576-348ACAE3375D}" type="doc">
      <dgm:prSet loTypeId="urn:microsoft.com/office/officeart/2005/8/layout/list1" loCatId="list" qsTypeId="urn:microsoft.com/office/officeart/2005/8/quickstyle/simple4" qsCatId="simple" csTypeId="urn:microsoft.com/office/officeart/2005/8/colors/accent2_2" csCatId="accent2"/>
      <dgm:spPr/>
      <dgm:t>
        <a:bodyPr/>
        <a:lstStyle/>
        <a:p>
          <a:endParaRPr lang="en-US"/>
        </a:p>
      </dgm:t>
    </dgm:pt>
    <dgm:pt modelId="{CE4A4174-2096-4BC9-8314-FA55A93C2C58}">
      <dgm:prSet/>
      <dgm:spPr/>
      <dgm:t>
        <a:bodyPr/>
        <a:lstStyle/>
        <a:p>
          <a:r>
            <a:rPr lang="tr-TR" b="1"/>
            <a:t>1.5. Bilgi Kavramı ve Bilginin Temel Özellikleri</a:t>
          </a:r>
          <a:endParaRPr lang="en-US"/>
        </a:p>
      </dgm:t>
    </dgm:pt>
    <dgm:pt modelId="{1A828D3A-39C4-41FD-B5BD-8FE704E8B8DF}" type="parTrans" cxnId="{47CC2E10-5145-47F4-BA9A-11D6CB0B1933}">
      <dgm:prSet/>
      <dgm:spPr/>
      <dgm:t>
        <a:bodyPr/>
        <a:lstStyle/>
        <a:p>
          <a:endParaRPr lang="en-US"/>
        </a:p>
      </dgm:t>
    </dgm:pt>
    <dgm:pt modelId="{1ED0D999-8127-40F3-9E4F-00558927F3E4}" type="sibTrans" cxnId="{47CC2E10-5145-47F4-BA9A-11D6CB0B1933}">
      <dgm:prSet/>
      <dgm:spPr/>
      <dgm:t>
        <a:bodyPr/>
        <a:lstStyle/>
        <a:p>
          <a:endParaRPr lang="en-US"/>
        </a:p>
      </dgm:t>
    </dgm:pt>
    <dgm:pt modelId="{BB59C668-E7A7-42D1-B767-E785F111B6A0}">
      <dgm:prSet/>
      <dgm:spPr/>
      <dgm:t>
        <a:bodyPr/>
        <a:lstStyle/>
        <a:p>
          <a:r>
            <a:rPr lang="tr-TR" b="1" i="0"/>
            <a:t>Bilginin Çevreye Uyumda Rolü:</a:t>
          </a:r>
          <a:endParaRPr lang="en-US"/>
        </a:p>
      </dgm:t>
    </dgm:pt>
    <dgm:pt modelId="{71E1CB82-B11C-4EAC-AD63-CA1397C68701}" type="parTrans" cxnId="{B0541BE8-08D7-41EA-8B87-6FA843760C56}">
      <dgm:prSet/>
      <dgm:spPr/>
      <dgm:t>
        <a:bodyPr/>
        <a:lstStyle/>
        <a:p>
          <a:endParaRPr lang="en-US"/>
        </a:p>
      </dgm:t>
    </dgm:pt>
    <dgm:pt modelId="{BC3B29BB-9BAD-47F3-ADE9-ED893B4CA614}" type="sibTrans" cxnId="{B0541BE8-08D7-41EA-8B87-6FA843760C56}">
      <dgm:prSet/>
      <dgm:spPr/>
      <dgm:t>
        <a:bodyPr/>
        <a:lstStyle/>
        <a:p>
          <a:endParaRPr lang="en-US"/>
        </a:p>
      </dgm:t>
    </dgm:pt>
    <dgm:pt modelId="{67926C10-BB12-4685-830F-9E4F97745249}">
      <dgm:prSet/>
      <dgm:spPr/>
      <dgm:t>
        <a:bodyPr/>
        <a:lstStyle/>
        <a:p>
          <a:r>
            <a:rPr lang="tr-TR" b="0" i="0"/>
            <a:t>Bilgi, çevreye uyumda şu şekilde rol oynar:</a:t>
          </a:r>
          <a:endParaRPr lang="en-US"/>
        </a:p>
      </dgm:t>
    </dgm:pt>
    <dgm:pt modelId="{FE6E92F6-B3D6-438A-8AEF-3FE530B661E0}" type="parTrans" cxnId="{60795992-ED06-49B2-8F7D-832DD325DA71}">
      <dgm:prSet/>
      <dgm:spPr/>
      <dgm:t>
        <a:bodyPr/>
        <a:lstStyle/>
        <a:p>
          <a:endParaRPr lang="en-US"/>
        </a:p>
      </dgm:t>
    </dgm:pt>
    <dgm:pt modelId="{06561923-9690-4D79-B63B-9E9DAF89C856}" type="sibTrans" cxnId="{60795992-ED06-49B2-8F7D-832DD325DA71}">
      <dgm:prSet/>
      <dgm:spPr/>
      <dgm:t>
        <a:bodyPr/>
        <a:lstStyle/>
        <a:p>
          <a:endParaRPr lang="en-US"/>
        </a:p>
      </dgm:t>
    </dgm:pt>
    <dgm:pt modelId="{37DE5A3E-499F-408A-9381-0AC3628993F5}">
      <dgm:prSet/>
      <dgm:spPr/>
      <dgm:t>
        <a:bodyPr/>
        <a:lstStyle/>
        <a:p>
          <a:r>
            <a:rPr lang="tr-TR" b="1" i="0" dirty="0"/>
            <a:t>Çevresel Farkındalık:</a:t>
          </a:r>
          <a:r>
            <a:rPr lang="tr-TR" b="0" i="0" dirty="0"/>
            <a:t> Bilgi, organizasyonların çevrelerindeki </a:t>
          </a:r>
          <a:r>
            <a:rPr lang="tr-TR" b="1" i="0" dirty="0"/>
            <a:t>değişiklikleri</a:t>
          </a:r>
          <a:r>
            <a:rPr lang="tr-TR" b="0" i="0" dirty="0"/>
            <a:t> ve </a:t>
          </a:r>
          <a:r>
            <a:rPr lang="tr-TR" b="1" i="0" dirty="0"/>
            <a:t>trendleri</a:t>
          </a:r>
          <a:r>
            <a:rPr lang="tr-TR" b="0" i="0" dirty="0"/>
            <a:t> anlamalarına ve bu değişikliklere </a:t>
          </a:r>
          <a:r>
            <a:rPr lang="tr-TR" b="1" i="0" dirty="0" err="1"/>
            <a:t>proaktif</a:t>
          </a:r>
          <a:r>
            <a:rPr lang="tr-TR" b="0" i="0" dirty="0"/>
            <a:t> bir şekilde </a:t>
          </a:r>
          <a:r>
            <a:rPr lang="tr-TR" b="1" i="0" dirty="0"/>
            <a:t>tepki vermelerine</a:t>
          </a:r>
          <a:r>
            <a:rPr lang="tr-TR" b="0" i="0" dirty="0"/>
            <a:t> yardımcı olur.</a:t>
          </a:r>
          <a:endParaRPr lang="en-US" dirty="0"/>
        </a:p>
      </dgm:t>
    </dgm:pt>
    <dgm:pt modelId="{F19FA844-1A3F-4DC3-BA76-9AB6B5034D8F}" type="parTrans" cxnId="{489A0143-715F-4E1C-B747-4B2504207D00}">
      <dgm:prSet/>
      <dgm:spPr/>
      <dgm:t>
        <a:bodyPr/>
        <a:lstStyle/>
        <a:p>
          <a:endParaRPr lang="en-US"/>
        </a:p>
      </dgm:t>
    </dgm:pt>
    <dgm:pt modelId="{040245A5-AD75-4B0B-AF4E-8F820AB66B36}" type="sibTrans" cxnId="{489A0143-715F-4E1C-B747-4B2504207D00}">
      <dgm:prSet/>
      <dgm:spPr/>
      <dgm:t>
        <a:bodyPr/>
        <a:lstStyle/>
        <a:p>
          <a:endParaRPr lang="en-US"/>
        </a:p>
      </dgm:t>
    </dgm:pt>
    <dgm:pt modelId="{497227B0-51A2-4BBC-A99F-7B1F0327635A}">
      <dgm:prSet/>
      <dgm:spPr/>
      <dgm:t>
        <a:bodyPr/>
        <a:lstStyle/>
        <a:p>
          <a:r>
            <a:rPr lang="tr-TR" b="1" i="0"/>
            <a:t>Karar Verme:</a:t>
          </a:r>
          <a:r>
            <a:rPr lang="tr-TR" b="0" i="0"/>
            <a:t> Bilgi, organizasyonların daha </a:t>
          </a:r>
          <a:r>
            <a:rPr lang="tr-TR" b="1" i="0"/>
            <a:t>iyi</a:t>
          </a:r>
          <a:r>
            <a:rPr lang="tr-TR" b="0" i="0"/>
            <a:t> ve </a:t>
          </a:r>
          <a:r>
            <a:rPr lang="tr-TR" b="1" i="0"/>
            <a:t>daha hızlı</a:t>
          </a:r>
          <a:r>
            <a:rPr lang="tr-TR" b="0" i="0"/>
            <a:t> karar vermelerine yardımcı olur.</a:t>
          </a:r>
          <a:endParaRPr lang="en-US"/>
        </a:p>
      </dgm:t>
    </dgm:pt>
    <dgm:pt modelId="{8EC9571A-DF02-4A11-8EDC-92F33D574313}" type="parTrans" cxnId="{5CE8DDD9-6716-472F-9F97-01FDA74FAE86}">
      <dgm:prSet/>
      <dgm:spPr/>
      <dgm:t>
        <a:bodyPr/>
        <a:lstStyle/>
        <a:p>
          <a:endParaRPr lang="en-US"/>
        </a:p>
      </dgm:t>
    </dgm:pt>
    <dgm:pt modelId="{A6886269-99FE-4E5F-8C9E-A04D2A8D7972}" type="sibTrans" cxnId="{5CE8DDD9-6716-472F-9F97-01FDA74FAE86}">
      <dgm:prSet/>
      <dgm:spPr/>
      <dgm:t>
        <a:bodyPr/>
        <a:lstStyle/>
        <a:p>
          <a:endParaRPr lang="en-US"/>
        </a:p>
      </dgm:t>
    </dgm:pt>
    <dgm:pt modelId="{45E86DA0-BAC7-4BD0-9355-A1105BB345DA}">
      <dgm:prSet/>
      <dgm:spPr/>
      <dgm:t>
        <a:bodyPr/>
        <a:lstStyle/>
        <a:p>
          <a:r>
            <a:rPr lang="tr-TR" b="1" i="0"/>
            <a:t>Rekabet Avantajı:</a:t>
          </a:r>
          <a:r>
            <a:rPr lang="tr-TR" b="0" i="0"/>
            <a:t> Bilgi, organizasyonlara </a:t>
          </a:r>
          <a:r>
            <a:rPr lang="tr-TR" b="1" i="0"/>
            <a:t>rekabet avantajı</a:t>
          </a:r>
          <a:r>
            <a:rPr lang="tr-TR" b="0" i="0"/>
            <a:t> sağlayabilir.</a:t>
          </a:r>
          <a:endParaRPr lang="en-US"/>
        </a:p>
      </dgm:t>
    </dgm:pt>
    <dgm:pt modelId="{294DAA87-1E95-4198-B38C-4CF2E7BEFACC}" type="parTrans" cxnId="{4ED7D566-4A5F-4EBC-AFD3-789C7A4929A2}">
      <dgm:prSet/>
      <dgm:spPr/>
      <dgm:t>
        <a:bodyPr/>
        <a:lstStyle/>
        <a:p>
          <a:endParaRPr lang="en-US"/>
        </a:p>
      </dgm:t>
    </dgm:pt>
    <dgm:pt modelId="{316BBD37-EECB-4FFC-84B8-10BDD54DF751}" type="sibTrans" cxnId="{4ED7D566-4A5F-4EBC-AFD3-789C7A4929A2}">
      <dgm:prSet/>
      <dgm:spPr/>
      <dgm:t>
        <a:bodyPr/>
        <a:lstStyle/>
        <a:p>
          <a:endParaRPr lang="en-US"/>
        </a:p>
      </dgm:t>
    </dgm:pt>
    <dgm:pt modelId="{94EC37D0-3CC1-4E0C-B17D-1EDAFF7B10A3}">
      <dgm:prSet/>
      <dgm:spPr/>
      <dgm:t>
        <a:bodyPr/>
        <a:lstStyle/>
        <a:p>
          <a:r>
            <a:rPr lang="tr-TR" b="1" i="0" dirty="0"/>
            <a:t>Yenilikçilik:</a:t>
          </a:r>
          <a:r>
            <a:rPr lang="tr-TR" b="0" i="0" dirty="0"/>
            <a:t> Bilgi, organizasyonların </a:t>
          </a:r>
          <a:r>
            <a:rPr lang="tr-TR" b="1" i="0" dirty="0"/>
            <a:t>yenilikçi</a:t>
          </a:r>
          <a:r>
            <a:rPr lang="tr-TR" b="0" i="0" dirty="0"/>
            <a:t> ürünler ve hizmetler geliştirmelerine yardımcı olur.</a:t>
          </a:r>
          <a:endParaRPr lang="en-US" dirty="0"/>
        </a:p>
      </dgm:t>
    </dgm:pt>
    <dgm:pt modelId="{5B8D2E6B-22B2-4598-959D-F18518341BEA}" type="parTrans" cxnId="{2C2DBBC7-AB09-4C69-BD83-53F944B9ECE5}">
      <dgm:prSet/>
      <dgm:spPr/>
      <dgm:t>
        <a:bodyPr/>
        <a:lstStyle/>
        <a:p>
          <a:endParaRPr lang="en-US"/>
        </a:p>
      </dgm:t>
    </dgm:pt>
    <dgm:pt modelId="{9A666C2B-BE7B-4A3A-B8B6-1CCE8C14CB73}" type="sibTrans" cxnId="{2C2DBBC7-AB09-4C69-BD83-53F944B9ECE5}">
      <dgm:prSet/>
      <dgm:spPr/>
      <dgm:t>
        <a:bodyPr/>
        <a:lstStyle/>
        <a:p>
          <a:endParaRPr lang="en-US"/>
        </a:p>
      </dgm:t>
    </dgm:pt>
    <dgm:pt modelId="{5A983900-0197-4A25-AF8F-86B51337F37A}">
      <dgm:prSet/>
      <dgm:spPr/>
      <dgm:t>
        <a:bodyPr/>
        <a:lstStyle/>
        <a:p>
          <a:r>
            <a:rPr lang="tr-TR" b="1" i="0"/>
            <a:t>Öğrenme:</a:t>
          </a:r>
          <a:r>
            <a:rPr lang="tr-TR" b="0" i="0"/>
            <a:t> Bilgi, organizasyonların </a:t>
          </a:r>
          <a:r>
            <a:rPr lang="tr-TR" b="1" i="0"/>
            <a:t>sürekli öğrenme</a:t>
          </a:r>
          <a:r>
            <a:rPr lang="tr-TR" b="0" i="0"/>
            <a:t> ve </a:t>
          </a:r>
          <a:r>
            <a:rPr lang="tr-TR" b="1" i="0"/>
            <a:t>gelişmelerine</a:t>
          </a:r>
          <a:r>
            <a:rPr lang="tr-TR" b="0" i="0"/>
            <a:t> yardımcı olur.</a:t>
          </a:r>
          <a:endParaRPr lang="en-US"/>
        </a:p>
      </dgm:t>
    </dgm:pt>
    <dgm:pt modelId="{6AF34BD3-A4A1-430A-AB7E-AF22ABA415C6}" type="parTrans" cxnId="{AE243CE9-30CA-4075-AAD2-03C2D299C44A}">
      <dgm:prSet/>
      <dgm:spPr/>
      <dgm:t>
        <a:bodyPr/>
        <a:lstStyle/>
        <a:p>
          <a:endParaRPr lang="en-US"/>
        </a:p>
      </dgm:t>
    </dgm:pt>
    <dgm:pt modelId="{988E23C6-6E74-4C00-873C-6F8683DE3FEE}" type="sibTrans" cxnId="{AE243CE9-30CA-4075-AAD2-03C2D299C44A}">
      <dgm:prSet/>
      <dgm:spPr/>
      <dgm:t>
        <a:bodyPr/>
        <a:lstStyle/>
        <a:p>
          <a:endParaRPr lang="en-US"/>
        </a:p>
      </dgm:t>
    </dgm:pt>
    <dgm:pt modelId="{6F34F4E9-4110-456B-BE70-165DB3EA7B7C}">
      <dgm:prSet/>
      <dgm:spPr/>
      <dgm:t>
        <a:bodyPr/>
        <a:lstStyle/>
        <a:p>
          <a:r>
            <a:rPr lang="tr-TR" b="1" i="0"/>
            <a:t>Bilgi Türleri:</a:t>
          </a:r>
          <a:endParaRPr lang="en-US"/>
        </a:p>
      </dgm:t>
    </dgm:pt>
    <dgm:pt modelId="{F27A4A4E-DFCE-418B-944C-B755087C7547}" type="parTrans" cxnId="{2FC4787F-7395-4E49-BD19-5E2800922964}">
      <dgm:prSet/>
      <dgm:spPr/>
      <dgm:t>
        <a:bodyPr/>
        <a:lstStyle/>
        <a:p>
          <a:endParaRPr lang="en-US"/>
        </a:p>
      </dgm:t>
    </dgm:pt>
    <dgm:pt modelId="{E0792203-B195-4143-82CD-762133D4C4B7}" type="sibTrans" cxnId="{2FC4787F-7395-4E49-BD19-5E2800922964}">
      <dgm:prSet/>
      <dgm:spPr/>
      <dgm:t>
        <a:bodyPr/>
        <a:lstStyle/>
        <a:p>
          <a:endParaRPr lang="en-US"/>
        </a:p>
      </dgm:t>
    </dgm:pt>
    <dgm:pt modelId="{0A17BC24-133D-4BFF-A882-F96B4981D453}">
      <dgm:prSet/>
      <dgm:spPr/>
      <dgm:t>
        <a:bodyPr/>
        <a:lstStyle/>
        <a:p>
          <a:r>
            <a:rPr lang="tr-TR" b="1" i="0" dirty="0"/>
            <a:t>Açık Bilgi:</a:t>
          </a:r>
          <a:r>
            <a:rPr lang="tr-TR" b="0" i="0" dirty="0"/>
            <a:t> Kolayca erişilebilen ve paylaşılabilen bilgi.</a:t>
          </a:r>
          <a:endParaRPr lang="en-US" dirty="0"/>
        </a:p>
      </dgm:t>
    </dgm:pt>
    <dgm:pt modelId="{86575BCD-FAC7-4784-9245-5FA07B050BC0}" type="parTrans" cxnId="{7FBD2A2A-E2A9-4FFA-A005-67E8E35F9BA8}">
      <dgm:prSet/>
      <dgm:spPr/>
      <dgm:t>
        <a:bodyPr/>
        <a:lstStyle/>
        <a:p>
          <a:endParaRPr lang="en-US"/>
        </a:p>
      </dgm:t>
    </dgm:pt>
    <dgm:pt modelId="{3F8A8942-FCEB-475E-B697-2BC3A5C04426}" type="sibTrans" cxnId="{7FBD2A2A-E2A9-4FFA-A005-67E8E35F9BA8}">
      <dgm:prSet/>
      <dgm:spPr/>
      <dgm:t>
        <a:bodyPr/>
        <a:lstStyle/>
        <a:p>
          <a:endParaRPr lang="en-US"/>
        </a:p>
      </dgm:t>
    </dgm:pt>
    <dgm:pt modelId="{4A9B356E-BE91-4882-B852-A5782A5DFB1E}">
      <dgm:prSet/>
      <dgm:spPr/>
      <dgm:t>
        <a:bodyPr/>
        <a:lstStyle/>
        <a:p>
          <a:r>
            <a:rPr lang="tr-TR" b="1" i="0" dirty="0"/>
            <a:t>Gizli Bilgi:</a:t>
          </a:r>
          <a:r>
            <a:rPr lang="tr-TR" b="0" i="0" dirty="0"/>
            <a:t> Rekabet avantajı sağlayabilecek bilgi.</a:t>
          </a:r>
          <a:endParaRPr lang="en-US" dirty="0"/>
        </a:p>
      </dgm:t>
    </dgm:pt>
    <dgm:pt modelId="{7E499478-5EB8-438D-AED2-07074C98FFC3}" type="parTrans" cxnId="{2825B666-BA38-486E-8B4E-AF8341CF0436}">
      <dgm:prSet/>
      <dgm:spPr/>
      <dgm:t>
        <a:bodyPr/>
        <a:lstStyle/>
        <a:p>
          <a:endParaRPr lang="en-US"/>
        </a:p>
      </dgm:t>
    </dgm:pt>
    <dgm:pt modelId="{721C42CD-7615-4133-B7DB-8B44EEE67E69}" type="sibTrans" cxnId="{2825B666-BA38-486E-8B4E-AF8341CF0436}">
      <dgm:prSet/>
      <dgm:spPr/>
      <dgm:t>
        <a:bodyPr/>
        <a:lstStyle/>
        <a:p>
          <a:endParaRPr lang="en-US"/>
        </a:p>
      </dgm:t>
    </dgm:pt>
    <dgm:pt modelId="{F0645FBD-20A4-4325-A09E-D4CCD858EE45}">
      <dgm:prSet/>
      <dgm:spPr/>
      <dgm:t>
        <a:bodyPr/>
        <a:lstStyle/>
        <a:p>
          <a:r>
            <a:rPr lang="tr-TR" b="1" i="0" dirty="0"/>
            <a:t>Örtülü Bilgi:</a:t>
          </a:r>
          <a:r>
            <a:rPr lang="tr-TR" b="0" i="0" dirty="0"/>
            <a:t> Deneyim ve sezgi yoluyla edinilen bilgi.</a:t>
          </a:r>
          <a:endParaRPr lang="en-US" dirty="0"/>
        </a:p>
      </dgm:t>
    </dgm:pt>
    <dgm:pt modelId="{1B3AABC3-B01C-4FAD-806D-20B69A7B71E3}" type="parTrans" cxnId="{B5E9DD51-A4E8-4226-BBE7-8BFF7B6E2986}">
      <dgm:prSet/>
      <dgm:spPr/>
      <dgm:t>
        <a:bodyPr/>
        <a:lstStyle/>
        <a:p>
          <a:endParaRPr lang="en-US"/>
        </a:p>
      </dgm:t>
    </dgm:pt>
    <dgm:pt modelId="{CE39E67D-42F8-4BDC-86D9-4DF16C8E964E}" type="sibTrans" cxnId="{B5E9DD51-A4E8-4226-BBE7-8BFF7B6E2986}">
      <dgm:prSet/>
      <dgm:spPr/>
      <dgm:t>
        <a:bodyPr/>
        <a:lstStyle/>
        <a:p>
          <a:endParaRPr lang="en-US"/>
        </a:p>
      </dgm:t>
    </dgm:pt>
    <dgm:pt modelId="{C15ED5CB-F89D-5E4C-BFD8-5C04A90A3707}" type="pres">
      <dgm:prSet presAssocID="{9554EEDF-BBE6-49D8-9576-348ACAE3375D}" presName="linear" presStyleCnt="0">
        <dgm:presLayoutVars>
          <dgm:dir/>
          <dgm:animLvl val="lvl"/>
          <dgm:resizeHandles val="exact"/>
        </dgm:presLayoutVars>
      </dgm:prSet>
      <dgm:spPr/>
    </dgm:pt>
    <dgm:pt modelId="{05811CA2-E5F2-5740-9EBD-966C20AF0FAC}" type="pres">
      <dgm:prSet presAssocID="{CE4A4174-2096-4BC9-8314-FA55A93C2C58}" presName="parentLin" presStyleCnt="0"/>
      <dgm:spPr/>
    </dgm:pt>
    <dgm:pt modelId="{6ADC3A63-22DB-C643-A99E-D9FC77B65B20}" type="pres">
      <dgm:prSet presAssocID="{CE4A4174-2096-4BC9-8314-FA55A93C2C58}" presName="parentLeftMargin" presStyleLbl="node1" presStyleIdx="0" presStyleCnt="4"/>
      <dgm:spPr/>
    </dgm:pt>
    <dgm:pt modelId="{DF6D277B-AC29-1D4C-8087-1CE8E19E4A29}" type="pres">
      <dgm:prSet presAssocID="{CE4A4174-2096-4BC9-8314-FA55A93C2C58}" presName="parentText" presStyleLbl="node1" presStyleIdx="0" presStyleCnt="4">
        <dgm:presLayoutVars>
          <dgm:chMax val="0"/>
          <dgm:bulletEnabled val="1"/>
        </dgm:presLayoutVars>
      </dgm:prSet>
      <dgm:spPr/>
    </dgm:pt>
    <dgm:pt modelId="{5A44F6A2-3B6A-EC4D-94A7-A764A36EFB1C}" type="pres">
      <dgm:prSet presAssocID="{CE4A4174-2096-4BC9-8314-FA55A93C2C58}" presName="negativeSpace" presStyleCnt="0"/>
      <dgm:spPr/>
    </dgm:pt>
    <dgm:pt modelId="{461E6ABA-0F6B-E64B-B391-45E0AEF6A59A}" type="pres">
      <dgm:prSet presAssocID="{CE4A4174-2096-4BC9-8314-FA55A93C2C58}" presName="childText" presStyleLbl="conFgAcc1" presStyleIdx="0" presStyleCnt="4">
        <dgm:presLayoutVars>
          <dgm:bulletEnabled val="1"/>
        </dgm:presLayoutVars>
      </dgm:prSet>
      <dgm:spPr/>
    </dgm:pt>
    <dgm:pt modelId="{40B0B8C3-7456-E645-ABE5-85253BE2C592}" type="pres">
      <dgm:prSet presAssocID="{1ED0D999-8127-40F3-9E4F-00558927F3E4}" presName="spaceBetweenRectangles" presStyleCnt="0"/>
      <dgm:spPr/>
    </dgm:pt>
    <dgm:pt modelId="{8EE012CB-DAE4-C049-9177-D9089A3E56CF}" type="pres">
      <dgm:prSet presAssocID="{BB59C668-E7A7-42D1-B767-E785F111B6A0}" presName="parentLin" presStyleCnt="0"/>
      <dgm:spPr/>
    </dgm:pt>
    <dgm:pt modelId="{007A45DB-A015-BD46-A658-E39E88B20EBE}" type="pres">
      <dgm:prSet presAssocID="{BB59C668-E7A7-42D1-B767-E785F111B6A0}" presName="parentLeftMargin" presStyleLbl="node1" presStyleIdx="0" presStyleCnt="4"/>
      <dgm:spPr/>
    </dgm:pt>
    <dgm:pt modelId="{336B0811-C961-AB44-9251-2A3A3A5F0AFC}" type="pres">
      <dgm:prSet presAssocID="{BB59C668-E7A7-42D1-B767-E785F111B6A0}" presName="parentText" presStyleLbl="node1" presStyleIdx="1" presStyleCnt="4">
        <dgm:presLayoutVars>
          <dgm:chMax val="0"/>
          <dgm:bulletEnabled val="1"/>
        </dgm:presLayoutVars>
      </dgm:prSet>
      <dgm:spPr/>
    </dgm:pt>
    <dgm:pt modelId="{985BE329-ED19-A442-B667-12187CD0EE50}" type="pres">
      <dgm:prSet presAssocID="{BB59C668-E7A7-42D1-B767-E785F111B6A0}" presName="negativeSpace" presStyleCnt="0"/>
      <dgm:spPr/>
    </dgm:pt>
    <dgm:pt modelId="{2566640A-E978-5E41-AF20-C4F3B7D7DB75}" type="pres">
      <dgm:prSet presAssocID="{BB59C668-E7A7-42D1-B767-E785F111B6A0}" presName="childText" presStyleLbl="conFgAcc1" presStyleIdx="1" presStyleCnt="4">
        <dgm:presLayoutVars>
          <dgm:bulletEnabled val="1"/>
        </dgm:presLayoutVars>
      </dgm:prSet>
      <dgm:spPr/>
    </dgm:pt>
    <dgm:pt modelId="{06B4692E-344E-9143-AD5F-2A9B89E18241}" type="pres">
      <dgm:prSet presAssocID="{BC3B29BB-9BAD-47F3-ADE9-ED893B4CA614}" presName="spaceBetweenRectangles" presStyleCnt="0"/>
      <dgm:spPr/>
    </dgm:pt>
    <dgm:pt modelId="{4BCDCF73-E5C2-B44D-AA01-E95CAC5420A4}" type="pres">
      <dgm:prSet presAssocID="{67926C10-BB12-4685-830F-9E4F97745249}" presName="parentLin" presStyleCnt="0"/>
      <dgm:spPr/>
    </dgm:pt>
    <dgm:pt modelId="{837C5AA9-D0BD-ED4C-8918-8DE9D43CE7F7}" type="pres">
      <dgm:prSet presAssocID="{67926C10-BB12-4685-830F-9E4F97745249}" presName="parentLeftMargin" presStyleLbl="node1" presStyleIdx="1" presStyleCnt="4"/>
      <dgm:spPr/>
    </dgm:pt>
    <dgm:pt modelId="{9DD08915-EA3B-AF49-BE14-0C8CCD01C985}" type="pres">
      <dgm:prSet presAssocID="{67926C10-BB12-4685-830F-9E4F97745249}" presName="parentText" presStyleLbl="node1" presStyleIdx="2" presStyleCnt="4">
        <dgm:presLayoutVars>
          <dgm:chMax val="0"/>
          <dgm:bulletEnabled val="1"/>
        </dgm:presLayoutVars>
      </dgm:prSet>
      <dgm:spPr/>
    </dgm:pt>
    <dgm:pt modelId="{B25BB661-A1B4-A646-8F71-5F5F02148128}" type="pres">
      <dgm:prSet presAssocID="{67926C10-BB12-4685-830F-9E4F97745249}" presName="negativeSpace" presStyleCnt="0"/>
      <dgm:spPr/>
    </dgm:pt>
    <dgm:pt modelId="{56A220AC-4C5F-4742-94F0-083DFD2DE595}" type="pres">
      <dgm:prSet presAssocID="{67926C10-BB12-4685-830F-9E4F97745249}" presName="childText" presStyleLbl="conFgAcc1" presStyleIdx="2" presStyleCnt="4">
        <dgm:presLayoutVars>
          <dgm:bulletEnabled val="1"/>
        </dgm:presLayoutVars>
      </dgm:prSet>
      <dgm:spPr/>
    </dgm:pt>
    <dgm:pt modelId="{D9A24815-15E4-C349-90A9-34CC45465068}" type="pres">
      <dgm:prSet presAssocID="{06561923-9690-4D79-B63B-9E9DAF89C856}" presName="spaceBetweenRectangles" presStyleCnt="0"/>
      <dgm:spPr/>
    </dgm:pt>
    <dgm:pt modelId="{8B8D4A1B-14B4-0043-B3EC-7B467F702AFA}" type="pres">
      <dgm:prSet presAssocID="{6F34F4E9-4110-456B-BE70-165DB3EA7B7C}" presName="parentLin" presStyleCnt="0"/>
      <dgm:spPr/>
    </dgm:pt>
    <dgm:pt modelId="{1629D3B6-4367-B24F-9F95-97DB7C7585AB}" type="pres">
      <dgm:prSet presAssocID="{6F34F4E9-4110-456B-BE70-165DB3EA7B7C}" presName="parentLeftMargin" presStyleLbl="node1" presStyleIdx="2" presStyleCnt="4"/>
      <dgm:spPr/>
    </dgm:pt>
    <dgm:pt modelId="{A3D252CF-E810-C947-887B-414D9502C633}" type="pres">
      <dgm:prSet presAssocID="{6F34F4E9-4110-456B-BE70-165DB3EA7B7C}" presName="parentText" presStyleLbl="node1" presStyleIdx="3" presStyleCnt="4">
        <dgm:presLayoutVars>
          <dgm:chMax val="0"/>
          <dgm:bulletEnabled val="1"/>
        </dgm:presLayoutVars>
      </dgm:prSet>
      <dgm:spPr/>
    </dgm:pt>
    <dgm:pt modelId="{30D405C6-27B0-C34D-9084-08F72826CB48}" type="pres">
      <dgm:prSet presAssocID="{6F34F4E9-4110-456B-BE70-165DB3EA7B7C}" presName="negativeSpace" presStyleCnt="0"/>
      <dgm:spPr/>
    </dgm:pt>
    <dgm:pt modelId="{09B1FA82-8882-3F4E-BFAD-8749C77D0DE9}" type="pres">
      <dgm:prSet presAssocID="{6F34F4E9-4110-456B-BE70-165DB3EA7B7C}" presName="childText" presStyleLbl="conFgAcc1" presStyleIdx="3" presStyleCnt="4">
        <dgm:presLayoutVars>
          <dgm:bulletEnabled val="1"/>
        </dgm:presLayoutVars>
      </dgm:prSet>
      <dgm:spPr/>
    </dgm:pt>
  </dgm:ptLst>
  <dgm:cxnLst>
    <dgm:cxn modelId="{3E6F570A-9593-9347-B0C0-417DC14FC585}" type="presOf" srcId="{67926C10-BB12-4685-830F-9E4F97745249}" destId="{9DD08915-EA3B-AF49-BE14-0C8CCD01C985}" srcOrd="1" destOrd="0" presId="urn:microsoft.com/office/officeart/2005/8/layout/list1"/>
    <dgm:cxn modelId="{222B680D-7315-4C49-B146-3B55C5C1A6E8}" type="presOf" srcId="{94EC37D0-3CC1-4E0C-B17D-1EDAFF7B10A3}" destId="{56A220AC-4C5F-4742-94F0-083DFD2DE595}" srcOrd="0" destOrd="3" presId="urn:microsoft.com/office/officeart/2005/8/layout/list1"/>
    <dgm:cxn modelId="{47CC2E10-5145-47F4-BA9A-11D6CB0B1933}" srcId="{9554EEDF-BBE6-49D8-9576-348ACAE3375D}" destId="{CE4A4174-2096-4BC9-8314-FA55A93C2C58}" srcOrd="0" destOrd="0" parTransId="{1A828D3A-39C4-41FD-B5BD-8FE704E8B8DF}" sibTransId="{1ED0D999-8127-40F3-9E4F-00558927F3E4}"/>
    <dgm:cxn modelId="{DD79FD23-52CA-1440-AD47-030F22E9824B}" type="presOf" srcId="{45E86DA0-BAC7-4BD0-9355-A1105BB345DA}" destId="{56A220AC-4C5F-4742-94F0-083DFD2DE595}" srcOrd="0" destOrd="2" presId="urn:microsoft.com/office/officeart/2005/8/layout/list1"/>
    <dgm:cxn modelId="{C6EF8124-7D66-9642-BD64-BFC22DB02F48}" type="presOf" srcId="{CE4A4174-2096-4BC9-8314-FA55A93C2C58}" destId="{6ADC3A63-22DB-C643-A99E-D9FC77B65B20}" srcOrd="0" destOrd="0" presId="urn:microsoft.com/office/officeart/2005/8/layout/list1"/>
    <dgm:cxn modelId="{02E52C29-9D76-6E4E-9040-E12E73D87790}" type="presOf" srcId="{9554EEDF-BBE6-49D8-9576-348ACAE3375D}" destId="{C15ED5CB-F89D-5E4C-BFD8-5C04A90A3707}" srcOrd="0" destOrd="0" presId="urn:microsoft.com/office/officeart/2005/8/layout/list1"/>
    <dgm:cxn modelId="{7FBD2A2A-E2A9-4FFA-A005-67E8E35F9BA8}" srcId="{6F34F4E9-4110-456B-BE70-165DB3EA7B7C}" destId="{0A17BC24-133D-4BFF-A882-F96B4981D453}" srcOrd="0" destOrd="0" parTransId="{86575BCD-FAC7-4784-9245-5FA07B050BC0}" sibTransId="{3F8A8942-FCEB-475E-B697-2BC3A5C04426}"/>
    <dgm:cxn modelId="{69AC803C-43C6-564E-9763-6F26D97CA57E}" type="presOf" srcId="{37DE5A3E-499F-408A-9381-0AC3628993F5}" destId="{56A220AC-4C5F-4742-94F0-083DFD2DE595}" srcOrd="0" destOrd="0" presId="urn:microsoft.com/office/officeart/2005/8/layout/list1"/>
    <dgm:cxn modelId="{1D3A873C-0A8A-C847-9E93-2CB9D82E9CA8}" type="presOf" srcId="{497227B0-51A2-4BBC-A99F-7B1F0327635A}" destId="{56A220AC-4C5F-4742-94F0-083DFD2DE595}" srcOrd="0" destOrd="1" presId="urn:microsoft.com/office/officeart/2005/8/layout/list1"/>
    <dgm:cxn modelId="{489A0143-715F-4E1C-B747-4B2504207D00}" srcId="{67926C10-BB12-4685-830F-9E4F97745249}" destId="{37DE5A3E-499F-408A-9381-0AC3628993F5}" srcOrd="0" destOrd="0" parTransId="{F19FA844-1A3F-4DC3-BA76-9AB6B5034D8F}" sibTransId="{040245A5-AD75-4B0B-AF4E-8F820AB66B36}"/>
    <dgm:cxn modelId="{2825B666-BA38-486E-8B4E-AF8341CF0436}" srcId="{6F34F4E9-4110-456B-BE70-165DB3EA7B7C}" destId="{4A9B356E-BE91-4882-B852-A5782A5DFB1E}" srcOrd="1" destOrd="0" parTransId="{7E499478-5EB8-438D-AED2-07074C98FFC3}" sibTransId="{721C42CD-7615-4133-B7DB-8B44EEE67E69}"/>
    <dgm:cxn modelId="{4ED7D566-4A5F-4EBC-AFD3-789C7A4929A2}" srcId="{67926C10-BB12-4685-830F-9E4F97745249}" destId="{45E86DA0-BAC7-4BD0-9355-A1105BB345DA}" srcOrd="2" destOrd="0" parTransId="{294DAA87-1E95-4198-B38C-4CF2E7BEFACC}" sibTransId="{316BBD37-EECB-4FFC-84B8-10BDD54DF751}"/>
    <dgm:cxn modelId="{D86A196D-1614-244F-ABCE-BB51306E8701}" type="presOf" srcId="{F0645FBD-20A4-4325-A09E-D4CCD858EE45}" destId="{09B1FA82-8882-3F4E-BFAD-8749C77D0DE9}" srcOrd="0" destOrd="2" presId="urn:microsoft.com/office/officeart/2005/8/layout/list1"/>
    <dgm:cxn modelId="{B5E9DD51-A4E8-4226-BBE7-8BFF7B6E2986}" srcId="{6F34F4E9-4110-456B-BE70-165DB3EA7B7C}" destId="{F0645FBD-20A4-4325-A09E-D4CCD858EE45}" srcOrd="2" destOrd="0" parTransId="{1B3AABC3-B01C-4FAD-806D-20B69A7B71E3}" sibTransId="{CE39E67D-42F8-4BDC-86D9-4DF16C8E964E}"/>
    <dgm:cxn modelId="{4C5CF452-F5AD-F74D-9045-5D95C34416C4}" type="presOf" srcId="{BB59C668-E7A7-42D1-B767-E785F111B6A0}" destId="{336B0811-C961-AB44-9251-2A3A3A5F0AFC}" srcOrd="1" destOrd="0" presId="urn:microsoft.com/office/officeart/2005/8/layout/list1"/>
    <dgm:cxn modelId="{2FC4787F-7395-4E49-BD19-5E2800922964}" srcId="{9554EEDF-BBE6-49D8-9576-348ACAE3375D}" destId="{6F34F4E9-4110-456B-BE70-165DB3EA7B7C}" srcOrd="3" destOrd="0" parTransId="{F27A4A4E-DFCE-418B-944C-B755087C7547}" sibTransId="{E0792203-B195-4143-82CD-762133D4C4B7}"/>
    <dgm:cxn modelId="{8F9E0B88-9E83-2F44-9766-BD5E10EAC902}" type="presOf" srcId="{6F34F4E9-4110-456B-BE70-165DB3EA7B7C}" destId="{A3D252CF-E810-C947-887B-414D9502C633}" srcOrd="1" destOrd="0" presId="urn:microsoft.com/office/officeart/2005/8/layout/list1"/>
    <dgm:cxn modelId="{60795992-ED06-49B2-8F7D-832DD325DA71}" srcId="{9554EEDF-BBE6-49D8-9576-348ACAE3375D}" destId="{67926C10-BB12-4685-830F-9E4F97745249}" srcOrd="2" destOrd="0" parTransId="{FE6E92F6-B3D6-438A-8AEF-3FE530B661E0}" sibTransId="{06561923-9690-4D79-B63B-9E9DAF89C856}"/>
    <dgm:cxn modelId="{01D12898-9437-2043-A948-E4DDF2F7828B}" type="presOf" srcId="{5A983900-0197-4A25-AF8F-86B51337F37A}" destId="{56A220AC-4C5F-4742-94F0-083DFD2DE595}" srcOrd="0" destOrd="4" presId="urn:microsoft.com/office/officeart/2005/8/layout/list1"/>
    <dgm:cxn modelId="{FEABE9A1-E7AB-D34A-A0E4-D369B1A468DC}" type="presOf" srcId="{0A17BC24-133D-4BFF-A882-F96B4981D453}" destId="{09B1FA82-8882-3F4E-BFAD-8749C77D0DE9}" srcOrd="0" destOrd="0" presId="urn:microsoft.com/office/officeart/2005/8/layout/list1"/>
    <dgm:cxn modelId="{D837E2B4-1CD2-3344-B39E-2C27B376A336}" type="presOf" srcId="{6F34F4E9-4110-456B-BE70-165DB3EA7B7C}" destId="{1629D3B6-4367-B24F-9F95-97DB7C7585AB}" srcOrd="0" destOrd="0" presId="urn:microsoft.com/office/officeart/2005/8/layout/list1"/>
    <dgm:cxn modelId="{498C54BC-2079-9E47-95FD-4345CAE12E37}" type="presOf" srcId="{4A9B356E-BE91-4882-B852-A5782A5DFB1E}" destId="{09B1FA82-8882-3F4E-BFAD-8749C77D0DE9}" srcOrd="0" destOrd="1" presId="urn:microsoft.com/office/officeart/2005/8/layout/list1"/>
    <dgm:cxn modelId="{2C2DBBC7-AB09-4C69-BD83-53F944B9ECE5}" srcId="{67926C10-BB12-4685-830F-9E4F97745249}" destId="{94EC37D0-3CC1-4E0C-B17D-1EDAFF7B10A3}" srcOrd="3" destOrd="0" parTransId="{5B8D2E6B-22B2-4598-959D-F18518341BEA}" sibTransId="{9A666C2B-BE7B-4A3A-B8B6-1CCE8C14CB73}"/>
    <dgm:cxn modelId="{619B73D9-1C51-6C49-B21F-E3FB5DBA605E}" type="presOf" srcId="{CE4A4174-2096-4BC9-8314-FA55A93C2C58}" destId="{DF6D277B-AC29-1D4C-8087-1CE8E19E4A29}" srcOrd="1" destOrd="0" presId="urn:microsoft.com/office/officeart/2005/8/layout/list1"/>
    <dgm:cxn modelId="{5CE8DDD9-6716-472F-9F97-01FDA74FAE86}" srcId="{67926C10-BB12-4685-830F-9E4F97745249}" destId="{497227B0-51A2-4BBC-A99F-7B1F0327635A}" srcOrd="1" destOrd="0" parTransId="{8EC9571A-DF02-4A11-8EDC-92F33D574313}" sibTransId="{A6886269-99FE-4E5F-8C9E-A04D2A8D7972}"/>
    <dgm:cxn modelId="{B7CFF4D9-9979-FC47-9852-4A8AF57CF6A8}" type="presOf" srcId="{BB59C668-E7A7-42D1-B767-E785F111B6A0}" destId="{007A45DB-A015-BD46-A658-E39E88B20EBE}" srcOrd="0" destOrd="0" presId="urn:microsoft.com/office/officeart/2005/8/layout/list1"/>
    <dgm:cxn modelId="{B0541BE8-08D7-41EA-8B87-6FA843760C56}" srcId="{9554EEDF-BBE6-49D8-9576-348ACAE3375D}" destId="{BB59C668-E7A7-42D1-B767-E785F111B6A0}" srcOrd="1" destOrd="0" parTransId="{71E1CB82-B11C-4EAC-AD63-CA1397C68701}" sibTransId="{BC3B29BB-9BAD-47F3-ADE9-ED893B4CA614}"/>
    <dgm:cxn modelId="{AE243CE9-30CA-4075-AAD2-03C2D299C44A}" srcId="{67926C10-BB12-4685-830F-9E4F97745249}" destId="{5A983900-0197-4A25-AF8F-86B51337F37A}" srcOrd="4" destOrd="0" parTransId="{6AF34BD3-A4A1-430A-AB7E-AF22ABA415C6}" sibTransId="{988E23C6-6E74-4C00-873C-6F8683DE3FEE}"/>
    <dgm:cxn modelId="{695D5FEA-B695-C346-8440-7A7206A9BB13}" type="presOf" srcId="{67926C10-BB12-4685-830F-9E4F97745249}" destId="{837C5AA9-D0BD-ED4C-8918-8DE9D43CE7F7}" srcOrd="0" destOrd="0" presId="urn:microsoft.com/office/officeart/2005/8/layout/list1"/>
    <dgm:cxn modelId="{28400616-37BE-8B42-818A-77254104692E}" type="presParOf" srcId="{C15ED5CB-F89D-5E4C-BFD8-5C04A90A3707}" destId="{05811CA2-E5F2-5740-9EBD-966C20AF0FAC}" srcOrd="0" destOrd="0" presId="urn:microsoft.com/office/officeart/2005/8/layout/list1"/>
    <dgm:cxn modelId="{6405AE6E-B503-4249-9941-FC42A5D5347E}" type="presParOf" srcId="{05811CA2-E5F2-5740-9EBD-966C20AF0FAC}" destId="{6ADC3A63-22DB-C643-A99E-D9FC77B65B20}" srcOrd="0" destOrd="0" presId="urn:microsoft.com/office/officeart/2005/8/layout/list1"/>
    <dgm:cxn modelId="{141CA242-4251-8B44-A36C-5F3A4EC57057}" type="presParOf" srcId="{05811CA2-E5F2-5740-9EBD-966C20AF0FAC}" destId="{DF6D277B-AC29-1D4C-8087-1CE8E19E4A29}" srcOrd="1" destOrd="0" presId="urn:microsoft.com/office/officeart/2005/8/layout/list1"/>
    <dgm:cxn modelId="{866926E5-53B1-324A-90E2-E0CFCBCBFD56}" type="presParOf" srcId="{C15ED5CB-F89D-5E4C-BFD8-5C04A90A3707}" destId="{5A44F6A2-3B6A-EC4D-94A7-A764A36EFB1C}" srcOrd="1" destOrd="0" presId="urn:microsoft.com/office/officeart/2005/8/layout/list1"/>
    <dgm:cxn modelId="{E36C280E-62C5-8B48-BD50-4599C7F6320D}" type="presParOf" srcId="{C15ED5CB-F89D-5E4C-BFD8-5C04A90A3707}" destId="{461E6ABA-0F6B-E64B-B391-45E0AEF6A59A}" srcOrd="2" destOrd="0" presId="urn:microsoft.com/office/officeart/2005/8/layout/list1"/>
    <dgm:cxn modelId="{9CF4929B-66EE-3847-AFDE-959AF981D69E}" type="presParOf" srcId="{C15ED5CB-F89D-5E4C-BFD8-5C04A90A3707}" destId="{40B0B8C3-7456-E645-ABE5-85253BE2C592}" srcOrd="3" destOrd="0" presId="urn:microsoft.com/office/officeart/2005/8/layout/list1"/>
    <dgm:cxn modelId="{15049205-2623-244D-B4A5-EFD5FF6FE293}" type="presParOf" srcId="{C15ED5CB-F89D-5E4C-BFD8-5C04A90A3707}" destId="{8EE012CB-DAE4-C049-9177-D9089A3E56CF}" srcOrd="4" destOrd="0" presId="urn:microsoft.com/office/officeart/2005/8/layout/list1"/>
    <dgm:cxn modelId="{40027E51-6FAB-0B47-B4D8-4330B3FE0128}" type="presParOf" srcId="{8EE012CB-DAE4-C049-9177-D9089A3E56CF}" destId="{007A45DB-A015-BD46-A658-E39E88B20EBE}" srcOrd="0" destOrd="0" presId="urn:microsoft.com/office/officeart/2005/8/layout/list1"/>
    <dgm:cxn modelId="{560B5295-B783-9141-A36C-709981F3050B}" type="presParOf" srcId="{8EE012CB-DAE4-C049-9177-D9089A3E56CF}" destId="{336B0811-C961-AB44-9251-2A3A3A5F0AFC}" srcOrd="1" destOrd="0" presId="urn:microsoft.com/office/officeart/2005/8/layout/list1"/>
    <dgm:cxn modelId="{DADFBE1B-DE35-C34C-A29F-874BDBE5D45F}" type="presParOf" srcId="{C15ED5CB-F89D-5E4C-BFD8-5C04A90A3707}" destId="{985BE329-ED19-A442-B667-12187CD0EE50}" srcOrd="5" destOrd="0" presId="urn:microsoft.com/office/officeart/2005/8/layout/list1"/>
    <dgm:cxn modelId="{D85E269D-E09D-DE42-BE74-9D20B6FCCBCE}" type="presParOf" srcId="{C15ED5CB-F89D-5E4C-BFD8-5C04A90A3707}" destId="{2566640A-E978-5E41-AF20-C4F3B7D7DB75}" srcOrd="6" destOrd="0" presId="urn:microsoft.com/office/officeart/2005/8/layout/list1"/>
    <dgm:cxn modelId="{0164E441-9E83-E343-A5EE-A2593D1B6DBC}" type="presParOf" srcId="{C15ED5CB-F89D-5E4C-BFD8-5C04A90A3707}" destId="{06B4692E-344E-9143-AD5F-2A9B89E18241}" srcOrd="7" destOrd="0" presId="urn:microsoft.com/office/officeart/2005/8/layout/list1"/>
    <dgm:cxn modelId="{168F9BC2-A58B-BD47-8843-418B0BF83085}" type="presParOf" srcId="{C15ED5CB-F89D-5E4C-BFD8-5C04A90A3707}" destId="{4BCDCF73-E5C2-B44D-AA01-E95CAC5420A4}" srcOrd="8" destOrd="0" presId="urn:microsoft.com/office/officeart/2005/8/layout/list1"/>
    <dgm:cxn modelId="{71675159-ED1B-AE4E-8860-6FF96FF306F3}" type="presParOf" srcId="{4BCDCF73-E5C2-B44D-AA01-E95CAC5420A4}" destId="{837C5AA9-D0BD-ED4C-8918-8DE9D43CE7F7}" srcOrd="0" destOrd="0" presId="urn:microsoft.com/office/officeart/2005/8/layout/list1"/>
    <dgm:cxn modelId="{FA1FFFB3-1E9C-F046-AC75-5A7A1265BFF1}" type="presParOf" srcId="{4BCDCF73-E5C2-B44D-AA01-E95CAC5420A4}" destId="{9DD08915-EA3B-AF49-BE14-0C8CCD01C985}" srcOrd="1" destOrd="0" presId="urn:microsoft.com/office/officeart/2005/8/layout/list1"/>
    <dgm:cxn modelId="{4EAEE0FE-3E98-2D4D-88E2-5F41E5A44912}" type="presParOf" srcId="{C15ED5CB-F89D-5E4C-BFD8-5C04A90A3707}" destId="{B25BB661-A1B4-A646-8F71-5F5F02148128}" srcOrd="9" destOrd="0" presId="urn:microsoft.com/office/officeart/2005/8/layout/list1"/>
    <dgm:cxn modelId="{8016D96D-1480-5F43-AC71-FD0E09B57003}" type="presParOf" srcId="{C15ED5CB-F89D-5E4C-BFD8-5C04A90A3707}" destId="{56A220AC-4C5F-4742-94F0-083DFD2DE595}" srcOrd="10" destOrd="0" presId="urn:microsoft.com/office/officeart/2005/8/layout/list1"/>
    <dgm:cxn modelId="{FB48663A-A0A9-174C-89CF-1681DFBCE882}" type="presParOf" srcId="{C15ED5CB-F89D-5E4C-BFD8-5C04A90A3707}" destId="{D9A24815-15E4-C349-90A9-34CC45465068}" srcOrd="11" destOrd="0" presId="urn:microsoft.com/office/officeart/2005/8/layout/list1"/>
    <dgm:cxn modelId="{7F95EF9B-355B-5846-A3E7-6A9EC758A75B}" type="presParOf" srcId="{C15ED5CB-F89D-5E4C-BFD8-5C04A90A3707}" destId="{8B8D4A1B-14B4-0043-B3EC-7B467F702AFA}" srcOrd="12" destOrd="0" presId="urn:microsoft.com/office/officeart/2005/8/layout/list1"/>
    <dgm:cxn modelId="{29F97016-673D-384B-89C7-8DCBD048D0DB}" type="presParOf" srcId="{8B8D4A1B-14B4-0043-B3EC-7B467F702AFA}" destId="{1629D3B6-4367-B24F-9F95-97DB7C7585AB}" srcOrd="0" destOrd="0" presId="urn:microsoft.com/office/officeart/2005/8/layout/list1"/>
    <dgm:cxn modelId="{E07DAA3D-6809-DA46-B619-43A4812CDE2E}" type="presParOf" srcId="{8B8D4A1B-14B4-0043-B3EC-7B467F702AFA}" destId="{A3D252CF-E810-C947-887B-414D9502C633}" srcOrd="1" destOrd="0" presId="urn:microsoft.com/office/officeart/2005/8/layout/list1"/>
    <dgm:cxn modelId="{D3B74B01-89E6-704C-81BB-954A673E9171}" type="presParOf" srcId="{C15ED5CB-F89D-5E4C-BFD8-5C04A90A3707}" destId="{30D405C6-27B0-C34D-9084-08F72826CB48}" srcOrd="13" destOrd="0" presId="urn:microsoft.com/office/officeart/2005/8/layout/list1"/>
    <dgm:cxn modelId="{FD2EC207-F9F4-AF43-BDF9-0BD7E01173C9}" type="presParOf" srcId="{C15ED5CB-F89D-5E4C-BFD8-5C04A90A3707}" destId="{09B1FA82-8882-3F4E-BFAD-8749C77D0DE9}"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4506CB8-6E6F-400C-A467-736FF172B19E}"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3A98D15E-8BE0-44DE-AC84-B63DABA5122A}">
      <dgm:prSet/>
      <dgm:spPr/>
      <dgm:t>
        <a:bodyPr/>
        <a:lstStyle/>
        <a:p>
          <a:r>
            <a:rPr lang="tr-TR" b="1"/>
            <a:t>1.5. Bilgi Kavramı ve Bilginin Temel Özellikleri</a:t>
          </a:r>
          <a:endParaRPr lang="en-US"/>
        </a:p>
      </dgm:t>
    </dgm:pt>
    <dgm:pt modelId="{940FC1C5-2AD9-4253-8C8B-3BBAFD3703CB}" type="parTrans" cxnId="{0C13841E-B40A-4BA1-837E-D1270FA8DC8D}">
      <dgm:prSet/>
      <dgm:spPr/>
      <dgm:t>
        <a:bodyPr/>
        <a:lstStyle/>
        <a:p>
          <a:endParaRPr lang="en-US"/>
        </a:p>
      </dgm:t>
    </dgm:pt>
    <dgm:pt modelId="{83951B29-71D5-41C7-8D5A-FD52C5A6FA45}" type="sibTrans" cxnId="{0C13841E-B40A-4BA1-837E-D1270FA8DC8D}">
      <dgm:prSet/>
      <dgm:spPr/>
      <dgm:t>
        <a:bodyPr/>
        <a:lstStyle/>
        <a:p>
          <a:endParaRPr lang="en-US"/>
        </a:p>
      </dgm:t>
    </dgm:pt>
    <dgm:pt modelId="{B10FC3D5-4B4D-46DF-ADC8-0A2217712D78}">
      <dgm:prSet/>
      <dgm:spPr/>
      <dgm:t>
        <a:bodyPr/>
        <a:lstStyle/>
        <a:p>
          <a:r>
            <a:rPr lang="tr-TR" b="1" i="0"/>
            <a:t>Bilgi Yönetiminin Faydaları:</a:t>
          </a:r>
          <a:endParaRPr lang="en-US"/>
        </a:p>
      </dgm:t>
    </dgm:pt>
    <dgm:pt modelId="{97A9F023-919D-46ED-A520-5506A6A449BA}" type="parTrans" cxnId="{AE70738B-4909-4656-B192-CD8EC70583CE}">
      <dgm:prSet/>
      <dgm:spPr/>
      <dgm:t>
        <a:bodyPr/>
        <a:lstStyle/>
        <a:p>
          <a:endParaRPr lang="en-US"/>
        </a:p>
      </dgm:t>
    </dgm:pt>
    <dgm:pt modelId="{EDC62407-E55B-4968-8B0E-6B76542FF3AC}" type="sibTrans" cxnId="{AE70738B-4909-4656-B192-CD8EC70583CE}">
      <dgm:prSet/>
      <dgm:spPr/>
      <dgm:t>
        <a:bodyPr/>
        <a:lstStyle/>
        <a:p>
          <a:endParaRPr lang="en-US"/>
        </a:p>
      </dgm:t>
    </dgm:pt>
    <dgm:pt modelId="{8597FEB9-2AE4-4E1F-99E3-31B2A0EB2858}">
      <dgm:prSet/>
      <dgm:spPr/>
      <dgm:t>
        <a:bodyPr/>
        <a:lstStyle/>
        <a:p>
          <a:r>
            <a:rPr lang="tr-TR" b="1" i="0"/>
            <a:t>Daha iyi karar verme:</a:t>
          </a:r>
          <a:r>
            <a:rPr lang="tr-TR" b="0" i="0"/>
            <a:t> Bilgi yönetimi, organizasyonların daha iyi ve daha hızlı karar vermelerine yardımcı olur.</a:t>
          </a:r>
          <a:endParaRPr lang="en-US"/>
        </a:p>
      </dgm:t>
    </dgm:pt>
    <dgm:pt modelId="{836967C6-A171-4AF5-9CEA-AC50E08CEF26}" type="parTrans" cxnId="{391D7C96-A094-4CDC-B53E-92E0079275AE}">
      <dgm:prSet/>
      <dgm:spPr/>
      <dgm:t>
        <a:bodyPr/>
        <a:lstStyle/>
        <a:p>
          <a:endParaRPr lang="en-US"/>
        </a:p>
      </dgm:t>
    </dgm:pt>
    <dgm:pt modelId="{49C77078-DAA2-497B-9325-D2445AC04721}" type="sibTrans" cxnId="{391D7C96-A094-4CDC-B53E-92E0079275AE}">
      <dgm:prSet/>
      <dgm:spPr/>
      <dgm:t>
        <a:bodyPr/>
        <a:lstStyle/>
        <a:p>
          <a:endParaRPr lang="en-US"/>
        </a:p>
      </dgm:t>
    </dgm:pt>
    <dgm:pt modelId="{63DB6152-143F-4491-BA19-9B29B2079AB0}">
      <dgm:prSet/>
      <dgm:spPr/>
      <dgm:t>
        <a:bodyPr/>
        <a:lstStyle/>
        <a:p>
          <a:r>
            <a:rPr lang="tr-TR" b="1" i="0"/>
            <a:t>Artan üretkenlik:</a:t>
          </a:r>
          <a:r>
            <a:rPr lang="tr-TR" b="0" i="0"/>
            <a:t> Bilgi yönetimi, organizasyonların daha üretken olmalarına yardımcı olur.</a:t>
          </a:r>
          <a:endParaRPr lang="en-US"/>
        </a:p>
      </dgm:t>
    </dgm:pt>
    <dgm:pt modelId="{64E140D5-4AEB-4EB2-B3DE-E02E2EB68F1E}" type="parTrans" cxnId="{2D053B48-A99A-425A-8188-A402E3318D01}">
      <dgm:prSet/>
      <dgm:spPr/>
      <dgm:t>
        <a:bodyPr/>
        <a:lstStyle/>
        <a:p>
          <a:endParaRPr lang="en-US"/>
        </a:p>
      </dgm:t>
    </dgm:pt>
    <dgm:pt modelId="{83A8CDDB-ED02-46B3-B001-CE7434013251}" type="sibTrans" cxnId="{2D053B48-A99A-425A-8188-A402E3318D01}">
      <dgm:prSet/>
      <dgm:spPr/>
      <dgm:t>
        <a:bodyPr/>
        <a:lstStyle/>
        <a:p>
          <a:endParaRPr lang="en-US"/>
        </a:p>
      </dgm:t>
    </dgm:pt>
    <dgm:pt modelId="{317A1A15-5A4E-4750-BC8E-C8602184E17E}">
      <dgm:prSet/>
      <dgm:spPr/>
      <dgm:t>
        <a:bodyPr/>
        <a:lstStyle/>
        <a:p>
          <a:r>
            <a:rPr lang="tr-TR" b="1" i="0"/>
            <a:t>Geliştirilmiş iletişim:</a:t>
          </a:r>
          <a:r>
            <a:rPr lang="tr-TR" b="0" i="0"/>
            <a:t> Bilgi yönetimi, organizasyonlarda iletişimi geliştirir.</a:t>
          </a:r>
          <a:endParaRPr lang="en-US"/>
        </a:p>
      </dgm:t>
    </dgm:pt>
    <dgm:pt modelId="{7128BE14-6617-4EF4-8CF9-3E84DC0BE7FA}" type="parTrans" cxnId="{2CD68142-37CD-4F89-989C-8D6EF374F226}">
      <dgm:prSet/>
      <dgm:spPr/>
      <dgm:t>
        <a:bodyPr/>
        <a:lstStyle/>
        <a:p>
          <a:endParaRPr lang="en-US"/>
        </a:p>
      </dgm:t>
    </dgm:pt>
    <dgm:pt modelId="{00772B06-071F-4F43-949E-75B2476AB17D}" type="sibTrans" cxnId="{2CD68142-37CD-4F89-989C-8D6EF374F226}">
      <dgm:prSet/>
      <dgm:spPr/>
      <dgm:t>
        <a:bodyPr/>
        <a:lstStyle/>
        <a:p>
          <a:endParaRPr lang="en-US"/>
        </a:p>
      </dgm:t>
    </dgm:pt>
    <dgm:pt modelId="{DC03DD0B-A46B-42B0-A6E6-B10018FFE12D}">
      <dgm:prSet/>
      <dgm:spPr/>
      <dgm:t>
        <a:bodyPr/>
        <a:lstStyle/>
        <a:p>
          <a:r>
            <a:rPr lang="tr-TR" b="1" i="0"/>
            <a:t>Artan yenilikçilik:</a:t>
          </a:r>
          <a:r>
            <a:rPr lang="tr-TR" b="0" i="0"/>
            <a:t> Bilgi yönetimi, organizasyonların daha yenilikçi olmalarına yardımcı olur.</a:t>
          </a:r>
          <a:endParaRPr lang="en-US"/>
        </a:p>
      </dgm:t>
    </dgm:pt>
    <dgm:pt modelId="{CE687638-9206-497D-AF6B-262113EA7FF5}" type="parTrans" cxnId="{A98E8D40-2CD8-4324-A6AE-370EAA32B079}">
      <dgm:prSet/>
      <dgm:spPr/>
      <dgm:t>
        <a:bodyPr/>
        <a:lstStyle/>
        <a:p>
          <a:endParaRPr lang="en-US"/>
        </a:p>
      </dgm:t>
    </dgm:pt>
    <dgm:pt modelId="{6D212A26-8FDA-4BBC-8C67-79ECDCAE643F}" type="sibTrans" cxnId="{A98E8D40-2CD8-4324-A6AE-370EAA32B079}">
      <dgm:prSet/>
      <dgm:spPr/>
      <dgm:t>
        <a:bodyPr/>
        <a:lstStyle/>
        <a:p>
          <a:endParaRPr lang="en-US"/>
        </a:p>
      </dgm:t>
    </dgm:pt>
    <dgm:pt modelId="{5384DBF8-58F9-48ED-AA94-25E13AD007AC}">
      <dgm:prSet/>
      <dgm:spPr/>
      <dgm:t>
        <a:bodyPr/>
        <a:lstStyle/>
        <a:p>
          <a:r>
            <a:rPr lang="tr-TR" b="1" i="0"/>
            <a:t>Geliştirilmiş müşteri hizmeti:</a:t>
          </a:r>
          <a:r>
            <a:rPr lang="tr-TR" b="0" i="0"/>
            <a:t> Bilgi yönetimi, organizasyonların müşterilerine daha iyi hizmet sunmalarına yardımcı olur.</a:t>
          </a:r>
          <a:endParaRPr lang="en-US"/>
        </a:p>
      </dgm:t>
    </dgm:pt>
    <dgm:pt modelId="{76D67ED1-FAE0-4598-B18D-7F9C1723A005}" type="parTrans" cxnId="{95269A90-FAB5-44A0-AFAC-580758BF0A06}">
      <dgm:prSet/>
      <dgm:spPr/>
      <dgm:t>
        <a:bodyPr/>
        <a:lstStyle/>
        <a:p>
          <a:endParaRPr lang="en-US"/>
        </a:p>
      </dgm:t>
    </dgm:pt>
    <dgm:pt modelId="{18AB18A2-9123-4C03-9617-59AAD5C19CED}" type="sibTrans" cxnId="{95269A90-FAB5-44A0-AFAC-580758BF0A06}">
      <dgm:prSet/>
      <dgm:spPr/>
      <dgm:t>
        <a:bodyPr/>
        <a:lstStyle/>
        <a:p>
          <a:endParaRPr lang="en-US"/>
        </a:p>
      </dgm:t>
    </dgm:pt>
    <dgm:pt modelId="{8C6F1C72-402E-3042-B56E-A73FF720E88E}" type="pres">
      <dgm:prSet presAssocID="{A4506CB8-6E6F-400C-A467-736FF172B19E}" presName="linear" presStyleCnt="0">
        <dgm:presLayoutVars>
          <dgm:dir/>
          <dgm:animLvl val="lvl"/>
          <dgm:resizeHandles val="exact"/>
        </dgm:presLayoutVars>
      </dgm:prSet>
      <dgm:spPr/>
    </dgm:pt>
    <dgm:pt modelId="{F8EFFF4A-AF63-904A-A024-F13AE041EDB7}" type="pres">
      <dgm:prSet presAssocID="{3A98D15E-8BE0-44DE-AC84-B63DABA5122A}" presName="parentLin" presStyleCnt="0"/>
      <dgm:spPr/>
    </dgm:pt>
    <dgm:pt modelId="{D861BF8C-F6C3-DE40-9460-A2441D7E1449}" type="pres">
      <dgm:prSet presAssocID="{3A98D15E-8BE0-44DE-AC84-B63DABA5122A}" presName="parentLeftMargin" presStyleLbl="node1" presStyleIdx="0" presStyleCnt="2"/>
      <dgm:spPr/>
    </dgm:pt>
    <dgm:pt modelId="{B070D9F1-50C7-4742-95C3-6548AABF7F9C}" type="pres">
      <dgm:prSet presAssocID="{3A98D15E-8BE0-44DE-AC84-B63DABA5122A}" presName="parentText" presStyleLbl="node1" presStyleIdx="0" presStyleCnt="2">
        <dgm:presLayoutVars>
          <dgm:chMax val="0"/>
          <dgm:bulletEnabled val="1"/>
        </dgm:presLayoutVars>
      </dgm:prSet>
      <dgm:spPr/>
    </dgm:pt>
    <dgm:pt modelId="{DD4D0057-7D3B-064B-AB20-34E0A2DEEC6A}" type="pres">
      <dgm:prSet presAssocID="{3A98D15E-8BE0-44DE-AC84-B63DABA5122A}" presName="negativeSpace" presStyleCnt="0"/>
      <dgm:spPr/>
    </dgm:pt>
    <dgm:pt modelId="{FC1B45C7-6826-B443-853A-FFE651C5E0E5}" type="pres">
      <dgm:prSet presAssocID="{3A98D15E-8BE0-44DE-AC84-B63DABA5122A}" presName="childText" presStyleLbl="conFgAcc1" presStyleIdx="0" presStyleCnt="2">
        <dgm:presLayoutVars>
          <dgm:bulletEnabled val="1"/>
        </dgm:presLayoutVars>
      </dgm:prSet>
      <dgm:spPr/>
    </dgm:pt>
    <dgm:pt modelId="{1F7E7A99-B212-A94C-A7A8-FFF3808EEDC5}" type="pres">
      <dgm:prSet presAssocID="{83951B29-71D5-41C7-8D5A-FD52C5A6FA45}" presName="spaceBetweenRectangles" presStyleCnt="0"/>
      <dgm:spPr/>
    </dgm:pt>
    <dgm:pt modelId="{0415557C-06DB-A745-BCCE-1F3D541E60AB}" type="pres">
      <dgm:prSet presAssocID="{B10FC3D5-4B4D-46DF-ADC8-0A2217712D78}" presName="parentLin" presStyleCnt="0"/>
      <dgm:spPr/>
    </dgm:pt>
    <dgm:pt modelId="{8EB04C30-AF89-4949-AAF3-F7C3390B20A0}" type="pres">
      <dgm:prSet presAssocID="{B10FC3D5-4B4D-46DF-ADC8-0A2217712D78}" presName="parentLeftMargin" presStyleLbl="node1" presStyleIdx="0" presStyleCnt="2"/>
      <dgm:spPr/>
    </dgm:pt>
    <dgm:pt modelId="{F45E9AE8-983B-5E42-A910-EBEEB41FE388}" type="pres">
      <dgm:prSet presAssocID="{B10FC3D5-4B4D-46DF-ADC8-0A2217712D78}" presName="parentText" presStyleLbl="node1" presStyleIdx="1" presStyleCnt="2">
        <dgm:presLayoutVars>
          <dgm:chMax val="0"/>
          <dgm:bulletEnabled val="1"/>
        </dgm:presLayoutVars>
      </dgm:prSet>
      <dgm:spPr/>
    </dgm:pt>
    <dgm:pt modelId="{1ED73F46-DEB6-904C-8F6B-4BA0979AA522}" type="pres">
      <dgm:prSet presAssocID="{B10FC3D5-4B4D-46DF-ADC8-0A2217712D78}" presName="negativeSpace" presStyleCnt="0"/>
      <dgm:spPr/>
    </dgm:pt>
    <dgm:pt modelId="{1879814C-A418-B845-9578-521971FD25FF}" type="pres">
      <dgm:prSet presAssocID="{B10FC3D5-4B4D-46DF-ADC8-0A2217712D78}" presName="childText" presStyleLbl="conFgAcc1" presStyleIdx="1" presStyleCnt="2">
        <dgm:presLayoutVars>
          <dgm:bulletEnabled val="1"/>
        </dgm:presLayoutVars>
      </dgm:prSet>
      <dgm:spPr/>
    </dgm:pt>
  </dgm:ptLst>
  <dgm:cxnLst>
    <dgm:cxn modelId="{763AF51A-69FE-9E4E-A962-BED2BB1939C1}" type="presOf" srcId="{5384DBF8-58F9-48ED-AA94-25E13AD007AC}" destId="{1879814C-A418-B845-9578-521971FD25FF}" srcOrd="0" destOrd="4" presId="urn:microsoft.com/office/officeart/2005/8/layout/list1"/>
    <dgm:cxn modelId="{0AB2A61B-849C-1F4A-B551-0201B6E360A2}" type="presOf" srcId="{317A1A15-5A4E-4750-BC8E-C8602184E17E}" destId="{1879814C-A418-B845-9578-521971FD25FF}" srcOrd="0" destOrd="2" presId="urn:microsoft.com/office/officeart/2005/8/layout/list1"/>
    <dgm:cxn modelId="{F976031E-8993-3641-AB62-595E2B9FAA5A}" type="presOf" srcId="{63DB6152-143F-4491-BA19-9B29B2079AB0}" destId="{1879814C-A418-B845-9578-521971FD25FF}" srcOrd="0" destOrd="1" presId="urn:microsoft.com/office/officeart/2005/8/layout/list1"/>
    <dgm:cxn modelId="{0C13841E-B40A-4BA1-837E-D1270FA8DC8D}" srcId="{A4506CB8-6E6F-400C-A467-736FF172B19E}" destId="{3A98D15E-8BE0-44DE-AC84-B63DABA5122A}" srcOrd="0" destOrd="0" parTransId="{940FC1C5-2AD9-4253-8C8B-3BBAFD3703CB}" sibTransId="{83951B29-71D5-41C7-8D5A-FD52C5A6FA45}"/>
    <dgm:cxn modelId="{C21F5223-E512-A54D-BDDE-C5ACE28563DE}" type="presOf" srcId="{8597FEB9-2AE4-4E1F-99E3-31B2A0EB2858}" destId="{1879814C-A418-B845-9578-521971FD25FF}" srcOrd="0" destOrd="0" presId="urn:microsoft.com/office/officeart/2005/8/layout/list1"/>
    <dgm:cxn modelId="{A98E8D40-2CD8-4324-A6AE-370EAA32B079}" srcId="{B10FC3D5-4B4D-46DF-ADC8-0A2217712D78}" destId="{DC03DD0B-A46B-42B0-A6E6-B10018FFE12D}" srcOrd="3" destOrd="0" parTransId="{CE687638-9206-497D-AF6B-262113EA7FF5}" sibTransId="{6D212A26-8FDA-4BBC-8C67-79ECDCAE643F}"/>
    <dgm:cxn modelId="{0856DC5F-02FC-2B41-9993-2DBFBB5F5EA9}" type="presOf" srcId="{A4506CB8-6E6F-400C-A467-736FF172B19E}" destId="{8C6F1C72-402E-3042-B56E-A73FF720E88E}" srcOrd="0" destOrd="0" presId="urn:microsoft.com/office/officeart/2005/8/layout/list1"/>
    <dgm:cxn modelId="{2CD68142-37CD-4F89-989C-8D6EF374F226}" srcId="{B10FC3D5-4B4D-46DF-ADC8-0A2217712D78}" destId="{317A1A15-5A4E-4750-BC8E-C8602184E17E}" srcOrd="2" destOrd="0" parTransId="{7128BE14-6617-4EF4-8CF9-3E84DC0BE7FA}" sibTransId="{00772B06-071F-4F43-949E-75B2476AB17D}"/>
    <dgm:cxn modelId="{2D053B48-A99A-425A-8188-A402E3318D01}" srcId="{B10FC3D5-4B4D-46DF-ADC8-0A2217712D78}" destId="{63DB6152-143F-4491-BA19-9B29B2079AB0}" srcOrd="1" destOrd="0" parTransId="{64E140D5-4AEB-4EB2-B3DE-E02E2EB68F1E}" sibTransId="{83A8CDDB-ED02-46B3-B001-CE7434013251}"/>
    <dgm:cxn modelId="{BB9B0F50-4FD6-F040-AA07-F7CEEAEAB167}" type="presOf" srcId="{B10FC3D5-4B4D-46DF-ADC8-0A2217712D78}" destId="{8EB04C30-AF89-4949-AAF3-F7C3390B20A0}" srcOrd="0" destOrd="0" presId="urn:microsoft.com/office/officeart/2005/8/layout/list1"/>
    <dgm:cxn modelId="{03D8C57D-8B03-4F42-9451-12858CEBB39C}" type="presOf" srcId="{3A98D15E-8BE0-44DE-AC84-B63DABA5122A}" destId="{B070D9F1-50C7-4742-95C3-6548AABF7F9C}" srcOrd="1" destOrd="0" presId="urn:microsoft.com/office/officeart/2005/8/layout/list1"/>
    <dgm:cxn modelId="{1D8A3187-8FAA-994C-9569-81E7A3004B56}" type="presOf" srcId="{B10FC3D5-4B4D-46DF-ADC8-0A2217712D78}" destId="{F45E9AE8-983B-5E42-A910-EBEEB41FE388}" srcOrd="1" destOrd="0" presId="urn:microsoft.com/office/officeart/2005/8/layout/list1"/>
    <dgm:cxn modelId="{AE70738B-4909-4656-B192-CD8EC70583CE}" srcId="{A4506CB8-6E6F-400C-A467-736FF172B19E}" destId="{B10FC3D5-4B4D-46DF-ADC8-0A2217712D78}" srcOrd="1" destOrd="0" parTransId="{97A9F023-919D-46ED-A520-5506A6A449BA}" sibTransId="{EDC62407-E55B-4968-8B0E-6B76542FF3AC}"/>
    <dgm:cxn modelId="{95269A90-FAB5-44A0-AFAC-580758BF0A06}" srcId="{B10FC3D5-4B4D-46DF-ADC8-0A2217712D78}" destId="{5384DBF8-58F9-48ED-AA94-25E13AD007AC}" srcOrd="4" destOrd="0" parTransId="{76D67ED1-FAE0-4598-B18D-7F9C1723A005}" sibTransId="{18AB18A2-9123-4C03-9617-59AAD5C19CED}"/>
    <dgm:cxn modelId="{391D7C96-A094-4CDC-B53E-92E0079275AE}" srcId="{B10FC3D5-4B4D-46DF-ADC8-0A2217712D78}" destId="{8597FEB9-2AE4-4E1F-99E3-31B2A0EB2858}" srcOrd="0" destOrd="0" parTransId="{836967C6-A171-4AF5-9CEA-AC50E08CEF26}" sibTransId="{49C77078-DAA2-497B-9325-D2445AC04721}"/>
    <dgm:cxn modelId="{C53E80BC-07AF-5C46-AE53-6F339F3E3417}" type="presOf" srcId="{DC03DD0B-A46B-42B0-A6E6-B10018FFE12D}" destId="{1879814C-A418-B845-9578-521971FD25FF}" srcOrd="0" destOrd="3" presId="urn:microsoft.com/office/officeart/2005/8/layout/list1"/>
    <dgm:cxn modelId="{D6186CED-AC62-8F4F-836F-A1438A074A5A}" type="presOf" srcId="{3A98D15E-8BE0-44DE-AC84-B63DABA5122A}" destId="{D861BF8C-F6C3-DE40-9460-A2441D7E1449}" srcOrd="0" destOrd="0" presId="urn:microsoft.com/office/officeart/2005/8/layout/list1"/>
    <dgm:cxn modelId="{5E920387-A2DB-BB41-997C-A1AEAB946995}" type="presParOf" srcId="{8C6F1C72-402E-3042-B56E-A73FF720E88E}" destId="{F8EFFF4A-AF63-904A-A024-F13AE041EDB7}" srcOrd="0" destOrd="0" presId="urn:microsoft.com/office/officeart/2005/8/layout/list1"/>
    <dgm:cxn modelId="{9691F13A-9F41-FE44-9F92-931F868BBDA2}" type="presParOf" srcId="{F8EFFF4A-AF63-904A-A024-F13AE041EDB7}" destId="{D861BF8C-F6C3-DE40-9460-A2441D7E1449}" srcOrd="0" destOrd="0" presId="urn:microsoft.com/office/officeart/2005/8/layout/list1"/>
    <dgm:cxn modelId="{6CC9CF15-292E-C942-9272-FC815EAC3927}" type="presParOf" srcId="{F8EFFF4A-AF63-904A-A024-F13AE041EDB7}" destId="{B070D9F1-50C7-4742-95C3-6548AABF7F9C}" srcOrd="1" destOrd="0" presId="urn:microsoft.com/office/officeart/2005/8/layout/list1"/>
    <dgm:cxn modelId="{8F945154-4CD2-8648-9DAF-7EADE1FF5088}" type="presParOf" srcId="{8C6F1C72-402E-3042-B56E-A73FF720E88E}" destId="{DD4D0057-7D3B-064B-AB20-34E0A2DEEC6A}" srcOrd="1" destOrd="0" presId="urn:microsoft.com/office/officeart/2005/8/layout/list1"/>
    <dgm:cxn modelId="{96364199-7240-2748-9121-9B8EF55D1974}" type="presParOf" srcId="{8C6F1C72-402E-3042-B56E-A73FF720E88E}" destId="{FC1B45C7-6826-B443-853A-FFE651C5E0E5}" srcOrd="2" destOrd="0" presId="urn:microsoft.com/office/officeart/2005/8/layout/list1"/>
    <dgm:cxn modelId="{06DE2D5E-5A35-FC4F-908A-2B1E4E562C33}" type="presParOf" srcId="{8C6F1C72-402E-3042-B56E-A73FF720E88E}" destId="{1F7E7A99-B212-A94C-A7A8-FFF3808EEDC5}" srcOrd="3" destOrd="0" presId="urn:microsoft.com/office/officeart/2005/8/layout/list1"/>
    <dgm:cxn modelId="{C5FE135C-DE30-BB4A-964C-C8BD0EEE4F7B}" type="presParOf" srcId="{8C6F1C72-402E-3042-B56E-A73FF720E88E}" destId="{0415557C-06DB-A745-BCCE-1F3D541E60AB}" srcOrd="4" destOrd="0" presId="urn:microsoft.com/office/officeart/2005/8/layout/list1"/>
    <dgm:cxn modelId="{E02ABA65-530E-4F4F-81CA-2002766920A4}" type="presParOf" srcId="{0415557C-06DB-A745-BCCE-1F3D541E60AB}" destId="{8EB04C30-AF89-4949-AAF3-F7C3390B20A0}" srcOrd="0" destOrd="0" presId="urn:microsoft.com/office/officeart/2005/8/layout/list1"/>
    <dgm:cxn modelId="{B2A9684B-3B4E-D749-971F-5BFF9F090AC9}" type="presParOf" srcId="{0415557C-06DB-A745-BCCE-1F3D541E60AB}" destId="{F45E9AE8-983B-5E42-A910-EBEEB41FE388}" srcOrd="1" destOrd="0" presId="urn:microsoft.com/office/officeart/2005/8/layout/list1"/>
    <dgm:cxn modelId="{8286051C-7929-0048-8A0D-432AE94045A6}" type="presParOf" srcId="{8C6F1C72-402E-3042-B56E-A73FF720E88E}" destId="{1ED73F46-DEB6-904C-8F6B-4BA0979AA522}" srcOrd="5" destOrd="0" presId="urn:microsoft.com/office/officeart/2005/8/layout/list1"/>
    <dgm:cxn modelId="{433231FB-A604-2244-8881-42331FEAFCF3}" type="presParOf" srcId="{8C6F1C72-402E-3042-B56E-A73FF720E88E}" destId="{1879814C-A418-B845-9578-521971FD25F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59CA7A-F314-5F4D-8934-4F25EBEFE101}">
      <dsp:nvSpPr>
        <dsp:cNvPr id="0" name=""/>
        <dsp:cNvSpPr/>
      </dsp:nvSpPr>
      <dsp:spPr>
        <a:xfrm>
          <a:off x="0" y="339837"/>
          <a:ext cx="9356107" cy="378000"/>
        </a:xfrm>
        <a:prstGeom prst="rect">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3C9FDA-BFDF-8440-97B8-83149411041D}">
      <dsp:nvSpPr>
        <dsp:cNvPr id="0" name=""/>
        <dsp:cNvSpPr/>
      </dsp:nvSpPr>
      <dsp:spPr>
        <a:xfrm>
          <a:off x="467805" y="118437"/>
          <a:ext cx="6549274" cy="442800"/>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666750">
            <a:lnSpc>
              <a:spcPct val="90000"/>
            </a:lnSpc>
            <a:spcBef>
              <a:spcPct val="0"/>
            </a:spcBef>
            <a:spcAft>
              <a:spcPct val="35000"/>
            </a:spcAft>
            <a:buNone/>
          </a:pPr>
          <a:r>
            <a:rPr lang="tr-TR" sz="1500" b="1" kern="1200"/>
            <a:t>1.1. </a:t>
          </a:r>
          <a:r>
            <a:rPr lang="tr-TR" sz="1500" kern="1200"/>
            <a:t>Yapısal Koşul-Bağımlılık Yaklaşımı</a:t>
          </a:r>
          <a:endParaRPr lang="en-US" sz="1500" kern="1200"/>
        </a:p>
      </dsp:txBody>
      <dsp:txXfrm>
        <a:off x="489421" y="140053"/>
        <a:ext cx="6506042" cy="399568"/>
      </dsp:txXfrm>
    </dsp:sp>
    <dsp:sp modelId="{D2682801-B774-E445-A4DD-6025621FBD89}">
      <dsp:nvSpPr>
        <dsp:cNvPr id="0" name=""/>
        <dsp:cNvSpPr/>
      </dsp:nvSpPr>
      <dsp:spPr>
        <a:xfrm>
          <a:off x="0" y="1020237"/>
          <a:ext cx="9356107" cy="1606500"/>
        </a:xfrm>
        <a:prstGeom prst="rect">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312420" rIns="726138" bIns="106680" numCol="1" spcCol="1270" anchor="t" anchorCtr="0">
          <a:noAutofit/>
        </a:bodyPr>
        <a:lstStyle/>
        <a:p>
          <a:pPr marL="114300" lvl="1" indent="-114300" algn="l" defTabSz="666750">
            <a:lnSpc>
              <a:spcPct val="90000"/>
            </a:lnSpc>
            <a:spcBef>
              <a:spcPct val="0"/>
            </a:spcBef>
            <a:spcAft>
              <a:spcPct val="15000"/>
            </a:spcAft>
            <a:buChar char="•"/>
          </a:pPr>
          <a:r>
            <a:rPr lang="tr-TR" sz="1500" b="1" i="0" kern="1200"/>
            <a:t>Çevre:</a:t>
          </a:r>
          <a:r>
            <a:rPr lang="tr-TR" sz="1500" b="0" i="0" kern="1200"/>
            <a:t> Organizasyonun faaliyetlerini etkileyen tüm faktörler.</a:t>
          </a:r>
          <a:endParaRPr lang="en-US" sz="1500" kern="1200"/>
        </a:p>
        <a:p>
          <a:pPr marL="114300" lvl="1" indent="-114300" algn="l" defTabSz="666750">
            <a:lnSpc>
              <a:spcPct val="90000"/>
            </a:lnSpc>
            <a:spcBef>
              <a:spcPct val="0"/>
            </a:spcBef>
            <a:spcAft>
              <a:spcPct val="15000"/>
            </a:spcAft>
            <a:buChar char="•"/>
          </a:pPr>
          <a:r>
            <a:rPr lang="tr-TR" sz="1500" b="1" i="0" kern="1200"/>
            <a:t>Çevresel belirsizlik:</a:t>
          </a:r>
          <a:r>
            <a:rPr lang="tr-TR" sz="1500" b="0" i="0" kern="1200"/>
            <a:t> Çevrenin ne kadar tahmin edilebilir ve kontrol edilebilir olduğu.</a:t>
          </a:r>
          <a:endParaRPr lang="en-US" sz="1500" kern="1200"/>
        </a:p>
        <a:p>
          <a:pPr marL="114300" lvl="1" indent="-114300" algn="l" defTabSz="666750">
            <a:lnSpc>
              <a:spcPct val="90000"/>
            </a:lnSpc>
            <a:spcBef>
              <a:spcPct val="0"/>
            </a:spcBef>
            <a:spcAft>
              <a:spcPct val="15000"/>
            </a:spcAft>
            <a:buChar char="•"/>
          </a:pPr>
          <a:r>
            <a:rPr lang="tr-TR" sz="1500" b="1" i="0" kern="1200"/>
            <a:t>Organizasyon yapısı:</a:t>
          </a:r>
          <a:r>
            <a:rPr lang="tr-TR" sz="1500" b="0" i="0" kern="1200"/>
            <a:t> Organizasyonun işlevlerini yerine getirmek için kullandığı biçim ve düzen.</a:t>
          </a:r>
          <a:endParaRPr lang="en-US" sz="1500" kern="1200"/>
        </a:p>
        <a:p>
          <a:pPr marL="114300" lvl="1" indent="-114300" algn="l" defTabSz="666750">
            <a:lnSpc>
              <a:spcPct val="90000"/>
            </a:lnSpc>
            <a:spcBef>
              <a:spcPct val="0"/>
            </a:spcBef>
            <a:spcAft>
              <a:spcPct val="15000"/>
            </a:spcAft>
            <a:buChar char="•"/>
          </a:pPr>
          <a:r>
            <a:rPr lang="tr-TR" sz="1500" b="1" i="0" kern="1200"/>
            <a:t>Bağımlılık:</a:t>
          </a:r>
          <a:r>
            <a:rPr lang="tr-TR" sz="1500" b="0" i="0" kern="1200"/>
            <a:t> Organizasyonun bir kaynağı elde etmek için diğer bir organizasyona ne kadar bağlı olduğu.</a:t>
          </a:r>
          <a:endParaRPr lang="en-US" sz="1500" kern="1200"/>
        </a:p>
      </dsp:txBody>
      <dsp:txXfrm>
        <a:off x="0" y="1020237"/>
        <a:ext cx="9356107" cy="1606500"/>
      </dsp:txXfrm>
    </dsp:sp>
    <dsp:sp modelId="{BA4FCE0A-3E52-CC48-8180-C3B9A257E6AC}">
      <dsp:nvSpPr>
        <dsp:cNvPr id="0" name=""/>
        <dsp:cNvSpPr/>
      </dsp:nvSpPr>
      <dsp:spPr>
        <a:xfrm>
          <a:off x="467805" y="798837"/>
          <a:ext cx="6549274" cy="442800"/>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666750">
            <a:lnSpc>
              <a:spcPct val="90000"/>
            </a:lnSpc>
            <a:spcBef>
              <a:spcPct val="0"/>
            </a:spcBef>
            <a:spcAft>
              <a:spcPct val="35000"/>
            </a:spcAft>
            <a:buNone/>
          </a:pPr>
          <a:r>
            <a:rPr lang="tr-TR" sz="1500" b="1" i="0" kern="1200"/>
            <a:t>Yapısal Koşul-Bağımlılık Yaklaşımının Temel Kavramları:</a:t>
          </a:r>
          <a:endParaRPr lang="en-US" sz="1500" kern="1200"/>
        </a:p>
      </dsp:txBody>
      <dsp:txXfrm>
        <a:off x="489421" y="820453"/>
        <a:ext cx="6506042" cy="399568"/>
      </dsp:txXfrm>
    </dsp:sp>
    <dsp:sp modelId="{1D68530A-D231-5C41-B525-0CD8CC6C9D13}">
      <dsp:nvSpPr>
        <dsp:cNvPr id="0" name=""/>
        <dsp:cNvSpPr/>
      </dsp:nvSpPr>
      <dsp:spPr>
        <a:xfrm>
          <a:off x="0" y="2929137"/>
          <a:ext cx="9356107" cy="1346625"/>
        </a:xfrm>
        <a:prstGeom prst="rect">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312420" rIns="726138" bIns="106680" numCol="1" spcCol="1270" anchor="t" anchorCtr="0">
          <a:noAutofit/>
        </a:bodyPr>
        <a:lstStyle/>
        <a:p>
          <a:pPr marL="114300" lvl="1" indent="-114300" algn="l" defTabSz="666750">
            <a:lnSpc>
              <a:spcPct val="90000"/>
            </a:lnSpc>
            <a:spcBef>
              <a:spcPct val="0"/>
            </a:spcBef>
            <a:spcAft>
              <a:spcPct val="15000"/>
            </a:spcAft>
            <a:buChar char="•"/>
          </a:pPr>
          <a:r>
            <a:rPr lang="tr-TR" sz="1500" b="0" i="0" kern="1200"/>
            <a:t>Çevresel belirsizlik arttıkça, organizasyonun yapısı da daha esnek ve değişime açık hale gelmelidir.</a:t>
          </a:r>
          <a:endParaRPr lang="en-US" sz="1500" kern="1200"/>
        </a:p>
        <a:p>
          <a:pPr marL="114300" lvl="1" indent="-114300" algn="l" defTabSz="666750">
            <a:lnSpc>
              <a:spcPct val="90000"/>
            </a:lnSpc>
            <a:spcBef>
              <a:spcPct val="0"/>
            </a:spcBef>
            <a:spcAft>
              <a:spcPct val="15000"/>
            </a:spcAft>
            <a:buChar char="•"/>
          </a:pPr>
          <a:r>
            <a:rPr lang="tr-TR" sz="1500" b="0" i="0" kern="1200"/>
            <a:t>Organizasyonlar, çevrelerine uyum sağlayabilmek için kaynaklara erişimlerini sağlamalıdır.</a:t>
          </a:r>
          <a:endParaRPr lang="en-US" sz="1500" kern="1200"/>
        </a:p>
        <a:p>
          <a:pPr marL="114300" lvl="1" indent="-114300" algn="l" defTabSz="666750">
            <a:lnSpc>
              <a:spcPct val="90000"/>
            </a:lnSpc>
            <a:spcBef>
              <a:spcPct val="0"/>
            </a:spcBef>
            <a:spcAft>
              <a:spcPct val="15000"/>
            </a:spcAft>
            <a:buChar char="•"/>
          </a:pPr>
          <a:r>
            <a:rPr lang="tr-TR" sz="1500" b="0" i="0" kern="1200"/>
            <a:t>Organizasyonlar, çevreleriyle olan ilişkilerini yönetmek için farklı stratejiler kullanabilirler.</a:t>
          </a:r>
          <a:endParaRPr lang="en-US" sz="1500" kern="1200"/>
        </a:p>
      </dsp:txBody>
      <dsp:txXfrm>
        <a:off x="0" y="2929137"/>
        <a:ext cx="9356107" cy="1346625"/>
      </dsp:txXfrm>
    </dsp:sp>
    <dsp:sp modelId="{44B29EA9-2061-474C-B1D1-8FE084E21C71}">
      <dsp:nvSpPr>
        <dsp:cNvPr id="0" name=""/>
        <dsp:cNvSpPr/>
      </dsp:nvSpPr>
      <dsp:spPr>
        <a:xfrm>
          <a:off x="467805" y="2707737"/>
          <a:ext cx="6549274" cy="442800"/>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666750">
            <a:lnSpc>
              <a:spcPct val="90000"/>
            </a:lnSpc>
            <a:spcBef>
              <a:spcPct val="0"/>
            </a:spcBef>
            <a:spcAft>
              <a:spcPct val="35000"/>
            </a:spcAft>
            <a:buNone/>
          </a:pPr>
          <a:r>
            <a:rPr lang="tr-TR" sz="1500" b="1" i="0" kern="1200"/>
            <a:t>Yapısal Koşul-Bağımlılık Yaklaşımının Önermeleri:</a:t>
          </a:r>
          <a:endParaRPr lang="en-US" sz="1500" kern="1200"/>
        </a:p>
      </dsp:txBody>
      <dsp:txXfrm>
        <a:off x="489421" y="2729353"/>
        <a:ext cx="6506042" cy="39956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ADBFE4-9E04-F74A-AE1F-5DB440AED018}">
      <dsp:nvSpPr>
        <dsp:cNvPr id="0" name=""/>
        <dsp:cNvSpPr/>
      </dsp:nvSpPr>
      <dsp:spPr>
        <a:xfrm>
          <a:off x="0" y="0"/>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1270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B040632-702A-F943-A2C9-3247BFD697FA}">
      <dsp:nvSpPr>
        <dsp:cNvPr id="0" name=""/>
        <dsp:cNvSpPr/>
      </dsp:nvSpPr>
      <dsp:spPr>
        <a:xfrm>
          <a:off x="0" y="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tr-TR" sz="1900" b="1" kern="1200"/>
            <a:t>1.7. İşlem Maliyeti Yaklaşımının Gelişimi </a:t>
          </a:r>
          <a:endParaRPr lang="en-US" sz="1900" kern="1200"/>
        </a:p>
      </dsp:txBody>
      <dsp:txXfrm>
        <a:off x="0" y="0"/>
        <a:ext cx="6666833" cy="681740"/>
      </dsp:txXfrm>
    </dsp:sp>
    <dsp:sp modelId="{321537A9-760B-DC42-BD29-BB4ECF49A535}">
      <dsp:nvSpPr>
        <dsp:cNvPr id="0" name=""/>
        <dsp:cNvSpPr/>
      </dsp:nvSpPr>
      <dsp:spPr>
        <a:xfrm>
          <a:off x="0" y="681740"/>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1270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6DA0753-5221-144C-9CD6-45EEEBACDDF2}">
      <dsp:nvSpPr>
        <dsp:cNvPr id="0" name=""/>
        <dsp:cNvSpPr/>
      </dsp:nvSpPr>
      <dsp:spPr>
        <a:xfrm>
          <a:off x="0" y="68174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tr-TR" sz="1900" b="1" i="0" kern="1200"/>
            <a:t>Maliyet Yaklaşımının Eleştirileri:</a:t>
          </a:r>
          <a:endParaRPr lang="en-US" sz="1900" kern="1200"/>
        </a:p>
      </dsp:txBody>
      <dsp:txXfrm>
        <a:off x="0" y="681740"/>
        <a:ext cx="6666833" cy="681740"/>
      </dsp:txXfrm>
    </dsp:sp>
    <dsp:sp modelId="{590517E2-4195-CD4E-8678-A891C55B7605}">
      <dsp:nvSpPr>
        <dsp:cNvPr id="0" name=""/>
        <dsp:cNvSpPr/>
      </dsp:nvSpPr>
      <dsp:spPr>
        <a:xfrm>
          <a:off x="0" y="1363480"/>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1270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B6740B6-617E-964B-BC94-D34271DB0696}">
      <dsp:nvSpPr>
        <dsp:cNvPr id="0" name=""/>
        <dsp:cNvSpPr/>
      </dsp:nvSpPr>
      <dsp:spPr>
        <a:xfrm>
          <a:off x="0" y="136348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tr-TR" sz="1900" b="0" i="0" kern="1200"/>
            <a:t>Bu yaklaşım, çevreye uyum sağlamanın </a:t>
          </a:r>
          <a:r>
            <a:rPr lang="tr-TR" sz="1900" b="1" i="0" kern="1200"/>
            <a:t>sadece ekonomik yönüne</a:t>
          </a:r>
          <a:r>
            <a:rPr lang="tr-TR" sz="1900" b="0" i="0" kern="1200"/>
            <a:t> odaklanır ve diğer önemli yönleri göz ardı eder.</a:t>
          </a:r>
          <a:endParaRPr lang="en-US" sz="1900" kern="1200"/>
        </a:p>
      </dsp:txBody>
      <dsp:txXfrm>
        <a:off x="0" y="1363480"/>
        <a:ext cx="6666833" cy="681740"/>
      </dsp:txXfrm>
    </dsp:sp>
    <dsp:sp modelId="{1BC66DB7-D434-5240-9C7F-E362337FA034}">
      <dsp:nvSpPr>
        <dsp:cNvPr id="0" name=""/>
        <dsp:cNvSpPr/>
      </dsp:nvSpPr>
      <dsp:spPr>
        <a:xfrm>
          <a:off x="0" y="2045220"/>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1270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6DBC539-FB59-E04A-8060-0DB48913494F}">
      <dsp:nvSpPr>
        <dsp:cNvPr id="0" name=""/>
        <dsp:cNvSpPr/>
      </dsp:nvSpPr>
      <dsp:spPr>
        <a:xfrm>
          <a:off x="0" y="204522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tr-TR" sz="1900" b="0" i="0" kern="1200"/>
            <a:t>Bu yaklaşım, uyum maliyetlerinin ve faydalarının </a:t>
          </a:r>
          <a:r>
            <a:rPr lang="tr-TR" sz="1900" b="1" i="0" kern="1200"/>
            <a:t>tam olarak ölçülmesinin zor</a:t>
          </a:r>
          <a:r>
            <a:rPr lang="tr-TR" sz="1900" b="0" i="0" kern="1200"/>
            <a:t> olduğunu göz ardı eder.</a:t>
          </a:r>
          <a:endParaRPr lang="en-US" sz="1900" kern="1200"/>
        </a:p>
      </dsp:txBody>
      <dsp:txXfrm>
        <a:off x="0" y="2045220"/>
        <a:ext cx="6666833" cy="681740"/>
      </dsp:txXfrm>
    </dsp:sp>
    <dsp:sp modelId="{1198E24B-C671-3C4C-8F34-3FDE523AA199}">
      <dsp:nvSpPr>
        <dsp:cNvPr id="0" name=""/>
        <dsp:cNvSpPr/>
      </dsp:nvSpPr>
      <dsp:spPr>
        <a:xfrm>
          <a:off x="0" y="2726960"/>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1270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AF1C2A6-C72C-A643-969A-464F39B84EF8}">
      <dsp:nvSpPr>
        <dsp:cNvPr id="0" name=""/>
        <dsp:cNvSpPr/>
      </dsp:nvSpPr>
      <dsp:spPr>
        <a:xfrm>
          <a:off x="0" y="272696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tr-TR" sz="1900" b="1" i="0" kern="1200"/>
            <a:t>Maliyet Yaklaşımının Örnekleri:</a:t>
          </a:r>
          <a:endParaRPr lang="en-US" sz="1900" kern="1200"/>
        </a:p>
      </dsp:txBody>
      <dsp:txXfrm>
        <a:off x="0" y="2726960"/>
        <a:ext cx="6666833" cy="681740"/>
      </dsp:txXfrm>
    </dsp:sp>
    <dsp:sp modelId="{5C5EBCA3-2ECA-3547-9A1D-D121F026271D}">
      <dsp:nvSpPr>
        <dsp:cNvPr id="0" name=""/>
        <dsp:cNvSpPr/>
      </dsp:nvSpPr>
      <dsp:spPr>
        <a:xfrm>
          <a:off x="0" y="3408700"/>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1270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578492C-5302-BF47-A93F-E3964E7F1D85}">
      <dsp:nvSpPr>
        <dsp:cNvPr id="0" name=""/>
        <dsp:cNvSpPr/>
      </dsp:nvSpPr>
      <dsp:spPr>
        <a:xfrm>
          <a:off x="0" y="340870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tr-TR" sz="1900" b="0" i="0" kern="1200"/>
            <a:t>Bir şirket, daha az enerji kullanmak için daha </a:t>
          </a:r>
          <a:r>
            <a:rPr lang="tr-TR" sz="1900" b="1" i="0" kern="1200"/>
            <a:t>verimli</a:t>
          </a:r>
          <a:r>
            <a:rPr lang="tr-TR" sz="1900" b="0" i="0" kern="1200"/>
            <a:t> üretim ekipmanlarına yatırım yapabilir.</a:t>
          </a:r>
          <a:endParaRPr lang="en-US" sz="1900" kern="1200"/>
        </a:p>
      </dsp:txBody>
      <dsp:txXfrm>
        <a:off x="0" y="3408700"/>
        <a:ext cx="6666833" cy="681740"/>
      </dsp:txXfrm>
    </dsp:sp>
    <dsp:sp modelId="{BF70CF4A-256C-C94E-A4BE-89234522B019}">
      <dsp:nvSpPr>
        <dsp:cNvPr id="0" name=""/>
        <dsp:cNvSpPr/>
      </dsp:nvSpPr>
      <dsp:spPr>
        <a:xfrm>
          <a:off x="0" y="4090440"/>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1270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F2D367D-8E90-0A45-9C76-7DA68309B002}">
      <dsp:nvSpPr>
        <dsp:cNvPr id="0" name=""/>
        <dsp:cNvSpPr/>
      </dsp:nvSpPr>
      <dsp:spPr>
        <a:xfrm>
          <a:off x="0" y="409044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tr-TR" sz="1900" b="0" i="0" kern="1200"/>
            <a:t>Bir şirket, atık su arıtma sistemleri kurarak </a:t>
          </a:r>
          <a:r>
            <a:rPr lang="tr-TR" sz="1900" b="1" i="0" kern="1200"/>
            <a:t>çevre kirliliğini</a:t>
          </a:r>
          <a:r>
            <a:rPr lang="tr-TR" sz="1900" b="0" i="0" kern="1200"/>
            <a:t> önleyebilir.</a:t>
          </a:r>
          <a:endParaRPr lang="en-US" sz="1900" kern="1200"/>
        </a:p>
      </dsp:txBody>
      <dsp:txXfrm>
        <a:off x="0" y="4090440"/>
        <a:ext cx="6666833" cy="681740"/>
      </dsp:txXfrm>
    </dsp:sp>
    <dsp:sp modelId="{932BFBCF-B9EB-CC43-8855-24451382ED0A}">
      <dsp:nvSpPr>
        <dsp:cNvPr id="0" name=""/>
        <dsp:cNvSpPr/>
      </dsp:nvSpPr>
      <dsp:spPr>
        <a:xfrm>
          <a:off x="0" y="4772179"/>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1270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948BEC5-2B5C-C34A-BB18-9D0B34232354}">
      <dsp:nvSpPr>
        <dsp:cNvPr id="0" name=""/>
        <dsp:cNvSpPr/>
      </dsp:nvSpPr>
      <dsp:spPr>
        <a:xfrm>
          <a:off x="0" y="477218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tr-TR" sz="1900" b="0" i="0" kern="1200"/>
            <a:t>Bir şirket, çevreye duyarlı ürünler geliştirerek </a:t>
          </a:r>
          <a:r>
            <a:rPr lang="tr-TR" sz="1900" b="1" i="0" kern="1200"/>
            <a:t>pazar payını</a:t>
          </a:r>
          <a:r>
            <a:rPr lang="tr-TR" sz="1900" b="0" i="0" kern="1200"/>
            <a:t> artırabilir.</a:t>
          </a:r>
          <a:endParaRPr lang="en-US" sz="1900" kern="1200"/>
        </a:p>
      </dsp:txBody>
      <dsp:txXfrm>
        <a:off x="0" y="4772180"/>
        <a:ext cx="6666833" cy="6817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8D349-75EF-0B48-A081-4F550349BA77}">
      <dsp:nvSpPr>
        <dsp:cNvPr id="0" name=""/>
        <dsp:cNvSpPr/>
      </dsp:nvSpPr>
      <dsp:spPr>
        <a:xfrm>
          <a:off x="0" y="665"/>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9C7090D-EEF6-394A-83AE-B8C333B616D1}">
      <dsp:nvSpPr>
        <dsp:cNvPr id="0" name=""/>
        <dsp:cNvSpPr/>
      </dsp:nvSpPr>
      <dsp:spPr>
        <a:xfrm>
          <a:off x="0" y="665"/>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tr-TR" sz="2100" b="1" kern="1200"/>
            <a:t>1.8. Kurum ve Kurumsallaşma Kavramları</a:t>
          </a:r>
          <a:endParaRPr lang="en-US" sz="2100" kern="1200"/>
        </a:p>
      </dsp:txBody>
      <dsp:txXfrm>
        <a:off x="0" y="665"/>
        <a:ext cx="6666833" cy="1090517"/>
      </dsp:txXfrm>
    </dsp:sp>
    <dsp:sp modelId="{922FFBF7-6813-2B47-948A-88A91ECA15A8}">
      <dsp:nvSpPr>
        <dsp:cNvPr id="0" name=""/>
        <dsp:cNvSpPr/>
      </dsp:nvSpPr>
      <dsp:spPr>
        <a:xfrm>
          <a:off x="0" y="1091183"/>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5B020AC-6F62-0C43-9E14-42083AC0EE9B}">
      <dsp:nvSpPr>
        <dsp:cNvPr id="0" name=""/>
        <dsp:cNvSpPr/>
      </dsp:nvSpPr>
      <dsp:spPr>
        <a:xfrm>
          <a:off x="0" y="1091183"/>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tr-TR" sz="2100" kern="1200"/>
            <a:t>Kurumlar; ortak değerlere adanmış, ortak kültüre sahip ve diğerlerinden farklı karakteri bulunan örgütlerdir.</a:t>
          </a:r>
          <a:endParaRPr lang="en-US" sz="2100" kern="1200"/>
        </a:p>
      </dsp:txBody>
      <dsp:txXfrm>
        <a:off x="0" y="1091183"/>
        <a:ext cx="6666833" cy="1090517"/>
      </dsp:txXfrm>
    </dsp:sp>
    <dsp:sp modelId="{2345DA0B-0D2B-A849-86C8-548863EEBACB}">
      <dsp:nvSpPr>
        <dsp:cNvPr id="0" name=""/>
        <dsp:cNvSpPr/>
      </dsp:nvSpPr>
      <dsp:spPr>
        <a:xfrm>
          <a:off x="0" y="2181701"/>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DF4B9B9-1914-994C-84B5-2AE16986CA13}">
      <dsp:nvSpPr>
        <dsp:cNvPr id="0" name=""/>
        <dsp:cNvSpPr/>
      </dsp:nvSpPr>
      <dsp:spPr>
        <a:xfrm>
          <a:off x="0" y="2181701"/>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tr-TR" sz="2100" kern="1200"/>
            <a:t>Kurumsallaşma; “istikrarsız, zayıf biçimde düzenlenmiş olan dar teknik uygulamalardan; düzgün, istikrarlı ve sosyal tamamlayıcılığı olan modellere geçiştir.</a:t>
          </a:r>
          <a:endParaRPr lang="en-US" sz="2100" kern="1200"/>
        </a:p>
      </dsp:txBody>
      <dsp:txXfrm>
        <a:off x="0" y="2181701"/>
        <a:ext cx="6666833" cy="1090517"/>
      </dsp:txXfrm>
    </dsp:sp>
    <dsp:sp modelId="{19DFA701-0C0C-E042-874A-31FF46C667DD}">
      <dsp:nvSpPr>
        <dsp:cNvPr id="0" name=""/>
        <dsp:cNvSpPr/>
      </dsp:nvSpPr>
      <dsp:spPr>
        <a:xfrm>
          <a:off x="0" y="3272218"/>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89EF339-E8B0-7C4F-9BF2-2E80150B4B41}">
      <dsp:nvSpPr>
        <dsp:cNvPr id="0" name=""/>
        <dsp:cNvSpPr/>
      </dsp:nvSpPr>
      <dsp:spPr>
        <a:xfrm>
          <a:off x="0" y="3272218"/>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tr-TR" sz="2100" kern="1200"/>
            <a:t>Kurumsallaşma ile meşruluk, örgütsel denge, tahmin edilebilirlik, kaynakların artırılması ve uygunluk kazanılabilir. </a:t>
          </a:r>
          <a:endParaRPr lang="en-US" sz="2100" kern="1200"/>
        </a:p>
      </dsp:txBody>
      <dsp:txXfrm>
        <a:off x="0" y="3272218"/>
        <a:ext cx="6666833" cy="1090517"/>
      </dsp:txXfrm>
    </dsp:sp>
    <dsp:sp modelId="{AE603043-E228-E04C-BA33-2955AE113AA6}">
      <dsp:nvSpPr>
        <dsp:cNvPr id="0" name=""/>
        <dsp:cNvSpPr/>
      </dsp:nvSpPr>
      <dsp:spPr>
        <a:xfrm>
          <a:off x="0" y="4362736"/>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006D0F7-4691-4A4A-A60D-5FDE8ABE4BB4}">
      <dsp:nvSpPr>
        <dsp:cNvPr id="0" name=""/>
        <dsp:cNvSpPr/>
      </dsp:nvSpPr>
      <dsp:spPr>
        <a:xfrm>
          <a:off x="0" y="4362736"/>
          <a:ext cx="6666833"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tr-TR" sz="2100" kern="1200"/>
            <a:t>Kurumsal teoriye göre kurumlar, toplumsal ve ekonomik yaşamın temel taşlarıdır.</a:t>
          </a:r>
          <a:endParaRPr lang="en-US" sz="2100" kern="1200"/>
        </a:p>
      </dsp:txBody>
      <dsp:txXfrm>
        <a:off x="0" y="4362736"/>
        <a:ext cx="6666833" cy="109051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346DB-4BC5-8440-A72C-68439D269F56}">
      <dsp:nvSpPr>
        <dsp:cNvPr id="0" name=""/>
        <dsp:cNvSpPr/>
      </dsp:nvSpPr>
      <dsp:spPr>
        <a:xfrm>
          <a:off x="0" y="17329"/>
          <a:ext cx="6666833" cy="5405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tr-TR" sz="2200" b="1" kern="1200"/>
            <a:t>1.8. Kurum ve Kurumsallaşma Kavramları</a:t>
          </a:r>
          <a:endParaRPr lang="en-US" sz="2200" kern="1200"/>
        </a:p>
      </dsp:txBody>
      <dsp:txXfrm>
        <a:off x="26387" y="43716"/>
        <a:ext cx="6614059" cy="487766"/>
      </dsp:txXfrm>
    </dsp:sp>
    <dsp:sp modelId="{95D65FD0-4D9E-5B41-9633-7CBF9E4DEA34}">
      <dsp:nvSpPr>
        <dsp:cNvPr id="0" name=""/>
        <dsp:cNvSpPr/>
      </dsp:nvSpPr>
      <dsp:spPr>
        <a:xfrm>
          <a:off x="0" y="621229"/>
          <a:ext cx="6666833" cy="540540"/>
        </a:xfrm>
        <a:prstGeom prst="round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tr-TR" sz="2200" b="1" i="0" kern="1200"/>
            <a:t>Kurum ve Kurumsallaşmanın Faydaları:</a:t>
          </a:r>
          <a:endParaRPr lang="en-US" sz="2200" kern="1200"/>
        </a:p>
      </dsp:txBody>
      <dsp:txXfrm>
        <a:off x="26387" y="647616"/>
        <a:ext cx="6614059" cy="487766"/>
      </dsp:txXfrm>
    </dsp:sp>
    <dsp:sp modelId="{8BCD2F53-276D-CE41-B8A4-1189719EDC5E}">
      <dsp:nvSpPr>
        <dsp:cNvPr id="0" name=""/>
        <dsp:cNvSpPr/>
      </dsp:nvSpPr>
      <dsp:spPr>
        <a:xfrm>
          <a:off x="0" y="1161769"/>
          <a:ext cx="6666833" cy="2140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tr-TR" sz="1700" b="1" i="0" kern="1200"/>
            <a:t>Artan istikrar:</a:t>
          </a:r>
          <a:r>
            <a:rPr lang="tr-TR" sz="1700" b="0" i="0" kern="1200"/>
            <a:t> Kurumsallaşma, organizasyonlara </a:t>
          </a:r>
          <a:r>
            <a:rPr lang="tr-TR" sz="1700" b="1" i="0" kern="1200"/>
            <a:t>istikrar</a:t>
          </a:r>
          <a:r>
            <a:rPr lang="tr-TR" sz="1700" b="0" i="0" kern="1200"/>
            <a:t> ve </a:t>
          </a:r>
          <a:r>
            <a:rPr lang="tr-TR" sz="1700" b="1" i="0" kern="1200"/>
            <a:t>öngörülebilirlik</a:t>
          </a:r>
          <a:r>
            <a:rPr lang="tr-TR" sz="1700" b="0" i="0" kern="1200"/>
            <a:t> sağlar.</a:t>
          </a:r>
          <a:endParaRPr lang="en-US" sz="1700" kern="1200"/>
        </a:p>
        <a:p>
          <a:pPr marL="171450" lvl="1" indent="-171450" algn="l" defTabSz="755650">
            <a:lnSpc>
              <a:spcPct val="90000"/>
            </a:lnSpc>
            <a:spcBef>
              <a:spcPct val="0"/>
            </a:spcBef>
            <a:spcAft>
              <a:spcPct val="20000"/>
            </a:spcAft>
            <a:buChar char="•"/>
          </a:pPr>
          <a:r>
            <a:rPr lang="tr-TR" sz="1700" b="1" i="0" kern="1200"/>
            <a:t>Azalan belirsizlik:</a:t>
          </a:r>
          <a:r>
            <a:rPr lang="tr-TR" sz="1700" b="0" i="0" kern="1200"/>
            <a:t> Kurumsallaşma, organizasyonların çevrelerindeki </a:t>
          </a:r>
          <a:r>
            <a:rPr lang="tr-TR" sz="1700" b="1" i="0" kern="1200"/>
            <a:t>belirsizliği</a:t>
          </a:r>
          <a:r>
            <a:rPr lang="tr-TR" sz="1700" b="0" i="0" kern="1200"/>
            <a:t> azaltmaya yardımcı olur.</a:t>
          </a:r>
          <a:endParaRPr lang="en-US" sz="1700" kern="1200"/>
        </a:p>
        <a:p>
          <a:pPr marL="171450" lvl="1" indent="-171450" algn="l" defTabSz="755650">
            <a:lnSpc>
              <a:spcPct val="90000"/>
            </a:lnSpc>
            <a:spcBef>
              <a:spcPct val="0"/>
            </a:spcBef>
            <a:spcAft>
              <a:spcPct val="20000"/>
            </a:spcAft>
            <a:buChar char="•"/>
          </a:pPr>
          <a:r>
            <a:rPr lang="tr-TR" sz="1700" b="1" i="0" kern="1200"/>
            <a:t>Artan meşruiyet:</a:t>
          </a:r>
          <a:r>
            <a:rPr lang="tr-TR" sz="1700" b="0" i="0" kern="1200"/>
            <a:t> Kurumsallaşma, organizasyonların </a:t>
          </a:r>
          <a:r>
            <a:rPr lang="tr-TR" sz="1700" b="1" i="0" kern="1200"/>
            <a:t>meşruiyet</a:t>
          </a:r>
          <a:r>
            <a:rPr lang="tr-TR" sz="1700" b="0" i="0" kern="1200"/>
            <a:t> kazanmasına yardımcı olur.</a:t>
          </a:r>
          <a:endParaRPr lang="en-US" sz="1700" kern="1200"/>
        </a:p>
        <a:p>
          <a:pPr marL="171450" lvl="1" indent="-171450" algn="l" defTabSz="755650">
            <a:lnSpc>
              <a:spcPct val="90000"/>
            </a:lnSpc>
            <a:spcBef>
              <a:spcPct val="0"/>
            </a:spcBef>
            <a:spcAft>
              <a:spcPct val="20000"/>
            </a:spcAft>
            <a:buChar char="•"/>
          </a:pPr>
          <a:r>
            <a:rPr lang="tr-TR" sz="1700" b="1" i="0" kern="1200"/>
            <a:t>Geliştirilmiş performans:</a:t>
          </a:r>
          <a:r>
            <a:rPr lang="tr-TR" sz="1700" b="0" i="0" kern="1200"/>
            <a:t> Kurumsallaşma, organizasyonların </a:t>
          </a:r>
          <a:r>
            <a:rPr lang="tr-TR" sz="1700" b="1" i="0" kern="1200"/>
            <a:t>performanslarını</a:t>
          </a:r>
          <a:r>
            <a:rPr lang="tr-TR" sz="1700" b="0" i="0" kern="1200"/>
            <a:t> geliştirmelerine yardımcı olur.</a:t>
          </a:r>
          <a:endParaRPr lang="en-US" sz="1700" kern="1200"/>
        </a:p>
      </dsp:txBody>
      <dsp:txXfrm>
        <a:off x="0" y="1161769"/>
        <a:ext cx="6666833" cy="2140380"/>
      </dsp:txXfrm>
    </dsp:sp>
    <dsp:sp modelId="{EC782760-4E53-3440-838B-4CFB2FE97967}">
      <dsp:nvSpPr>
        <dsp:cNvPr id="0" name=""/>
        <dsp:cNvSpPr/>
      </dsp:nvSpPr>
      <dsp:spPr>
        <a:xfrm>
          <a:off x="0" y="3302150"/>
          <a:ext cx="6666833" cy="54054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tr-TR" sz="2200" b="1" i="0" kern="1200"/>
            <a:t>Kurum ve Kurumsallaşmanın Sorunları:</a:t>
          </a:r>
          <a:endParaRPr lang="en-US" sz="2200" kern="1200"/>
        </a:p>
      </dsp:txBody>
      <dsp:txXfrm>
        <a:off x="26387" y="3328537"/>
        <a:ext cx="6614059" cy="487766"/>
      </dsp:txXfrm>
    </dsp:sp>
    <dsp:sp modelId="{0CE2770C-2895-3B4D-8238-DD1C8F3823B0}">
      <dsp:nvSpPr>
        <dsp:cNvPr id="0" name=""/>
        <dsp:cNvSpPr/>
      </dsp:nvSpPr>
      <dsp:spPr>
        <a:xfrm>
          <a:off x="0" y="3842690"/>
          <a:ext cx="6666833" cy="1593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tr-TR" sz="1700" b="1" i="0" kern="1200"/>
            <a:t>Bürokrasi:</a:t>
          </a:r>
          <a:r>
            <a:rPr lang="tr-TR" sz="1700" b="0" i="0" kern="1200"/>
            <a:t> Kurumsallaşma, organizasyonlarda </a:t>
          </a:r>
          <a:r>
            <a:rPr lang="tr-TR" sz="1700" b="1" i="0" kern="1200"/>
            <a:t>bürokrasiyi</a:t>
          </a:r>
          <a:r>
            <a:rPr lang="tr-TR" sz="1700" b="0" i="0" kern="1200"/>
            <a:t> artırabilir.</a:t>
          </a:r>
          <a:endParaRPr lang="en-US" sz="1700" kern="1200"/>
        </a:p>
        <a:p>
          <a:pPr marL="171450" lvl="1" indent="-171450" algn="l" defTabSz="755650">
            <a:lnSpc>
              <a:spcPct val="90000"/>
            </a:lnSpc>
            <a:spcBef>
              <a:spcPct val="0"/>
            </a:spcBef>
            <a:spcAft>
              <a:spcPct val="20000"/>
            </a:spcAft>
            <a:buChar char="•"/>
          </a:pPr>
          <a:r>
            <a:rPr lang="tr-TR" sz="1700" b="1" i="0" kern="1200"/>
            <a:t>Esneklik kaybı:</a:t>
          </a:r>
          <a:r>
            <a:rPr lang="tr-TR" sz="1700" b="0" i="0" kern="1200"/>
            <a:t> Kurumsallaşma, organizasyonların </a:t>
          </a:r>
          <a:r>
            <a:rPr lang="tr-TR" sz="1700" b="1" i="0" kern="1200"/>
            <a:t>esnekliğini</a:t>
          </a:r>
          <a:r>
            <a:rPr lang="tr-TR" sz="1700" b="0" i="0" kern="1200"/>
            <a:t> azaltabilir.</a:t>
          </a:r>
          <a:endParaRPr lang="en-US" sz="1700" kern="1200"/>
        </a:p>
        <a:p>
          <a:pPr marL="171450" lvl="1" indent="-171450" algn="l" defTabSz="755650">
            <a:lnSpc>
              <a:spcPct val="90000"/>
            </a:lnSpc>
            <a:spcBef>
              <a:spcPct val="0"/>
            </a:spcBef>
            <a:spcAft>
              <a:spcPct val="20000"/>
            </a:spcAft>
            <a:buChar char="•"/>
          </a:pPr>
          <a:r>
            <a:rPr lang="tr-TR" sz="1700" b="1" i="0" kern="1200"/>
            <a:t>Yaratıcılığın bastırılması:</a:t>
          </a:r>
          <a:r>
            <a:rPr lang="tr-TR" sz="1700" b="0" i="0" kern="1200"/>
            <a:t> Kurumsallaşma, organizasyonlarda </a:t>
          </a:r>
          <a:r>
            <a:rPr lang="tr-TR" sz="1700" b="1" i="0" kern="1200"/>
            <a:t>yaratıcılığı</a:t>
          </a:r>
          <a:r>
            <a:rPr lang="tr-TR" sz="1700" b="0" i="0" kern="1200"/>
            <a:t> bastırabilir.</a:t>
          </a:r>
          <a:endParaRPr lang="en-US" sz="1700" kern="1200"/>
        </a:p>
      </dsp:txBody>
      <dsp:txXfrm>
        <a:off x="0" y="3842690"/>
        <a:ext cx="6666833" cy="15939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32B1F8-EE44-5E49-941C-7BB2D938B798}">
      <dsp:nvSpPr>
        <dsp:cNvPr id="0" name=""/>
        <dsp:cNvSpPr/>
      </dsp:nvSpPr>
      <dsp:spPr>
        <a:xfrm>
          <a:off x="0" y="376114"/>
          <a:ext cx="6666833" cy="14552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91592" rIns="517420" bIns="99568" numCol="1" spcCol="1270" anchor="t" anchorCtr="0">
          <a:noAutofit/>
        </a:bodyPr>
        <a:lstStyle/>
        <a:p>
          <a:pPr marL="114300" lvl="1" indent="-114300" algn="l" defTabSz="622300">
            <a:lnSpc>
              <a:spcPct val="90000"/>
            </a:lnSpc>
            <a:spcBef>
              <a:spcPct val="0"/>
            </a:spcBef>
            <a:spcAft>
              <a:spcPct val="15000"/>
            </a:spcAft>
            <a:buChar char="•"/>
          </a:pPr>
          <a:r>
            <a:rPr lang="tr-TR" sz="1400" b="0" i="0" kern="1200"/>
            <a:t>Organizasyonlar, çevrelerine </a:t>
          </a:r>
          <a:r>
            <a:rPr lang="tr-TR" sz="1400" b="1" i="0" kern="1200"/>
            <a:t>uyum sağlamak için sürekli değişime ve gelişime açık olmalıdır.</a:t>
          </a:r>
          <a:endParaRPr lang="en-US" sz="1400" kern="1200"/>
        </a:p>
        <a:p>
          <a:pPr marL="114300" lvl="1" indent="-114300" algn="l" defTabSz="622300">
            <a:lnSpc>
              <a:spcPct val="90000"/>
            </a:lnSpc>
            <a:spcBef>
              <a:spcPct val="0"/>
            </a:spcBef>
            <a:spcAft>
              <a:spcPct val="15000"/>
            </a:spcAft>
            <a:buChar char="•"/>
          </a:pPr>
          <a:r>
            <a:rPr lang="tr-TR" sz="1400" b="0" i="0" kern="1200"/>
            <a:t>Organizasyonlar, çevrelerindeki </a:t>
          </a:r>
          <a:r>
            <a:rPr lang="tr-TR" sz="1400" b="1" i="0" kern="1200"/>
            <a:t>fırsatları ve tehditleri</a:t>
          </a:r>
          <a:r>
            <a:rPr lang="tr-TR" sz="1400" b="0" i="0" kern="1200"/>
            <a:t> doğru şekilde değerlendirmelidir.</a:t>
          </a:r>
          <a:endParaRPr lang="en-US" sz="1400" kern="1200"/>
        </a:p>
        <a:p>
          <a:pPr marL="114300" lvl="1" indent="-114300" algn="l" defTabSz="622300">
            <a:lnSpc>
              <a:spcPct val="90000"/>
            </a:lnSpc>
            <a:spcBef>
              <a:spcPct val="0"/>
            </a:spcBef>
            <a:spcAft>
              <a:spcPct val="15000"/>
            </a:spcAft>
            <a:buChar char="•"/>
          </a:pPr>
          <a:r>
            <a:rPr lang="tr-TR" sz="1400" b="0" i="0" kern="1200"/>
            <a:t>Organizasyonlar, </a:t>
          </a:r>
          <a:r>
            <a:rPr lang="tr-TR" sz="1400" b="1" i="0" kern="1200"/>
            <a:t>kaynaklarını</a:t>
          </a:r>
          <a:r>
            <a:rPr lang="tr-TR" sz="1400" b="0" i="0" kern="1200"/>
            <a:t> etkin bir şekilde kullanmalıdır.</a:t>
          </a:r>
          <a:endParaRPr lang="en-US" sz="1400" kern="1200"/>
        </a:p>
      </dsp:txBody>
      <dsp:txXfrm>
        <a:off x="0" y="376114"/>
        <a:ext cx="6666833" cy="1455299"/>
      </dsp:txXfrm>
    </dsp:sp>
    <dsp:sp modelId="{8C205675-F857-EA43-B6FB-26E19DF664CB}">
      <dsp:nvSpPr>
        <dsp:cNvPr id="0" name=""/>
        <dsp:cNvSpPr/>
      </dsp:nvSpPr>
      <dsp:spPr>
        <a:xfrm>
          <a:off x="333341" y="169474"/>
          <a:ext cx="4666783" cy="4132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22300">
            <a:lnSpc>
              <a:spcPct val="90000"/>
            </a:lnSpc>
            <a:spcBef>
              <a:spcPct val="0"/>
            </a:spcBef>
            <a:spcAft>
              <a:spcPct val="35000"/>
            </a:spcAft>
            <a:buNone/>
          </a:pPr>
          <a:r>
            <a:rPr lang="tr-TR" sz="1400" b="1" i="0" kern="1200"/>
            <a:t>Popülasyon Ekoloji Yaklaşımının Önermeleri:</a:t>
          </a:r>
          <a:endParaRPr lang="en-US" sz="1400" kern="1200"/>
        </a:p>
      </dsp:txBody>
      <dsp:txXfrm>
        <a:off x="353516" y="189649"/>
        <a:ext cx="4626433" cy="372930"/>
      </dsp:txXfrm>
    </dsp:sp>
    <dsp:sp modelId="{647BAD99-235D-694F-96DC-9EBEEF5A35C2}">
      <dsp:nvSpPr>
        <dsp:cNvPr id="0" name=""/>
        <dsp:cNvSpPr/>
      </dsp:nvSpPr>
      <dsp:spPr>
        <a:xfrm>
          <a:off x="0" y="2113654"/>
          <a:ext cx="6666833" cy="1256850"/>
        </a:xfrm>
        <a:prstGeom prst="rect">
          <a:avLst/>
        </a:prstGeom>
        <a:solidFill>
          <a:schemeClr val="lt1">
            <a:alpha val="90000"/>
            <a:hueOff val="0"/>
            <a:satOff val="0"/>
            <a:lumOff val="0"/>
            <a:alphaOff val="0"/>
          </a:schemeClr>
        </a:solidFill>
        <a:ln w="12700" cap="flat" cmpd="sng" algn="ctr">
          <a:solidFill>
            <a:schemeClr val="accent2">
              <a:hueOff val="3221807"/>
              <a:satOff val="-9246"/>
              <a:lumOff val="-1480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91592" rIns="517420" bIns="99568" numCol="1" spcCol="1270" anchor="t" anchorCtr="0">
          <a:noAutofit/>
        </a:bodyPr>
        <a:lstStyle/>
        <a:p>
          <a:pPr marL="114300" lvl="1" indent="-114300" algn="l" defTabSz="622300">
            <a:lnSpc>
              <a:spcPct val="90000"/>
            </a:lnSpc>
            <a:spcBef>
              <a:spcPct val="0"/>
            </a:spcBef>
            <a:spcAft>
              <a:spcPct val="15000"/>
            </a:spcAft>
            <a:buChar char="•"/>
          </a:pPr>
          <a:r>
            <a:rPr lang="tr-TR" sz="1400" b="0" i="0" kern="1200"/>
            <a:t>Bu yaklaşım, organizasyonların </a:t>
          </a:r>
          <a:r>
            <a:rPr lang="tr-TR" sz="1400" b="1" i="0" kern="1200"/>
            <a:t>içsel özelliklerini</a:t>
          </a:r>
          <a:r>
            <a:rPr lang="tr-TR" sz="1400" b="0" i="0" kern="1200"/>
            <a:t> ve </a:t>
          </a:r>
          <a:r>
            <a:rPr lang="tr-TR" sz="1400" b="1" i="0" kern="1200"/>
            <a:t>dinamiklerini</a:t>
          </a:r>
          <a:r>
            <a:rPr lang="tr-TR" sz="1400" b="0" i="0" kern="1200"/>
            <a:t> yeterince dikkate almaz.</a:t>
          </a:r>
          <a:endParaRPr lang="en-US" sz="1400" kern="1200"/>
        </a:p>
        <a:p>
          <a:pPr marL="114300" lvl="1" indent="-114300" algn="l" defTabSz="622300">
            <a:lnSpc>
              <a:spcPct val="90000"/>
            </a:lnSpc>
            <a:spcBef>
              <a:spcPct val="0"/>
            </a:spcBef>
            <a:spcAft>
              <a:spcPct val="15000"/>
            </a:spcAft>
            <a:buChar char="•"/>
          </a:pPr>
          <a:r>
            <a:rPr lang="tr-TR" sz="1400" b="0" i="0" kern="1200"/>
            <a:t>Bu yaklaşım, </a:t>
          </a:r>
          <a:r>
            <a:rPr lang="tr-TR" sz="1400" b="1" i="0" kern="1200"/>
            <a:t>sosyal ve politik faktörlerin</a:t>
          </a:r>
          <a:r>
            <a:rPr lang="tr-TR" sz="1400" b="0" i="0" kern="1200"/>
            <a:t> rolünü göz ardı eder.</a:t>
          </a:r>
          <a:endParaRPr lang="en-US" sz="1400" kern="1200"/>
        </a:p>
        <a:p>
          <a:pPr marL="114300" lvl="1" indent="-114300" algn="l" defTabSz="622300">
            <a:lnSpc>
              <a:spcPct val="90000"/>
            </a:lnSpc>
            <a:spcBef>
              <a:spcPct val="0"/>
            </a:spcBef>
            <a:spcAft>
              <a:spcPct val="15000"/>
            </a:spcAft>
            <a:buChar char="•"/>
          </a:pPr>
          <a:r>
            <a:rPr lang="tr-TR" sz="1400" b="0" i="0" kern="1200"/>
            <a:t>Bu yaklaşım, </a:t>
          </a:r>
          <a:r>
            <a:rPr lang="tr-TR" sz="1400" b="1" i="0" kern="1200"/>
            <a:t>belirsizlikleri</a:t>
          </a:r>
          <a:r>
            <a:rPr lang="tr-TR" sz="1400" b="0" i="0" kern="1200"/>
            <a:t> yeterince dikkate almaz.</a:t>
          </a:r>
          <a:endParaRPr lang="en-US" sz="1400" kern="1200"/>
        </a:p>
      </dsp:txBody>
      <dsp:txXfrm>
        <a:off x="0" y="2113654"/>
        <a:ext cx="6666833" cy="1256850"/>
      </dsp:txXfrm>
    </dsp:sp>
    <dsp:sp modelId="{B8E9531E-A180-3E46-9115-C11A953233FB}">
      <dsp:nvSpPr>
        <dsp:cNvPr id="0" name=""/>
        <dsp:cNvSpPr/>
      </dsp:nvSpPr>
      <dsp:spPr>
        <a:xfrm>
          <a:off x="333341" y="1907014"/>
          <a:ext cx="4666783" cy="413280"/>
        </a:xfrm>
        <a:prstGeom prst="round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22300">
            <a:lnSpc>
              <a:spcPct val="90000"/>
            </a:lnSpc>
            <a:spcBef>
              <a:spcPct val="0"/>
            </a:spcBef>
            <a:spcAft>
              <a:spcPct val="35000"/>
            </a:spcAft>
            <a:buNone/>
          </a:pPr>
          <a:r>
            <a:rPr lang="tr-TR" sz="1400" b="1" i="0" kern="1200"/>
            <a:t>Popülasyon Ekoloji Yaklaşımının Eleştirileri:</a:t>
          </a:r>
          <a:endParaRPr lang="en-US" sz="1400" kern="1200"/>
        </a:p>
      </dsp:txBody>
      <dsp:txXfrm>
        <a:off x="353516" y="1927189"/>
        <a:ext cx="4626433" cy="372930"/>
      </dsp:txXfrm>
    </dsp:sp>
    <dsp:sp modelId="{1C1A4190-6672-3349-AE75-DA0D7BC592D4}">
      <dsp:nvSpPr>
        <dsp:cNvPr id="0" name=""/>
        <dsp:cNvSpPr/>
      </dsp:nvSpPr>
      <dsp:spPr>
        <a:xfrm>
          <a:off x="0" y="3652745"/>
          <a:ext cx="6666833" cy="1631700"/>
        </a:xfrm>
        <a:prstGeom prst="rect">
          <a:avLst/>
        </a:prstGeom>
        <a:solidFill>
          <a:schemeClr val="lt1">
            <a:alpha val="90000"/>
            <a:hueOff val="0"/>
            <a:satOff val="0"/>
            <a:lumOff val="0"/>
            <a:alphaOff val="0"/>
          </a:schemeClr>
        </a:soli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91592" rIns="517420" bIns="99568" numCol="1" spcCol="1270" anchor="t" anchorCtr="0">
          <a:noAutofit/>
        </a:bodyPr>
        <a:lstStyle/>
        <a:p>
          <a:pPr marL="114300" lvl="1" indent="-114300" algn="l" defTabSz="622300">
            <a:lnSpc>
              <a:spcPct val="90000"/>
            </a:lnSpc>
            <a:spcBef>
              <a:spcPct val="0"/>
            </a:spcBef>
            <a:spcAft>
              <a:spcPct val="15000"/>
            </a:spcAft>
            <a:buChar char="•"/>
          </a:pPr>
          <a:r>
            <a:rPr lang="tr-TR" sz="1400" b="0" i="0" kern="1200"/>
            <a:t>Bir şirket, değişen müşteri taleplerine uyum sağlamak için ürün yelpazesini genişletebilir.</a:t>
          </a:r>
          <a:endParaRPr lang="en-US" sz="1400" kern="1200"/>
        </a:p>
        <a:p>
          <a:pPr marL="114300" lvl="1" indent="-114300" algn="l" defTabSz="622300">
            <a:lnSpc>
              <a:spcPct val="90000"/>
            </a:lnSpc>
            <a:spcBef>
              <a:spcPct val="0"/>
            </a:spcBef>
            <a:spcAft>
              <a:spcPct val="15000"/>
            </a:spcAft>
            <a:buChar char="•"/>
          </a:pPr>
          <a:r>
            <a:rPr lang="tr-TR" sz="1400" b="0" i="0" kern="1200"/>
            <a:t>Bir şirket, yeni teknolojilere yatırım yaparak üretim süreçlerini optimize edebilir.</a:t>
          </a:r>
          <a:endParaRPr lang="en-US" sz="1400" kern="1200"/>
        </a:p>
        <a:p>
          <a:pPr marL="114300" lvl="1" indent="-114300" algn="l" defTabSz="622300">
            <a:lnSpc>
              <a:spcPct val="90000"/>
            </a:lnSpc>
            <a:spcBef>
              <a:spcPct val="0"/>
            </a:spcBef>
            <a:spcAft>
              <a:spcPct val="15000"/>
            </a:spcAft>
            <a:buChar char="•"/>
          </a:pPr>
          <a:r>
            <a:rPr lang="tr-TR" sz="1400" b="0" i="0" kern="1200"/>
            <a:t>Bir şirket, çevresel kirliliği azaltmak için üretim tesislerinde yenilenebilir enerji kaynaklarını kullanmaya başlayabilir.</a:t>
          </a:r>
          <a:endParaRPr lang="en-US" sz="1400" kern="1200"/>
        </a:p>
      </dsp:txBody>
      <dsp:txXfrm>
        <a:off x="0" y="3652745"/>
        <a:ext cx="6666833" cy="1631700"/>
      </dsp:txXfrm>
    </dsp:sp>
    <dsp:sp modelId="{B61B50B7-4478-5B48-ADFE-D0FAEED877DB}">
      <dsp:nvSpPr>
        <dsp:cNvPr id="0" name=""/>
        <dsp:cNvSpPr/>
      </dsp:nvSpPr>
      <dsp:spPr>
        <a:xfrm>
          <a:off x="333341" y="3446104"/>
          <a:ext cx="4666783" cy="41328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22300">
            <a:lnSpc>
              <a:spcPct val="90000"/>
            </a:lnSpc>
            <a:spcBef>
              <a:spcPct val="0"/>
            </a:spcBef>
            <a:spcAft>
              <a:spcPct val="35000"/>
            </a:spcAft>
            <a:buNone/>
          </a:pPr>
          <a:r>
            <a:rPr lang="tr-TR" sz="1400" b="1" i="0" kern="1200"/>
            <a:t>Popülasyon Ekoloji Yaklaşımının Örnekleri:</a:t>
          </a:r>
          <a:endParaRPr lang="en-US" sz="1400" kern="1200"/>
        </a:p>
      </dsp:txBody>
      <dsp:txXfrm>
        <a:off x="353516" y="3466279"/>
        <a:ext cx="4626433"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20CE3-F2D0-4F41-812E-09F4E6019DDB}">
      <dsp:nvSpPr>
        <dsp:cNvPr id="0" name=""/>
        <dsp:cNvSpPr/>
      </dsp:nvSpPr>
      <dsp:spPr>
        <a:xfrm>
          <a:off x="0" y="266419"/>
          <a:ext cx="9356107" cy="40320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CFF4C1-8940-F54C-8B32-21EFD7792EE4}">
      <dsp:nvSpPr>
        <dsp:cNvPr id="0" name=""/>
        <dsp:cNvSpPr/>
      </dsp:nvSpPr>
      <dsp:spPr>
        <a:xfrm>
          <a:off x="467805" y="30259"/>
          <a:ext cx="6549274" cy="47232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711200">
            <a:lnSpc>
              <a:spcPct val="90000"/>
            </a:lnSpc>
            <a:spcBef>
              <a:spcPct val="0"/>
            </a:spcBef>
            <a:spcAft>
              <a:spcPct val="35000"/>
            </a:spcAft>
            <a:buNone/>
          </a:pPr>
          <a:r>
            <a:rPr lang="tr-TR" sz="1600" b="1" kern="1200"/>
            <a:t>1.1. </a:t>
          </a:r>
          <a:r>
            <a:rPr lang="tr-TR" sz="1600" kern="1200"/>
            <a:t>Yapısal Koşul-Bağımlılık Yaklaşımı</a:t>
          </a:r>
          <a:endParaRPr lang="en-US" sz="1600" kern="1200"/>
        </a:p>
      </dsp:txBody>
      <dsp:txXfrm>
        <a:off x="490862" y="53316"/>
        <a:ext cx="6503160" cy="426206"/>
      </dsp:txXfrm>
    </dsp:sp>
    <dsp:sp modelId="{518095C6-801A-1644-9155-896644EB7F4D}">
      <dsp:nvSpPr>
        <dsp:cNvPr id="0" name=""/>
        <dsp:cNvSpPr/>
      </dsp:nvSpPr>
      <dsp:spPr>
        <a:xfrm>
          <a:off x="0" y="992179"/>
          <a:ext cx="9356107" cy="138600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333248" rIns="726138" bIns="113792" numCol="1" spcCol="1270" anchor="t" anchorCtr="0">
          <a:noAutofit/>
        </a:bodyPr>
        <a:lstStyle/>
        <a:p>
          <a:pPr marL="171450" lvl="1" indent="-171450" algn="l" defTabSz="711200">
            <a:lnSpc>
              <a:spcPct val="90000"/>
            </a:lnSpc>
            <a:spcBef>
              <a:spcPct val="0"/>
            </a:spcBef>
            <a:spcAft>
              <a:spcPct val="15000"/>
            </a:spcAft>
            <a:buChar char="•"/>
          </a:pPr>
          <a:r>
            <a:rPr lang="tr-TR" sz="1600" b="0" i="0" kern="1200"/>
            <a:t>Bu yaklaşım, çevrenin organizasyon üzerindeki etkisine aşırı odaklandığı için deterministik olarak eleştirilir.</a:t>
          </a:r>
          <a:endParaRPr lang="en-US" sz="1600" kern="1200"/>
        </a:p>
        <a:p>
          <a:pPr marL="171450" lvl="1" indent="-171450" algn="l" defTabSz="711200">
            <a:lnSpc>
              <a:spcPct val="90000"/>
            </a:lnSpc>
            <a:spcBef>
              <a:spcPct val="0"/>
            </a:spcBef>
            <a:spcAft>
              <a:spcPct val="15000"/>
            </a:spcAft>
            <a:buChar char="•"/>
          </a:pPr>
          <a:r>
            <a:rPr lang="tr-TR" sz="1600" b="0" i="0" kern="1200"/>
            <a:t>Bu yaklaşım, organizasyonların çevrelerine uyum sağlayabilmek için neler yapabileceklerine dair yeterince somut öneriler sunmadığı için de eleştirilir.</a:t>
          </a:r>
          <a:endParaRPr lang="en-US" sz="1600" kern="1200"/>
        </a:p>
      </dsp:txBody>
      <dsp:txXfrm>
        <a:off x="0" y="992179"/>
        <a:ext cx="9356107" cy="1386000"/>
      </dsp:txXfrm>
    </dsp:sp>
    <dsp:sp modelId="{6111AE8A-1762-0942-A131-BE0F9EFBA1D6}">
      <dsp:nvSpPr>
        <dsp:cNvPr id="0" name=""/>
        <dsp:cNvSpPr/>
      </dsp:nvSpPr>
      <dsp:spPr>
        <a:xfrm>
          <a:off x="467805" y="756020"/>
          <a:ext cx="6549274" cy="47232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711200">
            <a:lnSpc>
              <a:spcPct val="90000"/>
            </a:lnSpc>
            <a:spcBef>
              <a:spcPct val="0"/>
            </a:spcBef>
            <a:spcAft>
              <a:spcPct val="35000"/>
            </a:spcAft>
            <a:buNone/>
          </a:pPr>
          <a:r>
            <a:rPr lang="tr-TR" sz="1600" b="1" i="0" kern="1200"/>
            <a:t>Yapısal Koşul-Bağımlılık Yaklaşımının Eleştirileri:</a:t>
          </a:r>
          <a:endParaRPr lang="en-US" sz="1600" kern="1200"/>
        </a:p>
      </dsp:txBody>
      <dsp:txXfrm>
        <a:off x="490862" y="779077"/>
        <a:ext cx="6503160" cy="426206"/>
      </dsp:txXfrm>
    </dsp:sp>
    <dsp:sp modelId="{308A6FEB-6AC7-D24F-87D0-9B02E6DA3250}">
      <dsp:nvSpPr>
        <dsp:cNvPr id="0" name=""/>
        <dsp:cNvSpPr/>
      </dsp:nvSpPr>
      <dsp:spPr>
        <a:xfrm>
          <a:off x="0" y="2700740"/>
          <a:ext cx="9356107" cy="166320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6138" tIns="333248" rIns="726138" bIns="113792" numCol="1" spcCol="1270" anchor="t" anchorCtr="0">
          <a:noAutofit/>
        </a:bodyPr>
        <a:lstStyle/>
        <a:p>
          <a:pPr marL="171450" lvl="1" indent="-171450" algn="l" defTabSz="711200">
            <a:lnSpc>
              <a:spcPct val="90000"/>
            </a:lnSpc>
            <a:spcBef>
              <a:spcPct val="0"/>
            </a:spcBef>
            <a:spcAft>
              <a:spcPct val="15000"/>
            </a:spcAft>
            <a:buChar char="•"/>
          </a:pPr>
          <a:r>
            <a:rPr lang="tr-TR" sz="1600" b="0" i="0" kern="1200"/>
            <a:t>Bir şirket, artan rekabet karşısında daha esnek bir organizasyon yapısına geçebilir.</a:t>
          </a:r>
          <a:endParaRPr lang="en-US" sz="1600" kern="1200"/>
        </a:p>
        <a:p>
          <a:pPr marL="171450" lvl="1" indent="-171450" algn="l" defTabSz="711200">
            <a:lnSpc>
              <a:spcPct val="90000"/>
            </a:lnSpc>
            <a:spcBef>
              <a:spcPct val="0"/>
            </a:spcBef>
            <a:spcAft>
              <a:spcPct val="15000"/>
            </a:spcAft>
            <a:buChar char="•"/>
          </a:pPr>
          <a:r>
            <a:rPr lang="tr-TR" sz="1600" b="0" i="0" kern="1200"/>
            <a:t>Bir sivil toplum kuruluşu, bağışçılarına daha fazla erişebilmek için sosyal medya platformlarını kullanmaya başlayabilir.</a:t>
          </a:r>
          <a:endParaRPr lang="en-US" sz="1600" kern="1200"/>
        </a:p>
        <a:p>
          <a:pPr marL="171450" lvl="1" indent="-171450" algn="l" defTabSz="711200">
            <a:lnSpc>
              <a:spcPct val="90000"/>
            </a:lnSpc>
            <a:spcBef>
              <a:spcPct val="0"/>
            </a:spcBef>
            <a:spcAft>
              <a:spcPct val="15000"/>
            </a:spcAft>
            <a:buChar char="•"/>
          </a:pPr>
          <a:r>
            <a:rPr lang="tr-TR" sz="1600" b="0" i="0" kern="1200"/>
            <a:t>Bir devlet kurumu, karmaşıklaşan mevzuata uyum sağlayabilmek için uzman personel istihdam edebilir.</a:t>
          </a:r>
          <a:endParaRPr lang="en-US" sz="1600" kern="1200"/>
        </a:p>
      </dsp:txBody>
      <dsp:txXfrm>
        <a:off x="0" y="2700740"/>
        <a:ext cx="9356107" cy="1663200"/>
      </dsp:txXfrm>
    </dsp:sp>
    <dsp:sp modelId="{AD59DCCD-A76D-A94B-90D1-531279025C04}">
      <dsp:nvSpPr>
        <dsp:cNvPr id="0" name=""/>
        <dsp:cNvSpPr/>
      </dsp:nvSpPr>
      <dsp:spPr>
        <a:xfrm>
          <a:off x="467805" y="2464580"/>
          <a:ext cx="6549274" cy="47232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547" tIns="0" rIns="247547" bIns="0" numCol="1" spcCol="1270" anchor="ctr" anchorCtr="0">
          <a:noAutofit/>
        </a:bodyPr>
        <a:lstStyle/>
        <a:p>
          <a:pPr marL="0" lvl="0" indent="0" algn="l" defTabSz="711200">
            <a:lnSpc>
              <a:spcPct val="90000"/>
            </a:lnSpc>
            <a:spcBef>
              <a:spcPct val="0"/>
            </a:spcBef>
            <a:spcAft>
              <a:spcPct val="35000"/>
            </a:spcAft>
            <a:buNone/>
          </a:pPr>
          <a:r>
            <a:rPr lang="tr-TR" sz="1600" b="1" i="0" kern="1200"/>
            <a:t>Yapısal Koşul-Bağımlılık Yaklaşımının Örnekleri:</a:t>
          </a:r>
          <a:endParaRPr lang="en-US" sz="1600" kern="1200"/>
        </a:p>
      </dsp:txBody>
      <dsp:txXfrm>
        <a:off x="490862" y="2487637"/>
        <a:ext cx="6503160"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3B406-75E8-4BB5-919E-B8387B58C3CD}">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96D9D7-BB76-4C49-995E-67EA7E3C7207}">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27F09E-0EC7-4A0C-AFA4-A9848EB3E40D}">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tr-TR" sz="1500" b="1" kern="1200"/>
            <a:t>1.2. Kaynak Bağımlılığı Yaklaşımının Tanımı </a:t>
          </a:r>
          <a:endParaRPr lang="en-US" sz="1500" kern="1200"/>
        </a:p>
      </dsp:txBody>
      <dsp:txXfrm>
        <a:off x="1057183" y="1805"/>
        <a:ext cx="9458416" cy="915310"/>
      </dsp:txXfrm>
    </dsp:sp>
    <dsp:sp modelId="{0AEE7D18-6B6C-4177-B79F-2634276F73DA}">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FF1ADD-191F-45C0-91C3-CE9651993703}">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731B49-67DE-45E8-BA01-0E6B15313617}">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tr-TR" sz="1500" kern="1200" dirty="0"/>
            <a:t>Kaynak bağımlılığı yaklaşımı da yapısal-koşul bağımlılık gibi açık sistem düşüncesinden hareketle ortaya çıkmış ve örgütlerin varlıklarını sürdürmek ve özellikle gerekli kaynakların temini için dış çevre unsurlarıyla etkileşim içine girmek zorunda olduklarını ileri sürmüştür.</a:t>
          </a:r>
          <a:endParaRPr lang="en-US" sz="1500" kern="1200" dirty="0"/>
        </a:p>
      </dsp:txBody>
      <dsp:txXfrm>
        <a:off x="1057183" y="1145944"/>
        <a:ext cx="9458416" cy="915310"/>
      </dsp:txXfrm>
    </dsp:sp>
    <dsp:sp modelId="{2F7D9CC3-F2BA-4FDE-B55C-1DFBB2C74FCE}">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F279C2-8DFC-49B4-BE71-95C55713E566}">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C8198B-419E-4E1C-A96A-FB07B55CF8A1}">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tr-TR" sz="1500" b="1" kern="1200"/>
            <a:t>1.2.1. Kaynak Bağımlılığı Yaklaşımında Kaynaklar ve Yetenekler Analizi  </a:t>
          </a:r>
          <a:endParaRPr lang="en-US" sz="1500" kern="1200"/>
        </a:p>
      </dsp:txBody>
      <dsp:txXfrm>
        <a:off x="1057183" y="2290082"/>
        <a:ext cx="9458416" cy="915310"/>
      </dsp:txXfrm>
    </dsp:sp>
    <dsp:sp modelId="{11341B93-2ADB-48BB-B26E-70A16275D654}">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D27668-8831-4DFA-B3A9-78B42D76E916}">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A2E06B-B194-49D1-8551-2CDF057C220F}">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tr-TR" sz="1500" kern="1200"/>
            <a:t>Kaynak bağımlılığı yaklaşımı, işletmenin rekabetçi üstünlük elde etmesini ve sürdürmesini sağlayan </a:t>
          </a:r>
          <a:r>
            <a:rPr lang="tr-TR" sz="1500" b="1" kern="1200"/>
            <a:t>kaynaklar</a:t>
          </a:r>
          <a:r>
            <a:rPr lang="tr-TR" sz="1500" kern="1200"/>
            <a:t> ve </a:t>
          </a:r>
          <a:r>
            <a:rPr lang="tr-TR" sz="1500" b="1" kern="1200"/>
            <a:t>yetenekleri</a:t>
          </a:r>
          <a:r>
            <a:rPr lang="tr-TR" sz="1500" kern="1200"/>
            <a:t> analiz etmektedir.</a:t>
          </a:r>
          <a:endParaRPr lang="en-US" sz="1500" kern="1200"/>
        </a:p>
      </dsp:txBody>
      <dsp:txXfrm>
        <a:off x="1057183" y="3434221"/>
        <a:ext cx="9458416" cy="915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0DB209-14F9-964F-A44C-A397FCECC8AD}">
      <dsp:nvSpPr>
        <dsp:cNvPr id="0" name=""/>
        <dsp:cNvSpPr/>
      </dsp:nvSpPr>
      <dsp:spPr>
        <a:xfrm>
          <a:off x="0" y="448024"/>
          <a:ext cx="6666833" cy="428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71FD2EA-0ECB-2547-94CD-E675D135E4FC}">
      <dsp:nvSpPr>
        <dsp:cNvPr id="0" name=""/>
        <dsp:cNvSpPr/>
      </dsp:nvSpPr>
      <dsp:spPr>
        <a:xfrm>
          <a:off x="333341" y="197104"/>
          <a:ext cx="4666783" cy="5018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tr-TR" sz="1700" b="1" kern="1200"/>
            <a:t>1.2. Kaynak Bağımlılığı Yaklaşımının Tanımı </a:t>
          </a:r>
          <a:endParaRPr lang="en-US" sz="1700" kern="1200"/>
        </a:p>
      </dsp:txBody>
      <dsp:txXfrm>
        <a:off x="357839" y="221602"/>
        <a:ext cx="4617787" cy="452844"/>
      </dsp:txXfrm>
    </dsp:sp>
    <dsp:sp modelId="{67DA5B4E-7C9E-9840-9C81-B5245913D984}">
      <dsp:nvSpPr>
        <dsp:cNvPr id="0" name=""/>
        <dsp:cNvSpPr/>
      </dsp:nvSpPr>
      <dsp:spPr>
        <a:xfrm>
          <a:off x="0" y="1219144"/>
          <a:ext cx="6666833" cy="1713600"/>
        </a:xfrm>
        <a:prstGeom prst="rect">
          <a:avLst/>
        </a:prstGeom>
        <a:solidFill>
          <a:schemeClr val="lt1">
            <a:alpha val="90000"/>
            <a:hueOff val="0"/>
            <a:satOff val="0"/>
            <a:lumOff val="0"/>
            <a:alphaOff val="0"/>
          </a:schemeClr>
        </a:solidFill>
        <a:ln w="12700" cap="flat" cmpd="sng" algn="ctr">
          <a:solidFill>
            <a:schemeClr val="accent2">
              <a:hueOff val="3221807"/>
              <a:satOff val="-9246"/>
              <a:lumOff val="-1480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tr-TR" sz="1700" b="0" i="0" kern="1200"/>
            <a:t>Bu yaklaşım, organizasyonların çevrelerine olan </a:t>
          </a:r>
          <a:r>
            <a:rPr lang="tr-TR" sz="1700" b="1" i="0" kern="1200"/>
            <a:t>uyum</a:t>
          </a:r>
          <a:r>
            <a:rPr lang="tr-TR" sz="1700" b="0" i="0" kern="1200"/>
            <a:t>larını yeterince açıklamadığı için eleştirilir.</a:t>
          </a:r>
          <a:endParaRPr lang="en-US" sz="1700" kern="1200"/>
        </a:p>
        <a:p>
          <a:pPr marL="171450" lvl="1" indent="-171450" algn="l" defTabSz="755650">
            <a:lnSpc>
              <a:spcPct val="90000"/>
            </a:lnSpc>
            <a:spcBef>
              <a:spcPct val="0"/>
            </a:spcBef>
            <a:spcAft>
              <a:spcPct val="15000"/>
            </a:spcAft>
            <a:buChar char="•"/>
          </a:pPr>
          <a:r>
            <a:rPr lang="tr-TR" sz="1700" b="0" i="0" kern="1200"/>
            <a:t>Bu yaklaşım, organizasyonların </a:t>
          </a:r>
          <a:r>
            <a:rPr lang="tr-TR" sz="1700" b="1" i="0" kern="1200"/>
            <a:t>çevresel belirsizlikle</a:t>
          </a:r>
          <a:r>
            <a:rPr lang="tr-TR" sz="1700" b="0" i="0" kern="1200"/>
            <a:t> nasıl başa çıktıklarına dair yeterince somut öneriler sunmadığı için de eleştirilir.</a:t>
          </a:r>
          <a:endParaRPr lang="en-US" sz="1700" kern="1200"/>
        </a:p>
      </dsp:txBody>
      <dsp:txXfrm>
        <a:off x="0" y="1219144"/>
        <a:ext cx="6666833" cy="1713600"/>
      </dsp:txXfrm>
    </dsp:sp>
    <dsp:sp modelId="{EC6DB994-63A7-B540-85EF-97AC154BD578}">
      <dsp:nvSpPr>
        <dsp:cNvPr id="0" name=""/>
        <dsp:cNvSpPr/>
      </dsp:nvSpPr>
      <dsp:spPr>
        <a:xfrm>
          <a:off x="333341" y="968224"/>
          <a:ext cx="4666783" cy="501840"/>
        </a:xfrm>
        <a:prstGeom prst="round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tr-TR" sz="1700" b="1" i="0" kern="1200"/>
            <a:t>Kaynak Bağımlılığı Yaklaşımının Eleştirileri:</a:t>
          </a:r>
          <a:endParaRPr lang="en-US" sz="1700" kern="1200"/>
        </a:p>
      </dsp:txBody>
      <dsp:txXfrm>
        <a:off x="357839" y="992722"/>
        <a:ext cx="4617787" cy="452844"/>
      </dsp:txXfrm>
    </dsp:sp>
    <dsp:sp modelId="{EBFCD823-D4F8-9149-B388-1DFC7B62642B}">
      <dsp:nvSpPr>
        <dsp:cNvPr id="0" name=""/>
        <dsp:cNvSpPr/>
      </dsp:nvSpPr>
      <dsp:spPr>
        <a:xfrm>
          <a:off x="0" y="3275464"/>
          <a:ext cx="6666833" cy="1981350"/>
        </a:xfrm>
        <a:prstGeom prst="rect">
          <a:avLst/>
        </a:prstGeom>
        <a:solidFill>
          <a:schemeClr val="lt1">
            <a:alpha val="90000"/>
            <a:hueOff val="0"/>
            <a:satOff val="0"/>
            <a:lumOff val="0"/>
            <a:alphaOff val="0"/>
          </a:schemeClr>
        </a:soli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tr-TR" sz="1700" b="0" i="0" kern="1200"/>
            <a:t>Bir şirket, tek bir tedarikçiden hammadde alıyorsa, o tedarikçiye karşı </a:t>
          </a:r>
          <a:r>
            <a:rPr lang="tr-TR" sz="1700" b="1" i="0" kern="1200"/>
            <a:t>bağımlı</a:t>
          </a:r>
          <a:r>
            <a:rPr lang="tr-TR" sz="1700" b="0" i="0" kern="1200"/>
            <a:t>dır.</a:t>
          </a:r>
          <a:endParaRPr lang="en-US" sz="1700" kern="1200"/>
        </a:p>
        <a:p>
          <a:pPr marL="171450" lvl="1" indent="-171450" algn="l" defTabSz="755650">
            <a:lnSpc>
              <a:spcPct val="90000"/>
            </a:lnSpc>
            <a:spcBef>
              <a:spcPct val="0"/>
            </a:spcBef>
            <a:spcAft>
              <a:spcPct val="15000"/>
            </a:spcAft>
            <a:buChar char="•"/>
          </a:pPr>
          <a:r>
            <a:rPr lang="tr-TR" sz="1700" b="0" i="0" kern="1200"/>
            <a:t>Bir sivil toplum kuruluşu, devlet fonlarına </a:t>
          </a:r>
          <a:r>
            <a:rPr lang="tr-TR" sz="1700" b="1" i="0" kern="1200"/>
            <a:t>bağımlıysa</a:t>
          </a:r>
          <a:r>
            <a:rPr lang="tr-TR" sz="1700" b="0" i="0" kern="1200"/>
            <a:t>, devlet politikalarına uymak zorunda kalabilir.</a:t>
          </a:r>
          <a:endParaRPr lang="en-US" sz="1700" kern="1200"/>
        </a:p>
        <a:p>
          <a:pPr marL="171450" lvl="1" indent="-171450" algn="l" defTabSz="755650">
            <a:lnSpc>
              <a:spcPct val="90000"/>
            </a:lnSpc>
            <a:spcBef>
              <a:spcPct val="0"/>
            </a:spcBef>
            <a:spcAft>
              <a:spcPct val="15000"/>
            </a:spcAft>
            <a:buChar char="•"/>
          </a:pPr>
          <a:r>
            <a:rPr lang="tr-TR" sz="1700" b="0" i="0" kern="1200"/>
            <a:t>Bir devlet kurumu, bir uluslararası kuruluştan fon alıyorsa, o kuruluşun </a:t>
          </a:r>
          <a:r>
            <a:rPr lang="tr-TR" sz="1700" b="1" i="0" kern="1200"/>
            <a:t>politikalarına</a:t>
          </a:r>
          <a:r>
            <a:rPr lang="tr-TR" sz="1700" b="0" i="0" kern="1200"/>
            <a:t> uymak zorunda kalabilir.</a:t>
          </a:r>
          <a:endParaRPr lang="en-US" sz="1700" kern="1200"/>
        </a:p>
      </dsp:txBody>
      <dsp:txXfrm>
        <a:off x="0" y="3275464"/>
        <a:ext cx="6666833" cy="1981350"/>
      </dsp:txXfrm>
    </dsp:sp>
    <dsp:sp modelId="{87FD54F8-9F05-6047-AB32-11C1BFC026C7}">
      <dsp:nvSpPr>
        <dsp:cNvPr id="0" name=""/>
        <dsp:cNvSpPr/>
      </dsp:nvSpPr>
      <dsp:spPr>
        <a:xfrm>
          <a:off x="333341" y="3024545"/>
          <a:ext cx="4666783" cy="50184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tr-TR" sz="1700" b="1" i="0" kern="1200"/>
            <a:t>Kaynak Bağımlılığı Yaklaşımının Örnekleri:</a:t>
          </a:r>
          <a:endParaRPr lang="en-US" sz="1700" kern="1200"/>
        </a:p>
      </dsp:txBody>
      <dsp:txXfrm>
        <a:off x="357839" y="3049043"/>
        <a:ext cx="4617787" cy="4528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F49AA-2119-EC44-9FD6-A100B1A9A52E}">
      <dsp:nvSpPr>
        <dsp:cNvPr id="0" name=""/>
        <dsp:cNvSpPr/>
      </dsp:nvSpPr>
      <dsp:spPr>
        <a:xfrm>
          <a:off x="0" y="0"/>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1270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F96FCD4-ACC3-A747-A772-9C61D2AA145A}">
      <dsp:nvSpPr>
        <dsp:cNvPr id="0" name=""/>
        <dsp:cNvSpPr/>
      </dsp:nvSpPr>
      <dsp:spPr>
        <a:xfrm>
          <a:off x="0" y="0"/>
          <a:ext cx="6666833"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tr-TR" sz="2100" b="1" kern="1200"/>
            <a:t>1.3. Örgütsel Gruplaşma Kavramı</a:t>
          </a:r>
          <a:endParaRPr lang="en-US" sz="2100" kern="1200"/>
        </a:p>
      </dsp:txBody>
      <dsp:txXfrm>
        <a:off x="0" y="0"/>
        <a:ext cx="6666833" cy="1363480"/>
      </dsp:txXfrm>
    </dsp:sp>
    <dsp:sp modelId="{165DB0E8-5578-4E49-8288-AEB11C549E2E}">
      <dsp:nvSpPr>
        <dsp:cNvPr id="0" name=""/>
        <dsp:cNvSpPr/>
      </dsp:nvSpPr>
      <dsp:spPr>
        <a:xfrm>
          <a:off x="0" y="1363480"/>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1270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A684F80-4196-154F-828A-6239F276B6F8}">
      <dsp:nvSpPr>
        <dsp:cNvPr id="0" name=""/>
        <dsp:cNvSpPr/>
      </dsp:nvSpPr>
      <dsp:spPr>
        <a:xfrm>
          <a:off x="0" y="1363480"/>
          <a:ext cx="6666833"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Gruplar, benzer amaca yönelmiş insan toplulukları arasında olabileceği gibi, çıkar birliği içinde olan bireyler veya örgütlerin bir araya gelmesi ile de oluşabilir. </a:t>
          </a:r>
        </a:p>
      </dsp:txBody>
      <dsp:txXfrm>
        <a:off x="0" y="1363480"/>
        <a:ext cx="6666833" cy="1363480"/>
      </dsp:txXfrm>
    </dsp:sp>
    <dsp:sp modelId="{2C776757-FC40-E842-8E1E-36909731C0EF}">
      <dsp:nvSpPr>
        <dsp:cNvPr id="0" name=""/>
        <dsp:cNvSpPr/>
      </dsp:nvSpPr>
      <dsp:spPr>
        <a:xfrm>
          <a:off x="0" y="2726960"/>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1270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955E678-DCBB-E441-A1D7-72F71A5A9DDC}">
      <dsp:nvSpPr>
        <dsp:cNvPr id="0" name=""/>
        <dsp:cNvSpPr/>
      </dsp:nvSpPr>
      <dsp:spPr>
        <a:xfrm>
          <a:off x="0" y="2726960"/>
          <a:ext cx="6666833"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tr-TR" sz="2100" kern="1200"/>
            <a:t>Örgütsel konfigürasyon kavramı, çok yönlü doğası gereği ve rekabet stratejilerinin çok boyutlu yapısı nedeniyle özellikle stratejik yönetim ile de yakından ilişkilidir.</a:t>
          </a:r>
          <a:endParaRPr lang="en-US" sz="2100" kern="1200"/>
        </a:p>
      </dsp:txBody>
      <dsp:txXfrm>
        <a:off x="0" y="2726960"/>
        <a:ext cx="6666833" cy="1363480"/>
      </dsp:txXfrm>
    </dsp:sp>
    <dsp:sp modelId="{D3FE5C8F-B0EE-4B47-806D-629FDDA9B5D3}">
      <dsp:nvSpPr>
        <dsp:cNvPr id="0" name=""/>
        <dsp:cNvSpPr/>
      </dsp:nvSpPr>
      <dsp:spPr>
        <a:xfrm>
          <a:off x="0" y="4090440"/>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1270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141818B-92C3-6A47-A122-61ECA822E026}">
      <dsp:nvSpPr>
        <dsp:cNvPr id="0" name=""/>
        <dsp:cNvSpPr/>
      </dsp:nvSpPr>
      <dsp:spPr>
        <a:xfrm>
          <a:off x="0" y="4090440"/>
          <a:ext cx="6666833"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tr-TR" sz="2100" kern="1200"/>
            <a:t>Genel anlamda yönetim ve organizasyon literatüründe ise örgütsel konfigürasyon kavramı Mintzberg tarafından popülerlik kazanan bir kavram olmuştur. </a:t>
          </a:r>
          <a:endParaRPr lang="en-US" sz="2100" kern="1200"/>
        </a:p>
      </dsp:txBody>
      <dsp:txXfrm>
        <a:off x="0" y="4090440"/>
        <a:ext cx="6666833" cy="1363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64E402-7A87-E044-9B1E-E650D750B2D9}">
      <dsp:nvSpPr>
        <dsp:cNvPr id="0" name=""/>
        <dsp:cNvSpPr/>
      </dsp:nvSpPr>
      <dsp:spPr>
        <a:xfrm>
          <a:off x="0" y="211369"/>
          <a:ext cx="6666833" cy="51597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tr-TR" sz="2100" b="1" i="0" kern="1200"/>
            <a:t>Örgütsel Gruplaşmanın Olumsuz Yönleri:</a:t>
          </a:r>
          <a:endParaRPr lang="en-US" sz="2100" kern="1200"/>
        </a:p>
      </dsp:txBody>
      <dsp:txXfrm>
        <a:off x="25188" y="236557"/>
        <a:ext cx="6616457" cy="465594"/>
      </dsp:txXfrm>
    </dsp:sp>
    <dsp:sp modelId="{CC568BB2-12B2-6F4D-80E4-C465AF453EF3}">
      <dsp:nvSpPr>
        <dsp:cNvPr id="0" name=""/>
        <dsp:cNvSpPr/>
      </dsp:nvSpPr>
      <dsp:spPr>
        <a:xfrm>
          <a:off x="0" y="727339"/>
          <a:ext cx="6666833" cy="1999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tr-TR" sz="1600" b="1" i="0" kern="1200"/>
            <a:t>Çatışma ve Grup Baskısı:</a:t>
          </a:r>
          <a:r>
            <a:rPr lang="tr-TR" sz="1600" b="0" i="0" kern="1200"/>
            <a:t> Gruplar arasında veya grup üyeleri arasında çatışmalar ortaya çıkabilir.</a:t>
          </a:r>
          <a:endParaRPr lang="en-US" sz="1600" kern="1200"/>
        </a:p>
        <a:p>
          <a:pPr marL="171450" lvl="1" indent="-171450" algn="l" defTabSz="711200">
            <a:lnSpc>
              <a:spcPct val="90000"/>
            </a:lnSpc>
            <a:spcBef>
              <a:spcPct val="0"/>
            </a:spcBef>
            <a:spcAft>
              <a:spcPct val="20000"/>
            </a:spcAft>
            <a:buChar char="•"/>
          </a:pPr>
          <a:r>
            <a:rPr lang="tr-TR" sz="1600" b="1" i="0" kern="1200"/>
            <a:t>Grup Otokrasisi:</a:t>
          </a:r>
          <a:r>
            <a:rPr lang="tr-TR" sz="1600" b="0" i="0" kern="1200"/>
            <a:t> Grup liderleri, otoriter bir şekilde davranarak grup üyelerinin fikirlerini ve özgürlüklerini kısıtlayabilirler.</a:t>
          </a:r>
          <a:endParaRPr lang="en-US" sz="1600" kern="1200"/>
        </a:p>
        <a:p>
          <a:pPr marL="171450" lvl="1" indent="-171450" algn="l" defTabSz="711200">
            <a:lnSpc>
              <a:spcPct val="90000"/>
            </a:lnSpc>
            <a:spcBef>
              <a:spcPct val="0"/>
            </a:spcBef>
            <a:spcAft>
              <a:spcPct val="20000"/>
            </a:spcAft>
            <a:buChar char="•"/>
          </a:pPr>
          <a:r>
            <a:rPr lang="tr-TR" sz="1600" b="1" i="0" kern="1200"/>
            <a:t>Karar Verme Sürecinin Uzaması:</a:t>
          </a:r>
          <a:r>
            <a:rPr lang="tr-TR" sz="1600" b="0" i="0" kern="1200"/>
            <a:t> Grup karar verme sürecinde uzlaşmaya varmak zor olabilir ve bu da gecikmelere neden olabilir.</a:t>
          </a:r>
          <a:endParaRPr lang="en-US" sz="1600" kern="1200"/>
        </a:p>
        <a:p>
          <a:pPr marL="171450" lvl="1" indent="-171450" algn="l" defTabSz="711200">
            <a:lnSpc>
              <a:spcPct val="90000"/>
            </a:lnSpc>
            <a:spcBef>
              <a:spcPct val="0"/>
            </a:spcBef>
            <a:spcAft>
              <a:spcPct val="20000"/>
            </a:spcAft>
            <a:buChar char="•"/>
          </a:pPr>
          <a:r>
            <a:rPr lang="tr-TR" sz="1600" b="1" i="0" kern="1200"/>
            <a:t>Aşırı Grup Bağlılığı:</a:t>
          </a:r>
          <a:r>
            <a:rPr lang="tr-TR" sz="1600" b="0" i="0" kern="1200"/>
            <a:t> Grup üyeleri, gruba aşırı bağlı hale gelerek örgütsel hedeflerden ve diğer gruplardan kopabilirler.</a:t>
          </a:r>
          <a:endParaRPr lang="en-US" sz="1600" kern="1200"/>
        </a:p>
      </dsp:txBody>
      <dsp:txXfrm>
        <a:off x="0" y="727339"/>
        <a:ext cx="6666833" cy="1999619"/>
      </dsp:txXfrm>
    </dsp:sp>
    <dsp:sp modelId="{A8D0827A-3A21-7B42-8320-CB995394576D}">
      <dsp:nvSpPr>
        <dsp:cNvPr id="0" name=""/>
        <dsp:cNvSpPr/>
      </dsp:nvSpPr>
      <dsp:spPr>
        <a:xfrm>
          <a:off x="0" y="2726960"/>
          <a:ext cx="6666833" cy="51597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tr-TR" sz="2100" b="1" i="0" kern="1200"/>
            <a:t>Örgütsel Gruplaşmayı Yönetmek:</a:t>
          </a:r>
          <a:endParaRPr lang="en-US" sz="2100" kern="1200"/>
        </a:p>
      </dsp:txBody>
      <dsp:txXfrm>
        <a:off x="25188" y="2752148"/>
        <a:ext cx="6616457" cy="465594"/>
      </dsp:txXfrm>
    </dsp:sp>
    <dsp:sp modelId="{4AA113F0-07B9-3045-845B-1692B38FC20F}">
      <dsp:nvSpPr>
        <dsp:cNvPr id="0" name=""/>
        <dsp:cNvSpPr/>
      </dsp:nvSpPr>
      <dsp:spPr>
        <a:xfrm>
          <a:off x="0" y="3242929"/>
          <a:ext cx="6666833" cy="1999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tr-TR" sz="1600" b="1" i="0" kern="1200"/>
            <a:t>Açık İletişim:</a:t>
          </a:r>
          <a:r>
            <a:rPr lang="tr-TR" sz="1600" b="0" i="0" kern="1200"/>
            <a:t> Örgüt yönetimi, gruplar ile açık ve şeffaf bir şekilde iletişim kurmalıdır.</a:t>
          </a:r>
          <a:endParaRPr lang="en-US" sz="1600" kern="1200"/>
        </a:p>
        <a:p>
          <a:pPr marL="171450" lvl="1" indent="-171450" algn="l" defTabSz="711200">
            <a:lnSpc>
              <a:spcPct val="90000"/>
            </a:lnSpc>
            <a:spcBef>
              <a:spcPct val="0"/>
            </a:spcBef>
            <a:spcAft>
              <a:spcPct val="20000"/>
            </a:spcAft>
            <a:buChar char="•"/>
          </a:pPr>
          <a:r>
            <a:rPr lang="tr-TR" sz="1600" b="1" i="0" kern="1200"/>
            <a:t>Güven ve Saygı:</a:t>
          </a:r>
          <a:r>
            <a:rPr lang="tr-TR" sz="1600" b="0" i="0" kern="1200"/>
            <a:t> Örgüt yönetimi, gruplara ve grup üyelerine güvenmeli ve saygı duymalıdır.</a:t>
          </a:r>
          <a:endParaRPr lang="en-US" sz="1600" kern="1200"/>
        </a:p>
        <a:p>
          <a:pPr marL="171450" lvl="1" indent="-171450" algn="l" defTabSz="711200">
            <a:lnSpc>
              <a:spcPct val="90000"/>
            </a:lnSpc>
            <a:spcBef>
              <a:spcPct val="0"/>
            </a:spcBef>
            <a:spcAft>
              <a:spcPct val="20000"/>
            </a:spcAft>
            <a:buChar char="•"/>
          </a:pPr>
          <a:r>
            <a:rPr lang="tr-TR" sz="1600" b="1" i="0" kern="1200"/>
            <a:t>Çeşitlilik ve Kapsayıcılık:</a:t>
          </a:r>
          <a:r>
            <a:rPr lang="tr-TR" sz="1600" b="0" i="0" kern="1200"/>
            <a:t> Örgüt yönetimi, grupların çeşitlilik ve kapsayıcılık ilkelerine göre oluşmasına teşvik etmelidir.</a:t>
          </a:r>
          <a:endParaRPr lang="en-US" sz="1600" kern="1200"/>
        </a:p>
        <a:p>
          <a:pPr marL="171450" lvl="1" indent="-171450" algn="l" defTabSz="711200">
            <a:lnSpc>
              <a:spcPct val="90000"/>
            </a:lnSpc>
            <a:spcBef>
              <a:spcPct val="0"/>
            </a:spcBef>
            <a:spcAft>
              <a:spcPct val="20000"/>
            </a:spcAft>
            <a:buChar char="•"/>
          </a:pPr>
          <a:r>
            <a:rPr lang="tr-TR" sz="1600" b="1" i="0" kern="1200"/>
            <a:t>Eğitim ve Gelişim:</a:t>
          </a:r>
          <a:r>
            <a:rPr lang="tr-TR" sz="1600" b="0" i="0" kern="1200"/>
            <a:t> Örgüt yönetimi, grup liderlerine ve üyelerine grup dinamikleri ve çatışma yönetimi gibi konularda eğitim vermelidir.</a:t>
          </a:r>
          <a:endParaRPr lang="en-US" sz="1600" kern="1200"/>
        </a:p>
      </dsp:txBody>
      <dsp:txXfrm>
        <a:off x="0" y="3242929"/>
        <a:ext cx="6666833" cy="19996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00D574-F4D9-934C-8E90-1CAF3F64841A}">
      <dsp:nvSpPr>
        <dsp:cNvPr id="0" name=""/>
        <dsp:cNvSpPr/>
      </dsp:nvSpPr>
      <dsp:spPr>
        <a:xfrm>
          <a:off x="0" y="3019"/>
          <a:ext cx="6666833" cy="90909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tr-TR" sz="3700" b="1" kern="1200"/>
            <a:t>1.4. Strateji kavramı</a:t>
          </a:r>
          <a:endParaRPr lang="en-US" sz="3700" kern="1200"/>
        </a:p>
      </dsp:txBody>
      <dsp:txXfrm>
        <a:off x="44378" y="47397"/>
        <a:ext cx="6578077" cy="820334"/>
      </dsp:txXfrm>
    </dsp:sp>
    <dsp:sp modelId="{B2DA3B7C-BBC4-D440-93C9-900410A14566}">
      <dsp:nvSpPr>
        <dsp:cNvPr id="0" name=""/>
        <dsp:cNvSpPr/>
      </dsp:nvSpPr>
      <dsp:spPr>
        <a:xfrm>
          <a:off x="0" y="1018669"/>
          <a:ext cx="6666833" cy="90909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tr-TR" sz="3700" b="1" i="0" kern="1200"/>
            <a:t>Strateji Türleri:</a:t>
          </a:r>
          <a:endParaRPr lang="en-US" sz="3700" kern="1200"/>
        </a:p>
      </dsp:txBody>
      <dsp:txXfrm>
        <a:off x="44378" y="1063047"/>
        <a:ext cx="6578077" cy="820334"/>
      </dsp:txXfrm>
    </dsp:sp>
    <dsp:sp modelId="{89F847D2-C774-FD47-8643-A9D310CE6444}">
      <dsp:nvSpPr>
        <dsp:cNvPr id="0" name=""/>
        <dsp:cNvSpPr/>
      </dsp:nvSpPr>
      <dsp:spPr>
        <a:xfrm>
          <a:off x="0" y="1927760"/>
          <a:ext cx="6666833" cy="3523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tr-TR" sz="2900" b="1" i="0" kern="1200"/>
            <a:t>Maliyet Liderliği:</a:t>
          </a:r>
          <a:r>
            <a:rPr lang="tr-TR" sz="2900" b="0" i="0" kern="1200"/>
            <a:t> Rakiplerden daha </a:t>
          </a:r>
          <a:r>
            <a:rPr lang="tr-TR" sz="2900" b="1" i="0" kern="1200"/>
            <a:t>düşük maliyetle</a:t>
          </a:r>
          <a:r>
            <a:rPr lang="tr-TR" sz="2900" b="0" i="0" kern="1200"/>
            <a:t> ürün veya hizmet sunmak.</a:t>
          </a:r>
          <a:endParaRPr lang="en-US" sz="2900" kern="1200"/>
        </a:p>
        <a:p>
          <a:pPr marL="285750" lvl="1" indent="-285750" algn="l" defTabSz="1289050">
            <a:lnSpc>
              <a:spcPct val="90000"/>
            </a:lnSpc>
            <a:spcBef>
              <a:spcPct val="0"/>
            </a:spcBef>
            <a:spcAft>
              <a:spcPct val="20000"/>
            </a:spcAft>
            <a:buChar char="•"/>
          </a:pPr>
          <a:r>
            <a:rPr lang="tr-TR" sz="2900" b="1" i="0" kern="1200"/>
            <a:t>Farklılaşma:</a:t>
          </a:r>
          <a:r>
            <a:rPr lang="tr-TR" sz="2900" b="0" i="0" kern="1200"/>
            <a:t> Ürün veya hizmetleri </a:t>
          </a:r>
          <a:r>
            <a:rPr lang="tr-TR" sz="2900" b="1" i="0" kern="1200"/>
            <a:t>rakiplerden farklılaştırmak</a:t>
          </a:r>
          <a:r>
            <a:rPr lang="tr-TR" sz="2900" b="0" i="0" kern="1200"/>
            <a:t>.</a:t>
          </a:r>
          <a:endParaRPr lang="en-US" sz="2900" kern="1200"/>
        </a:p>
        <a:p>
          <a:pPr marL="285750" lvl="1" indent="-285750" algn="l" defTabSz="1289050">
            <a:lnSpc>
              <a:spcPct val="90000"/>
            </a:lnSpc>
            <a:spcBef>
              <a:spcPct val="0"/>
            </a:spcBef>
            <a:spcAft>
              <a:spcPct val="20000"/>
            </a:spcAft>
            <a:buChar char="•"/>
          </a:pPr>
          <a:r>
            <a:rPr lang="tr-TR" sz="2900" b="1" i="0" kern="1200"/>
            <a:t>Odaklanma:</a:t>
          </a:r>
          <a:r>
            <a:rPr lang="tr-TR" sz="2900" b="0" i="0" kern="1200"/>
            <a:t> Belirli bir </a:t>
          </a:r>
          <a:r>
            <a:rPr lang="tr-TR" sz="2900" b="1" i="0" kern="1200"/>
            <a:t>pazar segmentine</a:t>
          </a:r>
          <a:r>
            <a:rPr lang="tr-TR" sz="2900" b="0" i="0" kern="1200"/>
            <a:t> odaklanmak.</a:t>
          </a:r>
          <a:endParaRPr lang="en-US" sz="2900" kern="1200"/>
        </a:p>
      </dsp:txBody>
      <dsp:txXfrm>
        <a:off x="0" y="1927760"/>
        <a:ext cx="6666833" cy="35231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1E6ABA-0F6B-E64B-B391-45E0AEF6A59A}">
      <dsp:nvSpPr>
        <dsp:cNvPr id="0" name=""/>
        <dsp:cNvSpPr/>
      </dsp:nvSpPr>
      <dsp:spPr>
        <a:xfrm>
          <a:off x="0" y="268069"/>
          <a:ext cx="6666833" cy="352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F6D277B-AC29-1D4C-8087-1CE8E19E4A29}">
      <dsp:nvSpPr>
        <dsp:cNvPr id="0" name=""/>
        <dsp:cNvSpPr/>
      </dsp:nvSpPr>
      <dsp:spPr>
        <a:xfrm>
          <a:off x="333341" y="61429"/>
          <a:ext cx="4666783" cy="4132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22300">
            <a:lnSpc>
              <a:spcPct val="90000"/>
            </a:lnSpc>
            <a:spcBef>
              <a:spcPct val="0"/>
            </a:spcBef>
            <a:spcAft>
              <a:spcPct val="35000"/>
            </a:spcAft>
            <a:buNone/>
          </a:pPr>
          <a:r>
            <a:rPr lang="tr-TR" sz="1400" b="1" kern="1200"/>
            <a:t>1.5. Bilgi Kavramı ve Bilginin Temel Özellikleri</a:t>
          </a:r>
          <a:endParaRPr lang="en-US" sz="1400" kern="1200"/>
        </a:p>
      </dsp:txBody>
      <dsp:txXfrm>
        <a:off x="353516" y="81604"/>
        <a:ext cx="4626433" cy="372930"/>
      </dsp:txXfrm>
    </dsp:sp>
    <dsp:sp modelId="{2566640A-E978-5E41-AF20-C4F3B7D7DB75}">
      <dsp:nvSpPr>
        <dsp:cNvPr id="0" name=""/>
        <dsp:cNvSpPr/>
      </dsp:nvSpPr>
      <dsp:spPr>
        <a:xfrm>
          <a:off x="0" y="903109"/>
          <a:ext cx="6666833" cy="352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36B0811-C961-AB44-9251-2A3A3A5F0AFC}">
      <dsp:nvSpPr>
        <dsp:cNvPr id="0" name=""/>
        <dsp:cNvSpPr/>
      </dsp:nvSpPr>
      <dsp:spPr>
        <a:xfrm>
          <a:off x="333341" y="696469"/>
          <a:ext cx="4666783" cy="4132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22300">
            <a:lnSpc>
              <a:spcPct val="90000"/>
            </a:lnSpc>
            <a:spcBef>
              <a:spcPct val="0"/>
            </a:spcBef>
            <a:spcAft>
              <a:spcPct val="35000"/>
            </a:spcAft>
            <a:buNone/>
          </a:pPr>
          <a:r>
            <a:rPr lang="tr-TR" sz="1400" b="1" i="0" kern="1200"/>
            <a:t>Bilginin Çevreye Uyumda Rolü:</a:t>
          </a:r>
          <a:endParaRPr lang="en-US" sz="1400" kern="1200"/>
        </a:p>
      </dsp:txBody>
      <dsp:txXfrm>
        <a:off x="353516" y="716644"/>
        <a:ext cx="4626433" cy="372930"/>
      </dsp:txXfrm>
    </dsp:sp>
    <dsp:sp modelId="{56A220AC-4C5F-4742-94F0-083DFD2DE595}">
      <dsp:nvSpPr>
        <dsp:cNvPr id="0" name=""/>
        <dsp:cNvSpPr/>
      </dsp:nvSpPr>
      <dsp:spPr>
        <a:xfrm>
          <a:off x="0" y="1538149"/>
          <a:ext cx="6666833" cy="25137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91592" rIns="517420" bIns="99568" numCol="1" spcCol="1270" anchor="t" anchorCtr="0">
          <a:noAutofit/>
        </a:bodyPr>
        <a:lstStyle/>
        <a:p>
          <a:pPr marL="114300" lvl="1" indent="-114300" algn="l" defTabSz="622300">
            <a:lnSpc>
              <a:spcPct val="90000"/>
            </a:lnSpc>
            <a:spcBef>
              <a:spcPct val="0"/>
            </a:spcBef>
            <a:spcAft>
              <a:spcPct val="15000"/>
            </a:spcAft>
            <a:buChar char="•"/>
          </a:pPr>
          <a:r>
            <a:rPr lang="tr-TR" sz="1400" b="1" i="0" kern="1200" dirty="0"/>
            <a:t>Çevresel Farkındalık:</a:t>
          </a:r>
          <a:r>
            <a:rPr lang="tr-TR" sz="1400" b="0" i="0" kern="1200" dirty="0"/>
            <a:t> Bilgi, organizasyonların çevrelerindeki </a:t>
          </a:r>
          <a:r>
            <a:rPr lang="tr-TR" sz="1400" b="1" i="0" kern="1200" dirty="0"/>
            <a:t>değişiklikleri</a:t>
          </a:r>
          <a:r>
            <a:rPr lang="tr-TR" sz="1400" b="0" i="0" kern="1200" dirty="0"/>
            <a:t> ve </a:t>
          </a:r>
          <a:r>
            <a:rPr lang="tr-TR" sz="1400" b="1" i="0" kern="1200" dirty="0"/>
            <a:t>trendleri</a:t>
          </a:r>
          <a:r>
            <a:rPr lang="tr-TR" sz="1400" b="0" i="0" kern="1200" dirty="0"/>
            <a:t> anlamalarına ve bu değişikliklere </a:t>
          </a:r>
          <a:r>
            <a:rPr lang="tr-TR" sz="1400" b="1" i="0" kern="1200" dirty="0" err="1"/>
            <a:t>proaktif</a:t>
          </a:r>
          <a:r>
            <a:rPr lang="tr-TR" sz="1400" b="0" i="0" kern="1200" dirty="0"/>
            <a:t> bir şekilde </a:t>
          </a:r>
          <a:r>
            <a:rPr lang="tr-TR" sz="1400" b="1" i="0" kern="1200" dirty="0"/>
            <a:t>tepki vermelerine</a:t>
          </a:r>
          <a:r>
            <a:rPr lang="tr-TR" sz="1400" b="0" i="0" kern="1200" dirty="0"/>
            <a:t> yardımcı olur.</a:t>
          </a:r>
          <a:endParaRPr lang="en-US" sz="1400" kern="1200" dirty="0"/>
        </a:p>
        <a:p>
          <a:pPr marL="114300" lvl="1" indent="-114300" algn="l" defTabSz="622300">
            <a:lnSpc>
              <a:spcPct val="90000"/>
            </a:lnSpc>
            <a:spcBef>
              <a:spcPct val="0"/>
            </a:spcBef>
            <a:spcAft>
              <a:spcPct val="15000"/>
            </a:spcAft>
            <a:buChar char="•"/>
          </a:pPr>
          <a:r>
            <a:rPr lang="tr-TR" sz="1400" b="1" i="0" kern="1200"/>
            <a:t>Karar Verme:</a:t>
          </a:r>
          <a:r>
            <a:rPr lang="tr-TR" sz="1400" b="0" i="0" kern="1200"/>
            <a:t> Bilgi, organizasyonların daha </a:t>
          </a:r>
          <a:r>
            <a:rPr lang="tr-TR" sz="1400" b="1" i="0" kern="1200"/>
            <a:t>iyi</a:t>
          </a:r>
          <a:r>
            <a:rPr lang="tr-TR" sz="1400" b="0" i="0" kern="1200"/>
            <a:t> ve </a:t>
          </a:r>
          <a:r>
            <a:rPr lang="tr-TR" sz="1400" b="1" i="0" kern="1200"/>
            <a:t>daha hızlı</a:t>
          </a:r>
          <a:r>
            <a:rPr lang="tr-TR" sz="1400" b="0" i="0" kern="1200"/>
            <a:t> karar vermelerine yardımcı olur.</a:t>
          </a:r>
          <a:endParaRPr lang="en-US" sz="1400" kern="1200"/>
        </a:p>
        <a:p>
          <a:pPr marL="114300" lvl="1" indent="-114300" algn="l" defTabSz="622300">
            <a:lnSpc>
              <a:spcPct val="90000"/>
            </a:lnSpc>
            <a:spcBef>
              <a:spcPct val="0"/>
            </a:spcBef>
            <a:spcAft>
              <a:spcPct val="15000"/>
            </a:spcAft>
            <a:buChar char="•"/>
          </a:pPr>
          <a:r>
            <a:rPr lang="tr-TR" sz="1400" b="1" i="0" kern="1200"/>
            <a:t>Rekabet Avantajı:</a:t>
          </a:r>
          <a:r>
            <a:rPr lang="tr-TR" sz="1400" b="0" i="0" kern="1200"/>
            <a:t> Bilgi, organizasyonlara </a:t>
          </a:r>
          <a:r>
            <a:rPr lang="tr-TR" sz="1400" b="1" i="0" kern="1200"/>
            <a:t>rekabet avantajı</a:t>
          </a:r>
          <a:r>
            <a:rPr lang="tr-TR" sz="1400" b="0" i="0" kern="1200"/>
            <a:t> sağlayabilir.</a:t>
          </a:r>
          <a:endParaRPr lang="en-US" sz="1400" kern="1200"/>
        </a:p>
        <a:p>
          <a:pPr marL="114300" lvl="1" indent="-114300" algn="l" defTabSz="622300">
            <a:lnSpc>
              <a:spcPct val="90000"/>
            </a:lnSpc>
            <a:spcBef>
              <a:spcPct val="0"/>
            </a:spcBef>
            <a:spcAft>
              <a:spcPct val="15000"/>
            </a:spcAft>
            <a:buChar char="•"/>
          </a:pPr>
          <a:r>
            <a:rPr lang="tr-TR" sz="1400" b="1" i="0" kern="1200" dirty="0"/>
            <a:t>Yenilikçilik:</a:t>
          </a:r>
          <a:r>
            <a:rPr lang="tr-TR" sz="1400" b="0" i="0" kern="1200" dirty="0"/>
            <a:t> Bilgi, organizasyonların </a:t>
          </a:r>
          <a:r>
            <a:rPr lang="tr-TR" sz="1400" b="1" i="0" kern="1200" dirty="0"/>
            <a:t>yenilikçi</a:t>
          </a:r>
          <a:r>
            <a:rPr lang="tr-TR" sz="1400" b="0" i="0" kern="1200" dirty="0"/>
            <a:t> ürünler ve hizmetler geliştirmelerine yardımcı olur.</a:t>
          </a:r>
          <a:endParaRPr lang="en-US" sz="1400" kern="1200" dirty="0"/>
        </a:p>
        <a:p>
          <a:pPr marL="114300" lvl="1" indent="-114300" algn="l" defTabSz="622300">
            <a:lnSpc>
              <a:spcPct val="90000"/>
            </a:lnSpc>
            <a:spcBef>
              <a:spcPct val="0"/>
            </a:spcBef>
            <a:spcAft>
              <a:spcPct val="15000"/>
            </a:spcAft>
            <a:buChar char="•"/>
          </a:pPr>
          <a:r>
            <a:rPr lang="tr-TR" sz="1400" b="1" i="0" kern="1200"/>
            <a:t>Öğrenme:</a:t>
          </a:r>
          <a:r>
            <a:rPr lang="tr-TR" sz="1400" b="0" i="0" kern="1200"/>
            <a:t> Bilgi, organizasyonların </a:t>
          </a:r>
          <a:r>
            <a:rPr lang="tr-TR" sz="1400" b="1" i="0" kern="1200"/>
            <a:t>sürekli öğrenme</a:t>
          </a:r>
          <a:r>
            <a:rPr lang="tr-TR" sz="1400" b="0" i="0" kern="1200"/>
            <a:t> ve </a:t>
          </a:r>
          <a:r>
            <a:rPr lang="tr-TR" sz="1400" b="1" i="0" kern="1200"/>
            <a:t>gelişmelerine</a:t>
          </a:r>
          <a:r>
            <a:rPr lang="tr-TR" sz="1400" b="0" i="0" kern="1200"/>
            <a:t> yardımcı olur.</a:t>
          </a:r>
          <a:endParaRPr lang="en-US" sz="1400" kern="1200"/>
        </a:p>
      </dsp:txBody>
      <dsp:txXfrm>
        <a:off x="0" y="1538149"/>
        <a:ext cx="6666833" cy="2513700"/>
      </dsp:txXfrm>
    </dsp:sp>
    <dsp:sp modelId="{9DD08915-EA3B-AF49-BE14-0C8CCD01C985}">
      <dsp:nvSpPr>
        <dsp:cNvPr id="0" name=""/>
        <dsp:cNvSpPr/>
      </dsp:nvSpPr>
      <dsp:spPr>
        <a:xfrm>
          <a:off x="333341" y="1331509"/>
          <a:ext cx="4666783" cy="4132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22300">
            <a:lnSpc>
              <a:spcPct val="90000"/>
            </a:lnSpc>
            <a:spcBef>
              <a:spcPct val="0"/>
            </a:spcBef>
            <a:spcAft>
              <a:spcPct val="35000"/>
            </a:spcAft>
            <a:buNone/>
          </a:pPr>
          <a:r>
            <a:rPr lang="tr-TR" sz="1400" b="0" i="0" kern="1200"/>
            <a:t>Bilgi, çevreye uyumda şu şekilde rol oynar:</a:t>
          </a:r>
          <a:endParaRPr lang="en-US" sz="1400" kern="1200"/>
        </a:p>
      </dsp:txBody>
      <dsp:txXfrm>
        <a:off x="353516" y="1351684"/>
        <a:ext cx="4626433" cy="372930"/>
      </dsp:txXfrm>
    </dsp:sp>
    <dsp:sp modelId="{09B1FA82-8882-3F4E-BFAD-8749C77D0DE9}">
      <dsp:nvSpPr>
        <dsp:cNvPr id="0" name=""/>
        <dsp:cNvSpPr/>
      </dsp:nvSpPr>
      <dsp:spPr>
        <a:xfrm>
          <a:off x="0" y="4334090"/>
          <a:ext cx="6666833" cy="1058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91592" rIns="517420" bIns="99568" numCol="1" spcCol="1270" anchor="t" anchorCtr="0">
          <a:noAutofit/>
        </a:bodyPr>
        <a:lstStyle/>
        <a:p>
          <a:pPr marL="114300" lvl="1" indent="-114300" algn="l" defTabSz="622300">
            <a:lnSpc>
              <a:spcPct val="90000"/>
            </a:lnSpc>
            <a:spcBef>
              <a:spcPct val="0"/>
            </a:spcBef>
            <a:spcAft>
              <a:spcPct val="15000"/>
            </a:spcAft>
            <a:buChar char="•"/>
          </a:pPr>
          <a:r>
            <a:rPr lang="tr-TR" sz="1400" b="1" i="0" kern="1200" dirty="0"/>
            <a:t>Açık Bilgi:</a:t>
          </a:r>
          <a:r>
            <a:rPr lang="tr-TR" sz="1400" b="0" i="0" kern="1200" dirty="0"/>
            <a:t> Kolayca erişilebilen ve paylaşılabilen bilgi.</a:t>
          </a:r>
          <a:endParaRPr lang="en-US" sz="1400" kern="1200" dirty="0"/>
        </a:p>
        <a:p>
          <a:pPr marL="114300" lvl="1" indent="-114300" algn="l" defTabSz="622300">
            <a:lnSpc>
              <a:spcPct val="90000"/>
            </a:lnSpc>
            <a:spcBef>
              <a:spcPct val="0"/>
            </a:spcBef>
            <a:spcAft>
              <a:spcPct val="15000"/>
            </a:spcAft>
            <a:buChar char="•"/>
          </a:pPr>
          <a:r>
            <a:rPr lang="tr-TR" sz="1400" b="1" i="0" kern="1200" dirty="0"/>
            <a:t>Gizli Bilgi:</a:t>
          </a:r>
          <a:r>
            <a:rPr lang="tr-TR" sz="1400" b="0" i="0" kern="1200" dirty="0"/>
            <a:t> Rekabet avantajı sağlayabilecek bilgi.</a:t>
          </a:r>
          <a:endParaRPr lang="en-US" sz="1400" kern="1200" dirty="0"/>
        </a:p>
        <a:p>
          <a:pPr marL="114300" lvl="1" indent="-114300" algn="l" defTabSz="622300">
            <a:lnSpc>
              <a:spcPct val="90000"/>
            </a:lnSpc>
            <a:spcBef>
              <a:spcPct val="0"/>
            </a:spcBef>
            <a:spcAft>
              <a:spcPct val="15000"/>
            </a:spcAft>
            <a:buChar char="•"/>
          </a:pPr>
          <a:r>
            <a:rPr lang="tr-TR" sz="1400" b="1" i="0" kern="1200" dirty="0"/>
            <a:t>Örtülü Bilgi:</a:t>
          </a:r>
          <a:r>
            <a:rPr lang="tr-TR" sz="1400" b="0" i="0" kern="1200" dirty="0"/>
            <a:t> Deneyim ve sezgi yoluyla edinilen bilgi.</a:t>
          </a:r>
          <a:endParaRPr lang="en-US" sz="1400" kern="1200" dirty="0"/>
        </a:p>
      </dsp:txBody>
      <dsp:txXfrm>
        <a:off x="0" y="4334090"/>
        <a:ext cx="6666833" cy="1058400"/>
      </dsp:txXfrm>
    </dsp:sp>
    <dsp:sp modelId="{A3D252CF-E810-C947-887B-414D9502C633}">
      <dsp:nvSpPr>
        <dsp:cNvPr id="0" name=""/>
        <dsp:cNvSpPr/>
      </dsp:nvSpPr>
      <dsp:spPr>
        <a:xfrm>
          <a:off x="333341" y="4127450"/>
          <a:ext cx="4666783" cy="4132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22300">
            <a:lnSpc>
              <a:spcPct val="90000"/>
            </a:lnSpc>
            <a:spcBef>
              <a:spcPct val="0"/>
            </a:spcBef>
            <a:spcAft>
              <a:spcPct val="35000"/>
            </a:spcAft>
            <a:buNone/>
          </a:pPr>
          <a:r>
            <a:rPr lang="tr-TR" sz="1400" b="1" i="0" kern="1200"/>
            <a:t>Bilgi Türleri:</a:t>
          </a:r>
          <a:endParaRPr lang="en-US" sz="1400" kern="1200"/>
        </a:p>
      </dsp:txBody>
      <dsp:txXfrm>
        <a:off x="353516" y="4147625"/>
        <a:ext cx="4626433" cy="3729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B45C7-6826-B443-853A-FFE651C5E0E5}">
      <dsp:nvSpPr>
        <dsp:cNvPr id="0" name=""/>
        <dsp:cNvSpPr/>
      </dsp:nvSpPr>
      <dsp:spPr>
        <a:xfrm>
          <a:off x="0" y="944960"/>
          <a:ext cx="6666833" cy="40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070D9F1-50C7-4742-95C3-6548AABF7F9C}">
      <dsp:nvSpPr>
        <dsp:cNvPr id="0" name=""/>
        <dsp:cNvSpPr/>
      </dsp:nvSpPr>
      <dsp:spPr>
        <a:xfrm>
          <a:off x="333341" y="708800"/>
          <a:ext cx="4666783" cy="4723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11200">
            <a:lnSpc>
              <a:spcPct val="90000"/>
            </a:lnSpc>
            <a:spcBef>
              <a:spcPct val="0"/>
            </a:spcBef>
            <a:spcAft>
              <a:spcPct val="35000"/>
            </a:spcAft>
            <a:buNone/>
          </a:pPr>
          <a:r>
            <a:rPr lang="tr-TR" sz="1600" b="1" kern="1200"/>
            <a:t>1.5. Bilgi Kavramı ve Bilginin Temel Özellikleri</a:t>
          </a:r>
          <a:endParaRPr lang="en-US" sz="1600" kern="1200"/>
        </a:p>
      </dsp:txBody>
      <dsp:txXfrm>
        <a:off x="356398" y="731857"/>
        <a:ext cx="4620669" cy="426206"/>
      </dsp:txXfrm>
    </dsp:sp>
    <dsp:sp modelId="{1879814C-A418-B845-9578-521971FD25FF}">
      <dsp:nvSpPr>
        <dsp:cNvPr id="0" name=""/>
        <dsp:cNvSpPr/>
      </dsp:nvSpPr>
      <dsp:spPr>
        <a:xfrm>
          <a:off x="0" y="1670720"/>
          <a:ext cx="6666833" cy="3074399"/>
        </a:xfrm>
        <a:prstGeom prst="rect">
          <a:avLst/>
        </a:prstGeom>
        <a:solidFill>
          <a:schemeClr val="lt1">
            <a:alpha val="90000"/>
            <a:hueOff val="0"/>
            <a:satOff val="0"/>
            <a:lumOff val="0"/>
            <a:alphaOff val="0"/>
          </a:schemeClr>
        </a:soli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33248" rIns="517420" bIns="113792" numCol="1" spcCol="1270" anchor="t" anchorCtr="0">
          <a:noAutofit/>
        </a:bodyPr>
        <a:lstStyle/>
        <a:p>
          <a:pPr marL="171450" lvl="1" indent="-171450" algn="l" defTabSz="711200">
            <a:lnSpc>
              <a:spcPct val="90000"/>
            </a:lnSpc>
            <a:spcBef>
              <a:spcPct val="0"/>
            </a:spcBef>
            <a:spcAft>
              <a:spcPct val="15000"/>
            </a:spcAft>
            <a:buChar char="•"/>
          </a:pPr>
          <a:r>
            <a:rPr lang="tr-TR" sz="1600" b="1" i="0" kern="1200"/>
            <a:t>Daha iyi karar verme:</a:t>
          </a:r>
          <a:r>
            <a:rPr lang="tr-TR" sz="1600" b="0" i="0" kern="1200"/>
            <a:t> Bilgi yönetimi, organizasyonların daha iyi ve daha hızlı karar vermelerine yardımcı olur.</a:t>
          </a:r>
          <a:endParaRPr lang="en-US" sz="1600" kern="1200"/>
        </a:p>
        <a:p>
          <a:pPr marL="171450" lvl="1" indent="-171450" algn="l" defTabSz="711200">
            <a:lnSpc>
              <a:spcPct val="90000"/>
            </a:lnSpc>
            <a:spcBef>
              <a:spcPct val="0"/>
            </a:spcBef>
            <a:spcAft>
              <a:spcPct val="15000"/>
            </a:spcAft>
            <a:buChar char="•"/>
          </a:pPr>
          <a:r>
            <a:rPr lang="tr-TR" sz="1600" b="1" i="0" kern="1200"/>
            <a:t>Artan üretkenlik:</a:t>
          </a:r>
          <a:r>
            <a:rPr lang="tr-TR" sz="1600" b="0" i="0" kern="1200"/>
            <a:t> Bilgi yönetimi, organizasyonların daha üretken olmalarına yardımcı olur.</a:t>
          </a:r>
          <a:endParaRPr lang="en-US" sz="1600" kern="1200"/>
        </a:p>
        <a:p>
          <a:pPr marL="171450" lvl="1" indent="-171450" algn="l" defTabSz="711200">
            <a:lnSpc>
              <a:spcPct val="90000"/>
            </a:lnSpc>
            <a:spcBef>
              <a:spcPct val="0"/>
            </a:spcBef>
            <a:spcAft>
              <a:spcPct val="15000"/>
            </a:spcAft>
            <a:buChar char="•"/>
          </a:pPr>
          <a:r>
            <a:rPr lang="tr-TR" sz="1600" b="1" i="0" kern="1200"/>
            <a:t>Geliştirilmiş iletişim:</a:t>
          </a:r>
          <a:r>
            <a:rPr lang="tr-TR" sz="1600" b="0" i="0" kern="1200"/>
            <a:t> Bilgi yönetimi, organizasyonlarda iletişimi geliştirir.</a:t>
          </a:r>
          <a:endParaRPr lang="en-US" sz="1600" kern="1200"/>
        </a:p>
        <a:p>
          <a:pPr marL="171450" lvl="1" indent="-171450" algn="l" defTabSz="711200">
            <a:lnSpc>
              <a:spcPct val="90000"/>
            </a:lnSpc>
            <a:spcBef>
              <a:spcPct val="0"/>
            </a:spcBef>
            <a:spcAft>
              <a:spcPct val="15000"/>
            </a:spcAft>
            <a:buChar char="•"/>
          </a:pPr>
          <a:r>
            <a:rPr lang="tr-TR" sz="1600" b="1" i="0" kern="1200"/>
            <a:t>Artan yenilikçilik:</a:t>
          </a:r>
          <a:r>
            <a:rPr lang="tr-TR" sz="1600" b="0" i="0" kern="1200"/>
            <a:t> Bilgi yönetimi, organizasyonların daha yenilikçi olmalarına yardımcı olur.</a:t>
          </a:r>
          <a:endParaRPr lang="en-US" sz="1600" kern="1200"/>
        </a:p>
        <a:p>
          <a:pPr marL="171450" lvl="1" indent="-171450" algn="l" defTabSz="711200">
            <a:lnSpc>
              <a:spcPct val="90000"/>
            </a:lnSpc>
            <a:spcBef>
              <a:spcPct val="0"/>
            </a:spcBef>
            <a:spcAft>
              <a:spcPct val="15000"/>
            </a:spcAft>
            <a:buChar char="•"/>
          </a:pPr>
          <a:r>
            <a:rPr lang="tr-TR" sz="1600" b="1" i="0" kern="1200"/>
            <a:t>Geliştirilmiş müşteri hizmeti:</a:t>
          </a:r>
          <a:r>
            <a:rPr lang="tr-TR" sz="1600" b="0" i="0" kern="1200"/>
            <a:t> Bilgi yönetimi, organizasyonların müşterilerine daha iyi hizmet sunmalarına yardımcı olur.</a:t>
          </a:r>
          <a:endParaRPr lang="en-US" sz="1600" kern="1200"/>
        </a:p>
      </dsp:txBody>
      <dsp:txXfrm>
        <a:off x="0" y="1670720"/>
        <a:ext cx="6666833" cy="3074399"/>
      </dsp:txXfrm>
    </dsp:sp>
    <dsp:sp modelId="{F45E9AE8-983B-5E42-A910-EBEEB41FE388}">
      <dsp:nvSpPr>
        <dsp:cNvPr id="0" name=""/>
        <dsp:cNvSpPr/>
      </dsp:nvSpPr>
      <dsp:spPr>
        <a:xfrm>
          <a:off x="333341" y="1434560"/>
          <a:ext cx="4666783" cy="47232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11200">
            <a:lnSpc>
              <a:spcPct val="90000"/>
            </a:lnSpc>
            <a:spcBef>
              <a:spcPct val="0"/>
            </a:spcBef>
            <a:spcAft>
              <a:spcPct val="35000"/>
            </a:spcAft>
            <a:buNone/>
          </a:pPr>
          <a:r>
            <a:rPr lang="tr-TR" sz="1600" b="1" i="0" kern="1200"/>
            <a:t>Bilgi Yönetiminin Faydaları:</a:t>
          </a:r>
          <a:endParaRPr lang="en-US" sz="1600" kern="1200"/>
        </a:p>
      </dsp:txBody>
      <dsp:txXfrm>
        <a:off x="356398" y="1457617"/>
        <a:ext cx="4620669"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D44E7-6FA4-4770-9764-3E33CF24E093}" type="datetimeFigureOut">
              <a:rPr lang="tr-TR" smtClean="0"/>
              <a:t>20.03.2024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F01C4C-2101-4DC7-A7CE-F7480D756FCE}" type="slidenum">
              <a:rPr lang="tr-TR" smtClean="0"/>
              <a:t>‹#›</a:t>
            </a:fld>
            <a:endParaRPr lang="tr-TR"/>
          </a:p>
        </p:txBody>
      </p:sp>
    </p:spTree>
    <p:extLst>
      <p:ext uri="{BB962C8B-B14F-4D97-AF65-F5344CB8AC3E}">
        <p14:creationId xmlns:p14="http://schemas.microsoft.com/office/powerpoint/2010/main" val="1751738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CFF01C4C-2101-4DC7-A7CE-F7480D756FCE}" type="slidenum">
              <a:rPr lang="tr-TR" smtClean="0"/>
              <a:t>1</a:t>
            </a:fld>
            <a:endParaRPr lang="tr-TR"/>
          </a:p>
        </p:txBody>
      </p:sp>
    </p:spTree>
    <p:extLst>
      <p:ext uri="{BB962C8B-B14F-4D97-AF65-F5344CB8AC3E}">
        <p14:creationId xmlns:p14="http://schemas.microsoft.com/office/powerpoint/2010/main" val="745794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tr-TR" b="1" i="0" dirty="0">
                <a:solidFill>
                  <a:srgbClr val="1F1F1F"/>
                </a:solidFill>
                <a:effectLst/>
                <a:latin typeface="Google Sans"/>
              </a:rPr>
              <a:t>Stratejinin Tarihsel Evreleri:</a:t>
            </a:r>
            <a:endParaRPr lang="tr-TR" b="0" i="0" dirty="0">
              <a:solidFill>
                <a:srgbClr val="1F1F1F"/>
              </a:solidFill>
              <a:effectLst/>
              <a:latin typeface="Google Sans"/>
            </a:endParaRPr>
          </a:p>
          <a:p>
            <a:pPr algn="l">
              <a:buFont typeface="Arial" panose="020B0604020202020204" pitchFamily="34" charset="0"/>
              <a:buChar char="•"/>
            </a:pPr>
            <a:r>
              <a:rPr lang="tr-TR" b="1" i="0" dirty="0">
                <a:solidFill>
                  <a:srgbClr val="1F1F1F"/>
                </a:solidFill>
                <a:effectLst/>
                <a:latin typeface="Google Sans"/>
              </a:rPr>
              <a:t>Antik Çağ:</a:t>
            </a:r>
            <a:r>
              <a:rPr lang="tr-TR" b="0" i="0" dirty="0">
                <a:solidFill>
                  <a:srgbClr val="1F1F1F"/>
                </a:solidFill>
                <a:effectLst/>
                <a:latin typeface="Google Sans"/>
              </a:rPr>
              <a:t> Strateji, ilk olarak askeri alanda, savaş kazanmak için kullanılan bir araç olarak ortaya çıkmıştır. Sun </a:t>
            </a:r>
            <a:r>
              <a:rPr lang="tr-TR" b="0" i="0" dirty="0" err="1">
                <a:solidFill>
                  <a:srgbClr val="1F1F1F"/>
                </a:solidFill>
                <a:effectLst/>
                <a:latin typeface="Google Sans"/>
              </a:rPr>
              <a:t>Tzu'nun</a:t>
            </a:r>
            <a:r>
              <a:rPr lang="tr-TR" b="0" i="0" dirty="0">
                <a:solidFill>
                  <a:srgbClr val="1F1F1F"/>
                </a:solidFill>
                <a:effectLst/>
                <a:latin typeface="Google Sans"/>
              </a:rPr>
              <a:t> Savaş Sanatı eseri bu dönemin önemli örneklerinden biridir.</a:t>
            </a:r>
          </a:p>
          <a:p>
            <a:pPr algn="l">
              <a:buFont typeface="Arial" panose="020B0604020202020204" pitchFamily="34" charset="0"/>
              <a:buChar char="•"/>
            </a:pPr>
            <a:r>
              <a:rPr lang="tr-TR" b="1" i="0" dirty="0">
                <a:solidFill>
                  <a:srgbClr val="1F1F1F"/>
                </a:solidFill>
                <a:effectLst/>
                <a:latin typeface="Google Sans"/>
              </a:rPr>
              <a:t>Orta Çağ:</a:t>
            </a:r>
            <a:r>
              <a:rPr lang="tr-TR" b="0" i="0" dirty="0">
                <a:solidFill>
                  <a:srgbClr val="1F1F1F"/>
                </a:solidFill>
                <a:effectLst/>
                <a:latin typeface="Google Sans"/>
              </a:rPr>
              <a:t> Strateji, daha çok siyasi ve dini alanlarda kullanılmaya başlamıştır. </a:t>
            </a:r>
            <a:r>
              <a:rPr lang="tr-TR" b="0" i="0" dirty="0" err="1">
                <a:solidFill>
                  <a:srgbClr val="1F1F1F"/>
                </a:solidFill>
                <a:effectLst/>
                <a:latin typeface="Google Sans"/>
              </a:rPr>
              <a:t>Machiavelli'nin</a:t>
            </a:r>
            <a:r>
              <a:rPr lang="tr-TR" b="0" i="0" dirty="0">
                <a:solidFill>
                  <a:srgbClr val="1F1F1F"/>
                </a:solidFill>
                <a:effectLst/>
                <a:latin typeface="Google Sans"/>
              </a:rPr>
              <a:t> Prens eseri bu dönemin önemli örneklerinden biridir.</a:t>
            </a:r>
          </a:p>
          <a:p>
            <a:pPr algn="l">
              <a:buFont typeface="Arial" panose="020B0604020202020204" pitchFamily="34" charset="0"/>
              <a:buChar char="•"/>
            </a:pPr>
            <a:r>
              <a:rPr lang="tr-TR" b="1" i="0" dirty="0">
                <a:solidFill>
                  <a:srgbClr val="1F1F1F"/>
                </a:solidFill>
                <a:effectLst/>
                <a:latin typeface="Google Sans"/>
              </a:rPr>
              <a:t>Sanayi Devrimi:</a:t>
            </a:r>
            <a:r>
              <a:rPr lang="tr-TR" b="0" i="0" dirty="0">
                <a:solidFill>
                  <a:srgbClr val="1F1F1F"/>
                </a:solidFill>
                <a:effectLst/>
                <a:latin typeface="Google Sans"/>
              </a:rPr>
              <a:t> Strateji, iş dünyasında da kullanılmaya başlamıştır. </a:t>
            </a:r>
            <a:r>
              <a:rPr lang="tr-TR" b="0" i="0" dirty="0" err="1">
                <a:solidFill>
                  <a:srgbClr val="1F1F1F"/>
                </a:solidFill>
                <a:effectLst/>
                <a:latin typeface="Google Sans"/>
              </a:rPr>
              <a:t>Alfred</a:t>
            </a:r>
            <a:r>
              <a:rPr lang="tr-TR" b="0" i="0" dirty="0">
                <a:solidFill>
                  <a:srgbClr val="1F1F1F"/>
                </a:solidFill>
                <a:effectLst/>
                <a:latin typeface="Google Sans"/>
              </a:rPr>
              <a:t> </a:t>
            </a:r>
            <a:r>
              <a:rPr lang="tr-TR" b="0" i="0" dirty="0" err="1">
                <a:solidFill>
                  <a:srgbClr val="1F1F1F"/>
                </a:solidFill>
                <a:effectLst/>
                <a:latin typeface="Google Sans"/>
              </a:rPr>
              <a:t>Chandler'ın</a:t>
            </a:r>
            <a:r>
              <a:rPr lang="tr-TR" b="0" i="0" dirty="0">
                <a:solidFill>
                  <a:srgbClr val="1F1F1F"/>
                </a:solidFill>
                <a:effectLst/>
                <a:latin typeface="Google Sans"/>
              </a:rPr>
              <a:t> Strateji ve Yapı eseri bu dönemin önemli örneklerinden biridir.</a:t>
            </a:r>
          </a:p>
          <a:p>
            <a:pPr algn="l">
              <a:buFont typeface="Arial" panose="020B0604020202020204" pitchFamily="34" charset="0"/>
              <a:buChar char="•"/>
            </a:pPr>
            <a:r>
              <a:rPr lang="tr-TR" b="1" i="0" dirty="0">
                <a:solidFill>
                  <a:srgbClr val="1F1F1F"/>
                </a:solidFill>
                <a:effectLst/>
                <a:latin typeface="Google Sans"/>
              </a:rPr>
              <a:t>Bilgi Çağı:</a:t>
            </a:r>
            <a:r>
              <a:rPr lang="tr-TR" b="0" i="0" dirty="0">
                <a:solidFill>
                  <a:srgbClr val="1F1F1F"/>
                </a:solidFill>
                <a:effectLst/>
                <a:latin typeface="Google Sans"/>
              </a:rPr>
              <a:t> Strateji, daha karmaşık ve dinamik bir hale gelmiştir. Michael </a:t>
            </a:r>
            <a:r>
              <a:rPr lang="tr-TR" b="0" i="0" dirty="0" err="1">
                <a:solidFill>
                  <a:srgbClr val="1F1F1F"/>
                </a:solidFill>
                <a:effectLst/>
                <a:latin typeface="Google Sans"/>
              </a:rPr>
              <a:t>Porter'ın</a:t>
            </a:r>
            <a:r>
              <a:rPr lang="tr-TR" b="0" i="0" dirty="0">
                <a:solidFill>
                  <a:srgbClr val="1F1F1F"/>
                </a:solidFill>
                <a:effectLst/>
                <a:latin typeface="Google Sans"/>
              </a:rPr>
              <a:t> Rekabet Stratejisi eseri bu dönemin önemli örneklerinden biridir.</a:t>
            </a:r>
          </a:p>
          <a:p>
            <a:endParaRPr lang="tr-TR" dirty="0"/>
          </a:p>
        </p:txBody>
      </p:sp>
      <p:sp>
        <p:nvSpPr>
          <p:cNvPr id="4" name="Slayt Numarası Yer Tutucusu 3"/>
          <p:cNvSpPr>
            <a:spLocks noGrp="1"/>
          </p:cNvSpPr>
          <p:nvPr>
            <p:ph type="sldNum" sz="quarter" idx="5"/>
          </p:nvPr>
        </p:nvSpPr>
        <p:spPr/>
        <p:txBody>
          <a:bodyPr/>
          <a:lstStyle/>
          <a:p>
            <a:fld id="{CFF01C4C-2101-4DC7-A7CE-F7480D756FCE}" type="slidenum">
              <a:rPr lang="tr-TR" smtClean="0"/>
              <a:t>13</a:t>
            </a:fld>
            <a:endParaRPr lang="tr-TR"/>
          </a:p>
        </p:txBody>
      </p:sp>
    </p:spTree>
    <p:extLst>
      <p:ext uri="{BB962C8B-B14F-4D97-AF65-F5344CB8AC3E}">
        <p14:creationId xmlns:p14="http://schemas.microsoft.com/office/powerpoint/2010/main" val="2570339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CFF01C4C-2101-4DC7-A7CE-F7480D756FCE}" type="slidenum">
              <a:rPr lang="tr-TR" smtClean="0"/>
              <a:t>14</a:t>
            </a:fld>
            <a:endParaRPr lang="tr-TR"/>
          </a:p>
        </p:txBody>
      </p:sp>
    </p:spTree>
    <p:extLst>
      <p:ext uri="{BB962C8B-B14F-4D97-AF65-F5344CB8AC3E}">
        <p14:creationId xmlns:p14="http://schemas.microsoft.com/office/powerpoint/2010/main" val="2900068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CFF01C4C-2101-4DC7-A7CE-F7480D756FCE}" type="slidenum">
              <a:rPr lang="tr-TR" smtClean="0"/>
              <a:t>15</a:t>
            </a:fld>
            <a:endParaRPr lang="tr-TR"/>
          </a:p>
        </p:txBody>
      </p:sp>
    </p:spTree>
    <p:extLst>
      <p:ext uri="{BB962C8B-B14F-4D97-AF65-F5344CB8AC3E}">
        <p14:creationId xmlns:p14="http://schemas.microsoft.com/office/powerpoint/2010/main" val="1372522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CFF01C4C-2101-4DC7-A7CE-F7480D756FCE}" type="slidenum">
              <a:rPr lang="tr-TR" smtClean="0"/>
              <a:t>19</a:t>
            </a:fld>
            <a:endParaRPr lang="tr-TR"/>
          </a:p>
        </p:txBody>
      </p:sp>
    </p:spTree>
    <p:extLst>
      <p:ext uri="{BB962C8B-B14F-4D97-AF65-F5344CB8AC3E}">
        <p14:creationId xmlns:p14="http://schemas.microsoft.com/office/powerpoint/2010/main" val="270078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endParaRPr lang="tr-TR" dirty="0"/>
          </a:p>
        </p:txBody>
      </p:sp>
      <p:sp>
        <p:nvSpPr>
          <p:cNvPr id="4" name="Slayt Numarası Yer Tutucusu 3"/>
          <p:cNvSpPr>
            <a:spLocks noGrp="1"/>
          </p:cNvSpPr>
          <p:nvPr>
            <p:ph type="sldNum" sz="quarter" idx="5"/>
          </p:nvPr>
        </p:nvSpPr>
        <p:spPr/>
        <p:txBody>
          <a:bodyPr/>
          <a:lstStyle/>
          <a:p>
            <a:fld id="{CFF01C4C-2101-4DC7-A7CE-F7480D756FCE}" type="slidenum">
              <a:rPr lang="tr-TR" smtClean="0"/>
              <a:t>20</a:t>
            </a:fld>
            <a:endParaRPr lang="tr-TR"/>
          </a:p>
        </p:txBody>
      </p:sp>
    </p:spTree>
    <p:extLst>
      <p:ext uri="{BB962C8B-B14F-4D97-AF65-F5344CB8AC3E}">
        <p14:creationId xmlns:p14="http://schemas.microsoft.com/office/powerpoint/2010/main" val="1175195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CFF01C4C-2101-4DC7-A7CE-F7480D756FCE}" type="slidenum">
              <a:rPr lang="tr-TR" smtClean="0"/>
              <a:t>21</a:t>
            </a:fld>
            <a:endParaRPr lang="tr-TR"/>
          </a:p>
        </p:txBody>
      </p:sp>
    </p:spTree>
    <p:extLst>
      <p:ext uri="{BB962C8B-B14F-4D97-AF65-F5344CB8AC3E}">
        <p14:creationId xmlns:p14="http://schemas.microsoft.com/office/powerpoint/2010/main" val="807023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CFF01C4C-2101-4DC7-A7CE-F7480D756FCE}" type="slidenum">
              <a:rPr lang="tr-TR" smtClean="0"/>
              <a:t>22</a:t>
            </a:fld>
            <a:endParaRPr lang="tr-TR"/>
          </a:p>
        </p:txBody>
      </p:sp>
    </p:spTree>
    <p:extLst>
      <p:ext uri="{BB962C8B-B14F-4D97-AF65-F5344CB8AC3E}">
        <p14:creationId xmlns:p14="http://schemas.microsoft.com/office/powerpoint/2010/main" val="2697716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tr-TR" b="0" i="0" dirty="0">
                <a:solidFill>
                  <a:srgbClr val="1F1F1F"/>
                </a:solidFill>
                <a:effectLst/>
                <a:latin typeface="Google Sans"/>
              </a:rPr>
              <a:t>İşlem maliyeti yaklaşımı, ilk olarak </a:t>
            </a:r>
            <a:r>
              <a:rPr lang="tr-TR" b="1" i="0" dirty="0">
                <a:solidFill>
                  <a:srgbClr val="1F1F1F"/>
                </a:solidFill>
                <a:effectLst/>
                <a:latin typeface="Google Sans"/>
              </a:rPr>
              <a:t>Ronald </a:t>
            </a:r>
            <a:r>
              <a:rPr lang="tr-TR" b="1" i="0" dirty="0" err="1">
                <a:solidFill>
                  <a:srgbClr val="1F1F1F"/>
                </a:solidFill>
                <a:effectLst/>
                <a:latin typeface="Google Sans"/>
              </a:rPr>
              <a:t>Coase</a:t>
            </a:r>
            <a:r>
              <a:rPr lang="tr-TR" b="0" i="0" dirty="0">
                <a:solidFill>
                  <a:srgbClr val="1F1F1F"/>
                </a:solidFill>
                <a:effectLst/>
                <a:latin typeface="Google Sans"/>
              </a:rPr>
              <a:t> tarafından 1937 yılında "</a:t>
            </a:r>
            <a:r>
              <a:rPr lang="tr-TR" b="0" i="0" dirty="0" err="1">
                <a:solidFill>
                  <a:srgbClr val="1F1F1F"/>
                </a:solidFill>
                <a:effectLst/>
                <a:latin typeface="Google Sans"/>
              </a:rPr>
              <a:t>The</a:t>
            </a:r>
            <a:r>
              <a:rPr lang="tr-TR" b="0" i="0" dirty="0">
                <a:solidFill>
                  <a:srgbClr val="1F1F1F"/>
                </a:solidFill>
                <a:effectLst/>
                <a:latin typeface="Google Sans"/>
              </a:rPr>
              <a:t> Nature of </a:t>
            </a:r>
            <a:r>
              <a:rPr lang="tr-TR" b="0" i="0" dirty="0" err="1">
                <a:solidFill>
                  <a:srgbClr val="1F1F1F"/>
                </a:solidFill>
                <a:effectLst/>
                <a:latin typeface="Google Sans"/>
              </a:rPr>
              <a:t>the</a:t>
            </a:r>
            <a:r>
              <a:rPr lang="tr-TR" b="0" i="0" dirty="0">
                <a:solidFill>
                  <a:srgbClr val="1F1F1F"/>
                </a:solidFill>
                <a:effectLst/>
                <a:latin typeface="Google Sans"/>
              </a:rPr>
              <a:t> </a:t>
            </a:r>
            <a:r>
              <a:rPr lang="tr-TR" b="0" i="0" dirty="0" err="1">
                <a:solidFill>
                  <a:srgbClr val="1F1F1F"/>
                </a:solidFill>
                <a:effectLst/>
                <a:latin typeface="Google Sans"/>
              </a:rPr>
              <a:t>Firm</a:t>
            </a:r>
            <a:r>
              <a:rPr lang="tr-TR" b="0" i="0" dirty="0">
                <a:solidFill>
                  <a:srgbClr val="1F1F1F"/>
                </a:solidFill>
                <a:effectLst/>
                <a:latin typeface="Google Sans"/>
              </a:rPr>
              <a:t>" adlı makalesinde ortaya konulmuştur. </a:t>
            </a:r>
            <a:r>
              <a:rPr lang="tr-TR" b="0" i="0" dirty="0" err="1">
                <a:solidFill>
                  <a:srgbClr val="1F1F1F"/>
                </a:solidFill>
                <a:effectLst/>
                <a:latin typeface="Google Sans"/>
              </a:rPr>
              <a:t>Coase</a:t>
            </a:r>
            <a:r>
              <a:rPr lang="tr-TR" b="0" i="0" dirty="0">
                <a:solidFill>
                  <a:srgbClr val="1F1F1F"/>
                </a:solidFill>
                <a:effectLst/>
                <a:latin typeface="Google Sans"/>
              </a:rPr>
              <a:t>, firmaların varlığını </a:t>
            </a:r>
            <a:r>
              <a:rPr lang="tr-TR" b="1" i="0" dirty="0">
                <a:solidFill>
                  <a:srgbClr val="1F1F1F"/>
                </a:solidFill>
                <a:effectLst/>
                <a:latin typeface="Google Sans"/>
              </a:rPr>
              <a:t>işlem maliyetleri</a:t>
            </a:r>
            <a:r>
              <a:rPr lang="tr-TR" b="0" i="0" dirty="0">
                <a:solidFill>
                  <a:srgbClr val="1F1F1F"/>
                </a:solidFill>
                <a:effectLst/>
                <a:latin typeface="Google Sans"/>
              </a:rPr>
              <a:t> ile açıklamıştır. </a:t>
            </a:r>
            <a:r>
              <a:rPr lang="tr-TR" b="0" i="0" dirty="0" err="1">
                <a:solidFill>
                  <a:srgbClr val="1F1F1F"/>
                </a:solidFill>
                <a:effectLst/>
                <a:latin typeface="Google Sans"/>
              </a:rPr>
              <a:t>Coase'a</a:t>
            </a:r>
            <a:r>
              <a:rPr lang="tr-TR" b="0" i="0" dirty="0">
                <a:solidFill>
                  <a:srgbClr val="1F1F1F"/>
                </a:solidFill>
                <a:effectLst/>
                <a:latin typeface="Google Sans"/>
              </a:rPr>
              <a:t> göre, firmalar, piyasadaki işlem maliyetlerini düşürmek için kurulmaktadır.</a:t>
            </a:r>
          </a:p>
          <a:p>
            <a:pPr algn="l"/>
            <a:r>
              <a:rPr lang="tr-TR" b="1" i="0" dirty="0" err="1">
                <a:solidFill>
                  <a:srgbClr val="1F1F1F"/>
                </a:solidFill>
                <a:effectLst/>
                <a:latin typeface="Google Sans"/>
              </a:rPr>
              <a:t>Oliver</a:t>
            </a:r>
            <a:r>
              <a:rPr lang="tr-TR" b="1" i="0" dirty="0">
                <a:solidFill>
                  <a:srgbClr val="1F1F1F"/>
                </a:solidFill>
                <a:effectLst/>
                <a:latin typeface="Google Sans"/>
              </a:rPr>
              <a:t> </a:t>
            </a:r>
            <a:r>
              <a:rPr lang="tr-TR" b="1" i="0" dirty="0" err="1">
                <a:solidFill>
                  <a:srgbClr val="1F1F1F"/>
                </a:solidFill>
                <a:effectLst/>
                <a:latin typeface="Google Sans"/>
              </a:rPr>
              <a:t>Williamson</a:t>
            </a:r>
            <a:r>
              <a:rPr lang="tr-TR" b="0" i="0" dirty="0">
                <a:solidFill>
                  <a:srgbClr val="1F1F1F"/>
                </a:solidFill>
                <a:effectLst/>
                <a:latin typeface="Google Sans"/>
              </a:rPr>
              <a:t>, 1981 yılında "</a:t>
            </a:r>
            <a:r>
              <a:rPr lang="tr-TR" b="0" i="0" dirty="0" err="1">
                <a:solidFill>
                  <a:srgbClr val="1F1F1F"/>
                </a:solidFill>
                <a:effectLst/>
                <a:latin typeface="Google Sans"/>
              </a:rPr>
              <a:t>Markets</a:t>
            </a:r>
            <a:r>
              <a:rPr lang="tr-TR" b="0" i="0" dirty="0">
                <a:solidFill>
                  <a:srgbClr val="1F1F1F"/>
                </a:solidFill>
                <a:effectLst/>
                <a:latin typeface="Google Sans"/>
              </a:rPr>
              <a:t> </a:t>
            </a:r>
            <a:r>
              <a:rPr lang="tr-TR" b="0" i="0" dirty="0" err="1">
                <a:solidFill>
                  <a:srgbClr val="1F1F1F"/>
                </a:solidFill>
                <a:effectLst/>
                <a:latin typeface="Google Sans"/>
              </a:rPr>
              <a:t>and</a:t>
            </a:r>
            <a:r>
              <a:rPr lang="tr-TR" b="0" i="0" dirty="0">
                <a:solidFill>
                  <a:srgbClr val="1F1F1F"/>
                </a:solidFill>
                <a:effectLst/>
                <a:latin typeface="Google Sans"/>
              </a:rPr>
              <a:t> </a:t>
            </a:r>
            <a:r>
              <a:rPr lang="tr-TR" b="0" i="0" dirty="0" err="1">
                <a:solidFill>
                  <a:srgbClr val="1F1F1F"/>
                </a:solidFill>
                <a:effectLst/>
                <a:latin typeface="Google Sans"/>
              </a:rPr>
              <a:t>Hierarchies</a:t>
            </a:r>
            <a:r>
              <a:rPr lang="tr-TR" b="0" i="0" dirty="0">
                <a:solidFill>
                  <a:srgbClr val="1F1F1F"/>
                </a:solidFill>
                <a:effectLst/>
                <a:latin typeface="Google Sans"/>
              </a:rPr>
              <a:t>" adlı kitabında </a:t>
            </a:r>
            <a:r>
              <a:rPr lang="tr-TR" b="0" i="0" dirty="0" err="1">
                <a:solidFill>
                  <a:srgbClr val="1F1F1F"/>
                </a:solidFill>
                <a:effectLst/>
                <a:latin typeface="Google Sans"/>
              </a:rPr>
              <a:t>Coase'un</a:t>
            </a:r>
            <a:r>
              <a:rPr lang="tr-TR" b="0" i="0" dirty="0">
                <a:solidFill>
                  <a:srgbClr val="1F1F1F"/>
                </a:solidFill>
                <a:effectLst/>
                <a:latin typeface="Google Sans"/>
              </a:rPr>
              <a:t> teorisini daha da geliştirmiştir. </a:t>
            </a:r>
            <a:r>
              <a:rPr lang="tr-TR" b="0" i="0" dirty="0" err="1">
                <a:solidFill>
                  <a:srgbClr val="1F1F1F"/>
                </a:solidFill>
                <a:effectLst/>
                <a:latin typeface="Google Sans"/>
              </a:rPr>
              <a:t>Williamson</a:t>
            </a:r>
            <a:r>
              <a:rPr lang="tr-TR" b="0" i="0" dirty="0">
                <a:solidFill>
                  <a:srgbClr val="1F1F1F"/>
                </a:solidFill>
                <a:effectLst/>
                <a:latin typeface="Google Sans"/>
              </a:rPr>
              <a:t>, firmaların varlığını </a:t>
            </a:r>
            <a:r>
              <a:rPr lang="tr-TR" b="1" i="0" dirty="0">
                <a:solidFill>
                  <a:srgbClr val="1F1F1F"/>
                </a:solidFill>
                <a:effectLst/>
                <a:latin typeface="Google Sans"/>
              </a:rPr>
              <a:t>fırsatçılık</a:t>
            </a:r>
            <a:r>
              <a:rPr lang="tr-TR" b="0" i="0" dirty="0">
                <a:solidFill>
                  <a:srgbClr val="1F1F1F"/>
                </a:solidFill>
                <a:effectLst/>
                <a:latin typeface="Google Sans"/>
              </a:rPr>
              <a:t> ve </a:t>
            </a:r>
            <a:r>
              <a:rPr lang="tr-TR" b="1" i="0" dirty="0">
                <a:solidFill>
                  <a:srgbClr val="1F1F1F"/>
                </a:solidFill>
                <a:effectLst/>
                <a:latin typeface="Google Sans"/>
              </a:rPr>
              <a:t>asimetrik bilgi</a:t>
            </a:r>
            <a:r>
              <a:rPr lang="tr-TR" b="0" i="0" dirty="0">
                <a:solidFill>
                  <a:srgbClr val="1F1F1F"/>
                </a:solidFill>
                <a:effectLst/>
                <a:latin typeface="Google Sans"/>
              </a:rPr>
              <a:t> gibi sorunlara bağlamıştır. </a:t>
            </a:r>
            <a:r>
              <a:rPr lang="tr-TR" b="0" i="0" dirty="0" err="1">
                <a:solidFill>
                  <a:srgbClr val="1F1F1F"/>
                </a:solidFill>
                <a:effectLst/>
                <a:latin typeface="Google Sans"/>
              </a:rPr>
              <a:t>Williamson'a</a:t>
            </a:r>
            <a:r>
              <a:rPr lang="tr-TR" b="0" i="0" dirty="0">
                <a:solidFill>
                  <a:srgbClr val="1F1F1F"/>
                </a:solidFill>
                <a:effectLst/>
                <a:latin typeface="Google Sans"/>
              </a:rPr>
              <a:t> göre, firmalar bu sorunları çözmek için hiyerarşik bir yapıya sahip olmaktadır.</a:t>
            </a:r>
          </a:p>
          <a:p>
            <a:endParaRPr lang="tr-TR" dirty="0"/>
          </a:p>
        </p:txBody>
      </p:sp>
      <p:sp>
        <p:nvSpPr>
          <p:cNvPr id="4" name="Slayt Numarası Yer Tutucusu 3"/>
          <p:cNvSpPr>
            <a:spLocks noGrp="1"/>
          </p:cNvSpPr>
          <p:nvPr>
            <p:ph type="sldNum" sz="quarter" idx="5"/>
          </p:nvPr>
        </p:nvSpPr>
        <p:spPr/>
        <p:txBody>
          <a:bodyPr/>
          <a:lstStyle/>
          <a:p>
            <a:fld id="{CFF01C4C-2101-4DC7-A7CE-F7480D756FCE}" type="slidenum">
              <a:rPr lang="tr-TR" smtClean="0"/>
              <a:t>23</a:t>
            </a:fld>
            <a:endParaRPr lang="tr-TR"/>
          </a:p>
        </p:txBody>
      </p:sp>
    </p:spTree>
    <p:extLst>
      <p:ext uri="{BB962C8B-B14F-4D97-AF65-F5344CB8AC3E}">
        <p14:creationId xmlns:p14="http://schemas.microsoft.com/office/powerpoint/2010/main" val="2222373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CFF01C4C-2101-4DC7-A7CE-F7480D756FCE}" type="slidenum">
              <a:rPr lang="tr-TR" smtClean="0"/>
              <a:t>24</a:t>
            </a:fld>
            <a:endParaRPr lang="tr-TR"/>
          </a:p>
        </p:txBody>
      </p:sp>
    </p:spTree>
    <p:extLst>
      <p:ext uri="{BB962C8B-B14F-4D97-AF65-F5344CB8AC3E}">
        <p14:creationId xmlns:p14="http://schemas.microsoft.com/office/powerpoint/2010/main" val="246025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CFF01C4C-2101-4DC7-A7CE-F7480D756FCE}" type="slidenum">
              <a:rPr lang="tr-TR" smtClean="0"/>
              <a:t>25</a:t>
            </a:fld>
            <a:endParaRPr lang="tr-TR"/>
          </a:p>
        </p:txBody>
      </p:sp>
    </p:spTree>
    <p:extLst>
      <p:ext uri="{BB962C8B-B14F-4D97-AF65-F5344CB8AC3E}">
        <p14:creationId xmlns:p14="http://schemas.microsoft.com/office/powerpoint/2010/main" val="1905248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342900" lvl="0" indent="-342900" algn="l">
              <a:lnSpc>
                <a:spcPct val="115000"/>
              </a:lnSpc>
              <a:spcAft>
                <a:spcPts val="1000"/>
              </a:spcAft>
              <a:buFont typeface="Wingdings" panose="05000000000000000000" pitchFamily="2" charset="2"/>
              <a:buChar char=""/>
              <a:tabLst>
                <a:tab pos="457200" algn="l"/>
              </a:tabLst>
            </a:pPr>
            <a:r>
              <a:rPr lang="tr-TR" sz="1800" dirty="0"/>
              <a:t>ORGANİZASYONLARDA ÇEVREYE UYUM VE DEĞİŞİMLE İLGİLİ </a:t>
            </a:r>
            <a:br>
              <a:rPr lang="tr-TR" sz="1800" dirty="0"/>
            </a:br>
            <a:r>
              <a:rPr lang="tr-TR" sz="1800" dirty="0"/>
              <a:t>YAKLAŞIMLAR</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
              <a:tabLst>
                <a:tab pos="457200" algn="l"/>
              </a:tabLst>
            </a:pPr>
            <a:r>
              <a:rPr lang="tr-TR" sz="1800" dirty="0">
                <a:effectLst/>
                <a:latin typeface="Calibri" panose="020F0502020204030204" pitchFamily="34" charset="0"/>
                <a:ea typeface="Calibri" panose="020F0502020204030204" pitchFamily="34" charset="0"/>
                <a:cs typeface="Times New Roman" panose="02020603050405020304" pitchFamily="18" charset="0"/>
              </a:rPr>
              <a:t>Organizasyonların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değişimini ve çevre koşullarına uymalarını </a:t>
            </a:r>
            <a:r>
              <a:rPr lang="tr-TR" sz="1800" dirty="0">
                <a:effectLst/>
                <a:latin typeface="Calibri" panose="020F0502020204030204" pitchFamily="34" charset="0"/>
                <a:ea typeface="Calibri" panose="020F0502020204030204" pitchFamily="34" charset="0"/>
                <a:cs typeface="Times New Roman" panose="02020603050405020304" pitchFamily="18" charset="0"/>
              </a:rPr>
              <a:t>inceleyen yaklaşımlar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Adaptasyon Yaklaşımları</a:t>
            </a:r>
            <a:r>
              <a:rPr lang="tr-TR" sz="1800" dirty="0">
                <a:effectLst/>
                <a:latin typeface="Calibri" panose="020F0502020204030204" pitchFamily="34" charset="0"/>
                <a:ea typeface="Calibri" panose="020F0502020204030204" pitchFamily="34" charset="0"/>
                <a:cs typeface="Times New Roman" panose="02020603050405020304" pitchFamily="18" charset="0"/>
              </a:rPr>
              <a:t> adı altında toplanmaktadır. </a:t>
            </a:r>
          </a:p>
          <a:p>
            <a:pPr marL="342900" lvl="0" indent="-342900" algn="just">
              <a:lnSpc>
                <a:spcPct val="115000"/>
              </a:lnSpc>
              <a:spcAft>
                <a:spcPts val="1000"/>
              </a:spcAft>
              <a:buFont typeface="Wingdings" panose="05000000000000000000" pitchFamily="2" charset="2"/>
              <a:buChar char=""/>
              <a:tabLst>
                <a:tab pos="457200" algn="l"/>
              </a:tabLst>
            </a:pPr>
            <a:r>
              <a:rPr lang="tr-TR" sz="1800" dirty="0">
                <a:effectLst/>
                <a:latin typeface="Calibri" panose="020F0502020204030204" pitchFamily="34" charset="0"/>
                <a:ea typeface="Calibri" panose="020F0502020204030204" pitchFamily="34" charset="0"/>
                <a:cs typeface="Times New Roman" panose="02020603050405020304" pitchFamily="18" charset="0"/>
              </a:rPr>
              <a:t>Örneğin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bukalemunun</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bulunduğu ortama göre renk değiştirmesi </a:t>
            </a:r>
            <a:r>
              <a:rPr lang="tr-TR" sz="1800" dirty="0">
                <a:effectLst/>
                <a:latin typeface="Calibri" panose="020F0502020204030204" pitchFamily="34" charset="0"/>
                <a:ea typeface="Calibri" panose="020F0502020204030204" pitchFamily="34" charset="0"/>
                <a:cs typeface="Times New Roman" panose="02020603050405020304" pitchFamily="18" charset="0"/>
              </a:rPr>
              <a:t>vb. durumlar adaptasyona örnektir.</a:t>
            </a:r>
          </a:p>
          <a:p>
            <a:endParaRPr lang="tr-TR" dirty="0"/>
          </a:p>
        </p:txBody>
      </p:sp>
      <p:sp>
        <p:nvSpPr>
          <p:cNvPr id="4" name="Slayt Numarası Yer Tutucusu 3"/>
          <p:cNvSpPr>
            <a:spLocks noGrp="1"/>
          </p:cNvSpPr>
          <p:nvPr>
            <p:ph type="sldNum" sz="quarter" idx="5"/>
          </p:nvPr>
        </p:nvSpPr>
        <p:spPr/>
        <p:txBody>
          <a:bodyPr/>
          <a:lstStyle/>
          <a:p>
            <a:fld id="{CFF01C4C-2101-4DC7-A7CE-F7480D756FCE}" type="slidenum">
              <a:rPr lang="tr-TR" smtClean="0"/>
              <a:t>2</a:t>
            </a:fld>
            <a:endParaRPr lang="tr-TR"/>
          </a:p>
        </p:txBody>
      </p:sp>
    </p:spTree>
    <p:extLst>
      <p:ext uri="{BB962C8B-B14F-4D97-AF65-F5344CB8AC3E}">
        <p14:creationId xmlns:p14="http://schemas.microsoft.com/office/powerpoint/2010/main" val="1841989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CFF01C4C-2101-4DC7-A7CE-F7480D756FCE}" type="slidenum">
              <a:rPr lang="tr-TR" smtClean="0"/>
              <a:t>27</a:t>
            </a:fld>
            <a:endParaRPr lang="tr-TR"/>
          </a:p>
        </p:txBody>
      </p:sp>
    </p:spTree>
    <p:extLst>
      <p:ext uri="{BB962C8B-B14F-4D97-AF65-F5344CB8AC3E}">
        <p14:creationId xmlns:p14="http://schemas.microsoft.com/office/powerpoint/2010/main" val="413001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CFF01C4C-2101-4DC7-A7CE-F7480D756FCE}" type="slidenum">
              <a:rPr lang="tr-TR" smtClean="0"/>
              <a:t>28</a:t>
            </a:fld>
            <a:endParaRPr lang="tr-TR"/>
          </a:p>
        </p:txBody>
      </p:sp>
    </p:spTree>
    <p:extLst>
      <p:ext uri="{BB962C8B-B14F-4D97-AF65-F5344CB8AC3E}">
        <p14:creationId xmlns:p14="http://schemas.microsoft.com/office/powerpoint/2010/main" val="4807967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CFF01C4C-2101-4DC7-A7CE-F7480D756FCE}" type="slidenum">
              <a:rPr lang="tr-TR" smtClean="0"/>
              <a:t>30</a:t>
            </a:fld>
            <a:endParaRPr lang="tr-TR"/>
          </a:p>
        </p:txBody>
      </p:sp>
    </p:spTree>
    <p:extLst>
      <p:ext uri="{BB962C8B-B14F-4D97-AF65-F5344CB8AC3E}">
        <p14:creationId xmlns:p14="http://schemas.microsoft.com/office/powerpoint/2010/main" val="373403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CFF01C4C-2101-4DC7-A7CE-F7480D756FCE}" type="slidenum">
              <a:rPr lang="tr-TR" smtClean="0"/>
              <a:t>3</a:t>
            </a:fld>
            <a:endParaRPr lang="tr-TR"/>
          </a:p>
        </p:txBody>
      </p:sp>
    </p:spTree>
    <p:extLst>
      <p:ext uri="{BB962C8B-B14F-4D97-AF65-F5344CB8AC3E}">
        <p14:creationId xmlns:p14="http://schemas.microsoft.com/office/powerpoint/2010/main" val="2815269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CFF01C4C-2101-4DC7-A7CE-F7480D756FCE}" type="slidenum">
              <a:rPr lang="tr-TR" smtClean="0"/>
              <a:t>4</a:t>
            </a:fld>
            <a:endParaRPr lang="tr-TR"/>
          </a:p>
        </p:txBody>
      </p:sp>
    </p:spTree>
    <p:extLst>
      <p:ext uri="{BB962C8B-B14F-4D97-AF65-F5344CB8AC3E}">
        <p14:creationId xmlns:p14="http://schemas.microsoft.com/office/powerpoint/2010/main" val="711768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endParaRPr lang="tr-TR" dirty="0"/>
          </a:p>
        </p:txBody>
      </p:sp>
      <p:sp>
        <p:nvSpPr>
          <p:cNvPr id="4" name="Slayt Numarası Yer Tutucusu 3"/>
          <p:cNvSpPr>
            <a:spLocks noGrp="1"/>
          </p:cNvSpPr>
          <p:nvPr>
            <p:ph type="sldNum" sz="quarter" idx="5"/>
          </p:nvPr>
        </p:nvSpPr>
        <p:spPr/>
        <p:txBody>
          <a:bodyPr/>
          <a:lstStyle/>
          <a:p>
            <a:fld id="{CFF01C4C-2101-4DC7-A7CE-F7480D756FCE}" type="slidenum">
              <a:rPr lang="tr-TR" smtClean="0"/>
              <a:t>5</a:t>
            </a:fld>
            <a:endParaRPr lang="tr-TR"/>
          </a:p>
        </p:txBody>
      </p:sp>
    </p:spTree>
    <p:extLst>
      <p:ext uri="{BB962C8B-B14F-4D97-AF65-F5344CB8AC3E}">
        <p14:creationId xmlns:p14="http://schemas.microsoft.com/office/powerpoint/2010/main" val="1179954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CFF01C4C-2101-4DC7-A7CE-F7480D756FCE}" type="slidenum">
              <a:rPr lang="tr-TR" smtClean="0"/>
              <a:t>7</a:t>
            </a:fld>
            <a:endParaRPr lang="tr-TR"/>
          </a:p>
        </p:txBody>
      </p:sp>
    </p:spTree>
    <p:extLst>
      <p:ext uri="{BB962C8B-B14F-4D97-AF65-F5344CB8AC3E}">
        <p14:creationId xmlns:p14="http://schemas.microsoft.com/office/powerpoint/2010/main" val="4271007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CFF01C4C-2101-4DC7-A7CE-F7480D756FCE}" type="slidenum">
              <a:rPr lang="tr-TR" smtClean="0"/>
              <a:t>8</a:t>
            </a:fld>
            <a:endParaRPr lang="tr-TR"/>
          </a:p>
        </p:txBody>
      </p:sp>
    </p:spTree>
    <p:extLst>
      <p:ext uri="{BB962C8B-B14F-4D97-AF65-F5344CB8AC3E}">
        <p14:creationId xmlns:p14="http://schemas.microsoft.com/office/powerpoint/2010/main" val="1114097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CFF01C4C-2101-4DC7-A7CE-F7480D756FCE}" type="slidenum">
              <a:rPr lang="tr-TR" smtClean="0"/>
              <a:t>11</a:t>
            </a:fld>
            <a:endParaRPr lang="tr-TR"/>
          </a:p>
        </p:txBody>
      </p:sp>
    </p:spTree>
    <p:extLst>
      <p:ext uri="{BB962C8B-B14F-4D97-AF65-F5344CB8AC3E}">
        <p14:creationId xmlns:p14="http://schemas.microsoft.com/office/powerpoint/2010/main" val="1362352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CFF01C4C-2101-4DC7-A7CE-F7480D756FCE}" type="slidenum">
              <a:rPr lang="tr-TR" smtClean="0"/>
              <a:t>12</a:t>
            </a:fld>
            <a:endParaRPr lang="tr-TR"/>
          </a:p>
        </p:txBody>
      </p:sp>
    </p:spTree>
    <p:extLst>
      <p:ext uri="{BB962C8B-B14F-4D97-AF65-F5344CB8AC3E}">
        <p14:creationId xmlns:p14="http://schemas.microsoft.com/office/powerpoint/2010/main" val="129460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272EF5-B567-9100-B7D5-D03950021FAE}"/>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FEE952E2-915C-46AF-881E-D3A0077454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0644CD16-BA71-66FC-3D98-961B2DF0CE5B}"/>
              </a:ext>
            </a:extLst>
          </p:cNvPr>
          <p:cNvSpPr>
            <a:spLocks noGrp="1"/>
          </p:cNvSpPr>
          <p:nvPr>
            <p:ph type="dt" sz="half" idx="10"/>
          </p:nvPr>
        </p:nvSpPr>
        <p:spPr/>
        <p:txBody>
          <a:bodyPr/>
          <a:lstStyle/>
          <a:p>
            <a:fld id="{1F3E6CF5-BE37-4427-B185-78674871A8FE}" type="datetimeFigureOut">
              <a:rPr lang="tr-TR" smtClean="0"/>
              <a:t>20.03.2024</a:t>
            </a:fld>
            <a:endParaRPr lang="tr-TR"/>
          </a:p>
        </p:txBody>
      </p:sp>
      <p:sp>
        <p:nvSpPr>
          <p:cNvPr id="5" name="Alt Bilgi Yer Tutucusu 4">
            <a:extLst>
              <a:ext uri="{FF2B5EF4-FFF2-40B4-BE49-F238E27FC236}">
                <a16:creationId xmlns:a16="http://schemas.microsoft.com/office/drawing/2014/main" id="{3E0DF131-EA0C-4575-B290-733E3B659F4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0001A4C-62D5-336A-75E2-218296421BE1}"/>
              </a:ext>
            </a:extLst>
          </p:cNvPr>
          <p:cNvSpPr>
            <a:spLocks noGrp="1"/>
          </p:cNvSpPr>
          <p:nvPr>
            <p:ph type="sldNum" sz="quarter" idx="12"/>
          </p:nvPr>
        </p:nvSpPr>
        <p:spPr/>
        <p:txBody>
          <a:bodyPr/>
          <a:lstStyle/>
          <a:p>
            <a:fld id="{0FB1A5D5-CE79-4724-AF1E-74067D2419C3}" type="slidenum">
              <a:rPr lang="tr-TR" smtClean="0"/>
              <a:t>‹#›</a:t>
            </a:fld>
            <a:endParaRPr lang="tr-TR"/>
          </a:p>
        </p:txBody>
      </p:sp>
    </p:spTree>
    <p:extLst>
      <p:ext uri="{BB962C8B-B14F-4D97-AF65-F5344CB8AC3E}">
        <p14:creationId xmlns:p14="http://schemas.microsoft.com/office/powerpoint/2010/main" val="3778092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416AA0-5D2A-5F7D-17E3-93AE44C6A4B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DABBB3F8-CBD1-C80C-EAD5-56E86D84CBB1}"/>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1DD0825-92CC-C430-5CAF-EFDF249DD7A1}"/>
              </a:ext>
            </a:extLst>
          </p:cNvPr>
          <p:cNvSpPr>
            <a:spLocks noGrp="1"/>
          </p:cNvSpPr>
          <p:nvPr>
            <p:ph type="dt" sz="half" idx="10"/>
          </p:nvPr>
        </p:nvSpPr>
        <p:spPr/>
        <p:txBody>
          <a:bodyPr/>
          <a:lstStyle/>
          <a:p>
            <a:fld id="{1F3E6CF5-BE37-4427-B185-78674871A8FE}" type="datetimeFigureOut">
              <a:rPr lang="tr-TR" smtClean="0"/>
              <a:t>20.03.2024</a:t>
            </a:fld>
            <a:endParaRPr lang="tr-TR"/>
          </a:p>
        </p:txBody>
      </p:sp>
      <p:sp>
        <p:nvSpPr>
          <p:cNvPr id="5" name="Alt Bilgi Yer Tutucusu 4">
            <a:extLst>
              <a:ext uri="{FF2B5EF4-FFF2-40B4-BE49-F238E27FC236}">
                <a16:creationId xmlns:a16="http://schemas.microsoft.com/office/drawing/2014/main" id="{7C76A876-181E-BD97-6FDB-80AEAC0C97D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5875064-F6F3-318C-F194-11C5C73FFEDA}"/>
              </a:ext>
            </a:extLst>
          </p:cNvPr>
          <p:cNvSpPr>
            <a:spLocks noGrp="1"/>
          </p:cNvSpPr>
          <p:nvPr>
            <p:ph type="sldNum" sz="quarter" idx="12"/>
          </p:nvPr>
        </p:nvSpPr>
        <p:spPr/>
        <p:txBody>
          <a:bodyPr/>
          <a:lstStyle/>
          <a:p>
            <a:fld id="{0FB1A5D5-CE79-4724-AF1E-74067D2419C3}" type="slidenum">
              <a:rPr lang="tr-TR" smtClean="0"/>
              <a:t>‹#›</a:t>
            </a:fld>
            <a:endParaRPr lang="tr-TR"/>
          </a:p>
        </p:txBody>
      </p:sp>
    </p:spTree>
    <p:extLst>
      <p:ext uri="{BB962C8B-B14F-4D97-AF65-F5344CB8AC3E}">
        <p14:creationId xmlns:p14="http://schemas.microsoft.com/office/powerpoint/2010/main" val="278948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F33A7E9D-A462-14DF-D6B8-C7E9B3146E06}"/>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C63D6FE8-5B86-ADA8-2809-4B8BE451FF86}"/>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460C337-4477-7377-8C26-AB2187D93FAF}"/>
              </a:ext>
            </a:extLst>
          </p:cNvPr>
          <p:cNvSpPr>
            <a:spLocks noGrp="1"/>
          </p:cNvSpPr>
          <p:nvPr>
            <p:ph type="dt" sz="half" idx="10"/>
          </p:nvPr>
        </p:nvSpPr>
        <p:spPr/>
        <p:txBody>
          <a:bodyPr/>
          <a:lstStyle/>
          <a:p>
            <a:fld id="{1F3E6CF5-BE37-4427-B185-78674871A8FE}" type="datetimeFigureOut">
              <a:rPr lang="tr-TR" smtClean="0"/>
              <a:t>20.03.2024</a:t>
            </a:fld>
            <a:endParaRPr lang="tr-TR"/>
          </a:p>
        </p:txBody>
      </p:sp>
      <p:sp>
        <p:nvSpPr>
          <p:cNvPr id="5" name="Alt Bilgi Yer Tutucusu 4">
            <a:extLst>
              <a:ext uri="{FF2B5EF4-FFF2-40B4-BE49-F238E27FC236}">
                <a16:creationId xmlns:a16="http://schemas.microsoft.com/office/drawing/2014/main" id="{9C90D226-AE93-EE55-A15C-FFDDA8227E3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DA4B852-FFE3-A793-9890-617956A0CF9D}"/>
              </a:ext>
            </a:extLst>
          </p:cNvPr>
          <p:cNvSpPr>
            <a:spLocks noGrp="1"/>
          </p:cNvSpPr>
          <p:nvPr>
            <p:ph type="sldNum" sz="quarter" idx="12"/>
          </p:nvPr>
        </p:nvSpPr>
        <p:spPr/>
        <p:txBody>
          <a:bodyPr/>
          <a:lstStyle/>
          <a:p>
            <a:fld id="{0FB1A5D5-CE79-4724-AF1E-74067D2419C3}" type="slidenum">
              <a:rPr lang="tr-TR" smtClean="0"/>
              <a:t>‹#›</a:t>
            </a:fld>
            <a:endParaRPr lang="tr-TR"/>
          </a:p>
        </p:txBody>
      </p:sp>
    </p:spTree>
    <p:extLst>
      <p:ext uri="{BB962C8B-B14F-4D97-AF65-F5344CB8AC3E}">
        <p14:creationId xmlns:p14="http://schemas.microsoft.com/office/powerpoint/2010/main" val="5254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E370CB-2147-F6FC-2412-276B1133ADD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A3CEF5E-78EA-E3DA-42A1-57B2367141BC}"/>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BEA8C49-2753-2F8A-A2F4-1BAAAFF4E823}"/>
              </a:ext>
            </a:extLst>
          </p:cNvPr>
          <p:cNvSpPr>
            <a:spLocks noGrp="1"/>
          </p:cNvSpPr>
          <p:nvPr>
            <p:ph type="dt" sz="half" idx="10"/>
          </p:nvPr>
        </p:nvSpPr>
        <p:spPr/>
        <p:txBody>
          <a:bodyPr/>
          <a:lstStyle/>
          <a:p>
            <a:fld id="{1F3E6CF5-BE37-4427-B185-78674871A8FE}" type="datetimeFigureOut">
              <a:rPr lang="tr-TR" smtClean="0"/>
              <a:t>20.03.2024</a:t>
            </a:fld>
            <a:endParaRPr lang="tr-TR"/>
          </a:p>
        </p:txBody>
      </p:sp>
      <p:sp>
        <p:nvSpPr>
          <p:cNvPr id="5" name="Alt Bilgi Yer Tutucusu 4">
            <a:extLst>
              <a:ext uri="{FF2B5EF4-FFF2-40B4-BE49-F238E27FC236}">
                <a16:creationId xmlns:a16="http://schemas.microsoft.com/office/drawing/2014/main" id="{AFDA0949-C6C0-AC70-C9B6-BF9D6F3E422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53E35CD-6A28-D3D3-4F31-7401BB85376C}"/>
              </a:ext>
            </a:extLst>
          </p:cNvPr>
          <p:cNvSpPr>
            <a:spLocks noGrp="1"/>
          </p:cNvSpPr>
          <p:nvPr>
            <p:ph type="sldNum" sz="quarter" idx="12"/>
          </p:nvPr>
        </p:nvSpPr>
        <p:spPr/>
        <p:txBody>
          <a:bodyPr/>
          <a:lstStyle/>
          <a:p>
            <a:fld id="{0FB1A5D5-CE79-4724-AF1E-74067D2419C3}" type="slidenum">
              <a:rPr lang="tr-TR" smtClean="0"/>
              <a:t>‹#›</a:t>
            </a:fld>
            <a:endParaRPr lang="tr-TR"/>
          </a:p>
        </p:txBody>
      </p:sp>
    </p:spTree>
    <p:extLst>
      <p:ext uri="{BB962C8B-B14F-4D97-AF65-F5344CB8AC3E}">
        <p14:creationId xmlns:p14="http://schemas.microsoft.com/office/powerpoint/2010/main" val="293907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7CBB0F-33A1-87CE-3979-A427C0078FF5}"/>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D00D33B9-7644-B6F4-65C4-41D40EE16C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ADE59842-FF78-0F1D-984A-FA82B1840A8E}"/>
              </a:ext>
            </a:extLst>
          </p:cNvPr>
          <p:cNvSpPr>
            <a:spLocks noGrp="1"/>
          </p:cNvSpPr>
          <p:nvPr>
            <p:ph type="dt" sz="half" idx="10"/>
          </p:nvPr>
        </p:nvSpPr>
        <p:spPr/>
        <p:txBody>
          <a:bodyPr/>
          <a:lstStyle/>
          <a:p>
            <a:fld id="{1F3E6CF5-BE37-4427-B185-78674871A8FE}" type="datetimeFigureOut">
              <a:rPr lang="tr-TR" smtClean="0"/>
              <a:t>20.03.2024</a:t>
            </a:fld>
            <a:endParaRPr lang="tr-TR"/>
          </a:p>
        </p:txBody>
      </p:sp>
      <p:sp>
        <p:nvSpPr>
          <p:cNvPr id="5" name="Alt Bilgi Yer Tutucusu 4">
            <a:extLst>
              <a:ext uri="{FF2B5EF4-FFF2-40B4-BE49-F238E27FC236}">
                <a16:creationId xmlns:a16="http://schemas.microsoft.com/office/drawing/2014/main" id="{C9F9022E-2C57-E3FD-6689-8011570CFE9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0DE6C50-14B6-144F-285F-D3443D05CCD6}"/>
              </a:ext>
            </a:extLst>
          </p:cNvPr>
          <p:cNvSpPr>
            <a:spLocks noGrp="1"/>
          </p:cNvSpPr>
          <p:nvPr>
            <p:ph type="sldNum" sz="quarter" idx="12"/>
          </p:nvPr>
        </p:nvSpPr>
        <p:spPr/>
        <p:txBody>
          <a:bodyPr/>
          <a:lstStyle/>
          <a:p>
            <a:fld id="{0FB1A5D5-CE79-4724-AF1E-74067D2419C3}" type="slidenum">
              <a:rPr lang="tr-TR" smtClean="0"/>
              <a:t>‹#›</a:t>
            </a:fld>
            <a:endParaRPr lang="tr-TR"/>
          </a:p>
        </p:txBody>
      </p:sp>
    </p:spTree>
    <p:extLst>
      <p:ext uri="{BB962C8B-B14F-4D97-AF65-F5344CB8AC3E}">
        <p14:creationId xmlns:p14="http://schemas.microsoft.com/office/powerpoint/2010/main" val="3926909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9270FC-CC96-A870-1929-46BA7262FE7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A919601-8D3F-A843-2AFD-9458D3A008D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FA204998-9A51-E3CB-20E3-83362980306C}"/>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C54E82B5-456A-112F-5835-2D0A776B5FB9}"/>
              </a:ext>
            </a:extLst>
          </p:cNvPr>
          <p:cNvSpPr>
            <a:spLocks noGrp="1"/>
          </p:cNvSpPr>
          <p:nvPr>
            <p:ph type="dt" sz="half" idx="10"/>
          </p:nvPr>
        </p:nvSpPr>
        <p:spPr/>
        <p:txBody>
          <a:bodyPr/>
          <a:lstStyle/>
          <a:p>
            <a:fld id="{1F3E6CF5-BE37-4427-B185-78674871A8FE}" type="datetimeFigureOut">
              <a:rPr lang="tr-TR" smtClean="0"/>
              <a:t>20.03.2024</a:t>
            </a:fld>
            <a:endParaRPr lang="tr-TR"/>
          </a:p>
        </p:txBody>
      </p:sp>
      <p:sp>
        <p:nvSpPr>
          <p:cNvPr id="6" name="Alt Bilgi Yer Tutucusu 5">
            <a:extLst>
              <a:ext uri="{FF2B5EF4-FFF2-40B4-BE49-F238E27FC236}">
                <a16:creationId xmlns:a16="http://schemas.microsoft.com/office/drawing/2014/main" id="{4E618CCA-985F-F2C8-AE44-DC2134CDDE8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B041AC7-C50E-5321-6FFE-177CCBD3AE28}"/>
              </a:ext>
            </a:extLst>
          </p:cNvPr>
          <p:cNvSpPr>
            <a:spLocks noGrp="1"/>
          </p:cNvSpPr>
          <p:nvPr>
            <p:ph type="sldNum" sz="quarter" idx="12"/>
          </p:nvPr>
        </p:nvSpPr>
        <p:spPr/>
        <p:txBody>
          <a:bodyPr/>
          <a:lstStyle/>
          <a:p>
            <a:fld id="{0FB1A5D5-CE79-4724-AF1E-74067D2419C3}" type="slidenum">
              <a:rPr lang="tr-TR" smtClean="0"/>
              <a:t>‹#›</a:t>
            </a:fld>
            <a:endParaRPr lang="tr-TR"/>
          </a:p>
        </p:txBody>
      </p:sp>
    </p:spTree>
    <p:extLst>
      <p:ext uri="{BB962C8B-B14F-4D97-AF65-F5344CB8AC3E}">
        <p14:creationId xmlns:p14="http://schemas.microsoft.com/office/powerpoint/2010/main" val="1797487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AA2638-B764-B8A0-A498-A51097708C98}"/>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8C16565-7FF3-A7D4-BDC7-9AF1CD72F1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15B85563-BC8F-C413-0BAE-63F34F6362E5}"/>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D96DD49E-2AF6-2CD0-DFCF-958848DA69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8C43531C-FB13-F6D2-B201-269A1E4805BB}"/>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C674A452-623E-758F-CAF4-66896D8D3D11}"/>
              </a:ext>
            </a:extLst>
          </p:cNvPr>
          <p:cNvSpPr>
            <a:spLocks noGrp="1"/>
          </p:cNvSpPr>
          <p:nvPr>
            <p:ph type="dt" sz="half" idx="10"/>
          </p:nvPr>
        </p:nvSpPr>
        <p:spPr/>
        <p:txBody>
          <a:bodyPr/>
          <a:lstStyle/>
          <a:p>
            <a:fld id="{1F3E6CF5-BE37-4427-B185-78674871A8FE}" type="datetimeFigureOut">
              <a:rPr lang="tr-TR" smtClean="0"/>
              <a:t>20.03.2024</a:t>
            </a:fld>
            <a:endParaRPr lang="tr-TR"/>
          </a:p>
        </p:txBody>
      </p:sp>
      <p:sp>
        <p:nvSpPr>
          <p:cNvPr id="8" name="Alt Bilgi Yer Tutucusu 7">
            <a:extLst>
              <a:ext uri="{FF2B5EF4-FFF2-40B4-BE49-F238E27FC236}">
                <a16:creationId xmlns:a16="http://schemas.microsoft.com/office/drawing/2014/main" id="{53690001-B766-B932-ED6D-22B12EE7F0AE}"/>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7B4D2E34-D17F-DE3B-F941-A9252BFF3A24}"/>
              </a:ext>
            </a:extLst>
          </p:cNvPr>
          <p:cNvSpPr>
            <a:spLocks noGrp="1"/>
          </p:cNvSpPr>
          <p:nvPr>
            <p:ph type="sldNum" sz="quarter" idx="12"/>
          </p:nvPr>
        </p:nvSpPr>
        <p:spPr/>
        <p:txBody>
          <a:bodyPr/>
          <a:lstStyle/>
          <a:p>
            <a:fld id="{0FB1A5D5-CE79-4724-AF1E-74067D2419C3}" type="slidenum">
              <a:rPr lang="tr-TR" smtClean="0"/>
              <a:t>‹#›</a:t>
            </a:fld>
            <a:endParaRPr lang="tr-TR"/>
          </a:p>
        </p:txBody>
      </p:sp>
    </p:spTree>
    <p:extLst>
      <p:ext uri="{BB962C8B-B14F-4D97-AF65-F5344CB8AC3E}">
        <p14:creationId xmlns:p14="http://schemas.microsoft.com/office/powerpoint/2010/main" val="3335714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4837C3-D9FB-BE52-8A19-C1D52FF91AF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5B55CC07-139B-9EB5-22CD-0EE53B8D0AB5}"/>
              </a:ext>
            </a:extLst>
          </p:cNvPr>
          <p:cNvSpPr>
            <a:spLocks noGrp="1"/>
          </p:cNvSpPr>
          <p:nvPr>
            <p:ph type="dt" sz="half" idx="10"/>
          </p:nvPr>
        </p:nvSpPr>
        <p:spPr/>
        <p:txBody>
          <a:bodyPr/>
          <a:lstStyle/>
          <a:p>
            <a:fld id="{1F3E6CF5-BE37-4427-B185-78674871A8FE}" type="datetimeFigureOut">
              <a:rPr lang="tr-TR" smtClean="0"/>
              <a:t>20.03.2024</a:t>
            </a:fld>
            <a:endParaRPr lang="tr-TR"/>
          </a:p>
        </p:txBody>
      </p:sp>
      <p:sp>
        <p:nvSpPr>
          <p:cNvPr id="4" name="Alt Bilgi Yer Tutucusu 3">
            <a:extLst>
              <a:ext uri="{FF2B5EF4-FFF2-40B4-BE49-F238E27FC236}">
                <a16:creationId xmlns:a16="http://schemas.microsoft.com/office/drawing/2014/main" id="{92507BC2-29C8-CB04-406D-1CE2AFB0234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690F67A-C8BE-4C23-0FA7-40D991387A56}"/>
              </a:ext>
            </a:extLst>
          </p:cNvPr>
          <p:cNvSpPr>
            <a:spLocks noGrp="1"/>
          </p:cNvSpPr>
          <p:nvPr>
            <p:ph type="sldNum" sz="quarter" idx="12"/>
          </p:nvPr>
        </p:nvSpPr>
        <p:spPr/>
        <p:txBody>
          <a:bodyPr/>
          <a:lstStyle/>
          <a:p>
            <a:fld id="{0FB1A5D5-CE79-4724-AF1E-74067D2419C3}" type="slidenum">
              <a:rPr lang="tr-TR" smtClean="0"/>
              <a:t>‹#›</a:t>
            </a:fld>
            <a:endParaRPr lang="tr-TR"/>
          </a:p>
        </p:txBody>
      </p:sp>
    </p:spTree>
    <p:extLst>
      <p:ext uri="{BB962C8B-B14F-4D97-AF65-F5344CB8AC3E}">
        <p14:creationId xmlns:p14="http://schemas.microsoft.com/office/powerpoint/2010/main" val="717547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7D0B1617-6980-FB68-F982-8AA5125742B1}"/>
              </a:ext>
            </a:extLst>
          </p:cNvPr>
          <p:cNvSpPr>
            <a:spLocks noGrp="1"/>
          </p:cNvSpPr>
          <p:nvPr>
            <p:ph type="dt" sz="half" idx="10"/>
          </p:nvPr>
        </p:nvSpPr>
        <p:spPr/>
        <p:txBody>
          <a:bodyPr/>
          <a:lstStyle/>
          <a:p>
            <a:fld id="{1F3E6CF5-BE37-4427-B185-78674871A8FE}" type="datetimeFigureOut">
              <a:rPr lang="tr-TR" smtClean="0"/>
              <a:t>20.03.2024</a:t>
            </a:fld>
            <a:endParaRPr lang="tr-TR"/>
          </a:p>
        </p:txBody>
      </p:sp>
      <p:sp>
        <p:nvSpPr>
          <p:cNvPr id="3" name="Alt Bilgi Yer Tutucusu 2">
            <a:extLst>
              <a:ext uri="{FF2B5EF4-FFF2-40B4-BE49-F238E27FC236}">
                <a16:creationId xmlns:a16="http://schemas.microsoft.com/office/drawing/2014/main" id="{963F26FF-B017-AB3D-DBD5-A69BF4A85174}"/>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7AB5ECE1-BE00-283B-6EFA-2955AD620D95}"/>
              </a:ext>
            </a:extLst>
          </p:cNvPr>
          <p:cNvSpPr>
            <a:spLocks noGrp="1"/>
          </p:cNvSpPr>
          <p:nvPr>
            <p:ph type="sldNum" sz="quarter" idx="12"/>
          </p:nvPr>
        </p:nvSpPr>
        <p:spPr/>
        <p:txBody>
          <a:bodyPr/>
          <a:lstStyle/>
          <a:p>
            <a:fld id="{0FB1A5D5-CE79-4724-AF1E-74067D2419C3}" type="slidenum">
              <a:rPr lang="tr-TR" smtClean="0"/>
              <a:t>‹#›</a:t>
            </a:fld>
            <a:endParaRPr lang="tr-TR"/>
          </a:p>
        </p:txBody>
      </p:sp>
    </p:spTree>
    <p:extLst>
      <p:ext uri="{BB962C8B-B14F-4D97-AF65-F5344CB8AC3E}">
        <p14:creationId xmlns:p14="http://schemas.microsoft.com/office/powerpoint/2010/main" val="3160357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050859-C3C4-7E85-5A0B-7D62B0DACE1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5C33622-5994-12E8-4513-D6E246C0DB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C9F03EB9-6613-DEDF-2127-0BFC1DD33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D66540C-D514-238C-8382-991C182339DB}"/>
              </a:ext>
            </a:extLst>
          </p:cNvPr>
          <p:cNvSpPr>
            <a:spLocks noGrp="1"/>
          </p:cNvSpPr>
          <p:nvPr>
            <p:ph type="dt" sz="half" idx="10"/>
          </p:nvPr>
        </p:nvSpPr>
        <p:spPr/>
        <p:txBody>
          <a:bodyPr/>
          <a:lstStyle/>
          <a:p>
            <a:fld id="{1F3E6CF5-BE37-4427-B185-78674871A8FE}" type="datetimeFigureOut">
              <a:rPr lang="tr-TR" smtClean="0"/>
              <a:t>20.03.2024</a:t>
            </a:fld>
            <a:endParaRPr lang="tr-TR"/>
          </a:p>
        </p:txBody>
      </p:sp>
      <p:sp>
        <p:nvSpPr>
          <p:cNvPr id="6" name="Alt Bilgi Yer Tutucusu 5">
            <a:extLst>
              <a:ext uri="{FF2B5EF4-FFF2-40B4-BE49-F238E27FC236}">
                <a16:creationId xmlns:a16="http://schemas.microsoft.com/office/drawing/2014/main" id="{E41E64BA-474E-3D29-8687-32FA2D7122C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27F7149-03E8-553C-80B1-D38821E6437C}"/>
              </a:ext>
            </a:extLst>
          </p:cNvPr>
          <p:cNvSpPr>
            <a:spLocks noGrp="1"/>
          </p:cNvSpPr>
          <p:nvPr>
            <p:ph type="sldNum" sz="quarter" idx="12"/>
          </p:nvPr>
        </p:nvSpPr>
        <p:spPr/>
        <p:txBody>
          <a:bodyPr/>
          <a:lstStyle/>
          <a:p>
            <a:fld id="{0FB1A5D5-CE79-4724-AF1E-74067D2419C3}" type="slidenum">
              <a:rPr lang="tr-TR" smtClean="0"/>
              <a:t>‹#›</a:t>
            </a:fld>
            <a:endParaRPr lang="tr-TR"/>
          </a:p>
        </p:txBody>
      </p:sp>
    </p:spTree>
    <p:extLst>
      <p:ext uri="{BB962C8B-B14F-4D97-AF65-F5344CB8AC3E}">
        <p14:creationId xmlns:p14="http://schemas.microsoft.com/office/powerpoint/2010/main" val="1231836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4664B6-7574-8368-D8F1-4A143845E4F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548CA91D-9D7E-573B-76AD-37F89959B3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EA88ED3F-70B4-A32C-E69B-AF1FEFC8A7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0D8B2F8-3C55-3D31-C3EA-C0F76598E3CB}"/>
              </a:ext>
            </a:extLst>
          </p:cNvPr>
          <p:cNvSpPr>
            <a:spLocks noGrp="1"/>
          </p:cNvSpPr>
          <p:nvPr>
            <p:ph type="dt" sz="half" idx="10"/>
          </p:nvPr>
        </p:nvSpPr>
        <p:spPr/>
        <p:txBody>
          <a:bodyPr/>
          <a:lstStyle/>
          <a:p>
            <a:fld id="{1F3E6CF5-BE37-4427-B185-78674871A8FE}" type="datetimeFigureOut">
              <a:rPr lang="tr-TR" smtClean="0"/>
              <a:t>20.03.2024</a:t>
            </a:fld>
            <a:endParaRPr lang="tr-TR"/>
          </a:p>
        </p:txBody>
      </p:sp>
      <p:sp>
        <p:nvSpPr>
          <p:cNvPr id="6" name="Alt Bilgi Yer Tutucusu 5">
            <a:extLst>
              <a:ext uri="{FF2B5EF4-FFF2-40B4-BE49-F238E27FC236}">
                <a16:creationId xmlns:a16="http://schemas.microsoft.com/office/drawing/2014/main" id="{33FD6A9C-B60E-CE16-0600-C0DA91B25EE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9205098-5022-CC45-388F-D0256274EE38}"/>
              </a:ext>
            </a:extLst>
          </p:cNvPr>
          <p:cNvSpPr>
            <a:spLocks noGrp="1"/>
          </p:cNvSpPr>
          <p:nvPr>
            <p:ph type="sldNum" sz="quarter" idx="12"/>
          </p:nvPr>
        </p:nvSpPr>
        <p:spPr/>
        <p:txBody>
          <a:bodyPr/>
          <a:lstStyle/>
          <a:p>
            <a:fld id="{0FB1A5D5-CE79-4724-AF1E-74067D2419C3}" type="slidenum">
              <a:rPr lang="tr-TR" smtClean="0"/>
              <a:t>‹#›</a:t>
            </a:fld>
            <a:endParaRPr lang="tr-TR"/>
          </a:p>
        </p:txBody>
      </p:sp>
    </p:spTree>
    <p:extLst>
      <p:ext uri="{BB962C8B-B14F-4D97-AF65-F5344CB8AC3E}">
        <p14:creationId xmlns:p14="http://schemas.microsoft.com/office/powerpoint/2010/main" val="3161826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6B9DD90-5CB9-D8ED-5B53-99359C3711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50A490D-9302-502B-5CA8-4E14DFEDA3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3573F27-9358-6ECF-3D3E-716B983D81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F3E6CF5-BE37-4427-B185-78674871A8FE}" type="datetimeFigureOut">
              <a:rPr lang="tr-TR" smtClean="0"/>
              <a:t>20.03.2024</a:t>
            </a:fld>
            <a:endParaRPr lang="tr-TR"/>
          </a:p>
        </p:txBody>
      </p:sp>
      <p:sp>
        <p:nvSpPr>
          <p:cNvPr id="5" name="Alt Bilgi Yer Tutucusu 4">
            <a:extLst>
              <a:ext uri="{FF2B5EF4-FFF2-40B4-BE49-F238E27FC236}">
                <a16:creationId xmlns:a16="http://schemas.microsoft.com/office/drawing/2014/main" id="{832EB4E3-1E82-585B-3164-8AD9DB8A3C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E311C32A-CA12-8193-BDD9-9D86157C9D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B1A5D5-CE79-4724-AF1E-74067D2419C3}" type="slidenum">
              <a:rPr lang="tr-TR" smtClean="0"/>
              <a:t>‹#›</a:t>
            </a:fld>
            <a:endParaRPr lang="tr-TR"/>
          </a:p>
        </p:txBody>
      </p:sp>
    </p:spTree>
    <p:extLst>
      <p:ext uri="{BB962C8B-B14F-4D97-AF65-F5344CB8AC3E}">
        <p14:creationId xmlns:p14="http://schemas.microsoft.com/office/powerpoint/2010/main" val="77736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A7908BE-2179-5333-7FD5-C5D2AEA3F8DC}"/>
              </a:ext>
            </a:extLst>
          </p:cNvPr>
          <p:cNvSpPr>
            <a:spLocks noGrp="1"/>
          </p:cNvSpPr>
          <p:nvPr>
            <p:ph type="ctrTitle"/>
          </p:nvPr>
        </p:nvSpPr>
        <p:spPr>
          <a:xfrm>
            <a:off x="1524000" y="1293338"/>
            <a:ext cx="9144000" cy="3274592"/>
          </a:xfrm>
        </p:spPr>
        <p:txBody>
          <a:bodyPr anchor="ctr">
            <a:normAutofit/>
          </a:bodyPr>
          <a:lstStyle/>
          <a:p>
            <a:r>
              <a:rPr lang="tr-TR" sz="4500" dirty="0"/>
              <a:t>ORGANİZASYONLARDA ÇEVREYE UYUM VE DEĞİŞİMLE İLGİLİ </a:t>
            </a:r>
            <a:br>
              <a:rPr lang="tr-TR" sz="4500" dirty="0"/>
            </a:br>
            <a:r>
              <a:rPr lang="tr-TR" sz="4500" dirty="0"/>
              <a:t>YAKLAŞIMLAR</a:t>
            </a:r>
            <a:br>
              <a:rPr lang="tr-TR" sz="4500" dirty="0"/>
            </a:br>
            <a:r>
              <a:rPr lang="tr-TR" sz="4500" dirty="0"/>
              <a:t>6.HAFTA</a:t>
            </a:r>
            <a:br>
              <a:rPr lang="tr-TR" sz="4500" dirty="0"/>
            </a:br>
            <a:r>
              <a:rPr lang="tr-TR" sz="4500" dirty="0" err="1"/>
              <a:t>Dr.Öğr.Üyesi</a:t>
            </a:r>
            <a:r>
              <a:rPr lang="tr-TR" sz="4500" dirty="0"/>
              <a:t> Fatih Çallı</a:t>
            </a:r>
          </a:p>
        </p:txBody>
      </p:sp>
      <p:sp>
        <p:nvSpPr>
          <p:cNvPr id="3" name="Alt Başlık 2">
            <a:extLst>
              <a:ext uri="{FF2B5EF4-FFF2-40B4-BE49-F238E27FC236}">
                <a16:creationId xmlns:a16="http://schemas.microsoft.com/office/drawing/2014/main" id="{85142160-2794-6FB9-033F-2C568526505C}"/>
              </a:ext>
            </a:extLst>
          </p:cNvPr>
          <p:cNvSpPr>
            <a:spLocks noGrp="1"/>
          </p:cNvSpPr>
          <p:nvPr>
            <p:ph type="subTitle" idx="1"/>
          </p:nvPr>
        </p:nvSpPr>
        <p:spPr>
          <a:xfrm>
            <a:off x="1524000" y="5514052"/>
            <a:ext cx="9144000" cy="651910"/>
          </a:xfrm>
        </p:spPr>
        <p:txBody>
          <a:bodyPr anchor="ctr">
            <a:normAutofit/>
          </a:bodyPr>
          <a:lstStyle/>
          <a:p>
            <a:endParaRPr lang="tr-TR"/>
          </a:p>
        </p:txBody>
      </p:sp>
      <p:cxnSp>
        <p:nvCxnSpPr>
          <p:cNvPr id="33" name="Straight Connector 3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407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BC5FF46-3831-133F-68A5-2365CBB20B75}"/>
              </a:ext>
            </a:extLst>
          </p:cNvPr>
          <p:cNvSpPr>
            <a:spLocks noGrp="1"/>
          </p:cNvSpPr>
          <p:nvPr>
            <p:ph type="title"/>
          </p:nvPr>
        </p:nvSpPr>
        <p:spPr>
          <a:xfrm>
            <a:off x="466722" y="586855"/>
            <a:ext cx="3201366" cy="3387497"/>
          </a:xfrm>
        </p:spPr>
        <p:txBody>
          <a:bodyPr anchor="b">
            <a:normAutofit/>
          </a:bodyPr>
          <a:lstStyle/>
          <a:p>
            <a:pPr algn="r"/>
            <a:r>
              <a:rPr lang="tr-TR" sz="3400" b="1">
                <a:solidFill>
                  <a:srgbClr val="FFFFFF"/>
                </a:solidFill>
              </a:rPr>
              <a:t>1.ÇEVREYE UYUM (ADAPTASYON) YAKLAŞIMLARI</a:t>
            </a:r>
            <a:endParaRPr lang="tr-TR" sz="3400">
              <a:solidFill>
                <a:srgbClr val="FFFFFF"/>
              </a:solidFill>
            </a:endParaRPr>
          </a:p>
        </p:txBody>
      </p:sp>
      <p:sp>
        <p:nvSpPr>
          <p:cNvPr id="3" name="İçerik Yer Tutucusu 2">
            <a:extLst>
              <a:ext uri="{FF2B5EF4-FFF2-40B4-BE49-F238E27FC236}">
                <a16:creationId xmlns:a16="http://schemas.microsoft.com/office/drawing/2014/main" id="{36BA454D-EB82-4757-064B-7FA94311FFA9}"/>
              </a:ext>
            </a:extLst>
          </p:cNvPr>
          <p:cNvSpPr>
            <a:spLocks noGrp="1"/>
          </p:cNvSpPr>
          <p:nvPr>
            <p:ph idx="1"/>
          </p:nvPr>
        </p:nvSpPr>
        <p:spPr>
          <a:xfrm>
            <a:off x="4810259" y="649480"/>
            <a:ext cx="6555347" cy="5546047"/>
          </a:xfrm>
        </p:spPr>
        <p:txBody>
          <a:bodyPr anchor="ctr">
            <a:normAutofit/>
          </a:bodyPr>
          <a:lstStyle/>
          <a:p>
            <a:r>
              <a:rPr lang="tr-TR" sz="2000" b="0" i="0" dirty="0">
                <a:effectLst/>
                <a:latin typeface="Google Sans"/>
              </a:rPr>
              <a:t>Örgütsel gruplaşma, bir örgüt içinde çalışan bireylerin, ortak amaçlar, değerler veya çıkarlar etrafında bir araya gelerek oluşturdukları grupları ifade eder. Bu gruplar, resmi veya gayri resmi olabilir ve örgütsel yaşamın önemli bir parçasını oluşturur.</a:t>
            </a:r>
          </a:p>
          <a:p>
            <a:r>
              <a:rPr lang="tr-TR" sz="2000" b="1" i="0" dirty="0">
                <a:effectLst/>
                <a:latin typeface="Google Sans"/>
              </a:rPr>
              <a:t>Örgütsel Gruplaşmanın Özellikleri:</a:t>
            </a:r>
            <a:endParaRPr lang="tr-TR" sz="2000" b="0" i="0" dirty="0">
              <a:effectLst/>
              <a:latin typeface="Google Sans"/>
            </a:endParaRPr>
          </a:p>
          <a:p>
            <a:pPr>
              <a:buFont typeface="Arial" panose="020B0604020202020204" pitchFamily="34" charset="0"/>
              <a:buChar char="•"/>
            </a:pPr>
            <a:r>
              <a:rPr lang="tr-TR" sz="2000" b="1" i="0" dirty="0">
                <a:effectLst/>
                <a:latin typeface="Google Sans"/>
              </a:rPr>
              <a:t>Ortak Amaç veya Değerler:</a:t>
            </a:r>
            <a:r>
              <a:rPr lang="tr-TR" sz="2000" b="0" i="0" dirty="0">
                <a:effectLst/>
                <a:latin typeface="Google Sans"/>
              </a:rPr>
              <a:t> Gruplaşmanın temelini oluşturan ortak bir amaç veya değerler bulunur.</a:t>
            </a:r>
          </a:p>
          <a:p>
            <a:pPr>
              <a:buFont typeface="Arial" panose="020B0604020202020204" pitchFamily="34" charset="0"/>
              <a:buChar char="•"/>
            </a:pPr>
            <a:r>
              <a:rPr lang="tr-TR" sz="2000" b="1" i="0" dirty="0">
                <a:effectLst/>
                <a:latin typeface="Google Sans"/>
              </a:rPr>
              <a:t>Sosyal Etkileşim:</a:t>
            </a:r>
            <a:r>
              <a:rPr lang="tr-TR" sz="2000" b="0" i="0" dirty="0">
                <a:effectLst/>
                <a:latin typeface="Google Sans"/>
              </a:rPr>
              <a:t> Grup üyeleri arasında düzenli bir şekilde etkileşim ve iletişim gerçekleşir.</a:t>
            </a:r>
          </a:p>
          <a:p>
            <a:pPr>
              <a:buFont typeface="Arial" panose="020B0604020202020204" pitchFamily="34" charset="0"/>
              <a:buChar char="•"/>
            </a:pPr>
            <a:r>
              <a:rPr lang="tr-TR" sz="2000" b="1" i="0" dirty="0">
                <a:effectLst/>
                <a:latin typeface="Google Sans"/>
              </a:rPr>
              <a:t>Grup Kimliği:</a:t>
            </a:r>
            <a:r>
              <a:rPr lang="tr-TR" sz="2000" b="0" i="0" dirty="0">
                <a:effectLst/>
                <a:latin typeface="Google Sans"/>
              </a:rPr>
              <a:t> Grup üyeleri, kendilerini gruba ait hisseder ve ortak bir kimlik geliştirirler.</a:t>
            </a:r>
          </a:p>
          <a:p>
            <a:pPr>
              <a:buFont typeface="Arial" panose="020B0604020202020204" pitchFamily="34" charset="0"/>
              <a:buChar char="•"/>
            </a:pPr>
            <a:r>
              <a:rPr lang="tr-TR" sz="2000" b="1" i="0" dirty="0">
                <a:effectLst/>
                <a:latin typeface="Google Sans"/>
              </a:rPr>
              <a:t>Grup Normları:</a:t>
            </a:r>
            <a:r>
              <a:rPr lang="tr-TR" sz="2000" b="0" i="0" dirty="0">
                <a:effectLst/>
                <a:latin typeface="Google Sans"/>
              </a:rPr>
              <a:t> Grup üyelerinin uyması beklenen davranış kuralları ve standartları oluşur.</a:t>
            </a:r>
          </a:p>
          <a:p>
            <a:pPr marL="0" indent="0">
              <a:buNone/>
            </a:pPr>
            <a:endParaRPr lang="tr-TR" sz="2000" b="1" dirty="0"/>
          </a:p>
        </p:txBody>
      </p:sp>
    </p:spTree>
    <p:extLst>
      <p:ext uri="{BB962C8B-B14F-4D97-AF65-F5344CB8AC3E}">
        <p14:creationId xmlns:p14="http://schemas.microsoft.com/office/powerpoint/2010/main" val="2435949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4BC5FF46-3831-133F-68A5-2365CBB20B75}"/>
              </a:ext>
            </a:extLst>
          </p:cNvPr>
          <p:cNvSpPr>
            <a:spLocks noGrp="1"/>
          </p:cNvSpPr>
          <p:nvPr>
            <p:ph type="title"/>
          </p:nvPr>
        </p:nvSpPr>
        <p:spPr>
          <a:xfrm>
            <a:off x="826396" y="586855"/>
            <a:ext cx="4230100" cy="3387497"/>
          </a:xfrm>
        </p:spPr>
        <p:txBody>
          <a:bodyPr anchor="b">
            <a:normAutofit/>
          </a:bodyPr>
          <a:lstStyle/>
          <a:p>
            <a:pPr algn="r"/>
            <a:r>
              <a:rPr lang="tr-TR" sz="4000" b="1">
                <a:solidFill>
                  <a:srgbClr val="FFFFFF"/>
                </a:solidFill>
              </a:rPr>
              <a:t>1.ÇEVREYE UYUM (ADAPTASYON) YAKLAŞIMLARI</a:t>
            </a:r>
            <a:endParaRPr lang="tr-TR" sz="4000">
              <a:solidFill>
                <a:srgbClr val="FFFFFF"/>
              </a:solidFill>
            </a:endParaRPr>
          </a:p>
        </p:txBody>
      </p:sp>
      <p:sp>
        <p:nvSpPr>
          <p:cNvPr id="3" name="İçerik Yer Tutucusu 2">
            <a:extLst>
              <a:ext uri="{FF2B5EF4-FFF2-40B4-BE49-F238E27FC236}">
                <a16:creationId xmlns:a16="http://schemas.microsoft.com/office/drawing/2014/main" id="{36BA454D-EB82-4757-064B-7FA94311FFA9}"/>
              </a:ext>
            </a:extLst>
          </p:cNvPr>
          <p:cNvSpPr>
            <a:spLocks noGrp="1"/>
          </p:cNvSpPr>
          <p:nvPr>
            <p:ph idx="1"/>
          </p:nvPr>
        </p:nvSpPr>
        <p:spPr>
          <a:xfrm>
            <a:off x="6503158" y="649480"/>
            <a:ext cx="4862447" cy="5546047"/>
          </a:xfrm>
        </p:spPr>
        <p:txBody>
          <a:bodyPr anchor="ctr">
            <a:normAutofit/>
          </a:bodyPr>
          <a:lstStyle/>
          <a:p>
            <a:r>
              <a:rPr lang="tr-TR" sz="1400" b="1" i="0">
                <a:effectLst/>
                <a:latin typeface="Google Sans"/>
              </a:rPr>
              <a:t>Örgütsel Gruplaşmanın Türleri:</a:t>
            </a:r>
            <a:endParaRPr lang="tr-TR" sz="1400" b="0" i="0">
              <a:effectLst/>
              <a:latin typeface="Google Sans"/>
            </a:endParaRPr>
          </a:p>
          <a:p>
            <a:pPr lvl="1"/>
            <a:r>
              <a:rPr lang="tr-TR" sz="1400" b="1" i="0">
                <a:effectLst/>
                <a:latin typeface="Google Sans"/>
              </a:rPr>
              <a:t>Resmi Gruplar:</a:t>
            </a:r>
            <a:r>
              <a:rPr lang="tr-TR" sz="1400" b="0" i="0">
                <a:effectLst/>
                <a:latin typeface="Google Sans"/>
              </a:rPr>
              <a:t> Örgüt tarafından oluşturulan ve belirli bir amaca hizmet eden gruplardır. Örneğin, departmanlar, ekipler ve komiteler resmi gruplara örnektir.</a:t>
            </a:r>
          </a:p>
          <a:p>
            <a:pPr lvl="1"/>
            <a:r>
              <a:rPr lang="tr-TR" sz="1400" b="1" i="0">
                <a:effectLst/>
                <a:latin typeface="Google Sans"/>
              </a:rPr>
              <a:t>Gayri Resmi Gruplar:</a:t>
            </a:r>
            <a:r>
              <a:rPr lang="tr-TR" sz="1400" b="0" i="0">
                <a:effectLst/>
                <a:latin typeface="Google Sans"/>
              </a:rPr>
              <a:t> Örgüt tarafından resmi olarak tanınmayan, ancak kendiliğinden oluşan gruplardır. Arkadaş grupları, ilgi alanlarına göre oluşan gruplar ve kahve grupları gayri resmi gruplara örnektir.</a:t>
            </a:r>
          </a:p>
          <a:p>
            <a:r>
              <a:rPr lang="tr-TR" sz="1400" b="1" i="0">
                <a:effectLst/>
                <a:latin typeface="Google Sans"/>
              </a:rPr>
              <a:t>Örgütsel Gruplaşmanın Faydaları:</a:t>
            </a:r>
            <a:endParaRPr lang="tr-TR" sz="1400" b="0" i="0">
              <a:effectLst/>
              <a:latin typeface="Google Sans"/>
            </a:endParaRPr>
          </a:p>
          <a:p>
            <a:pPr lvl="1"/>
            <a:r>
              <a:rPr lang="tr-TR" sz="1400" b="1" i="0">
                <a:effectLst/>
                <a:latin typeface="Google Sans"/>
              </a:rPr>
              <a:t>İşbirliği ve Koordinasyon:</a:t>
            </a:r>
            <a:r>
              <a:rPr lang="tr-TR" sz="1400" b="0" i="0">
                <a:effectLst/>
                <a:latin typeface="Google Sans"/>
              </a:rPr>
              <a:t> Gruplaşma, işbirliği ve koordinasyonu artırarak örgütsel hedeflerin daha kolay ve hızlı bir şekilde gerçekleştirilmesine katkıda bulunur.</a:t>
            </a:r>
          </a:p>
          <a:p>
            <a:pPr lvl="1"/>
            <a:r>
              <a:rPr lang="tr-TR" sz="1400" b="1" i="0">
                <a:effectLst/>
                <a:latin typeface="Google Sans"/>
              </a:rPr>
              <a:t>Motivasyon ve Bağlılık:</a:t>
            </a:r>
            <a:r>
              <a:rPr lang="tr-TR" sz="1400" b="0" i="0">
                <a:effectLst/>
                <a:latin typeface="Google Sans"/>
              </a:rPr>
              <a:t> Grup üyeleri, gruptan aldıkları destek ve teşvik sayesinde daha motive ve örgütlerine daha bağlı hale gelirler.</a:t>
            </a:r>
          </a:p>
          <a:p>
            <a:pPr lvl="1"/>
            <a:r>
              <a:rPr lang="tr-TR" sz="1400" b="1" i="0">
                <a:effectLst/>
                <a:latin typeface="Google Sans"/>
              </a:rPr>
              <a:t>Bilgi ve Deneyim Paylaşımı:</a:t>
            </a:r>
            <a:r>
              <a:rPr lang="tr-TR" sz="1400" b="0" i="0">
                <a:effectLst/>
                <a:latin typeface="Google Sans"/>
              </a:rPr>
              <a:t> Grup üyeleri, bilgi ve deneyimlerini paylaşarak örgütsel öğrenmeyi ve gelişmeyi teşvik ederler.</a:t>
            </a:r>
          </a:p>
          <a:p>
            <a:pPr lvl="1"/>
            <a:r>
              <a:rPr lang="tr-TR" sz="1400" b="1" i="0">
                <a:effectLst/>
                <a:latin typeface="Google Sans"/>
              </a:rPr>
              <a:t>Sosyal Destek:</a:t>
            </a:r>
            <a:r>
              <a:rPr lang="tr-TR" sz="1400" b="0" i="0">
                <a:effectLst/>
                <a:latin typeface="Google Sans"/>
              </a:rPr>
              <a:t> Grup üyeleri, birbirlerine sosyal ve duygusal destek sağlayarak zorluklarla daha kolay başa çıkabilirler.</a:t>
            </a:r>
          </a:p>
          <a:p>
            <a:pPr marL="0" indent="0">
              <a:buNone/>
            </a:pPr>
            <a:endParaRPr lang="tr-TR" sz="1400" b="1"/>
          </a:p>
        </p:txBody>
      </p:sp>
    </p:spTree>
    <p:extLst>
      <p:ext uri="{BB962C8B-B14F-4D97-AF65-F5344CB8AC3E}">
        <p14:creationId xmlns:p14="http://schemas.microsoft.com/office/powerpoint/2010/main" val="3069431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BC5FF46-3831-133F-68A5-2365CBB20B75}"/>
              </a:ext>
            </a:extLst>
          </p:cNvPr>
          <p:cNvSpPr>
            <a:spLocks noGrp="1"/>
          </p:cNvSpPr>
          <p:nvPr>
            <p:ph type="title"/>
          </p:nvPr>
        </p:nvSpPr>
        <p:spPr>
          <a:xfrm>
            <a:off x="586478" y="1683756"/>
            <a:ext cx="3115265" cy="2396359"/>
          </a:xfrm>
        </p:spPr>
        <p:txBody>
          <a:bodyPr anchor="b">
            <a:normAutofit/>
          </a:bodyPr>
          <a:lstStyle/>
          <a:p>
            <a:pPr algn="r"/>
            <a:r>
              <a:rPr lang="tr-TR" sz="3400" b="1">
                <a:solidFill>
                  <a:srgbClr val="FFFFFF"/>
                </a:solidFill>
              </a:rPr>
              <a:t>1.ÇEVREYE UYUM (ADAPTASYON) YAKLAŞIMLARI</a:t>
            </a:r>
            <a:endParaRPr lang="tr-TR" sz="3400">
              <a:solidFill>
                <a:srgbClr val="FFFFFF"/>
              </a:solidFill>
            </a:endParaRPr>
          </a:p>
        </p:txBody>
      </p:sp>
      <p:graphicFrame>
        <p:nvGraphicFramePr>
          <p:cNvPr id="5" name="İçerik Yer Tutucusu 2">
            <a:extLst>
              <a:ext uri="{FF2B5EF4-FFF2-40B4-BE49-F238E27FC236}">
                <a16:creationId xmlns:a16="http://schemas.microsoft.com/office/drawing/2014/main" id="{154E6A41-9C7F-A758-0860-A743D17747A2}"/>
              </a:ext>
            </a:extLst>
          </p:cNvPr>
          <p:cNvGraphicFramePr>
            <a:graphicFrameLocks noGrp="1"/>
          </p:cNvGraphicFramePr>
          <p:nvPr>
            <p:ph idx="1"/>
            <p:extLst>
              <p:ext uri="{D42A27DB-BD31-4B8C-83A1-F6EECF244321}">
                <p14:modId xmlns:p14="http://schemas.microsoft.com/office/powerpoint/2010/main" val="380757109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3348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BC5FF46-3831-133F-68A5-2365CBB20B75}"/>
              </a:ext>
            </a:extLst>
          </p:cNvPr>
          <p:cNvSpPr>
            <a:spLocks noGrp="1"/>
          </p:cNvSpPr>
          <p:nvPr>
            <p:ph type="title"/>
          </p:nvPr>
        </p:nvSpPr>
        <p:spPr>
          <a:xfrm>
            <a:off x="686834" y="1153572"/>
            <a:ext cx="3200400" cy="4461163"/>
          </a:xfrm>
        </p:spPr>
        <p:txBody>
          <a:bodyPr>
            <a:normAutofit/>
          </a:bodyPr>
          <a:lstStyle/>
          <a:p>
            <a:r>
              <a:rPr lang="tr-TR" sz="3400" b="1">
                <a:solidFill>
                  <a:srgbClr val="FFFFFF"/>
                </a:solidFill>
              </a:rPr>
              <a:t>1.ÇEVREYE UYUM (ADAPTASYON) YAKLAŞIMLARI</a:t>
            </a:r>
            <a:endParaRPr lang="tr-TR" sz="34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36BA454D-EB82-4757-064B-7FA94311FFA9}"/>
              </a:ext>
            </a:extLst>
          </p:cNvPr>
          <p:cNvSpPr>
            <a:spLocks noGrp="1"/>
          </p:cNvSpPr>
          <p:nvPr>
            <p:ph idx="1"/>
          </p:nvPr>
        </p:nvSpPr>
        <p:spPr>
          <a:xfrm>
            <a:off x="4447308" y="591344"/>
            <a:ext cx="6906491" cy="5585619"/>
          </a:xfrm>
        </p:spPr>
        <p:txBody>
          <a:bodyPr anchor="ctr">
            <a:normAutofit/>
          </a:bodyPr>
          <a:lstStyle/>
          <a:p>
            <a:pPr marL="0" indent="0">
              <a:buNone/>
            </a:pPr>
            <a:r>
              <a:rPr lang="tr-TR" b="1" dirty="0"/>
              <a:t>1.4. Strateji kavramı</a:t>
            </a:r>
          </a:p>
          <a:p>
            <a:pPr marL="0" indent="0" algn="just">
              <a:buNone/>
            </a:pPr>
            <a:r>
              <a:rPr lang="tr-TR" dirty="0"/>
              <a:t>	Strateji “</a:t>
            </a:r>
            <a:r>
              <a:rPr lang="tr-TR" b="1" dirty="0"/>
              <a:t>ne olduğu, ne olacağı, nereye ve neden gitmek istendiği</a:t>
            </a:r>
            <a:r>
              <a:rPr lang="tr-TR" dirty="0"/>
              <a:t>” soruları ile yakından ilgilidir. Bu kavram, insanlık tarihinin başlangıcından itibaren daha çok askeri alanda kabul görmüş ve günümüze kadar çeşitli evrelerden geçerek gelmiştir. Vahye dayalı dinler, diğer inanç grupları ve insan toplulukları farklı isimlerle de olsa stratejiye yer vermişlerdir. Kutsal kitaplar, çeşitli yazılı metinler, kuşaktan kuşağa aktarılan hikaye, efsane ve öyküler bu kavramın gelişimine katkı sağlamışlardır. </a:t>
            </a:r>
          </a:p>
          <a:p>
            <a:endParaRPr lang="tr-TR" dirty="0"/>
          </a:p>
        </p:txBody>
      </p:sp>
    </p:spTree>
    <p:extLst>
      <p:ext uri="{BB962C8B-B14F-4D97-AF65-F5344CB8AC3E}">
        <p14:creationId xmlns:p14="http://schemas.microsoft.com/office/powerpoint/2010/main" val="548320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C5FF46-3831-133F-68A5-2365CBB20B75}"/>
              </a:ext>
            </a:extLst>
          </p:cNvPr>
          <p:cNvSpPr>
            <a:spLocks noGrp="1"/>
          </p:cNvSpPr>
          <p:nvPr>
            <p:ph type="title"/>
          </p:nvPr>
        </p:nvSpPr>
        <p:spPr/>
        <p:txBody>
          <a:bodyPr/>
          <a:lstStyle/>
          <a:p>
            <a:r>
              <a:rPr lang="tr-TR" sz="4400" b="1" dirty="0">
                <a:solidFill>
                  <a:schemeClr val="tx1"/>
                </a:solidFill>
              </a:rPr>
              <a:t>1.ÇEVREYE UYUM (ADAPTASYON) YAKLAŞIMLARI</a:t>
            </a:r>
            <a:endParaRPr lang="tr-TR" dirty="0"/>
          </a:p>
        </p:txBody>
      </p:sp>
      <p:sp>
        <p:nvSpPr>
          <p:cNvPr id="3" name="İçerik Yer Tutucusu 2">
            <a:extLst>
              <a:ext uri="{FF2B5EF4-FFF2-40B4-BE49-F238E27FC236}">
                <a16:creationId xmlns:a16="http://schemas.microsoft.com/office/drawing/2014/main" id="{36BA454D-EB82-4757-064B-7FA94311FFA9}"/>
              </a:ext>
            </a:extLst>
          </p:cNvPr>
          <p:cNvSpPr>
            <a:spLocks noGrp="1"/>
          </p:cNvSpPr>
          <p:nvPr>
            <p:ph idx="1"/>
          </p:nvPr>
        </p:nvSpPr>
        <p:spPr>
          <a:xfrm>
            <a:off x="439838" y="1825624"/>
            <a:ext cx="10913962" cy="4852967"/>
          </a:xfrm>
        </p:spPr>
        <p:txBody>
          <a:bodyPr>
            <a:normAutofit lnSpcReduction="10000"/>
          </a:bodyPr>
          <a:lstStyle/>
          <a:p>
            <a:pPr marL="0" indent="0">
              <a:buNone/>
            </a:pPr>
            <a:r>
              <a:rPr lang="tr-TR" sz="2400" b="1" dirty="0"/>
              <a:t>1.4.</a:t>
            </a:r>
            <a:r>
              <a:rPr lang="tr-TR" sz="1100" b="1" dirty="0"/>
              <a:t> </a:t>
            </a:r>
            <a:r>
              <a:rPr lang="tr-TR" sz="2400" b="1" dirty="0"/>
              <a:t>Strateji kavramı</a:t>
            </a:r>
          </a:p>
          <a:p>
            <a:pPr algn="l"/>
            <a:r>
              <a:rPr lang="tr-TR" sz="2400" b="1" i="0" dirty="0">
                <a:solidFill>
                  <a:srgbClr val="1F1F1F"/>
                </a:solidFill>
                <a:effectLst/>
                <a:latin typeface="Google Sans"/>
              </a:rPr>
              <a:t>Stratejinin Çevreye Uyumda Rolü:</a:t>
            </a:r>
            <a:endParaRPr lang="tr-TR" sz="2400" b="0" i="0" dirty="0">
              <a:solidFill>
                <a:srgbClr val="1F1F1F"/>
              </a:solidFill>
              <a:effectLst/>
              <a:latin typeface="Google Sans"/>
            </a:endParaRPr>
          </a:p>
          <a:p>
            <a:pPr algn="l"/>
            <a:r>
              <a:rPr lang="tr-TR" sz="2400" b="0" i="0" dirty="0">
                <a:solidFill>
                  <a:srgbClr val="1F1F1F"/>
                </a:solidFill>
                <a:effectLst/>
                <a:latin typeface="Google Sans"/>
              </a:rPr>
              <a:t>Strateji, organizasyonun çevresine uyum sağlamasına yardımcı olur. Bunu şu şekilde yapar:</a:t>
            </a:r>
          </a:p>
          <a:p>
            <a:pPr lvl="1"/>
            <a:r>
              <a:rPr lang="tr-TR" sz="1400" b="1" i="0" dirty="0">
                <a:solidFill>
                  <a:srgbClr val="1F1F1F"/>
                </a:solidFill>
                <a:effectLst/>
                <a:latin typeface="Google Sans"/>
              </a:rPr>
              <a:t>Çevresel Farkındalık:</a:t>
            </a:r>
            <a:r>
              <a:rPr lang="tr-TR" sz="1400" b="0" i="0" dirty="0">
                <a:solidFill>
                  <a:srgbClr val="1F1F1F"/>
                </a:solidFill>
                <a:effectLst/>
                <a:latin typeface="Google Sans"/>
              </a:rPr>
              <a:t> Strateji, organizasyonun çevresindeki </a:t>
            </a:r>
            <a:r>
              <a:rPr lang="tr-TR" sz="1400" b="1" i="0" dirty="0">
                <a:solidFill>
                  <a:srgbClr val="1F1F1F"/>
                </a:solidFill>
                <a:effectLst/>
                <a:latin typeface="Google Sans"/>
              </a:rPr>
              <a:t>değişiklikleri</a:t>
            </a:r>
            <a:r>
              <a:rPr lang="tr-TR" sz="1400" b="0" i="0" dirty="0">
                <a:solidFill>
                  <a:srgbClr val="1F1F1F"/>
                </a:solidFill>
                <a:effectLst/>
                <a:latin typeface="Google Sans"/>
              </a:rPr>
              <a:t> ve </a:t>
            </a:r>
            <a:r>
              <a:rPr lang="tr-TR" sz="1400" b="1" i="0" dirty="0">
                <a:solidFill>
                  <a:srgbClr val="1F1F1F"/>
                </a:solidFill>
                <a:effectLst/>
                <a:latin typeface="Google Sans"/>
              </a:rPr>
              <a:t>trendleri</a:t>
            </a:r>
            <a:r>
              <a:rPr lang="tr-TR" sz="1400" b="0" i="0" dirty="0">
                <a:solidFill>
                  <a:srgbClr val="1F1F1F"/>
                </a:solidFill>
                <a:effectLst/>
                <a:latin typeface="Google Sans"/>
              </a:rPr>
              <a:t> analiz etmesine ve bunlara </a:t>
            </a:r>
            <a:r>
              <a:rPr lang="tr-TR" sz="1400" b="1" i="0" dirty="0">
                <a:solidFill>
                  <a:srgbClr val="1F1F1F"/>
                </a:solidFill>
                <a:effectLst/>
                <a:latin typeface="Google Sans"/>
              </a:rPr>
              <a:t>uygun planlar</a:t>
            </a:r>
            <a:r>
              <a:rPr lang="tr-TR" sz="1400" b="0" i="0" dirty="0">
                <a:solidFill>
                  <a:srgbClr val="1F1F1F"/>
                </a:solidFill>
                <a:effectLst/>
                <a:latin typeface="Google Sans"/>
              </a:rPr>
              <a:t> yapmasına yardımcı olur.</a:t>
            </a:r>
          </a:p>
          <a:p>
            <a:pPr lvl="1"/>
            <a:r>
              <a:rPr lang="tr-TR" sz="1400" b="1" i="0" dirty="0">
                <a:solidFill>
                  <a:srgbClr val="1F1F1F"/>
                </a:solidFill>
                <a:effectLst/>
                <a:latin typeface="Google Sans"/>
              </a:rPr>
              <a:t>Hedef Belirleme:</a:t>
            </a:r>
            <a:r>
              <a:rPr lang="tr-TR" sz="1400" b="0" i="0" dirty="0">
                <a:solidFill>
                  <a:srgbClr val="1F1F1F"/>
                </a:solidFill>
                <a:effectLst/>
                <a:latin typeface="Google Sans"/>
              </a:rPr>
              <a:t> Strateji, organizasyonun </a:t>
            </a:r>
            <a:r>
              <a:rPr lang="tr-TR" sz="1400" b="1" i="0" dirty="0">
                <a:solidFill>
                  <a:srgbClr val="1F1F1F"/>
                </a:solidFill>
                <a:effectLst/>
                <a:latin typeface="Google Sans"/>
              </a:rPr>
              <a:t>uzun vadeli hedeflerini</a:t>
            </a:r>
            <a:r>
              <a:rPr lang="tr-TR" sz="1400" b="0" i="0" dirty="0">
                <a:solidFill>
                  <a:srgbClr val="1F1F1F"/>
                </a:solidFill>
                <a:effectLst/>
                <a:latin typeface="Google Sans"/>
              </a:rPr>
              <a:t> belirlemesine ve bu hedeflere ulaşmak için </a:t>
            </a:r>
            <a:r>
              <a:rPr lang="tr-TR" sz="1400" b="1" i="0" dirty="0">
                <a:solidFill>
                  <a:srgbClr val="1F1F1F"/>
                </a:solidFill>
                <a:effectLst/>
                <a:latin typeface="Google Sans"/>
              </a:rPr>
              <a:t>izlenecek yolu</a:t>
            </a:r>
            <a:r>
              <a:rPr lang="tr-TR" sz="1400" b="0" i="0" dirty="0">
                <a:solidFill>
                  <a:srgbClr val="1F1F1F"/>
                </a:solidFill>
                <a:effectLst/>
                <a:latin typeface="Google Sans"/>
              </a:rPr>
              <a:t> çizmesine yardımcı olur.</a:t>
            </a:r>
          </a:p>
          <a:p>
            <a:pPr lvl="1"/>
            <a:r>
              <a:rPr lang="tr-TR" sz="1400" b="1" i="0" dirty="0">
                <a:solidFill>
                  <a:srgbClr val="1F1F1F"/>
                </a:solidFill>
                <a:effectLst/>
                <a:latin typeface="Google Sans"/>
              </a:rPr>
              <a:t>Kaynakların Tahsisi:</a:t>
            </a:r>
            <a:r>
              <a:rPr lang="tr-TR" sz="1400" b="0" i="0" dirty="0">
                <a:solidFill>
                  <a:srgbClr val="1F1F1F"/>
                </a:solidFill>
                <a:effectLst/>
                <a:latin typeface="Google Sans"/>
              </a:rPr>
              <a:t> Strateji, organizasyonun </a:t>
            </a:r>
            <a:r>
              <a:rPr lang="tr-TR" sz="1400" b="1" i="0" dirty="0">
                <a:solidFill>
                  <a:srgbClr val="1F1F1F"/>
                </a:solidFill>
                <a:effectLst/>
                <a:latin typeface="Google Sans"/>
              </a:rPr>
              <a:t>kaynaklarını</a:t>
            </a:r>
            <a:r>
              <a:rPr lang="tr-TR" sz="1400" b="0" i="0" dirty="0">
                <a:solidFill>
                  <a:srgbClr val="1F1F1F"/>
                </a:solidFill>
                <a:effectLst/>
                <a:latin typeface="Google Sans"/>
              </a:rPr>
              <a:t> en etkin şekilde </a:t>
            </a:r>
            <a:r>
              <a:rPr lang="tr-TR" sz="1400" b="1" i="0" dirty="0">
                <a:solidFill>
                  <a:srgbClr val="1F1F1F"/>
                </a:solidFill>
                <a:effectLst/>
                <a:latin typeface="Google Sans"/>
              </a:rPr>
              <a:t>kullanmasına</a:t>
            </a:r>
            <a:r>
              <a:rPr lang="tr-TR" sz="1400" b="0" i="0" dirty="0">
                <a:solidFill>
                  <a:srgbClr val="1F1F1F"/>
                </a:solidFill>
                <a:effectLst/>
                <a:latin typeface="Google Sans"/>
              </a:rPr>
              <a:t> yardımcı olur.</a:t>
            </a:r>
          </a:p>
          <a:p>
            <a:pPr lvl="1"/>
            <a:r>
              <a:rPr lang="tr-TR" sz="1400" b="1" i="0" dirty="0">
                <a:solidFill>
                  <a:srgbClr val="1F1F1F"/>
                </a:solidFill>
                <a:effectLst/>
                <a:latin typeface="Google Sans"/>
              </a:rPr>
              <a:t>Değişime Uyum:</a:t>
            </a:r>
            <a:r>
              <a:rPr lang="tr-TR" sz="1400" b="0" i="0" dirty="0">
                <a:solidFill>
                  <a:srgbClr val="1F1F1F"/>
                </a:solidFill>
                <a:effectLst/>
                <a:latin typeface="Google Sans"/>
              </a:rPr>
              <a:t> Strateji, organizasyonun </a:t>
            </a:r>
            <a:r>
              <a:rPr lang="tr-TR" sz="1400" b="1" i="0" dirty="0">
                <a:solidFill>
                  <a:srgbClr val="1F1F1F"/>
                </a:solidFill>
                <a:effectLst/>
                <a:latin typeface="Google Sans"/>
              </a:rPr>
              <a:t>değişime</a:t>
            </a:r>
            <a:r>
              <a:rPr lang="tr-TR" sz="1400" b="0" i="0" dirty="0">
                <a:solidFill>
                  <a:srgbClr val="1F1F1F"/>
                </a:solidFill>
                <a:effectLst/>
                <a:latin typeface="Google Sans"/>
              </a:rPr>
              <a:t> hızlı ve </a:t>
            </a:r>
            <a:r>
              <a:rPr lang="tr-TR" sz="1400" b="1" i="0" dirty="0">
                <a:solidFill>
                  <a:srgbClr val="1F1F1F"/>
                </a:solidFill>
                <a:effectLst/>
                <a:latin typeface="Google Sans"/>
              </a:rPr>
              <a:t>esnek</a:t>
            </a:r>
            <a:r>
              <a:rPr lang="tr-TR" sz="1400" b="0" i="0" dirty="0">
                <a:solidFill>
                  <a:srgbClr val="1F1F1F"/>
                </a:solidFill>
                <a:effectLst/>
                <a:latin typeface="Google Sans"/>
              </a:rPr>
              <a:t> bir şekilde </a:t>
            </a:r>
            <a:r>
              <a:rPr lang="tr-TR" sz="1400" b="1" i="0" dirty="0">
                <a:solidFill>
                  <a:srgbClr val="1F1F1F"/>
                </a:solidFill>
                <a:effectLst/>
                <a:latin typeface="Google Sans"/>
              </a:rPr>
              <a:t>uyum sağlamasına</a:t>
            </a:r>
            <a:r>
              <a:rPr lang="tr-TR" sz="1400" b="0" i="0" dirty="0">
                <a:solidFill>
                  <a:srgbClr val="1F1F1F"/>
                </a:solidFill>
                <a:effectLst/>
                <a:latin typeface="Google Sans"/>
              </a:rPr>
              <a:t> yardımcı olur.</a:t>
            </a:r>
          </a:p>
          <a:p>
            <a:pPr algn="l"/>
            <a:r>
              <a:rPr lang="tr-TR" sz="2400" b="1" i="0" dirty="0">
                <a:solidFill>
                  <a:srgbClr val="1F1F1F"/>
                </a:solidFill>
                <a:effectLst/>
                <a:latin typeface="Google Sans"/>
              </a:rPr>
              <a:t>Strateji Oluşturma Süreci:</a:t>
            </a:r>
            <a:endParaRPr lang="tr-TR" sz="2400" b="0" i="0" dirty="0">
              <a:solidFill>
                <a:srgbClr val="1F1F1F"/>
              </a:solidFill>
              <a:effectLst/>
              <a:latin typeface="Google Sans"/>
            </a:endParaRPr>
          </a:p>
          <a:p>
            <a:pPr lvl="1"/>
            <a:r>
              <a:rPr lang="tr-TR" sz="1400" b="1" i="0" dirty="0">
                <a:solidFill>
                  <a:srgbClr val="1F1F1F"/>
                </a:solidFill>
                <a:effectLst/>
                <a:latin typeface="Google Sans"/>
              </a:rPr>
              <a:t>Çevre Analizi:</a:t>
            </a:r>
            <a:r>
              <a:rPr lang="tr-TR" sz="1400" b="0" i="0" dirty="0">
                <a:solidFill>
                  <a:srgbClr val="1F1F1F"/>
                </a:solidFill>
                <a:effectLst/>
                <a:latin typeface="Google Sans"/>
              </a:rPr>
              <a:t> Organizasyonun çevresindeki </a:t>
            </a:r>
            <a:r>
              <a:rPr lang="tr-TR" sz="1400" b="1" i="0" dirty="0">
                <a:solidFill>
                  <a:srgbClr val="1F1F1F"/>
                </a:solidFill>
                <a:effectLst/>
                <a:latin typeface="Google Sans"/>
              </a:rPr>
              <a:t>fırsat ve tehditleri</a:t>
            </a:r>
            <a:r>
              <a:rPr lang="tr-TR" sz="1400" b="0" i="0" dirty="0">
                <a:solidFill>
                  <a:srgbClr val="1F1F1F"/>
                </a:solidFill>
                <a:effectLst/>
                <a:latin typeface="Google Sans"/>
              </a:rPr>
              <a:t> belirlemek.</a:t>
            </a:r>
          </a:p>
          <a:p>
            <a:pPr lvl="1"/>
            <a:r>
              <a:rPr lang="tr-TR" sz="1400" b="1" i="0" dirty="0">
                <a:solidFill>
                  <a:srgbClr val="1F1F1F"/>
                </a:solidFill>
                <a:effectLst/>
                <a:latin typeface="Google Sans"/>
              </a:rPr>
              <a:t>İçsel Analiz:</a:t>
            </a:r>
            <a:r>
              <a:rPr lang="tr-TR" sz="1400" b="0" i="0" dirty="0">
                <a:solidFill>
                  <a:srgbClr val="1F1F1F"/>
                </a:solidFill>
                <a:effectLst/>
                <a:latin typeface="Google Sans"/>
              </a:rPr>
              <a:t> Organizasyonun </a:t>
            </a:r>
            <a:r>
              <a:rPr lang="tr-TR" sz="1400" b="1" i="0" dirty="0">
                <a:solidFill>
                  <a:srgbClr val="1F1F1F"/>
                </a:solidFill>
                <a:effectLst/>
                <a:latin typeface="Google Sans"/>
              </a:rPr>
              <a:t>güçlü ve zayıf yönlerini</a:t>
            </a:r>
            <a:r>
              <a:rPr lang="tr-TR" sz="1400" b="0" i="0" dirty="0">
                <a:solidFill>
                  <a:srgbClr val="1F1F1F"/>
                </a:solidFill>
                <a:effectLst/>
                <a:latin typeface="Google Sans"/>
              </a:rPr>
              <a:t> belirlemek.</a:t>
            </a:r>
          </a:p>
          <a:p>
            <a:pPr lvl="1"/>
            <a:r>
              <a:rPr lang="tr-TR" sz="1400" b="1" i="0" dirty="0">
                <a:solidFill>
                  <a:srgbClr val="1F1F1F"/>
                </a:solidFill>
                <a:effectLst/>
                <a:latin typeface="Google Sans"/>
              </a:rPr>
              <a:t>Hedef Belirleme:</a:t>
            </a:r>
            <a:r>
              <a:rPr lang="tr-TR" sz="1400" b="0" i="0" dirty="0">
                <a:solidFill>
                  <a:srgbClr val="1F1F1F"/>
                </a:solidFill>
                <a:effectLst/>
                <a:latin typeface="Google Sans"/>
              </a:rPr>
              <a:t> Organizasyonun </a:t>
            </a:r>
            <a:r>
              <a:rPr lang="tr-TR" sz="1400" b="1" i="0" dirty="0">
                <a:solidFill>
                  <a:srgbClr val="1F1F1F"/>
                </a:solidFill>
                <a:effectLst/>
                <a:latin typeface="Google Sans"/>
              </a:rPr>
              <a:t>uzun vadeli hedeflerini</a:t>
            </a:r>
            <a:r>
              <a:rPr lang="tr-TR" sz="1400" b="0" i="0" dirty="0">
                <a:solidFill>
                  <a:srgbClr val="1F1F1F"/>
                </a:solidFill>
                <a:effectLst/>
                <a:latin typeface="Google Sans"/>
              </a:rPr>
              <a:t> belirlemek.</a:t>
            </a:r>
          </a:p>
          <a:p>
            <a:pPr lvl="1"/>
            <a:r>
              <a:rPr lang="tr-TR" sz="1400" b="1" i="0" dirty="0">
                <a:solidFill>
                  <a:srgbClr val="1F1F1F"/>
                </a:solidFill>
                <a:effectLst/>
                <a:latin typeface="Google Sans"/>
              </a:rPr>
              <a:t>Strateji Seçimi:</a:t>
            </a:r>
            <a:r>
              <a:rPr lang="tr-TR" sz="1400" b="0" i="0" dirty="0">
                <a:solidFill>
                  <a:srgbClr val="1F1F1F"/>
                </a:solidFill>
                <a:effectLst/>
                <a:latin typeface="Google Sans"/>
              </a:rPr>
              <a:t> Hedeflere ulaşmak için en uygun </a:t>
            </a:r>
            <a:r>
              <a:rPr lang="tr-TR" sz="1400" b="1" i="0" dirty="0">
                <a:solidFill>
                  <a:srgbClr val="1F1F1F"/>
                </a:solidFill>
                <a:effectLst/>
                <a:latin typeface="Google Sans"/>
              </a:rPr>
              <a:t>stratejileri</a:t>
            </a:r>
            <a:r>
              <a:rPr lang="tr-TR" sz="1400" b="0" i="0" dirty="0">
                <a:solidFill>
                  <a:srgbClr val="1F1F1F"/>
                </a:solidFill>
                <a:effectLst/>
                <a:latin typeface="Google Sans"/>
              </a:rPr>
              <a:t> seçmek.</a:t>
            </a:r>
          </a:p>
          <a:p>
            <a:pPr lvl="1"/>
            <a:r>
              <a:rPr lang="tr-TR" sz="1400" b="1" i="0" dirty="0">
                <a:solidFill>
                  <a:srgbClr val="1F1F1F"/>
                </a:solidFill>
                <a:effectLst/>
                <a:latin typeface="Google Sans"/>
              </a:rPr>
              <a:t>Uygulama:</a:t>
            </a:r>
            <a:r>
              <a:rPr lang="tr-TR" sz="1400" b="0" i="0" dirty="0">
                <a:solidFill>
                  <a:srgbClr val="1F1F1F"/>
                </a:solidFill>
                <a:effectLst/>
                <a:latin typeface="Google Sans"/>
              </a:rPr>
              <a:t> Stratejileri </a:t>
            </a:r>
            <a:r>
              <a:rPr lang="tr-TR" sz="1400" b="1" i="0" dirty="0">
                <a:solidFill>
                  <a:srgbClr val="1F1F1F"/>
                </a:solidFill>
                <a:effectLst/>
                <a:latin typeface="Google Sans"/>
              </a:rPr>
              <a:t>uygulamak</a:t>
            </a:r>
            <a:r>
              <a:rPr lang="tr-TR" sz="1400" b="0" i="0" dirty="0">
                <a:solidFill>
                  <a:srgbClr val="1F1F1F"/>
                </a:solidFill>
                <a:effectLst/>
                <a:latin typeface="Google Sans"/>
              </a:rPr>
              <a:t> ve </a:t>
            </a:r>
            <a:r>
              <a:rPr lang="tr-TR" sz="1400" b="1" i="0" dirty="0">
                <a:solidFill>
                  <a:srgbClr val="1F1F1F"/>
                </a:solidFill>
                <a:effectLst/>
                <a:latin typeface="Google Sans"/>
              </a:rPr>
              <a:t>izlemek</a:t>
            </a:r>
            <a:r>
              <a:rPr lang="tr-TR" sz="1400" b="0" i="0" dirty="0">
                <a:solidFill>
                  <a:srgbClr val="1F1F1F"/>
                </a:solidFill>
                <a:effectLst/>
                <a:latin typeface="Google Sans"/>
              </a:rPr>
              <a:t>.</a:t>
            </a:r>
          </a:p>
          <a:p>
            <a:pPr lvl="1"/>
            <a:r>
              <a:rPr lang="tr-TR" sz="1400" b="1" i="0" dirty="0">
                <a:solidFill>
                  <a:srgbClr val="1F1F1F"/>
                </a:solidFill>
                <a:effectLst/>
                <a:latin typeface="Google Sans"/>
              </a:rPr>
              <a:t>Değerlendirme:</a:t>
            </a:r>
            <a:r>
              <a:rPr lang="tr-TR" sz="1400" b="0" i="0" dirty="0">
                <a:solidFill>
                  <a:srgbClr val="1F1F1F"/>
                </a:solidFill>
                <a:effectLst/>
                <a:latin typeface="Google Sans"/>
              </a:rPr>
              <a:t> Stratejilerin </a:t>
            </a:r>
            <a:r>
              <a:rPr lang="tr-TR" sz="1400" b="1" i="0" dirty="0">
                <a:solidFill>
                  <a:srgbClr val="1F1F1F"/>
                </a:solidFill>
                <a:effectLst/>
                <a:latin typeface="Google Sans"/>
              </a:rPr>
              <a:t>başarısını</a:t>
            </a:r>
            <a:r>
              <a:rPr lang="tr-TR" sz="1400" b="0" i="0" dirty="0">
                <a:solidFill>
                  <a:srgbClr val="1F1F1F"/>
                </a:solidFill>
                <a:effectLst/>
                <a:latin typeface="Google Sans"/>
              </a:rPr>
              <a:t> değerlendirmek ve gerekirse </a:t>
            </a:r>
            <a:r>
              <a:rPr lang="tr-TR" sz="1400" b="1" i="0" dirty="0">
                <a:solidFill>
                  <a:srgbClr val="1F1F1F"/>
                </a:solidFill>
                <a:effectLst/>
                <a:latin typeface="Google Sans"/>
              </a:rPr>
              <a:t>düzenlemek</a:t>
            </a:r>
            <a:r>
              <a:rPr lang="tr-TR" sz="1400" b="0" i="0" dirty="0">
                <a:solidFill>
                  <a:srgbClr val="1F1F1F"/>
                </a:solidFill>
                <a:effectLst/>
                <a:latin typeface="Google Sans"/>
              </a:rPr>
              <a:t>.</a:t>
            </a:r>
          </a:p>
        </p:txBody>
      </p:sp>
    </p:spTree>
    <p:extLst>
      <p:ext uri="{BB962C8B-B14F-4D97-AF65-F5344CB8AC3E}">
        <p14:creationId xmlns:p14="http://schemas.microsoft.com/office/powerpoint/2010/main" val="3019370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BC5FF46-3831-133F-68A5-2365CBB20B75}"/>
              </a:ext>
            </a:extLst>
          </p:cNvPr>
          <p:cNvSpPr>
            <a:spLocks noGrp="1"/>
          </p:cNvSpPr>
          <p:nvPr>
            <p:ph type="title"/>
          </p:nvPr>
        </p:nvSpPr>
        <p:spPr>
          <a:xfrm>
            <a:off x="586478" y="1683756"/>
            <a:ext cx="3115265" cy="2396359"/>
          </a:xfrm>
        </p:spPr>
        <p:txBody>
          <a:bodyPr anchor="b">
            <a:normAutofit/>
          </a:bodyPr>
          <a:lstStyle/>
          <a:p>
            <a:pPr algn="r"/>
            <a:r>
              <a:rPr lang="tr-TR" sz="3400" b="1">
                <a:solidFill>
                  <a:srgbClr val="FFFFFF"/>
                </a:solidFill>
              </a:rPr>
              <a:t>1.ÇEVREYE UYUM (ADAPTASYON) YAKLAŞIMLARI</a:t>
            </a:r>
            <a:endParaRPr lang="tr-TR" sz="3400">
              <a:solidFill>
                <a:srgbClr val="FFFFFF"/>
              </a:solidFill>
            </a:endParaRPr>
          </a:p>
        </p:txBody>
      </p:sp>
      <p:graphicFrame>
        <p:nvGraphicFramePr>
          <p:cNvPr id="5" name="İçerik Yer Tutucusu 2">
            <a:extLst>
              <a:ext uri="{FF2B5EF4-FFF2-40B4-BE49-F238E27FC236}">
                <a16:creationId xmlns:a16="http://schemas.microsoft.com/office/drawing/2014/main" id="{A14C53CF-A285-697E-A92E-DE5BF9A6673B}"/>
              </a:ext>
            </a:extLst>
          </p:cNvPr>
          <p:cNvGraphicFramePr>
            <a:graphicFrameLocks noGrp="1"/>
          </p:cNvGraphicFramePr>
          <p:nvPr>
            <p:ph idx="1"/>
            <p:extLst>
              <p:ext uri="{D42A27DB-BD31-4B8C-83A1-F6EECF244321}">
                <p14:modId xmlns:p14="http://schemas.microsoft.com/office/powerpoint/2010/main" val="217373092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8021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4BC5FF46-3831-133F-68A5-2365CBB20B75}"/>
              </a:ext>
            </a:extLst>
          </p:cNvPr>
          <p:cNvSpPr>
            <a:spLocks noGrp="1"/>
          </p:cNvSpPr>
          <p:nvPr>
            <p:ph type="title"/>
          </p:nvPr>
        </p:nvSpPr>
        <p:spPr>
          <a:xfrm>
            <a:off x="826396" y="586855"/>
            <a:ext cx="4230100" cy="3387497"/>
          </a:xfrm>
        </p:spPr>
        <p:txBody>
          <a:bodyPr anchor="b">
            <a:normAutofit/>
          </a:bodyPr>
          <a:lstStyle/>
          <a:p>
            <a:pPr algn="r"/>
            <a:r>
              <a:rPr lang="tr-TR" sz="4000" b="1">
                <a:solidFill>
                  <a:srgbClr val="FFFFFF"/>
                </a:solidFill>
              </a:rPr>
              <a:t>1.ÇEVREYE UYUM (ADAPTASYON) YAKLAŞIMLARI</a:t>
            </a:r>
            <a:endParaRPr lang="tr-TR" sz="4000">
              <a:solidFill>
                <a:srgbClr val="FFFFFF"/>
              </a:solidFill>
            </a:endParaRPr>
          </a:p>
        </p:txBody>
      </p:sp>
      <p:sp>
        <p:nvSpPr>
          <p:cNvPr id="3" name="İçerik Yer Tutucusu 2">
            <a:extLst>
              <a:ext uri="{FF2B5EF4-FFF2-40B4-BE49-F238E27FC236}">
                <a16:creationId xmlns:a16="http://schemas.microsoft.com/office/drawing/2014/main" id="{36BA454D-EB82-4757-064B-7FA94311FFA9}"/>
              </a:ext>
            </a:extLst>
          </p:cNvPr>
          <p:cNvSpPr>
            <a:spLocks noGrp="1"/>
          </p:cNvSpPr>
          <p:nvPr>
            <p:ph idx="1"/>
          </p:nvPr>
        </p:nvSpPr>
        <p:spPr>
          <a:xfrm>
            <a:off x="6503158" y="649480"/>
            <a:ext cx="4862447" cy="5546047"/>
          </a:xfrm>
        </p:spPr>
        <p:txBody>
          <a:bodyPr anchor="ctr">
            <a:normAutofit/>
          </a:bodyPr>
          <a:lstStyle/>
          <a:p>
            <a:pPr marL="0" indent="0">
              <a:buNone/>
            </a:pPr>
            <a:r>
              <a:rPr lang="tr-TR" sz="2000" b="1" dirty="0"/>
              <a:t>1.4.1 Örgütsel Strateji Yaklaşımı</a:t>
            </a:r>
          </a:p>
          <a:p>
            <a:pPr marL="0" indent="0" algn="just">
              <a:buNone/>
            </a:pPr>
            <a:r>
              <a:rPr lang="en-US" sz="2000" dirty="0"/>
              <a:t>S</a:t>
            </a:r>
            <a:r>
              <a:rPr lang="tr-TR" sz="2000" dirty="0" err="1"/>
              <a:t>trateji</a:t>
            </a:r>
            <a:r>
              <a:rPr lang="tr-TR" sz="2000" dirty="0"/>
              <a:t>, piyasa koşullarına uyum ve daha da gelişmeyi sağlayacak planlar, vb. </a:t>
            </a:r>
            <a:r>
              <a:rPr lang="tr-TR" sz="2000" dirty="0" err="1"/>
              <a:t>formülasyonları</a:t>
            </a:r>
            <a:r>
              <a:rPr lang="tr-TR" sz="2000" dirty="0"/>
              <a:t> içerir. Yönetim biliminde ise daha çok Modern Yönetim Kuramı döneminde gündem oluşturmaya başlamıştır.  </a:t>
            </a:r>
            <a:r>
              <a:rPr lang="en-US" sz="2000" dirty="0" err="1"/>
              <a:t>Askeri</a:t>
            </a:r>
            <a:r>
              <a:rPr lang="en-US" sz="2000" dirty="0"/>
              <a:t> </a:t>
            </a:r>
            <a:r>
              <a:rPr lang="en-US" sz="2000" dirty="0" err="1"/>
              <a:t>tabirde</a:t>
            </a:r>
            <a:r>
              <a:rPr lang="en-US" sz="2000" dirty="0"/>
              <a:t> “</a:t>
            </a:r>
            <a:r>
              <a:rPr lang="en-US" sz="2000" dirty="0" err="1"/>
              <a:t>en</a:t>
            </a:r>
            <a:r>
              <a:rPr lang="en-US" sz="2000" dirty="0"/>
              <a:t> </a:t>
            </a:r>
            <a:r>
              <a:rPr lang="en-US" sz="2000" dirty="0" err="1"/>
              <a:t>az</a:t>
            </a:r>
            <a:r>
              <a:rPr lang="en-US" sz="2000" dirty="0"/>
              <a:t> </a:t>
            </a:r>
            <a:r>
              <a:rPr lang="en-US" sz="2000" dirty="0" err="1"/>
              <a:t>kayıp</a:t>
            </a:r>
            <a:r>
              <a:rPr lang="en-US" sz="2000" dirty="0"/>
              <a:t> </a:t>
            </a:r>
            <a:r>
              <a:rPr lang="en-US" sz="2000" dirty="0" err="1"/>
              <a:t>ve</a:t>
            </a:r>
            <a:r>
              <a:rPr lang="en-US" sz="2000" dirty="0"/>
              <a:t> </a:t>
            </a:r>
            <a:r>
              <a:rPr lang="en-US" sz="2000" dirty="0" err="1"/>
              <a:t>giderle</a:t>
            </a:r>
            <a:r>
              <a:rPr lang="en-US" sz="2000" dirty="0"/>
              <a:t> </a:t>
            </a:r>
            <a:r>
              <a:rPr lang="en-US" sz="2000" dirty="0" err="1"/>
              <a:t>zafere</a:t>
            </a:r>
            <a:r>
              <a:rPr lang="en-US" sz="2000" dirty="0"/>
              <a:t> </a:t>
            </a:r>
            <a:r>
              <a:rPr lang="en-US" sz="2000" dirty="0" err="1"/>
              <a:t>ulaşmak</a:t>
            </a:r>
            <a:r>
              <a:rPr lang="en-US" sz="2000" dirty="0"/>
              <a:t>” </a:t>
            </a:r>
            <a:r>
              <a:rPr lang="en-US" sz="2000" dirty="0" err="1"/>
              <a:t>iken</a:t>
            </a:r>
            <a:r>
              <a:rPr lang="en-US" sz="2000" dirty="0"/>
              <a:t>; </a:t>
            </a:r>
            <a:r>
              <a:rPr lang="tr-TR" sz="2000" dirty="0"/>
              <a:t>işletmecilikte “örgütün çevresi ile ilişkilerini düzenlemek ve rakiplere üstünlük sağlayabilmek amacıyla kaynakları harekete geçirmek”  anlamındadır. Strateji “değişen çevre koşullarına karşı örgütlerin geliştirdikleri bir yol” olarak değerlendirilebilir. </a:t>
            </a:r>
          </a:p>
          <a:p>
            <a:pPr marL="0" indent="0">
              <a:buNone/>
            </a:pPr>
            <a:endParaRPr lang="tr-TR" sz="2000" b="1" dirty="0"/>
          </a:p>
        </p:txBody>
      </p:sp>
    </p:spTree>
    <p:extLst>
      <p:ext uri="{BB962C8B-B14F-4D97-AF65-F5344CB8AC3E}">
        <p14:creationId xmlns:p14="http://schemas.microsoft.com/office/powerpoint/2010/main" val="1427618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BC5FF46-3831-133F-68A5-2365CBB20B75}"/>
              </a:ext>
            </a:extLst>
          </p:cNvPr>
          <p:cNvSpPr>
            <a:spLocks noGrp="1"/>
          </p:cNvSpPr>
          <p:nvPr>
            <p:ph type="title"/>
          </p:nvPr>
        </p:nvSpPr>
        <p:spPr>
          <a:xfrm>
            <a:off x="686834" y="1153572"/>
            <a:ext cx="3200400" cy="4461163"/>
          </a:xfrm>
        </p:spPr>
        <p:txBody>
          <a:bodyPr>
            <a:normAutofit/>
          </a:bodyPr>
          <a:lstStyle/>
          <a:p>
            <a:r>
              <a:rPr lang="tr-TR" sz="3400" b="1">
                <a:solidFill>
                  <a:srgbClr val="FFFFFF"/>
                </a:solidFill>
              </a:rPr>
              <a:t>1.ÇEVREYE UYUM (ADAPTASYON) YAKLAŞIMLARI</a:t>
            </a:r>
            <a:endParaRPr lang="tr-TR" sz="34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36BA454D-EB82-4757-064B-7FA94311FFA9}"/>
              </a:ext>
            </a:extLst>
          </p:cNvPr>
          <p:cNvSpPr>
            <a:spLocks noGrp="1"/>
          </p:cNvSpPr>
          <p:nvPr>
            <p:ph idx="1"/>
          </p:nvPr>
        </p:nvSpPr>
        <p:spPr>
          <a:xfrm>
            <a:off x="4447308" y="591344"/>
            <a:ext cx="6906491" cy="5585619"/>
          </a:xfrm>
        </p:spPr>
        <p:txBody>
          <a:bodyPr anchor="ctr">
            <a:normAutofit/>
          </a:bodyPr>
          <a:lstStyle/>
          <a:p>
            <a:pPr marL="0" indent="0">
              <a:buNone/>
            </a:pPr>
            <a:r>
              <a:rPr lang="tr-TR" sz="2600" b="1" dirty="0"/>
              <a:t>1.5. Bilgi Kavramı ve Bilginin Temel Özellikleri</a:t>
            </a:r>
          </a:p>
          <a:p>
            <a:pPr marL="0" indent="0">
              <a:buNone/>
            </a:pPr>
            <a:endParaRPr lang="tr-TR" sz="2600" b="1" dirty="0"/>
          </a:p>
          <a:p>
            <a:pPr algn="just"/>
            <a:r>
              <a:rPr lang="tr-TR" sz="2600" dirty="0"/>
              <a:t>Bilgi, “toplanmış, organize edilmiş, yorumlanmış ve belli bir yöntemle etkin karar vermeyi gerçekleştirmek amacıyla ilgili birime iletilmiş”, “belirli bir amaç doğrultusunda </a:t>
            </a:r>
            <a:r>
              <a:rPr lang="tr-TR" sz="2600" dirty="0" err="1"/>
              <a:t>süreçlenen</a:t>
            </a:r>
            <a:r>
              <a:rPr lang="tr-TR" sz="2600" dirty="0"/>
              <a:t>”, “yararlı biçime dönüştürülmüş ve kullanıcıya değer sağlayan” verilerdir.</a:t>
            </a:r>
          </a:p>
          <a:p>
            <a:pPr algn="just"/>
            <a:r>
              <a:rPr lang="tr-TR" sz="2600" dirty="0"/>
              <a:t>Bilgi yönetimi, örgütlerin, değişen ortam ve koşullara uyum sağlamak, yaşamlarını sürdürmek ve mevcut yeteneklerini koruyabilmek için ortak aklı kullandığı bir süreçtir.</a:t>
            </a:r>
          </a:p>
          <a:p>
            <a:pPr marL="0" indent="0">
              <a:buNone/>
            </a:pPr>
            <a:endParaRPr lang="tr-TR" sz="2600" b="1" dirty="0"/>
          </a:p>
        </p:txBody>
      </p:sp>
    </p:spTree>
    <p:extLst>
      <p:ext uri="{BB962C8B-B14F-4D97-AF65-F5344CB8AC3E}">
        <p14:creationId xmlns:p14="http://schemas.microsoft.com/office/powerpoint/2010/main" val="301108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BC5FF46-3831-133F-68A5-2365CBB20B75}"/>
              </a:ext>
            </a:extLst>
          </p:cNvPr>
          <p:cNvSpPr>
            <a:spLocks noGrp="1"/>
          </p:cNvSpPr>
          <p:nvPr>
            <p:ph type="title"/>
          </p:nvPr>
        </p:nvSpPr>
        <p:spPr>
          <a:xfrm>
            <a:off x="586478" y="1683756"/>
            <a:ext cx="3115265" cy="2396359"/>
          </a:xfrm>
        </p:spPr>
        <p:txBody>
          <a:bodyPr anchor="b">
            <a:normAutofit/>
          </a:bodyPr>
          <a:lstStyle/>
          <a:p>
            <a:pPr algn="r"/>
            <a:r>
              <a:rPr lang="tr-TR" sz="3400" b="1">
                <a:solidFill>
                  <a:srgbClr val="FFFFFF"/>
                </a:solidFill>
              </a:rPr>
              <a:t>1.ÇEVREYE UYUM (ADAPTASYON) YAKLAŞIMLARI</a:t>
            </a:r>
            <a:endParaRPr lang="tr-TR" sz="3400">
              <a:solidFill>
                <a:srgbClr val="FFFFFF"/>
              </a:solidFill>
            </a:endParaRPr>
          </a:p>
        </p:txBody>
      </p:sp>
      <p:graphicFrame>
        <p:nvGraphicFramePr>
          <p:cNvPr id="5" name="İçerik Yer Tutucusu 2">
            <a:extLst>
              <a:ext uri="{FF2B5EF4-FFF2-40B4-BE49-F238E27FC236}">
                <a16:creationId xmlns:a16="http://schemas.microsoft.com/office/drawing/2014/main" id="{28C06724-2259-7E65-23AE-6930339066C1}"/>
              </a:ext>
            </a:extLst>
          </p:cNvPr>
          <p:cNvGraphicFramePr>
            <a:graphicFrameLocks noGrp="1"/>
          </p:cNvGraphicFramePr>
          <p:nvPr>
            <p:ph idx="1"/>
            <p:extLst>
              <p:ext uri="{D42A27DB-BD31-4B8C-83A1-F6EECF244321}">
                <p14:modId xmlns:p14="http://schemas.microsoft.com/office/powerpoint/2010/main" val="244884580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0633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BC5FF46-3831-133F-68A5-2365CBB20B75}"/>
              </a:ext>
            </a:extLst>
          </p:cNvPr>
          <p:cNvSpPr>
            <a:spLocks noGrp="1"/>
          </p:cNvSpPr>
          <p:nvPr>
            <p:ph type="title"/>
          </p:nvPr>
        </p:nvSpPr>
        <p:spPr>
          <a:xfrm>
            <a:off x="586478" y="1683756"/>
            <a:ext cx="3115265" cy="2396359"/>
          </a:xfrm>
        </p:spPr>
        <p:txBody>
          <a:bodyPr anchor="b">
            <a:normAutofit/>
          </a:bodyPr>
          <a:lstStyle/>
          <a:p>
            <a:pPr algn="r"/>
            <a:r>
              <a:rPr lang="tr-TR" sz="3400" b="1">
                <a:solidFill>
                  <a:srgbClr val="FFFFFF"/>
                </a:solidFill>
              </a:rPr>
              <a:t>1.ÇEVREYE UYUM (ADAPTASYON) YAKLAŞIMLARI</a:t>
            </a:r>
            <a:endParaRPr lang="tr-TR" sz="3400">
              <a:solidFill>
                <a:srgbClr val="FFFFFF"/>
              </a:solidFill>
            </a:endParaRPr>
          </a:p>
        </p:txBody>
      </p:sp>
      <p:graphicFrame>
        <p:nvGraphicFramePr>
          <p:cNvPr id="5" name="İçerik Yer Tutucusu 2">
            <a:extLst>
              <a:ext uri="{FF2B5EF4-FFF2-40B4-BE49-F238E27FC236}">
                <a16:creationId xmlns:a16="http://schemas.microsoft.com/office/drawing/2014/main" id="{6B5C6473-AE18-69AF-3085-3922EBB81D4D}"/>
              </a:ext>
            </a:extLst>
          </p:cNvPr>
          <p:cNvGraphicFramePr>
            <a:graphicFrameLocks noGrp="1"/>
          </p:cNvGraphicFramePr>
          <p:nvPr>
            <p:ph idx="1"/>
            <p:extLst>
              <p:ext uri="{D42A27DB-BD31-4B8C-83A1-F6EECF244321}">
                <p14:modId xmlns:p14="http://schemas.microsoft.com/office/powerpoint/2010/main" val="358365372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3978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0357260-4653-EF19-B972-C0E59D9F1D65}"/>
              </a:ext>
            </a:extLst>
          </p:cNvPr>
          <p:cNvSpPr>
            <a:spLocks noGrp="1"/>
          </p:cNvSpPr>
          <p:nvPr>
            <p:ph type="title"/>
          </p:nvPr>
        </p:nvSpPr>
        <p:spPr>
          <a:xfrm>
            <a:off x="686834" y="1153572"/>
            <a:ext cx="3200400" cy="4461163"/>
          </a:xfrm>
        </p:spPr>
        <p:txBody>
          <a:bodyPr>
            <a:normAutofit/>
          </a:bodyPr>
          <a:lstStyle/>
          <a:p>
            <a:r>
              <a:rPr lang="tr-TR"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Organizasyonların </a:t>
            </a:r>
            <a:r>
              <a:rPr lang="tr-TR" sz="2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bilinçli olarak alınmış kararlarla çevrelerine uyum sağlamalarını inceleyen görüşler   </a:t>
            </a:r>
            <a:r>
              <a:rPr lang="tr-TR"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t>
            </a:r>
            <a:r>
              <a:rPr lang="tr-TR" sz="2800" b="1" u="sng">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adaptasyon - uyum yaklaşımı</a:t>
            </a:r>
            <a:r>
              <a:rPr lang="tr-TR"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olarak adlandırılmaktadır.</a:t>
            </a:r>
            <a:br>
              <a:rPr lang="tr-TR" sz="2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tr-TR" sz="2800">
              <a:solidFill>
                <a:srgbClr val="FFFFFF"/>
              </a:solidFill>
            </a:endParaRP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E91658AF-0347-72D8-55F7-DFCC7F917BCC}"/>
              </a:ext>
            </a:extLst>
          </p:cNvPr>
          <p:cNvSpPr>
            <a:spLocks noGrp="1"/>
          </p:cNvSpPr>
          <p:nvPr>
            <p:ph idx="1"/>
          </p:nvPr>
        </p:nvSpPr>
        <p:spPr>
          <a:xfrm>
            <a:off x="4447308" y="591344"/>
            <a:ext cx="6906491" cy="5585619"/>
          </a:xfrm>
        </p:spPr>
        <p:txBody>
          <a:bodyPr anchor="ctr">
            <a:normAutofit/>
          </a:bodyPr>
          <a:lstStyle/>
          <a:p>
            <a:pPr marL="0" indent="0">
              <a:spcBef>
                <a:spcPts val="0"/>
              </a:spcBef>
              <a:buNone/>
            </a:pPr>
            <a:r>
              <a:rPr lang="tr-TR" b="1"/>
              <a:t>1. ÇEVREYE UYUM (ADAPTASYON) YAKLAŞIMLARI</a:t>
            </a:r>
          </a:p>
          <a:p>
            <a:pPr marL="0" indent="0">
              <a:spcBef>
                <a:spcPts val="0"/>
              </a:spcBef>
              <a:buNone/>
            </a:pPr>
            <a:r>
              <a:rPr lang="tr-TR" b="1"/>
              <a:t>      1.1. </a:t>
            </a:r>
            <a:r>
              <a:rPr lang="tr-TR"/>
              <a:t>Yapısal Koşul-Bağımlılık Yaklaşımı </a:t>
            </a:r>
          </a:p>
          <a:p>
            <a:pPr marL="0" indent="0">
              <a:spcBef>
                <a:spcPts val="0"/>
              </a:spcBef>
              <a:buNone/>
            </a:pPr>
            <a:r>
              <a:rPr lang="tr-TR" b="1"/>
              <a:t>      1.2. </a:t>
            </a:r>
            <a:r>
              <a:rPr lang="tr-TR"/>
              <a:t>Kaynak Bağımlılığı Yaklaşımı</a:t>
            </a:r>
          </a:p>
          <a:p>
            <a:pPr marL="0" indent="0">
              <a:spcBef>
                <a:spcPts val="0"/>
              </a:spcBef>
              <a:buNone/>
            </a:pPr>
            <a:r>
              <a:rPr lang="tr-TR" b="1"/>
              <a:t>      1.3. </a:t>
            </a:r>
            <a:r>
              <a:rPr lang="tr-TR"/>
              <a:t>Örgütsel Gruplaşma Yaklaşımı</a:t>
            </a:r>
          </a:p>
          <a:p>
            <a:pPr marL="0" indent="0">
              <a:spcBef>
                <a:spcPts val="0"/>
              </a:spcBef>
              <a:buNone/>
            </a:pPr>
            <a:r>
              <a:rPr lang="tr-TR" b="1"/>
              <a:t>      1.4. </a:t>
            </a:r>
            <a:r>
              <a:rPr lang="tr-TR"/>
              <a:t>Örgütsel Strateji Yaklaşımı</a:t>
            </a:r>
          </a:p>
          <a:p>
            <a:pPr marL="0" indent="0">
              <a:spcBef>
                <a:spcPts val="0"/>
              </a:spcBef>
              <a:buNone/>
            </a:pPr>
            <a:r>
              <a:rPr lang="tr-TR"/>
              <a:t>      </a:t>
            </a:r>
            <a:r>
              <a:rPr lang="tr-TR" b="1"/>
              <a:t>1.5. </a:t>
            </a:r>
            <a:r>
              <a:rPr lang="tr-TR"/>
              <a:t>Bilgi Yönetimi Yaklaşımı </a:t>
            </a:r>
          </a:p>
          <a:p>
            <a:pPr marL="0" indent="0">
              <a:spcBef>
                <a:spcPts val="0"/>
              </a:spcBef>
              <a:buNone/>
            </a:pPr>
            <a:r>
              <a:rPr lang="tr-TR"/>
              <a:t>      </a:t>
            </a:r>
            <a:r>
              <a:rPr lang="tr-TR" b="1"/>
              <a:t>1.6.</a:t>
            </a:r>
            <a:r>
              <a:rPr lang="tr-TR"/>
              <a:t> Vekâlet Yaklaşımı</a:t>
            </a:r>
          </a:p>
          <a:p>
            <a:pPr marL="0" indent="0">
              <a:spcBef>
                <a:spcPts val="0"/>
              </a:spcBef>
              <a:buNone/>
            </a:pPr>
            <a:r>
              <a:rPr lang="tr-TR"/>
              <a:t>      </a:t>
            </a:r>
            <a:r>
              <a:rPr lang="tr-TR" b="1"/>
              <a:t>1.7.</a:t>
            </a:r>
            <a:r>
              <a:rPr lang="tr-TR"/>
              <a:t> İşlem Maliyeti Yaklaşımı</a:t>
            </a:r>
          </a:p>
          <a:p>
            <a:pPr marL="0" indent="0">
              <a:spcBef>
                <a:spcPts val="0"/>
              </a:spcBef>
              <a:buNone/>
            </a:pPr>
            <a:r>
              <a:rPr lang="tr-TR"/>
              <a:t>      </a:t>
            </a:r>
            <a:r>
              <a:rPr lang="tr-TR" b="1"/>
              <a:t>1.8.</a:t>
            </a:r>
            <a:r>
              <a:rPr lang="tr-TR"/>
              <a:t> Kurumsallaşma Yaklaşımı </a:t>
            </a:r>
          </a:p>
          <a:p>
            <a:pPr marL="0" indent="0">
              <a:buNone/>
            </a:pPr>
            <a:r>
              <a:rPr lang="tr-TR" b="1"/>
              <a:t>2. POPÜLASYON EKOLOJİSİ YAKLAŞIMI</a:t>
            </a:r>
            <a:endParaRPr lang="tr-TR"/>
          </a:p>
          <a:p>
            <a:endParaRPr lang="tr-TR"/>
          </a:p>
        </p:txBody>
      </p:sp>
    </p:spTree>
    <p:extLst>
      <p:ext uri="{BB962C8B-B14F-4D97-AF65-F5344CB8AC3E}">
        <p14:creationId xmlns:p14="http://schemas.microsoft.com/office/powerpoint/2010/main" val="3631394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4BC5FF46-3831-133F-68A5-2365CBB20B75}"/>
              </a:ext>
            </a:extLst>
          </p:cNvPr>
          <p:cNvSpPr>
            <a:spLocks noGrp="1"/>
          </p:cNvSpPr>
          <p:nvPr>
            <p:ph type="title"/>
          </p:nvPr>
        </p:nvSpPr>
        <p:spPr>
          <a:xfrm>
            <a:off x="826396" y="586855"/>
            <a:ext cx="4230100" cy="3387497"/>
          </a:xfrm>
        </p:spPr>
        <p:txBody>
          <a:bodyPr anchor="b">
            <a:normAutofit/>
          </a:bodyPr>
          <a:lstStyle/>
          <a:p>
            <a:pPr algn="r"/>
            <a:r>
              <a:rPr lang="tr-TR" sz="4000" b="1">
                <a:solidFill>
                  <a:srgbClr val="FFFFFF"/>
                </a:solidFill>
              </a:rPr>
              <a:t>1.ÇEVREYE UYUM (ADAPTASYON) YAKLAŞIMLARI</a:t>
            </a:r>
            <a:endParaRPr lang="tr-TR" sz="4000">
              <a:solidFill>
                <a:srgbClr val="FFFFFF"/>
              </a:solidFill>
            </a:endParaRPr>
          </a:p>
        </p:txBody>
      </p:sp>
      <p:sp>
        <p:nvSpPr>
          <p:cNvPr id="3" name="İçerik Yer Tutucusu 2">
            <a:extLst>
              <a:ext uri="{FF2B5EF4-FFF2-40B4-BE49-F238E27FC236}">
                <a16:creationId xmlns:a16="http://schemas.microsoft.com/office/drawing/2014/main" id="{36BA454D-EB82-4757-064B-7FA94311FFA9}"/>
              </a:ext>
            </a:extLst>
          </p:cNvPr>
          <p:cNvSpPr>
            <a:spLocks noGrp="1"/>
          </p:cNvSpPr>
          <p:nvPr>
            <p:ph idx="1"/>
          </p:nvPr>
        </p:nvSpPr>
        <p:spPr>
          <a:xfrm>
            <a:off x="6503158" y="649480"/>
            <a:ext cx="4862447" cy="5546047"/>
          </a:xfrm>
        </p:spPr>
        <p:txBody>
          <a:bodyPr anchor="ctr">
            <a:normAutofit/>
          </a:bodyPr>
          <a:lstStyle/>
          <a:p>
            <a:pPr marL="0" indent="0">
              <a:buNone/>
            </a:pPr>
            <a:r>
              <a:rPr lang="tr-TR" sz="2000" b="1" dirty="0"/>
              <a:t>1.6. Vekâlet Yaklaşımının Tarihsel Alt Yapısı</a:t>
            </a:r>
          </a:p>
          <a:p>
            <a:pPr marL="0" indent="0">
              <a:buNone/>
            </a:pPr>
            <a:endParaRPr lang="tr-TR" sz="2000" b="1" dirty="0"/>
          </a:p>
          <a:p>
            <a:pPr algn="just"/>
            <a:r>
              <a:rPr lang="tr-TR" sz="2000" dirty="0"/>
              <a:t>Girişimcilik tarihi bağlamında vekâlet sorununa ilk dikkat çekenler arasında A</a:t>
            </a:r>
            <a:r>
              <a:rPr lang="en-US" sz="2000" dirty="0"/>
              <a:t>dam Smith (1776) </a:t>
            </a:r>
            <a:r>
              <a:rPr lang="en-US" sz="2000" dirty="0" err="1"/>
              <a:t>gelmektedir</a:t>
            </a:r>
            <a:r>
              <a:rPr lang="en-US" sz="2000" dirty="0"/>
              <a:t>. </a:t>
            </a:r>
            <a:endParaRPr lang="tr-TR" sz="2000" dirty="0"/>
          </a:p>
          <a:p>
            <a:pPr algn="just"/>
            <a:r>
              <a:rPr lang="tr-TR" sz="2000" dirty="0"/>
              <a:t>Smith</a:t>
            </a:r>
            <a:r>
              <a:rPr lang="en-US" sz="2000" dirty="0"/>
              <a:t>, “</a:t>
            </a:r>
            <a:r>
              <a:rPr lang="en-US" sz="2000" dirty="0" err="1"/>
              <a:t>Milletlerin</a:t>
            </a:r>
            <a:r>
              <a:rPr lang="en-US" sz="2000" dirty="0"/>
              <a:t> </a:t>
            </a:r>
            <a:r>
              <a:rPr lang="en-US" sz="2000" dirty="0" err="1"/>
              <a:t>Zenginliği</a:t>
            </a:r>
            <a:r>
              <a:rPr lang="en-US" sz="2000" dirty="0"/>
              <a:t>” </a:t>
            </a:r>
            <a:r>
              <a:rPr lang="en-US" sz="2000" dirty="0" err="1"/>
              <a:t>adlı</a:t>
            </a:r>
            <a:r>
              <a:rPr lang="en-US" sz="2000" dirty="0"/>
              <a:t> </a:t>
            </a:r>
            <a:r>
              <a:rPr lang="en-US" sz="2000" dirty="0" err="1"/>
              <a:t>eserinde</a:t>
            </a:r>
            <a:r>
              <a:rPr lang="en-US" sz="2000" dirty="0"/>
              <a:t> </a:t>
            </a:r>
            <a:r>
              <a:rPr lang="en-US" sz="2000" dirty="0" err="1"/>
              <a:t>vekâlet</a:t>
            </a:r>
            <a:r>
              <a:rPr lang="en-US" sz="2000" dirty="0"/>
              <a:t> </a:t>
            </a:r>
            <a:r>
              <a:rPr lang="en-US" sz="2000" dirty="0" err="1"/>
              <a:t>türü</a:t>
            </a:r>
            <a:r>
              <a:rPr lang="en-US" sz="2000" dirty="0"/>
              <a:t> </a:t>
            </a:r>
            <a:r>
              <a:rPr lang="en-US" sz="2000" dirty="0" err="1"/>
              <a:t>bir</a:t>
            </a:r>
            <a:r>
              <a:rPr lang="en-US" sz="2000" dirty="0"/>
              <a:t> </a:t>
            </a:r>
            <a:r>
              <a:rPr lang="en-US" sz="2000" dirty="0" err="1"/>
              <a:t>sorunun</a:t>
            </a:r>
            <a:r>
              <a:rPr lang="en-US" sz="2000" dirty="0"/>
              <a:t> </a:t>
            </a:r>
            <a:r>
              <a:rPr lang="en-US" sz="2000" dirty="0" err="1"/>
              <a:t>varlığına</a:t>
            </a:r>
            <a:r>
              <a:rPr lang="en-US" sz="2000" dirty="0"/>
              <a:t> </a:t>
            </a:r>
            <a:r>
              <a:rPr lang="en-US" sz="2000" dirty="0" err="1"/>
              <a:t>dikkat</a:t>
            </a:r>
            <a:r>
              <a:rPr lang="en-US" sz="2000" dirty="0"/>
              <a:t> </a:t>
            </a:r>
            <a:r>
              <a:rPr lang="en-US" sz="2000" dirty="0" err="1"/>
              <a:t>çekmiştir</a:t>
            </a:r>
            <a:r>
              <a:rPr lang="en-US" sz="2000" dirty="0"/>
              <a:t>. “Bir </a:t>
            </a:r>
            <a:r>
              <a:rPr lang="en-US" sz="2000" dirty="0" err="1"/>
              <a:t>kuruluş</a:t>
            </a:r>
            <a:r>
              <a:rPr lang="en-US" sz="2000" dirty="0"/>
              <a:t>, </a:t>
            </a:r>
            <a:r>
              <a:rPr lang="en-US" sz="2000" dirty="0" err="1"/>
              <a:t>gerçek</a:t>
            </a:r>
            <a:r>
              <a:rPr lang="en-US" sz="2000" dirty="0"/>
              <a:t> </a:t>
            </a:r>
            <a:r>
              <a:rPr lang="en-US" sz="2000" dirty="0" err="1"/>
              <a:t>sahipleri</a:t>
            </a:r>
            <a:r>
              <a:rPr lang="en-US" sz="2000" dirty="0"/>
              <a:t> </a:t>
            </a:r>
            <a:r>
              <a:rPr lang="en-US" sz="2000" dirty="0" err="1"/>
              <a:t>olmayan</a:t>
            </a:r>
            <a:r>
              <a:rPr lang="en-US" sz="2000" dirty="0"/>
              <a:t> </a:t>
            </a:r>
            <a:r>
              <a:rPr lang="en-US" sz="2000" dirty="0" err="1"/>
              <a:t>kişi</a:t>
            </a:r>
            <a:r>
              <a:rPr lang="en-US" sz="2000" dirty="0"/>
              <a:t> </a:t>
            </a:r>
            <a:r>
              <a:rPr lang="en-US" sz="2000" dirty="0" err="1"/>
              <a:t>veya</a:t>
            </a:r>
            <a:r>
              <a:rPr lang="en-US" sz="2000" dirty="0"/>
              <a:t> </a:t>
            </a:r>
            <a:r>
              <a:rPr lang="en-US" sz="2000" dirty="0" err="1"/>
              <a:t>gruplarca</a:t>
            </a:r>
            <a:r>
              <a:rPr lang="en-US" sz="2000" dirty="0"/>
              <a:t> </a:t>
            </a:r>
            <a:r>
              <a:rPr lang="en-US" sz="2000" dirty="0" err="1"/>
              <a:t>yönetilirse</a:t>
            </a:r>
            <a:r>
              <a:rPr lang="en-US" sz="2000" dirty="0"/>
              <a:t>, </a:t>
            </a:r>
            <a:r>
              <a:rPr lang="en-US" sz="2000" dirty="0" err="1"/>
              <a:t>bunlar</a:t>
            </a:r>
            <a:r>
              <a:rPr lang="en-US" sz="2000" dirty="0"/>
              <a:t> </a:t>
            </a:r>
            <a:r>
              <a:rPr lang="en-US" sz="2000" dirty="0" err="1"/>
              <a:t>organizasyon</a:t>
            </a:r>
            <a:r>
              <a:rPr lang="en-US" sz="2000" dirty="0"/>
              <a:t> </a:t>
            </a:r>
            <a:r>
              <a:rPr lang="en-US" sz="2000" dirty="0" err="1"/>
              <a:t>sahiplerinin</a:t>
            </a:r>
            <a:r>
              <a:rPr lang="en-US" sz="2000" dirty="0"/>
              <a:t> </a:t>
            </a:r>
            <a:r>
              <a:rPr lang="en-US" sz="2000" dirty="0" err="1"/>
              <a:t>menfaatlerini</a:t>
            </a:r>
            <a:r>
              <a:rPr lang="en-US" sz="2000" dirty="0"/>
              <a:t> tam </a:t>
            </a:r>
            <a:r>
              <a:rPr lang="en-US" sz="2000" dirty="0" err="1"/>
              <a:t>gözetmeyebilirler</a:t>
            </a:r>
            <a:r>
              <a:rPr lang="en-US" sz="2000" dirty="0"/>
              <a:t>” </a:t>
            </a:r>
            <a:r>
              <a:rPr lang="en-US" sz="2000" dirty="0" err="1"/>
              <a:t>şeklindeki</a:t>
            </a:r>
            <a:r>
              <a:rPr lang="en-US" sz="2000" dirty="0"/>
              <a:t> </a:t>
            </a:r>
            <a:r>
              <a:rPr lang="en-US" sz="2000" dirty="0" err="1"/>
              <a:t>öngörüsü</a:t>
            </a:r>
            <a:r>
              <a:rPr lang="en-US" sz="2000" dirty="0"/>
              <a:t> </a:t>
            </a:r>
            <a:r>
              <a:rPr lang="en-US" sz="2000" dirty="0" err="1"/>
              <a:t>önemlidir</a:t>
            </a:r>
            <a:r>
              <a:rPr lang="en-US" sz="2000" dirty="0"/>
              <a:t>. </a:t>
            </a:r>
            <a:endParaRPr lang="tr-TR" sz="2000" dirty="0"/>
          </a:p>
          <a:p>
            <a:pPr algn="just"/>
            <a:r>
              <a:rPr lang="en-US" sz="2000" dirty="0"/>
              <a:t> </a:t>
            </a:r>
            <a:r>
              <a:rPr lang="en-US" sz="2000" dirty="0" err="1"/>
              <a:t>Vekâlet</a:t>
            </a:r>
            <a:r>
              <a:rPr lang="en-US" sz="2000" dirty="0"/>
              <a:t> </a:t>
            </a:r>
            <a:r>
              <a:rPr lang="en-US" sz="2000" dirty="0" err="1"/>
              <a:t>yaklaşımı</a:t>
            </a:r>
            <a:r>
              <a:rPr lang="en-US" sz="2000" dirty="0"/>
              <a:t>, </a:t>
            </a:r>
            <a:r>
              <a:rPr lang="en-US" sz="2000" dirty="0" err="1"/>
              <a:t>önemli</a:t>
            </a:r>
            <a:r>
              <a:rPr lang="en-US" sz="2000" dirty="0"/>
              <a:t> </a:t>
            </a:r>
            <a:r>
              <a:rPr lang="en-US" sz="2000" dirty="0" err="1"/>
              <a:t>bir</a:t>
            </a:r>
            <a:r>
              <a:rPr lang="en-US" sz="2000" dirty="0"/>
              <a:t> </a:t>
            </a:r>
            <a:r>
              <a:rPr lang="en-US" sz="2000" dirty="0" err="1"/>
              <a:t>kurumsal</a:t>
            </a:r>
            <a:r>
              <a:rPr lang="en-US" sz="2000" dirty="0"/>
              <a:t> </a:t>
            </a:r>
            <a:r>
              <a:rPr lang="en-US" sz="2000" dirty="0" err="1"/>
              <a:t>yönetişim</a:t>
            </a:r>
            <a:r>
              <a:rPr lang="en-US" sz="2000" dirty="0"/>
              <a:t> </a:t>
            </a:r>
            <a:r>
              <a:rPr lang="en-US" sz="2000" dirty="0" err="1"/>
              <a:t>konusudur</a:t>
            </a:r>
            <a:r>
              <a:rPr lang="en-US" sz="2000" dirty="0"/>
              <a:t>.</a:t>
            </a:r>
            <a:endParaRPr lang="tr-TR" sz="2000" b="1" dirty="0"/>
          </a:p>
        </p:txBody>
      </p:sp>
    </p:spTree>
    <p:extLst>
      <p:ext uri="{BB962C8B-B14F-4D97-AF65-F5344CB8AC3E}">
        <p14:creationId xmlns:p14="http://schemas.microsoft.com/office/powerpoint/2010/main" val="3555706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4BC5FF46-3831-133F-68A5-2365CBB20B75}"/>
              </a:ext>
            </a:extLst>
          </p:cNvPr>
          <p:cNvSpPr>
            <a:spLocks noGrp="1"/>
          </p:cNvSpPr>
          <p:nvPr>
            <p:ph type="title"/>
          </p:nvPr>
        </p:nvSpPr>
        <p:spPr>
          <a:xfrm>
            <a:off x="826396" y="586855"/>
            <a:ext cx="4230100" cy="3387497"/>
          </a:xfrm>
        </p:spPr>
        <p:txBody>
          <a:bodyPr anchor="b">
            <a:normAutofit/>
          </a:bodyPr>
          <a:lstStyle/>
          <a:p>
            <a:pPr algn="r"/>
            <a:r>
              <a:rPr lang="tr-TR" sz="4000" b="1">
                <a:solidFill>
                  <a:srgbClr val="FFFFFF"/>
                </a:solidFill>
              </a:rPr>
              <a:t>1.ÇEVREYE UYUM (ADAPTASYON) YAKLAŞIMLARI</a:t>
            </a:r>
            <a:endParaRPr lang="tr-TR" sz="4000">
              <a:solidFill>
                <a:srgbClr val="FFFFFF"/>
              </a:solidFill>
            </a:endParaRPr>
          </a:p>
        </p:txBody>
      </p:sp>
      <p:sp>
        <p:nvSpPr>
          <p:cNvPr id="3" name="İçerik Yer Tutucusu 2">
            <a:extLst>
              <a:ext uri="{FF2B5EF4-FFF2-40B4-BE49-F238E27FC236}">
                <a16:creationId xmlns:a16="http://schemas.microsoft.com/office/drawing/2014/main" id="{36BA454D-EB82-4757-064B-7FA94311FFA9}"/>
              </a:ext>
            </a:extLst>
          </p:cNvPr>
          <p:cNvSpPr>
            <a:spLocks noGrp="1"/>
          </p:cNvSpPr>
          <p:nvPr>
            <p:ph idx="1"/>
          </p:nvPr>
        </p:nvSpPr>
        <p:spPr>
          <a:xfrm>
            <a:off x="6503158" y="649480"/>
            <a:ext cx="4862447" cy="5546047"/>
          </a:xfrm>
        </p:spPr>
        <p:txBody>
          <a:bodyPr anchor="ctr">
            <a:normAutofit/>
          </a:bodyPr>
          <a:lstStyle/>
          <a:p>
            <a:pPr marL="0" indent="0">
              <a:buNone/>
            </a:pPr>
            <a:r>
              <a:rPr lang="tr-TR" sz="1400" b="1"/>
              <a:t>1.6. Vekâlet Yaklaşımının Tarihsel Alt Yapısı</a:t>
            </a:r>
          </a:p>
          <a:p>
            <a:r>
              <a:rPr lang="tr-TR" sz="1400" b="1" i="0">
                <a:effectLst/>
                <a:latin typeface="Google Sans"/>
              </a:rPr>
              <a:t>Çevreye Uyum (Adaptasyon) Yaklaşımları: Vekalet Yaklaşımı</a:t>
            </a:r>
            <a:endParaRPr lang="tr-TR" sz="1400" b="0" i="0">
              <a:effectLst/>
              <a:latin typeface="Google Sans"/>
            </a:endParaRPr>
          </a:p>
          <a:p>
            <a:r>
              <a:rPr lang="tr-TR" sz="1400" b="1" i="0">
                <a:effectLst/>
                <a:latin typeface="Google Sans"/>
              </a:rPr>
              <a:t>Vekalet Yaklaşımı Nedir:</a:t>
            </a:r>
            <a:endParaRPr lang="tr-TR" sz="1400" b="0" i="0">
              <a:effectLst/>
              <a:latin typeface="Google Sans"/>
            </a:endParaRPr>
          </a:p>
          <a:p>
            <a:r>
              <a:rPr lang="tr-TR" sz="1400" b="0" i="0">
                <a:effectLst/>
                <a:latin typeface="Google Sans"/>
              </a:rPr>
              <a:t>Vekalet yaklaşımı, </a:t>
            </a:r>
            <a:r>
              <a:rPr lang="tr-TR" sz="1400" b="1" i="0">
                <a:effectLst/>
                <a:latin typeface="Google Sans"/>
              </a:rPr>
              <a:t>ilke-vekil ilişkisi</a:t>
            </a:r>
            <a:r>
              <a:rPr lang="tr-TR" sz="1400" b="0" i="0">
                <a:effectLst/>
                <a:latin typeface="Google Sans"/>
              </a:rPr>
              <a:t> üzerine kurulu bir teoridir. Bu ilişkide, </a:t>
            </a:r>
            <a:r>
              <a:rPr lang="tr-TR" sz="1400" b="1" i="0">
                <a:effectLst/>
                <a:latin typeface="Google Sans"/>
              </a:rPr>
              <a:t>ilke</a:t>
            </a:r>
            <a:r>
              <a:rPr lang="tr-TR" sz="1400" b="0" i="0">
                <a:effectLst/>
                <a:latin typeface="Google Sans"/>
              </a:rPr>
              <a:t> (principal) bir görevi </a:t>
            </a:r>
            <a:r>
              <a:rPr lang="tr-TR" sz="1400" b="1" i="0">
                <a:effectLst/>
                <a:latin typeface="Google Sans"/>
              </a:rPr>
              <a:t>vekile</a:t>
            </a:r>
            <a:r>
              <a:rPr lang="tr-TR" sz="1400" b="0" i="0">
                <a:effectLst/>
                <a:latin typeface="Google Sans"/>
              </a:rPr>
              <a:t> (agent) devreder ve vekil bu görevi ilkenin çıkarları doğrultusunda yerine getirir.</a:t>
            </a:r>
          </a:p>
          <a:p>
            <a:r>
              <a:rPr lang="tr-TR" sz="1400" b="1" i="0">
                <a:effectLst/>
                <a:latin typeface="Google Sans"/>
              </a:rPr>
              <a:t>Vekalet Yaklaşımının Çevreye Uyumda Rolü:</a:t>
            </a:r>
            <a:endParaRPr lang="tr-TR" sz="1400" b="0" i="0">
              <a:effectLst/>
              <a:latin typeface="Google Sans"/>
            </a:endParaRPr>
          </a:p>
          <a:p>
            <a:r>
              <a:rPr lang="tr-TR" sz="1400" b="0" i="0">
                <a:effectLst/>
                <a:latin typeface="Google Sans"/>
              </a:rPr>
              <a:t>Vekalet yaklaşımı, çevreye uyumda şu şekilde rol oynar:</a:t>
            </a:r>
          </a:p>
          <a:p>
            <a:pPr lvl="1"/>
            <a:r>
              <a:rPr lang="tr-TR" sz="1400" b="1" i="0">
                <a:effectLst/>
                <a:latin typeface="Google Sans"/>
              </a:rPr>
              <a:t>Çevresel Farkındalık:</a:t>
            </a:r>
            <a:r>
              <a:rPr lang="tr-TR" sz="1400" b="0" i="0">
                <a:effectLst/>
                <a:latin typeface="Google Sans"/>
              </a:rPr>
              <a:t> Vekiller, çevrelerindeki </a:t>
            </a:r>
            <a:r>
              <a:rPr lang="tr-TR" sz="1400" b="1" i="0">
                <a:effectLst/>
                <a:latin typeface="Google Sans"/>
              </a:rPr>
              <a:t>değişiklikleri</a:t>
            </a:r>
            <a:r>
              <a:rPr lang="tr-TR" sz="1400" b="0" i="0">
                <a:effectLst/>
                <a:latin typeface="Google Sans"/>
              </a:rPr>
              <a:t> ve </a:t>
            </a:r>
            <a:r>
              <a:rPr lang="tr-TR" sz="1400" b="1" i="0">
                <a:effectLst/>
                <a:latin typeface="Google Sans"/>
              </a:rPr>
              <a:t>trendleri</a:t>
            </a:r>
            <a:r>
              <a:rPr lang="tr-TR" sz="1400" b="0" i="0">
                <a:effectLst/>
                <a:latin typeface="Google Sans"/>
              </a:rPr>
              <a:t> takip ederek ilkelere bilgi aktarabilirler.</a:t>
            </a:r>
          </a:p>
          <a:p>
            <a:pPr lvl="1"/>
            <a:r>
              <a:rPr lang="tr-TR" sz="1400" b="1" i="0">
                <a:effectLst/>
                <a:latin typeface="Google Sans"/>
              </a:rPr>
              <a:t>Karar Verme:</a:t>
            </a:r>
            <a:r>
              <a:rPr lang="tr-TR" sz="1400" b="0" i="0">
                <a:effectLst/>
                <a:latin typeface="Google Sans"/>
              </a:rPr>
              <a:t> Vekiller, ilkelere </a:t>
            </a:r>
            <a:r>
              <a:rPr lang="tr-TR" sz="1400" b="1" i="0">
                <a:effectLst/>
                <a:latin typeface="Google Sans"/>
              </a:rPr>
              <a:t>tavsiyelerde bulunarak</a:t>
            </a:r>
            <a:r>
              <a:rPr lang="tr-TR" sz="1400" b="0" i="0">
                <a:effectLst/>
                <a:latin typeface="Google Sans"/>
              </a:rPr>
              <a:t> ve </a:t>
            </a:r>
            <a:r>
              <a:rPr lang="tr-TR" sz="1400" b="1" i="0">
                <a:effectLst/>
                <a:latin typeface="Google Sans"/>
              </a:rPr>
              <a:t>alternatifler sunarak</a:t>
            </a:r>
            <a:r>
              <a:rPr lang="tr-TR" sz="1400" b="0" i="0">
                <a:effectLst/>
                <a:latin typeface="Google Sans"/>
              </a:rPr>
              <a:t> karar vermelerine yardımcı olabilirler.</a:t>
            </a:r>
          </a:p>
          <a:p>
            <a:pPr lvl="1"/>
            <a:r>
              <a:rPr lang="tr-TR" sz="1400" b="1" i="0">
                <a:effectLst/>
                <a:latin typeface="Google Sans"/>
              </a:rPr>
              <a:t>Uygulama:</a:t>
            </a:r>
            <a:r>
              <a:rPr lang="tr-TR" sz="1400" b="0" i="0">
                <a:effectLst/>
                <a:latin typeface="Google Sans"/>
              </a:rPr>
              <a:t> Vekiller, ilke tarafından alınan kararların </a:t>
            </a:r>
            <a:r>
              <a:rPr lang="tr-TR" sz="1400" b="1" i="0">
                <a:effectLst/>
                <a:latin typeface="Google Sans"/>
              </a:rPr>
              <a:t>uygulanmasından</a:t>
            </a:r>
            <a:r>
              <a:rPr lang="tr-TR" sz="1400" b="0" i="0">
                <a:effectLst/>
                <a:latin typeface="Google Sans"/>
              </a:rPr>
              <a:t> sorumlu olabilirler.</a:t>
            </a:r>
          </a:p>
          <a:p>
            <a:pPr lvl="1"/>
            <a:r>
              <a:rPr lang="tr-TR" sz="1400" b="1" i="0">
                <a:effectLst/>
                <a:latin typeface="Google Sans"/>
              </a:rPr>
              <a:t>İzleme ve Değerlendirme:</a:t>
            </a:r>
            <a:r>
              <a:rPr lang="tr-TR" sz="1400" b="0" i="0">
                <a:effectLst/>
                <a:latin typeface="Google Sans"/>
              </a:rPr>
              <a:t> Vekiller, ilke tarafından alınan kararların </a:t>
            </a:r>
            <a:r>
              <a:rPr lang="tr-TR" sz="1400" b="1" i="0">
                <a:effectLst/>
                <a:latin typeface="Google Sans"/>
              </a:rPr>
              <a:t>sonuçlarını</a:t>
            </a:r>
            <a:r>
              <a:rPr lang="tr-TR" sz="1400" b="0" i="0">
                <a:effectLst/>
                <a:latin typeface="Google Sans"/>
              </a:rPr>
              <a:t> takip ederek ve </a:t>
            </a:r>
            <a:r>
              <a:rPr lang="tr-TR" sz="1400" b="1" i="0">
                <a:effectLst/>
                <a:latin typeface="Google Sans"/>
              </a:rPr>
              <a:t>değerlendirerek</a:t>
            </a:r>
            <a:r>
              <a:rPr lang="tr-TR" sz="1400" b="0" i="0">
                <a:effectLst/>
                <a:latin typeface="Google Sans"/>
              </a:rPr>
              <a:t> ilkelere geri bildirimde bulunabilirler.</a:t>
            </a:r>
          </a:p>
          <a:p>
            <a:endParaRPr lang="tr-TR" sz="1400" b="0" i="0">
              <a:effectLst/>
              <a:latin typeface="Google Sans"/>
            </a:endParaRPr>
          </a:p>
          <a:p>
            <a:pPr marL="0" indent="0">
              <a:buNone/>
            </a:pPr>
            <a:endParaRPr lang="tr-TR" sz="1400" b="1"/>
          </a:p>
          <a:p>
            <a:pPr marL="0" indent="0">
              <a:buNone/>
            </a:pPr>
            <a:endParaRPr lang="tr-TR" sz="1400" b="1"/>
          </a:p>
        </p:txBody>
      </p:sp>
    </p:spTree>
    <p:extLst>
      <p:ext uri="{BB962C8B-B14F-4D97-AF65-F5344CB8AC3E}">
        <p14:creationId xmlns:p14="http://schemas.microsoft.com/office/powerpoint/2010/main" val="737404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BC5FF46-3831-133F-68A5-2365CBB20B75}"/>
              </a:ext>
            </a:extLst>
          </p:cNvPr>
          <p:cNvSpPr>
            <a:spLocks noGrp="1"/>
          </p:cNvSpPr>
          <p:nvPr>
            <p:ph type="title"/>
          </p:nvPr>
        </p:nvSpPr>
        <p:spPr>
          <a:xfrm>
            <a:off x="5297762" y="329184"/>
            <a:ext cx="6251110" cy="1783080"/>
          </a:xfrm>
        </p:spPr>
        <p:txBody>
          <a:bodyPr anchor="b">
            <a:normAutofit/>
          </a:bodyPr>
          <a:lstStyle/>
          <a:p>
            <a:r>
              <a:rPr lang="tr-TR" sz="3800" b="1"/>
              <a:t>1.ÇEVREYE UYUM (ADAPTASYON) YAKLAŞIMLARI</a:t>
            </a:r>
            <a:endParaRPr lang="tr-TR" sz="3800"/>
          </a:p>
        </p:txBody>
      </p:sp>
      <p:pic>
        <p:nvPicPr>
          <p:cNvPr id="5" name="Picture 4" descr="Serbest paraşüt atlayışı yapmış, havada süzülen büyük grup">
            <a:extLst>
              <a:ext uri="{FF2B5EF4-FFF2-40B4-BE49-F238E27FC236}">
                <a16:creationId xmlns:a16="http://schemas.microsoft.com/office/drawing/2014/main" id="{1C4665FE-A983-3ABC-33DD-8AB3A3AB0CEB}"/>
              </a:ext>
            </a:extLst>
          </p:cNvPr>
          <p:cNvPicPr>
            <a:picLocks noChangeAspect="1"/>
          </p:cNvPicPr>
          <p:nvPr/>
        </p:nvPicPr>
        <p:blipFill rotWithShape="1">
          <a:blip r:embed="rId3"/>
          <a:srcRect l="28003" r="2683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36BA454D-EB82-4757-064B-7FA94311FFA9}"/>
              </a:ext>
            </a:extLst>
          </p:cNvPr>
          <p:cNvSpPr>
            <a:spLocks noGrp="1"/>
          </p:cNvSpPr>
          <p:nvPr>
            <p:ph idx="1"/>
          </p:nvPr>
        </p:nvSpPr>
        <p:spPr>
          <a:xfrm>
            <a:off x="5297762" y="2706624"/>
            <a:ext cx="6251110" cy="3483864"/>
          </a:xfrm>
        </p:spPr>
        <p:txBody>
          <a:bodyPr>
            <a:normAutofit/>
          </a:bodyPr>
          <a:lstStyle/>
          <a:p>
            <a:pPr marL="0" indent="0">
              <a:buNone/>
            </a:pPr>
            <a:r>
              <a:rPr lang="tr-TR" sz="1200" b="1"/>
              <a:t>1.6. Vekâlet Yaklaşımının Tarihsel Alt Yapısı</a:t>
            </a:r>
            <a:endParaRPr lang="tr-TR" sz="1200" b="0" i="0">
              <a:effectLst/>
              <a:latin typeface="Google Sans"/>
            </a:endParaRPr>
          </a:p>
          <a:p>
            <a:r>
              <a:rPr lang="tr-TR" sz="1200" b="1" i="0">
                <a:effectLst/>
                <a:latin typeface="Google Sans"/>
              </a:rPr>
              <a:t>Vekalet Yaklaşımının Sorunları:</a:t>
            </a:r>
            <a:endParaRPr lang="tr-TR" sz="1200" b="0" i="0">
              <a:effectLst/>
              <a:latin typeface="Google Sans"/>
            </a:endParaRPr>
          </a:p>
          <a:p>
            <a:pPr lvl="1"/>
            <a:r>
              <a:rPr lang="tr-TR" sz="1200" b="1" i="0">
                <a:effectLst/>
                <a:latin typeface="Google Sans"/>
              </a:rPr>
              <a:t>Bilgi Asimetrisi:</a:t>
            </a:r>
            <a:r>
              <a:rPr lang="tr-TR" sz="1200" b="0" i="0">
                <a:effectLst/>
                <a:latin typeface="Google Sans"/>
              </a:rPr>
              <a:t> Vekiller, ilkelere göre daha fazla </a:t>
            </a:r>
            <a:r>
              <a:rPr lang="tr-TR" sz="1200" b="1" i="0">
                <a:effectLst/>
                <a:latin typeface="Google Sans"/>
              </a:rPr>
              <a:t>bilgiye</a:t>
            </a:r>
            <a:r>
              <a:rPr lang="tr-TR" sz="1200" b="0" i="0">
                <a:effectLst/>
                <a:latin typeface="Google Sans"/>
              </a:rPr>
              <a:t> sahip olabilirler ve bu durum bilgi asimetrisine yol açabilir.</a:t>
            </a:r>
          </a:p>
          <a:p>
            <a:pPr lvl="1"/>
            <a:r>
              <a:rPr lang="tr-TR" sz="1200" b="1" i="0">
                <a:effectLst/>
                <a:latin typeface="Google Sans"/>
              </a:rPr>
              <a:t>Hedef Uyumsuzluğu:</a:t>
            </a:r>
            <a:r>
              <a:rPr lang="tr-TR" sz="1200" b="0" i="0">
                <a:effectLst/>
                <a:latin typeface="Google Sans"/>
              </a:rPr>
              <a:t> Vekillerin ve ilkelerin </a:t>
            </a:r>
            <a:r>
              <a:rPr lang="tr-TR" sz="1200" b="1" i="0">
                <a:effectLst/>
                <a:latin typeface="Google Sans"/>
              </a:rPr>
              <a:t>hedefleri</a:t>
            </a:r>
            <a:r>
              <a:rPr lang="tr-TR" sz="1200" b="0" i="0">
                <a:effectLst/>
                <a:latin typeface="Google Sans"/>
              </a:rPr>
              <a:t> her zaman uyumlu olmayabilir.</a:t>
            </a:r>
          </a:p>
          <a:p>
            <a:pPr lvl="1"/>
            <a:r>
              <a:rPr lang="tr-TR" sz="1200" b="1" i="0">
                <a:effectLst/>
                <a:latin typeface="Google Sans"/>
              </a:rPr>
              <a:t>Ahlaki Riskler:</a:t>
            </a:r>
            <a:r>
              <a:rPr lang="tr-TR" sz="1200" b="0" i="0">
                <a:effectLst/>
                <a:latin typeface="Google Sans"/>
              </a:rPr>
              <a:t> Vekiller, kişisel çıkarları doğrultusunda davranarak </a:t>
            </a:r>
            <a:r>
              <a:rPr lang="tr-TR" sz="1200" b="1" i="0">
                <a:effectLst/>
                <a:latin typeface="Google Sans"/>
              </a:rPr>
              <a:t>ahlaki riskler</a:t>
            </a:r>
            <a:r>
              <a:rPr lang="tr-TR" sz="1200" b="0" i="0">
                <a:effectLst/>
                <a:latin typeface="Google Sans"/>
              </a:rPr>
              <a:t> oluşturabilirler.</a:t>
            </a:r>
          </a:p>
          <a:p>
            <a:r>
              <a:rPr lang="tr-TR" sz="1200" b="1" i="0">
                <a:effectLst/>
                <a:latin typeface="Google Sans"/>
              </a:rPr>
              <a:t>Vekalet Yaklaşımının Etkinleştirilmesi:</a:t>
            </a:r>
            <a:endParaRPr lang="tr-TR" sz="1200" b="0" i="0">
              <a:effectLst/>
              <a:latin typeface="Google Sans"/>
            </a:endParaRPr>
          </a:p>
          <a:p>
            <a:r>
              <a:rPr lang="tr-TR" sz="1200" b="0" i="0">
                <a:effectLst/>
                <a:latin typeface="Google Sans"/>
              </a:rPr>
              <a:t>Vekalet yaklaşımının etkin bir şekilde kullanılması için şu adımlar atılabilir:</a:t>
            </a:r>
          </a:p>
          <a:p>
            <a:pPr lvl="1"/>
            <a:r>
              <a:rPr lang="tr-TR" sz="1200" b="1" i="0">
                <a:effectLst/>
                <a:latin typeface="Google Sans"/>
              </a:rPr>
              <a:t>Açık ve şeffaf iletişim:</a:t>
            </a:r>
            <a:r>
              <a:rPr lang="tr-TR" sz="1200" b="0" i="0">
                <a:effectLst/>
                <a:latin typeface="Google Sans"/>
              </a:rPr>
              <a:t> Vekiller ve ilkeler arasında açık ve şeffaf bir </a:t>
            </a:r>
            <a:r>
              <a:rPr lang="tr-TR" sz="1200" b="1" i="0">
                <a:effectLst/>
                <a:latin typeface="Google Sans"/>
              </a:rPr>
              <a:t>iletişim</a:t>
            </a:r>
            <a:r>
              <a:rPr lang="tr-TR" sz="1200" b="0" i="0">
                <a:effectLst/>
                <a:latin typeface="Google Sans"/>
              </a:rPr>
              <a:t> kurulmalıdır.</a:t>
            </a:r>
          </a:p>
          <a:p>
            <a:pPr lvl="1"/>
            <a:r>
              <a:rPr lang="tr-TR" sz="1200" b="1" i="0">
                <a:effectLst/>
                <a:latin typeface="Google Sans"/>
              </a:rPr>
              <a:t>Performans ölçümü:</a:t>
            </a:r>
            <a:r>
              <a:rPr lang="tr-TR" sz="1200" b="0" i="0">
                <a:effectLst/>
                <a:latin typeface="Google Sans"/>
              </a:rPr>
              <a:t> Vekillerin performansı </a:t>
            </a:r>
            <a:r>
              <a:rPr lang="tr-TR" sz="1200" b="1" i="0">
                <a:effectLst/>
                <a:latin typeface="Google Sans"/>
              </a:rPr>
              <a:t>ölçülmeli</a:t>
            </a:r>
            <a:r>
              <a:rPr lang="tr-TR" sz="1200" b="0" i="0">
                <a:effectLst/>
                <a:latin typeface="Google Sans"/>
              </a:rPr>
              <a:t> ve geri bildirim verilmelidir.</a:t>
            </a:r>
          </a:p>
          <a:p>
            <a:pPr lvl="1"/>
            <a:r>
              <a:rPr lang="tr-TR" sz="1200" b="1" i="0">
                <a:effectLst/>
                <a:latin typeface="Google Sans"/>
              </a:rPr>
              <a:t>Teşvikler:</a:t>
            </a:r>
            <a:r>
              <a:rPr lang="tr-TR" sz="1200" b="0" i="0">
                <a:effectLst/>
                <a:latin typeface="Google Sans"/>
              </a:rPr>
              <a:t> Vekillerin ilkenin çıkarları doğrultusunda davranmaları için </a:t>
            </a:r>
            <a:r>
              <a:rPr lang="tr-TR" sz="1200" b="1" i="0">
                <a:effectLst/>
                <a:latin typeface="Google Sans"/>
              </a:rPr>
              <a:t>teşvikler</a:t>
            </a:r>
            <a:r>
              <a:rPr lang="tr-TR" sz="1200" b="0" i="0">
                <a:effectLst/>
                <a:latin typeface="Google Sans"/>
              </a:rPr>
              <a:t> sağlanmalıdır.</a:t>
            </a:r>
          </a:p>
          <a:p>
            <a:pPr lvl="1"/>
            <a:r>
              <a:rPr lang="tr-TR" sz="1200" b="1" i="0">
                <a:effectLst/>
                <a:latin typeface="Google Sans"/>
              </a:rPr>
              <a:t>İzleme ve kontrol:</a:t>
            </a:r>
            <a:r>
              <a:rPr lang="tr-TR" sz="1200" b="0" i="0">
                <a:effectLst/>
                <a:latin typeface="Google Sans"/>
              </a:rPr>
              <a:t> Vekillerin faaliyetleri izlenmeli ve </a:t>
            </a:r>
            <a:r>
              <a:rPr lang="tr-TR" sz="1200" b="1" i="0">
                <a:effectLst/>
                <a:latin typeface="Google Sans"/>
              </a:rPr>
              <a:t>kontrol</a:t>
            </a:r>
            <a:r>
              <a:rPr lang="tr-TR" sz="1200" b="0" i="0">
                <a:effectLst/>
                <a:latin typeface="Google Sans"/>
              </a:rPr>
              <a:t> edilmelidir.</a:t>
            </a:r>
          </a:p>
          <a:p>
            <a:pPr marL="0" indent="0">
              <a:buNone/>
            </a:pPr>
            <a:endParaRPr lang="tr-TR" sz="1200" b="1"/>
          </a:p>
          <a:p>
            <a:pPr marL="0" indent="0">
              <a:buNone/>
            </a:pPr>
            <a:endParaRPr lang="tr-TR" sz="1200" b="1"/>
          </a:p>
        </p:txBody>
      </p:sp>
    </p:spTree>
    <p:extLst>
      <p:ext uri="{BB962C8B-B14F-4D97-AF65-F5344CB8AC3E}">
        <p14:creationId xmlns:p14="http://schemas.microsoft.com/office/powerpoint/2010/main" val="1225686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BC5FF46-3831-133F-68A5-2365CBB20B75}"/>
              </a:ext>
            </a:extLst>
          </p:cNvPr>
          <p:cNvSpPr>
            <a:spLocks noGrp="1"/>
          </p:cNvSpPr>
          <p:nvPr>
            <p:ph type="title"/>
          </p:nvPr>
        </p:nvSpPr>
        <p:spPr>
          <a:xfrm>
            <a:off x="686834" y="1153572"/>
            <a:ext cx="3200400" cy="4461163"/>
          </a:xfrm>
        </p:spPr>
        <p:txBody>
          <a:bodyPr>
            <a:normAutofit/>
          </a:bodyPr>
          <a:lstStyle/>
          <a:p>
            <a:r>
              <a:rPr lang="tr-TR" sz="3400" b="1">
                <a:solidFill>
                  <a:srgbClr val="FFFFFF"/>
                </a:solidFill>
              </a:rPr>
              <a:t>1.ÇEVREYE UYUM (ADAPTASYON) YAKLAŞIMLARI</a:t>
            </a:r>
            <a:endParaRPr lang="tr-TR" sz="34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36BA454D-EB82-4757-064B-7FA94311FFA9}"/>
              </a:ext>
            </a:extLst>
          </p:cNvPr>
          <p:cNvSpPr>
            <a:spLocks noGrp="1"/>
          </p:cNvSpPr>
          <p:nvPr>
            <p:ph idx="1"/>
          </p:nvPr>
        </p:nvSpPr>
        <p:spPr>
          <a:xfrm>
            <a:off x="4447308" y="591344"/>
            <a:ext cx="6906491" cy="5585619"/>
          </a:xfrm>
        </p:spPr>
        <p:txBody>
          <a:bodyPr anchor="ctr">
            <a:normAutofit/>
          </a:bodyPr>
          <a:lstStyle/>
          <a:p>
            <a:pPr marL="0" indent="0">
              <a:buNone/>
            </a:pPr>
            <a:r>
              <a:rPr lang="tr-TR" sz="2200" b="1"/>
              <a:t>1.7. İşlem Maliyeti Yaklaşımının Gelişimi </a:t>
            </a:r>
          </a:p>
          <a:p>
            <a:pPr marL="0" indent="0">
              <a:buNone/>
            </a:pPr>
            <a:endParaRPr lang="tr-TR" sz="2200" b="1"/>
          </a:p>
          <a:p>
            <a:pPr marL="0" indent="0">
              <a:buNone/>
            </a:pPr>
            <a:r>
              <a:rPr lang="tr-TR" sz="2200"/>
              <a:t>-Ronald </a:t>
            </a:r>
            <a:r>
              <a:rPr lang="tr-TR" sz="2200" err="1"/>
              <a:t>Coase</a:t>
            </a:r>
            <a:r>
              <a:rPr lang="tr-TR" sz="2200"/>
              <a:t> 		(1937): 	«</a:t>
            </a:r>
            <a:r>
              <a:rPr lang="tr-TR" sz="2200" err="1"/>
              <a:t>The</a:t>
            </a:r>
            <a:r>
              <a:rPr lang="tr-TR" sz="2200"/>
              <a:t> Nature of </a:t>
            </a:r>
            <a:r>
              <a:rPr lang="tr-TR" sz="2200" err="1"/>
              <a:t>Firm</a:t>
            </a:r>
            <a:r>
              <a:rPr lang="tr-TR" sz="2200"/>
              <a:t>»</a:t>
            </a:r>
          </a:p>
          <a:p>
            <a:pPr marL="0" indent="0">
              <a:buNone/>
            </a:pPr>
            <a:r>
              <a:rPr lang="tr-TR" sz="2200"/>
              <a:t>-</a:t>
            </a:r>
            <a:r>
              <a:rPr lang="tr-TR" sz="2200" err="1"/>
              <a:t>Oliver</a:t>
            </a:r>
            <a:r>
              <a:rPr lang="tr-TR" sz="2200"/>
              <a:t> </a:t>
            </a:r>
            <a:r>
              <a:rPr lang="tr-TR" sz="2200" err="1"/>
              <a:t>Eaton</a:t>
            </a:r>
            <a:r>
              <a:rPr lang="tr-TR" sz="2200"/>
              <a:t> </a:t>
            </a:r>
            <a:r>
              <a:rPr lang="tr-TR" sz="2200" err="1"/>
              <a:t>Williamson</a:t>
            </a:r>
            <a:r>
              <a:rPr lang="tr-TR" sz="2200"/>
              <a:t> 	(1981)</a:t>
            </a:r>
          </a:p>
          <a:p>
            <a:pPr marL="0" indent="0">
              <a:buNone/>
            </a:pPr>
            <a:endParaRPr lang="tr-TR" sz="2200" b="1"/>
          </a:p>
          <a:p>
            <a:pPr marL="0" indent="0">
              <a:buNone/>
            </a:pPr>
            <a:r>
              <a:rPr lang="tr-TR" sz="2200" b="1"/>
              <a:t>1.7.1. İşlem Maliyeti Yaklaşımı Kavramı ve Önemi </a:t>
            </a:r>
          </a:p>
          <a:p>
            <a:pPr marL="0" indent="0">
              <a:buNone/>
            </a:pPr>
            <a:endParaRPr lang="tr-TR" sz="2200" b="1"/>
          </a:p>
          <a:p>
            <a:r>
              <a:rPr lang="tr-TR" sz="2200"/>
              <a:t>İşlem Maliyeti Yaklaşımı’nın temel amacı, işlemlerin yürütülmesindeki maliyetlerin en az olacak şekilde gerçekleşmesidir.</a:t>
            </a:r>
          </a:p>
          <a:p>
            <a:r>
              <a:rPr lang="tr-TR" sz="2200"/>
              <a:t>“</a:t>
            </a:r>
            <a:r>
              <a:rPr lang="tr-TR" sz="2200" b="1"/>
              <a:t>İşlem</a:t>
            </a:r>
            <a:r>
              <a:rPr lang="tr-TR" sz="2200"/>
              <a:t>” alıcı ve satıcı arasındaki değişimi; “</a:t>
            </a:r>
            <a:r>
              <a:rPr lang="tr-TR" sz="2200" b="1"/>
              <a:t>İşlem maliyeti</a:t>
            </a:r>
            <a:r>
              <a:rPr lang="tr-TR" sz="2200"/>
              <a:t>” ise bu değişim sürecinde mal ve hizmetlerin değişim maliyetlerini ifade etmektedir. </a:t>
            </a:r>
          </a:p>
        </p:txBody>
      </p:sp>
    </p:spTree>
    <p:extLst>
      <p:ext uri="{BB962C8B-B14F-4D97-AF65-F5344CB8AC3E}">
        <p14:creationId xmlns:p14="http://schemas.microsoft.com/office/powerpoint/2010/main" val="2247165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BC5FF46-3831-133F-68A5-2365CBB20B75}"/>
              </a:ext>
            </a:extLst>
          </p:cNvPr>
          <p:cNvSpPr>
            <a:spLocks noGrp="1"/>
          </p:cNvSpPr>
          <p:nvPr>
            <p:ph type="title"/>
          </p:nvPr>
        </p:nvSpPr>
        <p:spPr>
          <a:xfrm>
            <a:off x="466722" y="586855"/>
            <a:ext cx="3201366" cy="3387497"/>
          </a:xfrm>
        </p:spPr>
        <p:txBody>
          <a:bodyPr anchor="b">
            <a:normAutofit/>
          </a:bodyPr>
          <a:lstStyle/>
          <a:p>
            <a:pPr algn="r"/>
            <a:r>
              <a:rPr lang="tr-TR" sz="3400" b="1">
                <a:solidFill>
                  <a:srgbClr val="FFFFFF"/>
                </a:solidFill>
              </a:rPr>
              <a:t>1.ÇEVREYE UYUM (ADAPTASYON) YAKLAŞIMLARI</a:t>
            </a:r>
            <a:endParaRPr lang="tr-TR" sz="3400">
              <a:solidFill>
                <a:srgbClr val="FFFFFF"/>
              </a:solidFill>
            </a:endParaRPr>
          </a:p>
        </p:txBody>
      </p:sp>
      <p:sp>
        <p:nvSpPr>
          <p:cNvPr id="3" name="İçerik Yer Tutucusu 2">
            <a:extLst>
              <a:ext uri="{FF2B5EF4-FFF2-40B4-BE49-F238E27FC236}">
                <a16:creationId xmlns:a16="http://schemas.microsoft.com/office/drawing/2014/main" id="{36BA454D-EB82-4757-064B-7FA94311FFA9}"/>
              </a:ext>
            </a:extLst>
          </p:cNvPr>
          <p:cNvSpPr>
            <a:spLocks noGrp="1"/>
          </p:cNvSpPr>
          <p:nvPr>
            <p:ph idx="1"/>
          </p:nvPr>
        </p:nvSpPr>
        <p:spPr>
          <a:xfrm>
            <a:off x="4810259" y="649480"/>
            <a:ext cx="6555347" cy="5546047"/>
          </a:xfrm>
        </p:spPr>
        <p:txBody>
          <a:bodyPr anchor="ctr">
            <a:normAutofit/>
          </a:bodyPr>
          <a:lstStyle/>
          <a:p>
            <a:pPr marL="0" indent="0">
              <a:buNone/>
            </a:pPr>
            <a:r>
              <a:rPr lang="tr-TR" sz="1700" b="1"/>
              <a:t>1.7. İşlem Maliyeti Yaklaşımının Gelişimi </a:t>
            </a:r>
          </a:p>
          <a:p>
            <a:r>
              <a:rPr lang="tr-TR" sz="1700" b="0" i="0">
                <a:effectLst/>
                <a:latin typeface="Google Sans"/>
              </a:rPr>
              <a:t>Organizasyonların çevrelerine uyum sağlamaları, hayatta kalmaları ve gelişmeleri için kritik önem taşır. Bu uyumu sağlarken organizasyonlar, </a:t>
            </a:r>
            <a:r>
              <a:rPr lang="tr-TR" sz="1700" b="1" i="0">
                <a:effectLst/>
                <a:latin typeface="Google Sans"/>
              </a:rPr>
              <a:t>maliyetleri</a:t>
            </a:r>
            <a:r>
              <a:rPr lang="tr-TR" sz="1700" b="0" i="0">
                <a:effectLst/>
                <a:latin typeface="Google Sans"/>
              </a:rPr>
              <a:t> de göz önünde bulundurmak zorundadır. Maliyet yaklaşımı, çevreye uyum sağlamanın </a:t>
            </a:r>
            <a:r>
              <a:rPr lang="tr-TR" sz="1700" b="1" i="0">
                <a:effectLst/>
                <a:latin typeface="Google Sans"/>
              </a:rPr>
              <a:t>ekonomik yönüne</a:t>
            </a:r>
            <a:r>
              <a:rPr lang="tr-TR" sz="1700" b="0" i="0">
                <a:effectLst/>
                <a:latin typeface="Google Sans"/>
              </a:rPr>
              <a:t> odaklanan bir yaklaşımdır.</a:t>
            </a:r>
          </a:p>
          <a:p>
            <a:r>
              <a:rPr lang="tr-TR" sz="1700" b="1" i="0">
                <a:effectLst/>
                <a:latin typeface="Google Sans"/>
              </a:rPr>
              <a:t>Maliyet Yaklaşımının Temel Kavramları:</a:t>
            </a:r>
            <a:endParaRPr lang="tr-TR" sz="1700" b="0" i="0">
              <a:effectLst/>
              <a:latin typeface="Google Sans"/>
            </a:endParaRPr>
          </a:p>
          <a:p>
            <a:pPr lvl="1"/>
            <a:r>
              <a:rPr lang="tr-TR" sz="1700" b="1" i="0">
                <a:effectLst/>
                <a:latin typeface="Google Sans"/>
              </a:rPr>
              <a:t>Uyum Maliyeti:</a:t>
            </a:r>
            <a:r>
              <a:rPr lang="tr-TR" sz="1700" b="0" i="0">
                <a:effectLst/>
                <a:latin typeface="Google Sans"/>
              </a:rPr>
              <a:t> Organizasyonun çevreye uyum sağlamak için yaptığı </a:t>
            </a:r>
            <a:r>
              <a:rPr lang="tr-TR" sz="1700" b="1" i="0">
                <a:effectLst/>
                <a:latin typeface="Google Sans"/>
              </a:rPr>
              <a:t>harcamalar</a:t>
            </a:r>
            <a:r>
              <a:rPr lang="tr-TR" sz="1700" b="0" i="0">
                <a:effectLst/>
                <a:latin typeface="Google Sans"/>
              </a:rPr>
              <a:t>.</a:t>
            </a:r>
          </a:p>
          <a:p>
            <a:pPr lvl="1"/>
            <a:r>
              <a:rPr lang="tr-TR" sz="1700" b="1" i="0">
                <a:effectLst/>
                <a:latin typeface="Google Sans"/>
              </a:rPr>
              <a:t>Uyum Faydaları:</a:t>
            </a:r>
            <a:r>
              <a:rPr lang="tr-TR" sz="1700" b="0" i="0">
                <a:effectLst/>
                <a:latin typeface="Google Sans"/>
              </a:rPr>
              <a:t> Organizasyonun çevreye uyum sağlamanın </a:t>
            </a:r>
            <a:r>
              <a:rPr lang="tr-TR" sz="1700" b="1" i="0">
                <a:effectLst/>
                <a:latin typeface="Google Sans"/>
              </a:rPr>
              <a:t>sonucunda elde ettiği kazançlar</a:t>
            </a:r>
            <a:r>
              <a:rPr lang="tr-TR" sz="1700" b="0" i="0">
                <a:effectLst/>
                <a:latin typeface="Google Sans"/>
              </a:rPr>
              <a:t>.</a:t>
            </a:r>
          </a:p>
          <a:p>
            <a:pPr lvl="1"/>
            <a:r>
              <a:rPr lang="tr-TR" sz="1700" b="1" i="0">
                <a:effectLst/>
                <a:latin typeface="Google Sans"/>
              </a:rPr>
              <a:t>Maliyet-Fayda Analizi:</a:t>
            </a:r>
            <a:r>
              <a:rPr lang="tr-TR" sz="1700" b="0" i="0">
                <a:effectLst/>
                <a:latin typeface="Google Sans"/>
              </a:rPr>
              <a:t> Uyum maliyetlerinin ve faydalarının karşılaştırılması.</a:t>
            </a:r>
          </a:p>
          <a:p>
            <a:r>
              <a:rPr lang="tr-TR" sz="1700" b="1" i="0">
                <a:effectLst/>
                <a:latin typeface="Google Sans"/>
              </a:rPr>
              <a:t>Maliyet Yaklaşımının Önermeleri:</a:t>
            </a:r>
            <a:endParaRPr lang="tr-TR" sz="1700" b="0" i="0">
              <a:effectLst/>
              <a:latin typeface="Google Sans"/>
            </a:endParaRPr>
          </a:p>
          <a:p>
            <a:pPr lvl="1"/>
            <a:r>
              <a:rPr lang="tr-TR" sz="1700" b="0" i="0">
                <a:effectLst/>
                <a:latin typeface="Google Sans"/>
              </a:rPr>
              <a:t>Organizasyonlar, çevreye uyum sağlarken </a:t>
            </a:r>
            <a:r>
              <a:rPr lang="tr-TR" sz="1700" b="1" i="0">
                <a:effectLst/>
                <a:latin typeface="Google Sans"/>
              </a:rPr>
              <a:t>maliyetleri en aza indirmeye</a:t>
            </a:r>
            <a:r>
              <a:rPr lang="tr-TR" sz="1700" b="0" i="0">
                <a:effectLst/>
                <a:latin typeface="Google Sans"/>
              </a:rPr>
              <a:t> çalışmalıdır.</a:t>
            </a:r>
          </a:p>
          <a:p>
            <a:pPr lvl="1"/>
            <a:r>
              <a:rPr lang="tr-TR" sz="1700" b="0" i="0">
                <a:effectLst/>
                <a:latin typeface="Google Sans"/>
              </a:rPr>
              <a:t>Organizasyonlar, uyum maliyetlerinin ve faydalarının bir </a:t>
            </a:r>
            <a:r>
              <a:rPr lang="tr-TR" sz="1700" b="1" i="0">
                <a:effectLst/>
                <a:latin typeface="Google Sans"/>
              </a:rPr>
              <a:t>maliyet-fayda analizi</a:t>
            </a:r>
            <a:r>
              <a:rPr lang="tr-TR" sz="1700" b="0" i="0">
                <a:effectLst/>
                <a:latin typeface="Google Sans"/>
              </a:rPr>
              <a:t>ni yapmalıdır.</a:t>
            </a:r>
          </a:p>
          <a:p>
            <a:pPr lvl="1"/>
            <a:r>
              <a:rPr lang="tr-TR" sz="1700" b="0" i="0">
                <a:effectLst/>
                <a:latin typeface="Google Sans"/>
              </a:rPr>
              <a:t>Organizasyonlar, uyum maliyetlerini </a:t>
            </a:r>
            <a:r>
              <a:rPr lang="tr-TR" sz="1700" b="1" i="0">
                <a:effectLst/>
                <a:latin typeface="Google Sans"/>
              </a:rPr>
              <a:t>azaltmak için</a:t>
            </a:r>
            <a:r>
              <a:rPr lang="tr-TR" sz="1700" b="0" i="0">
                <a:effectLst/>
                <a:latin typeface="Google Sans"/>
              </a:rPr>
              <a:t> çeşitli stratejiler kullanabilir.</a:t>
            </a:r>
          </a:p>
          <a:p>
            <a:pPr marL="0" indent="0">
              <a:buNone/>
            </a:pPr>
            <a:endParaRPr lang="tr-TR" sz="1700" b="1"/>
          </a:p>
          <a:p>
            <a:pPr marL="0" indent="0">
              <a:buNone/>
            </a:pPr>
            <a:endParaRPr lang="tr-TR" sz="1700" b="1"/>
          </a:p>
        </p:txBody>
      </p:sp>
    </p:spTree>
    <p:extLst>
      <p:ext uri="{BB962C8B-B14F-4D97-AF65-F5344CB8AC3E}">
        <p14:creationId xmlns:p14="http://schemas.microsoft.com/office/powerpoint/2010/main" val="2067653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BC5FF46-3831-133F-68A5-2365CBB20B75}"/>
              </a:ext>
            </a:extLst>
          </p:cNvPr>
          <p:cNvSpPr>
            <a:spLocks noGrp="1"/>
          </p:cNvSpPr>
          <p:nvPr>
            <p:ph type="title"/>
          </p:nvPr>
        </p:nvSpPr>
        <p:spPr>
          <a:xfrm>
            <a:off x="586478" y="1683756"/>
            <a:ext cx="3115265" cy="2396359"/>
          </a:xfrm>
        </p:spPr>
        <p:txBody>
          <a:bodyPr anchor="b">
            <a:normAutofit/>
          </a:bodyPr>
          <a:lstStyle/>
          <a:p>
            <a:pPr algn="r"/>
            <a:r>
              <a:rPr lang="tr-TR" sz="3400" b="1">
                <a:solidFill>
                  <a:srgbClr val="FFFFFF"/>
                </a:solidFill>
              </a:rPr>
              <a:t>1.ÇEVREYE UYUM (ADAPTASYON) YAKLAŞIMLARI</a:t>
            </a:r>
            <a:endParaRPr lang="tr-TR" sz="3400">
              <a:solidFill>
                <a:srgbClr val="FFFFFF"/>
              </a:solidFill>
            </a:endParaRPr>
          </a:p>
        </p:txBody>
      </p:sp>
      <p:graphicFrame>
        <p:nvGraphicFramePr>
          <p:cNvPr id="5" name="İçerik Yer Tutucusu 2">
            <a:extLst>
              <a:ext uri="{FF2B5EF4-FFF2-40B4-BE49-F238E27FC236}">
                <a16:creationId xmlns:a16="http://schemas.microsoft.com/office/drawing/2014/main" id="{250A2FAB-061D-7C63-536E-9714777D46D4}"/>
              </a:ext>
            </a:extLst>
          </p:cNvPr>
          <p:cNvGraphicFramePr>
            <a:graphicFrameLocks noGrp="1"/>
          </p:cNvGraphicFramePr>
          <p:nvPr>
            <p:ph idx="1"/>
            <p:extLst>
              <p:ext uri="{D42A27DB-BD31-4B8C-83A1-F6EECF244321}">
                <p14:modId xmlns:p14="http://schemas.microsoft.com/office/powerpoint/2010/main" val="270030097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7623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BC5FF46-3831-133F-68A5-2365CBB20B75}"/>
              </a:ext>
            </a:extLst>
          </p:cNvPr>
          <p:cNvSpPr>
            <a:spLocks noGrp="1"/>
          </p:cNvSpPr>
          <p:nvPr>
            <p:ph type="title"/>
          </p:nvPr>
        </p:nvSpPr>
        <p:spPr>
          <a:xfrm>
            <a:off x="586478" y="1683756"/>
            <a:ext cx="3115265" cy="2396359"/>
          </a:xfrm>
        </p:spPr>
        <p:txBody>
          <a:bodyPr anchor="b">
            <a:normAutofit/>
          </a:bodyPr>
          <a:lstStyle/>
          <a:p>
            <a:pPr algn="r"/>
            <a:r>
              <a:rPr lang="tr-TR" sz="3400" b="1">
                <a:solidFill>
                  <a:srgbClr val="FFFFFF"/>
                </a:solidFill>
              </a:rPr>
              <a:t>1.ÇEVREYE UYUM (ADAPTASYON) YAKLAŞIMLARI</a:t>
            </a:r>
            <a:endParaRPr lang="tr-TR" sz="3400">
              <a:solidFill>
                <a:srgbClr val="FFFFFF"/>
              </a:solidFill>
            </a:endParaRPr>
          </a:p>
        </p:txBody>
      </p:sp>
      <p:graphicFrame>
        <p:nvGraphicFramePr>
          <p:cNvPr id="5" name="İçerik Yer Tutucusu 2">
            <a:extLst>
              <a:ext uri="{FF2B5EF4-FFF2-40B4-BE49-F238E27FC236}">
                <a16:creationId xmlns:a16="http://schemas.microsoft.com/office/drawing/2014/main" id="{6B9F2DF5-9E98-7200-D415-8EF291E596C7}"/>
              </a:ext>
            </a:extLst>
          </p:cNvPr>
          <p:cNvGraphicFramePr>
            <a:graphicFrameLocks noGrp="1"/>
          </p:cNvGraphicFramePr>
          <p:nvPr>
            <p:ph idx="1"/>
            <p:extLst>
              <p:ext uri="{D42A27DB-BD31-4B8C-83A1-F6EECF244321}">
                <p14:modId xmlns:p14="http://schemas.microsoft.com/office/powerpoint/2010/main" val="352492793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3448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BC5FF46-3831-133F-68A5-2365CBB20B75}"/>
              </a:ext>
            </a:extLst>
          </p:cNvPr>
          <p:cNvSpPr>
            <a:spLocks noGrp="1"/>
          </p:cNvSpPr>
          <p:nvPr>
            <p:ph type="title"/>
          </p:nvPr>
        </p:nvSpPr>
        <p:spPr>
          <a:xfrm>
            <a:off x="466722" y="586855"/>
            <a:ext cx="3201366" cy="3387497"/>
          </a:xfrm>
        </p:spPr>
        <p:txBody>
          <a:bodyPr anchor="b">
            <a:normAutofit/>
          </a:bodyPr>
          <a:lstStyle/>
          <a:p>
            <a:pPr algn="r"/>
            <a:r>
              <a:rPr lang="tr-TR" sz="3400" b="1">
                <a:solidFill>
                  <a:srgbClr val="FFFFFF"/>
                </a:solidFill>
              </a:rPr>
              <a:t>1.ÇEVREYE UYUM (ADAPTASYON) YAKLAŞIMLARI</a:t>
            </a:r>
            <a:endParaRPr lang="tr-TR" sz="3400">
              <a:solidFill>
                <a:srgbClr val="FFFFFF"/>
              </a:solidFill>
            </a:endParaRPr>
          </a:p>
        </p:txBody>
      </p:sp>
      <p:sp>
        <p:nvSpPr>
          <p:cNvPr id="3" name="İçerik Yer Tutucusu 2">
            <a:extLst>
              <a:ext uri="{FF2B5EF4-FFF2-40B4-BE49-F238E27FC236}">
                <a16:creationId xmlns:a16="http://schemas.microsoft.com/office/drawing/2014/main" id="{36BA454D-EB82-4757-064B-7FA94311FFA9}"/>
              </a:ext>
            </a:extLst>
          </p:cNvPr>
          <p:cNvSpPr>
            <a:spLocks noGrp="1"/>
          </p:cNvSpPr>
          <p:nvPr>
            <p:ph idx="1"/>
          </p:nvPr>
        </p:nvSpPr>
        <p:spPr>
          <a:xfrm>
            <a:off x="4810259" y="649480"/>
            <a:ext cx="6555347" cy="5546047"/>
          </a:xfrm>
        </p:spPr>
        <p:txBody>
          <a:bodyPr anchor="ctr">
            <a:normAutofit/>
          </a:bodyPr>
          <a:lstStyle/>
          <a:p>
            <a:pPr marL="0" lvl="0" indent="0">
              <a:buClr>
                <a:srgbClr val="31B6FD"/>
              </a:buClr>
              <a:buNone/>
            </a:pPr>
            <a:r>
              <a:rPr lang="tr-TR" sz="1700" b="1" dirty="0"/>
              <a:t>1.8. Kurum ve Kurumsallaşma Kavramları</a:t>
            </a:r>
          </a:p>
          <a:p>
            <a:pPr>
              <a:buFont typeface="Arial" panose="020B0604020202020204" pitchFamily="34" charset="0"/>
              <a:buChar char="•"/>
            </a:pPr>
            <a:r>
              <a:rPr lang="tr-TR" sz="1700" b="1" i="0" dirty="0">
                <a:effectLst/>
                <a:latin typeface="Google Sans"/>
              </a:rPr>
              <a:t>Kurum:</a:t>
            </a:r>
            <a:r>
              <a:rPr lang="tr-TR" sz="1700" b="0" i="0" dirty="0">
                <a:effectLst/>
                <a:latin typeface="Google Sans"/>
              </a:rPr>
              <a:t> Belirli bir amaca hizmet eden ve bu amaca ulaşmak için kurallar, normlar ve değerler bütünüyle donatılmış </a:t>
            </a:r>
            <a:r>
              <a:rPr lang="tr-TR" sz="1700" b="1" i="0" dirty="0">
                <a:effectLst/>
                <a:latin typeface="Google Sans"/>
              </a:rPr>
              <a:t>sosyal yapı</a:t>
            </a:r>
            <a:r>
              <a:rPr lang="tr-TR" sz="1700" b="0" i="0" dirty="0">
                <a:effectLst/>
                <a:latin typeface="Google Sans"/>
              </a:rPr>
              <a:t>.</a:t>
            </a:r>
          </a:p>
          <a:p>
            <a:pPr>
              <a:buFont typeface="Arial" panose="020B0604020202020204" pitchFamily="34" charset="0"/>
              <a:buChar char="•"/>
            </a:pPr>
            <a:r>
              <a:rPr lang="tr-TR" sz="1700" b="1" i="0" dirty="0">
                <a:effectLst/>
                <a:latin typeface="Google Sans"/>
              </a:rPr>
              <a:t>Kurumsallaşma:</a:t>
            </a:r>
            <a:r>
              <a:rPr lang="tr-TR" sz="1700" b="0" i="0" dirty="0">
                <a:effectLst/>
                <a:latin typeface="Google Sans"/>
              </a:rPr>
              <a:t> Kurumların zaman içinde </a:t>
            </a:r>
            <a:r>
              <a:rPr lang="tr-TR" sz="1700" b="1" i="0" dirty="0">
                <a:effectLst/>
                <a:latin typeface="Google Sans"/>
              </a:rPr>
              <a:t>istikrar</a:t>
            </a:r>
            <a:r>
              <a:rPr lang="tr-TR" sz="1700" b="0" i="0" dirty="0">
                <a:effectLst/>
                <a:latin typeface="Google Sans"/>
              </a:rPr>
              <a:t> ve </a:t>
            </a:r>
            <a:r>
              <a:rPr lang="tr-TR" sz="1700" b="1" i="0" dirty="0">
                <a:effectLst/>
                <a:latin typeface="Google Sans"/>
              </a:rPr>
              <a:t>meşruiyet</a:t>
            </a:r>
            <a:r>
              <a:rPr lang="tr-TR" sz="1700" b="0" i="0" dirty="0">
                <a:effectLst/>
                <a:latin typeface="Google Sans"/>
              </a:rPr>
              <a:t> kazanma süreci.</a:t>
            </a:r>
          </a:p>
          <a:p>
            <a:r>
              <a:rPr lang="tr-TR" sz="1700" b="1" i="0" dirty="0">
                <a:effectLst/>
                <a:latin typeface="Google Sans"/>
              </a:rPr>
              <a:t>Kurum ve Kurumsallaşmanın Çevreye Uyumda Rolü:</a:t>
            </a:r>
            <a:endParaRPr lang="tr-TR" sz="1700" b="0" i="0" dirty="0">
              <a:effectLst/>
              <a:latin typeface="Google Sans"/>
            </a:endParaRPr>
          </a:p>
          <a:p>
            <a:r>
              <a:rPr lang="tr-TR" sz="1700" b="0" i="0" dirty="0">
                <a:effectLst/>
                <a:latin typeface="Google Sans"/>
              </a:rPr>
              <a:t>Kurum ve kurumsallaşma, çevreye uyumda şu şekilde rol oynar:</a:t>
            </a:r>
          </a:p>
          <a:p>
            <a:pPr lvl="1"/>
            <a:r>
              <a:rPr lang="tr-TR" sz="1700" b="1" i="0" dirty="0">
                <a:effectLst/>
                <a:latin typeface="Google Sans"/>
              </a:rPr>
              <a:t>Çevresel Farkındalık:</a:t>
            </a:r>
            <a:r>
              <a:rPr lang="tr-TR" sz="1700" b="0" i="0" dirty="0">
                <a:effectLst/>
                <a:latin typeface="Google Sans"/>
              </a:rPr>
              <a:t> Kurumlar, çevrelerindeki </a:t>
            </a:r>
            <a:r>
              <a:rPr lang="tr-TR" sz="1700" b="1" i="0" dirty="0">
                <a:effectLst/>
                <a:latin typeface="Google Sans"/>
              </a:rPr>
              <a:t>değişiklikleri</a:t>
            </a:r>
            <a:r>
              <a:rPr lang="tr-TR" sz="1700" b="0" i="0" dirty="0">
                <a:effectLst/>
                <a:latin typeface="Google Sans"/>
              </a:rPr>
              <a:t> ve </a:t>
            </a:r>
            <a:r>
              <a:rPr lang="tr-TR" sz="1700" b="1" i="0" dirty="0">
                <a:effectLst/>
                <a:latin typeface="Google Sans"/>
              </a:rPr>
              <a:t>trendleri</a:t>
            </a:r>
            <a:r>
              <a:rPr lang="tr-TR" sz="1700" b="0" i="0" dirty="0">
                <a:effectLst/>
                <a:latin typeface="Google Sans"/>
              </a:rPr>
              <a:t> takip ederek organizasyonlara bilgi aktarabilirler.</a:t>
            </a:r>
          </a:p>
          <a:p>
            <a:pPr lvl="1"/>
            <a:r>
              <a:rPr lang="tr-TR" sz="1700" b="1" i="0" dirty="0">
                <a:effectLst/>
                <a:latin typeface="Google Sans"/>
              </a:rPr>
              <a:t>Karar Verme:</a:t>
            </a:r>
            <a:r>
              <a:rPr lang="tr-TR" sz="1700" b="0" i="0" dirty="0">
                <a:effectLst/>
                <a:latin typeface="Google Sans"/>
              </a:rPr>
              <a:t> Kurumlar, organizasyonlara </a:t>
            </a:r>
            <a:r>
              <a:rPr lang="tr-TR" sz="1700" b="1" i="0" dirty="0">
                <a:effectLst/>
                <a:latin typeface="Google Sans"/>
              </a:rPr>
              <a:t>çevreye uyum</a:t>
            </a:r>
            <a:r>
              <a:rPr lang="tr-TR" sz="1700" b="0" i="0" dirty="0">
                <a:effectLst/>
                <a:latin typeface="Google Sans"/>
              </a:rPr>
              <a:t> konusunda rehberlik ve </a:t>
            </a:r>
            <a:r>
              <a:rPr lang="tr-TR" sz="1700" b="1" i="0" dirty="0">
                <a:effectLst/>
                <a:latin typeface="Google Sans"/>
              </a:rPr>
              <a:t>tavsiyelerde bulunabilirler</a:t>
            </a:r>
            <a:r>
              <a:rPr lang="tr-TR" sz="1700" b="0" i="0" dirty="0">
                <a:effectLst/>
                <a:latin typeface="Google Sans"/>
              </a:rPr>
              <a:t>.</a:t>
            </a:r>
          </a:p>
          <a:p>
            <a:pPr lvl="1"/>
            <a:r>
              <a:rPr lang="tr-TR" sz="1700" b="1" i="0" dirty="0">
                <a:effectLst/>
                <a:latin typeface="Google Sans"/>
              </a:rPr>
              <a:t>Uygulama:</a:t>
            </a:r>
            <a:r>
              <a:rPr lang="tr-TR" sz="1700" b="0" i="0" dirty="0">
                <a:effectLst/>
                <a:latin typeface="Google Sans"/>
              </a:rPr>
              <a:t> Kurumlar, organizasyonların </a:t>
            </a:r>
            <a:r>
              <a:rPr lang="tr-TR" sz="1700" b="1" i="0" dirty="0">
                <a:effectLst/>
                <a:latin typeface="Google Sans"/>
              </a:rPr>
              <a:t>çevreye uyum</a:t>
            </a:r>
            <a:r>
              <a:rPr lang="tr-TR" sz="1700" b="0" i="0" dirty="0">
                <a:effectLst/>
                <a:latin typeface="Google Sans"/>
              </a:rPr>
              <a:t> politikalarını uygulamalarına yardımcı olabilirler.</a:t>
            </a:r>
          </a:p>
          <a:p>
            <a:pPr lvl="1"/>
            <a:r>
              <a:rPr lang="tr-TR" sz="1700" b="1" i="0" dirty="0">
                <a:effectLst/>
                <a:latin typeface="Google Sans"/>
              </a:rPr>
              <a:t>İzleme ve Değerlendirme:</a:t>
            </a:r>
            <a:r>
              <a:rPr lang="tr-TR" sz="1700" b="0" i="0" dirty="0">
                <a:effectLst/>
                <a:latin typeface="Google Sans"/>
              </a:rPr>
              <a:t> Kurumlar, organizasyonların </a:t>
            </a:r>
            <a:r>
              <a:rPr lang="tr-TR" sz="1700" b="1" i="0" dirty="0">
                <a:effectLst/>
                <a:latin typeface="Google Sans"/>
              </a:rPr>
              <a:t>çevreye uyum</a:t>
            </a:r>
            <a:r>
              <a:rPr lang="tr-TR" sz="1700" b="0" i="0" dirty="0">
                <a:effectLst/>
                <a:latin typeface="Google Sans"/>
              </a:rPr>
              <a:t> performanslarını izleyebilir ve </a:t>
            </a:r>
            <a:r>
              <a:rPr lang="tr-TR" sz="1700" b="1" i="0" dirty="0">
                <a:effectLst/>
                <a:latin typeface="Google Sans"/>
              </a:rPr>
              <a:t>değerlendirebilirler</a:t>
            </a:r>
            <a:r>
              <a:rPr lang="tr-TR" sz="1700" b="0" i="0" dirty="0">
                <a:effectLst/>
                <a:latin typeface="Google Sans"/>
              </a:rPr>
              <a:t>.</a:t>
            </a:r>
          </a:p>
          <a:p>
            <a:pPr marL="0" lvl="0" indent="0">
              <a:buClr>
                <a:srgbClr val="31B6FD"/>
              </a:buClr>
              <a:buNone/>
            </a:pPr>
            <a:endParaRPr lang="tr-TR" sz="1700" b="1" dirty="0"/>
          </a:p>
        </p:txBody>
      </p:sp>
    </p:spTree>
    <p:extLst>
      <p:ext uri="{BB962C8B-B14F-4D97-AF65-F5344CB8AC3E}">
        <p14:creationId xmlns:p14="http://schemas.microsoft.com/office/powerpoint/2010/main" val="1073727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BC5FF46-3831-133F-68A5-2365CBB20B75}"/>
              </a:ext>
            </a:extLst>
          </p:cNvPr>
          <p:cNvSpPr>
            <a:spLocks noGrp="1"/>
          </p:cNvSpPr>
          <p:nvPr>
            <p:ph type="title"/>
          </p:nvPr>
        </p:nvSpPr>
        <p:spPr>
          <a:xfrm>
            <a:off x="586478" y="1683756"/>
            <a:ext cx="3115265" cy="2396359"/>
          </a:xfrm>
        </p:spPr>
        <p:txBody>
          <a:bodyPr anchor="b">
            <a:normAutofit/>
          </a:bodyPr>
          <a:lstStyle/>
          <a:p>
            <a:pPr algn="r"/>
            <a:r>
              <a:rPr lang="tr-TR" sz="3400" b="1">
                <a:solidFill>
                  <a:srgbClr val="FFFFFF"/>
                </a:solidFill>
              </a:rPr>
              <a:t>1.ÇEVREYE UYUM (ADAPTASYON) YAKLAŞIMLARI</a:t>
            </a:r>
            <a:endParaRPr lang="tr-TR" sz="3400">
              <a:solidFill>
                <a:srgbClr val="FFFFFF"/>
              </a:solidFill>
            </a:endParaRPr>
          </a:p>
        </p:txBody>
      </p:sp>
      <p:graphicFrame>
        <p:nvGraphicFramePr>
          <p:cNvPr id="5" name="İçerik Yer Tutucusu 2">
            <a:extLst>
              <a:ext uri="{FF2B5EF4-FFF2-40B4-BE49-F238E27FC236}">
                <a16:creationId xmlns:a16="http://schemas.microsoft.com/office/drawing/2014/main" id="{25ACF19F-7809-6BF7-19E6-8FB0C5BA39F7}"/>
              </a:ext>
            </a:extLst>
          </p:cNvPr>
          <p:cNvGraphicFramePr>
            <a:graphicFrameLocks noGrp="1"/>
          </p:cNvGraphicFramePr>
          <p:nvPr>
            <p:ph idx="1"/>
            <p:extLst>
              <p:ext uri="{D42A27DB-BD31-4B8C-83A1-F6EECF244321}">
                <p14:modId xmlns:p14="http://schemas.microsoft.com/office/powerpoint/2010/main" val="26515906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3403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2BB06B6-5C43-1689-4CD7-E2973BAEEAAF}"/>
              </a:ext>
            </a:extLst>
          </p:cNvPr>
          <p:cNvSpPr>
            <a:spLocks noGrp="1"/>
          </p:cNvSpPr>
          <p:nvPr>
            <p:ph type="title"/>
          </p:nvPr>
        </p:nvSpPr>
        <p:spPr>
          <a:xfrm>
            <a:off x="466722" y="586855"/>
            <a:ext cx="3201366" cy="3387497"/>
          </a:xfrm>
        </p:spPr>
        <p:txBody>
          <a:bodyPr anchor="b">
            <a:normAutofit/>
          </a:bodyPr>
          <a:lstStyle/>
          <a:p>
            <a:pPr algn="r"/>
            <a:r>
              <a:rPr lang="tr-TR" sz="3400">
                <a:solidFill>
                  <a:srgbClr val="FFFFFF"/>
                </a:solidFill>
              </a:rPr>
              <a:t>2.POPULASYON EKOLOJİSİ YAKLAŞIMI</a:t>
            </a:r>
          </a:p>
        </p:txBody>
      </p:sp>
      <p:sp>
        <p:nvSpPr>
          <p:cNvPr id="3" name="İçerik Yer Tutucusu 2">
            <a:extLst>
              <a:ext uri="{FF2B5EF4-FFF2-40B4-BE49-F238E27FC236}">
                <a16:creationId xmlns:a16="http://schemas.microsoft.com/office/drawing/2014/main" id="{2D3F4DAA-F82D-8776-E3BF-86C26442DDDD}"/>
              </a:ext>
            </a:extLst>
          </p:cNvPr>
          <p:cNvSpPr>
            <a:spLocks noGrp="1"/>
          </p:cNvSpPr>
          <p:nvPr>
            <p:ph idx="1"/>
          </p:nvPr>
        </p:nvSpPr>
        <p:spPr>
          <a:xfrm>
            <a:off x="4810259" y="649480"/>
            <a:ext cx="6555347" cy="5546047"/>
          </a:xfrm>
        </p:spPr>
        <p:txBody>
          <a:bodyPr anchor="ctr">
            <a:normAutofit/>
          </a:bodyPr>
          <a:lstStyle/>
          <a:p>
            <a:r>
              <a:rPr lang="tr-TR" sz="1400" b="1" i="0">
                <a:effectLst/>
                <a:latin typeface="Google Sans"/>
              </a:rPr>
              <a:t>Çevreye Uyum (Adaptasyon) Yaklaşımları: Popülasyon Ekoloji Yaklaşımı</a:t>
            </a:r>
            <a:endParaRPr lang="tr-TR" sz="1400" b="0" i="0">
              <a:effectLst/>
              <a:latin typeface="Google Sans"/>
            </a:endParaRPr>
          </a:p>
          <a:p>
            <a:r>
              <a:rPr lang="tr-TR" sz="1400" b="0" i="0">
                <a:effectLst/>
                <a:latin typeface="Google Sans"/>
              </a:rPr>
              <a:t>Organizasyonların çevrelerine uyum sağlamaları, hayatta kalmaları ve gelişmeleri için kritik önem taşır. Bu uyumu sağlamak için çeşitli yaklaşımlar geliştirilmiştir. Bu yazıda, </a:t>
            </a:r>
            <a:r>
              <a:rPr lang="tr-TR" sz="1400" b="1" i="0">
                <a:effectLst/>
                <a:latin typeface="Google Sans"/>
              </a:rPr>
              <a:t>popülasyon ekoloji yaklaşımı</a:t>
            </a:r>
            <a:r>
              <a:rPr lang="tr-TR" sz="1400" b="0" i="0">
                <a:effectLst/>
                <a:latin typeface="Google Sans"/>
              </a:rPr>
              <a:t> ve çevreye uyumda oynadığı rol üzerinde duracağız.</a:t>
            </a:r>
          </a:p>
          <a:p>
            <a:r>
              <a:rPr lang="tr-TR" sz="1400" b="1" i="0">
                <a:effectLst/>
                <a:latin typeface="Google Sans"/>
              </a:rPr>
              <a:t>Popülasyon Ekoloji Yaklaşımının Temel Kavramları:</a:t>
            </a:r>
            <a:endParaRPr lang="tr-TR" sz="1400" b="0" i="0">
              <a:effectLst/>
              <a:latin typeface="Google Sans"/>
            </a:endParaRPr>
          </a:p>
          <a:p>
            <a:pPr lvl="1"/>
            <a:r>
              <a:rPr lang="tr-TR" sz="1400" b="1" i="0">
                <a:effectLst/>
                <a:latin typeface="Google Sans"/>
              </a:rPr>
              <a:t>Popülasyon:</a:t>
            </a:r>
            <a:r>
              <a:rPr lang="tr-TR" sz="1400" b="0" i="0">
                <a:effectLst/>
                <a:latin typeface="Google Sans"/>
              </a:rPr>
              <a:t> Belirli bir coğrafi bölgede yaşayan aynı türe ait organizmaların bütünü.</a:t>
            </a:r>
          </a:p>
          <a:p>
            <a:pPr lvl="1"/>
            <a:r>
              <a:rPr lang="tr-TR" sz="1400" b="1" i="0">
                <a:effectLst/>
                <a:latin typeface="Google Sans"/>
              </a:rPr>
              <a:t>Nüfus Yoğunluğu:</a:t>
            </a:r>
            <a:r>
              <a:rPr lang="tr-TR" sz="1400" b="0" i="0">
                <a:effectLst/>
                <a:latin typeface="Google Sans"/>
              </a:rPr>
              <a:t> Birim alana düşen organizma sayısı.</a:t>
            </a:r>
          </a:p>
          <a:p>
            <a:pPr lvl="1"/>
            <a:r>
              <a:rPr lang="tr-TR" sz="1400" b="1" i="0">
                <a:effectLst/>
                <a:latin typeface="Google Sans"/>
              </a:rPr>
              <a:t>Doğal Seçilim:</a:t>
            </a:r>
            <a:r>
              <a:rPr lang="tr-TR" sz="1400" b="0" i="0">
                <a:effectLst/>
                <a:latin typeface="Google Sans"/>
              </a:rPr>
              <a:t> Çevreye en iyi uyum sağlayan organizmaların hayatta kalma ve üreme şanslarının daha fazla olması.</a:t>
            </a:r>
          </a:p>
          <a:p>
            <a:r>
              <a:rPr lang="tr-TR" sz="1400" b="1" i="0">
                <a:effectLst/>
                <a:latin typeface="Google Sans"/>
              </a:rPr>
              <a:t>Popülasyon Ekoloji Yaklaşımının Çevreye Uyumda Rolü:</a:t>
            </a:r>
            <a:endParaRPr lang="tr-TR" sz="1400" b="0" i="0">
              <a:effectLst/>
              <a:latin typeface="Google Sans"/>
            </a:endParaRPr>
          </a:p>
          <a:p>
            <a:r>
              <a:rPr lang="tr-TR" sz="1400" b="0" i="0">
                <a:effectLst/>
                <a:latin typeface="Google Sans"/>
              </a:rPr>
              <a:t>Popülasyon ekoloji yaklaşımı, çevreye uyumda şu şekilde rol oynar:</a:t>
            </a:r>
          </a:p>
          <a:p>
            <a:pPr lvl="1"/>
            <a:r>
              <a:rPr lang="tr-TR" sz="1400" b="1" i="0">
                <a:effectLst/>
                <a:latin typeface="Google Sans"/>
              </a:rPr>
              <a:t>Çevresel Farkındalık:</a:t>
            </a:r>
            <a:r>
              <a:rPr lang="tr-TR" sz="1400" b="0" i="0">
                <a:effectLst/>
                <a:latin typeface="Google Sans"/>
              </a:rPr>
              <a:t> Popülasyon ekolojisi, organizasyonların çevrelerindeki </a:t>
            </a:r>
            <a:r>
              <a:rPr lang="tr-TR" sz="1400" b="1" i="0">
                <a:effectLst/>
                <a:latin typeface="Google Sans"/>
              </a:rPr>
              <a:t>değişiklikleri</a:t>
            </a:r>
            <a:r>
              <a:rPr lang="tr-TR" sz="1400" b="0" i="0">
                <a:effectLst/>
                <a:latin typeface="Google Sans"/>
              </a:rPr>
              <a:t> ve </a:t>
            </a:r>
            <a:r>
              <a:rPr lang="tr-TR" sz="1400" b="1" i="0">
                <a:effectLst/>
                <a:latin typeface="Google Sans"/>
              </a:rPr>
              <a:t>trendleri</a:t>
            </a:r>
            <a:r>
              <a:rPr lang="tr-TR" sz="1400" b="0" i="0">
                <a:effectLst/>
                <a:latin typeface="Google Sans"/>
              </a:rPr>
              <a:t> nasıl algıladıklarını ve yorumladıklarını inceleyerek çevresel farkındalığın gelişmesine katkıda bulunur.</a:t>
            </a:r>
          </a:p>
          <a:p>
            <a:pPr lvl="1"/>
            <a:r>
              <a:rPr lang="tr-TR" sz="1400" b="1" i="0">
                <a:effectLst/>
                <a:latin typeface="Google Sans"/>
              </a:rPr>
              <a:t>Karar Verme:</a:t>
            </a:r>
            <a:r>
              <a:rPr lang="tr-TR" sz="1400" b="0" i="0">
                <a:effectLst/>
                <a:latin typeface="Google Sans"/>
              </a:rPr>
              <a:t> Popülasyon ekolojisi, organizasyonların çevresel koşullara </a:t>
            </a:r>
            <a:r>
              <a:rPr lang="tr-TR" sz="1400" b="1" i="0">
                <a:effectLst/>
                <a:latin typeface="Google Sans"/>
              </a:rPr>
              <a:t>nasıl tepki verdiklerini</a:t>
            </a:r>
            <a:r>
              <a:rPr lang="tr-TR" sz="1400" b="0" i="0">
                <a:effectLst/>
                <a:latin typeface="Google Sans"/>
              </a:rPr>
              <a:t> ve </a:t>
            </a:r>
            <a:r>
              <a:rPr lang="tr-TR" sz="1400" b="1" i="0">
                <a:effectLst/>
                <a:latin typeface="Google Sans"/>
              </a:rPr>
              <a:t>hangi stratejileri</a:t>
            </a:r>
            <a:r>
              <a:rPr lang="tr-TR" sz="1400" b="0" i="0">
                <a:effectLst/>
                <a:latin typeface="Google Sans"/>
              </a:rPr>
              <a:t> benimsediklerini inceleyerek daha bilinçli ve etkili karar vermelerine yardımcı olur.</a:t>
            </a:r>
          </a:p>
          <a:p>
            <a:pPr lvl="1"/>
            <a:r>
              <a:rPr lang="tr-TR" sz="1400" b="1" i="0">
                <a:effectLst/>
                <a:latin typeface="Google Sans"/>
              </a:rPr>
              <a:t>Uygulama:</a:t>
            </a:r>
            <a:r>
              <a:rPr lang="tr-TR" sz="1400" b="0" i="0">
                <a:effectLst/>
                <a:latin typeface="Google Sans"/>
              </a:rPr>
              <a:t> Popülasyon ekolojisi, organizasyonların çevreye uyum sağlamaya yönelik </a:t>
            </a:r>
            <a:r>
              <a:rPr lang="tr-TR" sz="1400" b="1" i="0">
                <a:effectLst/>
                <a:latin typeface="Google Sans"/>
              </a:rPr>
              <a:t>uygulamalarının</a:t>
            </a:r>
            <a:r>
              <a:rPr lang="tr-TR" sz="1400" b="0" i="0">
                <a:effectLst/>
                <a:latin typeface="Google Sans"/>
              </a:rPr>
              <a:t> etkisini ve başarısını değerlendirmek için kullanılabilir.</a:t>
            </a:r>
          </a:p>
          <a:p>
            <a:endParaRPr lang="tr-TR" sz="1400"/>
          </a:p>
        </p:txBody>
      </p:sp>
    </p:spTree>
    <p:extLst>
      <p:ext uri="{BB962C8B-B14F-4D97-AF65-F5344CB8AC3E}">
        <p14:creationId xmlns:p14="http://schemas.microsoft.com/office/powerpoint/2010/main" val="85694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CE7BC4-EB46-D4FE-C6D7-0A0762DB15D2}"/>
              </a:ext>
            </a:extLst>
          </p:cNvPr>
          <p:cNvSpPr>
            <a:spLocks noGrp="1"/>
          </p:cNvSpPr>
          <p:nvPr>
            <p:ph type="title"/>
          </p:nvPr>
        </p:nvSpPr>
        <p:spPr>
          <a:xfrm>
            <a:off x="5868557" y="1138036"/>
            <a:ext cx="5444382" cy="1402470"/>
          </a:xfrm>
        </p:spPr>
        <p:txBody>
          <a:bodyPr anchor="t">
            <a:normAutofit/>
          </a:bodyPr>
          <a:lstStyle/>
          <a:p>
            <a:r>
              <a:rPr lang="tr-TR" sz="3000" b="1"/>
              <a:t>1.ÇEVREYE UYUM (ADAPTASYON) YAKLAŞIMLARI</a:t>
            </a:r>
            <a:endParaRPr lang="tr-TR" sz="3000"/>
          </a:p>
        </p:txBody>
      </p:sp>
      <p:pic>
        <p:nvPicPr>
          <p:cNvPr id="5" name="Picture 4" descr="Beton çatlağında büyüyen bitki">
            <a:extLst>
              <a:ext uri="{FF2B5EF4-FFF2-40B4-BE49-F238E27FC236}">
                <a16:creationId xmlns:a16="http://schemas.microsoft.com/office/drawing/2014/main" id="{A93EE439-AFE2-51D3-2887-9AA4DD47BF8E}"/>
              </a:ext>
            </a:extLst>
          </p:cNvPr>
          <p:cNvPicPr>
            <a:picLocks noChangeAspect="1"/>
          </p:cNvPicPr>
          <p:nvPr/>
        </p:nvPicPr>
        <p:blipFill rotWithShape="1">
          <a:blip r:embed="rId3"/>
          <a:srcRect l="15614" r="34248"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4958577E-E009-DAA9-9DC8-DC0A91665DAD}"/>
              </a:ext>
            </a:extLst>
          </p:cNvPr>
          <p:cNvSpPr>
            <a:spLocks noGrp="1"/>
          </p:cNvSpPr>
          <p:nvPr>
            <p:ph idx="1"/>
          </p:nvPr>
        </p:nvSpPr>
        <p:spPr>
          <a:xfrm>
            <a:off x="5868557" y="2551176"/>
            <a:ext cx="5444382" cy="3591207"/>
          </a:xfrm>
        </p:spPr>
        <p:txBody>
          <a:bodyPr>
            <a:normAutofit/>
          </a:bodyPr>
          <a:lstStyle/>
          <a:p>
            <a:pPr marL="0" indent="0">
              <a:spcBef>
                <a:spcPts val="0"/>
              </a:spcBef>
              <a:spcAft>
                <a:spcPts val="600"/>
              </a:spcAft>
              <a:buNone/>
            </a:pPr>
            <a:r>
              <a:rPr lang="tr-TR" sz="2000" b="1" dirty="0"/>
              <a:t>1.1. </a:t>
            </a:r>
            <a:r>
              <a:rPr lang="tr-TR" sz="2000" dirty="0"/>
              <a:t>Yapısal Koşul-Bağımlılık Yaklaşımı</a:t>
            </a:r>
          </a:p>
          <a:p>
            <a:pPr marL="0" indent="0">
              <a:spcBef>
                <a:spcPts val="0"/>
              </a:spcBef>
              <a:spcAft>
                <a:spcPts val="600"/>
              </a:spcAft>
              <a:buNone/>
            </a:pPr>
            <a:endParaRPr lang="tr-TR" sz="2000" dirty="0"/>
          </a:p>
          <a:p>
            <a:pPr marL="0" indent="0">
              <a:spcBef>
                <a:spcPts val="0"/>
              </a:spcBef>
              <a:spcAft>
                <a:spcPts val="600"/>
              </a:spcAft>
              <a:buNone/>
            </a:pPr>
            <a:r>
              <a:rPr lang="tr-TR" sz="2000" dirty="0"/>
              <a:t>Adaptasyon yaklaşımı, değişimin mümkün olduğunu savunmaktadır. </a:t>
            </a:r>
          </a:p>
          <a:p>
            <a:pPr marL="0" indent="0">
              <a:spcBef>
                <a:spcPts val="0"/>
              </a:spcBef>
              <a:spcAft>
                <a:spcPts val="600"/>
              </a:spcAft>
              <a:buNone/>
            </a:pPr>
            <a:r>
              <a:rPr lang="tr-TR" sz="2000" dirty="0"/>
              <a:t>Açık sistem yaklaşımının örgüt araştırmalarına yansımalarıyla birlikte “örgütlerin yaşamlarını sürdürebilmeleri ve ötesinde etkili performans göstererek daha başarılı olmaları, çevresel koşullara uyum göstermeleriyle gerçekleşecektir” anlayışı egemen olmuştur. </a:t>
            </a:r>
          </a:p>
          <a:p>
            <a:pPr marL="0" indent="0">
              <a:spcBef>
                <a:spcPts val="0"/>
              </a:spcBef>
              <a:spcAft>
                <a:spcPts val="600"/>
              </a:spcAft>
              <a:buNone/>
            </a:pPr>
            <a:endParaRPr lang="tr-TR" sz="2000" dirty="0"/>
          </a:p>
        </p:txBody>
      </p:sp>
    </p:spTree>
    <p:extLst>
      <p:ext uri="{BB962C8B-B14F-4D97-AF65-F5344CB8AC3E}">
        <p14:creationId xmlns:p14="http://schemas.microsoft.com/office/powerpoint/2010/main" val="694192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2BB06B6-5C43-1689-4CD7-E2973BAEEAAF}"/>
              </a:ext>
            </a:extLst>
          </p:cNvPr>
          <p:cNvSpPr>
            <a:spLocks noGrp="1"/>
          </p:cNvSpPr>
          <p:nvPr>
            <p:ph type="title"/>
          </p:nvPr>
        </p:nvSpPr>
        <p:spPr>
          <a:xfrm>
            <a:off x="586478" y="1683756"/>
            <a:ext cx="3115265" cy="2396359"/>
          </a:xfrm>
        </p:spPr>
        <p:txBody>
          <a:bodyPr anchor="b">
            <a:normAutofit/>
          </a:bodyPr>
          <a:lstStyle/>
          <a:p>
            <a:pPr algn="r"/>
            <a:r>
              <a:rPr lang="tr-TR" sz="3400">
                <a:solidFill>
                  <a:srgbClr val="FFFFFF"/>
                </a:solidFill>
              </a:rPr>
              <a:t>2.POPULASYON EKOLOJİSİ YAKLAŞIMI</a:t>
            </a:r>
          </a:p>
        </p:txBody>
      </p:sp>
      <p:graphicFrame>
        <p:nvGraphicFramePr>
          <p:cNvPr id="5" name="İçerik Yer Tutucusu 2">
            <a:extLst>
              <a:ext uri="{FF2B5EF4-FFF2-40B4-BE49-F238E27FC236}">
                <a16:creationId xmlns:a16="http://schemas.microsoft.com/office/drawing/2014/main" id="{B0B8090D-9810-8BE7-8C0A-0FAA8DA57D34}"/>
              </a:ext>
            </a:extLst>
          </p:cNvPr>
          <p:cNvGraphicFramePr>
            <a:graphicFrameLocks noGrp="1"/>
          </p:cNvGraphicFramePr>
          <p:nvPr>
            <p:ph idx="1"/>
            <p:extLst>
              <p:ext uri="{D42A27DB-BD31-4B8C-83A1-F6EECF244321}">
                <p14:modId xmlns:p14="http://schemas.microsoft.com/office/powerpoint/2010/main" val="93180036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76570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3F5DC9CC-36BA-B159-6E43-257E477B743D}"/>
              </a:ext>
            </a:extLst>
          </p:cNvPr>
          <p:cNvSpPr>
            <a:spLocks noGrp="1"/>
          </p:cNvSpPr>
          <p:nvPr>
            <p:ph type="title"/>
          </p:nvPr>
        </p:nvSpPr>
        <p:spPr>
          <a:xfrm>
            <a:off x="826396" y="586855"/>
            <a:ext cx="4230100" cy="3387497"/>
          </a:xfrm>
        </p:spPr>
        <p:txBody>
          <a:bodyPr anchor="b">
            <a:normAutofit/>
          </a:bodyPr>
          <a:lstStyle/>
          <a:p>
            <a:pPr algn="r"/>
            <a:r>
              <a:rPr lang="tr-TR" sz="4000">
                <a:solidFill>
                  <a:srgbClr val="FFFFFF"/>
                </a:solidFill>
              </a:rPr>
              <a:t>SONUÇ</a:t>
            </a:r>
          </a:p>
        </p:txBody>
      </p:sp>
      <p:sp>
        <p:nvSpPr>
          <p:cNvPr id="3" name="İçerik Yer Tutucusu 2">
            <a:extLst>
              <a:ext uri="{FF2B5EF4-FFF2-40B4-BE49-F238E27FC236}">
                <a16:creationId xmlns:a16="http://schemas.microsoft.com/office/drawing/2014/main" id="{701A5E91-613E-AD99-ED5F-86527F349FCB}"/>
              </a:ext>
            </a:extLst>
          </p:cNvPr>
          <p:cNvSpPr>
            <a:spLocks noGrp="1"/>
          </p:cNvSpPr>
          <p:nvPr>
            <p:ph idx="1"/>
          </p:nvPr>
        </p:nvSpPr>
        <p:spPr>
          <a:xfrm>
            <a:off x="6503158" y="649480"/>
            <a:ext cx="4862447" cy="5546047"/>
          </a:xfrm>
        </p:spPr>
        <p:txBody>
          <a:bodyPr anchor="ctr">
            <a:normAutofit/>
          </a:bodyPr>
          <a:lstStyle/>
          <a:p>
            <a:r>
              <a:rPr lang="tr-TR" sz="1600" b="0" i="0">
                <a:effectLst/>
                <a:latin typeface="Google Sans"/>
              </a:rPr>
              <a:t>Çevreye uyum, organizasyonların hayatta kalmaları ve gelişmeleri için kritik önem taşır. Bu uyumu sağlamak için çeşitli yaklaşımlar mevcuttur. Her yaklaşımın kendine özgü avantajları ve dezavantajları vardır.</a:t>
            </a:r>
          </a:p>
          <a:p>
            <a:pPr>
              <a:buFont typeface="Arial" panose="020B0604020202020204" pitchFamily="34" charset="0"/>
              <a:buChar char="•"/>
            </a:pPr>
            <a:r>
              <a:rPr lang="tr-TR" sz="1600" b="1" i="0">
                <a:effectLst/>
                <a:latin typeface="Google Sans"/>
              </a:rPr>
              <a:t>Çevreye uyum (adaptasyon) yaklaşımları</a:t>
            </a:r>
            <a:r>
              <a:rPr lang="tr-TR" sz="1600" b="0" i="0">
                <a:effectLst/>
                <a:latin typeface="Google Sans"/>
              </a:rPr>
              <a:t>, organizasyonların çevrelerine nasıl uyum sağlayabileceklerini inceleyen bir dizi teorik çerçeveyi kapsar.</a:t>
            </a:r>
          </a:p>
          <a:p>
            <a:pPr>
              <a:buFont typeface="Arial" panose="020B0604020202020204" pitchFamily="34" charset="0"/>
              <a:buChar char="•"/>
            </a:pPr>
            <a:r>
              <a:rPr lang="tr-TR" sz="1600" b="1" i="0">
                <a:effectLst/>
                <a:latin typeface="Google Sans"/>
              </a:rPr>
              <a:t>Kurum ve kurumsallaşma kavramları</a:t>
            </a:r>
            <a:r>
              <a:rPr lang="tr-TR" sz="1600" b="0" i="0">
                <a:effectLst/>
                <a:latin typeface="Google Sans"/>
              </a:rPr>
              <a:t>, çevreye uyumda kuralların ve normların rolünü vurgular.</a:t>
            </a:r>
          </a:p>
          <a:p>
            <a:pPr>
              <a:buFont typeface="Arial" panose="020B0604020202020204" pitchFamily="34" charset="0"/>
              <a:buChar char="•"/>
            </a:pPr>
            <a:r>
              <a:rPr lang="tr-TR" sz="1600" b="1" i="0">
                <a:effectLst/>
                <a:latin typeface="Google Sans"/>
              </a:rPr>
              <a:t>İşlem maliyeti yaklaşımı</a:t>
            </a:r>
            <a:r>
              <a:rPr lang="tr-TR" sz="1600" b="0" i="0">
                <a:effectLst/>
                <a:latin typeface="Google Sans"/>
              </a:rPr>
              <a:t>, organizasyonların neden var olduğunu ve hangi koşullarda pazarda işlem yapmanın daha verimli olduğunu açıklamaya çalışır.</a:t>
            </a:r>
          </a:p>
          <a:p>
            <a:pPr>
              <a:buFont typeface="Arial" panose="020B0604020202020204" pitchFamily="34" charset="0"/>
              <a:buChar char="•"/>
            </a:pPr>
            <a:r>
              <a:rPr lang="tr-TR" sz="1600" b="1" i="0">
                <a:effectLst/>
                <a:latin typeface="Google Sans"/>
              </a:rPr>
              <a:t>Popülasyon ekolojisi yaklaşımı</a:t>
            </a:r>
            <a:r>
              <a:rPr lang="tr-TR" sz="1600" b="0" i="0">
                <a:effectLst/>
                <a:latin typeface="Google Sans"/>
              </a:rPr>
              <a:t>, organizasyonların çevrelerine nasıl uyum sağlayabileceklerini inceleyen bir biyolojik çerçevedir.</a:t>
            </a:r>
          </a:p>
          <a:p>
            <a:r>
              <a:rPr lang="tr-TR" sz="1600" b="1" i="0">
                <a:effectLst/>
                <a:latin typeface="Google Sans"/>
              </a:rPr>
              <a:t>Sonuç:</a:t>
            </a:r>
            <a:endParaRPr lang="tr-TR" sz="1600" b="0" i="0">
              <a:effectLst/>
              <a:latin typeface="Google Sans"/>
            </a:endParaRPr>
          </a:p>
          <a:p>
            <a:r>
              <a:rPr lang="tr-TR" sz="1600" b="0" i="0">
                <a:effectLst/>
                <a:latin typeface="Google Sans"/>
              </a:rPr>
              <a:t>Çevreye uyum, karmaşık bir konudur ve tek bir yaklaşım tüm soruları cevaplayamaz. En iyi yaklaşım, organizasyonun özel koşullarına bağlıdır.</a:t>
            </a:r>
          </a:p>
          <a:p>
            <a:endParaRPr lang="tr-TR" sz="1600"/>
          </a:p>
        </p:txBody>
      </p:sp>
    </p:spTree>
    <p:extLst>
      <p:ext uri="{BB962C8B-B14F-4D97-AF65-F5344CB8AC3E}">
        <p14:creationId xmlns:p14="http://schemas.microsoft.com/office/powerpoint/2010/main" val="18555520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4A3472C0-FB35-D669-3524-F3E08C918275}"/>
              </a:ext>
            </a:extLst>
          </p:cNvPr>
          <p:cNvSpPr>
            <a:spLocks noGrp="1"/>
          </p:cNvSpPr>
          <p:nvPr>
            <p:ph idx="1"/>
          </p:nvPr>
        </p:nvSpPr>
        <p:spPr>
          <a:xfrm>
            <a:off x="1371599" y="2318197"/>
            <a:ext cx="9724031" cy="3683358"/>
          </a:xfrm>
        </p:spPr>
        <p:txBody>
          <a:bodyPr anchor="ctr">
            <a:normAutofit/>
          </a:bodyPr>
          <a:lstStyle/>
          <a:p>
            <a:r>
              <a:rPr lang="tr-TR" sz="5400" dirty="0"/>
              <a:t>TEŞEKKÜRLER</a:t>
            </a:r>
            <a:endParaRPr lang="tr-TR" sz="2000" dirty="0"/>
          </a:p>
        </p:txBody>
      </p:sp>
    </p:spTree>
    <p:extLst>
      <p:ext uri="{BB962C8B-B14F-4D97-AF65-F5344CB8AC3E}">
        <p14:creationId xmlns:p14="http://schemas.microsoft.com/office/powerpoint/2010/main" val="3618560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CCE7BC4-EB46-D4FE-C6D7-0A0762DB15D2}"/>
              </a:ext>
            </a:extLst>
          </p:cNvPr>
          <p:cNvSpPr>
            <a:spLocks noGrp="1"/>
          </p:cNvSpPr>
          <p:nvPr>
            <p:ph type="title"/>
          </p:nvPr>
        </p:nvSpPr>
        <p:spPr>
          <a:xfrm>
            <a:off x="1188069" y="381935"/>
            <a:ext cx="9356106" cy="1200329"/>
          </a:xfrm>
        </p:spPr>
        <p:txBody>
          <a:bodyPr anchor="t">
            <a:normAutofit/>
          </a:bodyPr>
          <a:lstStyle/>
          <a:p>
            <a:r>
              <a:rPr lang="tr-TR" sz="3800" b="1"/>
              <a:t>1.ÇEVREYE UYUM (ADAPTASYON) YAKLAŞIMLARI</a:t>
            </a:r>
            <a:endParaRPr lang="tr-TR" sz="3800"/>
          </a:p>
        </p:txBody>
      </p:sp>
      <p:grpSp>
        <p:nvGrpSpPr>
          <p:cNvPr id="11" name="Group 10">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İçerik Yer Tutucusu 2">
            <a:extLst>
              <a:ext uri="{FF2B5EF4-FFF2-40B4-BE49-F238E27FC236}">
                <a16:creationId xmlns:a16="http://schemas.microsoft.com/office/drawing/2014/main" id="{A7C6A959-D87A-F992-D890-64275D9FD019}"/>
              </a:ext>
            </a:extLst>
          </p:cNvPr>
          <p:cNvGraphicFramePr>
            <a:graphicFrameLocks noGrp="1"/>
          </p:cNvGraphicFramePr>
          <p:nvPr>
            <p:ph idx="1"/>
            <p:extLst>
              <p:ext uri="{D42A27DB-BD31-4B8C-83A1-F6EECF244321}">
                <p14:modId xmlns:p14="http://schemas.microsoft.com/office/powerpoint/2010/main" val="1956952522"/>
              </p:ext>
            </p:extLst>
          </p:nvPr>
        </p:nvGraphicFramePr>
        <p:xfrm>
          <a:off x="1188062" y="1825625"/>
          <a:ext cx="9356107" cy="439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8690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CCE7BC4-EB46-D4FE-C6D7-0A0762DB15D2}"/>
              </a:ext>
            </a:extLst>
          </p:cNvPr>
          <p:cNvSpPr>
            <a:spLocks noGrp="1"/>
          </p:cNvSpPr>
          <p:nvPr>
            <p:ph type="title"/>
          </p:nvPr>
        </p:nvSpPr>
        <p:spPr>
          <a:xfrm>
            <a:off x="1188069" y="381935"/>
            <a:ext cx="9356106" cy="1200329"/>
          </a:xfrm>
        </p:spPr>
        <p:txBody>
          <a:bodyPr anchor="t">
            <a:normAutofit/>
          </a:bodyPr>
          <a:lstStyle/>
          <a:p>
            <a:r>
              <a:rPr lang="tr-TR" sz="3800" b="1"/>
              <a:t>1.ÇEVREYE UYUM (ADAPTASYON) YAKLAŞIMLARI</a:t>
            </a:r>
            <a:endParaRPr lang="tr-TR" sz="3800"/>
          </a:p>
        </p:txBody>
      </p:sp>
      <p:grpSp>
        <p:nvGrpSpPr>
          <p:cNvPr id="11" name="Group 10">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İçerik Yer Tutucusu 2">
            <a:extLst>
              <a:ext uri="{FF2B5EF4-FFF2-40B4-BE49-F238E27FC236}">
                <a16:creationId xmlns:a16="http://schemas.microsoft.com/office/drawing/2014/main" id="{8BE37B73-8A55-816E-2CDB-23070E24907C}"/>
              </a:ext>
            </a:extLst>
          </p:cNvPr>
          <p:cNvGraphicFramePr>
            <a:graphicFrameLocks noGrp="1"/>
          </p:cNvGraphicFramePr>
          <p:nvPr>
            <p:ph idx="1"/>
            <p:extLst>
              <p:ext uri="{D42A27DB-BD31-4B8C-83A1-F6EECF244321}">
                <p14:modId xmlns:p14="http://schemas.microsoft.com/office/powerpoint/2010/main" val="1971871054"/>
              </p:ext>
            </p:extLst>
          </p:nvPr>
        </p:nvGraphicFramePr>
        <p:xfrm>
          <a:off x="1188062" y="1825625"/>
          <a:ext cx="9356107" cy="439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6697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C5FF46-3831-133F-68A5-2365CBB20B75}"/>
              </a:ext>
            </a:extLst>
          </p:cNvPr>
          <p:cNvSpPr>
            <a:spLocks noGrp="1"/>
          </p:cNvSpPr>
          <p:nvPr>
            <p:ph type="title"/>
          </p:nvPr>
        </p:nvSpPr>
        <p:spPr/>
        <p:txBody>
          <a:bodyPr/>
          <a:lstStyle/>
          <a:p>
            <a:r>
              <a:rPr lang="tr-TR" sz="4400" b="1">
                <a:solidFill>
                  <a:schemeClr val="tx1"/>
                </a:solidFill>
              </a:rPr>
              <a:t>1.ÇEVREYE UYUM (ADAPTASYON) YAKLAŞIMLARI</a:t>
            </a:r>
            <a:endParaRPr lang="tr-TR"/>
          </a:p>
        </p:txBody>
      </p:sp>
      <p:graphicFrame>
        <p:nvGraphicFramePr>
          <p:cNvPr id="5" name="İçerik Yer Tutucusu 2">
            <a:extLst>
              <a:ext uri="{FF2B5EF4-FFF2-40B4-BE49-F238E27FC236}">
                <a16:creationId xmlns:a16="http://schemas.microsoft.com/office/drawing/2014/main" id="{1551D6D7-AC70-B036-AF33-48CC9B58801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4438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BC5FF46-3831-133F-68A5-2365CBB20B75}"/>
              </a:ext>
            </a:extLst>
          </p:cNvPr>
          <p:cNvSpPr>
            <a:spLocks noGrp="1"/>
          </p:cNvSpPr>
          <p:nvPr>
            <p:ph type="title"/>
          </p:nvPr>
        </p:nvSpPr>
        <p:spPr>
          <a:xfrm>
            <a:off x="804671" y="802955"/>
            <a:ext cx="7887916" cy="1454051"/>
          </a:xfrm>
        </p:spPr>
        <p:txBody>
          <a:bodyPr>
            <a:normAutofit/>
          </a:bodyPr>
          <a:lstStyle/>
          <a:p>
            <a:r>
              <a:rPr lang="tr-TR" sz="3300" b="1" dirty="0">
                <a:solidFill>
                  <a:schemeClr val="tx2"/>
                </a:solidFill>
              </a:rPr>
              <a:t>1.ÇEVREYE UYUM (ADAPTASYON) YAKLAŞIMLARI</a:t>
            </a:r>
            <a:endParaRPr lang="tr-TR" sz="3300" dirty="0">
              <a:solidFill>
                <a:schemeClr val="tx2"/>
              </a:solidFill>
            </a:endParaRPr>
          </a:p>
        </p:txBody>
      </p:sp>
      <p:sp>
        <p:nvSpPr>
          <p:cNvPr id="8" name="İçerik Yer Tutucusu 2">
            <a:extLst>
              <a:ext uri="{FF2B5EF4-FFF2-40B4-BE49-F238E27FC236}">
                <a16:creationId xmlns:a16="http://schemas.microsoft.com/office/drawing/2014/main" id="{36BA454D-EB82-4757-064B-7FA94311FFA9}"/>
              </a:ext>
            </a:extLst>
          </p:cNvPr>
          <p:cNvSpPr>
            <a:spLocks noGrp="1"/>
          </p:cNvSpPr>
          <p:nvPr>
            <p:ph idx="1"/>
          </p:nvPr>
        </p:nvSpPr>
        <p:spPr>
          <a:xfrm>
            <a:off x="804672" y="2013996"/>
            <a:ext cx="6753596" cy="4041049"/>
          </a:xfrm>
        </p:spPr>
        <p:txBody>
          <a:bodyPr anchor="ctr">
            <a:normAutofit/>
          </a:bodyPr>
          <a:lstStyle/>
          <a:p>
            <a:pPr marL="0" indent="0">
              <a:buNone/>
            </a:pPr>
            <a:r>
              <a:rPr lang="tr-TR" sz="1200" b="1" dirty="0">
                <a:solidFill>
                  <a:schemeClr val="tx2"/>
                </a:solidFill>
              </a:rPr>
              <a:t>1.2. Kaynak Bağımlılığı Yaklaşımının Tanımı </a:t>
            </a:r>
            <a:endParaRPr lang="tr-TR" sz="1200" b="0" i="0" dirty="0">
              <a:solidFill>
                <a:schemeClr val="tx2"/>
              </a:solidFill>
              <a:effectLst/>
              <a:latin typeface="Google Sans"/>
            </a:endParaRPr>
          </a:p>
          <a:p>
            <a:r>
              <a:rPr lang="tr-TR" sz="1200" b="0" i="0" dirty="0">
                <a:solidFill>
                  <a:schemeClr val="tx2"/>
                </a:solidFill>
                <a:effectLst/>
                <a:latin typeface="Google Sans"/>
              </a:rPr>
              <a:t>Kaynak bağımlılığı yaklaşımı, organizasyonların çevrelerine olan bağımlılıklarını ve bu bağımlılıkların organizasyonların işleyişini nasıl etkilediğini inceleyen bir teoridir. Bu yaklaşım, organizasyonların </a:t>
            </a:r>
            <a:r>
              <a:rPr lang="tr-TR" sz="1200" b="1" i="0" dirty="0">
                <a:solidFill>
                  <a:schemeClr val="tx2"/>
                </a:solidFill>
                <a:effectLst/>
                <a:latin typeface="Google Sans"/>
              </a:rPr>
              <a:t>açık sistemler</a:t>
            </a:r>
            <a:r>
              <a:rPr lang="tr-TR" sz="1200" b="0" i="0" dirty="0">
                <a:solidFill>
                  <a:schemeClr val="tx2"/>
                </a:solidFill>
                <a:effectLst/>
                <a:latin typeface="Google Sans"/>
              </a:rPr>
              <a:t> olduğunu ve varlıklarını sürdürebilmek için çevrelerine </a:t>
            </a:r>
            <a:r>
              <a:rPr lang="tr-TR" sz="1200" b="1" i="0" dirty="0">
                <a:solidFill>
                  <a:schemeClr val="tx2"/>
                </a:solidFill>
                <a:effectLst/>
                <a:latin typeface="Google Sans"/>
              </a:rPr>
              <a:t>bağımlı</a:t>
            </a:r>
            <a:r>
              <a:rPr lang="tr-TR" sz="1200" b="0" i="0" dirty="0">
                <a:solidFill>
                  <a:schemeClr val="tx2"/>
                </a:solidFill>
                <a:effectLst/>
                <a:latin typeface="Google Sans"/>
              </a:rPr>
              <a:t> olduğunu savunur.</a:t>
            </a:r>
          </a:p>
          <a:p>
            <a:r>
              <a:rPr lang="tr-TR" sz="1200" b="1" i="0" dirty="0">
                <a:solidFill>
                  <a:schemeClr val="tx2"/>
                </a:solidFill>
                <a:effectLst/>
                <a:latin typeface="Google Sans"/>
              </a:rPr>
              <a:t>Kaynak Bağımlılığı Yaklaşımının Temel Kavramları:</a:t>
            </a:r>
            <a:endParaRPr lang="tr-TR" sz="1200" b="0" i="0" dirty="0">
              <a:solidFill>
                <a:schemeClr val="tx2"/>
              </a:solidFill>
              <a:effectLst/>
              <a:latin typeface="Google Sans"/>
            </a:endParaRPr>
          </a:p>
          <a:p>
            <a:pPr lvl="1"/>
            <a:r>
              <a:rPr lang="tr-TR" sz="1200" b="1" i="0" dirty="0">
                <a:solidFill>
                  <a:schemeClr val="tx2"/>
                </a:solidFill>
                <a:effectLst/>
                <a:latin typeface="Google Sans"/>
              </a:rPr>
              <a:t>Kaynak:</a:t>
            </a:r>
            <a:r>
              <a:rPr lang="tr-TR" sz="1200" b="0" i="0" dirty="0">
                <a:solidFill>
                  <a:schemeClr val="tx2"/>
                </a:solidFill>
                <a:effectLst/>
                <a:latin typeface="Google Sans"/>
              </a:rPr>
              <a:t> Organizasyonun faaliyetlerini sürdürebilmek için ihtiyaç duyduğu her şey (örneğin hammadde, para, bilgi, insan kaynağı).</a:t>
            </a:r>
          </a:p>
          <a:p>
            <a:pPr lvl="1"/>
            <a:r>
              <a:rPr lang="tr-TR" sz="1200" b="1" i="0" dirty="0">
                <a:solidFill>
                  <a:schemeClr val="tx2"/>
                </a:solidFill>
                <a:effectLst/>
                <a:latin typeface="Google Sans"/>
              </a:rPr>
              <a:t>Çevre:</a:t>
            </a:r>
            <a:r>
              <a:rPr lang="tr-TR" sz="1200" b="0" i="0" dirty="0">
                <a:solidFill>
                  <a:schemeClr val="tx2"/>
                </a:solidFill>
                <a:effectLst/>
                <a:latin typeface="Google Sans"/>
              </a:rPr>
              <a:t> Organizasyonun faaliyetlerini etkileyen tüm faktörler (örneğin müşteriler, rakipler, devlet kurumları).</a:t>
            </a:r>
          </a:p>
          <a:p>
            <a:pPr lvl="1"/>
            <a:r>
              <a:rPr lang="tr-TR" sz="1200" b="1" i="0" dirty="0">
                <a:solidFill>
                  <a:schemeClr val="tx2"/>
                </a:solidFill>
                <a:effectLst/>
                <a:latin typeface="Google Sans"/>
              </a:rPr>
              <a:t>Bağımlılık:</a:t>
            </a:r>
            <a:r>
              <a:rPr lang="tr-TR" sz="1200" b="0" i="0" dirty="0">
                <a:solidFill>
                  <a:schemeClr val="tx2"/>
                </a:solidFill>
                <a:effectLst/>
                <a:latin typeface="Google Sans"/>
              </a:rPr>
              <a:t> Organizasyonun bir kaynağı elde etmek için diğer bir organizasyona ne kadar bağlı olduğu.</a:t>
            </a:r>
          </a:p>
          <a:p>
            <a:pPr lvl="1"/>
            <a:r>
              <a:rPr lang="tr-TR" sz="1200" b="1" i="0" dirty="0">
                <a:solidFill>
                  <a:schemeClr val="tx2"/>
                </a:solidFill>
                <a:effectLst/>
                <a:latin typeface="Google Sans"/>
              </a:rPr>
              <a:t>Güç:</a:t>
            </a:r>
            <a:r>
              <a:rPr lang="tr-TR" sz="1200" b="0" i="0" dirty="0">
                <a:solidFill>
                  <a:schemeClr val="tx2"/>
                </a:solidFill>
                <a:effectLst/>
                <a:latin typeface="Google Sans"/>
              </a:rPr>
              <a:t> Bir organizasyonun diğer bir organizasyonu etkileme yeteneği.</a:t>
            </a:r>
          </a:p>
          <a:p>
            <a:r>
              <a:rPr lang="tr-TR" sz="1200" b="1" i="0" dirty="0">
                <a:solidFill>
                  <a:schemeClr val="tx2"/>
                </a:solidFill>
                <a:effectLst/>
                <a:latin typeface="Google Sans"/>
              </a:rPr>
              <a:t>Kaynak Bağımlılığı Yaklaşımının Önermeleri:</a:t>
            </a:r>
            <a:endParaRPr lang="tr-TR" sz="1200" b="0" i="0" dirty="0">
              <a:solidFill>
                <a:schemeClr val="tx2"/>
              </a:solidFill>
              <a:effectLst/>
              <a:latin typeface="Google Sans"/>
            </a:endParaRPr>
          </a:p>
          <a:p>
            <a:pPr lvl="1"/>
            <a:r>
              <a:rPr lang="tr-TR" sz="1200" b="0" i="0" dirty="0">
                <a:solidFill>
                  <a:schemeClr val="tx2"/>
                </a:solidFill>
                <a:effectLst/>
                <a:latin typeface="Google Sans"/>
              </a:rPr>
              <a:t>Organizasyonlar, çevrelerine ne kadar bağımlıysa, o kadar </a:t>
            </a:r>
            <a:r>
              <a:rPr lang="tr-TR" sz="1200" b="1" i="0" dirty="0">
                <a:solidFill>
                  <a:schemeClr val="tx2"/>
                </a:solidFill>
                <a:effectLst/>
                <a:latin typeface="Google Sans"/>
              </a:rPr>
              <a:t>güçsüz</a:t>
            </a:r>
            <a:r>
              <a:rPr lang="tr-TR" sz="1200" b="0" i="0" dirty="0">
                <a:solidFill>
                  <a:schemeClr val="tx2"/>
                </a:solidFill>
                <a:effectLst/>
                <a:latin typeface="Google Sans"/>
              </a:rPr>
              <a:t>dür.</a:t>
            </a:r>
          </a:p>
          <a:p>
            <a:pPr lvl="1"/>
            <a:r>
              <a:rPr lang="tr-TR" sz="1200" b="0" i="0" dirty="0">
                <a:solidFill>
                  <a:schemeClr val="tx2"/>
                </a:solidFill>
                <a:effectLst/>
                <a:latin typeface="Google Sans"/>
              </a:rPr>
              <a:t>Organizasyonlar, çevrelerine olan bağımlılıklarını azaltmak için farklı </a:t>
            </a:r>
            <a:r>
              <a:rPr lang="tr-TR" sz="1200" b="1" i="0" dirty="0">
                <a:solidFill>
                  <a:schemeClr val="tx2"/>
                </a:solidFill>
                <a:effectLst/>
                <a:latin typeface="Google Sans"/>
              </a:rPr>
              <a:t>stratejiler</a:t>
            </a:r>
            <a:r>
              <a:rPr lang="tr-TR" sz="1200" b="0" i="0" dirty="0">
                <a:solidFill>
                  <a:schemeClr val="tx2"/>
                </a:solidFill>
                <a:effectLst/>
                <a:latin typeface="Google Sans"/>
              </a:rPr>
              <a:t> kullanabilirler.</a:t>
            </a:r>
          </a:p>
          <a:p>
            <a:pPr lvl="1"/>
            <a:r>
              <a:rPr lang="tr-TR" sz="1200" b="0" i="0" dirty="0">
                <a:solidFill>
                  <a:schemeClr val="tx2"/>
                </a:solidFill>
                <a:effectLst/>
                <a:latin typeface="Google Sans"/>
              </a:rPr>
              <a:t>Organizasyonlar, çevreleriyle olan ilişkilerini yönetmek için </a:t>
            </a:r>
            <a:r>
              <a:rPr lang="tr-TR" sz="1200" b="1" i="0" dirty="0">
                <a:solidFill>
                  <a:schemeClr val="tx2"/>
                </a:solidFill>
                <a:effectLst/>
                <a:latin typeface="Google Sans"/>
              </a:rPr>
              <a:t>güç</a:t>
            </a:r>
            <a:r>
              <a:rPr lang="tr-TR" sz="1200" b="0" i="0" dirty="0">
                <a:solidFill>
                  <a:schemeClr val="tx2"/>
                </a:solidFill>
                <a:effectLst/>
                <a:latin typeface="Google Sans"/>
              </a:rPr>
              <a:t> kullanabilirler.</a:t>
            </a:r>
          </a:p>
          <a:p>
            <a:pPr marL="0" indent="0">
              <a:buNone/>
            </a:pPr>
            <a:endParaRPr lang="tr-TR" sz="1000" b="1" dirty="0">
              <a:solidFill>
                <a:schemeClr val="tx2"/>
              </a:solidFill>
            </a:endParaRPr>
          </a:p>
          <a:p>
            <a:pPr marL="0" indent="0">
              <a:buNone/>
            </a:pPr>
            <a:endParaRPr lang="tr-TR" sz="1000"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Ateş">
            <a:extLst>
              <a:ext uri="{FF2B5EF4-FFF2-40B4-BE49-F238E27FC236}">
                <a16:creationId xmlns:a16="http://schemas.microsoft.com/office/drawing/2014/main" id="{C10460DE-EA75-DE08-318C-5F01E03E5C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602070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BC5FF46-3831-133F-68A5-2365CBB20B75}"/>
              </a:ext>
            </a:extLst>
          </p:cNvPr>
          <p:cNvSpPr>
            <a:spLocks noGrp="1"/>
          </p:cNvSpPr>
          <p:nvPr>
            <p:ph type="title"/>
          </p:nvPr>
        </p:nvSpPr>
        <p:spPr>
          <a:xfrm>
            <a:off x="586478" y="1683756"/>
            <a:ext cx="3115265" cy="2396359"/>
          </a:xfrm>
        </p:spPr>
        <p:txBody>
          <a:bodyPr anchor="b">
            <a:normAutofit/>
          </a:bodyPr>
          <a:lstStyle/>
          <a:p>
            <a:pPr algn="r"/>
            <a:r>
              <a:rPr lang="tr-TR" sz="3400" b="1">
                <a:solidFill>
                  <a:srgbClr val="FFFFFF"/>
                </a:solidFill>
              </a:rPr>
              <a:t>1.ÇEVREYE UYUM (ADAPTASYON) YAKLAŞIMLARI</a:t>
            </a:r>
            <a:endParaRPr lang="tr-TR" sz="3400">
              <a:solidFill>
                <a:srgbClr val="FFFFFF"/>
              </a:solidFill>
            </a:endParaRPr>
          </a:p>
        </p:txBody>
      </p:sp>
      <p:graphicFrame>
        <p:nvGraphicFramePr>
          <p:cNvPr id="5" name="İçerik Yer Tutucusu 2">
            <a:extLst>
              <a:ext uri="{FF2B5EF4-FFF2-40B4-BE49-F238E27FC236}">
                <a16:creationId xmlns:a16="http://schemas.microsoft.com/office/drawing/2014/main" id="{ABCA4969-25E3-9DD3-55BD-B0B539FCC742}"/>
              </a:ext>
            </a:extLst>
          </p:cNvPr>
          <p:cNvGraphicFramePr>
            <a:graphicFrameLocks noGrp="1"/>
          </p:cNvGraphicFramePr>
          <p:nvPr>
            <p:ph idx="1"/>
            <p:extLst>
              <p:ext uri="{D42A27DB-BD31-4B8C-83A1-F6EECF244321}">
                <p14:modId xmlns:p14="http://schemas.microsoft.com/office/powerpoint/2010/main" val="247649649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8142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BC5FF46-3831-133F-68A5-2365CBB20B75}"/>
              </a:ext>
            </a:extLst>
          </p:cNvPr>
          <p:cNvSpPr>
            <a:spLocks noGrp="1"/>
          </p:cNvSpPr>
          <p:nvPr>
            <p:ph type="title"/>
          </p:nvPr>
        </p:nvSpPr>
        <p:spPr>
          <a:xfrm>
            <a:off x="586478" y="1683756"/>
            <a:ext cx="3115265" cy="2396359"/>
          </a:xfrm>
        </p:spPr>
        <p:txBody>
          <a:bodyPr anchor="b">
            <a:normAutofit/>
          </a:bodyPr>
          <a:lstStyle/>
          <a:p>
            <a:pPr algn="r"/>
            <a:r>
              <a:rPr lang="tr-TR" sz="3400" b="1">
                <a:solidFill>
                  <a:srgbClr val="FFFFFF"/>
                </a:solidFill>
              </a:rPr>
              <a:t>1.ÇEVREYE UYUM (ADAPTASYON) YAKLAŞIMLARI</a:t>
            </a:r>
            <a:endParaRPr lang="tr-TR" sz="3400">
              <a:solidFill>
                <a:srgbClr val="FFFFFF"/>
              </a:solidFill>
            </a:endParaRPr>
          </a:p>
        </p:txBody>
      </p:sp>
      <p:graphicFrame>
        <p:nvGraphicFramePr>
          <p:cNvPr id="5" name="İçerik Yer Tutucusu 2">
            <a:extLst>
              <a:ext uri="{FF2B5EF4-FFF2-40B4-BE49-F238E27FC236}">
                <a16:creationId xmlns:a16="http://schemas.microsoft.com/office/drawing/2014/main" id="{C0D6066D-52CD-E15E-1068-CD8324827F74}"/>
              </a:ext>
            </a:extLst>
          </p:cNvPr>
          <p:cNvGraphicFramePr>
            <a:graphicFrameLocks noGrp="1"/>
          </p:cNvGraphicFramePr>
          <p:nvPr>
            <p:ph idx="1"/>
            <p:extLst>
              <p:ext uri="{D42A27DB-BD31-4B8C-83A1-F6EECF244321}">
                <p14:modId xmlns:p14="http://schemas.microsoft.com/office/powerpoint/2010/main" val="284672128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216208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847</TotalTime>
  <Words>3507</Words>
  <Application>Microsoft Office PowerPoint</Application>
  <PresentationFormat>Geniş ekran</PresentationFormat>
  <Paragraphs>301</Paragraphs>
  <Slides>32</Slides>
  <Notes>22</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32</vt:i4>
      </vt:variant>
    </vt:vector>
  </HeadingPairs>
  <TitlesOfParts>
    <vt:vector size="39" baseType="lpstr">
      <vt:lpstr>Aptos</vt:lpstr>
      <vt:lpstr>Aptos Display</vt:lpstr>
      <vt:lpstr>Arial</vt:lpstr>
      <vt:lpstr>Calibri</vt:lpstr>
      <vt:lpstr>Google Sans</vt:lpstr>
      <vt:lpstr>Wingdings</vt:lpstr>
      <vt:lpstr>Office Teması</vt:lpstr>
      <vt:lpstr>ORGANİZASYONLARDA ÇEVREYE UYUM VE DEĞİŞİMLE İLGİLİ  YAKLAŞIMLAR 6.HAFTA Dr.Öğr.Üyesi Fatih Çallı</vt:lpstr>
      <vt:lpstr>Organizasyonların bilinçli olarak alınmış kararlarla çevrelerine uyum sağlamalarını inceleyen görüşler   “adaptasyon - uyum yaklaşımı” olarak adlandırılmaktadır. </vt:lpstr>
      <vt:lpstr>1.ÇEVREYE UYUM (ADAPTASYON) YAKLAŞIMLARI</vt:lpstr>
      <vt:lpstr>1.ÇEVREYE UYUM (ADAPTASYON) YAKLAŞIMLARI</vt:lpstr>
      <vt:lpstr>1.ÇEVREYE UYUM (ADAPTASYON) YAKLAŞIMLARI</vt:lpstr>
      <vt:lpstr>1.ÇEVREYE UYUM (ADAPTASYON) YAKLAŞIMLARI</vt:lpstr>
      <vt:lpstr>1.ÇEVREYE UYUM (ADAPTASYON) YAKLAŞIMLARI</vt:lpstr>
      <vt:lpstr>1.ÇEVREYE UYUM (ADAPTASYON) YAKLAŞIMLARI</vt:lpstr>
      <vt:lpstr>1.ÇEVREYE UYUM (ADAPTASYON) YAKLAŞIMLARI</vt:lpstr>
      <vt:lpstr>1.ÇEVREYE UYUM (ADAPTASYON) YAKLAŞIMLARI</vt:lpstr>
      <vt:lpstr>1.ÇEVREYE UYUM (ADAPTASYON) YAKLAŞIMLARI</vt:lpstr>
      <vt:lpstr>1.ÇEVREYE UYUM (ADAPTASYON) YAKLAŞIMLARI</vt:lpstr>
      <vt:lpstr>1.ÇEVREYE UYUM (ADAPTASYON) YAKLAŞIMLARI</vt:lpstr>
      <vt:lpstr>1.ÇEVREYE UYUM (ADAPTASYON) YAKLAŞIMLARI</vt:lpstr>
      <vt:lpstr>1.ÇEVREYE UYUM (ADAPTASYON) YAKLAŞIMLARI</vt:lpstr>
      <vt:lpstr>1.ÇEVREYE UYUM (ADAPTASYON) YAKLAŞIMLARI</vt:lpstr>
      <vt:lpstr>1.ÇEVREYE UYUM (ADAPTASYON) YAKLAŞIMLARI</vt:lpstr>
      <vt:lpstr>1.ÇEVREYE UYUM (ADAPTASYON) YAKLAŞIMLARI</vt:lpstr>
      <vt:lpstr>1.ÇEVREYE UYUM (ADAPTASYON) YAKLAŞIMLARI</vt:lpstr>
      <vt:lpstr>1.ÇEVREYE UYUM (ADAPTASYON) YAKLAŞIMLARI</vt:lpstr>
      <vt:lpstr>1.ÇEVREYE UYUM (ADAPTASYON) YAKLAŞIMLARI</vt:lpstr>
      <vt:lpstr>1.ÇEVREYE UYUM (ADAPTASYON) YAKLAŞIMLARI</vt:lpstr>
      <vt:lpstr>1.ÇEVREYE UYUM (ADAPTASYON) YAKLAŞIMLARI</vt:lpstr>
      <vt:lpstr>1.ÇEVREYE UYUM (ADAPTASYON) YAKLAŞIMLARI</vt:lpstr>
      <vt:lpstr>1.ÇEVREYE UYUM (ADAPTASYON) YAKLAŞIMLARI</vt:lpstr>
      <vt:lpstr>1.ÇEVREYE UYUM (ADAPTASYON) YAKLAŞIMLARI</vt:lpstr>
      <vt:lpstr>1.ÇEVREYE UYUM (ADAPTASYON) YAKLAŞIMLARI</vt:lpstr>
      <vt:lpstr>1.ÇEVREYE UYUM (ADAPTASYON) YAKLAŞIMLARI</vt:lpstr>
      <vt:lpstr>2.POPULASYON EKOLOJİSİ YAKLAŞIMI</vt:lpstr>
      <vt:lpstr>2.POPULASYON EKOLOJİSİ YAKLAŞIMI</vt:lpstr>
      <vt:lpstr>SONUÇ</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ORGANİZASYONLARDA ÇEVREYE UYUM VE DEĞİŞİMLE İLGİLİ YAKLAŞIMLAR</dc:title>
  <dc:creator>Fatih Çallı</dc:creator>
  <cp:lastModifiedBy>Fatih Çallı</cp:lastModifiedBy>
  <cp:revision>8</cp:revision>
  <dcterms:created xsi:type="dcterms:W3CDTF">2024-03-18T11:37:41Z</dcterms:created>
  <dcterms:modified xsi:type="dcterms:W3CDTF">2024-03-20T07:32:42Z</dcterms:modified>
</cp:coreProperties>
</file>