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41.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448" r:id="rId3"/>
    <p:sldId id="447" r:id="rId4"/>
    <p:sldId id="257" r:id="rId5"/>
    <p:sldId id="469" r:id="rId6"/>
    <p:sldId id="507" r:id="rId7"/>
    <p:sldId id="508" r:id="rId8"/>
    <p:sldId id="463" r:id="rId9"/>
    <p:sldId id="467" r:id="rId10"/>
    <p:sldId id="466" r:id="rId11"/>
    <p:sldId id="509" r:id="rId12"/>
    <p:sldId id="510" r:id="rId13"/>
    <p:sldId id="511" r:id="rId14"/>
    <p:sldId id="512" r:id="rId15"/>
    <p:sldId id="513" r:id="rId16"/>
    <p:sldId id="470" r:id="rId17"/>
    <p:sldId id="471" r:id="rId18"/>
    <p:sldId id="473" r:id="rId19"/>
    <p:sldId id="518" r:id="rId20"/>
    <p:sldId id="519" r:id="rId21"/>
    <p:sldId id="520" r:id="rId22"/>
    <p:sldId id="449" r:id="rId23"/>
    <p:sldId id="450" r:id="rId24"/>
    <p:sldId id="451" r:id="rId25"/>
    <p:sldId id="452" r:id="rId26"/>
    <p:sldId id="474" r:id="rId27"/>
    <p:sldId id="475" r:id="rId28"/>
    <p:sldId id="476" r:id="rId29"/>
    <p:sldId id="477" r:id="rId30"/>
    <p:sldId id="453" r:id="rId31"/>
    <p:sldId id="454" r:id="rId32"/>
    <p:sldId id="456" r:id="rId33"/>
    <p:sldId id="455" r:id="rId34"/>
    <p:sldId id="465" r:id="rId35"/>
    <p:sldId id="468" r:id="rId36"/>
    <p:sldId id="502" r:id="rId37"/>
    <p:sldId id="503" r:id="rId38"/>
    <p:sldId id="504" r:id="rId39"/>
    <p:sldId id="505" r:id="rId40"/>
    <p:sldId id="500" r:id="rId41"/>
    <p:sldId id="501" r:id="rId42"/>
    <p:sldId id="483" r:id="rId43"/>
    <p:sldId id="514" r:id="rId44"/>
    <p:sldId id="484" r:id="rId45"/>
    <p:sldId id="521" r:id="rId46"/>
    <p:sldId id="486" r:id="rId47"/>
    <p:sldId id="487" r:id="rId48"/>
    <p:sldId id="488" r:id="rId49"/>
    <p:sldId id="489" r:id="rId50"/>
    <p:sldId id="491" r:id="rId51"/>
    <p:sldId id="492" r:id="rId52"/>
    <p:sldId id="490" r:id="rId53"/>
    <p:sldId id="493" r:id="rId54"/>
    <p:sldId id="496" r:id="rId55"/>
    <p:sldId id="497" r:id="rId56"/>
    <p:sldId id="498" r:id="rId57"/>
    <p:sldId id="499" r:id="rId58"/>
    <p:sldId id="494" r:id="rId59"/>
    <p:sldId id="495" r:id="rId60"/>
    <p:sldId id="461" r:id="rId61"/>
    <p:sldId id="515" r:id="rId6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67737" autoAdjust="0"/>
  </p:normalViewPr>
  <p:slideViewPr>
    <p:cSldViewPr snapToGrid="0">
      <p:cViewPr varScale="1">
        <p:scale>
          <a:sx n="59" d="100"/>
          <a:sy n="59" d="100"/>
        </p:scale>
        <p:origin x="17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C585D-F61F-4AB9-85A0-5BB5B7C87E7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5E547B-24B2-4F9C-AAAF-22EBD8385AE6}">
      <dgm:prSet/>
      <dgm:spPr/>
      <dgm:t>
        <a:bodyPr/>
        <a:lstStyle/>
        <a:p>
          <a:pPr>
            <a:lnSpc>
              <a:spcPct val="100000"/>
            </a:lnSpc>
          </a:pPr>
          <a:r>
            <a:rPr lang="tr-TR"/>
            <a:t>Zaman yönetimi, </a:t>
          </a:r>
          <a:r>
            <a:rPr lang="tr-TR" b="1"/>
            <a:t>zamanınızı bilinçli bir şekilde planlama ve kontrol etme</a:t>
          </a:r>
          <a:r>
            <a:rPr lang="tr-TR"/>
            <a:t> sürecidir. Amacı, </a:t>
          </a:r>
          <a:r>
            <a:rPr lang="tr-TR" b="1"/>
            <a:t>üreticiliği ve verimliliği artırmak</a:t>
          </a:r>
          <a:r>
            <a:rPr lang="tr-TR"/>
            <a:t> ve </a:t>
          </a:r>
          <a:r>
            <a:rPr lang="tr-TR" b="1"/>
            <a:t>hedeflerinize daha hızlı ulaşmak</a:t>
          </a:r>
          <a:r>
            <a:rPr lang="tr-TR"/>
            <a:t> için zamanınızı en etkili şekilde kullanmaktır.</a:t>
          </a:r>
          <a:endParaRPr lang="en-US"/>
        </a:p>
      </dgm:t>
    </dgm:pt>
    <dgm:pt modelId="{A329786B-F82C-4D2C-B4C2-73B056B04E0A}" type="parTrans" cxnId="{2490598F-8C12-4ACC-A3CF-7D4727807173}">
      <dgm:prSet/>
      <dgm:spPr/>
      <dgm:t>
        <a:bodyPr/>
        <a:lstStyle/>
        <a:p>
          <a:endParaRPr lang="en-US"/>
        </a:p>
      </dgm:t>
    </dgm:pt>
    <dgm:pt modelId="{E385C9DC-FD15-40CE-91B5-A1C35B4E9153}" type="sibTrans" cxnId="{2490598F-8C12-4ACC-A3CF-7D4727807173}">
      <dgm:prSet phldrT="1" phldr="0"/>
      <dgm:spPr/>
      <dgm:t>
        <a:bodyPr/>
        <a:lstStyle/>
        <a:p>
          <a:endParaRPr lang="en-US"/>
        </a:p>
      </dgm:t>
    </dgm:pt>
    <dgm:pt modelId="{5801E71A-B43A-46CC-B6DC-E972E1F7CF15}">
      <dgm:prSet/>
      <dgm:spPr/>
      <dgm:t>
        <a:bodyPr/>
        <a:lstStyle/>
        <a:p>
          <a:pPr>
            <a:lnSpc>
              <a:spcPct val="100000"/>
            </a:lnSpc>
          </a:pPr>
          <a:r>
            <a:rPr lang="tr-TR"/>
            <a:t>Zaman yönetimi, sadece iş ve çalışma hayatında değil, </a:t>
          </a:r>
          <a:r>
            <a:rPr lang="tr-TR" b="1"/>
            <a:t>kişisel hayatımızda da</a:t>
          </a:r>
          <a:r>
            <a:rPr lang="tr-TR"/>
            <a:t> önemli bir rol oynar. Zamanımızı iyi yöneterek stresimizi azaltabilir, daha mutlu ve tatmin edici bir hayat yaşayabiliriz.</a:t>
          </a:r>
          <a:endParaRPr lang="en-US"/>
        </a:p>
      </dgm:t>
    </dgm:pt>
    <dgm:pt modelId="{BF7BDE88-1ECF-4E55-A689-011FB74E4AD3}" type="parTrans" cxnId="{9A1BEBFD-E615-4A62-825B-D52ED8F65239}">
      <dgm:prSet/>
      <dgm:spPr/>
      <dgm:t>
        <a:bodyPr/>
        <a:lstStyle/>
        <a:p>
          <a:endParaRPr lang="en-US"/>
        </a:p>
      </dgm:t>
    </dgm:pt>
    <dgm:pt modelId="{17C3625B-86A6-4466-8266-528363767569}" type="sibTrans" cxnId="{9A1BEBFD-E615-4A62-825B-D52ED8F65239}">
      <dgm:prSet phldrT="2" phldr="0"/>
      <dgm:spPr/>
      <dgm:t>
        <a:bodyPr/>
        <a:lstStyle/>
        <a:p>
          <a:endParaRPr lang="en-US"/>
        </a:p>
      </dgm:t>
    </dgm:pt>
    <dgm:pt modelId="{93324E64-5D13-4FA6-A33C-DCEA40B659D8}">
      <dgm:prSet/>
      <dgm:spPr/>
      <dgm:t>
        <a:bodyPr/>
        <a:lstStyle/>
        <a:p>
          <a:pPr>
            <a:lnSpc>
              <a:spcPct val="100000"/>
            </a:lnSpc>
          </a:pPr>
          <a:r>
            <a:rPr lang="tr-TR" b="1"/>
            <a:t>Zaman yönetimi becerisi</a:t>
          </a:r>
          <a:r>
            <a:rPr lang="tr-TR"/>
            <a:t>, önceliklendirme, planlama, organize etme, zaman takibi ve erteleme gibi konularda bilgi ve beceri sahibi olmayı gerektirir. Bu becerileri geliştirmek için çeşitli </a:t>
          </a:r>
          <a:r>
            <a:rPr lang="tr-TR" b="1"/>
            <a:t>teknikler ve araçlar</a:t>
          </a:r>
          <a:r>
            <a:rPr lang="tr-TR"/>
            <a:t> kullanılabilir.</a:t>
          </a:r>
          <a:endParaRPr lang="en-US"/>
        </a:p>
      </dgm:t>
    </dgm:pt>
    <dgm:pt modelId="{C44B2678-5404-49E4-9EE1-B202BB2EAAB2}" type="parTrans" cxnId="{0B9BAB76-EE04-4FB0-A198-7BD89D8852FF}">
      <dgm:prSet/>
      <dgm:spPr/>
      <dgm:t>
        <a:bodyPr/>
        <a:lstStyle/>
        <a:p>
          <a:endParaRPr lang="en-US"/>
        </a:p>
      </dgm:t>
    </dgm:pt>
    <dgm:pt modelId="{05ACE5DE-7CEA-4A6D-B7E5-C82570531B92}" type="sibTrans" cxnId="{0B9BAB76-EE04-4FB0-A198-7BD89D8852FF}">
      <dgm:prSet phldrT="3" phldr="0"/>
      <dgm:spPr/>
      <dgm:t>
        <a:bodyPr/>
        <a:lstStyle/>
        <a:p>
          <a:endParaRPr lang="en-US"/>
        </a:p>
      </dgm:t>
    </dgm:pt>
    <dgm:pt modelId="{09E7FFE4-A594-4D2D-B4BE-1417F187CB4C}" type="pres">
      <dgm:prSet presAssocID="{7C2C585D-F61F-4AB9-85A0-5BB5B7C87E78}" presName="root" presStyleCnt="0">
        <dgm:presLayoutVars>
          <dgm:dir/>
          <dgm:resizeHandles val="exact"/>
        </dgm:presLayoutVars>
      </dgm:prSet>
      <dgm:spPr/>
    </dgm:pt>
    <dgm:pt modelId="{57FE28F3-17ED-4884-94B7-794B432EADE6}" type="pres">
      <dgm:prSet presAssocID="{005E547B-24B2-4F9C-AAAF-22EBD8385AE6}" presName="compNode" presStyleCnt="0"/>
      <dgm:spPr/>
    </dgm:pt>
    <dgm:pt modelId="{32A9B99B-77B3-4F9A-AAD9-10F19E915079}" type="pres">
      <dgm:prSet presAssocID="{005E547B-24B2-4F9C-AAAF-22EBD8385AE6}" presName="bgRect" presStyleLbl="bgShp" presStyleIdx="0" presStyleCnt="3"/>
      <dgm:spPr/>
    </dgm:pt>
    <dgm:pt modelId="{E59A8997-1E5C-48A0-8BAB-E078D7ADB36C}" type="pres">
      <dgm:prSet presAssocID="{005E547B-24B2-4F9C-AAAF-22EBD8385A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ronometre"/>
        </a:ext>
      </dgm:extLst>
    </dgm:pt>
    <dgm:pt modelId="{FD91A963-3598-4F41-B00C-4B2B69151951}" type="pres">
      <dgm:prSet presAssocID="{005E547B-24B2-4F9C-AAAF-22EBD8385AE6}" presName="spaceRect" presStyleCnt="0"/>
      <dgm:spPr/>
    </dgm:pt>
    <dgm:pt modelId="{7448372B-798E-41BE-9EA0-5A4E11A5E7C7}" type="pres">
      <dgm:prSet presAssocID="{005E547B-24B2-4F9C-AAAF-22EBD8385AE6}" presName="parTx" presStyleLbl="revTx" presStyleIdx="0" presStyleCnt="3">
        <dgm:presLayoutVars>
          <dgm:chMax val="0"/>
          <dgm:chPref val="0"/>
        </dgm:presLayoutVars>
      </dgm:prSet>
      <dgm:spPr/>
    </dgm:pt>
    <dgm:pt modelId="{2B5EFE26-082C-433E-A6D7-5A6AFC2EF91A}" type="pres">
      <dgm:prSet presAssocID="{E385C9DC-FD15-40CE-91B5-A1C35B4E9153}" presName="sibTrans" presStyleCnt="0"/>
      <dgm:spPr/>
    </dgm:pt>
    <dgm:pt modelId="{6D06FAEC-2F05-428D-8705-F90D31492C14}" type="pres">
      <dgm:prSet presAssocID="{5801E71A-B43A-46CC-B6DC-E972E1F7CF15}" presName="compNode" presStyleCnt="0"/>
      <dgm:spPr/>
    </dgm:pt>
    <dgm:pt modelId="{4EDD3467-9C3E-4BF4-81FC-C0F4092E4224}" type="pres">
      <dgm:prSet presAssocID="{5801E71A-B43A-46CC-B6DC-E972E1F7CF15}" presName="bgRect" presStyleLbl="bgShp" presStyleIdx="1" presStyleCnt="3"/>
      <dgm:spPr/>
    </dgm:pt>
    <dgm:pt modelId="{99E0F21B-D950-4B25-9378-976B3FA0779F}" type="pres">
      <dgm:prSet presAssocID="{5801E71A-B43A-46CC-B6DC-E972E1F7CF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at"/>
        </a:ext>
      </dgm:extLst>
    </dgm:pt>
    <dgm:pt modelId="{FB3FBD91-1F40-4A50-B0C5-CA557C1C9F7A}" type="pres">
      <dgm:prSet presAssocID="{5801E71A-B43A-46CC-B6DC-E972E1F7CF15}" presName="spaceRect" presStyleCnt="0"/>
      <dgm:spPr/>
    </dgm:pt>
    <dgm:pt modelId="{DE12CEC8-92A8-4D4A-9BE5-11BE14C2EE0B}" type="pres">
      <dgm:prSet presAssocID="{5801E71A-B43A-46CC-B6DC-E972E1F7CF15}" presName="parTx" presStyleLbl="revTx" presStyleIdx="1" presStyleCnt="3">
        <dgm:presLayoutVars>
          <dgm:chMax val="0"/>
          <dgm:chPref val="0"/>
        </dgm:presLayoutVars>
      </dgm:prSet>
      <dgm:spPr/>
    </dgm:pt>
    <dgm:pt modelId="{17D95692-977B-4891-8A8D-545079640CC0}" type="pres">
      <dgm:prSet presAssocID="{17C3625B-86A6-4466-8266-528363767569}" presName="sibTrans" presStyleCnt="0"/>
      <dgm:spPr/>
    </dgm:pt>
    <dgm:pt modelId="{002E8520-5031-43A7-BD95-F4B0671E9D1B}" type="pres">
      <dgm:prSet presAssocID="{93324E64-5D13-4FA6-A33C-DCEA40B659D8}" presName="compNode" presStyleCnt="0"/>
      <dgm:spPr/>
    </dgm:pt>
    <dgm:pt modelId="{91454B37-47D5-4D74-9A35-5218433C3377}" type="pres">
      <dgm:prSet presAssocID="{93324E64-5D13-4FA6-A33C-DCEA40B659D8}" presName="bgRect" presStyleLbl="bgShp" presStyleIdx="2" presStyleCnt="3"/>
      <dgm:spPr/>
    </dgm:pt>
    <dgm:pt modelId="{C18E4D3C-68B4-4147-A0BE-65004871BDA5}" type="pres">
      <dgm:prSet presAssocID="{93324E64-5D13-4FA6-A33C-DCEA40B659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AB45664B-E5E6-4612-A2AC-40910BB282AD}" type="pres">
      <dgm:prSet presAssocID="{93324E64-5D13-4FA6-A33C-DCEA40B659D8}" presName="spaceRect" presStyleCnt="0"/>
      <dgm:spPr/>
    </dgm:pt>
    <dgm:pt modelId="{3C5B7667-3415-4624-A218-415716577DE4}" type="pres">
      <dgm:prSet presAssocID="{93324E64-5D13-4FA6-A33C-DCEA40B659D8}" presName="parTx" presStyleLbl="revTx" presStyleIdx="2" presStyleCnt="3">
        <dgm:presLayoutVars>
          <dgm:chMax val="0"/>
          <dgm:chPref val="0"/>
        </dgm:presLayoutVars>
      </dgm:prSet>
      <dgm:spPr/>
    </dgm:pt>
  </dgm:ptLst>
  <dgm:cxnLst>
    <dgm:cxn modelId="{D6A00561-9553-434D-944D-EC16E8DEA3A6}" type="presOf" srcId="{005E547B-24B2-4F9C-AAAF-22EBD8385AE6}" destId="{7448372B-798E-41BE-9EA0-5A4E11A5E7C7}" srcOrd="0" destOrd="0" presId="urn:microsoft.com/office/officeart/2018/2/layout/IconVerticalSolidList"/>
    <dgm:cxn modelId="{8B15B044-779D-4ACB-B191-6E01D7DA8093}" type="presOf" srcId="{7C2C585D-F61F-4AB9-85A0-5BB5B7C87E78}" destId="{09E7FFE4-A594-4D2D-B4BE-1417F187CB4C}" srcOrd="0" destOrd="0" presId="urn:microsoft.com/office/officeart/2018/2/layout/IconVerticalSolidList"/>
    <dgm:cxn modelId="{0B9BAB76-EE04-4FB0-A198-7BD89D8852FF}" srcId="{7C2C585D-F61F-4AB9-85A0-5BB5B7C87E78}" destId="{93324E64-5D13-4FA6-A33C-DCEA40B659D8}" srcOrd="2" destOrd="0" parTransId="{C44B2678-5404-49E4-9EE1-B202BB2EAAB2}" sibTransId="{05ACE5DE-7CEA-4A6D-B7E5-C82570531B92}"/>
    <dgm:cxn modelId="{C5906E7F-B3D2-470A-A6FE-1B7E4D7207D6}" type="presOf" srcId="{93324E64-5D13-4FA6-A33C-DCEA40B659D8}" destId="{3C5B7667-3415-4624-A218-415716577DE4}" srcOrd="0" destOrd="0" presId="urn:microsoft.com/office/officeart/2018/2/layout/IconVerticalSolidList"/>
    <dgm:cxn modelId="{2490598F-8C12-4ACC-A3CF-7D4727807173}" srcId="{7C2C585D-F61F-4AB9-85A0-5BB5B7C87E78}" destId="{005E547B-24B2-4F9C-AAAF-22EBD8385AE6}" srcOrd="0" destOrd="0" parTransId="{A329786B-F82C-4D2C-B4C2-73B056B04E0A}" sibTransId="{E385C9DC-FD15-40CE-91B5-A1C35B4E9153}"/>
    <dgm:cxn modelId="{3B520CAC-615C-4C05-A5DD-338D2DA7820C}" type="presOf" srcId="{5801E71A-B43A-46CC-B6DC-E972E1F7CF15}" destId="{DE12CEC8-92A8-4D4A-9BE5-11BE14C2EE0B}" srcOrd="0" destOrd="0" presId="urn:microsoft.com/office/officeart/2018/2/layout/IconVerticalSolidList"/>
    <dgm:cxn modelId="{9A1BEBFD-E615-4A62-825B-D52ED8F65239}" srcId="{7C2C585D-F61F-4AB9-85A0-5BB5B7C87E78}" destId="{5801E71A-B43A-46CC-B6DC-E972E1F7CF15}" srcOrd="1" destOrd="0" parTransId="{BF7BDE88-1ECF-4E55-A689-011FB74E4AD3}" sibTransId="{17C3625B-86A6-4466-8266-528363767569}"/>
    <dgm:cxn modelId="{BA33D52F-54C5-4C26-A7C1-6F4FEDB49D95}" type="presParOf" srcId="{09E7FFE4-A594-4D2D-B4BE-1417F187CB4C}" destId="{57FE28F3-17ED-4884-94B7-794B432EADE6}" srcOrd="0" destOrd="0" presId="urn:microsoft.com/office/officeart/2018/2/layout/IconVerticalSolidList"/>
    <dgm:cxn modelId="{DF89FA34-A3DD-4858-AD2D-5E7D4BBFE45A}" type="presParOf" srcId="{57FE28F3-17ED-4884-94B7-794B432EADE6}" destId="{32A9B99B-77B3-4F9A-AAD9-10F19E915079}" srcOrd="0" destOrd="0" presId="urn:microsoft.com/office/officeart/2018/2/layout/IconVerticalSolidList"/>
    <dgm:cxn modelId="{D9A7EFA6-E7D8-4180-BC72-1BF68AF8F158}" type="presParOf" srcId="{57FE28F3-17ED-4884-94B7-794B432EADE6}" destId="{E59A8997-1E5C-48A0-8BAB-E078D7ADB36C}" srcOrd="1" destOrd="0" presId="urn:microsoft.com/office/officeart/2018/2/layout/IconVerticalSolidList"/>
    <dgm:cxn modelId="{EFE7F401-8A0C-4F47-91C9-7B833922E465}" type="presParOf" srcId="{57FE28F3-17ED-4884-94B7-794B432EADE6}" destId="{FD91A963-3598-4F41-B00C-4B2B69151951}" srcOrd="2" destOrd="0" presId="urn:microsoft.com/office/officeart/2018/2/layout/IconVerticalSolidList"/>
    <dgm:cxn modelId="{54EC269A-18AA-45EF-AEEC-F9571F5ACD9F}" type="presParOf" srcId="{57FE28F3-17ED-4884-94B7-794B432EADE6}" destId="{7448372B-798E-41BE-9EA0-5A4E11A5E7C7}" srcOrd="3" destOrd="0" presId="urn:microsoft.com/office/officeart/2018/2/layout/IconVerticalSolidList"/>
    <dgm:cxn modelId="{71AFAAEF-0A7F-4637-AB42-82BE87942D74}" type="presParOf" srcId="{09E7FFE4-A594-4D2D-B4BE-1417F187CB4C}" destId="{2B5EFE26-082C-433E-A6D7-5A6AFC2EF91A}" srcOrd="1" destOrd="0" presId="urn:microsoft.com/office/officeart/2018/2/layout/IconVerticalSolidList"/>
    <dgm:cxn modelId="{86BFC724-EE0D-48E3-9D59-2751F8888A83}" type="presParOf" srcId="{09E7FFE4-A594-4D2D-B4BE-1417F187CB4C}" destId="{6D06FAEC-2F05-428D-8705-F90D31492C14}" srcOrd="2" destOrd="0" presId="urn:microsoft.com/office/officeart/2018/2/layout/IconVerticalSolidList"/>
    <dgm:cxn modelId="{8C157B0A-AF55-437E-8C9B-98740AD4B509}" type="presParOf" srcId="{6D06FAEC-2F05-428D-8705-F90D31492C14}" destId="{4EDD3467-9C3E-4BF4-81FC-C0F4092E4224}" srcOrd="0" destOrd="0" presId="urn:microsoft.com/office/officeart/2018/2/layout/IconVerticalSolidList"/>
    <dgm:cxn modelId="{817E2250-4E64-49AD-AFF6-ED5190E97FDE}" type="presParOf" srcId="{6D06FAEC-2F05-428D-8705-F90D31492C14}" destId="{99E0F21B-D950-4B25-9378-976B3FA0779F}" srcOrd="1" destOrd="0" presId="urn:microsoft.com/office/officeart/2018/2/layout/IconVerticalSolidList"/>
    <dgm:cxn modelId="{28A2B6E7-C167-481B-89F9-2FBE487D52C8}" type="presParOf" srcId="{6D06FAEC-2F05-428D-8705-F90D31492C14}" destId="{FB3FBD91-1F40-4A50-B0C5-CA557C1C9F7A}" srcOrd="2" destOrd="0" presId="urn:microsoft.com/office/officeart/2018/2/layout/IconVerticalSolidList"/>
    <dgm:cxn modelId="{213B741E-3006-45D5-B088-0A2208346EC7}" type="presParOf" srcId="{6D06FAEC-2F05-428D-8705-F90D31492C14}" destId="{DE12CEC8-92A8-4D4A-9BE5-11BE14C2EE0B}" srcOrd="3" destOrd="0" presId="urn:microsoft.com/office/officeart/2018/2/layout/IconVerticalSolidList"/>
    <dgm:cxn modelId="{B82AD382-FB8C-46E1-A218-E3FCF294E495}" type="presParOf" srcId="{09E7FFE4-A594-4D2D-B4BE-1417F187CB4C}" destId="{17D95692-977B-4891-8A8D-545079640CC0}" srcOrd="3" destOrd="0" presId="urn:microsoft.com/office/officeart/2018/2/layout/IconVerticalSolidList"/>
    <dgm:cxn modelId="{3FA0D35F-43F1-4660-A633-BA6B429D1ACD}" type="presParOf" srcId="{09E7FFE4-A594-4D2D-B4BE-1417F187CB4C}" destId="{002E8520-5031-43A7-BD95-F4B0671E9D1B}" srcOrd="4" destOrd="0" presId="urn:microsoft.com/office/officeart/2018/2/layout/IconVerticalSolidList"/>
    <dgm:cxn modelId="{84BCD502-DE4E-428D-85E9-D5BF405891F7}" type="presParOf" srcId="{002E8520-5031-43A7-BD95-F4B0671E9D1B}" destId="{91454B37-47D5-4D74-9A35-5218433C3377}" srcOrd="0" destOrd="0" presId="urn:microsoft.com/office/officeart/2018/2/layout/IconVerticalSolidList"/>
    <dgm:cxn modelId="{7EB00533-4D8C-40D4-8D8B-0B34D3DBC808}" type="presParOf" srcId="{002E8520-5031-43A7-BD95-F4B0671E9D1B}" destId="{C18E4D3C-68B4-4147-A0BE-65004871BDA5}" srcOrd="1" destOrd="0" presId="urn:microsoft.com/office/officeart/2018/2/layout/IconVerticalSolidList"/>
    <dgm:cxn modelId="{D6C01BF3-3856-467F-8770-09F7811B76EF}" type="presParOf" srcId="{002E8520-5031-43A7-BD95-F4B0671E9D1B}" destId="{AB45664B-E5E6-4612-A2AC-40910BB282AD}" srcOrd="2" destOrd="0" presId="urn:microsoft.com/office/officeart/2018/2/layout/IconVerticalSolidList"/>
    <dgm:cxn modelId="{4F23937A-ED9A-4F34-B121-6217FF53C619}" type="presParOf" srcId="{002E8520-5031-43A7-BD95-F4B0671E9D1B}" destId="{3C5B7667-3415-4624-A218-415716577D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EB6521-9C77-442F-AE36-FC523D87B76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BBC1FFC-891F-479D-80E1-51813875155B}">
      <dgm:prSet/>
      <dgm:spPr/>
      <dgm:t>
        <a:bodyPr/>
        <a:lstStyle/>
        <a:p>
          <a:r>
            <a:rPr lang="tr-TR" b="1"/>
            <a:t>Dosyalama</a:t>
          </a:r>
          <a:endParaRPr lang="en-US"/>
        </a:p>
      </dgm:t>
    </dgm:pt>
    <dgm:pt modelId="{49CB2A2E-6278-4BB4-AA7F-3BF2510732DC}" type="parTrans" cxnId="{45A4963C-730D-4099-98CB-9FD7E8D93159}">
      <dgm:prSet/>
      <dgm:spPr/>
      <dgm:t>
        <a:bodyPr/>
        <a:lstStyle/>
        <a:p>
          <a:endParaRPr lang="en-US"/>
        </a:p>
      </dgm:t>
    </dgm:pt>
    <dgm:pt modelId="{0844C5C9-EFD7-452D-9FF1-462A56E1515C}" type="sibTrans" cxnId="{45A4963C-730D-4099-98CB-9FD7E8D93159}">
      <dgm:prSet/>
      <dgm:spPr/>
      <dgm:t>
        <a:bodyPr/>
        <a:lstStyle/>
        <a:p>
          <a:endParaRPr lang="en-US"/>
        </a:p>
      </dgm:t>
    </dgm:pt>
    <dgm:pt modelId="{C3B179A5-0821-4892-A5A5-BEBBBF0F28D8}">
      <dgm:prSet/>
      <dgm:spPr/>
      <dgm:t>
        <a:bodyPr/>
        <a:lstStyle/>
        <a:p>
          <a:r>
            <a:rPr lang="tr-TR" b="1"/>
            <a:t>Rutin işler</a:t>
          </a:r>
          <a:endParaRPr lang="en-US"/>
        </a:p>
      </dgm:t>
    </dgm:pt>
    <dgm:pt modelId="{C26475FC-AA16-4675-A05C-93E0CC49956B}" type="parTrans" cxnId="{662F8B00-C102-482A-98E4-E709B92DC038}">
      <dgm:prSet/>
      <dgm:spPr/>
      <dgm:t>
        <a:bodyPr/>
        <a:lstStyle/>
        <a:p>
          <a:endParaRPr lang="en-US"/>
        </a:p>
      </dgm:t>
    </dgm:pt>
    <dgm:pt modelId="{CCF77F9A-3C64-431B-ACF9-9AEB50665676}" type="sibTrans" cxnId="{662F8B00-C102-482A-98E4-E709B92DC038}">
      <dgm:prSet/>
      <dgm:spPr/>
      <dgm:t>
        <a:bodyPr/>
        <a:lstStyle/>
        <a:p>
          <a:endParaRPr lang="en-US"/>
        </a:p>
      </dgm:t>
    </dgm:pt>
    <dgm:pt modelId="{99C604FD-0B6B-4D31-9ABF-7FD8747808F1}">
      <dgm:prSet/>
      <dgm:spPr/>
      <dgm:t>
        <a:bodyPr/>
        <a:lstStyle/>
        <a:p>
          <a:r>
            <a:rPr lang="tr-TR" b="1"/>
            <a:t>Basit işler</a:t>
          </a:r>
          <a:endParaRPr lang="en-US"/>
        </a:p>
      </dgm:t>
    </dgm:pt>
    <dgm:pt modelId="{D4E3C2C8-DFAD-4E88-BE12-37A865D881B1}" type="parTrans" cxnId="{D745B171-4905-4E6B-8D93-8513C0005FFE}">
      <dgm:prSet/>
      <dgm:spPr/>
      <dgm:t>
        <a:bodyPr/>
        <a:lstStyle/>
        <a:p>
          <a:endParaRPr lang="en-US"/>
        </a:p>
      </dgm:t>
    </dgm:pt>
    <dgm:pt modelId="{6D03642E-1BDD-4851-A751-BF728F3B6803}" type="sibTrans" cxnId="{D745B171-4905-4E6B-8D93-8513C0005FFE}">
      <dgm:prSet/>
      <dgm:spPr/>
      <dgm:t>
        <a:bodyPr/>
        <a:lstStyle/>
        <a:p>
          <a:endParaRPr lang="en-US"/>
        </a:p>
      </dgm:t>
    </dgm:pt>
    <dgm:pt modelId="{D1510CAA-9213-4C13-859B-3C17CB898A80}">
      <dgm:prSet/>
      <dgm:spPr/>
      <dgm:t>
        <a:bodyPr/>
        <a:lstStyle/>
        <a:p>
          <a:r>
            <a:rPr lang="tr-TR" b="1"/>
            <a:t>“Hayır” diyememek</a:t>
          </a:r>
          <a:endParaRPr lang="en-US"/>
        </a:p>
      </dgm:t>
    </dgm:pt>
    <dgm:pt modelId="{FFD15FFB-31B7-4EA5-BDEA-76AC866B301D}" type="parTrans" cxnId="{5224B402-1552-4739-AF81-FD0136202AA7}">
      <dgm:prSet/>
      <dgm:spPr/>
      <dgm:t>
        <a:bodyPr/>
        <a:lstStyle/>
        <a:p>
          <a:endParaRPr lang="en-US"/>
        </a:p>
      </dgm:t>
    </dgm:pt>
    <dgm:pt modelId="{A7E6808E-1FA8-4DEC-89F0-CAE8BAEA0BD5}" type="sibTrans" cxnId="{5224B402-1552-4739-AF81-FD0136202AA7}">
      <dgm:prSet/>
      <dgm:spPr/>
      <dgm:t>
        <a:bodyPr/>
        <a:lstStyle/>
        <a:p>
          <a:endParaRPr lang="en-US"/>
        </a:p>
      </dgm:t>
    </dgm:pt>
    <dgm:pt modelId="{6840699A-1806-4099-B50D-CB2930D16C74}">
      <dgm:prSet/>
      <dgm:spPr/>
      <dgm:t>
        <a:bodyPr/>
        <a:lstStyle/>
        <a:p>
          <a:r>
            <a:rPr lang="tr-TR" b="1"/>
            <a:t>Planlama ve sınıflama yapmamak</a:t>
          </a:r>
          <a:endParaRPr lang="en-US"/>
        </a:p>
      </dgm:t>
    </dgm:pt>
    <dgm:pt modelId="{F43500C0-A9A1-4F2B-B401-4CE2539AD387}" type="parTrans" cxnId="{1960CAFA-7DA9-4A61-8851-FED8E6A6D2BB}">
      <dgm:prSet/>
      <dgm:spPr/>
      <dgm:t>
        <a:bodyPr/>
        <a:lstStyle/>
        <a:p>
          <a:endParaRPr lang="en-US"/>
        </a:p>
      </dgm:t>
    </dgm:pt>
    <dgm:pt modelId="{B4C4E59A-634A-4438-841D-0D791908D4DA}" type="sibTrans" cxnId="{1960CAFA-7DA9-4A61-8851-FED8E6A6D2BB}">
      <dgm:prSet/>
      <dgm:spPr/>
      <dgm:t>
        <a:bodyPr/>
        <a:lstStyle/>
        <a:p>
          <a:endParaRPr lang="en-US"/>
        </a:p>
      </dgm:t>
    </dgm:pt>
    <dgm:pt modelId="{1D2FC23B-B229-4A39-A55F-BAD4962FADC3}">
      <dgm:prSet/>
      <dgm:spPr/>
      <dgm:t>
        <a:bodyPr/>
        <a:lstStyle/>
        <a:p>
          <a:r>
            <a:rPr lang="tr-TR" b="1"/>
            <a:t>Ertelemek</a:t>
          </a:r>
          <a:endParaRPr lang="en-US"/>
        </a:p>
      </dgm:t>
    </dgm:pt>
    <dgm:pt modelId="{3817CFD8-5FE8-497D-B45D-41B76831A005}" type="parTrans" cxnId="{605B84AD-455E-42AA-8385-4E28F0AD924C}">
      <dgm:prSet/>
      <dgm:spPr/>
      <dgm:t>
        <a:bodyPr/>
        <a:lstStyle/>
        <a:p>
          <a:endParaRPr lang="en-US"/>
        </a:p>
      </dgm:t>
    </dgm:pt>
    <dgm:pt modelId="{DA3ED276-4CB8-439F-B495-3C530145714A}" type="sibTrans" cxnId="{605B84AD-455E-42AA-8385-4E28F0AD924C}">
      <dgm:prSet/>
      <dgm:spPr/>
      <dgm:t>
        <a:bodyPr/>
        <a:lstStyle/>
        <a:p>
          <a:endParaRPr lang="en-US"/>
        </a:p>
      </dgm:t>
    </dgm:pt>
    <dgm:pt modelId="{C8761395-2B68-412D-B7B1-A0873010BABC}">
      <dgm:prSet/>
      <dgm:spPr/>
      <dgm:t>
        <a:bodyPr/>
        <a:lstStyle/>
        <a:p>
          <a:r>
            <a:rPr lang="tr-TR" b="1"/>
            <a:t>Bölünmek</a:t>
          </a:r>
          <a:endParaRPr lang="en-US"/>
        </a:p>
      </dgm:t>
    </dgm:pt>
    <dgm:pt modelId="{FA5D4B87-7D16-47C8-8D08-9779595F9A5C}" type="parTrans" cxnId="{93E94F05-FCEC-4A52-97DA-411DD748716E}">
      <dgm:prSet/>
      <dgm:spPr/>
      <dgm:t>
        <a:bodyPr/>
        <a:lstStyle/>
        <a:p>
          <a:endParaRPr lang="en-US"/>
        </a:p>
      </dgm:t>
    </dgm:pt>
    <dgm:pt modelId="{6FB9D18C-0F07-475C-9872-EC8369E060D5}" type="sibTrans" cxnId="{93E94F05-FCEC-4A52-97DA-411DD748716E}">
      <dgm:prSet/>
      <dgm:spPr/>
      <dgm:t>
        <a:bodyPr/>
        <a:lstStyle/>
        <a:p>
          <a:endParaRPr lang="en-US"/>
        </a:p>
      </dgm:t>
    </dgm:pt>
    <dgm:pt modelId="{B61F3B50-6A2D-46A0-989B-9639677918A2}" type="pres">
      <dgm:prSet presAssocID="{06EB6521-9C77-442F-AE36-FC523D87B763}" presName="diagram" presStyleCnt="0">
        <dgm:presLayoutVars>
          <dgm:dir/>
          <dgm:resizeHandles val="exact"/>
        </dgm:presLayoutVars>
      </dgm:prSet>
      <dgm:spPr/>
    </dgm:pt>
    <dgm:pt modelId="{19D53819-02CB-471D-80A6-1C6BC6F5DCE5}" type="pres">
      <dgm:prSet presAssocID="{ABBC1FFC-891F-479D-80E1-51813875155B}" presName="node" presStyleLbl="node1" presStyleIdx="0" presStyleCnt="7">
        <dgm:presLayoutVars>
          <dgm:bulletEnabled val="1"/>
        </dgm:presLayoutVars>
      </dgm:prSet>
      <dgm:spPr/>
    </dgm:pt>
    <dgm:pt modelId="{DA34105C-B794-46B6-840A-6579837A894F}" type="pres">
      <dgm:prSet presAssocID="{0844C5C9-EFD7-452D-9FF1-462A56E1515C}" presName="sibTrans" presStyleCnt="0"/>
      <dgm:spPr/>
    </dgm:pt>
    <dgm:pt modelId="{B0860EFB-796B-4CD2-A1B1-35A5BA5E22CD}" type="pres">
      <dgm:prSet presAssocID="{C3B179A5-0821-4892-A5A5-BEBBBF0F28D8}" presName="node" presStyleLbl="node1" presStyleIdx="1" presStyleCnt="7">
        <dgm:presLayoutVars>
          <dgm:bulletEnabled val="1"/>
        </dgm:presLayoutVars>
      </dgm:prSet>
      <dgm:spPr/>
    </dgm:pt>
    <dgm:pt modelId="{CAA77EDB-C5CB-47BF-9B04-53897C82531A}" type="pres">
      <dgm:prSet presAssocID="{CCF77F9A-3C64-431B-ACF9-9AEB50665676}" presName="sibTrans" presStyleCnt="0"/>
      <dgm:spPr/>
    </dgm:pt>
    <dgm:pt modelId="{DDEFD248-9ADF-4CBE-A3A8-56A03529609E}" type="pres">
      <dgm:prSet presAssocID="{99C604FD-0B6B-4D31-9ABF-7FD8747808F1}" presName="node" presStyleLbl="node1" presStyleIdx="2" presStyleCnt="7">
        <dgm:presLayoutVars>
          <dgm:bulletEnabled val="1"/>
        </dgm:presLayoutVars>
      </dgm:prSet>
      <dgm:spPr/>
    </dgm:pt>
    <dgm:pt modelId="{59976DE4-6957-4824-A404-D1D3D92C1BC6}" type="pres">
      <dgm:prSet presAssocID="{6D03642E-1BDD-4851-A751-BF728F3B6803}" presName="sibTrans" presStyleCnt="0"/>
      <dgm:spPr/>
    </dgm:pt>
    <dgm:pt modelId="{7F24FEE6-9074-4AF5-99D5-AB0DBB869540}" type="pres">
      <dgm:prSet presAssocID="{D1510CAA-9213-4C13-859B-3C17CB898A80}" presName="node" presStyleLbl="node1" presStyleIdx="3" presStyleCnt="7">
        <dgm:presLayoutVars>
          <dgm:bulletEnabled val="1"/>
        </dgm:presLayoutVars>
      </dgm:prSet>
      <dgm:spPr/>
    </dgm:pt>
    <dgm:pt modelId="{9EED920B-476D-4F84-BA90-D8AB28EE0D1B}" type="pres">
      <dgm:prSet presAssocID="{A7E6808E-1FA8-4DEC-89F0-CAE8BAEA0BD5}" presName="sibTrans" presStyleCnt="0"/>
      <dgm:spPr/>
    </dgm:pt>
    <dgm:pt modelId="{BDCC7D5F-9F15-47F2-981F-D910DE734E14}" type="pres">
      <dgm:prSet presAssocID="{6840699A-1806-4099-B50D-CB2930D16C74}" presName="node" presStyleLbl="node1" presStyleIdx="4" presStyleCnt="7">
        <dgm:presLayoutVars>
          <dgm:bulletEnabled val="1"/>
        </dgm:presLayoutVars>
      </dgm:prSet>
      <dgm:spPr/>
    </dgm:pt>
    <dgm:pt modelId="{88F4C0D1-7274-40C9-8F3F-091D773B419A}" type="pres">
      <dgm:prSet presAssocID="{B4C4E59A-634A-4438-841D-0D791908D4DA}" presName="sibTrans" presStyleCnt="0"/>
      <dgm:spPr/>
    </dgm:pt>
    <dgm:pt modelId="{1AD3DC61-5573-40CC-AE11-2CC8390A25B7}" type="pres">
      <dgm:prSet presAssocID="{1D2FC23B-B229-4A39-A55F-BAD4962FADC3}" presName="node" presStyleLbl="node1" presStyleIdx="5" presStyleCnt="7">
        <dgm:presLayoutVars>
          <dgm:bulletEnabled val="1"/>
        </dgm:presLayoutVars>
      </dgm:prSet>
      <dgm:spPr/>
    </dgm:pt>
    <dgm:pt modelId="{88FF71A0-0BDC-4CF7-A7DA-1688B6027ECF}" type="pres">
      <dgm:prSet presAssocID="{DA3ED276-4CB8-439F-B495-3C530145714A}" presName="sibTrans" presStyleCnt="0"/>
      <dgm:spPr/>
    </dgm:pt>
    <dgm:pt modelId="{DBF4F9C9-3B73-4E5B-B970-B605653A9878}" type="pres">
      <dgm:prSet presAssocID="{C8761395-2B68-412D-B7B1-A0873010BABC}" presName="node" presStyleLbl="node1" presStyleIdx="6" presStyleCnt="7">
        <dgm:presLayoutVars>
          <dgm:bulletEnabled val="1"/>
        </dgm:presLayoutVars>
      </dgm:prSet>
      <dgm:spPr/>
    </dgm:pt>
  </dgm:ptLst>
  <dgm:cxnLst>
    <dgm:cxn modelId="{662F8B00-C102-482A-98E4-E709B92DC038}" srcId="{06EB6521-9C77-442F-AE36-FC523D87B763}" destId="{C3B179A5-0821-4892-A5A5-BEBBBF0F28D8}" srcOrd="1" destOrd="0" parTransId="{C26475FC-AA16-4675-A05C-93E0CC49956B}" sibTransId="{CCF77F9A-3C64-431B-ACF9-9AEB50665676}"/>
    <dgm:cxn modelId="{5224B402-1552-4739-AF81-FD0136202AA7}" srcId="{06EB6521-9C77-442F-AE36-FC523D87B763}" destId="{D1510CAA-9213-4C13-859B-3C17CB898A80}" srcOrd="3" destOrd="0" parTransId="{FFD15FFB-31B7-4EA5-BDEA-76AC866B301D}" sibTransId="{A7E6808E-1FA8-4DEC-89F0-CAE8BAEA0BD5}"/>
    <dgm:cxn modelId="{93E94F05-FCEC-4A52-97DA-411DD748716E}" srcId="{06EB6521-9C77-442F-AE36-FC523D87B763}" destId="{C8761395-2B68-412D-B7B1-A0873010BABC}" srcOrd="6" destOrd="0" parTransId="{FA5D4B87-7D16-47C8-8D08-9779595F9A5C}" sibTransId="{6FB9D18C-0F07-475C-9872-EC8369E060D5}"/>
    <dgm:cxn modelId="{45A4963C-730D-4099-98CB-9FD7E8D93159}" srcId="{06EB6521-9C77-442F-AE36-FC523D87B763}" destId="{ABBC1FFC-891F-479D-80E1-51813875155B}" srcOrd="0" destOrd="0" parTransId="{49CB2A2E-6278-4BB4-AA7F-3BF2510732DC}" sibTransId="{0844C5C9-EFD7-452D-9FF1-462A56E1515C}"/>
    <dgm:cxn modelId="{01C21A66-ACB5-4A7E-AEB7-5BFC66134BFD}" type="presOf" srcId="{6840699A-1806-4099-B50D-CB2930D16C74}" destId="{BDCC7D5F-9F15-47F2-981F-D910DE734E14}" srcOrd="0" destOrd="0" presId="urn:microsoft.com/office/officeart/2005/8/layout/default"/>
    <dgm:cxn modelId="{E9F66C6E-ADB5-4AF7-A6F9-0330046E492D}" type="presOf" srcId="{1D2FC23B-B229-4A39-A55F-BAD4962FADC3}" destId="{1AD3DC61-5573-40CC-AE11-2CC8390A25B7}" srcOrd="0" destOrd="0" presId="urn:microsoft.com/office/officeart/2005/8/layout/default"/>
    <dgm:cxn modelId="{D745B171-4905-4E6B-8D93-8513C0005FFE}" srcId="{06EB6521-9C77-442F-AE36-FC523D87B763}" destId="{99C604FD-0B6B-4D31-9ABF-7FD8747808F1}" srcOrd="2" destOrd="0" parTransId="{D4E3C2C8-DFAD-4E88-BE12-37A865D881B1}" sibTransId="{6D03642E-1BDD-4851-A751-BF728F3B6803}"/>
    <dgm:cxn modelId="{89A05992-3CBF-4B7F-AFC4-4D1D295C145D}" type="presOf" srcId="{ABBC1FFC-891F-479D-80E1-51813875155B}" destId="{19D53819-02CB-471D-80A6-1C6BC6F5DCE5}" srcOrd="0" destOrd="0" presId="urn:microsoft.com/office/officeart/2005/8/layout/default"/>
    <dgm:cxn modelId="{5E0EAE9C-5019-4C34-9A3C-09653087FCFE}" type="presOf" srcId="{C3B179A5-0821-4892-A5A5-BEBBBF0F28D8}" destId="{B0860EFB-796B-4CD2-A1B1-35A5BA5E22CD}" srcOrd="0" destOrd="0" presId="urn:microsoft.com/office/officeart/2005/8/layout/default"/>
    <dgm:cxn modelId="{605B84AD-455E-42AA-8385-4E28F0AD924C}" srcId="{06EB6521-9C77-442F-AE36-FC523D87B763}" destId="{1D2FC23B-B229-4A39-A55F-BAD4962FADC3}" srcOrd="5" destOrd="0" parTransId="{3817CFD8-5FE8-497D-B45D-41B76831A005}" sibTransId="{DA3ED276-4CB8-439F-B495-3C530145714A}"/>
    <dgm:cxn modelId="{4A7E3BB6-82F6-4232-AAF3-C8AD3ED7FF7F}" type="presOf" srcId="{06EB6521-9C77-442F-AE36-FC523D87B763}" destId="{B61F3B50-6A2D-46A0-989B-9639677918A2}" srcOrd="0" destOrd="0" presId="urn:microsoft.com/office/officeart/2005/8/layout/default"/>
    <dgm:cxn modelId="{D8E2DDC4-19B8-42F9-9EEE-820957FB65E7}" type="presOf" srcId="{D1510CAA-9213-4C13-859B-3C17CB898A80}" destId="{7F24FEE6-9074-4AF5-99D5-AB0DBB869540}" srcOrd="0" destOrd="0" presId="urn:microsoft.com/office/officeart/2005/8/layout/default"/>
    <dgm:cxn modelId="{911158F8-3C75-4760-B9ED-B05D4D3939C8}" type="presOf" srcId="{C8761395-2B68-412D-B7B1-A0873010BABC}" destId="{DBF4F9C9-3B73-4E5B-B970-B605653A9878}" srcOrd="0" destOrd="0" presId="urn:microsoft.com/office/officeart/2005/8/layout/default"/>
    <dgm:cxn modelId="{0C53E5F8-3D53-4956-A08B-A96086F95D63}" type="presOf" srcId="{99C604FD-0B6B-4D31-9ABF-7FD8747808F1}" destId="{DDEFD248-9ADF-4CBE-A3A8-56A03529609E}" srcOrd="0" destOrd="0" presId="urn:microsoft.com/office/officeart/2005/8/layout/default"/>
    <dgm:cxn modelId="{1960CAFA-7DA9-4A61-8851-FED8E6A6D2BB}" srcId="{06EB6521-9C77-442F-AE36-FC523D87B763}" destId="{6840699A-1806-4099-B50D-CB2930D16C74}" srcOrd="4" destOrd="0" parTransId="{F43500C0-A9A1-4F2B-B401-4CE2539AD387}" sibTransId="{B4C4E59A-634A-4438-841D-0D791908D4DA}"/>
    <dgm:cxn modelId="{9B092628-45EE-40FE-8A1A-EE48397492FA}" type="presParOf" srcId="{B61F3B50-6A2D-46A0-989B-9639677918A2}" destId="{19D53819-02CB-471D-80A6-1C6BC6F5DCE5}" srcOrd="0" destOrd="0" presId="urn:microsoft.com/office/officeart/2005/8/layout/default"/>
    <dgm:cxn modelId="{EA712417-9A16-4191-8B14-0BBA9E08EF86}" type="presParOf" srcId="{B61F3B50-6A2D-46A0-989B-9639677918A2}" destId="{DA34105C-B794-46B6-840A-6579837A894F}" srcOrd="1" destOrd="0" presId="urn:microsoft.com/office/officeart/2005/8/layout/default"/>
    <dgm:cxn modelId="{83FCFCA6-F785-4DDA-B784-BC03CF5A1D9A}" type="presParOf" srcId="{B61F3B50-6A2D-46A0-989B-9639677918A2}" destId="{B0860EFB-796B-4CD2-A1B1-35A5BA5E22CD}" srcOrd="2" destOrd="0" presId="urn:microsoft.com/office/officeart/2005/8/layout/default"/>
    <dgm:cxn modelId="{A2062F62-0418-4822-941A-8A7342941A01}" type="presParOf" srcId="{B61F3B50-6A2D-46A0-989B-9639677918A2}" destId="{CAA77EDB-C5CB-47BF-9B04-53897C82531A}" srcOrd="3" destOrd="0" presId="urn:microsoft.com/office/officeart/2005/8/layout/default"/>
    <dgm:cxn modelId="{49728346-9DA6-420D-A6DD-3F68969126B0}" type="presParOf" srcId="{B61F3B50-6A2D-46A0-989B-9639677918A2}" destId="{DDEFD248-9ADF-4CBE-A3A8-56A03529609E}" srcOrd="4" destOrd="0" presId="urn:microsoft.com/office/officeart/2005/8/layout/default"/>
    <dgm:cxn modelId="{C8F79D88-9D9F-4DD8-8C6F-3A56B40C8873}" type="presParOf" srcId="{B61F3B50-6A2D-46A0-989B-9639677918A2}" destId="{59976DE4-6957-4824-A404-D1D3D92C1BC6}" srcOrd="5" destOrd="0" presId="urn:microsoft.com/office/officeart/2005/8/layout/default"/>
    <dgm:cxn modelId="{1289BFF8-907F-4416-A3A7-CE993165622D}" type="presParOf" srcId="{B61F3B50-6A2D-46A0-989B-9639677918A2}" destId="{7F24FEE6-9074-4AF5-99D5-AB0DBB869540}" srcOrd="6" destOrd="0" presId="urn:microsoft.com/office/officeart/2005/8/layout/default"/>
    <dgm:cxn modelId="{9D9118CE-4A03-4C56-B752-DEBD527D7F92}" type="presParOf" srcId="{B61F3B50-6A2D-46A0-989B-9639677918A2}" destId="{9EED920B-476D-4F84-BA90-D8AB28EE0D1B}" srcOrd="7" destOrd="0" presId="urn:microsoft.com/office/officeart/2005/8/layout/default"/>
    <dgm:cxn modelId="{FEF8AF50-A8EA-4045-B609-007F49D04AC0}" type="presParOf" srcId="{B61F3B50-6A2D-46A0-989B-9639677918A2}" destId="{BDCC7D5F-9F15-47F2-981F-D910DE734E14}" srcOrd="8" destOrd="0" presId="urn:microsoft.com/office/officeart/2005/8/layout/default"/>
    <dgm:cxn modelId="{DC8AE877-00CE-4957-B63A-0488B2FB51EF}" type="presParOf" srcId="{B61F3B50-6A2D-46A0-989B-9639677918A2}" destId="{88F4C0D1-7274-40C9-8F3F-091D773B419A}" srcOrd="9" destOrd="0" presId="urn:microsoft.com/office/officeart/2005/8/layout/default"/>
    <dgm:cxn modelId="{6249792E-76E6-4A57-A3AE-B809DE49E577}" type="presParOf" srcId="{B61F3B50-6A2D-46A0-989B-9639677918A2}" destId="{1AD3DC61-5573-40CC-AE11-2CC8390A25B7}" srcOrd="10" destOrd="0" presId="urn:microsoft.com/office/officeart/2005/8/layout/default"/>
    <dgm:cxn modelId="{6D620BBD-A576-4EB9-9022-24CC3565DFD0}" type="presParOf" srcId="{B61F3B50-6A2D-46A0-989B-9639677918A2}" destId="{88FF71A0-0BDC-4CF7-A7DA-1688B6027ECF}" srcOrd="11" destOrd="0" presId="urn:microsoft.com/office/officeart/2005/8/layout/default"/>
    <dgm:cxn modelId="{A099D83D-C36F-4EB8-8A16-92DAFBB228B4}" type="presParOf" srcId="{B61F3B50-6A2D-46A0-989B-9639677918A2}" destId="{DBF4F9C9-3B73-4E5B-B970-B605653A987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CE41461-E61C-4FCD-B3C8-39C6FDBD8C6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CBFC8A-C911-461F-9088-3B2D1B816C3C}">
      <dgm:prSet/>
      <dgm:spPr/>
      <dgm:t>
        <a:bodyPr/>
        <a:lstStyle/>
        <a:p>
          <a:r>
            <a:rPr lang="tr-TR"/>
            <a:t>Eylem Planı</a:t>
          </a:r>
          <a:endParaRPr lang="en-US"/>
        </a:p>
      </dgm:t>
    </dgm:pt>
    <dgm:pt modelId="{5C9A11A2-CBB4-459F-9F5A-B7AA0C356E7F}" type="parTrans" cxnId="{0A32D1BA-0197-4EA2-9FBF-280CD9857F64}">
      <dgm:prSet/>
      <dgm:spPr/>
      <dgm:t>
        <a:bodyPr/>
        <a:lstStyle/>
        <a:p>
          <a:endParaRPr lang="en-US"/>
        </a:p>
      </dgm:t>
    </dgm:pt>
    <dgm:pt modelId="{5EE97ECC-DAF0-454D-A948-AC59C18766DC}" type="sibTrans" cxnId="{0A32D1BA-0197-4EA2-9FBF-280CD9857F64}">
      <dgm:prSet/>
      <dgm:spPr/>
      <dgm:t>
        <a:bodyPr/>
        <a:lstStyle/>
        <a:p>
          <a:endParaRPr lang="en-US"/>
        </a:p>
      </dgm:t>
    </dgm:pt>
    <dgm:pt modelId="{17BFE6C9-6D2B-4143-A79C-28E9723D4575}">
      <dgm:prSet/>
      <dgm:spPr/>
      <dgm:t>
        <a:bodyPr/>
        <a:lstStyle/>
        <a:p>
          <a:r>
            <a:rPr lang="tr-TR"/>
            <a:t>Yapılacak İşler Listesi</a:t>
          </a:r>
          <a:endParaRPr lang="en-US"/>
        </a:p>
      </dgm:t>
    </dgm:pt>
    <dgm:pt modelId="{11917AE7-709F-44D8-8591-B7F2AE95EE6E}" type="parTrans" cxnId="{E3233D1F-8F3C-46E4-8B38-49C5E8E9B7E6}">
      <dgm:prSet/>
      <dgm:spPr/>
      <dgm:t>
        <a:bodyPr/>
        <a:lstStyle/>
        <a:p>
          <a:endParaRPr lang="en-US"/>
        </a:p>
      </dgm:t>
    </dgm:pt>
    <dgm:pt modelId="{B8C74E5C-7699-448C-A789-75FFF658F9A2}" type="sibTrans" cxnId="{E3233D1F-8F3C-46E4-8B38-49C5E8E9B7E6}">
      <dgm:prSet/>
      <dgm:spPr/>
      <dgm:t>
        <a:bodyPr/>
        <a:lstStyle/>
        <a:p>
          <a:endParaRPr lang="en-US"/>
        </a:p>
      </dgm:t>
    </dgm:pt>
    <dgm:pt modelId="{684423C8-AB99-417C-9642-B680378C51F0}">
      <dgm:prSet/>
      <dgm:spPr/>
      <dgm:t>
        <a:bodyPr/>
        <a:lstStyle/>
        <a:p>
          <a:r>
            <a:rPr lang="tr-TR"/>
            <a:t>Zaman Yönetimi Planlama Tablosu</a:t>
          </a:r>
          <a:endParaRPr lang="en-US"/>
        </a:p>
      </dgm:t>
    </dgm:pt>
    <dgm:pt modelId="{49ACD5BD-91B8-4FF1-B922-468B1F6E4D68}" type="parTrans" cxnId="{0BBCCB84-6370-4CEB-BD62-C6AABF8BB35E}">
      <dgm:prSet/>
      <dgm:spPr/>
      <dgm:t>
        <a:bodyPr/>
        <a:lstStyle/>
        <a:p>
          <a:endParaRPr lang="en-US"/>
        </a:p>
      </dgm:t>
    </dgm:pt>
    <dgm:pt modelId="{1B4F1056-93FC-41E3-A9D2-A9DC42728DE7}" type="sibTrans" cxnId="{0BBCCB84-6370-4CEB-BD62-C6AABF8BB35E}">
      <dgm:prSet/>
      <dgm:spPr/>
      <dgm:t>
        <a:bodyPr/>
        <a:lstStyle/>
        <a:p>
          <a:endParaRPr lang="en-US"/>
        </a:p>
      </dgm:t>
    </dgm:pt>
    <dgm:pt modelId="{B35FF6D6-F652-4C0F-AB4D-E27D28959F41}" type="pres">
      <dgm:prSet presAssocID="{9CE41461-E61C-4FCD-B3C8-39C6FDBD8C6D}" presName="root" presStyleCnt="0">
        <dgm:presLayoutVars>
          <dgm:dir/>
          <dgm:resizeHandles val="exact"/>
        </dgm:presLayoutVars>
      </dgm:prSet>
      <dgm:spPr/>
    </dgm:pt>
    <dgm:pt modelId="{B7DD288B-2347-4D10-B7A6-1F123B81DA07}" type="pres">
      <dgm:prSet presAssocID="{15CBFC8A-C911-461F-9088-3B2D1B816C3C}" presName="compNode" presStyleCnt="0"/>
      <dgm:spPr/>
    </dgm:pt>
    <dgm:pt modelId="{61B8258B-B802-4183-A9E1-309D5479B80E}" type="pres">
      <dgm:prSet presAssocID="{15CBFC8A-C911-461F-9088-3B2D1B816C3C}" presName="bgRect" presStyleLbl="bgShp" presStyleIdx="0" presStyleCnt="3"/>
      <dgm:spPr/>
    </dgm:pt>
    <dgm:pt modelId="{5A59581D-EEFE-43C3-AD3A-9B773648430F}" type="pres">
      <dgm:prSet presAssocID="{15CBFC8A-C911-461F-9088-3B2D1B816C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CECD7DF7-A231-41C3-BA88-0825C32F4DF5}" type="pres">
      <dgm:prSet presAssocID="{15CBFC8A-C911-461F-9088-3B2D1B816C3C}" presName="spaceRect" presStyleCnt="0"/>
      <dgm:spPr/>
    </dgm:pt>
    <dgm:pt modelId="{1711F216-ED4C-469E-8D12-4DF0F24A0B95}" type="pres">
      <dgm:prSet presAssocID="{15CBFC8A-C911-461F-9088-3B2D1B816C3C}" presName="parTx" presStyleLbl="revTx" presStyleIdx="0" presStyleCnt="3">
        <dgm:presLayoutVars>
          <dgm:chMax val="0"/>
          <dgm:chPref val="0"/>
        </dgm:presLayoutVars>
      </dgm:prSet>
      <dgm:spPr/>
    </dgm:pt>
    <dgm:pt modelId="{5D85DECD-89F4-403D-9738-834792D572FB}" type="pres">
      <dgm:prSet presAssocID="{5EE97ECC-DAF0-454D-A948-AC59C18766DC}" presName="sibTrans" presStyleCnt="0"/>
      <dgm:spPr/>
    </dgm:pt>
    <dgm:pt modelId="{A272451D-62BF-472E-B996-DE82732BB8F3}" type="pres">
      <dgm:prSet presAssocID="{17BFE6C9-6D2B-4143-A79C-28E9723D4575}" presName="compNode" presStyleCnt="0"/>
      <dgm:spPr/>
    </dgm:pt>
    <dgm:pt modelId="{78766856-D9A1-416F-939F-34608314DBFE}" type="pres">
      <dgm:prSet presAssocID="{17BFE6C9-6D2B-4143-A79C-28E9723D4575}" presName="bgRect" presStyleLbl="bgShp" presStyleIdx="1" presStyleCnt="3"/>
      <dgm:spPr/>
    </dgm:pt>
    <dgm:pt modelId="{63C43FAF-B1FF-4B6F-AC59-5A7B145BE50A}" type="pres">
      <dgm:prSet presAssocID="{17BFE6C9-6D2B-4143-A79C-28E9723D45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ontrol listesi"/>
        </a:ext>
      </dgm:extLst>
    </dgm:pt>
    <dgm:pt modelId="{75335C5D-BDE5-4A36-AA3B-3847F7786CB6}" type="pres">
      <dgm:prSet presAssocID="{17BFE6C9-6D2B-4143-A79C-28E9723D4575}" presName="spaceRect" presStyleCnt="0"/>
      <dgm:spPr/>
    </dgm:pt>
    <dgm:pt modelId="{965287F9-8ED8-4DFF-B908-ED144BCD2EBF}" type="pres">
      <dgm:prSet presAssocID="{17BFE6C9-6D2B-4143-A79C-28E9723D4575}" presName="parTx" presStyleLbl="revTx" presStyleIdx="1" presStyleCnt="3">
        <dgm:presLayoutVars>
          <dgm:chMax val="0"/>
          <dgm:chPref val="0"/>
        </dgm:presLayoutVars>
      </dgm:prSet>
      <dgm:spPr/>
    </dgm:pt>
    <dgm:pt modelId="{207D2DFA-6D20-4627-BFAA-C45A24BF5C3F}" type="pres">
      <dgm:prSet presAssocID="{B8C74E5C-7699-448C-A789-75FFF658F9A2}" presName="sibTrans" presStyleCnt="0"/>
      <dgm:spPr/>
    </dgm:pt>
    <dgm:pt modelId="{71017933-5D71-4316-943B-3C905C06DDD2}" type="pres">
      <dgm:prSet presAssocID="{684423C8-AB99-417C-9642-B680378C51F0}" presName="compNode" presStyleCnt="0"/>
      <dgm:spPr/>
    </dgm:pt>
    <dgm:pt modelId="{2EF1519E-9A1E-4D46-861C-D95EC69FE7BF}" type="pres">
      <dgm:prSet presAssocID="{684423C8-AB99-417C-9642-B680378C51F0}" presName="bgRect" presStyleLbl="bgShp" presStyleIdx="2" presStyleCnt="3"/>
      <dgm:spPr/>
    </dgm:pt>
    <dgm:pt modelId="{1EC0C2FD-86F2-4BF4-8364-AAE8E6B040B0}" type="pres">
      <dgm:prSet presAssocID="{684423C8-AB99-417C-9642-B680378C51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ronometre"/>
        </a:ext>
      </dgm:extLst>
    </dgm:pt>
    <dgm:pt modelId="{F1FFDD02-5727-45A2-8E1B-E6D58236346E}" type="pres">
      <dgm:prSet presAssocID="{684423C8-AB99-417C-9642-B680378C51F0}" presName="spaceRect" presStyleCnt="0"/>
      <dgm:spPr/>
    </dgm:pt>
    <dgm:pt modelId="{7275BE23-3BC9-4032-BC88-A89CC5E93D3E}" type="pres">
      <dgm:prSet presAssocID="{684423C8-AB99-417C-9642-B680378C51F0}" presName="parTx" presStyleLbl="revTx" presStyleIdx="2" presStyleCnt="3">
        <dgm:presLayoutVars>
          <dgm:chMax val="0"/>
          <dgm:chPref val="0"/>
        </dgm:presLayoutVars>
      </dgm:prSet>
      <dgm:spPr/>
    </dgm:pt>
  </dgm:ptLst>
  <dgm:cxnLst>
    <dgm:cxn modelId="{E3233D1F-8F3C-46E4-8B38-49C5E8E9B7E6}" srcId="{9CE41461-E61C-4FCD-B3C8-39C6FDBD8C6D}" destId="{17BFE6C9-6D2B-4143-A79C-28E9723D4575}" srcOrd="1" destOrd="0" parTransId="{11917AE7-709F-44D8-8591-B7F2AE95EE6E}" sibTransId="{B8C74E5C-7699-448C-A789-75FFF658F9A2}"/>
    <dgm:cxn modelId="{29B0015B-65AA-4A41-BAC0-AFCAC6040C14}" type="presOf" srcId="{15CBFC8A-C911-461F-9088-3B2D1B816C3C}" destId="{1711F216-ED4C-469E-8D12-4DF0F24A0B95}" srcOrd="0" destOrd="0" presId="urn:microsoft.com/office/officeart/2018/2/layout/IconVerticalSolidList"/>
    <dgm:cxn modelId="{225A224B-5610-42BD-96B6-D6F094B59389}" type="presOf" srcId="{684423C8-AB99-417C-9642-B680378C51F0}" destId="{7275BE23-3BC9-4032-BC88-A89CC5E93D3E}" srcOrd="0" destOrd="0" presId="urn:microsoft.com/office/officeart/2018/2/layout/IconVerticalSolidList"/>
    <dgm:cxn modelId="{0BBCCB84-6370-4CEB-BD62-C6AABF8BB35E}" srcId="{9CE41461-E61C-4FCD-B3C8-39C6FDBD8C6D}" destId="{684423C8-AB99-417C-9642-B680378C51F0}" srcOrd="2" destOrd="0" parTransId="{49ACD5BD-91B8-4FF1-B922-468B1F6E4D68}" sibTransId="{1B4F1056-93FC-41E3-A9D2-A9DC42728DE7}"/>
    <dgm:cxn modelId="{D5E441AD-A381-49EC-BC63-D99251380DB9}" type="presOf" srcId="{17BFE6C9-6D2B-4143-A79C-28E9723D4575}" destId="{965287F9-8ED8-4DFF-B908-ED144BCD2EBF}" srcOrd="0" destOrd="0" presId="urn:microsoft.com/office/officeart/2018/2/layout/IconVerticalSolidList"/>
    <dgm:cxn modelId="{0A32D1BA-0197-4EA2-9FBF-280CD9857F64}" srcId="{9CE41461-E61C-4FCD-B3C8-39C6FDBD8C6D}" destId="{15CBFC8A-C911-461F-9088-3B2D1B816C3C}" srcOrd="0" destOrd="0" parTransId="{5C9A11A2-CBB4-459F-9F5A-B7AA0C356E7F}" sibTransId="{5EE97ECC-DAF0-454D-A948-AC59C18766DC}"/>
    <dgm:cxn modelId="{7734A4BF-5E79-4041-84C7-C763BD874595}" type="presOf" srcId="{9CE41461-E61C-4FCD-B3C8-39C6FDBD8C6D}" destId="{B35FF6D6-F652-4C0F-AB4D-E27D28959F41}" srcOrd="0" destOrd="0" presId="urn:microsoft.com/office/officeart/2018/2/layout/IconVerticalSolidList"/>
    <dgm:cxn modelId="{2FF92240-9F13-4D07-B394-59452D7A9D93}" type="presParOf" srcId="{B35FF6D6-F652-4C0F-AB4D-E27D28959F41}" destId="{B7DD288B-2347-4D10-B7A6-1F123B81DA07}" srcOrd="0" destOrd="0" presId="urn:microsoft.com/office/officeart/2018/2/layout/IconVerticalSolidList"/>
    <dgm:cxn modelId="{1EFD7166-2D94-480E-9555-640231708811}" type="presParOf" srcId="{B7DD288B-2347-4D10-B7A6-1F123B81DA07}" destId="{61B8258B-B802-4183-A9E1-309D5479B80E}" srcOrd="0" destOrd="0" presId="urn:microsoft.com/office/officeart/2018/2/layout/IconVerticalSolidList"/>
    <dgm:cxn modelId="{5A9ED95D-DD54-4F2E-B3D9-B4CFAA18332D}" type="presParOf" srcId="{B7DD288B-2347-4D10-B7A6-1F123B81DA07}" destId="{5A59581D-EEFE-43C3-AD3A-9B773648430F}" srcOrd="1" destOrd="0" presId="urn:microsoft.com/office/officeart/2018/2/layout/IconVerticalSolidList"/>
    <dgm:cxn modelId="{1D79B062-C5BC-4417-9EF3-3ED4FDB2BDF4}" type="presParOf" srcId="{B7DD288B-2347-4D10-B7A6-1F123B81DA07}" destId="{CECD7DF7-A231-41C3-BA88-0825C32F4DF5}" srcOrd="2" destOrd="0" presId="urn:microsoft.com/office/officeart/2018/2/layout/IconVerticalSolidList"/>
    <dgm:cxn modelId="{4D4E5AD4-155A-467C-937B-BEF648B58A08}" type="presParOf" srcId="{B7DD288B-2347-4D10-B7A6-1F123B81DA07}" destId="{1711F216-ED4C-469E-8D12-4DF0F24A0B95}" srcOrd="3" destOrd="0" presId="urn:microsoft.com/office/officeart/2018/2/layout/IconVerticalSolidList"/>
    <dgm:cxn modelId="{AB4F32CA-DB73-454D-A2A7-5C29A19D0D70}" type="presParOf" srcId="{B35FF6D6-F652-4C0F-AB4D-E27D28959F41}" destId="{5D85DECD-89F4-403D-9738-834792D572FB}" srcOrd="1" destOrd="0" presId="urn:microsoft.com/office/officeart/2018/2/layout/IconVerticalSolidList"/>
    <dgm:cxn modelId="{3BD0EE72-A8CB-45F9-AA93-08308FA2DD42}" type="presParOf" srcId="{B35FF6D6-F652-4C0F-AB4D-E27D28959F41}" destId="{A272451D-62BF-472E-B996-DE82732BB8F3}" srcOrd="2" destOrd="0" presId="urn:microsoft.com/office/officeart/2018/2/layout/IconVerticalSolidList"/>
    <dgm:cxn modelId="{6FEEC262-28A7-4CE0-AE2A-03A2B418F453}" type="presParOf" srcId="{A272451D-62BF-472E-B996-DE82732BB8F3}" destId="{78766856-D9A1-416F-939F-34608314DBFE}" srcOrd="0" destOrd="0" presId="urn:microsoft.com/office/officeart/2018/2/layout/IconVerticalSolidList"/>
    <dgm:cxn modelId="{55D56C57-4046-423F-BA6E-F14AB584A17D}" type="presParOf" srcId="{A272451D-62BF-472E-B996-DE82732BB8F3}" destId="{63C43FAF-B1FF-4B6F-AC59-5A7B145BE50A}" srcOrd="1" destOrd="0" presId="urn:microsoft.com/office/officeart/2018/2/layout/IconVerticalSolidList"/>
    <dgm:cxn modelId="{8BBB791F-25F4-4697-899C-92D8412C5264}" type="presParOf" srcId="{A272451D-62BF-472E-B996-DE82732BB8F3}" destId="{75335C5D-BDE5-4A36-AA3B-3847F7786CB6}" srcOrd="2" destOrd="0" presId="urn:microsoft.com/office/officeart/2018/2/layout/IconVerticalSolidList"/>
    <dgm:cxn modelId="{D5B27894-B161-43BC-9DCC-606CE800EF18}" type="presParOf" srcId="{A272451D-62BF-472E-B996-DE82732BB8F3}" destId="{965287F9-8ED8-4DFF-B908-ED144BCD2EBF}" srcOrd="3" destOrd="0" presId="urn:microsoft.com/office/officeart/2018/2/layout/IconVerticalSolidList"/>
    <dgm:cxn modelId="{3620C0AC-4BC7-42A9-B83B-7C9A62D9BF9A}" type="presParOf" srcId="{B35FF6D6-F652-4C0F-AB4D-E27D28959F41}" destId="{207D2DFA-6D20-4627-BFAA-C45A24BF5C3F}" srcOrd="3" destOrd="0" presId="urn:microsoft.com/office/officeart/2018/2/layout/IconVerticalSolidList"/>
    <dgm:cxn modelId="{B0DFC85F-FE8C-43B9-828C-2159B46BFFC7}" type="presParOf" srcId="{B35FF6D6-F652-4C0F-AB4D-E27D28959F41}" destId="{71017933-5D71-4316-943B-3C905C06DDD2}" srcOrd="4" destOrd="0" presId="urn:microsoft.com/office/officeart/2018/2/layout/IconVerticalSolidList"/>
    <dgm:cxn modelId="{81159EB1-E079-41D0-8FD1-DD649FD7DFE9}" type="presParOf" srcId="{71017933-5D71-4316-943B-3C905C06DDD2}" destId="{2EF1519E-9A1E-4D46-861C-D95EC69FE7BF}" srcOrd="0" destOrd="0" presId="urn:microsoft.com/office/officeart/2018/2/layout/IconVerticalSolidList"/>
    <dgm:cxn modelId="{5871A9B7-61A3-4A63-A4A6-E79F73048B5C}" type="presParOf" srcId="{71017933-5D71-4316-943B-3C905C06DDD2}" destId="{1EC0C2FD-86F2-4BF4-8364-AAE8E6B040B0}" srcOrd="1" destOrd="0" presId="urn:microsoft.com/office/officeart/2018/2/layout/IconVerticalSolidList"/>
    <dgm:cxn modelId="{A9AE88E7-B3C9-4F63-BF04-191E4CDF42B9}" type="presParOf" srcId="{71017933-5D71-4316-943B-3C905C06DDD2}" destId="{F1FFDD02-5727-45A2-8E1B-E6D58236346E}" srcOrd="2" destOrd="0" presId="urn:microsoft.com/office/officeart/2018/2/layout/IconVerticalSolidList"/>
    <dgm:cxn modelId="{572FD9DE-839F-4A6B-9D53-F1E3845A0E94}" type="presParOf" srcId="{71017933-5D71-4316-943B-3C905C06DDD2}" destId="{7275BE23-3BC9-4032-BC88-A89CC5E93D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F6862FC-3CD6-4054-B93C-EAD5F6DB169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78D8A0C-A758-4CF6-961F-1E467DD0C951}">
      <dgm:prSet/>
      <dgm:spPr/>
      <dgm:t>
        <a:bodyPr/>
        <a:lstStyle/>
        <a:p>
          <a:r>
            <a:rPr lang="tr-TR"/>
            <a:t>Hedeflerinize ulaşabilmek için atmanız gereken adımları gösterir.</a:t>
          </a:r>
          <a:endParaRPr lang="en-US"/>
        </a:p>
      </dgm:t>
    </dgm:pt>
    <dgm:pt modelId="{5B5A1757-1A06-4286-BA75-BBEA40BB073C}" type="parTrans" cxnId="{356244C0-D918-4F24-BCE0-4228B9628248}">
      <dgm:prSet/>
      <dgm:spPr/>
      <dgm:t>
        <a:bodyPr/>
        <a:lstStyle/>
        <a:p>
          <a:endParaRPr lang="en-US"/>
        </a:p>
      </dgm:t>
    </dgm:pt>
    <dgm:pt modelId="{4FEAFFA4-F7AE-4145-A8EE-916B334A6072}" type="sibTrans" cxnId="{356244C0-D918-4F24-BCE0-4228B9628248}">
      <dgm:prSet/>
      <dgm:spPr/>
      <dgm:t>
        <a:bodyPr/>
        <a:lstStyle/>
        <a:p>
          <a:endParaRPr lang="en-US"/>
        </a:p>
      </dgm:t>
    </dgm:pt>
    <dgm:pt modelId="{CCDFDBA2-7697-47CF-8849-AFBDE96E34EF}">
      <dgm:prSet/>
      <dgm:spPr/>
      <dgm:t>
        <a:bodyPr/>
        <a:lstStyle/>
        <a:p>
          <a:r>
            <a:rPr lang="tr-TR"/>
            <a:t>İşin yapılması için belirlenmiş zaman dilimi içinde neler yapacağınızı gösterir</a:t>
          </a:r>
          <a:endParaRPr lang="en-US"/>
        </a:p>
      </dgm:t>
    </dgm:pt>
    <dgm:pt modelId="{D43D2CC6-7BC5-47AE-A084-4D9F1DADCDF4}" type="parTrans" cxnId="{F80A085A-4204-4439-B588-2E46572F362F}">
      <dgm:prSet/>
      <dgm:spPr/>
      <dgm:t>
        <a:bodyPr/>
        <a:lstStyle/>
        <a:p>
          <a:endParaRPr lang="en-US"/>
        </a:p>
      </dgm:t>
    </dgm:pt>
    <dgm:pt modelId="{596D6225-66F1-4FEC-85AF-623C19E3DA18}" type="sibTrans" cxnId="{F80A085A-4204-4439-B588-2E46572F362F}">
      <dgm:prSet/>
      <dgm:spPr/>
      <dgm:t>
        <a:bodyPr/>
        <a:lstStyle/>
        <a:p>
          <a:endParaRPr lang="en-US"/>
        </a:p>
      </dgm:t>
    </dgm:pt>
    <dgm:pt modelId="{F3BFE888-4295-4F26-B7A0-30E4EB37E158}">
      <dgm:prSet/>
      <dgm:spPr/>
      <dgm:t>
        <a:bodyPr/>
        <a:lstStyle/>
        <a:p>
          <a:r>
            <a:rPr lang="tr-TR"/>
            <a:t>İş hayatınızda ve özel hayatınızda hedeflerinize ulaşabilmek için aksiyon planları çıkarmak en basit ve direkt yöntemdir</a:t>
          </a:r>
          <a:endParaRPr lang="en-US"/>
        </a:p>
      </dgm:t>
    </dgm:pt>
    <dgm:pt modelId="{05FC9BCD-D8F0-442E-9DB3-35281C91C3CF}" type="parTrans" cxnId="{EF6637C1-DA61-481F-84BA-649A736305FF}">
      <dgm:prSet/>
      <dgm:spPr/>
      <dgm:t>
        <a:bodyPr/>
        <a:lstStyle/>
        <a:p>
          <a:endParaRPr lang="en-US"/>
        </a:p>
      </dgm:t>
    </dgm:pt>
    <dgm:pt modelId="{2B5C6316-0F9E-4D99-A2BE-033D40DE3ABD}" type="sibTrans" cxnId="{EF6637C1-DA61-481F-84BA-649A736305FF}">
      <dgm:prSet/>
      <dgm:spPr/>
      <dgm:t>
        <a:bodyPr/>
        <a:lstStyle/>
        <a:p>
          <a:endParaRPr lang="en-US"/>
        </a:p>
      </dgm:t>
    </dgm:pt>
    <dgm:pt modelId="{B422B2BE-3443-41B9-87F0-E1EEFA695B6B}" type="pres">
      <dgm:prSet presAssocID="{3F6862FC-3CD6-4054-B93C-EAD5F6DB1698}" presName="linear" presStyleCnt="0">
        <dgm:presLayoutVars>
          <dgm:animLvl val="lvl"/>
          <dgm:resizeHandles val="exact"/>
        </dgm:presLayoutVars>
      </dgm:prSet>
      <dgm:spPr/>
    </dgm:pt>
    <dgm:pt modelId="{4707F209-CB86-4211-AB98-D86E65C91F13}" type="pres">
      <dgm:prSet presAssocID="{C78D8A0C-A758-4CF6-961F-1E467DD0C951}" presName="parentText" presStyleLbl="node1" presStyleIdx="0" presStyleCnt="3">
        <dgm:presLayoutVars>
          <dgm:chMax val="0"/>
          <dgm:bulletEnabled val="1"/>
        </dgm:presLayoutVars>
      </dgm:prSet>
      <dgm:spPr/>
    </dgm:pt>
    <dgm:pt modelId="{F8F89F74-0E2F-4937-976A-F204DF844741}" type="pres">
      <dgm:prSet presAssocID="{4FEAFFA4-F7AE-4145-A8EE-916B334A6072}" presName="spacer" presStyleCnt="0"/>
      <dgm:spPr/>
    </dgm:pt>
    <dgm:pt modelId="{E792285A-892F-4577-B972-C9339463A4B5}" type="pres">
      <dgm:prSet presAssocID="{CCDFDBA2-7697-47CF-8849-AFBDE96E34EF}" presName="parentText" presStyleLbl="node1" presStyleIdx="1" presStyleCnt="3">
        <dgm:presLayoutVars>
          <dgm:chMax val="0"/>
          <dgm:bulletEnabled val="1"/>
        </dgm:presLayoutVars>
      </dgm:prSet>
      <dgm:spPr/>
    </dgm:pt>
    <dgm:pt modelId="{6F392225-625C-4425-9A3B-76AE830A075F}" type="pres">
      <dgm:prSet presAssocID="{596D6225-66F1-4FEC-85AF-623C19E3DA18}" presName="spacer" presStyleCnt="0"/>
      <dgm:spPr/>
    </dgm:pt>
    <dgm:pt modelId="{72ECCF59-7B36-4A15-B133-7AD4ED361FA2}" type="pres">
      <dgm:prSet presAssocID="{F3BFE888-4295-4F26-B7A0-30E4EB37E158}" presName="parentText" presStyleLbl="node1" presStyleIdx="2" presStyleCnt="3">
        <dgm:presLayoutVars>
          <dgm:chMax val="0"/>
          <dgm:bulletEnabled val="1"/>
        </dgm:presLayoutVars>
      </dgm:prSet>
      <dgm:spPr/>
    </dgm:pt>
  </dgm:ptLst>
  <dgm:cxnLst>
    <dgm:cxn modelId="{5CE4B171-D21A-43DE-812C-867873F43EC9}" type="presOf" srcId="{3F6862FC-3CD6-4054-B93C-EAD5F6DB1698}" destId="{B422B2BE-3443-41B9-87F0-E1EEFA695B6B}" srcOrd="0" destOrd="0" presId="urn:microsoft.com/office/officeart/2005/8/layout/vList2"/>
    <dgm:cxn modelId="{F80A085A-4204-4439-B588-2E46572F362F}" srcId="{3F6862FC-3CD6-4054-B93C-EAD5F6DB1698}" destId="{CCDFDBA2-7697-47CF-8849-AFBDE96E34EF}" srcOrd="1" destOrd="0" parTransId="{D43D2CC6-7BC5-47AE-A084-4D9F1DADCDF4}" sibTransId="{596D6225-66F1-4FEC-85AF-623C19E3DA18}"/>
    <dgm:cxn modelId="{F132ED7A-EA92-430A-A042-51BEA41A97A7}" type="presOf" srcId="{C78D8A0C-A758-4CF6-961F-1E467DD0C951}" destId="{4707F209-CB86-4211-AB98-D86E65C91F13}" srcOrd="0" destOrd="0" presId="urn:microsoft.com/office/officeart/2005/8/layout/vList2"/>
    <dgm:cxn modelId="{25FBE099-B996-47B4-A901-7AAA679DF6F5}" type="presOf" srcId="{CCDFDBA2-7697-47CF-8849-AFBDE96E34EF}" destId="{E792285A-892F-4577-B972-C9339463A4B5}" srcOrd="0" destOrd="0" presId="urn:microsoft.com/office/officeart/2005/8/layout/vList2"/>
    <dgm:cxn modelId="{D4B3FBA8-D10A-466E-85D0-581C8F9F95D3}" type="presOf" srcId="{F3BFE888-4295-4F26-B7A0-30E4EB37E158}" destId="{72ECCF59-7B36-4A15-B133-7AD4ED361FA2}" srcOrd="0" destOrd="0" presId="urn:microsoft.com/office/officeart/2005/8/layout/vList2"/>
    <dgm:cxn modelId="{356244C0-D918-4F24-BCE0-4228B9628248}" srcId="{3F6862FC-3CD6-4054-B93C-EAD5F6DB1698}" destId="{C78D8A0C-A758-4CF6-961F-1E467DD0C951}" srcOrd="0" destOrd="0" parTransId="{5B5A1757-1A06-4286-BA75-BBEA40BB073C}" sibTransId="{4FEAFFA4-F7AE-4145-A8EE-916B334A6072}"/>
    <dgm:cxn modelId="{EF6637C1-DA61-481F-84BA-649A736305FF}" srcId="{3F6862FC-3CD6-4054-B93C-EAD5F6DB1698}" destId="{F3BFE888-4295-4F26-B7A0-30E4EB37E158}" srcOrd="2" destOrd="0" parTransId="{05FC9BCD-D8F0-442E-9DB3-35281C91C3CF}" sibTransId="{2B5C6316-0F9E-4D99-A2BE-033D40DE3ABD}"/>
    <dgm:cxn modelId="{269F6E14-12B9-4164-A088-C88CB5A6369B}" type="presParOf" srcId="{B422B2BE-3443-41B9-87F0-E1EEFA695B6B}" destId="{4707F209-CB86-4211-AB98-D86E65C91F13}" srcOrd="0" destOrd="0" presId="urn:microsoft.com/office/officeart/2005/8/layout/vList2"/>
    <dgm:cxn modelId="{68591514-1E90-45DB-8314-286B766967A8}" type="presParOf" srcId="{B422B2BE-3443-41B9-87F0-E1EEFA695B6B}" destId="{F8F89F74-0E2F-4937-976A-F204DF844741}" srcOrd="1" destOrd="0" presId="urn:microsoft.com/office/officeart/2005/8/layout/vList2"/>
    <dgm:cxn modelId="{D8630E6F-37C9-4A50-9329-9DD71404E917}" type="presParOf" srcId="{B422B2BE-3443-41B9-87F0-E1EEFA695B6B}" destId="{E792285A-892F-4577-B972-C9339463A4B5}" srcOrd="2" destOrd="0" presId="urn:microsoft.com/office/officeart/2005/8/layout/vList2"/>
    <dgm:cxn modelId="{2E104B2A-5E09-4762-B111-42923F27485D}" type="presParOf" srcId="{B422B2BE-3443-41B9-87F0-E1EEFA695B6B}" destId="{6F392225-625C-4425-9A3B-76AE830A075F}" srcOrd="3" destOrd="0" presId="urn:microsoft.com/office/officeart/2005/8/layout/vList2"/>
    <dgm:cxn modelId="{4C874B9D-F1A0-40A6-9494-85BC4D960720}" type="presParOf" srcId="{B422B2BE-3443-41B9-87F0-E1EEFA695B6B}" destId="{72ECCF59-7B36-4A15-B133-7AD4ED361FA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5F9BF10-779A-4068-AB76-03873983D04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3AE9363-2BA2-436F-85F3-DE0A5F53C930}">
      <dgm:prSet/>
      <dgm:spPr/>
      <dgm:t>
        <a:bodyPr/>
        <a:lstStyle/>
        <a:p>
          <a:r>
            <a:rPr lang="tr-TR"/>
            <a:t>Üzerinizdeki tüm işleri aynı sayfada görmenizi sağlar</a:t>
          </a:r>
          <a:endParaRPr lang="en-US"/>
        </a:p>
      </dgm:t>
    </dgm:pt>
    <dgm:pt modelId="{541C6384-E096-4434-8ED2-B3A5493E740B}" type="parTrans" cxnId="{5F1F5503-5A22-4B3A-94E5-66166F14F2DC}">
      <dgm:prSet/>
      <dgm:spPr/>
      <dgm:t>
        <a:bodyPr/>
        <a:lstStyle/>
        <a:p>
          <a:endParaRPr lang="en-US"/>
        </a:p>
      </dgm:t>
    </dgm:pt>
    <dgm:pt modelId="{9FA9F883-7E9B-415E-87ED-8A0708207491}" type="sibTrans" cxnId="{5F1F5503-5A22-4B3A-94E5-66166F14F2DC}">
      <dgm:prSet/>
      <dgm:spPr/>
      <dgm:t>
        <a:bodyPr/>
        <a:lstStyle/>
        <a:p>
          <a:endParaRPr lang="en-US"/>
        </a:p>
      </dgm:t>
    </dgm:pt>
    <dgm:pt modelId="{BC5BBE86-33B3-4025-B5E3-089AFA33D304}">
      <dgm:prSet/>
      <dgm:spPr/>
      <dgm:t>
        <a:bodyPr/>
        <a:lstStyle/>
        <a:p>
          <a:r>
            <a:rPr lang="tr-TR"/>
            <a:t>Yazarak unutulmasını engeller</a:t>
          </a:r>
          <a:endParaRPr lang="en-US"/>
        </a:p>
      </dgm:t>
    </dgm:pt>
    <dgm:pt modelId="{8D8F500E-07E5-480F-AAA6-1D7BBD365CA1}" type="parTrans" cxnId="{717F6888-F52D-4004-AAB4-BC65F325A4B9}">
      <dgm:prSet/>
      <dgm:spPr/>
      <dgm:t>
        <a:bodyPr/>
        <a:lstStyle/>
        <a:p>
          <a:endParaRPr lang="en-US"/>
        </a:p>
      </dgm:t>
    </dgm:pt>
    <dgm:pt modelId="{3D482E19-DF46-4C5F-AD2D-BA10C982FEE4}" type="sibTrans" cxnId="{717F6888-F52D-4004-AAB4-BC65F325A4B9}">
      <dgm:prSet/>
      <dgm:spPr/>
      <dgm:t>
        <a:bodyPr/>
        <a:lstStyle/>
        <a:p>
          <a:endParaRPr lang="en-US"/>
        </a:p>
      </dgm:t>
    </dgm:pt>
    <dgm:pt modelId="{46786383-714A-4F2A-A59A-7C06074C10CE}">
      <dgm:prSet/>
      <dgm:spPr/>
      <dgm:t>
        <a:bodyPr/>
        <a:lstStyle/>
        <a:p>
          <a:r>
            <a:rPr lang="tr-TR"/>
            <a:t>Önceliklendirmenizi sağlar</a:t>
          </a:r>
          <a:endParaRPr lang="en-US"/>
        </a:p>
      </dgm:t>
    </dgm:pt>
    <dgm:pt modelId="{9C653B74-1A26-4DF0-BE16-AB4712B3E37F}" type="parTrans" cxnId="{57581680-D586-4AE8-B111-B606480A2DBD}">
      <dgm:prSet/>
      <dgm:spPr/>
      <dgm:t>
        <a:bodyPr/>
        <a:lstStyle/>
        <a:p>
          <a:endParaRPr lang="en-US"/>
        </a:p>
      </dgm:t>
    </dgm:pt>
    <dgm:pt modelId="{2D28A490-58F3-48C1-9387-B3E03899D0AF}" type="sibTrans" cxnId="{57581680-D586-4AE8-B111-B606480A2DBD}">
      <dgm:prSet/>
      <dgm:spPr/>
      <dgm:t>
        <a:bodyPr/>
        <a:lstStyle/>
        <a:p>
          <a:endParaRPr lang="en-US"/>
        </a:p>
      </dgm:t>
    </dgm:pt>
    <dgm:pt modelId="{168F585F-5EC6-4A70-BCD9-ECC9D4BA913C}">
      <dgm:prSet/>
      <dgm:spPr/>
      <dgm:t>
        <a:bodyPr/>
        <a:lstStyle/>
        <a:p>
          <a:r>
            <a:rPr lang="tr-TR"/>
            <a:t>Daha düzenli olmanızı ve odaklanabilmenizi sağlar</a:t>
          </a:r>
          <a:endParaRPr lang="en-US"/>
        </a:p>
      </dgm:t>
    </dgm:pt>
    <dgm:pt modelId="{A6BB0FCB-653D-4780-A328-FE365DE90737}" type="parTrans" cxnId="{2ABB0FFF-738E-4646-8488-A38C44B46B2F}">
      <dgm:prSet/>
      <dgm:spPr/>
      <dgm:t>
        <a:bodyPr/>
        <a:lstStyle/>
        <a:p>
          <a:endParaRPr lang="en-US"/>
        </a:p>
      </dgm:t>
    </dgm:pt>
    <dgm:pt modelId="{C310C286-BD19-46B2-B6E6-787BE678DAFF}" type="sibTrans" cxnId="{2ABB0FFF-738E-4646-8488-A38C44B46B2F}">
      <dgm:prSet/>
      <dgm:spPr/>
      <dgm:t>
        <a:bodyPr/>
        <a:lstStyle/>
        <a:p>
          <a:endParaRPr lang="en-US"/>
        </a:p>
      </dgm:t>
    </dgm:pt>
    <dgm:pt modelId="{D567D64C-7C53-4865-91F9-EEC23159F36F}">
      <dgm:prSet/>
      <dgm:spPr/>
      <dgm:t>
        <a:bodyPr/>
        <a:lstStyle/>
        <a:p>
          <a:r>
            <a:rPr lang="tr-TR"/>
            <a:t>Zaman yönetimi planlama tablosu için girdi oluşturur</a:t>
          </a:r>
          <a:endParaRPr lang="en-US"/>
        </a:p>
      </dgm:t>
    </dgm:pt>
    <dgm:pt modelId="{0E626529-695C-4A0F-88BC-C72C2B09C1AB}" type="parTrans" cxnId="{BE9E880A-AAA7-4A07-9A50-6BD81DFAB2D1}">
      <dgm:prSet/>
      <dgm:spPr/>
      <dgm:t>
        <a:bodyPr/>
        <a:lstStyle/>
        <a:p>
          <a:endParaRPr lang="en-US"/>
        </a:p>
      </dgm:t>
    </dgm:pt>
    <dgm:pt modelId="{7A13A33A-949B-4FC4-BEE5-B3A90BBB1409}" type="sibTrans" cxnId="{BE9E880A-AAA7-4A07-9A50-6BD81DFAB2D1}">
      <dgm:prSet/>
      <dgm:spPr/>
      <dgm:t>
        <a:bodyPr/>
        <a:lstStyle/>
        <a:p>
          <a:endParaRPr lang="en-US"/>
        </a:p>
      </dgm:t>
    </dgm:pt>
    <dgm:pt modelId="{2844C0FC-B08F-4B19-9C13-6C19C93F9B5B}" type="pres">
      <dgm:prSet presAssocID="{F5F9BF10-779A-4068-AB76-03873983D042}" presName="linear" presStyleCnt="0">
        <dgm:presLayoutVars>
          <dgm:animLvl val="lvl"/>
          <dgm:resizeHandles val="exact"/>
        </dgm:presLayoutVars>
      </dgm:prSet>
      <dgm:spPr/>
    </dgm:pt>
    <dgm:pt modelId="{ED39A81F-B5D8-448C-A735-AB494EFDC1CB}" type="pres">
      <dgm:prSet presAssocID="{13AE9363-2BA2-436F-85F3-DE0A5F53C930}" presName="parentText" presStyleLbl="node1" presStyleIdx="0" presStyleCnt="5">
        <dgm:presLayoutVars>
          <dgm:chMax val="0"/>
          <dgm:bulletEnabled val="1"/>
        </dgm:presLayoutVars>
      </dgm:prSet>
      <dgm:spPr/>
    </dgm:pt>
    <dgm:pt modelId="{BEB3030F-658B-476B-AE69-C5176F9F20F7}" type="pres">
      <dgm:prSet presAssocID="{9FA9F883-7E9B-415E-87ED-8A0708207491}" presName="spacer" presStyleCnt="0"/>
      <dgm:spPr/>
    </dgm:pt>
    <dgm:pt modelId="{3033111D-BF46-4485-94AB-3FC1AC443A48}" type="pres">
      <dgm:prSet presAssocID="{BC5BBE86-33B3-4025-B5E3-089AFA33D304}" presName="parentText" presStyleLbl="node1" presStyleIdx="1" presStyleCnt="5">
        <dgm:presLayoutVars>
          <dgm:chMax val="0"/>
          <dgm:bulletEnabled val="1"/>
        </dgm:presLayoutVars>
      </dgm:prSet>
      <dgm:spPr/>
    </dgm:pt>
    <dgm:pt modelId="{A66431E7-F798-4C3C-AD2F-7B05CC10E40E}" type="pres">
      <dgm:prSet presAssocID="{3D482E19-DF46-4C5F-AD2D-BA10C982FEE4}" presName="spacer" presStyleCnt="0"/>
      <dgm:spPr/>
    </dgm:pt>
    <dgm:pt modelId="{E047D74A-98F0-4597-B499-A066DA5E3818}" type="pres">
      <dgm:prSet presAssocID="{46786383-714A-4F2A-A59A-7C06074C10CE}" presName="parentText" presStyleLbl="node1" presStyleIdx="2" presStyleCnt="5">
        <dgm:presLayoutVars>
          <dgm:chMax val="0"/>
          <dgm:bulletEnabled val="1"/>
        </dgm:presLayoutVars>
      </dgm:prSet>
      <dgm:spPr/>
    </dgm:pt>
    <dgm:pt modelId="{46DDA2D4-82E8-4C93-B7BB-BB1C8B8C3307}" type="pres">
      <dgm:prSet presAssocID="{2D28A490-58F3-48C1-9387-B3E03899D0AF}" presName="spacer" presStyleCnt="0"/>
      <dgm:spPr/>
    </dgm:pt>
    <dgm:pt modelId="{38D56B5A-6C99-4B7C-9813-DA99EEC6BE29}" type="pres">
      <dgm:prSet presAssocID="{168F585F-5EC6-4A70-BCD9-ECC9D4BA913C}" presName="parentText" presStyleLbl="node1" presStyleIdx="3" presStyleCnt="5">
        <dgm:presLayoutVars>
          <dgm:chMax val="0"/>
          <dgm:bulletEnabled val="1"/>
        </dgm:presLayoutVars>
      </dgm:prSet>
      <dgm:spPr/>
    </dgm:pt>
    <dgm:pt modelId="{98E1EF28-1993-4B09-A631-24DDE68631F0}" type="pres">
      <dgm:prSet presAssocID="{C310C286-BD19-46B2-B6E6-787BE678DAFF}" presName="spacer" presStyleCnt="0"/>
      <dgm:spPr/>
    </dgm:pt>
    <dgm:pt modelId="{EBD3CB63-12D0-405D-AE9E-293AEB8A9619}" type="pres">
      <dgm:prSet presAssocID="{D567D64C-7C53-4865-91F9-EEC23159F36F}" presName="parentText" presStyleLbl="node1" presStyleIdx="4" presStyleCnt="5">
        <dgm:presLayoutVars>
          <dgm:chMax val="0"/>
          <dgm:bulletEnabled val="1"/>
        </dgm:presLayoutVars>
      </dgm:prSet>
      <dgm:spPr/>
    </dgm:pt>
  </dgm:ptLst>
  <dgm:cxnLst>
    <dgm:cxn modelId="{5F1F5503-5A22-4B3A-94E5-66166F14F2DC}" srcId="{F5F9BF10-779A-4068-AB76-03873983D042}" destId="{13AE9363-2BA2-436F-85F3-DE0A5F53C930}" srcOrd="0" destOrd="0" parTransId="{541C6384-E096-4434-8ED2-B3A5493E740B}" sibTransId="{9FA9F883-7E9B-415E-87ED-8A0708207491}"/>
    <dgm:cxn modelId="{BE9E880A-AAA7-4A07-9A50-6BD81DFAB2D1}" srcId="{F5F9BF10-779A-4068-AB76-03873983D042}" destId="{D567D64C-7C53-4865-91F9-EEC23159F36F}" srcOrd="4" destOrd="0" parTransId="{0E626529-695C-4A0F-88BC-C72C2B09C1AB}" sibTransId="{7A13A33A-949B-4FC4-BEE5-B3A90BBB1409}"/>
    <dgm:cxn modelId="{17C67118-16A1-4599-B6DA-77DB1D76DEA2}" type="presOf" srcId="{46786383-714A-4F2A-A59A-7C06074C10CE}" destId="{E047D74A-98F0-4597-B499-A066DA5E3818}" srcOrd="0" destOrd="0" presId="urn:microsoft.com/office/officeart/2005/8/layout/vList2"/>
    <dgm:cxn modelId="{B85E401D-620A-4088-BCAA-E39D94056B88}" type="presOf" srcId="{168F585F-5EC6-4A70-BCD9-ECC9D4BA913C}" destId="{38D56B5A-6C99-4B7C-9813-DA99EEC6BE29}" srcOrd="0" destOrd="0" presId="urn:microsoft.com/office/officeart/2005/8/layout/vList2"/>
    <dgm:cxn modelId="{19A5D52D-C1C3-4ACB-96EC-B7BFDFCDB774}" type="presOf" srcId="{D567D64C-7C53-4865-91F9-EEC23159F36F}" destId="{EBD3CB63-12D0-405D-AE9E-293AEB8A9619}" srcOrd="0" destOrd="0" presId="urn:microsoft.com/office/officeart/2005/8/layout/vList2"/>
    <dgm:cxn modelId="{57581680-D586-4AE8-B111-B606480A2DBD}" srcId="{F5F9BF10-779A-4068-AB76-03873983D042}" destId="{46786383-714A-4F2A-A59A-7C06074C10CE}" srcOrd="2" destOrd="0" parTransId="{9C653B74-1A26-4DF0-BE16-AB4712B3E37F}" sibTransId="{2D28A490-58F3-48C1-9387-B3E03899D0AF}"/>
    <dgm:cxn modelId="{717F6888-F52D-4004-AAB4-BC65F325A4B9}" srcId="{F5F9BF10-779A-4068-AB76-03873983D042}" destId="{BC5BBE86-33B3-4025-B5E3-089AFA33D304}" srcOrd="1" destOrd="0" parTransId="{8D8F500E-07E5-480F-AAA6-1D7BBD365CA1}" sibTransId="{3D482E19-DF46-4C5F-AD2D-BA10C982FEE4}"/>
    <dgm:cxn modelId="{D6260E92-3960-4B9E-B404-2553791D07D3}" type="presOf" srcId="{BC5BBE86-33B3-4025-B5E3-089AFA33D304}" destId="{3033111D-BF46-4485-94AB-3FC1AC443A48}" srcOrd="0" destOrd="0" presId="urn:microsoft.com/office/officeart/2005/8/layout/vList2"/>
    <dgm:cxn modelId="{5AACDDAB-5E26-4088-AF4C-DB7EB2826DB6}" type="presOf" srcId="{F5F9BF10-779A-4068-AB76-03873983D042}" destId="{2844C0FC-B08F-4B19-9C13-6C19C93F9B5B}" srcOrd="0" destOrd="0" presId="urn:microsoft.com/office/officeart/2005/8/layout/vList2"/>
    <dgm:cxn modelId="{8B918CB7-82FB-490B-A3C3-E6C0D10D8610}" type="presOf" srcId="{13AE9363-2BA2-436F-85F3-DE0A5F53C930}" destId="{ED39A81F-B5D8-448C-A735-AB494EFDC1CB}" srcOrd="0" destOrd="0" presId="urn:microsoft.com/office/officeart/2005/8/layout/vList2"/>
    <dgm:cxn modelId="{2ABB0FFF-738E-4646-8488-A38C44B46B2F}" srcId="{F5F9BF10-779A-4068-AB76-03873983D042}" destId="{168F585F-5EC6-4A70-BCD9-ECC9D4BA913C}" srcOrd="3" destOrd="0" parTransId="{A6BB0FCB-653D-4780-A328-FE365DE90737}" sibTransId="{C310C286-BD19-46B2-B6E6-787BE678DAFF}"/>
    <dgm:cxn modelId="{C0CBFB30-E071-44D2-AAEA-A9CC1CA0B667}" type="presParOf" srcId="{2844C0FC-B08F-4B19-9C13-6C19C93F9B5B}" destId="{ED39A81F-B5D8-448C-A735-AB494EFDC1CB}" srcOrd="0" destOrd="0" presId="urn:microsoft.com/office/officeart/2005/8/layout/vList2"/>
    <dgm:cxn modelId="{5C4BBB1E-88C5-40F4-93EB-AFDB65E86FFF}" type="presParOf" srcId="{2844C0FC-B08F-4B19-9C13-6C19C93F9B5B}" destId="{BEB3030F-658B-476B-AE69-C5176F9F20F7}" srcOrd="1" destOrd="0" presId="urn:microsoft.com/office/officeart/2005/8/layout/vList2"/>
    <dgm:cxn modelId="{F2E91E96-5ABE-45FB-BAAA-CDEBAFA4DC63}" type="presParOf" srcId="{2844C0FC-B08F-4B19-9C13-6C19C93F9B5B}" destId="{3033111D-BF46-4485-94AB-3FC1AC443A48}" srcOrd="2" destOrd="0" presId="urn:microsoft.com/office/officeart/2005/8/layout/vList2"/>
    <dgm:cxn modelId="{8794A40B-A967-4AD7-A634-2E4EEB80C231}" type="presParOf" srcId="{2844C0FC-B08F-4B19-9C13-6C19C93F9B5B}" destId="{A66431E7-F798-4C3C-AD2F-7B05CC10E40E}" srcOrd="3" destOrd="0" presId="urn:microsoft.com/office/officeart/2005/8/layout/vList2"/>
    <dgm:cxn modelId="{F5F4DE10-9C58-4AC5-B679-39DC394A47F6}" type="presParOf" srcId="{2844C0FC-B08F-4B19-9C13-6C19C93F9B5B}" destId="{E047D74A-98F0-4597-B499-A066DA5E3818}" srcOrd="4" destOrd="0" presId="urn:microsoft.com/office/officeart/2005/8/layout/vList2"/>
    <dgm:cxn modelId="{7EC6AE87-D312-4BBD-826F-4D6AB29A9995}" type="presParOf" srcId="{2844C0FC-B08F-4B19-9C13-6C19C93F9B5B}" destId="{46DDA2D4-82E8-4C93-B7BB-BB1C8B8C3307}" srcOrd="5" destOrd="0" presId="urn:microsoft.com/office/officeart/2005/8/layout/vList2"/>
    <dgm:cxn modelId="{5C86C772-8D68-4946-82F3-BDE1724D359F}" type="presParOf" srcId="{2844C0FC-B08F-4B19-9C13-6C19C93F9B5B}" destId="{38D56B5A-6C99-4B7C-9813-DA99EEC6BE29}" srcOrd="6" destOrd="0" presId="urn:microsoft.com/office/officeart/2005/8/layout/vList2"/>
    <dgm:cxn modelId="{EE65059C-02A9-497C-9035-C1D9F5C805DF}" type="presParOf" srcId="{2844C0FC-B08F-4B19-9C13-6C19C93F9B5B}" destId="{98E1EF28-1993-4B09-A631-24DDE68631F0}" srcOrd="7" destOrd="0" presId="urn:microsoft.com/office/officeart/2005/8/layout/vList2"/>
    <dgm:cxn modelId="{35F3A4B6-5632-4A6F-B159-E096822CC36A}" type="presParOf" srcId="{2844C0FC-B08F-4B19-9C13-6C19C93F9B5B}" destId="{EBD3CB63-12D0-405D-AE9E-293AEB8A961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5CC4A3-A1EE-495C-984E-D7006267FB5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6BD9480-6D73-4AC6-9F01-A6656BC2CE53}">
      <dgm:prSet/>
      <dgm:spPr/>
      <dgm:t>
        <a:bodyPr/>
        <a:lstStyle/>
        <a:p>
          <a:r>
            <a:rPr lang="tr-TR"/>
            <a:t>Yapılacak işleri yazın</a:t>
          </a:r>
          <a:endParaRPr lang="en-US"/>
        </a:p>
      </dgm:t>
    </dgm:pt>
    <dgm:pt modelId="{17C46C7C-5428-416A-955B-28828C5ECCA8}" type="parTrans" cxnId="{206E046A-7745-4011-B480-225318085AC6}">
      <dgm:prSet/>
      <dgm:spPr/>
      <dgm:t>
        <a:bodyPr/>
        <a:lstStyle/>
        <a:p>
          <a:endParaRPr lang="en-US"/>
        </a:p>
      </dgm:t>
    </dgm:pt>
    <dgm:pt modelId="{A208C6A4-8706-4E04-8E90-61D02C9A27E7}" type="sibTrans" cxnId="{206E046A-7745-4011-B480-225318085AC6}">
      <dgm:prSet/>
      <dgm:spPr/>
      <dgm:t>
        <a:bodyPr/>
        <a:lstStyle/>
        <a:p>
          <a:endParaRPr lang="en-US"/>
        </a:p>
      </dgm:t>
    </dgm:pt>
    <dgm:pt modelId="{822F68B4-B480-482B-95C9-94AD21D5DCF8}">
      <dgm:prSet/>
      <dgm:spPr/>
      <dgm:t>
        <a:bodyPr/>
        <a:lstStyle/>
        <a:p>
          <a:r>
            <a:rPr lang="tr-TR"/>
            <a:t>Çok büyüklerse parçalara bölün</a:t>
          </a:r>
          <a:endParaRPr lang="en-US"/>
        </a:p>
      </dgm:t>
    </dgm:pt>
    <dgm:pt modelId="{BA72AA42-77FE-4229-981E-3ECA38A44292}" type="parTrans" cxnId="{BC64B309-120C-42EE-B8DE-88AD9CF1D337}">
      <dgm:prSet/>
      <dgm:spPr/>
      <dgm:t>
        <a:bodyPr/>
        <a:lstStyle/>
        <a:p>
          <a:endParaRPr lang="en-US"/>
        </a:p>
      </dgm:t>
    </dgm:pt>
    <dgm:pt modelId="{0770F8B8-BDE3-43ED-950A-B73B0557360C}" type="sibTrans" cxnId="{BC64B309-120C-42EE-B8DE-88AD9CF1D337}">
      <dgm:prSet/>
      <dgm:spPr/>
      <dgm:t>
        <a:bodyPr/>
        <a:lstStyle/>
        <a:p>
          <a:endParaRPr lang="en-US"/>
        </a:p>
      </dgm:t>
    </dgm:pt>
    <dgm:pt modelId="{4F1FC35A-BB30-4B5C-ABDA-48E298059D71}">
      <dgm:prSet/>
      <dgm:spPr/>
      <dgm:t>
        <a:bodyPr/>
        <a:lstStyle/>
        <a:p>
          <a:r>
            <a:rPr lang="tr-TR"/>
            <a:t>Önceliklendirin</a:t>
          </a:r>
          <a:endParaRPr lang="en-US"/>
        </a:p>
      </dgm:t>
    </dgm:pt>
    <dgm:pt modelId="{0AF2F943-C5B8-4C8C-A0BB-AC3A5B4875D2}" type="parTrans" cxnId="{D31294AE-EC0D-4C3C-938D-1B8225323DAC}">
      <dgm:prSet/>
      <dgm:spPr/>
      <dgm:t>
        <a:bodyPr/>
        <a:lstStyle/>
        <a:p>
          <a:endParaRPr lang="en-US"/>
        </a:p>
      </dgm:t>
    </dgm:pt>
    <dgm:pt modelId="{2EA8664A-B206-4BEE-931A-FFF1859B4A90}" type="sibTrans" cxnId="{D31294AE-EC0D-4C3C-938D-1B8225323DAC}">
      <dgm:prSet/>
      <dgm:spPr/>
      <dgm:t>
        <a:bodyPr/>
        <a:lstStyle/>
        <a:p>
          <a:endParaRPr lang="en-US"/>
        </a:p>
      </dgm:t>
    </dgm:pt>
    <dgm:pt modelId="{633E1BB6-AA5B-4539-93EA-02F0E881C151}">
      <dgm:prSet/>
      <dgm:spPr/>
      <dgm:t>
        <a:bodyPr/>
        <a:lstStyle/>
        <a:p>
          <a:r>
            <a:rPr lang="tr-TR"/>
            <a:t>Her sabah ve akşam hazırlayın</a:t>
          </a:r>
          <a:endParaRPr lang="en-US"/>
        </a:p>
      </dgm:t>
    </dgm:pt>
    <dgm:pt modelId="{E19D3202-1EA4-486C-BEFB-84B6CB8B250D}" type="parTrans" cxnId="{D4002E9B-CFCE-4A1A-9108-F9AC3873D2B1}">
      <dgm:prSet/>
      <dgm:spPr/>
      <dgm:t>
        <a:bodyPr/>
        <a:lstStyle/>
        <a:p>
          <a:endParaRPr lang="en-US"/>
        </a:p>
      </dgm:t>
    </dgm:pt>
    <dgm:pt modelId="{FFF7997A-E349-4DD7-970F-F0374FAB7DA3}" type="sibTrans" cxnId="{D4002E9B-CFCE-4A1A-9108-F9AC3873D2B1}">
      <dgm:prSet/>
      <dgm:spPr/>
      <dgm:t>
        <a:bodyPr/>
        <a:lstStyle/>
        <a:p>
          <a:endParaRPr lang="en-US"/>
        </a:p>
      </dgm:t>
    </dgm:pt>
    <dgm:pt modelId="{78185FB8-E107-4581-9DB2-A6408225F48F}">
      <dgm:prSet/>
      <dgm:spPr/>
      <dgm:t>
        <a:bodyPr/>
        <a:lstStyle/>
        <a:p>
          <a:r>
            <a:rPr lang="tr-TR"/>
            <a:t>Listeden kendinize gün içinde hedefler koyun</a:t>
          </a:r>
          <a:endParaRPr lang="en-US"/>
        </a:p>
      </dgm:t>
    </dgm:pt>
    <dgm:pt modelId="{61C0C5AD-B20F-42ED-AFE0-393FAD2DCA4C}" type="parTrans" cxnId="{A2124D6B-CD09-42B9-88A0-D9E759DD2A2A}">
      <dgm:prSet/>
      <dgm:spPr/>
      <dgm:t>
        <a:bodyPr/>
        <a:lstStyle/>
        <a:p>
          <a:endParaRPr lang="en-US"/>
        </a:p>
      </dgm:t>
    </dgm:pt>
    <dgm:pt modelId="{B5267BAD-267F-4CDA-B8E1-F03137A4D115}" type="sibTrans" cxnId="{A2124D6B-CD09-42B9-88A0-D9E759DD2A2A}">
      <dgm:prSet/>
      <dgm:spPr/>
      <dgm:t>
        <a:bodyPr/>
        <a:lstStyle/>
        <a:p>
          <a:endParaRPr lang="en-US"/>
        </a:p>
      </dgm:t>
    </dgm:pt>
    <dgm:pt modelId="{B932DB5F-822F-46C6-A5F5-CB7B2D5B451C}">
      <dgm:prSet/>
      <dgm:spPr/>
      <dgm:t>
        <a:bodyPr/>
        <a:lstStyle/>
        <a:p>
          <a:r>
            <a:rPr lang="tr-TR"/>
            <a:t>Hedeflerinizi tamamlamak için günlük süreler belirleyin</a:t>
          </a:r>
          <a:endParaRPr lang="en-US"/>
        </a:p>
      </dgm:t>
    </dgm:pt>
    <dgm:pt modelId="{A89A024E-A933-4931-ABC5-2C265F6DAD7F}" type="parTrans" cxnId="{BDCC7A43-78AA-4BF3-9D5B-342AC1FBC693}">
      <dgm:prSet/>
      <dgm:spPr/>
      <dgm:t>
        <a:bodyPr/>
        <a:lstStyle/>
        <a:p>
          <a:endParaRPr lang="en-US"/>
        </a:p>
      </dgm:t>
    </dgm:pt>
    <dgm:pt modelId="{62E9E027-54E0-402D-AFA2-DB5E69E5BC98}" type="sibTrans" cxnId="{BDCC7A43-78AA-4BF3-9D5B-342AC1FBC693}">
      <dgm:prSet/>
      <dgm:spPr/>
      <dgm:t>
        <a:bodyPr/>
        <a:lstStyle/>
        <a:p>
          <a:endParaRPr lang="en-US"/>
        </a:p>
      </dgm:t>
    </dgm:pt>
    <dgm:pt modelId="{F5CB16C7-C393-41E5-A7CA-F4EDC9B20B53}" type="pres">
      <dgm:prSet presAssocID="{9A5CC4A3-A1EE-495C-984E-D7006267FB51}" presName="linear" presStyleCnt="0">
        <dgm:presLayoutVars>
          <dgm:animLvl val="lvl"/>
          <dgm:resizeHandles val="exact"/>
        </dgm:presLayoutVars>
      </dgm:prSet>
      <dgm:spPr/>
    </dgm:pt>
    <dgm:pt modelId="{380BFE6B-0777-4818-956D-F1429005ECE7}" type="pres">
      <dgm:prSet presAssocID="{66BD9480-6D73-4AC6-9F01-A6656BC2CE53}" presName="parentText" presStyleLbl="node1" presStyleIdx="0" presStyleCnt="6">
        <dgm:presLayoutVars>
          <dgm:chMax val="0"/>
          <dgm:bulletEnabled val="1"/>
        </dgm:presLayoutVars>
      </dgm:prSet>
      <dgm:spPr/>
    </dgm:pt>
    <dgm:pt modelId="{7BB18EEC-D6EC-478E-9578-677DB30845A2}" type="pres">
      <dgm:prSet presAssocID="{A208C6A4-8706-4E04-8E90-61D02C9A27E7}" presName="spacer" presStyleCnt="0"/>
      <dgm:spPr/>
    </dgm:pt>
    <dgm:pt modelId="{6A9A2A57-1BE1-472D-9589-5F273AE67E8C}" type="pres">
      <dgm:prSet presAssocID="{822F68B4-B480-482B-95C9-94AD21D5DCF8}" presName="parentText" presStyleLbl="node1" presStyleIdx="1" presStyleCnt="6">
        <dgm:presLayoutVars>
          <dgm:chMax val="0"/>
          <dgm:bulletEnabled val="1"/>
        </dgm:presLayoutVars>
      </dgm:prSet>
      <dgm:spPr/>
    </dgm:pt>
    <dgm:pt modelId="{1F993E41-7336-4952-9F82-9F36A131ABB3}" type="pres">
      <dgm:prSet presAssocID="{0770F8B8-BDE3-43ED-950A-B73B0557360C}" presName="spacer" presStyleCnt="0"/>
      <dgm:spPr/>
    </dgm:pt>
    <dgm:pt modelId="{043145FD-0027-4328-A091-D216BD5DE62A}" type="pres">
      <dgm:prSet presAssocID="{4F1FC35A-BB30-4B5C-ABDA-48E298059D71}" presName="parentText" presStyleLbl="node1" presStyleIdx="2" presStyleCnt="6">
        <dgm:presLayoutVars>
          <dgm:chMax val="0"/>
          <dgm:bulletEnabled val="1"/>
        </dgm:presLayoutVars>
      </dgm:prSet>
      <dgm:spPr/>
    </dgm:pt>
    <dgm:pt modelId="{8CD385CD-96BB-4774-81FB-B6749CC0254D}" type="pres">
      <dgm:prSet presAssocID="{2EA8664A-B206-4BEE-931A-FFF1859B4A90}" presName="spacer" presStyleCnt="0"/>
      <dgm:spPr/>
    </dgm:pt>
    <dgm:pt modelId="{990FA969-184D-4E66-A007-4ABA1001B8D2}" type="pres">
      <dgm:prSet presAssocID="{633E1BB6-AA5B-4539-93EA-02F0E881C151}" presName="parentText" presStyleLbl="node1" presStyleIdx="3" presStyleCnt="6">
        <dgm:presLayoutVars>
          <dgm:chMax val="0"/>
          <dgm:bulletEnabled val="1"/>
        </dgm:presLayoutVars>
      </dgm:prSet>
      <dgm:spPr/>
    </dgm:pt>
    <dgm:pt modelId="{7CA02271-BFD9-4503-A440-BF35E6B44F79}" type="pres">
      <dgm:prSet presAssocID="{FFF7997A-E349-4DD7-970F-F0374FAB7DA3}" presName="spacer" presStyleCnt="0"/>
      <dgm:spPr/>
    </dgm:pt>
    <dgm:pt modelId="{BE581FD3-16E7-43B6-9740-98A08A1ABB96}" type="pres">
      <dgm:prSet presAssocID="{78185FB8-E107-4581-9DB2-A6408225F48F}" presName="parentText" presStyleLbl="node1" presStyleIdx="4" presStyleCnt="6">
        <dgm:presLayoutVars>
          <dgm:chMax val="0"/>
          <dgm:bulletEnabled val="1"/>
        </dgm:presLayoutVars>
      </dgm:prSet>
      <dgm:spPr/>
    </dgm:pt>
    <dgm:pt modelId="{8A7BB78C-5E78-44D1-865A-850AB6D8A919}" type="pres">
      <dgm:prSet presAssocID="{B5267BAD-267F-4CDA-B8E1-F03137A4D115}" presName="spacer" presStyleCnt="0"/>
      <dgm:spPr/>
    </dgm:pt>
    <dgm:pt modelId="{DCB55069-543E-4DFA-859D-8ADC583A0F38}" type="pres">
      <dgm:prSet presAssocID="{B932DB5F-822F-46C6-A5F5-CB7B2D5B451C}" presName="parentText" presStyleLbl="node1" presStyleIdx="5" presStyleCnt="6">
        <dgm:presLayoutVars>
          <dgm:chMax val="0"/>
          <dgm:bulletEnabled val="1"/>
        </dgm:presLayoutVars>
      </dgm:prSet>
      <dgm:spPr/>
    </dgm:pt>
  </dgm:ptLst>
  <dgm:cxnLst>
    <dgm:cxn modelId="{BC64B309-120C-42EE-B8DE-88AD9CF1D337}" srcId="{9A5CC4A3-A1EE-495C-984E-D7006267FB51}" destId="{822F68B4-B480-482B-95C9-94AD21D5DCF8}" srcOrd="1" destOrd="0" parTransId="{BA72AA42-77FE-4229-981E-3ECA38A44292}" sibTransId="{0770F8B8-BDE3-43ED-950A-B73B0557360C}"/>
    <dgm:cxn modelId="{53D0122C-73F2-4489-A180-1BDE1178FE17}" type="presOf" srcId="{B932DB5F-822F-46C6-A5F5-CB7B2D5B451C}" destId="{DCB55069-543E-4DFA-859D-8ADC583A0F38}" srcOrd="0" destOrd="0" presId="urn:microsoft.com/office/officeart/2005/8/layout/vList2"/>
    <dgm:cxn modelId="{DA334C5C-6303-4071-8BD2-047CE7C90C57}" type="presOf" srcId="{822F68B4-B480-482B-95C9-94AD21D5DCF8}" destId="{6A9A2A57-1BE1-472D-9589-5F273AE67E8C}" srcOrd="0" destOrd="0" presId="urn:microsoft.com/office/officeart/2005/8/layout/vList2"/>
    <dgm:cxn modelId="{BDCC7A43-78AA-4BF3-9D5B-342AC1FBC693}" srcId="{9A5CC4A3-A1EE-495C-984E-D7006267FB51}" destId="{B932DB5F-822F-46C6-A5F5-CB7B2D5B451C}" srcOrd="5" destOrd="0" parTransId="{A89A024E-A933-4931-ABC5-2C265F6DAD7F}" sibTransId="{62E9E027-54E0-402D-AFA2-DB5E69E5BC98}"/>
    <dgm:cxn modelId="{206E046A-7745-4011-B480-225318085AC6}" srcId="{9A5CC4A3-A1EE-495C-984E-D7006267FB51}" destId="{66BD9480-6D73-4AC6-9F01-A6656BC2CE53}" srcOrd="0" destOrd="0" parTransId="{17C46C7C-5428-416A-955B-28828C5ECCA8}" sibTransId="{A208C6A4-8706-4E04-8E90-61D02C9A27E7}"/>
    <dgm:cxn modelId="{A2124D6B-CD09-42B9-88A0-D9E759DD2A2A}" srcId="{9A5CC4A3-A1EE-495C-984E-D7006267FB51}" destId="{78185FB8-E107-4581-9DB2-A6408225F48F}" srcOrd="4" destOrd="0" parTransId="{61C0C5AD-B20F-42ED-AFE0-393FAD2DCA4C}" sibTransId="{B5267BAD-267F-4CDA-B8E1-F03137A4D115}"/>
    <dgm:cxn modelId="{E2B86650-6A70-45E1-8250-AB2B78F1030E}" type="presOf" srcId="{9A5CC4A3-A1EE-495C-984E-D7006267FB51}" destId="{F5CB16C7-C393-41E5-A7CA-F4EDC9B20B53}" srcOrd="0" destOrd="0" presId="urn:microsoft.com/office/officeart/2005/8/layout/vList2"/>
    <dgm:cxn modelId="{D4002E9B-CFCE-4A1A-9108-F9AC3873D2B1}" srcId="{9A5CC4A3-A1EE-495C-984E-D7006267FB51}" destId="{633E1BB6-AA5B-4539-93EA-02F0E881C151}" srcOrd="3" destOrd="0" parTransId="{E19D3202-1EA4-486C-BEFB-84B6CB8B250D}" sibTransId="{FFF7997A-E349-4DD7-970F-F0374FAB7DA3}"/>
    <dgm:cxn modelId="{D31294AE-EC0D-4C3C-938D-1B8225323DAC}" srcId="{9A5CC4A3-A1EE-495C-984E-D7006267FB51}" destId="{4F1FC35A-BB30-4B5C-ABDA-48E298059D71}" srcOrd="2" destOrd="0" parTransId="{0AF2F943-C5B8-4C8C-A0BB-AC3A5B4875D2}" sibTransId="{2EA8664A-B206-4BEE-931A-FFF1859B4A90}"/>
    <dgm:cxn modelId="{6DEC59AF-AB22-451F-A883-EC710A93236B}" type="presOf" srcId="{78185FB8-E107-4581-9DB2-A6408225F48F}" destId="{BE581FD3-16E7-43B6-9740-98A08A1ABB96}" srcOrd="0" destOrd="0" presId="urn:microsoft.com/office/officeart/2005/8/layout/vList2"/>
    <dgm:cxn modelId="{8AC63DB2-0DD5-4F4C-806A-FBBAB961C44F}" type="presOf" srcId="{66BD9480-6D73-4AC6-9F01-A6656BC2CE53}" destId="{380BFE6B-0777-4818-956D-F1429005ECE7}" srcOrd="0" destOrd="0" presId="urn:microsoft.com/office/officeart/2005/8/layout/vList2"/>
    <dgm:cxn modelId="{440F42C9-A47A-414F-BE98-589E16BC134D}" type="presOf" srcId="{633E1BB6-AA5B-4539-93EA-02F0E881C151}" destId="{990FA969-184D-4E66-A007-4ABA1001B8D2}" srcOrd="0" destOrd="0" presId="urn:microsoft.com/office/officeart/2005/8/layout/vList2"/>
    <dgm:cxn modelId="{1C706BD9-A150-41F3-AF32-5A8D185A1EA2}" type="presOf" srcId="{4F1FC35A-BB30-4B5C-ABDA-48E298059D71}" destId="{043145FD-0027-4328-A091-D216BD5DE62A}" srcOrd="0" destOrd="0" presId="urn:microsoft.com/office/officeart/2005/8/layout/vList2"/>
    <dgm:cxn modelId="{4079148F-ABCA-4510-B1FB-A9D28151CF84}" type="presParOf" srcId="{F5CB16C7-C393-41E5-A7CA-F4EDC9B20B53}" destId="{380BFE6B-0777-4818-956D-F1429005ECE7}" srcOrd="0" destOrd="0" presId="urn:microsoft.com/office/officeart/2005/8/layout/vList2"/>
    <dgm:cxn modelId="{300345BE-468C-4B38-AA97-D59977D8CD0A}" type="presParOf" srcId="{F5CB16C7-C393-41E5-A7CA-F4EDC9B20B53}" destId="{7BB18EEC-D6EC-478E-9578-677DB30845A2}" srcOrd="1" destOrd="0" presId="urn:microsoft.com/office/officeart/2005/8/layout/vList2"/>
    <dgm:cxn modelId="{D129683E-5F7C-4F7D-A305-663C641A932E}" type="presParOf" srcId="{F5CB16C7-C393-41E5-A7CA-F4EDC9B20B53}" destId="{6A9A2A57-1BE1-472D-9589-5F273AE67E8C}" srcOrd="2" destOrd="0" presId="urn:microsoft.com/office/officeart/2005/8/layout/vList2"/>
    <dgm:cxn modelId="{F5317B7E-240B-4307-92BD-07B98ECB162A}" type="presParOf" srcId="{F5CB16C7-C393-41E5-A7CA-F4EDC9B20B53}" destId="{1F993E41-7336-4952-9F82-9F36A131ABB3}" srcOrd="3" destOrd="0" presId="urn:microsoft.com/office/officeart/2005/8/layout/vList2"/>
    <dgm:cxn modelId="{30538949-C6BC-4B59-A4E9-8B1EF035DF0E}" type="presParOf" srcId="{F5CB16C7-C393-41E5-A7CA-F4EDC9B20B53}" destId="{043145FD-0027-4328-A091-D216BD5DE62A}" srcOrd="4" destOrd="0" presId="urn:microsoft.com/office/officeart/2005/8/layout/vList2"/>
    <dgm:cxn modelId="{7D3A2373-06F5-4E93-9280-ECF658478C7E}" type="presParOf" srcId="{F5CB16C7-C393-41E5-A7CA-F4EDC9B20B53}" destId="{8CD385CD-96BB-4774-81FB-B6749CC0254D}" srcOrd="5" destOrd="0" presId="urn:microsoft.com/office/officeart/2005/8/layout/vList2"/>
    <dgm:cxn modelId="{1D6C2932-7C40-4D79-AB69-6F277CA96428}" type="presParOf" srcId="{F5CB16C7-C393-41E5-A7CA-F4EDC9B20B53}" destId="{990FA969-184D-4E66-A007-4ABA1001B8D2}" srcOrd="6" destOrd="0" presId="urn:microsoft.com/office/officeart/2005/8/layout/vList2"/>
    <dgm:cxn modelId="{C3939205-3E7A-40F7-BDD9-93DD095F8D8E}" type="presParOf" srcId="{F5CB16C7-C393-41E5-A7CA-F4EDC9B20B53}" destId="{7CA02271-BFD9-4503-A440-BF35E6B44F79}" srcOrd="7" destOrd="0" presId="urn:microsoft.com/office/officeart/2005/8/layout/vList2"/>
    <dgm:cxn modelId="{89211250-72B8-4C35-A9E0-54FB279DF4CC}" type="presParOf" srcId="{F5CB16C7-C393-41E5-A7CA-F4EDC9B20B53}" destId="{BE581FD3-16E7-43B6-9740-98A08A1ABB96}" srcOrd="8" destOrd="0" presId="urn:microsoft.com/office/officeart/2005/8/layout/vList2"/>
    <dgm:cxn modelId="{220FCFA9-0D08-411A-B5AF-0517F38FD2B9}" type="presParOf" srcId="{F5CB16C7-C393-41E5-A7CA-F4EDC9B20B53}" destId="{8A7BB78C-5E78-44D1-865A-850AB6D8A919}" srcOrd="9" destOrd="0" presId="urn:microsoft.com/office/officeart/2005/8/layout/vList2"/>
    <dgm:cxn modelId="{3269A2B3-72FF-4C0B-A26A-015D12C2A77D}" type="presParOf" srcId="{F5CB16C7-C393-41E5-A7CA-F4EDC9B20B53}" destId="{DCB55069-543E-4DFA-859D-8ADC583A0F3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204945D-8744-4427-B9D6-B3DE02D7E2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D69AE1-183C-4244-A45D-7A50C13F7C7E}">
      <dgm:prSet/>
      <dgm:spPr/>
      <dgm:t>
        <a:bodyPr/>
        <a:lstStyle/>
        <a:p>
          <a:r>
            <a:rPr lang="tr-TR" b="1"/>
            <a:t>Pareto Analizi'nin Aşamaları:</a:t>
          </a:r>
          <a:endParaRPr lang="en-US"/>
        </a:p>
      </dgm:t>
    </dgm:pt>
    <dgm:pt modelId="{7A5642AC-7303-4D1C-AC45-AAB8C04E439B}" type="parTrans" cxnId="{AAA6ECE6-5C92-488A-8E82-5109264EB918}">
      <dgm:prSet/>
      <dgm:spPr/>
      <dgm:t>
        <a:bodyPr/>
        <a:lstStyle/>
        <a:p>
          <a:endParaRPr lang="en-US"/>
        </a:p>
      </dgm:t>
    </dgm:pt>
    <dgm:pt modelId="{750D17AD-2C22-4848-8CB6-DCE269663653}" type="sibTrans" cxnId="{AAA6ECE6-5C92-488A-8E82-5109264EB918}">
      <dgm:prSet/>
      <dgm:spPr/>
      <dgm:t>
        <a:bodyPr/>
        <a:lstStyle/>
        <a:p>
          <a:endParaRPr lang="en-US"/>
        </a:p>
      </dgm:t>
    </dgm:pt>
    <dgm:pt modelId="{29EFA321-91E4-4909-93A7-41D910A399E4}">
      <dgm:prSet/>
      <dgm:spPr/>
      <dgm:t>
        <a:bodyPr/>
        <a:lstStyle/>
        <a:p>
          <a:r>
            <a:rPr lang="tr-TR" b="1"/>
            <a:t>Sorunun Tanımlanması:</a:t>
          </a:r>
          <a:r>
            <a:rPr lang="tr-TR"/>
            <a:t> Analiz edilecek problemin veya durumun net bir şekilde tanımlanması gerekir.</a:t>
          </a:r>
          <a:endParaRPr lang="en-US"/>
        </a:p>
      </dgm:t>
    </dgm:pt>
    <dgm:pt modelId="{CAF775E7-F309-4F64-B893-90DB82E24036}" type="parTrans" cxnId="{244F29A9-A1CE-433B-A316-787CDECB64BA}">
      <dgm:prSet/>
      <dgm:spPr/>
      <dgm:t>
        <a:bodyPr/>
        <a:lstStyle/>
        <a:p>
          <a:endParaRPr lang="en-US"/>
        </a:p>
      </dgm:t>
    </dgm:pt>
    <dgm:pt modelId="{21575F46-22C3-4847-B80E-E57D654C6A4F}" type="sibTrans" cxnId="{244F29A9-A1CE-433B-A316-787CDECB64BA}">
      <dgm:prSet/>
      <dgm:spPr/>
      <dgm:t>
        <a:bodyPr/>
        <a:lstStyle/>
        <a:p>
          <a:endParaRPr lang="en-US"/>
        </a:p>
      </dgm:t>
    </dgm:pt>
    <dgm:pt modelId="{A69BC1D8-0C07-40BB-A023-4166E0A61349}">
      <dgm:prSet/>
      <dgm:spPr/>
      <dgm:t>
        <a:bodyPr/>
        <a:lstStyle/>
        <a:p>
          <a:r>
            <a:rPr lang="tr-TR" b="1"/>
            <a:t>Veri Toplama:</a:t>
          </a:r>
          <a:r>
            <a:rPr lang="tr-TR"/>
            <a:t> Problemin olası nedenlerine ilişkin veri toplanır. Bu veriler anketler, mülakatlar, gözlemler veya geçmiş kayıtlar gibi çeşitli kaynaklardan elde edilebilir.</a:t>
          </a:r>
          <a:endParaRPr lang="en-US"/>
        </a:p>
      </dgm:t>
    </dgm:pt>
    <dgm:pt modelId="{877E3891-7C92-4047-8789-2A34231364F2}" type="parTrans" cxnId="{BD662DB5-C24E-480E-BE0F-724790DA5330}">
      <dgm:prSet/>
      <dgm:spPr/>
      <dgm:t>
        <a:bodyPr/>
        <a:lstStyle/>
        <a:p>
          <a:endParaRPr lang="en-US"/>
        </a:p>
      </dgm:t>
    </dgm:pt>
    <dgm:pt modelId="{32A92EE4-34A2-4975-83FF-D38A281CC07D}" type="sibTrans" cxnId="{BD662DB5-C24E-480E-BE0F-724790DA5330}">
      <dgm:prSet/>
      <dgm:spPr/>
      <dgm:t>
        <a:bodyPr/>
        <a:lstStyle/>
        <a:p>
          <a:endParaRPr lang="en-US"/>
        </a:p>
      </dgm:t>
    </dgm:pt>
    <dgm:pt modelId="{58C19769-A4EC-42F2-AD7C-0AEAD7DDF363}">
      <dgm:prSet/>
      <dgm:spPr/>
      <dgm:t>
        <a:bodyPr/>
        <a:lstStyle/>
        <a:p>
          <a:r>
            <a:rPr lang="tr-TR" b="1"/>
            <a:t>Verilerin Sınıflandırılması:</a:t>
          </a:r>
          <a:r>
            <a:rPr lang="tr-TR"/>
            <a:t> Toplanan veriler, etkisine göre kategorilere ayrılır ve her kategorinin toplam etkisi belirlenir.</a:t>
          </a:r>
          <a:endParaRPr lang="en-US"/>
        </a:p>
      </dgm:t>
    </dgm:pt>
    <dgm:pt modelId="{37537FD6-3598-490C-909F-5D647CDAAC51}" type="parTrans" cxnId="{EDAE084B-206A-44AC-A6AF-E3B796A3959B}">
      <dgm:prSet/>
      <dgm:spPr/>
      <dgm:t>
        <a:bodyPr/>
        <a:lstStyle/>
        <a:p>
          <a:endParaRPr lang="en-US"/>
        </a:p>
      </dgm:t>
    </dgm:pt>
    <dgm:pt modelId="{5701D3FD-777C-4B66-81E4-475AB9A69A8B}" type="sibTrans" cxnId="{EDAE084B-206A-44AC-A6AF-E3B796A3959B}">
      <dgm:prSet/>
      <dgm:spPr/>
      <dgm:t>
        <a:bodyPr/>
        <a:lstStyle/>
        <a:p>
          <a:endParaRPr lang="en-US"/>
        </a:p>
      </dgm:t>
    </dgm:pt>
    <dgm:pt modelId="{035B7272-3CD9-4B09-8F2B-5F31CD7390E1}">
      <dgm:prSet/>
      <dgm:spPr/>
      <dgm:t>
        <a:bodyPr/>
        <a:lstStyle/>
        <a:p>
          <a:r>
            <a:rPr lang="tr-TR" b="1"/>
            <a:t>Verilerin Görselleştirilmesi:</a:t>
          </a:r>
          <a:r>
            <a:rPr lang="tr-TR"/>
            <a:t> Pareto diyagramı adı verilen bir çubuk grafik kullanılarak veriler görselleştirilir. Bu grafikte, etkiye göre sıralanmış kategoriler x-ekseninde, etki oranları ise y-ekseninde gösterilir.</a:t>
          </a:r>
          <a:endParaRPr lang="en-US"/>
        </a:p>
      </dgm:t>
    </dgm:pt>
    <dgm:pt modelId="{A9A92130-D2F2-4519-9523-27404F7DFEBB}" type="parTrans" cxnId="{36D8C0F7-996B-41F7-AB5E-F725C701C6B6}">
      <dgm:prSet/>
      <dgm:spPr/>
      <dgm:t>
        <a:bodyPr/>
        <a:lstStyle/>
        <a:p>
          <a:endParaRPr lang="en-US"/>
        </a:p>
      </dgm:t>
    </dgm:pt>
    <dgm:pt modelId="{5A661F9C-14C3-46D0-B00A-7EDC6E57730B}" type="sibTrans" cxnId="{36D8C0F7-996B-41F7-AB5E-F725C701C6B6}">
      <dgm:prSet/>
      <dgm:spPr/>
      <dgm:t>
        <a:bodyPr/>
        <a:lstStyle/>
        <a:p>
          <a:endParaRPr lang="en-US"/>
        </a:p>
      </dgm:t>
    </dgm:pt>
    <dgm:pt modelId="{9482DAF4-3185-4380-9B33-E4562837D152}">
      <dgm:prSet/>
      <dgm:spPr/>
      <dgm:t>
        <a:bodyPr/>
        <a:lstStyle/>
        <a:p>
          <a:r>
            <a:rPr lang="tr-TR" b="1"/>
            <a:t>Analiz ve Sonuçlar:</a:t>
          </a:r>
          <a:r>
            <a:rPr lang="tr-TR"/>
            <a:t> Pareto diyagramı incelenerek, problemin en önemli nedenleri belirlenir. Bu bilgiler ışığında çözüm önerileri geliştirilir ve uygulanır.</a:t>
          </a:r>
          <a:endParaRPr lang="en-US"/>
        </a:p>
      </dgm:t>
    </dgm:pt>
    <dgm:pt modelId="{5527F15D-F42D-43D4-953F-BDCB7FF4B7B6}" type="parTrans" cxnId="{EFC95AFF-CAC1-4EA7-8331-6380452C17FC}">
      <dgm:prSet/>
      <dgm:spPr/>
      <dgm:t>
        <a:bodyPr/>
        <a:lstStyle/>
        <a:p>
          <a:endParaRPr lang="en-US"/>
        </a:p>
      </dgm:t>
    </dgm:pt>
    <dgm:pt modelId="{A022DE92-69F8-42BA-8B25-5D5AD16DFDC5}" type="sibTrans" cxnId="{EFC95AFF-CAC1-4EA7-8331-6380452C17FC}">
      <dgm:prSet/>
      <dgm:spPr/>
      <dgm:t>
        <a:bodyPr/>
        <a:lstStyle/>
        <a:p>
          <a:endParaRPr lang="en-US"/>
        </a:p>
      </dgm:t>
    </dgm:pt>
    <dgm:pt modelId="{37C5EC34-BC97-4278-9BDD-E801B93699E5}" type="pres">
      <dgm:prSet presAssocID="{0204945D-8744-4427-B9D6-B3DE02D7E2E4}" presName="linear" presStyleCnt="0">
        <dgm:presLayoutVars>
          <dgm:animLvl val="lvl"/>
          <dgm:resizeHandles val="exact"/>
        </dgm:presLayoutVars>
      </dgm:prSet>
      <dgm:spPr/>
    </dgm:pt>
    <dgm:pt modelId="{792AA4D9-E750-4044-82B2-559571E68F64}" type="pres">
      <dgm:prSet presAssocID="{37D69AE1-183C-4244-A45D-7A50C13F7C7E}" presName="parentText" presStyleLbl="node1" presStyleIdx="0" presStyleCnt="6">
        <dgm:presLayoutVars>
          <dgm:chMax val="0"/>
          <dgm:bulletEnabled val="1"/>
        </dgm:presLayoutVars>
      </dgm:prSet>
      <dgm:spPr/>
    </dgm:pt>
    <dgm:pt modelId="{9C1288C4-A9A4-4FF1-8334-798B10B300CE}" type="pres">
      <dgm:prSet presAssocID="{750D17AD-2C22-4848-8CB6-DCE269663653}" presName="spacer" presStyleCnt="0"/>
      <dgm:spPr/>
    </dgm:pt>
    <dgm:pt modelId="{4ACDAC17-6326-459B-9F0A-33BC9DC77B96}" type="pres">
      <dgm:prSet presAssocID="{29EFA321-91E4-4909-93A7-41D910A399E4}" presName="parentText" presStyleLbl="node1" presStyleIdx="1" presStyleCnt="6">
        <dgm:presLayoutVars>
          <dgm:chMax val="0"/>
          <dgm:bulletEnabled val="1"/>
        </dgm:presLayoutVars>
      </dgm:prSet>
      <dgm:spPr/>
    </dgm:pt>
    <dgm:pt modelId="{7F5841F1-8F72-4AB8-A4C4-495DCEF97004}" type="pres">
      <dgm:prSet presAssocID="{21575F46-22C3-4847-B80E-E57D654C6A4F}" presName="spacer" presStyleCnt="0"/>
      <dgm:spPr/>
    </dgm:pt>
    <dgm:pt modelId="{B827C3C0-A590-4901-A866-5A38DBB737B8}" type="pres">
      <dgm:prSet presAssocID="{A69BC1D8-0C07-40BB-A023-4166E0A61349}" presName="parentText" presStyleLbl="node1" presStyleIdx="2" presStyleCnt="6">
        <dgm:presLayoutVars>
          <dgm:chMax val="0"/>
          <dgm:bulletEnabled val="1"/>
        </dgm:presLayoutVars>
      </dgm:prSet>
      <dgm:spPr/>
    </dgm:pt>
    <dgm:pt modelId="{60A56362-F77B-4BFD-8F04-04EC3303E52B}" type="pres">
      <dgm:prSet presAssocID="{32A92EE4-34A2-4975-83FF-D38A281CC07D}" presName="spacer" presStyleCnt="0"/>
      <dgm:spPr/>
    </dgm:pt>
    <dgm:pt modelId="{B7F68EB6-B86A-4851-B049-F429370152EE}" type="pres">
      <dgm:prSet presAssocID="{58C19769-A4EC-42F2-AD7C-0AEAD7DDF363}" presName="parentText" presStyleLbl="node1" presStyleIdx="3" presStyleCnt="6">
        <dgm:presLayoutVars>
          <dgm:chMax val="0"/>
          <dgm:bulletEnabled val="1"/>
        </dgm:presLayoutVars>
      </dgm:prSet>
      <dgm:spPr/>
    </dgm:pt>
    <dgm:pt modelId="{0F4B8294-0BAA-4FA5-82E5-52D4B2B49516}" type="pres">
      <dgm:prSet presAssocID="{5701D3FD-777C-4B66-81E4-475AB9A69A8B}" presName="spacer" presStyleCnt="0"/>
      <dgm:spPr/>
    </dgm:pt>
    <dgm:pt modelId="{813B52E8-2409-459B-93AC-BFD49F41A790}" type="pres">
      <dgm:prSet presAssocID="{035B7272-3CD9-4B09-8F2B-5F31CD7390E1}" presName="parentText" presStyleLbl="node1" presStyleIdx="4" presStyleCnt="6">
        <dgm:presLayoutVars>
          <dgm:chMax val="0"/>
          <dgm:bulletEnabled val="1"/>
        </dgm:presLayoutVars>
      </dgm:prSet>
      <dgm:spPr/>
    </dgm:pt>
    <dgm:pt modelId="{EB84DAF5-5B87-41D9-BD63-96EA6C6E91AB}" type="pres">
      <dgm:prSet presAssocID="{5A661F9C-14C3-46D0-B00A-7EDC6E57730B}" presName="spacer" presStyleCnt="0"/>
      <dgm:spPr/>
    </dgm:pt>
    <dgm:pt modelId="{C143876A-FEF2-40F3-82A1-BF0D6DC7070A}" type="pres">
      <dgm:prSet presAssocID="{9482DAF4-3185-4380-9B33-E4562837D152}" presName="parentText" presStyleLbl="node1" presStyleIdx="5" presStyleCnt="6">
        <dgm:presLayoutVars>
          <dgm:chMax val="0"/>
          <dgm:bulletEnabled val="1"/>
        </dgm:presLayoutVars>
      </dgm:prSet>
      <dgm:spPr/>
    </dgm:pt>
  </dgm:ptLst>
  <dgm:cxnLst>
    <dgm:cxn modelId="{A2055E12-63C3-4CC5-93E2-18C862C9BBDB}" type="presOf" srcId="{A69BC1D8-0C07-40BB-A023-4166E0A61349}" destId="{B827C3C0-A590-4901-A866-5A38DBB737B8}" srcOrd="0" destOrd="0" presId="urn:microsoft.com/office/officeart/2005/8/layout/vList2"/>
    <dgm:cxn modelId="{2653F722-C4CD-4F2A-B255-FFF7C39709C9}" type="presOf" srcId="{0204945D-8744-4427-B9D6-B3DE02D7E2E4}" destId="{37C5EC34-BC97-4278-9BDD-E801B93699E5}" srcOrd="0" destOrd="0" presId="urn:microsoft.com/office/officeart/2005/8/layout/vList2"/>
    <dgm:cxn modelId="{49CBA335-B66C-4DA4-9894-269DDF850BF8}" type="presOf" srcId="{29EFA321-91E4-4909-93A7-41D910A399E4}" destId="{4ACDAC17-6326-459B-9F0A-33BC9DC77B96}" srcOrd="0" destOrd="0" presId="urn:microsoft.com/office/officeart/2005/8/layout/vList2"/>
    <dgm:cxn modelId="{BB059462-8FCE-4E95-AFD0-62B2D38D6891}" type="presOf" srcId="{37D69AE1-183C-4244-A45D-7A50C13F7C7E}" destId="{792AA4D9-E750-4044-82B2-559571E68F64}" srcOrd="0" destOrd="0" presId="urn:microsoft.com/office/officeart/2005/8/layout/vList2"/>
    <dgm:cxn modelId="{EDAE084B-206A-44AC-A6AF-E3B796A3959B}" srcId="{0204945D-8744-4427-B9D6-B3DE02D7E2E4}" destId="{58C19769-A4EC-42F2-AD7C-0AEAD7DDF363}" srcOrd="3" destOrd="0" parTransId="{37537FD6-3598-490C-909F-5D647CDAAC51}" sibTransId="{5701D3FD-777C-4B66-81E4-475AB9A69A8B}"/>
    <dgm:cxn modelId="{8E72BF92-2D03-48E5-BC00-A7FFAE4705D6}" type="presOf" srcId="{58C19769-A4EC-42F2-AD7C-0AEAD7DDF363}" destId="{B7F68EB6-B86A-4851-B049-F429370152EE}" srcOrd="0" destOrd="0" presId="urn:microsoft.com/office/officeart/2005/8/layout/vList2"/>
    <dgm:cxn modelId="{244F29A9-A1CE-433B-A316-787CDECB64BA}" srcId="{0204945D-8744-4427-B9D6-B3DE02D7E2E4}" destId="{29EFA321-91E4-4909-93A7-41D910A399E4}" srcOrd="1" destOrd="0" parTransId="{CAF775E7-F309-4F64-B893-90DB82E24036}" sibTransId="{21575F46-22C3-4847-B80E-E57D654C6A4F}"/>
    <dgm:cxn modelId="{BD662DB5-C24E-480E-BE0F-724790DA5330}" srcId="{0204945D-8744-4427-B9D6-B3DE02D7E2E4}" destId="{A69BC1D8-0C07-40BB-A023-4166E0A61349}" srcOrd="2" destOrd="0" parTransId="{877E3891-7C92-4047-8789-2A34231364F2}" sibTransId="{32A92EE4-34A2-4975-83FF-D38A281CC07D}"/>
    <dgm:cxn modelId="{C33648D4-D91D-47C8-BE47-5530FA4B49F3}" type="presOf" srcId="{9482DAF4-3185-4380-9B33-E4562837D152}" destId="{C143876A-FEF2-40F3-82A1-BF0D6DC7070A}" srcOrd="0" destOrd="0" presId="urn:microsoft.com/office/officeart/2005/8/layout/vList2"/>
    <dgm:cxn modelId="{8642C9DC-47AB-40B6-99C6-CD7788E8F808}" type="presOf" srcId="{035B7272-3CD9-4B09-8F2B-5F31CD7390E1}" destId="{813B52E8-2409-459B-93AC-BFD49F41A790}" srcOrd="0" destOrd="0" presId="urn:microsoft.com/office/officeart/2005/8/layout/vList2"/>
    <dgm:cxn modelId="{AAA6ECE6-5C92-488A-8E82-5109264EB918}" srcId="{0204945D-8744-4427-B9D6-B3DE02D7E2E4}" destId="{37D69AE1-183C-4244-A45D-7A50C13F7C7E}" srcOrd="0" destOrd="0" parTransId="{7A5642AC-7303-4D1C-AC45-AAB8C04E439B}" sibTransId="{750D17AD-2C22-4848-8CB6-DCE269663653}"/>
    <dgm:cxn modelId="{36D8C0F7-996B-41F7-AB5E-F725C701C6B6}" srcId="{0204945D-8744-4427-B9D6-B3DE02D7E2E4}" destId="{035B7272-3CD9-4B09-8F2B-5F31CD7390E1}" srcOrd="4" destOrd="0" parTransId="{A9A92130-D2F2-4519-9523-27404F7DFEBB}" sibTransId="{5A661F9C-14C3-46D0-B00A-7EDC6E57730B}"/>
    <dgm:cxn modelId="{EFC95AFF-CAC1-4EA7-8331-6380452C17FC}" srcId="{0204945D-8744-4427-B9D6-B3DE02D7E2E4}" destId="{9482DAF4-3185-4380-9B33-E4562837D152}" srcOrd="5" destOrd="0" parTransId="{5527F15D-F42D-43D4-953F-BDCB7FF4B7B6}" sibTransId="{A022DE92-69F8-42BA-8B25-5D5AD16DFDC5}"/>
    <dgm:cxn modelId="{D6517DCE-1653-4324-94A5-8470445A0D26}" type="presParOf" srcId="{37C5EC34-BC97-4278-9BDD-E801B93699E5}" destId="{792AA4D9-E750-4044-82B2-559571E68F64}" srcOrd="0" destOrd="0" presId="urn:microsoft.com/office/officeart/2005/8/layout/vList2"/>
    <dgm:cxn modelId="{345051A3-B7D8-493B-A0FA-28EE2E3B99E4}" type="presParOf" srcId="{37C5EC34-BC97-4278-9BDD-E801B93699E5}" destId="{9C1288C4-A9A4-4FF1-8334-798B10B300CE}" srcOrd="1" destOrd="0" presId="urn:microsoft.com/office/officeart/2005/8/layout/vList2"/>
    <dgm:cxn modelId="{64DD302B-4084-40A9-86D2-CAC6B4AB2577}" type="presParOf" srcId="{37C5EC34-BC97-4278-9BDD-E801B93699E5}" destId="{4ACDAC17-6326-459B-9F0A-33BC9DC77B96}" srcOrd="2" destOrd="0" presId="urn:microsoft.com/office/officeart/2005/8/layout/vList2"/>
    <dgm:cxn modelId="{FFA0754E-33DA-4047-A112-176D03958D8F}" type="presParOf" srcId="{37C5EC34-BC97-4278-9BDD-E801B93699E5}" destId="{7F5841F1-8F72-4AB8-A4C4-495DCEF97004}" srcOrd="3" destOrd="0" presId="urn:microsoft.com/office/officeart/2005/8/layout/vList2"/>
    <dgm:cxn modelId="{6AF21C29-A38E-45CD-AF74-857FBEE67A91}" type="presParOf" srcId="{37C5EC34-BC97-4278-9BDD-E801B93699E5}" destId="{B827C3C0-A590-4901-A866-5A38DBB737B8}" srcOrd="4" destOrd="0" presId="urn:microsoft.com/office/officeart/2005/8/layout/vList2"/>
    <dgm:cxn modelId="{401A7ED2-AD0C-4177-8E0E-E742DD695F5E}" type="presParOf" srcId="{37C5EC34-BC97-4278-9BDD-E801B93699E5}" destId="{60A56362-F77B-4BFD-8F04-04EC3303E52B}" srcOrd="5" destOrd="0" presId="urn:microsoft.com/office/officeart/2005/8/layout/vList2"/>
    <dgm:cxn modelId="{885ABDAE-93DD-44A8-A5DE-2DB9C4956C02}" type="presParOf" srcId="{37C5EC34-BC97-4278-9BDD-E801B93699E5}" destId="{B7F68EB6-B86A-4851-B049-F429370152EE}" srcOrd="6" destOrd="0" presId="urn:microsoft.com/office/officeart/2005/8/layout/vList2"/>
    <dgm:cxn modelId="{E368573F-BEA9-4839-8439-900C18FB52DE}" type="presParOf" srcId="{37C5EC34-BC97-4278-9BDD-E801B93699E5}" destId="{0F4B8294-0BAA-4FA5-82E5-52D4B2B49516}" srcOrd="7" destOrd="0" presId="urn:microsoft.com/office/officeart/2005/8/layout/vList2"/>
    <dgm:cxn modelId="{DD095EBC-D601-4246-B0C2-82910B1264E3}" type="presParOf" srcId="{37C5EC34-BC97-4278-9BDD-E801B93699E5}" destId="{813B52E8-2409-459B-93AC-BFD49F41A790}" srcOrd="8" destOrd="0" presId="urn:microsoft.com/office/officeart/2005/8/layout/vList2"/>
    <dgm:cxn modelId="{1CB73EDF-719F-4EB6-9975-AAD3C4566AAE}" type="presParOf" srcId="{37C5EC34-BC97-4278-9BDD-E801B93699E5}" destId="{EB84DAF5-5B87-41D9-BD63-96EA6C6E91AB}" srcOrd="9" destOrd="0" presId="urn:microsoft.com/office/officeart/2005/8/layout/vList2"/>
    <dgm:cxn modelId="{14E9BA49-2164-4937-9F32-762FA0AAF8EA}" type="presParOf" srcId="{37C5EC34-BC97-4278-9BDD-E801B93699E5}" destId="{C143876A-FEF2-40F3-82A1-BF0D6DC7070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F5FF07C-3B04-40C5-B6FB-E37B9BA4318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30BCA61-1804-4D75-B7CE-0471AA1746AD}">
      <dgm:prSet/>
      <dgm:spPr/>
      <dgm:t>
        <a:bodyPr/>
        <a:lstStyle/>
        <a:p>
          <a:r>
            <a:rPr lang="tr-TR" b="1" i="0" baseline="0"/>
            <a:t>ABC Yaklaşımı:</a:t>
          </a:r>
          <a:r>
            <a:rPr lang="tr-TR" b="0" i="0" baseline="0"/>
            <a:t> Görevlerinizi önemine göre A, B ve C kategorilerine ayırarak önceliklendirin. </a:t>
          </a:r>
          <a:endParaRPr lang="en-US"/>
        </a:p>
      </dgm:t>
    </dgm:pt>
    <dgm:pt modelId="{B0EE5065-9F86-4E03-B7A4-12FDD90DCA62}" type="parTrans" cxnId="{3A25294B-6E19-425D-B7EC-2931E645D449}">
      <dgm:prSet/>
      <dgm:spPr/>
      <dgm:t>
        <a:bodyPr/>
        <a:lstStyle/>
        <a:p>
          <a:endParaRPr lang="en-US"/>
        </a:p>
      </dgm:t>
    </dgm:pt>
    <dgm:pt modelId="{4FE3BEA6-707B-4BED-8A69-4F7AD94E6A3F}" type="sibTrans" cxnId="{3A25294B-6E19-425D-B7EC-2931E645D449}">
      <dgm:prSet/>
      <dgm:spPr/>
      <dgm:t>
        <a:bodyPr/>
        <a:lstStyle/>
        <a:p>
          <a:endParaRPr lang="en-US"/>
        </a:p>
      </dgm:t>
    </dgm:pt>
    <dgm:pt modelId="{37B6508E-457C-4456-AF88-66704AA2716B}">
      <dgm:prSet/>
      <dgm:spPr/>
      <dgm:t>
        <a:bodyPr/>
        <a:lstStyle/>
        <a:p>
          <a:r>
            <a:rPr lang="tr-TR" b="1" i="0" baseline="0"/>
            <a:t>Kanban Yöntemi:</a:t>
          </a:r>
          <a:r>
            <a:rPr lang="tr-TR" b="0" i="0" baseline="0"/>
            <a:t> Görevlerinizi görselleştirmek ve ilerlemenizi takip etmek için bir Kanban panosu kullanın. </a:t>
          </a:r>
          <a:endParaRPr lang="en-US"/>
        </a:p>
      </dgm:t>
    </dgm:pt>
    <dgm:pt modelId="{3C829947-2610-4DEC-90A0-2AEC628A1C4F}" type="parTrans" cxnId="{B8BDDF1A-D379-49CC-BF8E-C6A6BA8E261A}">
      <dgm:prSet/>
      <dgm:spPr/>
      <dgm:t>
        <a:bodyPr/>
        <a:lstStyle/>
        <a:p>
          <a:endParaRPr lang="en-US"/>
        </a:p>
      </dgm:t>
    </dgm:pt>
    <dgm:pt modelId="{A7AFEE5E-7CF1-413A-8314-601D4B3902C4}" type="sibTrans" cxnId="{B8BDDF1A-D379-49CC-BF8E-C6A6BA8E261A}">
      <dgm:prSet/>
      <dgm:spPr/>
      <dgm:t>
        <a:bodyPr/>
        <a:lstStyle/>
        <a:p>
          <a:endParaRPr lang="en-US"/>
        </a:p>
      </dgm:t>
    </dgm:pt>
    <dgm:pt modelId="{D2271D6F-2AFB-4A77-8F74-1B093AF8FA42}">
      <dgm:prSet/>
      <dgm:spPr/>
      <dgm:t>
        <a:bodyPr/>
        <a:lstStyle/>
        <a:p>
          <a:r>
            <a:rPr lang="tr-TR" b="1" i="0" baseline="0"/>
            <a:t>GTD (Getting Things Done):</a:t>
          </a:r>
          <a:r>
            <a:rPr lang="tr-TR" b="0" i="0" baseline="0"/>
            <a:t> Görevlerinizi organize etmek ve yönetmek için bir sistem kullanın. </a:t>
          </a:r>
          <a:endParaRPr lang="en-US"/>
        </a:p>
      </dgm:t>
    </dgm:pt>
    <dgm:pt modelId="{94D27A3F-E5D6-4745-9BB5-9E64E7084F35}" type="parTrans" cxnId="{94125F85-6667-4329-A0FD-84D4ECE68090}">
      <dgm:prSet/>
      <dgm:spPr/>
      <dgm:t>
        <a:bodyPr/>
        <a:lstStyle/>
        <a:p>
          <a:endParaRPr lang="en-US"/>
        </a:p>
      </dgm:t>
    </dgm:pt>
    <dgm:pt modelId="{3AFF9E3C-1C9A-4417-9394-54FFB8F2A197}" type="sibTrans" cxnId="{94125F85-6667-4329-A0FD-84D4ECE68090}">
      <dgm:prSet/>
      <dgm:spPr/>
      <dgm:t>
        <a:bodyPr/>
        <a:lstStyle/>
        <a:p>
          <a:endParaRPr lang="en-US"/>
        </a:p>
      </dgm:t>
    </dgm:pt>
    <dgm:pt modelId="{EDEFD04F-1CFF-4D26-A51B-8B2A18759809}">
      <dgm:prSet/>
      <dgm:spPr/>
      <dgm:t>
        <a:bodyPr/>
        <a:lstStyle/>
        <a:p>
          <a:r>
            <a:rPr lang="tr-TR" b="1" i="0" baseline="0"/>
            <a:t>Zaman Bokslama:</a:t>
          </a:r>
          <a:r>
            <a:rPr lang="tr-TR" b="0" i="0" baseline="0"/>
            <a:t> Her bir görev için belirli bir zaman sınırı belirleyin ve o zaman sınırı içinde görevi tamamlamaya çalışın. </a:t>
          </a:r>
          <a:endParaRPr lang="en-US"/>
        </a:p>
      </dgm:t>
    </dgm:pt>
    <dgm:pt modelId="{8AB4B9C7-BC9C-4FCA-81FC-DE4A3BFEC84A}" type="parTrans" cxnId="{55F4EE4D-90FB-4F41-BC07-BBE3ABB04E2C}">
      <dgm:prSet/>
      <dgm:spPr/>
      <dgm:t>
        <a:bodyPr/>
        <a:lstStyle/>
        <a:p>
          <a:endParaRPr lang="en-US"/>
        </a:p>
      </dgm:t>
    </dgm:pt>
    <dgm:pt modelId="{E5D2398B-3793-4E01-AD4D-E02CE2169FEB}" type="sibTrans" cxnId="{55F4EE4D-90FB-4F41-BC07-BBE3ABB04E2C}">
      <dgm:prSet/>
      <dgm:spPr/>
      <dgm:t>
        <a:bodyPr/>
        <a:lstStyle/>
        <a:p>
          <a:endParaRPr lang="en-US"/>
        </a:p>
      </dgm:t>
    </dgm:pt>
    <dgm:pt modelId="{B8E3942B-09A2-4D98-AFBE-E38D421D25ED}">
      <dgm:prSet/>
      <dgm:spPr/>
      <dgm:t>
        <a:bodyPr/>
        <a:lstStyle/>
        <a:p>
          <a:r>
            <a:rPr lang="tr-TR" b="1" i="0" baseline="0"/>
            <a:t>Zaman Bükme:</a:t>
          </a:r>
          <a:r>
            <a:rPr lang="tr-TR" b="0" i="0" baseline="0"/>
            <a:t> Dikkatinizi dağıtacak şeyleri ortadan kaldırarak ve odaklanmanızı artırarak zamanınızı daha verimli kullanın. </a:t>
          </a:r>
          <a:endParaRPr lang="en-US"/>
        </a:p>
      </dgm:t>
    </dgm:pt>
    <dgm:pt modelId="{2A7AEE10-A172-40C6-B172-4D23F6F27947}" type="parTrans" cxnId="{670CD757-C988-44E2-8DD8-27E2167C0DC0}">
      <dgm:prSet/>
      <dgm:spPr/>
      <dgm:t>
        <a:bodyPr/>
        <a:lstStyle/>
        <a:p>
          <a:endParaRPr lang="en-US"/>
        </a:p>
      </dgm:t>
    </dgm:pt>
    <dgm:pt modelId="{1DCC3585-18CE-4C48-B8A9-3D0481E841E5}" type="sibTrans" cxnId="{670CD757-C988-44E2-8DD8-27E2167C0DC0}">
      <dgm:prSet/>
      <dgm:spPr/>
      <dgm:t>
        <a:bodyPr/>
        <a:lstStyle/>
        <a:p>
          <a:endParaRPr lang="en-US"/>
        </a:p>
      </dgm:t>
    </dgm:pt>
    <dgm:pt modelId="{29FFC0E0-A6BF-44D0-AEC7-C6BB237CD030}" type="pres">
      <dgm:prSet presAssocID="{5F5FF07C-3B04-40C5-B6FB-E37B9BA4318D}" presName="linear" presStyleCnt="0">
        <dgm:presLayoutVars>
          <dgm:animLvl val="lvl"/>
          <dgm:resizeHandles val="exact"/>
        </dgm:presLayoutVars>
      </dgm:prSet>
      <dgm:spPr/>
    </dgm:pt>
    <dgm:pt modelId="{F3B1A078-7D3A-47A0-9FF3-18F29E9114D8}" type="pres">
      <dgm:prSet presAssocID="{F30BCA61-1804-4D75-B7CE-0471AA1746AD}" presName="parentText" presStyleLbl="node1" presStyleIdx="0" presStyleCnt="5">
        <dgm:presLayoutVars>
          <dgm:chMax val="0"/>
          <dgm:bulletEnabled val="1"/>
        </dgm:presLayoutVars>
      </dgm:prSet>
      <dgm:spPr/>
    </dgm:pt>
    <dgm:pt modelId="{DC7A95C4-E1B4-4FE2-8A5D-950990B8FE3D}" type="pres">
      <dgm:prSet presAssocID="{4FE3BEA6-707B-4BED-8A69-4F7AD94E6A3F}" presName="spacer" presStyleCnt="0"/>
      <dgm:spPr/>
    </dgm:pt>
    <dgm:pt modelId="{44172B3D-4C75-47F2-ADAD-6491114C6BDF}" type="pres">
      <dgm:prSet presAssocID="{37B6508E-457C-4456-AF88-66704AA2716B}" presName="parentText" presStyleLbl="node1" presStyleIdx="1" presStyleCnt="5">
        <dgm:presLayoutVars>
          <dgm:chMax val="0"/>
          <dgm:bulletEnabled val="1"/>
        </dgm:presLayoutVars>
      </dgm:prSet>
      <dgm:spPr/>
    </dgm:pt>
    <dgm:pt modelId="{BE5817D8-0F37-479C-8074-E5D59707AF32}" type="pres">
      <dgm:prSet presAssocID="{A7AFEE5E-7CF1-413A-8314-601D4B3902C4}" presName="spacer" presStyleCnt="0"/>
      <dgm:spPr/>
    </dgm:pt>
    <dgm:pt modelId="{759903FB-14DC-4130-9215-5375103A1209}" type="pres">
      <dgm:prSet presAssocID="{D2271D6F-2AFB-4A77-8F74-1B093AF8FA42}" presName="parentText" presStyleLbl="node1" presStyleIdx="2" presStyleCnt="5">
        <dgm:presLayoutVars>
          <dgm:chMax val="0"/>
          <dgm:bulletEnabled val="1"/>
        </dgm:presLayoutVars>
      </dgm:prSet>
      <dgm:spPr/>
    </dgm:pt>
    <dgm:pt modelId="{5990A5C7-CEBD-4FA6-838D-1BF881446D8A}" type="pres">
      <dgm:prSet presAssocID="{3AFF9E3C-1C9A-4417-9394-54FFB8F2A197}" presName="spacer" presStyleCnt="0"/>
      <dgm:spPr/>
    </dgm:pt>
    <dgm:pt modelId="{ED6156A1-F59A-4A2F-8F31-D3F0BBAEDED5}" type="pres">
      <dgm:prSet presAssocID="{EDEFD04F-1CFF-4D26-A51B-8B2A18759809}" presName="parentText" presStyleLbl="node1" presStyleIdx="3" presStyleCnt="5">
        <dgm:presLayoutVars>
          <dgm:chMax val="0"/>
          <dgm:bulletEnabled val="1"/>
        </dgm:presLayoutVars>
      </dgm:prSet>
      <dgm:spPr/>
    </dgm:pt>
    <dgm:pt modelId="{DEE075C0-4083-4FAE-A68D-95FFADE7F892}" type="pres">
      <dgm:prSet presAssocID="{E5D2398B-3793-4E01-AD4D-E02CE2169FEB}" presName="spacer" presStyleCnt="0"/>
      <dgm:spPr/>
    </dgm:pt>
    <dgm:pt modelId="{CD69CDDF-97B7-43D8-930D-EFDF6E225463}" type="pres">
      <dgm:prSet presAssocID="{B8E3942B-09A2-4D98-AFBE-E38D421D25ED}" presName="parentText" presStyleLbl="node1" presStyleIdx="4" presStyleCnt="5">
        <dgm:presLayoutVars>
          <dgm:chMax val="0"/>
          <dgm:bulletEnabled val="1"/>
        </dgm:presLayoutVars>
      </dgm:prSet>
      <dgm:spPr/>
    </dgm:pt>
  </dgm:ptLst>
  <dgm:cxnLst>
    <dgm:cxn modelId="{B8BDDF1A-D379-49CC-BF8E-C6A6BA8E261A}" srcId="{5F5FF07C-3B04-40C5-B6FB-E37B9BA4318D}" destId="{37B6508E-457C-4456-AF88-66704AA2716B}" srcOrd="1" destOrd="0" parTransId="{3C829947-2610-4DEC-90A0-2AEC628A1C4F}" sibTransId="{A7AFEE5E-7CF1-413A-8314-601D4B3902C4}"/>
    <dgm:cxn modelId="{D2388B5C-DBA5-4289-A009-440BC6A43E6B}" type="presOf" srcId="{EDEFD04F-1CFF-4D26-A51B-8B2A18759809}" destId="{ED6156A1-F59A-4A2F-8F31-D3F0BBAEDED5}" srcOrd="0" destOrd="0" presId="urn:microsoft.com/office/officeart/2005/8/layout/vList2"/>
    <dgm:cxn modelId="{FEF9C842-3E22-4521-AEBA-9862E39ACDBD}" type="presOf" srcId="{37B6508E-457C-4456-AF88-66704AA2716B}" destId="{44172B3D-4C75-47F2-ADAD-6491114C6BDF}" srcOrd="0" destOrd="0" presId="urn:microsoft.com/office/officeart/2005/8/layout/vList2"/>
    <dgm:cxn modelId="{CFEA1947-C79E-4238-AD52-B00F1025D3EC}" type="presOf" srcId="{D2271D6F-2AFB-4A77-8F74-1B093AF8FA42}" destId="{759903FB-14DC-4130-9215-5375103A1209}" srcOrd="0" destOrd="0" presId="urn:microsoft.com/office/officeart/2005/8/layout/vList2"/>
    <dgm:cxn modelId="{3A25294B-6E19-425D-B7EC-2931E645D449}" srcId="{5F5FF07C-3B04-40C5-B6FB-E37B9BA4318D}" destId="{F30BCA61-1804-4D75-B7CE-0471AA1746AD}" srcOrd="0" destOrd="0" parTransId="{B0EE5065-9F86-4E03-B7A4-12FDD90DCA62}" sibTransId="{4FE3BEA6-707B-4BED-8A69-4F7AD94E6A3F}"/>
    <dgm:cxn modelId="{55F4EE4D-90FB-4F41-BC07-BBE3ABB04E2C}" srcId="{5F5FF07C-3B04-40C5-B6FB-E37B9BA4318D}" destId="{EDEFD04F-1CFF-4D26-A51B-8B2A18759809}" srcOrd="3" destOrd="0" parTransId="{8AB4B9C7-BC9C-4FCA-81FC-DE4A3BFEC84A}" sibTransId="{E5D2398B-3793-4E01-AD4D-E02CE2169FEB}"/>
    <dgm:cxn modelId="{670CD757-C988-44E2-8DD8-27E2167C0DC0}" srcId="{5F5FF07C-3B04-40C5-B6FB-E37B9BA4318D}" destId="{B8E3942B-09A2-4D98-AFBE-E38D421D25ED}" srcOrd="4" destOrd="0" parTransId="{2A7AEE10-A172-40C6-B172-4D23F6F27947}" sibTransId="{1DCC3585-18CE-4C48-B8A9-3D0481E841E5}"/>
    <dgm:cxn modelId="{94125F85-6667-4329-A0FD-84D4ECE68090}" srcId="{5F5FF07C-3B04-40C5-B6FB-E37B9BA4318D}" destId="{D2271D6F-2AFB-4A77-8F74-1B093AF8FA42}" srcOrd="2" destOrd="0" parTransId="{94D27A3F-E5D6-4745-9BB5-9E64E7084F35}" sibTransId="{3AFF9E3C-1C9A-4417-9394-54FFB8F2A197}"/>
    <dgm:cxn modelId="{A363AEB9-07C5-416E-A0BB-10787E310271}" type="presOf" srcId="{5F5FF07C-3B04-40C5-B6FB-E37B9BA4318D}" destId="{29FFC0E0-A6BF-44D0-AEC7-C6BB237CD030}" srcOrd="0" destOrd="0" presId="urn:microsoft.com/office/officeart/2005/8/layout/vList2"/>
    <dgm:cxn modelId="{5F17EDC2-209F-4A49-8ACE-D7CB10795932}" type="presOf" srcId="{B8E3942B-09A2-4D98-AFBE-E38D421D25ED}" destId="{CD69CDDF-97B7-43D8-930D-EFDF6E225463}" srcOrd="0" destOrd="0" presId="urn:microsoft.com/office/officeart/2005/8/layout/vList2"/>
    <dgm:cxn modelId="{30E365D1-5BCF-4E72-8801-F561EDEB2FB5}" type="presOf" srcId="{F30BCA61-1804-4D75-B7CE-0471AA1746AD}" destId="{F3B1A078-7D3A-47A0-9FF3-18F29E9114D8}" srcOrd="0" destOrd="0" presId="urn:microsoft.com/office/officeart/2005/8/layout/vList2"/>
    <dgm:cxn modelId="{3D414DB8-BD0A-471E-8087-5E2466A8B7D3}" type="presParOf" srcId="{29FFC0E0-A6BF-44D0-AEC7-C6BB237CD030}" destId="{F3B1A078-7D3A-47A0-9FF3-18F29E9114D8}" srcOrd="0" destOrd="0" presId="urn:microsoft.com/office/officeart/2005/8/layout/vList2"/>
    <dgm:cxn modelId="{77687D60-7FBD-4BDA-A1FB-6B7694DDC7EB}" type="presParOf" srcId="{29FFC0E0-A6BF-44D0-AEC7-C6BB237CD030}" destId="{DC7A95C4-E1B4-4FE2-8A5D-950990B8FE3D}" srcOrd="1" destOrd="0" presId="urn:microsoft.com/office/officeart/2005/8/layout/vList2"/>
    <dgm:cxn modelId="{F91BC52D-D3B2-4EC5-9F94-694BB051A509}" type="presParOf" srcId="{29FFC0E0-A6BF-44D0-AEC7-C6BB237CD030}" destId="{44172B3D-4C75-47F2-ADAD-6491114C6BDF}" srcOrd="2" destOrd="0" presId="urn:microsoft.com/office/officeart/2005/8/layout/vList2"/>
    <dgm:cxn modelId="{EF9BB6F4-6AEB-48BD-9C46-ACECA6D2DE75}" type="presParOf" srcId="{29FFC0E0-A6BF-44D0-AEC7-C6BB237CD030}" destId="{BE5817D8-0F37-479C-8074-E5D59707AF32}" srcOrd="3" destOrd="0" presId="urn:microsoft.com/office/officeart/2005/8/layout/vList2"/>
    <dgm:cxn modelId="{936FD12A-8781-454B-B75E-8778B6A4273A}" type="presParOf" srcId="{29FFC0E0-A6BF-44D0-AEC7-C6BB237CD030}" destId="{759903FB-14DC-4130-9215-5375103A1209}" srcOrd="4" destOrd="0" presId="urn:microsoft.com/office/officeart/2005/8/layout/vList2"/>
    <dgm:cxn modelId="{C4F618C2-EEF8-46DC-A310-ACB31F5F77AC}" type="presParOf" srcId="{29FFC0E0-A6BF-44D0-AEC7-C6BB237CD030}" destId="{5990A5C7-CEBD-4FA6-838D-1BF881446D8A}" srcOrd="5" destOrd="0" presId="urn:microsoft.com/office/officeart/2005/8/layout/vList2"/>
    <dgm:cxn modelId="{0D847704-5BEE-4A5C-825A-1FCC6268D9AF}" type="presParOf" srcId="{29FFC0E0-A6BF-44D0-AEC7-C6BB237CD030}" destId="{ED6156A1-F59A-4A2F-8F31-D3F0BBAEDED5}" srcOrd="6" destOrd="0" presId="urn:microsoft.com/office/officeart/2005/8/layout/vList2"/>
    <dgm:cxn modelId="{7D95647D-E67C-46E0-BCA7-7234D45D0367}" type="presParOf" srcId="{29FFC0E0-A6BF-44D0-AEC7-C6BB237CD030}" destId="{DEE075C0-4083-4FAE-A68D-95FFADE7F892}" srcOrd="7" destOrd="0" presId="urn:microsoft.com/office/officeart/2005/8/layout/vList2"/>
    <dgm:cxn modelId="{C7422351-B8C8-4733-B17C-3CB6E4CAFD7B}" type="presParOf" srcId="{29FFC0E0-A6BF-44D0-AEC7-C6BB237CD030}" destId="{CD69CDDF-97B7-43D8-930D-EFDF6E22546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90B7FB1-5D4B-4DAD-8449-84A64AA2E605}"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60C5B2C-1BE9-4A26-BC54-F44D9E221F67}">
      <dgm:prSet/>
      <dgm:spPr/>
      <dgm:t>
        <a:bodyPr/>
        <a:lstStyle/>
        <a:p>
          <a:r>
            <a:rPr lang="tr-TR"/>
            <a:t>Gün içinde neden bölünürüz?</a:t>
          </a:r>
          <a:endParaRPr lang="en-US"/>
        </a:p>
      </dgm:t>
    </dgm:pt>
    <dgm:pt modelId="{0311E622-B317-4CD6-85FD-CCD3A0175413}" type="parTrans" cxnId="{D4D97B6B-264F-4062-BBCD-F8F824B92EE7}">
      <dgm:prSet/>
      <dgm:spPr/>
      <dgm:t>
        <a:bodyPr/>
        <a:lstStyle/>
        <a:p>
          <a:endParaRPr lang="en-US"/>
        </a:p>
      </dgm:t>
    </dgm:pt>
    <dgm:pt modelId="{F0C26C59-01F4-4A34-9A07-EBE6AB184317}" type="sibTrans" cxnId="{D4D97B6B-264F-4062-BBCD-F8F824B92EE7}">
      <dgm:prSet/>
      <dgm:spPr/>
      <dgm:t>
        <a:bodyPr/>
        <a:lstStyle/>
        <a:p>
          <a:endParaRPr lang="en-US"/>
        </a:p>
      </dgm:t>
    </dgm:pt>
    <dgm:pt modelId="{E1DED11D-3105-4F46-AE25-6F9C2465BB64}">
      <dgm:prSet/>
      <dgm:spPr/>
      <dgm:t>
        <a:bodyPr/>
        <a:lstStyle/>
        <a:p>
          <a:r>
            <a:rPr lang="tr-TR"/>
            <a:t>Telefon</a:t>
          </a:r>
          <a:endParaRPr lang="en-US"/>
        </a:p>
      </dgm:t>
    </dgm:pt>
    <dgm:pt modelId="{030E7DDC-44D8-4179-BECA-1A5C29CE2817}" type="parTrans" cxnId="{565C3FA9-5C53-40E0-958D-05DCA2646020}">
      <dgm:prSet/>
      <dgm:spPr/>
      <dgm:t>
        <a:bodyPr/>
        <a:lstStyle/>
        <a:p>
          <a:endParaRPr lang="en-US"/>
        </a:p>
      </dgm:t>
    </dgm:pt>
    <dgm:pt modelId="{585E3A52-1E5D-41D9-B81F-5FF3362F6E50}" type="sibTrans" cxnId="{565C3FA9-5C53-40E0-958D-05DCA2646020}">
      <dgm:prSet/>
      <dgm:spPr/>
      <dgm:t>
        <a:bodyPr/>
        <a:lstStyle/>
        <a:p>
          <a:endParaRPr lang="en-US"/>
        </a:p>
      </dgm:t>
    </dgm:pt>
    <dgm:pt modelId="{2473A528-4399-45BC-9D83-789FD728CFAE}">
      <dgm:prSet/>
      <dgm:spPr/>
      <dgm:t>
        <a:bodyPr/>
        <a:lstStyle/>
        <a:p>
          <a:r>
            <a:rPr lang="tr-TR"/>
            <a:t>E-mail</a:t>
          </a:r>
          <a:endParaRPr lang="en-US"/>
        </a:p>
      </dgm:t>
    </dgm:pt>
    <dgm:pt modelId="{98453EBA-1A13-475A-8113-CF62DC0413C4}" type="parTrans" cxnId="{20613C28-FFBF-46B8-B9F1-FB4E2B20EC82}">
      <dgm:prSet/>
      <dgm:spPr/>
      <dgm:t>
        <a:bodyPr/>
        <a:lstStyle/>
        <a:p>
          <a:endParaRPr lang="en-US"/>
        </a:p>
      </dgm:t>
    </dgm:pt>
    <dgm:pt modelId="{1CCC4F93-E693-480E-BE7D-E676324783D0}" type="sibTrans" cxnId="{20613C28-FFBF-46B8-B9F1-FB4E2B20EC82}">
      <dgm:prSet/>
      <dgm:spPr/>
      <dgm:t>
        <a:bodyPr/>
        <a:lstStyle/>
        <a:p>
          <a:endParaRPr lang="en-US"/>
        </a:p>
      </dgm:t>
    </dgm:pt>
    <dgm:pt modelId="{2095A15F-6E2B-4F4A-8921-EA2218BDEC1F}">
      <dgm:prSet/>
      <dgm:spPr/>
      <dgm:t>
        <a:bodyPr/>
        <a:lstStyle/>
        <a:p>
          <a:r>
            <a:rPr lang="tr-TR"/>
            <a:t>Ziyaretler</a:t>
          </a:r>
          <a:endParaRPr lang="en-US"/>
        </a:p>
      </dgm:t>
    </dgm:pt>
    <dgm:pt modelId="{E7F7D961-8DB5-4A11-B1A0-78482B4686F4}" type="parTrans" cxnId="{5A206C77-A686-4355-8129-4271C81E6972}">
      <dgm:prSet/>
      <dgm:spPr/>
      <dgm:t>
        <a:bodyPr/>
        <a:lstStyle/>
        <a:p>
          <a:endParaRPr lang="en-US"/>
        </a:p>
      </dgm:t>
    </dgm:pt>
    <dgm:pt modelId="{DDD4D72F-3E4D-400F-B9B0-FF68DC0233E2}" type="sibTrans" cxnId="{5A206C77-A686-4355-8129-4271C81E6972}">
      <dgm:prSet/>
      <dgm:spPr/>
      <dgm:t>
        <a:bodyPr/>
        <a:lstStyle/>
        <a:p>
          <a:endParaRPr lang="en-US"/>
        </a:p>
      </dgm:t>
    </dgm:pt>
    <dgm:pt modelId="{FD487335-62EC-42C7-BF18-1724CD530101}">
      <dgm:prSet/>
      <dgm:spPr/>
      <dgm:t>
        <a:bodyPr/>
        <a:lstStyle/>
        <a:p>
          <a:r>
            <a:rPr lang="tr-TR"/>
            <a:t>Krizler</a:t>
          </a:r>
          <a:endParaRPr lang="en-US"/>
        </a:p>
      </dgm:t>
    </dgm:pt>
    <dgm:pt modelId="{20EEACFF-584E-45EC-93CD-021BD295D353}" type="parTrans" cxnId="{A1DE36DF-7C68-4145-AB23-A7F5A2D8D101}">
      <dgm:prSet/>
      <dgm:spPr/>
      <dgm:t>
        <a:bodyPr/>
        <a:lstStyle/>
        <a:p>
          <a:endParaRPr lang="en-US"/>
        </a:p>
      </dgm:t>
    </dgm:pt>
    <dgm:pt modelId="{C35CFD29-F256-41B7-B6EF-F3906D29324B}" type="sibTrans" cxnId="{A1DE36DF-7C68-4145-AB23-A7F5A2D8D101}">
      <dgm:prSet/>
      <dgm:spPr/>
      <dgm:t>
        <a:bodyPr/>
        <a:lstStyle/>
        <a:p>
          <a:endParaRPr lang="en-US"/>
        </a:p>
      </dgm:t>
    </dgm:pt>
    <dgm:pt modelId="{82E156BD-84C8-494B-A104-D6F8321A0390}">
      <dgm:prSet/>
      <dgm:spPr/>
      <dgm:t>
        <a:bodyPr/>
        <a:lstStyle/>
        <a:p>
          <a:r>
            <a:rPr lang="tr-TR"/>
            <a:t>Acil ve beklenmedik işler</a:t>
          </a:r>
          <a:endParaRPr lang="en-US"/>
        </a:p>
      </dgm:t>
    </dgm:pt>
    <dgm:pt modelId="{E55368F2-51B9-4A87-9E0E-6835966C1D7D}" type="parTrans" cxnId="{1F8E8420-0F4B-41F1-A237-81976E83A2CF}">
      <dgm:prSet/>
      <dgm:spPr/>
      <dgm:t>
        <a:bodyPr/>
        <a:lstStyle/>
        <a:p>
          <a:endParaRPr lang="en-US"/>
        </a:p>
      </dgm:t>
    </dgm:pt>
    <dgm:pt modelId="{EDC837A1-3263-4178-9B6A-0AC0DD35C7AC}" type="sibTrans" cxnId="{1F8E8420-0F4B-41F1-A237-81976E83A2CF}">
      <dgm:prSet/>
      <dgm:spPr/>
      <dgm:t>
        <a:bodyPr/>
        <a:lstStyle/>
        <a:p>
          <a:endParaRPr lang="en-US"/>
        </a:p>
      </dgm:t>
    </dgm:pt>
    <dgm:pt modelId="{E6FC0EFF-0E06-4751-9780-09A67563C18F}">
      <dgm:prSet/>
      <dgm:spPr/>
      <dgm:t>
        <a:bodyPr/>
        <a:lstStyle/>
        <a:p>
          <a:r>
            <a:rPr lang="tr-TR"/>
            <a:t>...</a:t>
          </a:r>
          <a:endParaRPr lang="en-US"/>
        </a:p>
      </dgm:t>
    </dgm:pt>
    <dgm:pt modelId="{73A4EA3A-E728-4C82-BAB5-392B224387F7}" type="parTrans" cxnId="{2B76D4B7-2256-47FC-A8A6-62DDE0D3FA0B}">
      <dgm:prSet/>
      <dgm:spPr/>
      <dgm:t>
        <a:bodyPr/>
        <a:lstStyle/>
        <a:p>
          <a:endParaRPr lang="en-US"/>
        </a:p>
      </dgm:t>
    </dgm:pt>
    <dgm:pt modelId="{72238384-EEA5-460F-A86D-BD700F10244F}" type="sibTrans" cxnId="{2B76D4B7-2256-47FC-A8A6-62DDE0D3FA0B}">
      <dgm:prSet/>
      <dgm:spPr/>
      <dgm:t>
        <a:bodyPr/>
        <a:lstStyle/>
        <a:p>
          <a:endParaRPr lang="en-US"/>
        </a:p>
      </dgm:t>
    </dgm:pt>
    <dgm:pt modelId="{604D0D5D-AAB6-42B7-BE15-3813D0D9D288}" type="pres">
      <dgm:prSet presAssocID="{A90B7FB1-5D4B-4DAD-8449-84A64AA2E605}" presName="compositeShape" presStyleCnt="0">
        <dgm:presLayoutVars>
          <dgm:chMax val="7"/>
          <dgm:dir/>
          <dgm:resizeHandles val="exact"/>
        </dgm:presLayoutVars>
      </dgm:prSet>
      <dgm:spPr/>
    </dgm:pt>
    <dgm:pt modelId="{EE4D5D78-E251-4A4E-87B4-8EBAF38E9AB8}" type="pres">
      <dgm:prSet presAssocID="{A90B7FB1-5D4B-4DAD-8449-84A64AA2E605}" presName="wedge1" presStyleLbl="node1" presStyleIdx="0" presStyleCnt="1"/>
      <dgm:spPr/>
    </dgm:pt>
    <dgm:pt modelId="{9ED4FC02-714A-4A11-BA31-6518A3B3E6EE}" type="pres">
      <dgm:prSet presAssocID="{A90B7FB1-5D4B-4DAD-8449-84A64AA2E605}" presName="dummy1a" presStyleCnt="0"/>
      <dgm:spPr/>
    </dgm:pt>
    <dgm:pt modelId="{BFDD1C9D-2479-4F4C-A2F1-542F1A96B1A7}" type="pres">
      <dgm:prSet presAssocID="{A90B7FB1-5D4B-4DAD-8449-84A64AA2E605}" presName="dummy1b" presStyleCnt="0"/>
      <dgm:spPr/>
    </dgm:pt>
    <dgm:pt modelId="{93B27076-BE1F-4697-8269-806933EC7308}" type="pres">
      <dgm:prSet presAssocID="{A90B7FB1-5D4B-4DAD-8449-84A64AA2E605}" presName="wedge1Tx" presStyleLbl="node1" presStyleIdx="0" presStyleCnt="1">
        <dgm:presLayoutVars>
          <dgm:chMax val="0"/>
          <dgm:chPref val="0"/>
          <dgm:bulletEnabled val="1"/>
        </dgm:presLayoutVars>
      </dgm:prSet>
      <dgm:spPr/>
    </dgm:pt>
    <dgm:pt modelId="{85B3D6B2-83EE-4D8D-A03F-36A94533ABF0}" type="pres">
      <dgm:prSet presAssocID="{F0C26C59-01F4-4A34-9A07-EBE6AB184317}" presName="arrowWedge1single" presStyleLbl="fgSibTrans2D1" presStyleIdx="0" presStyleCnt="1"/>
      <dgm:spPr/>
    </dgm:pt>
  </dgm:ptLst>
  <dgm:cxnLst>
    <dgm:cxn modelId="{39F34814-50C7-438D-8B01-185C54B0748C}" type="presOf" srcId="{82E156BD-84C8-494B-A104-D6F8321A0390}" destId="{93B27076-BE1F-4697-8269-806933EC7308}" srcOrd="1" destOrd="5" presId="urn:microsoft.com/office/officeart/2005/8/layout/cycle8"/>
    <dgm:cxn modelId="{32364914-F2A1-47E7-8726-BD2563E079DB}" type="presOf" srcId="{E1DED11D-3105-4F46-AE25-6F9C2465BB64}" destId="{93B27076-BE1F-4697-8269-806933EC7308}" srcOrd="1" destOrd="1" presId="urn:microsoft.com/office/officeart/2005/8/layout/cycle8"/>
    <dgm:cxn modelId="{E88E8114-B322-4081-AA76-1AD3FF45F3A5}" type="presOf" srcId="{E6FC0EFF-0E06-4751-9780-09A67563C18F}" destId="{93B27076-BE1F-4697-8269-806933EC7308}" srcOrd="1" destOrd="6" presId="urn:microsoft.com/office/officeart/2005/8/layout/cycle8"/>
    <dgm:cxn modelId="{8B32EF1F-C01F-4095-9BD9-B95F46C57D37}" type="presOf" srcId="{FD487335-62EC-42C7-BF18-1724CD530101}" destId="{EE4D5D78-E251-4A4E-87B4-8EBAF38E9AB8}" srcOrd="0" destOrd="4" presId="urn:microsoft.com/office/officeart/2005/8/layout/cycle8"/>
    <dgm:cxn modelId="{1F8E8420-0F4B-41F1-A237-81976E83A2CF}" srcId="{760C5B2C-1BE9-4A26-BC54-F44D9E221F67}" destId="{82E156BD-84C8-494B-A104-D6F8321A0390}" srcOrd="4" destOrd="0" parTransId="{E55368F2-51B9-4A87-9E0E-6835966C1D7D}" sibTransId="{EDC837A1-3263-4178-9B6A-0AC0DD35C7AC}"/>
    <dgm:cxn modelId="{20613C28-FFBF-46B8-B9F1-FB4E2B20EC82}" srcId="{760C5B2C-1BE9-4A26-BC54-F44D9E221F67}" destId="{2473A528-4399-45BC-9D83-789FD728CFAE}" srcOrd="1" destOrd="0" parTransId="{98453EBA-1A13-475A-8113-CF62DC0413C4}" sibTransId="{1CCC4F93-E693-480E-BE7D-E676324783D0}"/>
    <dgm:cxn modelId="{50FE125E-ABAB-4772-A028-C99B636F2C7E}" type="presOf" srcId="{2473A528-4399-45BC-9D83-789FD728CFAE}" destId="{EE4D5D78-E251-4A4E-87B4-8EBAF38E9AB8}" srcOrd="0" destOrd="2" presId="urn:microsoft.com/office/officeart/2005/8/layout/cycle8"/>
    <dgm:cxn modelId="{F028AE48-8766-474F-BEE8-72CEF44E6ADE}" type="presOf" srcId="{760C5B2C-1BE9-4A26-BC54-F44D9E221F67}" destId="{EE4D5D78-E251-4A4E-87B4-8EBAF38E9AB8}" srcOrd="0" destOrd="0" presId="urn:microsoft.com/office/officeart/2005/8/layout/cycle8"/>
    <dgm:cxn modelId="{7DDF0749-ED31-463C-B0E8-147575F7259A}" type="presOf" srcId="{E6FC0EFF-0E06-4751-9780-09A67563C18F}" destId="{EE4D5D78-E251-4A4E-87B4-8EBAF38E9AB8}" srcOrd="0" destOrd="6" presId="urn:microsoft.com/office/officeart/2005/8/layout/cycle8"/>
    <dgm:cxn modelId="{D4D97B6B-264F-4062-BBCD-F8F824B92EE7}" srcId="{A90B7FB1-5D4B-4DAD-8449-84A64AA2E605}" destId="{760C5B2C-1BE9-4A26-BC54-F44D9E221F67}" srcOrd="0" destOrd="0" parTransId="{0311E622-B317-4CD6-85FD-CCD3A0175413}" sibTransId="{F0C26C59-01F4-4A34-9A07-EBE6AB184317}"/>
    <dgm:cxn modelId="{53F77670-69DB-4023-BDD2-F591D4CA0795}" type="presOf" srcId="{2095A15F-6E2B-4F4A-8921-EA2218BDEC1F}" destId="{93B27076-BE1F-4697-8269-806933EC7308}" srcOrd="1" destOrd="3" presId="urn:microsoft.com/office/officeart/2005/8/layout/cycle8"/>
    <dgm:cxn modelId="{1F65F951-FCCB-4B30-8AFC-8040F14A98B5}" type="presOf" srcId="{E1DED11D-3105-4F46-AE25-6F9C2465BB64}" destId="{EE4D5D78-E251-4A4E-87B4-8EBAF38E9AB8}" srcOrd="0" destOrd="1" presId="urn:microsoft.com/office/officeart/2005/8/layout/cycle8"/>
    <dgm:cxn modelId="{5A206C77-A686-4355-8129-4271C81E6972}" srcId="{760C5B2C-1BE9-4A26-BC54-F44D9E221F67}" destId="{2095A15F-6E2B-4F4A-8921-EA2218BDEC1F}" srcOrd="2" destOrd="0" parTransId="{E7F7D961-8DB5-4A11-B1A0-78482B4686F4}" sibTransId="{DDD4D72F-3E4D-400F-B9B0-FF68DC0233E2}"/>
    <dgm:cxn modelId="{AC12098B-F36E-4A9D-BFD1-EE91A4820602}" type="presOf" srcId="{A90B7FB1-5D4B-4DAD-8449-84A64AA2E605}" destId="{604D0D5D-AAB6-42B7-BE15-3813D0D9D288}" srcOrd="0" destOrd="0" presId="urn:microsoft.com/office/officeart/2005/8/layout/cycle8"/>
    <dgm:cxn modelId="{565C3FA9-5C53-40E0-958D-05DCA2646020}" srcId="{760C5B2C-1BE9-4A26-BC54-F44D9E221F67}" destId="{E1DED11D-3105-4F46-AE25-6F9C2465BB64}" srcOrd="0" destOrd="0" parTransId="{030E7DDC-44D8-4179-BECA-1A5C29CE2817}" sibTransId="{585E3A52-1E5D-41D9-B81F-5FF3362F6E50}"/>
    <dgm:cxn modelId="{038676B0-1655-4484-8840-FB827D6F53A6}" type="presOf" srcId="{82E156BD-84C8-494B-A104-D6F8321A0390}" destId="{EE4D5D78-E251-4A4E-87B4-8EBAF38E9AB8}" srcOrd="0" destOrd="5" presId="urn:microsoft.com/office/officeart/2005/8/layout/cycle8"/>
    <dgm:cxn modelId="{8695DAB4-DA05-46DB-A2C4-2D0FF0DFDA44}" type="presOf" srcId="{2473A528-4399-45BC-9D83-789FD728CFAE}" destId="{93B27076-BE1F-4697-8269-806933EC7308}" srcOrd="1" destOrd="2" presId="urn:microsoft.com/office/officeart/2005/8/layout/cycle8"/>
    <dgm:cxn modelId="{E1A861B5-DEEB-425B-8A2C-FF35F10D2F1E}" type="presOf" srcId="{FD487335-62EC-42C7-BF18-1724CD530101}" destId="{93B27076-BE1F-4697-8269-806933EC7308}" srcOrd="1" destOrd="4" presId="urn:microsoft.com/office/officeart/2005/8/layout/cycle8"/>
    <dgm:cxn modelId="{2B76D4B7-2256-47FC-A8A6-62DDE0D3FA0B}" srcId="{760C5B2C-1BE9-4A26-BC54-F44D9E221F67}" destId="{E6FC0EFF-0E06-4751-9780-09A67563C18F}" srcOrd="5" destOrd="0" parTransId="{73A4EA3A-E728-4C82-BAB5-392B224387F7}" sibTransId="{72238384-EEA5-460F-A86D-BD700F10244F}"/>
    <dgm:cxn modelId="{B11F40C5-DDAC-41D5-984E-8AD6770006DA}" type="presOf" srcId="{760C5B2C-1BE9-4A26-BC54-F44D9E221F67}" destId="{93B27076-BE1F-4697-8269-806933EC7308}" srcOrd="1" destOrd="0" presId="urn:microsoft.com/office/officeart/2005/8/layout/cycle8"/>
    <dgm:cxn modelId="{4380E3DE-47ED-4B57-AF70-E2955C401F82}" type="presOf" srcId="{2095A15F-6E2B-4F4A-8921-EA2218BDEC1F}" destId="{EE4D5D78-E251-4A4E-87B4-8EBAF38E9AB8}" srcOrd="0" destOrd="3" presId="urn:microsoft.com/office/officeart/2005/8/layout/cycle8"/>
    <dgm:cxn modelId="{A1DE36DF-7C68-4145-AB23-A7F5A2D8D101}" srcId="{760C5B2C-1BE9-4A26-BC54-F44D9E221F67}" destId="{FD487335-62EC-42C7-BF18-1724CD530101}" srcOrd="3" destOrd="0" parTransId="{20EEACFF-584E-45EC-93CD-021BD295D353}" sibTransId="{C35CFD29-F256-41B7-B6EF-F3906D29324B}"/>
    <dgm:cxn modelId="{EA744B6E-72FA-48EF-BA0F-C84F1EE8E171}" type="presParOf" srcId="{604D0D5D-AAB6-42B7-BE15-3813D0D9D288}" destId="{EE4D5D78-E251-4A4E-87B4-8EBAF38E9AB8}" srcOrd="0" destOrd="0" presId="urn:microsoft.com/office/officeart/2005/8/layout/cycle8"/>
    <dgm:cxn modelId="{FE562DED-B608-4A89-8F72-FA60391BE4B8}" type="presParOf" srcId="{604D0D5D-AAB6-42B7-BE15-3813D0D9D288}" destId="{9ED4FC02-714A-4A11-BA31-6518A3B3E6EE}" srcOrd="1" destOrd="0" presId="urn:microsoft.com/office/officeart/2005/8/layout/cycle8"/>
    <dgm:cxn modelId="{3368910D-8D56-4352-8E70-8EC4B631B64D}" type="presParOf" srcId="{604D0D5D-AAB6-42B7-BE15-3813D0D9D288}" destId="{BFDD1C9D-2479-4F4C-A2F1-542F1A96B1A7}" srcOrd="2" destOrd="0" presId="urn:microsoft.com/office/officeart/2005/8/layout/cycle8"/>
    <dgm:cxn modelId="{19CF2A1A-41FE-4C16-91A0-8BCF0F90F193}" type="presParOf" srcId="{604D0D5D-AAB6-42B7-BE15-3813D0D9D288}" destId="{93B27076-BE1F-4697-8269-806933EC7308}" srcOrd="3" destOrd="0" presId="urn:microsoft.com/office/officeart/2005/8/layout/cycle8"/>
    <dgm:cxn modelId="{FF209193-73B9-4129-9098-0AEF2CBDE7FC}" type="presParOf" srcId="{604D0D5D-AAB6-42B7-BE15-3813D0D9D288}" destId="{85B3D6B2-83EE-4D8D-A03F-36A94533ABF0}" srcOrd="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91F233C-DE0B-4A59-A1E1-25CFDF7C252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C1144C0-CB6D-49AD-BE1A-4E2E70B2F67F}">
      <dgm:prSet/>
      <dgm:spPr/>
      <dgm:t>
        <a:bodyPr/>
        <a:lstStyle/>
        <a:p>
          <a:r>
            <a:rPr lang="tr-TR"/>
            <a:t>Gün içinde ziyaretçi, telefon, vb. müdahale unsurlarını listeleyin</a:t>
          </a:r>
          <a:endParaRPr lang="en-US"/>
        </a:p>
      </dgm:t>
    </dgm:pt>
    <dgm:pt modelId="{886DD8C0-A272-4A0D-B311-F7B27924FBCD}" type="parTrans" cxnId="{3184C526-CFBB-4208-8B78-919C74268D6B}">
      <dgm:prSet/>
      <dgm:spPr/>
      <dgm:t>
        <a:bodyPr/>
        <a:lstStyle/>
        <a:p>
          <a:endParaRPr lang="en-US"/>
        </a:p>
      </dgm:t>
    </dgm:pt>
    <dgm:pt modelId="{1FE97485-4002-451E-826A-2E99466907B3}" type="sibTrans" cxnId="{3184C526-CFBB-4208-8B78-919C74268D6B}">
      <dgm:prSet/>
      <dgm:spPr/>
      <dgm:t>
        <a:bodyPr/>
        <a:lstStyle/>
        <a:p>
          <a:endParaRPr lang="en-US"/>
        </a:p>
      </dgm:t>
    </dgm:pt>
    <dgm:pt modelId="{36C8EA67-FEFF-40EC-B8E2-6D6142F49F4B}">
      <dgm:prSet/>
      <dgm:spPr/>
      <dgm:t>
        <a:bodyPr/>
        <a:lstStyle/>
        <a:p>
          <a:r>
            <a:rPr lang="tr-TR"/>
            <a:t>Zaman hırsızlarının kimler ve neler olduğunu ortaya çıkarın</a:t>
          </a:r>
          <a:endParaRPr lang="en-US"/>
        </a:p>
      </dgm:t>
    </dgm:pt>
    <dgm:pt modelId="{AD2112AE-F8A8-4823-A330-4B5B72A4305A}" type="parTrans" cxnId="{EF23B76D-5CCA-4643-8239-7E22DC7C8A5D}">
      <dgm:prSet/>
      <dgm:spPr/>
      <dgm:t>
        <a:bodyPr/>
        <a:lstStyle/>
        <a:p>
          <a:endParaRPr lang="en-US"/>
        </a:p>
      </dgm:t>
    </dgm:pt>
    <dgm:pt modelId="{432A3650-EF37-400F-9B43-4F9DFBF7A8EF}" type="sibTrans" cxnId="{EF23B76D-5CCA-4643-8239-7E22DC7C8A5D}">
      <dgm:prSet/>
      <dgm:spPr/>
      <dgm:t>
        <a:bodyPr/>
        <a:lstStyle/>
        <a:p>
          <a:endParaRPr lang="en-US"/>
        </a:p>
      </dgm:t>
    </dgm:pt>
    <dgm:pt modelId="{8AA06B61-EE68-4D9F-9A3D-D5A3F6CBF4D9}">
      <dgm:prSet/>
      <dgm:spPr/>
      <dgm:t>
        <a:bodyPr/>
        <a:lstStyle/>
        <a:p>
          <a:r>
            <a:rPr lang="tr-TR"/>
            <a:t>Bunları kontrol altında tutabilmek için neler yapılabileceğini düşünün</a:t>
          </a:r>
          <a:endParaRPr lang="en-US"/>
        </a:p>
      </dgm:t>
    </dgm:pt>
    <dgm:pt modelId="{962B11C4-1979-40CD-98D7-9B1809FEDE74}" type="parTrans" cxnId="{23082FB5-451A-44E9-9D4D-FE2B92FFD79E}">
      <dgm:prSet/>
      <dgm:spPr/>
      <dgm:t>
        <a:bodyPr/>
        <a:lstStyle/>
        <a:p>
          <a:endParaRPr lang="en-US"/>
        </a:p>
      </dgm:t>
    </dgm:pt>
    <dgm:pt modelId="{57D24E8E-6BCF-4554-9303-5B4348460E61}" type="sibTrans" cxnId="{23082FB5-451A-44E9-9D4D-FE2B92FFD79E}">
      <dgm:prSet/>
      <dgm:spPr/>
      <dgm:t>
        <a:bodyPr/>
        <a:lstStyle/>
        <a:p>
          <a:endParaRPr lang="en-US"/>
        </a:p>
      </dgm:t>
    </dgm:pt>
    <dgm:pt modelId="{F8E3AF9A-44B2-46F9-AEF3-9F75E1A18F3F}">
      <dgm:prSet/>
      <dgm:spPr/>
      <dgm:t>
        <a:bodyPr/>
        <a:lstStyle/>
        <a:p>
          <a:r>
            <a:rPr lang="tr-TR"/>
            <a:t>Eğer bu müdahale gerçekten önemliyse programınız içerisine yerleştirin</a:t>
          </a:r>
          <a:endParaRPr lang="en-US"/>
        </a:p>
      </dgm:t>
    </dgm:pt>
    <dgm:pt modelId="{105D6CF5-6851-4566-B921-A8CF6602046A}" type="parTrans" cxnId="{3E816F28-B1E6-4887-9D27-B618D1BA8393}">
      <dgm:prSet/>
      <dgm:spPr/>
      <dgm:t>
        <a:bodyPr/>
        <a:lstStyle/>
        <a:p>
          <a:endParaRPr lang="en-US"/>
        </a:p>
      </dgm:t>
    </dgm:pt>
    <dgm:pt modelId="{6CFE4A7E-0EEF-460D-AFCC-423FDEAF856D}" type="sibTrans" cxnId="{3E816F28-B1E6-4887-9D27-B618D1BA8393}">
      <dgm:prSet/>
      <dgm:spPr/>
      <dgm:t>
        <a:bodyPr/>
        <a:lstStyle/>
        <a:p>
          <a:endParaRPr lang="en-US"/>
        </a:p>
      </dgm:t>
    </dgm:pt>
    <dgm:pt modelId="{DAEF0860-8707-488F-97D9-346739567DBB}" type="pres">
      <dgm:prSet presAssocID="{F91F233C-DE0B-4A59-A1E1-25CFDF7C2526}" presName="linear" presStyleCnt="0">
        <dgm:presLayoutVars>
          <dgm:animLvl val="lvl"/>
          <dgm:resizeHandles val="exact"/>
        </dgm:presLayoutVars>
      </dgm:prSet>
      <dgm:spPr/>
    </dgm:pt>
    <dgm:pt modelId="{B1747DBA-2019-4401-BF0A-3E4A6924D077}" type="pres">
      <dgm:prSet presAssocID="{0C1144C0-CB6D-49AD-BE1A-4E2E70B2F67F}" presName="parentText" presStyleLbl="node1" presStyleIdx="0" presStyleCnt="4">
        <dgm:presLayoutVars>
          <dgm:chMax val="0"/>
          <dgm:bulletEnabled val="1"/>
        </dgm:presLayoutVars>
      </dgm:prSet>
      <dgm:spPr/>
    </dgm:pt>
    <dgm:pt modelId="{4045CBEB-67E0-4853-9F7A-E36723C742B1}" type="pres">
      <dgm:prSet presAssocID="{1FE97485-4002-451E-826A-2E99466907B3}" presName="spacer" presStyleCnt="0"/>
      <dgm:spPr/>
    </dgm:pt>
    <dgm:pt modelId="{B2B44E2D-2D16-403D-BFA5-2A8586E90C6D}" type="pres">
      <dgm:prSet presAssocID="{36C8EA67-FEFF-40EC-B8E2-6D6142F49F4B}" presName="parentText" presStyleLbl="node1" presStyleIdx="1" presStyleCnt="4">
        <dgm:presLayoutVars>
          <dgm:chMax val="0"/>
          <dgm:bulletEnabled val="1"/>
        </dgm:presLayoutVars>
      </dgm:prSet>
      <dgm:spPr/>
    </dgm:pt>
    <dgm:pt modelId="{B8CFA91A-882F-4B32-AD23-6EFEEA0666FD}" type="pres">
      <dgm:prSet presAssocID="{432A3650-EF37-400F-9B43-4F9DFBF7A8EF}" presName="spacer" presStyleCnt="0"/>
      <dgm:spPr/>
    </dgm:pt>
    <dgm:pt modelId="{7231CD31-6867-4BA9-B7FF-CE32EE0DD7A1}" type="pres">
      <dgm:prSet presAssocID="{8AA06B61-EE68-4D9F-9A3D-D5A3F6CBF4D9}" presName="parentText" presStyleLbl="node1" presStyleIdx="2" presStyleCnt="4">
        <dgm:presLayoutVars>
          <dgm:chMax val="0"/>
          <dgm:bulletEnabled val="1"/>
        </dgm:presLayoutVars>
      </dgm:prSet>
      <dgm:spPr/>
    </dgm:pt>
    <dgm:pt modelId="{4E6E7D90-C3D6-4F8A-A9A3-9CDDDE109A10}" type="pres">
      <dgm:prSet presAssocID="{57D24E8E-6BCF-4554-9303-5B4348460E61}" presName="spacer" presStyleCnt="0"/>
      <dgm:spPr/>
    </dgm:pt>
    <dgm:pt modelId="{DC621374-72F4-4B83-90F7-D7368711036C}" type="pres">
      <dgm:prSet presAssocID="{F8E3AF9A-44B2-46F9-AEF3-9F75E1A18F3F}" presName="parentText" presStyleLbl="node1" presStyleIdx="3" presStyleCnt="4">
        <dgm:presLayoutVars>
          <dgm:chMax val="0"/>
          <dgm:bulletEnabled val="1"/>
        </dgm:presLayoutVars>
      </dgm:prSet>
      <dgm:spPr/>
    </dgm:pt>
  </dgm:ptLst>
  <dgm:cxnLst>
    <dgm:cxn modelId="{3184C526-CFBB-4208-8B78-919C74268D6B}" srcId="{F91F233C-DE0B-4A59-A1E1-25CFDF7C2526}" destId="{0C1144C0-CB6D-49AD-BE1A-4E2E70B2F67F}" srcOrd="0" destOrd="0" parTransId="{886DD8C0-A272-4A0D-B311-F7B27924FBCD}" sibTransId="{1FE97485-4002-451E-826A-2E99466907B3}"/>
    <dgm:cxn modelId="{3E816F28-B1E6-4887-9D27-B618D1BA8393}" srcId="{F91F233C-DE0B-4A59-A1E1-25CFDF7C2526}" destId="{F8E3AF9A-44B2-46F9-AEF3-9F75E1A18F3F}" srcOrd="3" destOrd="0" parTransId="{105D6CF5-6851-4566-B921-A8CF6602046A}" sibTransId="{6CFE4A7E-0EEF-460D-AFCC-423FDEAF856D}"/>
    <dgm:cxn modelId="{EF23B76D-5CCA-4643-8239-7E22DC7C8A5D}" srcId="{F91F233C-DE0B-4A59-A1E1-25CFDF7C2526}" destId="{36C8EA67-FEFF-40EC-B8E2-6D6142F49F4B}" srcOrd="1" destOrd="0" parTransId="{AD2112AE-F8A8-4823-A330-4B5B72A4305A}" sibTransId="{432A3650-EF37-400F-9B43-4F9DFBF7A8EF}"/>
    <dgm:cxn modelId="{05534E73-37B7-448F-AB72-FC741498E496}" type="presOf" srcId="{8AA06B61-EE68-4D9F-9A3D-D5A3F6CBF4D9}" destId="{7231CD31-6867-4BA9-B7FF-CE32EE0DD7A1}" srcOrd="0" destOrd="0" presId="urn:microsoft.com/office/officeart/2005/8/layout/vList2"/>
    <dgm:cxn modelId="{29F56275-C01A-4977-916A-C8346C571415}" type="presOf" srcId="{F91F233C-DE0B-4A59-A1E1-25CFDF7C2526}" destId="{DAEF0860-8707-488F-97D9-346739567DBB}" srcOrd="0" destOrd="0" presId="urn:microsoft.com/office/officeart/2005/8/layout/vList2"/>
    <dgm:cxn modelId="{1F96D27D-9097-4484-8037-9934CED9D790}" type="presOf" srcId="{36C8EA67-FEFF-40EC-B8E2-6D6142F49F4B}" destId="{B2B44E2D-2D16-403D-BFA5-2A8586E90C6D}" srcOrd="0" destOrd="0" presId="urn:microsoft.com/office/officeart/2005/8/layout/vList2"/>
    <dgm:cxn modelId="{23082FB5-451A-44E9-9D4D-FE2B92FFD79E}" srcId="{F91F233C-DE0B-4A59-A1E1-25CFDF7C2526}" destId="{8AA06B61-EE68-4D9F-9A3D-D5A3F6CBF4D9}" srcOrd="2" destOrd="0" parTransId="{962B11C4-1979-40CD-98D7-9B1809FEDE74}" sibTransId="{57D24E8E-6BCF-4554-9303-5B4348460E61}"/>
    <dgm:cxn modelId="{F1DEEEBE-1219-4A15-8B80-125088B573E0}" type="presOf" srcId="{F8E3AF9A-44B2-46F9-AEF3-9F75E1A18F3F}" destId="{DC621374-72F4-4B83-90F7-D7368711036C}" srcOrd="0" destOrd="0" presId="urn:microsoft.com/office/officeart/2005/8/layout/vList2"/>
    <dgm:cxn modelId="{631790F9-B0E9-43B0-8F25-18064A34C691}" type="presOf" srcId="{0C1144C0-CB6D-49AD-BE1A-4E2E70B2F67F}" destId="{B1747DBA-2019-4401-BF0A-3E4A6924D077}" srcOrd="0" destOrd="0" presId="urn:microsoft.com/office/officeart/2005/8/layout/vList2"/>
    <dgm:cxn modelId="{A695141E-E2EA-4603-9E80-DA2D16F9E1BC}" type="presParOf" srcId="{DAEF0860-8707-488F-97D9-346739567DBB}" destId="{B1747DBA-2019-4401-BF0A-3E4A6924D077}" srcOrd="0" destOrd="0" presId="urn:microsoft.com/office/officeart/2005/8/layout/vList2"/>
    <dgm:cxn modelId="{161A6F1E-0732-41F0-9028-680CED141349}" type="presParOf" srcId="{DAEF0860-8707-488F-97D9-346739567DBB}" destId="{4045CBEB-67E0-4853-9F7A-E36723C742B1}" srcOrd="1" destOrd="0" presId="urn:microsoft.com/office/officeart/2005/8/layout/vList2"/>
    <dgm:cxn modelId="{C1BD815E-1B92-44D2-AB17-038EF595B4F9}" type="presParOf" srcId="{DAEF0860-8707-488F-97D9-346739567DBB}" destId="{B2B44E2D-2D16-403D-BFA5-2A8586E90C6D}" srcOrd="2" destOrd="0" presId="urn:microsoft.com/office/officeart/2005/8/layout/vList2"/>
    <dgm:cxn modelId="{27FB9A40-2C3A-4E6B-8D1B-096E19906C8A}" type="presParOf" srcId="{DAEF0860-8707-488F-97D9-346739567DBB}" destId="{B8CFA91A-882F-4B32-AD23-6EFEEA0666FD}" srcOrd="3" destOrd="0" presId="urn:microsoft.com/office/officeart/2005/8/layout/vList2"/>
    <dgm:cxn modelId="{3A0D5A4B-2AFC-4A98-8085-F109598B4C62}" type="presParOf" srcId="{DAEF0860-8707-488F-97D9-346739567DBB}" destId="{7231CD31-6867-4BA9-B7FF-CE32EE0DD7A1}" srcOrd="4" destOrd="0" presId="urn:microsoft.com/office/officeart/2005/8/layout/vList2"/>
    <dgm:cxn modelId="{59029B34-3164-47FF-BA81-EDA4EFFCB50B}" type="presParOf" srcId="{DAEF0860-8707-488F-97D9-346739567DBB}" destId="{4E6E7D90-C3D6-4F8A-A9A3-9CDDDE109A10}" srcOrd="5" destOrd="0" presId="urn:microsoft.com/office/officeart/2005/8/layout/vList2"/>
    <dgm:cxn modelId="{079682FA-9353-4E2F-A4C1-CBFE152BF92E}" type="presParOf" srcId="{DAEF0860-8707-488F-97D9-346739567DBB}" destId="{DC621374-72F4-4B83-90F7-D7368711036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4492D22-A948-450B-8F95-612C827CF85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0E03E86-3108-414C-843E-502DEA09C8A3}">
      <dgm:prSet/>
      <dgm:spPr/>
      <dgm:t>
        <a:bodyPr/>
        <a:lstStyle/>
        <a:p>
          <a:r>
            <a:rPr lang="tr-TR"/>
            <a:t>İşlerin devamlı uzamaması için mükemmeliyetçiliğin üstesinden gelmek gerekir</a:t>
          </a:r>
          <a:endParaRPr lang="en-US"/>
        </a:p>
      </dgm:t>
    </dgm:pt>
    <dgm:pt modelId="{36D6A334-080F-44C4-B5D0-16C0CB8FCE5C}" type="parTrans" cxnId="{C93B7D77-3288-4354-BFF8-93C48BEE9B10}">
      <dgm:prSet/>
      <dgm:spPr/>
      <dgm:t>
        <a:bodyPr/>
        <a:lstStyle/>
        <a:p>
          <a:endParaRPr lang="en-US"/>
        </a:p>
      </dgm:t>
    </dgm:pt>
    <dgm:pt modelId="{D0E3CB16-5EFA-41BD-9A95-8ABB1EB1C858}" type="sibTrans" cxnId="{C93B7D77-3288-4354-BFF8-93C48BEE9B10}">
      <dgm:prSet/>
      <dgm:spPr/>
      <dgm:t>
        <a:bodyPr/>
        <a:lstStyle/>
        <a:p>
          <a:endParaRPr lang="en-US"/>
        </a:p>
      </dgm:t>
    </dgm:pt>
    <dgm:pt modelId="{1D7E3413-65A5-4501-BF72-FF8F008C0DC6}">
      <dgm:prSet/>
      <dgm:spPr/>
      <dgm:t>
        <a:bodyPr/>
        <a:lstStyle/>
        <a:p>
          <a:r>
            <a:rPr lang="tr-TR"/>
            <a:t>Yaptığınız işe uzaktan bakmayı deneyin</a:t>
          </a:r>
          <a:endParaRPr lang="en-US"/>
        </a:p>
      </dgm:t>
    </dgm:pt>
    <dgm:pt modelId="{B853CC76-D803-4E57-B42A-F23D936A56E1}" type="parTrans" cxnId="{76E11BAB-2347-491C-9A34-C24A9FF7A788}">
      <dgm:prSet/>
      <dgm:spPr/>
      <dgm:t>
        <a:bodyPr/>
        <a:lstStyle/>
        <a:p>
          <a:endParaRPr lang="en-US"/>
        </a:p>
      </dgm:t>
    </dgm:pt>
    <dgm:pt modelId="{B920310D-8CF7-4553-A214-1F671958545F}" type="sibTrans" cxnId="{76E11BAB-2347-491C-9A34-C24A9FF7A788}">
      <dgm:prSet/>
      <dgm:spPr/>
      <dgm:t>
        <a:bodyPr/>
        <a:lstStyle/>
        <a:p>
          <a:endParaRPr lang="en-US"/>
        </a:p>
      </dgm:t>
    </dgm:pt>
    <dgm:pt modelId="{2BCCA9BA-32DC-4260-A854-F8169CFC63B1}">
      <dgm:prSet/>
      <dgm:spPr/>
      <dgm:t>
        <a:bodyPr/>
        <a:lstStyle/>
        <a:p>
          <a:r>
            <a:rPr lang="tr-TR"/>
            <a:t>Bir an bir adım geri çekilin</a:t>
          </a:r>
          <a:endParaRPr lang="en-US"/>
        </a:p>
      </dgm:t>
    </dgm:pt>
    <dgm:pt modelId="{36272F84-7292-4B9F-BD66-438A02D4AFA3}" type="parTrans" cxnId="{2D958009-BB80-4363-B2BB-CBF35B37EE59}">
      <dgm:prSet/>
      <dgm:spPr/>
      <dgm:t>
        <a:bodyPr/>
        <a:lstStyle/>
        <a:p>
          <a:endParaRPr lang="en-US"/>
        </a:p>
      </dgm:t>
    </dgm:pt>
    <dgm:pt modelId="{4DF90B43-41C2-4266-A644-62937D5F78F3}" type="sibTrans" cxnId="{2D958009-BB80-4363-B2BB-CBF35B37EE59}">
      <dgm:prSet/>
      <dgm:spPr/>
      <dgm:t>
        <a:bodyPr/>
        <a:lstStyle/>
        <a:p>
          <a:endParaRPr lang="en-US"/>
        </a:p>
      </dgm:t>
    </dgm:pt>
    <dgm:pt modelId="{BDD2813B-24AF-4082-BCE2-1687DC2D9101}">
      <dgm:prSet/>
      <dgm:spPr/>
      <dgm:t>
        <a:bodyPr/>
        <a:lstStyle/>
        <a:p>
          <a:r>
            <a:rPr lang="tr-TR"/>
            <a:t>Daha fazla efor sarf etmenin ne kadar değer yaratacak olduğunu kendinize sorun</a:t>
          </a:r>
          <a:endParaRPr lang="en-US"/>
        </a:p>
      </dgm:t>
    </dgm:pt>
    <dgm:pt modelId="{1803F848-0A05-4B1F-A081-B0E9061631CB}" type="parTrans" cxnId="{3A498EEC-F315-4B3B-B98F-A19AABE23A7E}">
      <dgm:prSet/>
      <dgm:spPr/>
      <dgm:t>
        <a:bodyPr/>
        <a:lstStyle/>
        <a:p>
          <a:endParaRPr lang="en-US"/>
        </a:p>
      </dgm:t>
    </dgm:pt>
    <dgm:pt modelId="{2D7ACD5F-A111-44A0-9D33-7B20F555C222}" type="sibTrans" cxnId="{3A498EEC-F315-4B3B-B98F-A19AABE23A7E}">
      <dgm:prSet/>
      <dgm:spPr/>
      <dgm:t>
        <a:bodyPr/>
        <a:lstStyle/>
        <a:p>
          <a:endParaRPr lang="en-US"/>
        </a:p>
      </dgm:t>
    </dgm:pt>
    <dgm:pt modelId="{E7008E2E-D320-40C4-A689-FBD7C8766810}">
      <dgm:prSet/>
      <dgm:spPr/>
      <dgm:t>
        <a:bodyPr/>
        <a:lstStyle/>
        <a:p>
          <a:r>
            <a:rPr lang="tr-TR"/>
            <a:t>Bu işi devam ettirmek diğer işlerden geri kalmanıza sebep oluyor mu?</a:t>
          </a:r>
          <a:endParaRPr lang="en-US"/>
        </a:p>
      </dgm:t>
    </dgm:pt>
    <dgm:pt modelId="{4C0450B8-4777-416E-A80F-A72F060783B1}" type="parTrans" cxnId="{1B610054-EF61-44D0-B822-D541FDC18E55}">
      <dgm:prSet/>
      <dgm:spPr/>
      <dgm:t>
        <a:bodyPr/>
        <a:lstStyle/>
        <a:p>
          <a:endParaRPr lang="en-US"/>
        </a:p>
      </dgm:t>
    </dgm:pt>
    <dgm:pt modelId="{57160CED-5C71-465A-8891-7B0957C16BEE}" type="sibTrans" cxnId="{1B610054-EF61-44D0-B822-D541FDC18E55}">
      <dgm:prSet/>
      <dgm:spPr/>
      <dgm:t>
        <a:bodyPr/>
        <a:lstStyle/>
        <a:p>
          <a:endParaRPr lang="en-US"/>
        </a:p>
      </dgm:t>
    </dgm:pt>
    <dgm:pt modelId="{7234CED2-AF5D-4E13-8FD3-ECFD3F6A0C51}">
      <dgm:prSet/>
      <dgm:spPr/>
      <dgm:t>
        <a:bodyPr/>
        <a:lstStyle/>
        <a:p>
          <a:r>
            <a:rPr lang="tr-TR"/>
            <a:t>Elinizdeki işleri tanımlayın ve uzaması muhtemel olanlar için bitiş tarihleri belirleyin </a:t>
          </a:r>
          <a:endParaRPr lang="en-US"/>
        </a:p>
      </dgm:t>
    </dgm:pt>
    <dgm:pt modelId="{F585A6AC-DE77-462B-803B-50E21E27F081}" type="parTrans" cxnId="{E82D531A-81AB-474A-BB64-57F28539FCE3}">
      <dgm:prSet/>
      <dgm:spPr/>
      <dgm:t>
        <a:bodyPr/>
        <a:lstStyle/>
        <a:p>
          <a:endParaRPr lang="en-US"/>
        </a:p>
      </dgm:t>
    </dgm:pt>
    <dgm:pt modelId="{2382B265-CA67-4F3B-BA17-3294787BD347}" type="sibTrans" cxnId="{E82D531A-81AB-474A-BB64-57F28539FCE3}">
      <dgm:prSet/>
      <dgm:spPr/>
      <dgm:t>
        <a:bodyPr/>
        <a:lstStyle/>
        <a:p>
          <a:endParaRPr lang="en-US"/>
        </a:p>
      </dgm:t>
    </dgm:pt>
    <dgm:pt modelId="{07FB40D9-257D-409C-A098-D1DBF751F7E3}" type="pres">
      <dgm:prSet presAssocID="{84492D22-A948-450B-8F95-612C827CF856}" presName="linear" presStyleCnt="0">
        <dgm:presLayoutVars>
          <dgm:animLvl val="lvl"/>
          <dgm:resizeHandles val="exact"/>
        </dgm:presLayoutVars>
      </dgm:prSet>
      <dgm:spPr/>
    </dgm:pt>
    <dgm:pt modelId="{186CECD9-17AE-4963-9B0C-D349F5C220CC}" type="pres">
      <dgm:prSet presAssocID="{D0E03E86-3108-414C-843E-502DEA09C8A3}" presName="parentText" presStyleLbl="node1" presStyleIdx="0" presStyleCnt="6">
        <dgm:presLayoutVars>
          <dgm:chMax val="0"/>
          <dgm:bulletEnabled val="1"/>
        </dgm:presLayoutVars>
      </dgm:prSet>
      <dgm:spPr/>
    </dgm:pt>
    <dgm:pt modelId="{799FC156-F81A-4A73-BC7D-B35DB9359CD3}" type="pres">
      <dgm:prSet presAssocID="{D0E3CB16-5EFA-41BD-9A95-8ABB1EB1C858}" presName="spacer" presStyleCnt="0"/>
      <dgm:spPr/>
    </dgm:pt>
    <dgm:pt modelId="{1E9A2B85-5C91-468D-B493-9A1692F814CA}" type="pres">
      <dgm:prSet presAssocID="{1D7E3413-65A5-4501-BF72-FF8F008C0DC6}" presName="parentText" presStyleLbl="node1" presStyleIdx="1" presStyleCnt="6">
        <dgm:presLayoutVars>
          <dgm:chMax val="0"/>
          <dgm:bulletEnabled val="1"/>
        </dgm:presLayoutVars>
      </dgm:prSet>
      <dgm:spPr/>
    </dgm:pt>
    <dgm:pt modelId="{25D473FA-1DA9-471A-B795-397CACF7A49B}" type="pres">
      <dgm:prSet presAssocID="{B920310D-8CF7-4553-A214-1F671958545F}" presName="spacer" presStyleCnt="0"/>
      <dgm:spPr/>
    </dgm:pt>
    <dgm:pt modelId="{E3AF4D26-7B8C-4C7C-8669-0DFBE93FBC2E}" type="pres">
      <dgm:prSet presAssocID="{2BCCA9BA-32DC-4260-A854-F8169CFC63B1}" presName="parentText" presStyleLbl="node1" presStyleIdx="2" presStyleCnt="6">
        <dgm:presLayoutVars>
          <dgm:chMax val="0"/>
          <dgm:bulletEnabled val="1"/>
        </dgm:presLayoutVars>
      </dgm:prSet>
      <dgm:spPr/>
    </dgm:pt>
    <dgm:pt modelId="{61630742-31A8-44E1-BBE1-D6D44C3A1E55}" type="pres">
      <dgm:prSet presAssocID="{4DF90B43-41C2-4266-A644-62937D5F78F3}" presName="spacer" presStyleCnt="0"/>
      <dgm:spPr/>
    </dgm:pt>
    <dgm:pt modelId="{08540E26-E91A-47AC-8CA9-5E24AA8306E2}" type="pres">
      <dgm:prSet presAssocID="{BDD2813B-24AF-4082-BCE2-1687DC2D9101}" presName="parentText" presStyleLbl="node1" presStyleIdx="3" presStyleCnt="6">
        <dgm:presLayoutVars>
          <dgm:chMax val="0"/>
          <dgm:bulletEnabled val="1"/>
        </dgm:presLayoutVars>
      </dgm:prSet>
      <dgm:spPr/>
    </dgm:pt>
    <dgm:pt modelId="{43926B8A-CB2E-4A23-90C6-DEE414BE5342}" type="pres">
      <dgm:prSet presAssocID="{2D7ACD5F-A111-44A0-9D33-7B20F555C222}" presName="spacer" presStyleCnt="0"/>
      <dgm:spPr/>
    </dgm:pt>
    <dgm:pt modelId="{7FF743EE-1838-48B3-A54F-6F98F77EEA3C}" type="pres">
      <dgm:prSet presAssocID="{E7008E2E-D320-40C4-A689-FBD7C8766810}" presName="parentText" presStyleLbl="node1" presStyleIdx="4" presStyleCnt="6">
        <dgm:presLayoutVars>
          <dgm:chMax val="0"/>
          <dgm:bulletEnabled val="1"/>
        </dgm:presLayoutVars>
      </dgm:prSet>
      <dgm:spPr/>
    </dgm:pt>
    <dgm:pt modelId="{451A81CB-CC4A-430F-8F7C-6E8D33A7B1D2}" type="pres">
      <dgm:prSet presAssocID="{57160CED-5C71-465A-8891-7B0957C16BEE}" presName="spacer" presStyleCnt="0"/>
      <dgm:spPr/>
    </dgm:pt>
    <dgm:pt modelId="{D56E1974-064F-4A9B-9124-E8D179C6F28E}" type="pres">
      <dgm:prSet presAssocID="{7234CED2-AF5D-4E13-8FD3-ECFD3F6A0C51}" presName="parentText" presStyleLbl="node1" presStyleIdx="5" presStyleCnt="6">
        <dgm:presLayoutVars>
          <dgm:chMax val="0"/>
          <dgm:bulletEnabled val="1"/>
        </dgm:presLayoutVars>
      </dgm:prSet>
      <dgm:spPr/>
    </dgm:pt>
  </dgm:ptLst>
  <dgm:cxnLst>
    <dgm:cxn modelId="{2D958009-BB80-4363-B2BB-CBF35B37EE59}" srcId="{84492D22-A948-450B-8F95-612C827CF856}" destId="{2BCCA9BA-32DC-4260-A854-F8169CFC63B1}" srcOrd="2" destOrd="0" parTransId="{36272F84-7292-4B9F-BD66-438A02D4AFA3}" sibTransId="{4DF90B43-41C2-4266-A644-62937D5F78F3}"/>
    <dgm:cxn modelId="{E82D531A-81AB-474A-BB64-57F28539FCE3}" srcId="{84492D22-A948-450B-8F95-612C827CF856}" destId="{7234CED2-AF5D-4E13-8FD3-ECFD3F6A0C51}" srcOrd="5" destOrd="0" parTransId="{F585A6AC-DE77-462B-803B-50E21E27F081}" sibTransId="{2382B265-CA67-4F3B-BA17-3294787BD347}"/>
    <dgm:cxn modelId="{0697CD28-100B-4955-8A79-35AACAFFB19F}" type="presOf" srcId="{1D7E3413-65A5-4501-BF72-FF8F008C0DC6}" destId="{1E9A2B85-5C91-468D-B493-9A1692F814CA}" srcOrd="0" destOrd="0" presId="urn:microsoft.com/office/officeart/2005/8/layout/vList2"/>
    <dgm:cxn modelId="{DF5F905C-B10B-4C71-AD75-FF5B3EB050D2}" type="presOf" srcId="{84492D22-A948-450B-8F95-612C827CF856}" destId="{07FB40D9-257D-409C-A098-D1DBF751F7E3}" srcOrd="0" destOrd="0" presId="urn:microsoft.com/office/officeart/2005/8/layout/vList2"/>
    <dgm:cxn modelId="{190F6863-8264-4A41-BCF5-637E1A987B4D}" type="presOf" srcId="{BDD2813B-24AF-4082-BCE2-1687DC2D9101}" destId="{08540E26-E91A-47AC-8CA9-5E24AA8306E2}" srcOrd="0" destOrd="0" presId="urn:microsoft.com/office/officeart/2005/8/layout/vList2"/>
    <dgm:cxn modelId="{78F5BD4F-2BBB-40E6-B11F-0734F60B03FF}" type="presOf" srcId="{E7008E2E-D320-40C4-A689-FBD7C8766810}" destId="{7FF743EE-1838-48B3-A54F-6F98F77EEA3C}" srcOrd="0" destOrd="0" presId="urn:microsoft.com/office/officeart/2005/8/layout/vList2"/>
    <dgm:cxn modelId="{1B610054-EF61-44D0-B822-D541FDC18E55}" srcId="{84492D22-A948-450B-8F95-612C827CF856}" destId="{E7008E2E-D320-40C4-A689-FBD7C8766810}" srcOrd="4" destOrd="0" parTransId="{4C0450B8-4777-416E-A80F-A72F060783B1}" sibTransId="{57160CED-5C71-465A-8891-7B0957C16BEE}"/>
    <dgm:cxn modelId="{C93B7D77-3288-4354-BFF8-93C48BEE9B10}" srcId="{84492D22-A948-450B-8F95-612C827CF856}" destId="{D0E03E86-3108-414C-843E-502DEA09C8A3}" srcOrd="0" destOrd="0" parTransId="{36D6A334-080F-44C4-B5D0-16C0CB8FCE5C}" sibTransId="{D0E3CB16-5EFA-41BD-9A95-8ABB1EB1C858}"/>
    <dgm:cxn modelId="{216F075A-3CC7-4136-9AF6-4B31EDCF63FD}" type="presOf" srcId="{2BCCA9BA-32DC-4260-A854-F8169CFC63B1}" destId="{E3AF4D26-7B8C-4C7C-8669-0DFBE93FBC2E}" srcOrd="0" destOrd="0" presId="urn:microsoft.com/office/officeart/2005/8/layout/vList2"/>
    <dgm:cxn modelId="{28DC9599-63C8-4CA0-9332-64FAFDB6FC35}" type="presOf" srcId="{D0E03E86-3108-414C-843E-502DEA09C8A3}" destId="{186CECD9-17AE-4963-9B0C-D349F5C220CC}" srcOrd="0" destOrd="0" presId="urn:microsoft.com/office/officeart/2005/8/layout/vList2"/>
    <dgm:cxn modelId="{76E11BAB-2347-491C-9A34-C24A9FF7A788}" srcId="{84492D22-A948-450B-8F95-612C827CF856}" destId="{1D7E3413-65A5-4501-BF72-FF8F008C0DC6}" srcOrd="1" destOrd="0" parTransId="{B853CC76-D803-4E57-B42A-F23D936A56E1}" sibTransId="{B920310D-8CF7-4553-A214-1F671958545F}"/>
    <dgm:cxn modelId="{3A498EEC-F315-4B3B-B98F-A19AABE23A7E}" srcId="{84492D22-A948-450B-8F95-612C827CF856}" destId="{BDD2813B-24AF-4082-BCE2-1687DC2D9101}" srcOrd="3" destOrd="0" parTransId="{1803F848-0A05-4B1F-A081-B0E9061631CB}" sibTransId="{2D7ACD5F-A111-44A0-9D33-7B20F555C222}"/>
    <dgm:cxn modelId="{ED28C7F5-015E-4C24-8DDA-CC09F07F4726}" type="presOf" srcId="{7234CED2-AF5D-4E13-8FD3-ECFD3F6A0C51}" destId="{D56E1974-064F-4A9B-9124-E8D179C6F28E}" srcOrd="0" destOrd="0" presId="urn:microsoft.com/office/officeart/2005/8/layout/vList2"/>
    <dgm:cxn modelId="{17117DDF-493B-431A-AD9B-FDD5C7ED398B}" type="presParOf" srcId="{07FB40D9-257D-409C-A098-D1DBF751F7E3}" destId="{186CECD9-17AE-4963-9B0C-D349F5C220CC}" srcOrd="0" destOrd="0" presId="urn:microsoft.com/office/officeart/2005/8/layout/vList2"/>
    <dgm:cxn modelId="{D4FEF1AF-D5D3-49BC-B07A-AEC59D04E927}" type="presParOf" srcId="{07FB40D9-257D-409C-A098-D1DBF751F7E3}" destId="{799FC156-F81A-4A73-BC7D-B35DB9359CD3}" srcOrd="1" destOrd="0" presId="urn:microsoft.com/office/officeart/2005/8/layout/vList2"/>
    <dgm:cxn modelId="{8B34F4F5-2611-46E6-8DF4-E5FCF4554788}" type="presParOf" srcId="{07FB40D9-257D-409C-A098-D1DBF751F7E3}" destId="{1E9A2B85-5C91-468D-B493-9A1692F814CA}" srcOrd="2" destOrd="0" presId="urn:microsoft.com/office/officeart/2005/8/layout/vList2"/>
    <dgm:cxn modelId="{0088A98B-4486-475C-ADF6-81F72CC34BA3}" type="presParOf" srcId="{07FB40D9-257D-409C-A098-D1DBF751F7E3}" destId="{25D473FA-1DA9-471A-B795-397CACF7A49B}" srcOrd="3" destOrd="0" presId="urn:microsoft.com/office/officeart/2005/8/layout/vList2"/>
    <dgm:cxn modelId="{AEE3F9E3-470F-464B-96AC-3E52479AD2DA}" type="presParOf" srcId="{07FB40D9-257D-409C-A098-D1DBF751F7E3}" destId="{E3AF4D26-7B8C-4C7C-8669-0DFBE93FBC2E}" srcOrd="4" destOrd="0" presId="urn:microsoft.com/office/officeart/2005/8/layout/vList2"/>
    <dgm:cxn modelId="{E3EACC8E-7342-4264-85E6-14898326D45E}" type="presParOf" srcId="{07FB40D9-257D-409C-A098-D1DBF751F7E3}" destId="{61630742-31A8-44E1-BBE1-D6D44C3A1E55}" srcOrd="5" destOrd="0" presId="urn:microsoft.com/office/officeart/2005/8/layout/vList2"/>
    <dgm:cxn modelId="{863323D2-D611-4087-8873-BBF6365EF0E0}" type="presParOf" srcId="{07FB40D9-257D-409C-A098-D1DBF751F7E3}" destId="{08540E26-E91A-47AC-8CA9-5E24AA8306E2}" srcOrd="6" destOrd="0" presId="urn:microsoft.com/office/officeart/2005/8/layout/vList2"/>
    <dgm:cxn modelId="{7D11EAE5-26D6-4A46-814F-13EBEA5A535B}" type="presParOf" srcId="{07FB40D9-257D-409C-A098-D1DBF751F7E3}" destId="{43926B8A-CB2E-4A23-90C6-DEE414BE5342}" srcOrd="7" destOrd="0" presId="urn:microsoft.com/office/officeart/2005/8/layout/vList2"/>
    <dgm:cxn modelId="{605A0852-0F98-4FA9-B9A7-520B727243A4}" type="presParOf" srcId="{07FB40D9-257D-409C-A098-D1DBF751F7E3}" destId="{7FF743EE-1838-48B3-A54F-6F98F77EEA3C}" srcOrd="8" destOrd="0" presId="urn:microsoft.com/office/officeart/2005/8/layout/vList2"/>
    <dgm:cxn modelId="{93A9B243-DB0B-46DB-A86B-21F875128D56}" type="presParOf" srcId="{07FB40D9-257D-409C-A098-D1DBF751F7E3}" destId="{451A81CB-CC4A-430F-8F7C-6E8D33A7B1D2}" srcOrd="9" destOrd="0" presId="urn:microsoft.com/office/officeart/2005/8/layout/vList2"/>
    <dgm:cxn modelId="{E1F0FC5D-289F-4B99-860E-B0E1420988FD}" type="presParOf" srcId="{07FB40D9-257D-409C-A098-D1DBF751F7E3}" destId="{D56E1974-064F-4A9B-9124-E8D179C6F28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4724F-02B7-4952-BA7B-9A5A2C918A23}"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B8A8BEC5-F830-462E-B44F-F70C67B434FA}">
      <dgm:prSet/>
      <dgm:spPr/>
      <dgm:t>
        <a:bodyPr/>
        <a:lstStyle/>
        <a:p>
          <a:r>
            <a:rPr lang="tr-TR"/>
            <a:t>Hayatta neler başarmak istiyoruz?</a:t>
          </a:r>
          <a:endParaRPr lang="en-US"/>
        </a:p>
      </dgm:t>
    </dgm:pt>
    <dgm:pt modelId="{61572531-1A39-4C35-B2EC-7F9C30F0829B}" type="parTrans" cxnId="{647A666E-B773-4DF5-A717-0EF1DBC5F2AD}">
      <dgm:prSet/>
      <dgm:spPr/>
      <dgm:t>
        <a:bodyPr/>
        <a:lstStyle/>
        <a:p>
          <a:endParaRPr lang="en-US"/>
        </a:p>
      </dgm:t>
    </dgm:pt>
    <dgm:pt modelId="{3C07DFF2-65D4-4A41-9762-EABE86387666}" type="sibTrans" cxnId="{647A666E-B773-4DF5-A717-0EF1DBC5F2AD}">
      <dgm:prSet/>
      <dgm:spPr/>
      <dgm:t>
        <a:bodyPr/>
        <a:lstStyle/>
        <a:p>
          <a:endParaRPr lang="en-US"/>
        </a:p>
      </dgm:t>
    </dgm:pt>
    <dgm:pt modelId="{A17E7C9D-1BEE-44DD-98C5-AADA54C93E51}">
      <dgm:prSet/>
      <dgm:spPr/>
      <dgm:t>
        <a:bodyPr/>
        <a:lstStyle/>
        <a:p>
          <a:r>
            <a:rPr lang="tr-TR"/>
            <a:t>Bunun için neye konsantre olmalıyız?</a:t>
          </a:r>
          <a:endParaRPr lang="en-US"/>
        </a:p>
      </dgm:t>
    </dgm:pt>
    <dgm:pt modelId="{C603E2B7-E7BB-40AD-A1E1-CADFE8E90B21}" type="parTrans" cxnId="{7933A361-91C1-41B9-AA36-41BF4768C06E}">
      <dgm:prSet/>
      <dgm:spPr/>
      <dgm:t>
        <a:bodyPr/>
        <a:lstStyle/>
        <a:p>
          <a:endParaRPr lang="en-US"/>
        </a:p>
      </dgm:t>
    </dgm:pt>
    <dgm:pt modelId="{B3B0DDA5-8BA8-455F-9CF9-C93FE18C8075}" type="sibTrans" cxnId="{7933A361-91C1-41B9-AA36-41BF4768C06E}">
      <dgm:prSet/>
      <dgm:spPr/>
      <dgm:t>
        <a:bodyPr/>
        <a:lstStyle/>
        <a:p>
          <a:endParaRPr lang="en-US"/>
        </a:p>
      </dgm:t>
    </dgm:pt>
    <dgm:pt modelId="{B9D90B28-51C6-4AD3-B06E-D90778BC88B9}">
      <dgm:prSet/>
      <dgm:spPr/>
      <dgm:t>
        <a:bodyPr/>
        <a:lstStyle/>
        <a:p>
          <a:r>
            <a:rPr lang="tr-TR"/>
            <a:t>Hedefe ulaşmak için ne yapmalıyız?</a:t>
          </a:r>
          <a:endParaRPr lang="en-US"/>
        </a:p>
      </dgm:t>
    </dgm:pt>
    <dgm:pt modelId="{537C816C-0754-4814-A1E8-CCABA2C768D0}" type="parTrans" cxnId="{E86C37C4-F33A-4C84-8A9D-0002501A89F7}">
      <dgm:prSet/>
      <dgm:spPr/>
      <dgm:t>
        <a:bodyPr/>
        <a:lstStyle/>
        <a:p>
          <a:endParaRPr lang="en-US"/>
        </a:p>
      </dgm:t>
    </dgm:pt>
    <dgm:pt modelId="{B93DEB52-CE7D-419E-8894-4132BC443FDF}" type="sibTrans" cxnId="{E86C37C4-F33A-4C84-8A9D-0002501A89F7}">
      <dgm:prSet/>
      <dgm:spPr/>
      <dgm:t>
        <a:bodyPr/>
        <a:lstStyle/>
        <a:p>
          <a:endParaRPr lang="en-US"/>
        </a:p>
      </dgm:t>
    </dgm:pt>
    <dgm:pt modelId="{C8F0D3CD-7A4B-461C-A5D0-C8F138FEBAA4}">
      <dgm:prSet/>
      <dgm:spPr/>
      <dgm:t>
        <a:bodyPr/>
        <a:lstStyle/>
        <a:p>
          <a:r>
            <a:rPr lang="tr-TR"/>
            <a:t>Ne zaman hedefimizden sapıyoruz?</a:t>
          </a:r>
          <a:endParaRPr lang="en-US"/>
        </a:p>
      </dgm:t>
    </dgm:pt>
    <dgm:pt modelId="{C5D1DFE8-825F-4D23-A1DF-3678E2103C3F}" type="parTrans" cxnId="{BC5CBC29-C32F-41B0-A8B0-C3CA6CF3868F}">
      <dgm:prSet/>
      <dgm:spPr/>
      <dgm:t>
        <a:bodyPr/>
        <a:lstStyle/>
        <a:p>
          <a:endParaRPr lang="en-US"/>
        </a:p>
      </dgm:t>
    </dgm:pt>
    <dgm:pt modelId="{683685E2-B17D-4709-9C1B-1943848EF951}" type="sibTrans" cxnId="{BC5CBC29-C32F-41B0-A8B0-C3CA6CF3868F}">
      <dgm:prSet/>
      <dgm:spPr/>
      <dgm:t>
        <a:bodyPr/>
        <a:lstStyle/>
        <a:p>
          <a:endParaRPr lang="en-US"/>
        </a:p>
      </dgm:t>
    </dgm:pt>
    <dgm:pt modelId="{C9E6802B-D8C7-4C8D-BF78-92B5B3CAD125}" type="pres">
      <dgm:prSet presAssocID="{0CD4724F-02B7-4952-BA7B-9A5A2C918A23}" presName="matrix" presStyleCnt="0">
        <dgm:presLayoutVars>
          <dgm:chMax val="1"/>
          <dgm:dir/>
          <dgm:resizeHandles val="exact"/>
        </dgm:presLayoutVars>
      </dgm:prSet>
      <dgm:spPr/>
    </dgm:pt>
    <dgm:pt modelId="{D7F5B608-5A7F-4478-B8C6-8DF85491AC9D}" type="pres">
      <dgm:prSet presAssocID="{0CD4724F-02B7-4952-BA7B-9A5A2C918A23}" presName="diamond" presStyleLbl="bgShp" presStyleIdx="0" presStyleCnt="1"/>
      <dgm:spPr/>
    </dgm:pt>
    <dgm:pt modelId="{02964D8E-D0FA-4211-B2CE-8286F9071C63}" type="pres">
      <dgm:prSet presAssocID="{0CD4724F-02B7-4952-BA7B-9A5A2C918A23}" presName="quad1" presStyleLbl="node1" presStyleIdx="0" presStyleCnt="4">
        <dgm:presLayoutVars>
          <dgm:chMax val="0"/>
          <dgm:chPref val="0"/>
          <dgm:bulletEnabled val="1"/>
        </dgm:presLayoutVars>
      </dgm:prSet>
      <dgm:spPr/>
    </dgm:pt>
    <dgm:pt modelId="{B60B5994-7071-437D-A6E4-C759C2A9DEF7}" type="pres">
      <dgm:prSet presAssocID="{0CD4724F-02B7-4952-BA7B-9A5A2C918A23}" presName="quad2" presStyleLbl="node1" presStyleIdx="1" presStyleCnt="4">
        <dgm:presLayoutVars>
          <dgm:chMax val="0"/>
          <dgm:chPref val="0"/>
          <dgm:bulletEnabled val="1"/>
        </dgm:presLayoutVars>
      </dgm:prSet>
      <dgm:spPr/>
    </dgm:pt>
    <dgm:pt modelId="{3D2D65C7-5EB8-47E5-BF00-265846BE4A60}" type="pres">
      <dgm:prSet presAssocID="{0CD4724F-02B7-4952-BA7B-9A5A2C918A23}" presName="quad3" presStyleLbl="node1" presStyleIdx="2" presStyleCnt="4">
        <dgm:presLayoutVars>
          <dgm:chMax val="0"/>
          <dgm:chPref val="0"/>
          <dgm:bulletEnabled val="1"/>
        </dgm:presLayoutVars>
      </dgm:prSet>
      <dgm:spPr/>
    </dgm:pt>
    <dgm:pt modelId="{5D553D5E-8E83-4005-9561-1912EB7948E2}" type="pres">
      <dgm:prSet presAssocID="{0CD4724F-02B7-4952-BA7B-9A5A2C918A23}" presName="quad4" presStyleLbl="node1" presStyleIdx="3" presStyleCnt="4">
        <dgm:presLayoutVars>
          <dgm:chMax val="0"/>
          <dgm:chPref val="0"/>
          <dgm:bulletEnabled val="1"/>
        </dgm:presLayoutVars>
      </dgm:prSet>
      <dgm:spPr/>
    </dgm:pt>
  </dgm:ptLst>
  <dgm:cxnLst>
    <dgm:cxn modelId="{BC5CBC29-C32F-41B0-A8B0-C3CA6CF3868F}" srcId="{0CD4724F-02B7-4952-BA7B-9A5A2C918A23}" destId="{C8F0D3CD-7A4B-461C-A5D0-C8F138FEBAA4}" srcOrd="3" destOrd="0" parTransId="{C5D1DFE8-825F-4D23-A1DF-3678E2103C3F}" sibTransId="{683685E2-B17D-4709-9C1B-1943848EF951}"/>
    <dgm:cxn modelId="{7933A361-91C1-41B9-AA36-41BF4768C06E}" srcId="{0CD4724F-02B7-4952-BA7B-9A5A2C918A23}" destId="{A17E7C9D-1BEE-44DD-98C5-AADA54C93E51}" srcOrd="1" destOrd="0" parTransId="{C603E2B7-E7BB-40AD-A1E1-CADFE8E90B21}" sibTransId="{B3B0DDA5-8BA8-455F-9CF9-C93FE18C8075}"/>
    <dgm:cxn modelId="{647A666E-B773-4DF5-A717-0EF1DBC5F2AD}" srcId="{0CD4724F-02B7-4952-BA7B-9A5A2C918A23}" destId="{B8A8BEC5-F830-462E-B44F-F70C67B434FA}" srcOrd="0" destOrd="0" parTransId="{61572531-1A39-4C35-B2EC-7F9C30F0829B}" sibTransId="{3C07DFF2-65D4-4A41-9762-EABE86387666}"/>
    <dgm:cxn modelId="{040505AD-CE41-4C78-A86F-4A8249A92357}" type="presOf" srcId="{A17E7C9D-1BEE-44DD-98C5-AADA54C93E51}" destId="{B60B5994-7071-437D-A6E4-C759C2A9DEF7}" srcOrd="0" destOrd="0" presId="urn:microsoft.com/office/officeart/2005/8/layout/matrix3"/>
    <dgm:cxn modelId="{E86C37C4-F33A-4C84-8A9D-0002501A89F7}" srcId="{0CD4724F-02B7-4952-BA7B-9A5A2C918A23}" destId="{B9D90B28-51C6-4AD3-B06E-D90778BC88B9}" srcOrd="2" destOrd="0" parTransId="{537C816C-0754-4814-A1E8-CCABA2C768D0}" sibTransId="{B93DEB52-CE7D-419E-8894-4132BC443FDF}"/>
    <dgm:cxn modelId="{59162BCB-ECCB-436C-95AE-F9BA59CC9767}" type="presOf" srcId="{B8A8BEC5-F830-462E-B44F-F70C67B434FA}" destId="{02964D8E-D0FA-4211-B2CE-8286F9071C63}" srcOrd="0" destOrd="0" presId="urn:microsoft.com/office/officeart/2005/8/layout/matrix3"/>
    <dgm:cxn modelId="{B65074D4-0BE0-4391-AED0-A1FE86C00F59}" type="presOf" srcId="{0CD4724F-02B7-4952-BA7B-9A5A2C918A23}" destId="{C9E6802B-D8C7-4C8D-BF78-92B5B3CAD125}" srcOrd="0" destOrd="0" presId="urn:microsoft.com/office/officeart/2005/8/layout/matrix3"/>
    <dgm:cxn modelId="{C30CB7F1-01DD-4177-B5A3-1CD3F52A0C50}" type="presOf" srcId="{C8F0D3CD-7A4B-461C-A5D0-C8F138FEBAA4}" destId="{5D553D5E-8E83-4005-9561-1912EB7948E2}" srcOrd="0" destOrd="0" presId="urn:microsoft.com/office/officeart/2005/8/layout/matrix3"/>
    <dgm:cxn modelId="{0D8620F2-17C2-4043-98A1-22DF63B24404}" type="presOf" srcId="{B9D90B28-51C6-4AD3-B06E-D90778BC88B9}" destId="{3D2D65C7-5EB8-47E5-BF00-265846BE4A60}" srcOrd="0" destOrd="0" presId="urn:microsoft.com/office/officeart/2005/8/layout/matrix3"/>
    <dgm:cxn modelId="{4B824D7C-66D2-47BD-9CF4-79ADD6FD23A1}" type="presParOf" srcId="{C9E6802B-D8C7-4C8D-BF78-92B5B3CAD125}" destId="{D7F5B608-5A7F-4478-B8C6-8DF85491AC9D}" srcOrd="0" destOrd="0" presId="urn:microsoft.com/office/officeart/2005/8/layout/matrix3"/>
    <dgm:cxn modelId="{85F461C7-8D2B-41A5-BAE6-0E6AB866972C}" type="presParOf" srcId="{C9E6802B-D8C7-4C8D-BF78-92B5B3CAD125}" destId="{02964D8E-D0FA-4211-B2CE-8286F9071C63}" srcOrd="1" destOrd="0" presId="urn:microsoft.com/office/officeart/2005/8/layout/matrix3"/>
    <dgm:cxn modelId="{A4E399A9-E87C-4218-9A32-13E0A734DA0F}" type="presParOf" srcId="{C9E6802B-D8C7-4C8D-BF78-92B5B3CAD125}" destId="{B60B5994-7071-437D-A6E4-C759C2A9DEF7}" srcOrd="2" destOrd="0" presId="urn:microsoft.com/office/officeart/2005/8/layout/matrix3"/>
    <dgm:cxn modelId="{9CE90FF6-DBF2-4DF5-A853-A4EF07ECE8FC}" type="presParOf" srcId="{C9E6802B-D8C7-4C8D-BF78-92B5B3CAD125}" destId="{3D2D65C7-5EB8-47E5-BF00-265846BE4A60}" srcOrd="3" destOrd="0" presId="urn:microsoft.com/office/officeart/2005/8/layout/matrix3"/>
    <dgm:cxn modelId="{A6BC88E0-36CC-4F94-8BFE-B2EDEBF26407}" type="presParOf" srcId="{C9E6802B-D8C7-4C8D-BF78-92B5B3CAD125}" destId="{5D553D5E-8E83-4005-9561-1912EB7948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566A781-24CB-4CC2-B66C-D0D82627A80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FAFD11D-2C26-4BED-B55D-11666518A781}">
      <dgm:prSet/>
      <dgm:spPr/>
      <dgm:t>
        <a:bodyPr/>
        <a:lstStyle/>
        <a:p>
          <a:r>
            <a:rPr lang="tr-TR"/>
            <a:t>Yetersizlik</a:t>
          </a:r>
          <a:endParaRPr lang="en-US"/>
        </a:p>
      </dgm:t>
    </dgm:pt>
    <dgm:pt modelId="{C78028EF-FF26-4730-A426-25D6F7294271}" type="parTrans" cxnId="{56B1F81E-4CF7-420B-932B-626A64A1B9A1}">
      <dgm:prSet/>
      <dgm:spPr/>
      <dgm:t>
        <a:bodyPr/>
        <a:lstStyle/>
        <a:p>
          <a:endParaRPr lang="en-US"/>
        </a:p>
      </dgm:t>
    </dgm:pt>
    <dgm:pt modelId="{43799650-2672-407B-BCF4-377BD5E1AAE3}" type="sibTrans" cxnId="{56B1F81E-4CF7-420B-932B-626A64A1B9A1}">
      <dgm:prSet/>
      <dgm:spPr/>
      <dgm:t>
        <a:bodyPr/>
        <a:lstStyle/>
        <a:p>
          <a:endParaRPr lang="en-US"/>
        </a:p>
      </dgm:t>
    </dgm:pt>
    <dgm:pt modelId="{D8E6A976-6AE7-4262-AA73-50531D69A9A8}">
      <dgm:prSet/>
      <dgm:spPr/>
      <dgm:t>
        <a:bodyPr/>
        <a:lstStyle/>
        <a:p>
          <a:r>
            <a:rPr lang="tr-TR"/>
            <a:t>Huzursuzluk</a:t>
          </a:r>
          <a:endParaRPr lang="en-US"/>
        </a:p>
      </dgm:t>
    </dgm:pt>
    <dgm:pt modelId="{669BC9C3-7B7E-4C0C-A982-D14320A93E57}" type="parTrans" cxnId="{DC80C00A-5982-4DDC-86BF-2EE070F9F545}">
      <dgm:prSet/>
      <dgm:spPr/>
      <dgm:t>
        <a:bodyPr/>
        <a:lstStyle/>
        <a:p>
          <a:endParaRPr lang="en-US"/>
        </a:p>
      </dgm:t>
    </dgm:pt>
    <dgm:pt modelId="{353A1BBD-81B1-433B-8D5B-9EAF2FA8D16C}" type="sibTrans" cxnId="{DC80C00A-5982-4DDC-86BF-2EE070F9F545}">
      <dgm:prSet/>
      <dgm:spPr/>
      <dgm:t>
        <a:bodyPr/>
        <a:lstStyle/>
        <a:p>
          <a:endParaRPr lang="en-US"/>
        </a:p>
      </dgm:t>
    </dgm:pt>
    <dgm:pt modelId="{51145456-023F-416B-8C8B-8035CB4A41D4}">
      <dgm:prSet/>
      <dgm:spPr/>
      <dgm:t>
        <a:bodyPr/>
        <a:lstStyle/>
        <a:p>
          <a:r>
            <a:rPr lang="tr-TR"/>
            <a:t>Suçluluk</a:t>
          </a:r>
          <a:endParaRPr lang="en-US"/>
        </a:p>
      </dgm:t>
    </dgm:pt>
    <dgm:pt modelId="{33AF47E5-01D8-49DC-AD9C-F744084AFD7A}" type="parTrans" cxnId="{927F06D7-3F9F-4FA3-8EC8-5CA7F00D6CC5}">
      <dgm:prSet/>
      <dgm:spPr/>
      <dgm:t>
        <a:bodyPr/>
        <a:lstStyle/>
        <a:p>
          <a:endParaRPr lang="en-US"/>
        </a:p>
      </dgm:t>
    </dgm:pt>
    <dgm:pt modelId="{3117D596-A103-43B5-A264-607B7F997A33}" type="sibTrans" cxnId="{927F06D7-3F9F-4FA3-8EC8-5CA7F00D6CC5}">
      <dgm:prSet/>
      <dgm:spPr/>
      <dgm:t>
        <a:bodyPr/>
        <a:lstStyle/>
        <a:p>
          <a:endParaRPr lang="en-US"/>
        </a:p>
      </dgm:t>
    </dgm:pt>
    <dgm:pt modelId="{E0629740-DF3C-4E0B-901D-C5DB3A7B0695}">
      <dgm:prSet/>
      <dgm:spPr/>
      <dgm:t>
        <a:bodyPr/>
        <a:lstStyle/>
        <a:p>
          <a:r>
            <a:rPr lang="tr-TR"/>
            <a:t>Kendinden şüphe</a:t>
          </a:r>
          <a:endParaRPr lang="en-US"/>
        </a:p>
      </dgm:t>
    </dgm:pt>
    <dgm:pt modelId="{E46BFFD2-A90C-44C0-AA42-FD4F95C52264}" type="parTrans" cxnId="{3EB818F4-DCDC-4BF5-B8E8-3EB85606F437}">
      <dgm:prSet/>
      <dgm:spPr/>
      <dgm:t>
        <a:bodyPr/>
        <a:lstStyle/>
        <a:p>
          <a:endParaRPr lang="en-US"/>
        </a:p>
      </dgm:t>
    </dgm:pt>
    <dgm:pt modelId="{55B9C0D5-E855-474E-A37E-2833884AE9A1}" type="sibTrans" cxnId="{3EB818F4-DCDC-4BF5-B8E8-3EB85606F437}">
      <dgm:prSet/>
      <dgm:spPr/>
      <dgm:t>
        <a:bodyPr/>
        <a:lstStyle/>
        <a:p>
          <a:endParaRPr lang="en-US"/>
        </a:p>
      </dgm:t>
    </dgm:pt>
    <dgm:pt modelId="{0B1B9171-5963-46CE-B079-F70F91B8149A}">
      <dgm:prSet/>
      <dgm:spPr/>
      <dgm:t>
        <a:bodyPr/>
        <a:lstStyle/>
        <a:p>
          <a:r>
            <a:rPr lang="tr-TR"/>
            <a:t>En kötüsü depresyona yol açabilir</a:t>
          </a:r>
          <a:endParaRPr lang="en-US"/>
        </a:p>
      </dgm:t>
    </dgm:pt>
    <dgm:pt modelId="{C3520085-FC14-4DBE-A14A-6E070B075E9E}" type="parTrans" cxnId="{BCD99924-2F27-46AD-991A-7391731AEBC5}">
      <dgm:prSet/>
      <dgm:spPr/>
      <dgm:t>
        <a:bodyPr/>
        <a:lstStyle/>
        <a:p>
          <a:endParaRPr lang="en-US"/>
        </a:p>
      </dgm:t>
    </dgm:pt>
    <dgm:pt modelId="{A3B56262-D443-44B7-8604-64E63257978A}" type="sibTrans" cxnId="{BCD99924-2F27-46AD-991A-7391731AEBC5}">
      <dgm:prSet/>
      <dgm:spPr/>
      <dgm:t>
        <a:bodyPr/>
        <a:lstStyle/>
        <a:p>
          <a:endParaRPr lang="en-US"/>
        </a:p>
      </dgm:t>
    </dgm:pt>
    <dgm:pt modelId="{ACD24CF7-D5FA-4CED-BB94-C74B8929ACD6}" type="pres">
      <dgm:prSet presAssocID="{4566A781-24CB-4CC2-B66C-D0D82627A804}" presName="linear" presStyleCnt="0">
        <dgm:presLayoutVars>
          <dgm:animLvl val="lvl"/>
          <dgm:resizeHandles val="exact"/>
        </dgm:presLayoutVars>
      </dgm:prSet>
      <dgm:spPr/>
    </dgm:pt>
    <dgm:pt modelId="{1E0677F9-04DD-4569-B8A0-0D2AA68A6545}" type="pres">
      <dgm:prSet presAssocID="{DFAFD11D-2C26-4BED-B55D-11666518A781}" presName="parentText" presStyleLbl="node1" presStyleIdx="0" presStyleCnt="5">
        <dgm:presLayoutVars>
          <dgm:chMax val="0"/>
          <dgm:bulletEnabled val="1"/>
        </dgm:presLayoutVars>
      </dgm:prSet>
      <dgm:spPr/>
    </dgm:pt>
    <dgm:pt modelId="{0EE15A0B-AB5D-43FF-978E-3276BA1613F4}" type="pres">
      <dgm:prSet presAssocID="{43799650-2672-407B-BCF4-377BD5E1AAE3}" presName="spacer" presStyleCnt="0"/>
      <dgm:spPr/>
    </dgm:pt>
    <dgm:pt modelId="{2A1297DA-FB87-45FB-8E54-5EA0F31F1375}" type="pres">
      <dgm:prSet presAssocID="{D8E6A976-6AE7-4262-AA73-50531D69A9A8}" presName="parentText" presStyleLbl="node1" presStyleIdx="1" presStyleCnt="5">
        <dgm:presLayoutVars>
          <dgm:chMax val="0"/>
          <dgm:bulletEnabled val="1"/>
        </dgm:presLayoutVars>
      </dgm:prSet>
      <dgm:spPr/>
    </dgm:pt>
    <dgm:pt modelId="{8F570C5B-FBC0-492B-BDC9-BF7CB16D6BFD}" type="pres">
      <dgm:prSet presAssocID="{353A1BBD-81B1-433B-8D5B-9EAF2FA8D16C}" presName="spacer" presStyleCnt="0"/>
      <dgm:spPr/>
    </dgm:pt>
    <dgm:pt modelId="{D114F48B-24A9-4D18-B742-2A44D4B5FCF4}" type="pres">
      <dgm:prSet presAssocID="{51145456-023F-416B-8C8B-8035CB4A41D4}" presName="parentText" presStyleLbl="node1" presStyleIdx="2" presStyleCnt="5">
        <dgm:presLayoutVars>
          <dgm:chMax val="0"/>
          <dgm:bulletEnabled val="1"/>
        </dgm:presLayoutVars>
      </dgm:prSet>
      <dgm:spPr/>
    </dgm:pt>
    <dgm:pt modelId="{41BF3B00-707B-41A9-B7FB-779782D6B84D}" type="pres">
      <dgm:prSet presAssocID="{3117D596-A103-43B5-A264-607B7F997A33}" presName="spacer" presStyleCnt="0"/>
      <dgm:spPr/>
    </dgm:pt>
    <dgm:pt modelId="{63887615-7645-46F2-9D5E-E6905EA5453A}" type="pres">
      <dgm:prSet presAssocID="{E0629740-DF3C-4E0B-901D-C5DB3A7B0695}" presName="parentText" presStyleLbl="node1" presStyleIdx="3" presStyleCnt="5">
        <dgm:presLayoutVars>
          <dgm:chMax val="0"/>
          <dgm:bulletEnabled val="1"/>
        </dgm:presLayoutVars>
      </dgm:prSet>
      <dgm:spPr/>
    </dgm:pt>
    <dgm:pt modelId="{27227999-94CA-4BB2-94C1-EE612D2BFE66}" type="pres">
      <dgm:prSet presAssocID="{55B9C0D5-E855-474E-A37E-2833884AE9A1}" presName="spacer" presStyleCnt="0"/>
      <dgm:spPr/>
    </dgm:pt>
    <dgm:pt modelId="{7CA80F41-B380-4801-B793-F6D6781CDED1}" type="pres">
      <dgm:prSet presAssocID="{0B1B9171-5963-46CE-B079-F70F91B8149A}" presName="parentText" presStyleLbl="node1" presStyleIdx="4" presStyleCnt="5">
        <dgm:presLayoutVars>
          <dgm:chMax val="0"/>
          <dgm:bulletEnabled val="1"/>
        </dgm:presLayoutVars>
      </dgm:prSet>
      <dgm:spPr/>
    </dgm:pt>
  </dgm:ptLst>
  <dgm:cxnLst>
    <dgm:cxn modelId="{92549C01-4E58-4B22-8242-7ABED6775E9A}" type="presOf" srcId="{D8E6A976-6AE7-4262-AA73-50531D69A9A8}" destId="{2A1297DA-FB87-45FB-8E54-5EA0F31F1375}" srcOrd="0" destOrd="0" presId="urn:microsoft.com/office/officeart/2005/8/layout/vList2"/>
    <dgm:cxn modelId="{DC80C00A-5982-4DDC-86BF-2EE070F9F545}" srcId="{4566A781-24CB-4CC2-B66C-D0D82627A804}" destId="{D8E6A976-6AE7-4262-AA73-50531D69A9A8}" srcOrd="1" destOrd="0" parTransId="{669BC9C3-7B7E-4C0C-A982-D14320A93E57}" sibTransId="{353A1BBD-81B1-433B-8D5B-9EAF2FA8D16C}"/>
    <dgm:cxn modelId="{56B1F81E-4CF7-420B-932B-626A64A1B9A1}" srcId="{4566A781-24CB-4CC2-B66C-D0D82627A804}" destId="{DFAFD11D-2C26-4BED-B55D-11666518A781}" srcOrd="0" destOrd="0" parTransId="{C78028EF-FF26-4730-A426-25D6F7294271}" sibTransId="{43799650-2672-407B-BCF4-377BD5E1AAE3}"/>
    <dgm:cxn modelId="{BCD99924-2F27-46AD-991A-7391731AEBC5}" srcId="{4566A781-24CB-4CC2-B66C-D0D82627A804}" destId="{0B1B9171-5963-46CE-B079-F70F91B8149A}" srcOrd="4" destOrd="0" parTransId="{C3520085-FC14-4DBE-A14A-6E070B075E9E}" sibTransId="{A3B56262-D443-44B7-8604-64E63257978A}"/>
    <dgm:cxn modelId="{5832156C-F2C4-4E02-8483-9E0432917288}" type="presOf" srcId="{DFAFD11D-2C26-4BED-B55D-11666518A781}" destId="{1E0677F9-04DD-4569-B8A0-0D2AA68A6545}" srcOrd="0" destOrd="0" presId="urn:microsoft.com/office/officeart/2005/8/layout/vList2"/>
    <dgm:cxn modelId="{E298F389-FD56-4CA0-AC3D-5B621DEEF042}" type="presOf" srcId="{E0629740-DF3C-4E0B-901D-C5DB3A7B0695}" destId="{63887615-7645-46F2-9D5E-E6905EA5453A}" srcOrd="0" destOrd="0" presId="urn:microsoft.com/office/officeart/2005/8/layout/vList2"/>
    <dgm:cxn modelId="{2E75698F-11AB-46C2-B1A7-6EA273A6CD29}" type="presOf" srcId="{51145456-023F-416B-8C8B-8035CB4A41D4}" destId="{D114F48B-24A9-4D18-B742-2A44D4B5FCF4}" srcOrd="0" destOrd="0" presId="urn:microsoft.com/office/officeart/2005/8/layout/vList2"/>
    <dgm:cxn modelId="{082D3AB7-4B74-48D6-876E-3C9B33A4D125}" type="presOf" srcId="{4566A781-24CB-4CC2-B66C-D0D82627A804}" destId="{ACD24CF7-D5FA-4CED-BB94-C74B8929ACD6}" srcOrd="0" destOrd="0" presId="urn:microsoft.com/office/officeart/2005/8/layout/vList2"/>
    <dgm:cxn modelId="{EB78C3C0-A3F9-4610-BDC0-6CA6FA2AEC84}" type="presOf" srcId="{0B1B9171-5963-46CE-B079-F70F91B8149A}" destId="{7CA80F41-B380-4801-B793-F6D6781CDED1}" srcOrd="0" destOrd="0" presId="urn:microsoft.com/office/officeart/2005/8/layout/vList2"/>
    <dgm:cxn modelId="{927F06D7-3F9F-4FA3-8EC8-5CA7F00D6CC5}" srcId="{4566A781-24CB-4CC2-B66C-D0D82627A804}" destId="{51145456-023F-416B-8C8B-8035CB4A41D4}" srcOrd="2" destOrd="0" parTransId="{33AF47E5-01D8-49DC-AD9C-F744084AFD7A}" sibTransId="{3117D596-A103-43B5-A264-607B7F997A33}"/>
    <dgm:cxn modelId="{3EB818F4-DCDC-4BF5-B8E8-3EB85606F437}" srcId="{4566A781-24CB-4CC2-B66C-D0D82627A804}" destId="{E0629740-DF3C-4E0B-901D-C5DB3A7B0695}" srcOrd="3" destOrd="0" parTransId="{E46BFFD2-A90C-44C0-AA42-FD4F95C52264}" sibTransId="{55B9C0D5-E855-474E-A37E-2833884AE9A1}"/>
    <dgm:cxn modelId="{104D01FA-4581-4C8E-8183-6CFD4CE1ACE8}" type="presParOf" srcId="{ACD24CF7-D5FA-4CED-BB94-C74B8929ACD6}" destId="{1E0677F9-04DD-4569-B8A0-0D2AA68A6545}" srcOrd="0" destOrd="0" presId="urn:microsoft.com/office/officeart/2005/8/layout/vList2"/>
    <dgm:cxn modelId="{D8C613B1-B1E3-4E62-AD4B-08D305B7403D}" type="presParOf" srcId="{ACD24CF7-D5FA-4CED-BB94-C74B8929ACD6}" destId="{0EE15A0B-AB5D-43FF-978E-3276BA1613F4}" srcOrd="1" destOrd="0" presId="urn:microsoft.com/office/officeart/2005/8/layout/vList2"/>
    <dgm:cxn modelId="{C5836212-B036-48B2-A821-C72E6B89D4B5}" type="presParOf" srcId="{ACD24CF7-D5FA-4CED-BB94-C74B8929ACD6}" destId="{2A1297DA-FB87-45FB-8E54-5EA0F31F1375}" srcOrd="2" destOrd="0" presId="urn:microsoft.com/office/officeart/2005/8/layout/vList2"/>
    <dgm:cxn modelId="{64DDB5CF-BFFF-47BC-A1E5-0ACCC47CE8CB}" type="presParOf" srcId="{ACD24CF7-D5FA-4CED-BB94-C74B8929ACD6}" destId="{8F570C5B-FBC0-492B-BDC9-BF7CB16D6BFD}" srcOrd="3" destOrd="0" presId="urn:microsoft.com/office/officeart/2005/8/layout/vList2"/>
    <dgm:cxn modelId="{11E9DD1C-523F-4A23-96CA-A7CD17BD9E28}" type="presParOf" srcId="{ACD24CF7-D5FA-4CED-BB94-C74B8929ACD6}" destId="{D114F48B-24A9-4D18-B742-2A44D4B5FCF4}" srcOrd="4" destOrd="0" presId="urn:microsoft.com/office/officeart/2005/8/layout/vList2"/>
    <dgm:cxn modelId="{CCD15B2D-FC52-4789-AD32-1D10A48E6E69}" type="presParOf" srcId="{ACD24CF7-D5FA-4CED-BB94-C74B8929ACD6}" destId="{41BF3B00-707B-41A9-B7FB-779782D6B84D}" srcOrd="5" destOrd="0" presId="urn:microsoft.com/office/officeart/2005/8/layout/vList2"/>
    <dgm:cxn modelId="{6242EE42-DE22-46E1-A244-8E3F45062307}" type="presParOf" srcId="{ACD24CF7-D5FA-4CED-BB94-C74B8929ACD6}" destId="{63887615-7645-46F2-9D5E-E6905EA5453A}" srcOrd="6" destOrd="0" presId="urn:microsoft.com/office/officeart/2005/8/layout/vList2"/>
    <dgm:cxn modelId="{904A7AF8-F283-4380-86C7-0928A0E6FC15}" type="presParOf" srcId="{ACD24CF7-D5FA-4CED-BB94-C74B8929ACD6}" destId="{27227999-94CA-4BB2-94C1-EE612D2BFE66}" srcOrd="7" destOrd="0" presId="urn:microsoft.com/office/officeart/2005/8/layout/vList2"/>
    <dgm:cxn modelId="{07A47224-843B-42E7-9A23-EB1C44FDF241}" type="presParOf" srcId="{ACD24CF7-D5FA-4CED-BB94-C74B8929ACD6}" destId="{7CA80F41-B380-4801-B793-F6D6781CDED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F48392-775C-4B6A-B612-DEA89C7FBFCC}"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EF0B914C-DAE2-43E0-B785-CBE166B5E54B}">
      <dgm:prSet/>
      <dgm:spPr/>
      <dgm:t>
        <a:bodyPr/>
        <a:lstStyle/>
        <a:p>
          <a:r>
            <a:rPr lang="tr-TR"/>
            <a:t>Ertelediğinizin farkında olun</a:t>
          </a:r>
          <a:endParaRPr lang="en-US"/>
        </a:p>
      </dgm:t>
    </dgm:pt>
    <dgm:pt modelId="{AF8DCC22-5128-4841-8178-1376022E22CB}" type="parTrans" cxnId="{926D2CF8-657F-4790-B668-ACB7BC91B61E}">
      <dgm:prSet/>
      <dgm:spPr/>
      <dgm:t>
        <a:bodyPr/>
        <a:lstStyle/>
        <a:p>
          <a:endParaRPr lang="en-US"/>
        </a:p>
      </dgm:t>
    </dgm:pt>
    <dgm:pt modelId="{FB3B4C3F-82D4-46DA-8243-E7375445AB8F}" type="sibTrans" cxnId="{926D2CF8-657F-4790-B668-ACB7BC91B61E}">
      <dgm:prSet/>
      <dgm:spPr/>
      <dgm:t>
        <a:bodyPr/>
        <a:lstStyle/>
        <a:p>
          <a:endParaRPr lang="en-US"/>
        </a:p>
      </dgm:t>
    </dgm:pt>
    <dgm:pt modelId="{C44E5CBC-F802-4CE3-8974-25220648EF1A}">
      <dgm:prSet/>
      <dgm:spPr/>
      <dgm:t>
        <a:bodyPr/>
        <a:lstStyle/>
        <a:p>
          <a:r>
            <a:rPr lang="tr-TR"/>
            <a:t>Niye ertelediğinizi keşfedin</a:t>
          </a:r>
          <a:endParaRPr lang="en-US"/>
        </a:p>
      </dgm:t>
    </dgm:pt>
    <dgm:pt modelId="{068305F4-7273-435D-A932-D8F59BA122E6}" type="parTrans" cxnId="{FD9623E7-0493-4611-8058-3B0E4737E696}">
      <dgm:prSet/>
      <dgm:spPr/>
      <dgm:t>
        <a:bodyPr/>
        <a:lstStyle/>
        <a:p>
          <a:endParaRPr lang="en-US"/>
        </a:p>
      </dgm:t>
    </dgm:pt>
    <dgm:pt modelId="{FD09CAAB-24F4-41E7-A21E-168154DBABCE}" type="sibTrans" cxnId="{FD9623E7-0493-4611-8058-3B0E4737E696}">
      <dgm:prSet/>
      <dgm:spPr/>
      <dgm:t>
        <a:bodyPr/>
        <a:lstStyle/>
        <a:p>
          <a:endParaRPr lang="en-US"/>
        </a:p>
      </dgm:t>
    </dgm:pt>
    <dgm:pt modelId="{FBF11E80-3243-4451-8F88-F409EE87A7AD}">
      <dgm:prSet/>
      <dgm:spPr/>
      <dgm:t>
        <a:bodyPr/>
        <a:lstStyle/>
        <a:p>
          <a:r>
            <a:rPr lang="tr-TR"/>
            <a:t>Buna karşın eylem alın</a:t>
          </a:r>
          <a:endParaRPr lang="en-US"/>
        </a:p>
      </dgm:t>
    </dgm:pt>
    <dgm:pt modelId="{E79FF5DC-4963-4C30-84E4-BDD69CC8BD0F}" type="parTrans" cxnId="{1DC9E9DA-F993-4B2A-B847-B12E2D91C83D}">
      <dgm:prSet/>
      <dgm:spPr/>
      <dgm:t>
        <a:bodyPr/>
        <a:lstStyle/>
        <a:p>
          <a:endParaRPr lang="en-US"/>
        </a:p>
      </dgm:t>
    </dgm:pt>
    <dgm:pt modelId="{CEAC83B0-624D-4762-B73C-BEE88CC28113}" type="sibTrans" cxnId="{1DC9E9DA-F993-4B2A-B847-B12E2D91C83D}">
      <dgm:prSet/>
      <dgm:spPr/>
      <dgm:t>
        <a:bodyPr/>
        <a:lstStyle/>
        <a:p>
          <a:endParaRPr lang="en-US"/>
        </a:p>
      </dgm:t>
    </dgm:pt>
    <dgm:pt modelId="{78D55271-B633-43EF-A725-7E6C2390D837}" type="pres">
      <dgm:prSet presAssocID="{A8F48392-775C-4B6A-B612-DEA89C7FBFCC}" presName="diagram" presStyleCnt="0">
        <dgm:presLayoutVars>
          <dgm:chPref val="1"/>
          <dgm:dir/>
          <dgm:animOne val="branch"/>
          <dgm:animLvl val="lvl"/>
          <dgm:resizeHandles/>
        </dgm:presLayoutVars>
      </dgm:prSet>
      <dgm:spPr/>
    </dgm:pt>
    <dgm:pt modelId="{6CC5343C-C4B0-4AD7-A411-27834D595F18}" type="pres">
      <dgm:prSet presAssocID="{EF0B914C-DAE2-43E0-B785-CBE166B5E54B}" presName="root" presStyleCnt="0"/>
      <dgm:spPr/>
    </dgm:pt>
    <dgm:pt modelId="{ABD76577-0949-429F-9529-82A19C86E152}" type="pres">
      <dgm:prSet presAssocID="{EF0B914C-DAE2-43E0-B785-CBE166B5E54B}" presName="rootComposite" presStyleCnt="0"/>
      <dgm:spPr/>
    </dgm:pt>
    <dgm:pt modelId="{DB76E41A-7108-486E-A7EF-4D5EB0F91B40}" type="pres">
      <dgm:prSet presAssocID="{EF0B914C-DAE2-43E0-B785-CBE166B5E54B}" presName="rootText" presStyleLbl="node1" presStyleIdx="0" presStyleCnt="3"/>
      <dgm:spPr/>
    </dgm:pt>
    <dgm:pt modelId="{C2413E00-6F0E-496C-A316-B569EF48D0D0}" type="pres">
      <dgm:prSet presAssocID="{EF0B914C-DAE2-43E0-B785-CBE166B5E54B}" presName="rootConnector" presStyleLbl="node1" presStyleIdx="0" presStyleCnt="3"/>
      <dgm:spPr/>
    </dgm:pt>
    <dgm:pt modelId="{30E71184-EE04-4455-8CCB-1C1DB892D00D}" type="pres">
      <dgm:prSet presAssocID="{EF0B914C-DAE2-43E0-B785-CBE166B5E54B}" presName="childShape" presStyleCnt="0"/>
      <dgm:spPr/>
    </dgm:pt>
    <dgm:pt modelId="{80ED58B7-153E-41EE-95CF-69B7403D6953}" type="pres">
      <dgm:prSet presAssocID="{C44E5CBC-F802-4CE3-8974-25220648EF1A}" presName="root" presStyleCnt="0"/>
      <dgm:spPr/>
    </dgm:pt>
    <dgm:pt modelId="{0BA13D60-FE2E-4DBB-9AD5-8E26C8AADD97}" type="pres">
      <dgm:prSet presAssocID="{C44E5CBC-F802-4CE3-8974-25220648EF1A}" presName="rootComposite" presStyleCnt="0"/>
      <dgm:spPr/>
    </dgm:pt>
    <dgm:pt modelId="{0867256B-0562-4255-9015-CD83A17151B8}" type="pres">
      <dgm:prSet presAssocID="{C44E5CBC-F802-4CE3-8974-25220648EF1A}" presName="rootText" presStyleLbl="node1" presStyleIdx="1" presStyleCnt="3"/>
      <dgm:spPr/>
    </dgm:pt>
    <dgm:pt modelId="{C77081C0-C8D2-4E91-8366-AF2AAC8D019C}" type="pres">
      <dgm:prSet presAssocID="{C44E5CBC-F802-4CE3-8974-25220648EF1A}" presName="rootConnector" presStyleLbl="node1" presStyleIdx="1" presStyleCnt="3"/>
      <dgm:spPr/>
    </dgm:pt>
    <dgm:pt modelId="{03CF67E2-359D-4908-989F-5C6524D9EC58}" type="pres">
      <dgm:prSet presAssocID="{C44E5CBC-F802-4CE3-8974-25220648EF1A}" presName="childShape" presStyleCnt="0"/>
      <dgm:spPr/>
    </dgm:pt>
    <dgm:pt modelId="{FD8F3F2B-C2BE-4738-BAC3-27E376C8FCEB}" type="pres">
      <dgm:prSet presAssocID="{FBF11E80-3243-4451-8F88-F409EE87A7AD}" presName="root" presStyleCnt="0"/>
      <dgm:spPr/>
    </dgm:pt>
    <dgm:pt modelId="{88FE9C0B-DB28-49D4-A348-265E9994D1AD}" type="pres">
      <dgm:prSet presAssocID="{FBF11E80-3243-4451-8F88-F409EE87A7AD}" presName="rootComposite" presStyleCnt="0"/>
      <dgm:spPr/>
    </dgm:pt>
    <dgm:pt modelId="{2796DFF7-0198-4364-AC40-53272173E72F}" type="pres">
      <dgm:prSet presAssocID="{FBF11E80-3243-4451-8F88-F409EE87A7AD}" presName="rootText" presStyleLbl="node1" presStyleIdx="2" presStyleCnt="3"/>
      <dgm:spPr/>
    </dgm:pt>
    <dgm:pt modelId="{A01A0E22-7358-440E-AB06-AB86D15AD204}" type="pres">
      <dgm:prSet presAssocID="{FBF11E80-3243-4451-8F88-F409EE87A7AD}" presName="rootConnector" presStyleLbl="node1" presStyleIdx="2" presStyleCnt="3"/>
      <dgm:spPr/>
    </dgm:pt>
    <dgm:pt modelId="{6A638C56-E88C-4405-87B5-95150B049462}" type="pres">
      <dgm:prSet presAssocID="{FBF11E80-3243-4451-8F88-F409EE87A7AD}" presName="childShape" presStyleCnt="0"/>
      <dgm:spPr/>
    </dgm:pt>
  </dgm:ptLst>
  <dgm:cxnLst>
    <dgm:cxn modelId="{0310FE1E-0B87-4056-A1D5-9DBF09D508BB}" type="presOf" srcId="{FBF11E80-3243-4451-8F88-F409EE87A7AD}" destId="{2796DFF7-0198-4364-AC40-53272173E72F}" srcOrd="0" destOrd="0" presId="urn:microsoft.com/office/officeart/2005/8/layout/hierarchy3"/>
    <dgm:cxn modelId="{5B466C25-F5E8-4392-9C9C-E636239586FE}" type="presOf" srcId="{EF0B914C-DAE2-43E0-B785-CBE166B5E54B}" destId="{C2413E00-6F0E-496C-A316-B569EF48D0D0}" srcOrd="1" destOrd="0" presId="urn:microsoft.com/office/officeart/2005/8/layout/hierarchy3"/>
    <dgm:cxn modelId="{3D24727C-89C0-479E-8B4C-5956FC70961C}" type="presOf" srcId="{A8F48392-775C-4B6A-B612-DEA89C7FBFCC}" destId="{78D55271-B633-43EF-A725-7E6C2390D837}" srcOrd="0" destOrd="0" presId="urn:microsoft.com/office/officeart/2005/8/layout/hierarchy3"/>
    <dgm:cxn modelId="{24FE8783-8ECA-47EC-AA90-68419916B7D0}" type="presOf" srcId="{C44E5CBC-F802-4CE3-8974-25220648EF1A}" destId="{0867256B-0562-4255-9015-CD83A17151B8}" srcOrd="0" destOrd="0" presId="urn:microsoft.com/office/officeart/2005/8/layout/hierarchy3"/>
    <dgm:cxn modelId="{8221DE87-906E-49E5-972D-386B9B85931C}" type="presOf" srcId="{FBF11E80-3243-4451-8F88-F409EE87A7AD}" destId="{A01A0E22-7358-440E-AB06-AB86D15AD204}" srcOrd="1" destOrd="0" presId="urn:microsoft.com/office/officeart/2005/8/layout/hierarchy3"/>
    <dgm:cxn modelId="{1DC9E9DA-F993-4B2A-B847-B12E2D91C83D}" srcId="{A8F48392-775C-4B6A-B612-DEA89C7FBFCC}" destId="{FBF11E80-3243-4451-8F88-F409EE87A7AD}" srcOrd="2" destOrd="0" parTransId="{E79FF5DC-4963-4C30-84E4-BDD69CC8BD0F}" sibTransId="{CEAC83B0-624D-4762-B73C-BEE88CC28113}"/>
    <dgm:cxn modelId="{FD9623E7-0493-4611-8058-3B0E4737E696}" srcId="{A8F48392-775C-4B6A-B612-DEA89C7FBFCC}" destId="{C44E5CBC-F802-4CE3-8974-25220648EF1A}" srcOrd="1" destOrd="0" parTransId="{068305F4-7273-435D-A932-D8F59BA122E6}" sibTransId="{FD09CAAB-24F4-41E7-A21E-168154DBABCE}"/>
    <dgm:cxn modelId="{F767B6ED-3E55-4E1F-90BB-F8D4EE86042F}" type="presOf" srcId="{C44E5CBC-F802-4CE3-8974-25220648EF1A}" destId="{C77081C0-C8D2-4E91-8366-AF2AAC8D019C}" srcOrd="1" destOrd="0" presId="urn:microsoft.com/office/officeart/2005/8/layout/hierarchy3"/>
    <dgm:cxn modelId="{9B1390F5-7072-41F0-B409-AA5FDB2B5268}" type="presOf" srcId="{EF0B914C-DAE2-43E0-B785-CBE166B5E54B}" destId="{DB76E41A-7108-486E-A7EF-4D5EB0F91B40}" srcOrd="0" destOrd="0" presId="urn:microsoft.com/office/officeart/2005/8/layout/hierarchy3"/>
    <dgm:cxn modelId="{926D2CF8-657F-4790-B668-ACB7BC91B61E}" srcId="{A8F48392-775C-4B6A-B612-DEA89C7FBFCC}" destId="{EF0B914C-DAE2-43E0-B785-CBE166B5E54B}" srcOrd="0" destOrd="0" parTransId="{AF8DCC22-5128-4841-8178-1376022E22CB}" sibTransId="{FB3B4C3F-82D4-46DA-8243-E7375445AB8F}"/>
    <dgm:cxn modelId="{BDB568F5-8CA0-412A-BE3D-684CFDDBD7AA}" type="presParOf" srcId="{78D55271-B633-43EF-A725-7E6C2390D837}" destId="{6CC5343C-C4B0-4AD7-A411-27834D595F18}" srcOrd="0" destOrd="0" presId="urn:microsoft.com/office/officeart/2005/8/layout/hierarchy3"/>
    <dgm:cxn modelId="{006F5981-4CDB-4F91-A852-139FB17F7446}" type="presParOf" srcId="{6CC5343C-C4B0-4AD7-A411-27834D595F18}" destId="{ABD76577-0949-429F-9529-82A19C86E152}" srcOrd="0" destOrd="0" presId="urn:microsoft.com/office/officeart/2005/8/layout/hierarchy3"/>
    <dgm:cxn modelId="{CBBA2600-F0DA-4B7C-82B9-A64E7319A00F}" type="presParOf" srcId="{ABD76577-0949-429F-9529-82A19C86E152}" destId="{DB76E41A-7108-486E-A7EF-4D5EB0F91B40}" srcOrd="0" destOrd="0" presId="urn:microsoft.com/office/officeart/2005/8/layout/hierarchy3"/>
    <dgm:cxn modelId="{3BD131E9-F43C-4C78-BF38-20147C47F539}" type="presParOf" srcId="{ABD76577-0949-429F-9529-82A19C86E152}" destId="{C2413E00-6F0E-496C-A316-B569EF48D0D0}" srcOrd="1" destOrd="0" presId="urn:microsoft.com/office/officeart/2005/8/layout/hierarchy3"/>
    <dgm:cxn modelId="{E2538CCD-138E-4BDB-B1DC-0B6DA720B0CC}" type="presParOf" srcId="{6CC5343C-C4B0-4AD7-A411-27834D595F18}" destId="{30E71184-EE04-4455-8CCB-1C1DB892D00D}" srcOrd="1" destOrd="0" presId="urn:microsoft.com/office/officeart/2005/8/layout/hierarchy3"/>
    <dgm:cxn modelId="{15FC6F2E-6627-4A6E-81F2-751459D55C64}" type="presParOf" srcId="{78D55271-B633-43EF-A725-7E6C2390D837}" destId="{80ED58B7-153E-41EE-95CF-69B7403D6953}" srcOrd="1" destOrd="0" presId="urn:microsoft.com/office/officeart/2005/8/layout/hierarchy3"/>
    <dgm:cxn modelId="{61FDD8FD-FBD8-4981-91BD-237A8A2B7A19}" type="presParOf" srcId="{80ED58B7-153E-41EE-95CF-69B7403D6953}" destId="{0BA13D60-FE2E-4DBB-9AD5-8E26C8AADD97}" srcOrd="0" destOrd="0" presId="urn:microsoft.com/office/officeart/2005/8/layout/hierarchy3"/>
    <dgm:cxn modelId="{01C47BB7-70C9-4BEC-A7BE-3F37D7F3CDFD}" type="presParOf" srcId="{0BA13D60-FE2E-4DBB-9AD5-8E26C8AADD97}" destId="{0867256B-0562-4255-9015-CD83A17151B8}" srcOrd="0" destOrd="0" presId="urn:microsoft.com/office/officeart/2005/8/layout/hierarchy3"/>
    <dgm:cxn modelId="{417D5D2B-362A-4280-9C41-467E8652EEBE}" type="presParOf" srcId="{0BA13D60-FE2E-4DBB-9AD5-8E26C8AADD97}" destId="{C77081C0-C8D2-4E91-8366-AF2AAC8D019C}" srcOrd="1" destOrd="0" presId="urn:microsoft.com/office/officeart/2005/8/layout/hierarchy3"/>
    <dgm:cxn modelId="{5D8943BA-3278-4F87-BC08-45589E2CB514}" type="presParOf" srcId="{80ED58B7-153E-41EE-95CF-69B7403D6953}" destId="{03CF67E2-359D-4908-989F-5C6524D9EC58}" srcOrd="1" destOrd="0" presId="urn:microsoft.com/office/officeart/2005/8/layout/hierarchy3"/>
    <dgm:cxn modelId="{97CC77BC-1786-45CF-A733-79D9C1B82D40}" type="presParOf" srcId="{78D55271-B633-43EF-A725-7E6C2390D837}" destId="{FD8F3F2B-C2BE-4738-BAC3-27E376C8FCEB}" srcOrd="2" destOrd="0" presId="urn:microsoft.com/office/officeart/2005/8/layout/hierarchy3"/>
    <dgm:cxn modelId="{483750C3-69A0-4AF7-BBE9-940CA5261E4A}" type="presParOf" srcId="{FD8F3F2B-C2BE-4738-BAC3-27E376C8FCEB}" destId="{88FE9C0B-DB28-49D4-A348-265E9994D1AD}" srcOrd="0" destOrd="0" presId="urn:microsoft.com/office/officeart/2005/8/layout/hierarchy3"/>
    <dgm:cxn modelId="{2438E455-A9BB-4D08-A829-C708117D95F8}" type="presParOf" srcId="{88FE9C0B-DB28-49D4-A348-265E9994D1AD}" destId="{2796DFF7-0198-4364-AC40-53272173E72F}" srcOrd="0" destOrd="0" presId="urn:microsoft.com/office/officeart/2005/8/layout/hierarchy3"/>
    <dgm:cxn modelId="{A427DC7F-0AF9-4EE0-99F5-95493C20F09B}" type="presParOf" srcId="{88FE9C0B-DB28-49D4-A348-265E9994D1AD}" destId="{A01A0E22-7358-440E-AB06-AB86D15AD204}" srcOrd="1" destOrd="0" presId="urn:microsoft.com/office/officeart/2005/8/layout/hierarchy3"/>
    <dgm:cxn modelId="{E97618E5-9117-4697-A0CF-6857B3E3B694}" type="presParOf" srcId="{FD8F3F2B-C2BE-4738-BAC3-27E376C8FCEB}" destId="{6A638C56-E88C-4405-87B5-95150B04946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7B926F8-D7EF-4EDC-91D6-F1B62D99CFE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316B6C4-1E87-4A76-A45D-A0768BF67E7A}">
      <dgm:prSet/>
      <dgm:spPr/>
      <dgm:t>
        <a:bodyPr/>
        <a:lstStyle/>
        <a:p>
          <a:r>
            <a:rPr lang="tr-TR"/>
            <a:t>Düşük öncelikli işlerle uğraşıyorsanız</a:t>
          </a:r>
          <a:endParaRPr lang="en-US"/>
        </a:p>
      </dgm:t>
    </dgm:pt>
    <dgm:pt modelId="{B9147CAC-499F-44E2-81E7-A3D0BE18A6E2}" type="parTrans" cxnId="{C34104D5-9981-44E2-8ACD-3648E22C63B8}">
      <dgm:prSet/>
      <dgm:spPr/>
      <dgm:t>
        <a:bodyPr/>
        <a:lstStyle/>
        <a:p>
          <a:endParaRPr lang="en-US"/>
        </a:p>
      </dgm:t>
    </dgm:pt>
    <dgm:pt modelId="{AE3406B2-CD01-47C9-BE56-3E5294A79C6F}" type="sibTrans" cxnId="{C34104D5-9981-44E2-8ACD-3648E22C63B8}">
      <dgm:prSet/>
      <dgm:spPr/>
      <dgm:t>
        <a:bodyPr/>
        <a:lstStyle/>
        <a:p>
          <a:endParaRPr lang="en-US"/>
        </a:p>
      </dgm:t>
    </dgm:pt>
    <dgm:pt modelId="{458C38BF-332A-40B7-BE35-7FA9F8DC4D3E}">
      <dgm:prSet/>
      <dgm:spPr/>
      <dgm:t>
        <a:bodyPr/>
        <a:lstStyle/>
        <a:p>
          <a:r>
            <a:rPr lang="tr-TR"/>
            <a:t>İşe başlamadan önce daha önce okuduğunuzun mailları tekrar okuyor veya web’de haber okuyorsanız</a:t>
          </a:r>
          <a:endParaRPr lang="en-US"/>
        </a:p>
      </dgm:t>
    </dgm:pt>
    <dgm:pt modelId="{502E8A4A-2FE1-4189-B0AE-D65FBA9CB46F}" type="parTrans" cxnId="{1880753B-287A-4E30-8D76-6463CA0619E7}">
      <dgm:prSet/>
      <dgm:spPr/>
      <dgm:t>
        <a:bodyPr/>
        <a:lstStyle/>
        <a:p>
          <a:endParaRPr lang="en-US"/>
        </a:p>
      </dgm:t>
    </dgm:pt>
    <dgm:pt modelId="{14D70DCA-A573-4112-B338-483C16F23A80}" type="sibTrans" cxnId="{1880753B-287A-4E30-8D76-6463CA0619E7}">
      <dgm:prSet/>
      <dgm:spPr/>
      <dgm:t>
        <a:bodyPr/>
        <a:lstStyle/>
        <a:p>
          <a:endParaRPr lang="en-US"/>
        </a:p>
      </dgm:t>
    </dgm:pt>
    <dgm:pt modelId="{5C8C5F80-E3AC-4328-9B08-5379E1405F4D}">
      <dgm:prSet/>
      <dgm:spPr/>
      <dgm:t>
        <a:bodyPr/>
        <a:lstStyle/>
        <a:p>
          <a:r>
            <a:rPr lang="tr-TR"/>
            <a:t>Tam işe başlayacakken kahve-çay almaya gidiyorsanız</a:t>
          </a:r>
          <a:endParaRPr lang="en-US"/>
        </a:p>
      </dgm:t>
    </dgm:pt>
    <dgm:pt modelId="{DF87554C-BBAA-495E-A6AE-2F9066859807}" type="parTrans" cxnId="{11FE537B-AFBD-4E8E-A106-54B3F7583610}">
      <dgm:prSet/>
      <dgm:spPr/>
      <dgm:t>
        <a:bodyPr/>
        <a:lstStyle/>
        <a:p>
          <a:endParaRPr lang="en-US"/>
        </a:p>
      </dgm:t>
    </dgm:pt>
    <dgm:pt modelId="{1DA3AF59-2F7D-4B40-82EB-42F27F5A4BCC}" type="sibTrans" cxnId="{11FE537B-AFBD-4E8E-A106-54B3F7583610}">
      <dgm:prSet/>
      <dgm:spPr/>
      <dgm:t>
        <a:bodyPr/>
        <a:lstStyle/>
        <a:p>
          <a:endParaRPr lang="en-US"/>
        </a:p>
      </dgm:t>
    </dgm:pt>
    <dgm:pt modelId="{7D9D1F3E-311C-4615-8D4E-4A87B74BF06B}">
      <dgm:prSet/>
      <dgm:spPr/>
      <dgm:t>
        <a:bodyPr/>
        <a:lstStyle/>
        <a:p>
          <a:r>
            <a:rPr lang="tr-TR"/>
            <a:t>Önemli olduğunu bildiğiniz halde aynı iş yapılacaklar listesinde kalıyorsa</a:t>
          </a:r>
          <a:endParaRPr lang="en-US"/>
        </a:p>
      </dgm:t>
    </dgm:pt>
    <dgm:pt modelId="{81938821-20C3-47D9-B421-FC2BD28F224D}" type="parTrans" cxnId="{6CE52557-C381-45D0-A810-70521A3584A2}">
      <dgm:prSet/>
      <dgm:spPr/>
      <dgm:t>
        <a:bodyPr/>
        <a:lstStyle/>
        <a:p>
          <a:endParaRPr lang="en-US"/>
        </a:p>
      </dgm:t>
    </dgm:pt>
    <dgm:pt modelId="{D67C5F4C-EC36-4E5D-9886-AB5557E68E6F}" type="sibTrans" cxnId="{6CE52557-C381-45D0-A810-70521A3584A2}">
      <dgm:prSet/>
      <dgm:spPr/>
      <dgm:t>
        <a:bodyPr/>
        <a:lstStyle/>
        <a:p>
          <a:endParaRPr lang="en-US"/>
        </a:p>
      </dgm:t>
    </dgm:pt>
    <dgm:pt modelId="{554978DA-9D65-40A1-89C4-C9909F55F827}">
      <dgm:prSet/>
      <dgm:spPr/>
      <dgm:t>
        <a:bodyPr/>
        <a:lstStyle/>
        <a:p>
          <a:r>
            <a:rPr lang="tr-TR"/>
            <a:t>Başkarının sizden istediği önemsiz işlere “evet” diyerek zamanınızı bunlarla geçiriyorsanız</a:t>
          </a:r>
          <a:endParaRPr lang="en-US"/>
        </a:p>
      </dgm:t>
    </dgm:pt>
    <dgm:pt modelId="{FCF8BD9C-A7E8-4C4F-AA8F-F1BCECA000E9}" type="parTrans" cxnId="{6C242405-98BA-4A01-9592-E88CE86ACAF0}">
      <dgm:prSet/>
      <dgm:spPr/>
      <dgm:t>
        <a:bodyPr/>
        <a:lstStyle/>
        <a:p>
          <a:endParaRPr lang="en-US"/>
        </a:p>
      </dgm:t>
    </dgm:pt>
    <dgm:pt modelId="{A4C8E810-023B-4478-9E38-787D18875665}" type="sibTrans" cxnId="{6C242405-98BA-4A01-9592-E88CE86ACAF0}">
      <dgm:prSet/>
      <dgm:spPr/>
      <dgm:t>
        <a:bodyPr/>
        <a:lstStyle/>
        <a:p>
          <a:endParaRPr lang="en-US"/>
        </a:p>
      </dgm:t>
    </dgm:pt>
    <dgm:pt modelId="{5105F2C7-8A5F-4658-83E0-B6DC239C671D}" type="pres">
      <dgm:prSet presAssocID="{67B926F8-D7EF-4EDC-91D6-F1B62D99CFED}" presName="linear" presStyleCnt="0">
        <dgm:presLayoutVars>
          <dgm:animLvl val="lvl"/>
          <dgm:resizeHandles val="exact"/>
        </dgm:presLayoutVars>
      </dgm:prSet>
      <dgm:spPr/>
    </dgm:pt>
    <dgm:pt modelId="{F5E236CF-E72E-4743-B8A5-5A3FC0D6AAEA}" type="pres">
      <dgm:prSet presAssocID="{1316B6C4-1E87-4A76-A45D-A0768BF67E7A}" presName="parentText" presStyleLbl="node1" presStyleIdx="0" presStyleCnt="5">
        <dgm:presLayoutVars>
          <dgm:chMax val="0"/>
          <dgm:bulletEnabled val="1"/>
        </dgm:presLayoutVars>
      </dgm:prSet>
      <dgm:spPr/>
    </dgm:pt>
    <dgm:pt modelId="{304B4F0F-0E4E-456E-B113-EE73263040BA}" type="pres">
      <dgm:prSet presAssocID="{AE3406B2-CD01-47C9-BE56-3E5294A79C6F}" presName="spacer" presStyleCnt="0"/>
      <dgm:spPr/>
    </dgm:pt>
    <dgm:pt modelId="{0BDD0DDF-5AE8-4DCD-9A1B-8CAF16B7C9C2}" type="pres">
      <dgm:prSet presAssocID="{458C38BF-332A-40B7-BE35-7FA9F8DC4D3E}" presName="parentText" presStyleLbl="node1" presStyleIdx="1" presStyleCnt="5">
        <dgm:presLayoutVars>
          <dgm:chMax val="0"/>
          <dgm:bulletEnabled val="1"/>
        </dgm:presLayoutVars>
      </dgm:prSet>
      <dgm:spPr/>
    </dgm:pt>
    <dgm:pt modelId="{EBCA7A87-22AE-41E3-8627-1788A173B26E}" type="pres">
      <dgm:prSet presAssocID="{14D70DCA-A573-4112-B338-483C16F23A80}" presName="spacer" presStyleCnt="0"/>
      <dgm:spPr/>
    </dgm:pt>
    <dgm:pt modelId="{36AFA3D9-6AB6-4EF2-8F23-C9962FECA2DE}" type="pres">
      <dgm:prSet presAssocID="{5C8C5F80-E3AC-4328-9B08-5379E1405F4D}" presName="parentText" presStyleLbl="node1" presStyleIdx="2" presStyleCnt="5">
        <dgm:presLayoutVars>
          <dgm:chMax val="0"/>
          <dgm:bulletEnabled val="1"/>
        </dgm:presLayoutVars>
      </dgm:prSet>
      <dgm:spPr/>
    </dgm:pt>
    <dgm:pt modelId="{A47316C4-789C-4F83-950A-CBDB4C8AB23B}" type="pres">
      <dgm:prSet presAssocID="{1DA3AF59-2F7D-4B40-82EB-42F27F5A4BCC}" presName="spacer" presStyleCnt="0"/>
      <dgm:spPr/>
    </dgm:pt>
    <dgm:pt modelId="{C89CC227-DEF8-47F0-ABAD-EE9894B16C89}" type="pres">
      <dgm:prSet presAssocID="{7D9D1F3E-311C-4615-8D4E-4A87B74BF06B}" presName="parentText" presStyleLbl="node1" presStyleIdx="3" presStyleCnt="5">
        <dgm:presLayoutVars>
          <dgm:chMax val="0"/>
          <dgm:bulletEnabled val="1"/>
        </dgm:presLayoutVars>
      </dgm:prSet>
      <dgm:spPr/>
    </dgm:pt>
    <dgm:pt modelId="{D8AE248D-938A-4771-AF49-7DBF368CD35B}" type="pres">
      <dgm:prSet presAssocID="{D67C5F4C-EC36-4E5D-9886-AB5557E68E6F}" presName="spacer" presStyleCnt="0"/>
      <dgm:spPr/>
    </dgm:pt>
    <dgm:pt modelId="{9185A61B-DC36-437C-B33C-EA9AA169F042}" type="pres">
      <dgm:prSet presAssocID="{554978DA-9D65-40A1-89C4-C9909F55F827}" presName="parentText" presStyleLbl="node1" presStyleIdx="4" presStyleCnt="5">
        <dgm:presLayoutVars>
          <dgm:chMax val="0"/>
          <dgm:bulletEnabled val="1"/>
        </dgm:presLayoutVars>
      </dgm:prSet>
      <dgm:spPr/>
    </dgm:pt>
  </dgm:ptLst>
  <dgm:cxnLst>
    <dgm:cxn modelId="{6C242405-98BA-4A01-9592-E88CE86ACAF0}" srcId="{67B926F8-D7EF-4EDC-91D6-F1B62D99CFED}" destId="{554978DA-9D65-40A1-89C4-C9909F55F827}" srcOrd="4" destOrd="0" parTransId="{FCF8BD9C-A7E8-4C4F-AA8F-F1BCECA000E9}" sibTransId="{A4C8E810-023B-4478-9E38-787D18875665}"/>
    <dgm:cxn modelId="{79225F06-F821-4C76-B77A-7A6584447332}" type="presOf" srcId="{554978DA-9D65-40A1-89C4-C9909F55F827}" destId="{9185A61B-DC36-437C-B33C-EA9AA169F042}" srcOrd="0" destOrd="0" presId="urn:microsoft.com/office/officeart/2005/8/layout/vList2"/>
    <dgm:cxn modelId="{DD52912D-2E3F-414F-8C29-2A3942894FE4}" type="presOf" srcId="{1316B6C4-1E87-4A76-A45D-A0768BF67E7A}" destId="{F5E236CF-E72E-4743-B8A5-5A3FC0D6AAEA}" srcOrd="0" destOrd="0" presId="urn:microsoft.com/office/officeart/2005/8/layout/vList2"/>
    <dgm:cxn modelId="{1880753B-287A-4E30-8D76-6463CA0619E7}" srcId="{67B926F8-D7EF-4EDC-91D6-F1B62D99CFED}" destId="{458C38BF-332A-40B7-BE35-7FA9F8DC4D3E}" srcOrd="1" destOrd="0" parTransId="{502E8A4A-2FE1-4189-B0AE-D65FBA9CB46F}" sibTransId="{14D70DCA-A573-4112-B338-483C16F23A80}"/>
    <dgm:cxn modelId="{A04F8366-9389-49FA-BBEE-90E61A3CDFAE}" type="presOf" srcId="{7D9D1F3E-311C-4615-8D4E-4A87B74BF06B}" destId="{C89CC227-DEF8-47F0-ABAD-EE9894B16C89}" srcOrd="0" destOrd="0" presId="urn:microsoft.com/office/officeart/2005/8/layout/vList2"/>
    <dgm:cxn modelId="{9CF3CB66-0029-446C-8B72-6640D677D0DE}" type="presOf" srcId="{5C8C5F80-E3AC-4328-9B08-5379E1405F4D}" destId="{36AFA3D9-6AB6-4EF2-8F23-C9962FECA2DE}" srcOrd="0" destOrd="0" presId="urn:microsoft.com/office/officeart/2005/8/layout/vList2"/>
    <dgm:cxn modelId="{F7D45F4D-CBDD-418C-8051-15B67F3F6FE9}" type="presOf" srcId="{67B926F8-D7EF-4EDC-91D6-F1B62D99CFED}" destId="{5105F2C7-8A5F-4658-83E0-B6DC239C671D}" srcOrd="0" destOrd="0" presId="urn:microsoft.com/office/officeart/2005/8/layout/vList2"/>
    <dgm:cxn modelId="{6CE52557-C381-45D0-A810-70521A3584A2}" srcId="{67B926F8-D7EF-4EDC-91D6-F1B62D99CFED}" destId="{7D9D1F3E-311C-4615-8D4E-4A87B74BF06B}" srcOrd="3" destOrd="0" parTransId="{81938821-20C3-47D9-B421-FC2BD28F224D}" sibTransId="{D67C5F4C-EC36-4E5D-9886-AB5557E68E6F}"/>
    <dgm:cxn modelId="{11FE537B-AFBD-4E8E-A106-54B3F7583610}" srcId="{67B926F8-D7EF-4EDC-91D6-F1B62D99CFED}" destId="{5C8C5F80-E3AC-4328-9B08-5379E1405F4D}" srcOrd="2" destOrd="0" parTransId="{DF87554C-BBAA-495E-A6AE-2F9066859807}" sibTransId="{1DA3AF59-2F7D-4B40-82EB-42F27F5A4BCC}"/>
    <dgm:cxn modelId="{C34104D5-9981-44E2-8ACD-3648E22C63B8}" srcId="{67B926F8-D7EF-4EDC-91D6-F1B62D99CFED}" destId="{1316B6C4-1E87-4A76-A45D-A0768BF67E7A}" srcOrd="0" destOrd="0" parTransId="{B9147CAC-499F-44E2-81E7-A3D0BE18A6E2}" sibTransId="{AE3406B2-CD01-47C9-BE56-3E5294A79C6F}"/>
    <dgm:cxn modelId="{7EDE79E7-9911-4FF6-BDB7-34B43473253B}" type="presOf" srcId="{458C38BF-332A-40B7-BE35-7FA9F8DC4D3E}" destId="{0BDD0DDF-5AE8-4DCD-9A1B-8CAF16B7C9C2}" srcOrd="0" destOrd="0" presId="urn:microsoft.com/office/officeart/2005/8/layout/vList2"/>
    <dgm:cxn modelId="{EB5B73CB-4724-401A-83B1-34ED7861729B}" type="presParOf" srcId="{5105F2C7-8A5F-4658-83E0-B6DC239C671D}" destId="{F5E236CF-E72E-4743-B8A5-5A3FC0D6AAEA}" srcOrd="0" destOrd="0" presId="urn:microsoft.com/office/officeart/2005/8/layout/vList2"/>
    <dgm:cxn modelId="{67E646A6-1716-4B4E-9941-BCD13F54EA2D}" type="presParOf" srcId="{5105F2C7-8A5F-4658-83E0-B6DC239C671D}" destId="{304B4F0F-0E4E-456E-B113-EE73263040BA}" srcOrd="1" destOrd="0" presId="urn:microsoft.com/office/officeart/2005/8/layout/vList2"/>
    <dgm:cxn modelId="{27B89792-9D2B-4521-9B09-4B7064B68BEB}" type="presParOf" srcId="{5105F2C7-8A5F-4658-83E0-B6DC239C671D}" destId="{0BDD0DDF-5AE8-4DCD-9A1B-8CAF16B7C9C2}" srcOrd="2" destOrd="0" presId="urn:microsoft.com/office/officeart/2005/8/layout/vList2"/>
    <dgm:cxn modelId="{C83750F3-3BE6-446F-B5DA-B77A83FFEB60}" type="presParOf" srcId="{5105F2C7-8A5F-4658-83E0-B6DC239C671D}" destId="{EBCA7A87-22AE-41E3-8627-1788A173B26E}" srcOrd="3" destOrd="0" presId="urn:microsoft.com/office/officeart/2005/8/layout/vList2"/>
    <dgm:cxn modelId="{4AFED141-F334-43FB-821B-09DFB989B441}" type="presParOf" srcId="{5105F2C7-8A5F-4658-83E0-B6DC239C671D}" destId="{36AFA3D9-6AB6-4EF2-8F23-C9962FECA2DE}" srcOrd="4" destOrd="0" presId="urn:microsoft.com/office/officeart/2005/8/layout/vList2"/>
    <dgm:cxn modelId="{03BD844D-17D1-42E8-B5A9-34E3B54612F3}" type="presParOf" srcId="{5105F2C7-8A5F-4658-83E0-B6DC239C671D}" destId="{A47316C4-789C-4F83-950A-CBDB4C8AB23B}" srcOrd="5" destOrd="0" presId="urn:microsoft.com/office/officeart/2005/8/layout/vList2"/>
    <dgm:cxn modelId="{A8AC5A63-08FF-415F-9388-862206FCE03E}" type="presParOf" srcId="{5105F2C7-8A5F-4658-83E0-B6DC239C671D}" destId="{C89CC227-DEF8-47F0-ABAD-EE9894B16C89}" srcOrd="6" destOrd="0" presId="urn:microsoft.com/office/officeart/2005/8/layout/vList2"/>
    <dgm:cxn modelId="{6C2DF970-0687-46CA-8569-E052F1C3D67C}" type="presParOf" srcId="{5105F2C7-8A5F-4658-83E0-B6DC239C671D}" destId="{D8AE248D-938A-4771-AF49-7DBF368CD35B}" srcOrd="7" destOrd="0" presId="urn:microsoft.com/office/officeart/2005/8/layout/vList2"/>
    <dgm:cxn modelId="{1E0613D5-1D55-4D40-9DDC-F4C305170760}" type="presParOf" srcId="{5105F2C7-8A5F-4658-83E0-B6DC239C671D}" destId="{9185A61B-DC36-437C-B33C-EA9AA169F04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E7F6D90-78AA-4D44-AC9B-455FD3302FA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6FCED73-75D2-4163-A225-9354A4FBCDC7}">
      <dgm:prSet/>
      <dgm:spPr/>
      <dgm:t>
        <a:bodyPr/>
        <a:lstStyle/>
        <a:p>
          <a:r>
            <a:rPr lang="tr-TR"/>
            <a:t>Yapacak daha eğlenceli şeyler buluruz</a:t>
          </a:r>
          <a:endParaRPr lang="en-US"/>
        </a:p>
      </dgm:t>
    </dgm:pt>
    <dgm:pt modelId="{8D630717-F8C3-4837-BF16-04950E1F5226}" type="parTrans" cxnId="{24D61BE5-C4C9-494F-A751-D3BE8C064925}">
      <dgm:prSet/>
      <dgm:spPr/>
      <dgm:t>
        <a:bodyPr/>
        <a:lstStyle/>
        <a:p>
          <a:endParaRPr lang="en-US"/>
        </a:p>
      </dgm:t>
    </dgm:pt>
    <dgm:pt modelId="{9BA27231-8C29-43F2-9CFB-57BD17ECB48C}" type="sibTrans" cxnId="{24D61BE5-C4C9-494F-A751-D3BE8C064925}">
      <dgm:prSet/>
      <dgm:spPr/>
      <dgm:t>
        <a:bodyPr/>
        <a:lstStyle/>
        <a:p>
          <a:endParaRPr lang="en-US"/>
        </a:p>
      </dgm:t>
    </dgm:pt>
    <dgm:pt modelId="{9F21C13D-2589-4A66-BDB4-F2E08B1CD864}">
      <dgm:prSet/>
      <dgm:spPr/>
      <dgm:t>
        <a:bodyPr/>
        <a:lstStyle/>
        <a:p>
          <a:r>
            <a:rPr lang="tr-TR"/>
            <a:t>Yapılacak iş zor gelir</a:t>
          </a:r>
          <a:endParaRPr lang="en-US"/>
        </a:p>
      </dgm:t>
    </dgm:pt>
    <dgm:pt modelId="{79B3CBDD-8535-479A-BD20-BC57CDDDAC10}" type="parTrans" cxnId="{6595B5E7-DD24-4BCC-9CB3-6CBA098F0DB3}">
      <dgm:prSet/>
      <dgm:spPr/>
      <dgm:t>
        <a:bodyPr/>
        <a:lstStyle/>
        <a:p>
          <a:endParaRPr lang="en-US"/>
        </a:p>
      </dgm:t>
    </dgm:pt>
    <dgm:pt modelId="{F6D89608-6F7B-4235-BA59-07FD8198707C}" type="sibTrans" cxnId="{6595B5E7-DD24-4BCC-9CB3-6CBA098F0DB3}">
      <dgm:prSet/>
      <dgm:spPr/>
      <dgm:t>
        <a:bodyPr/>
        <a:lstStyle/>
        <a:p>
          <a:endParaRPr lang="en-US"/>
        </a:p>
      </dgm:t>
    </dgm:pt>
    <dgm:pt modelId="{DE001306-6CF7-42C7-A100-4E8942CDE79A}">
      <dgm:prSet/>
      <dgm:spPr/>
      <dgm:t>
        <a:bodyPr/>
        <a:lstStyle/>
        <a:p>
          <a:r>
            <a:rPr lang="tr-TR"/>
            <a:t>Yetersiz olduğumuzu düşünürüz</a:t>
          </a:r>
          <a:endParaRPr lang="en-US"/>
        </a:p>
      </dgm:t>
    </dgm:pt>
    <dgm:pt modelId="{369A929F-5FBD-4F88-A1C1-55C2BA618C63}" type="parTrans" cxnId="{E98CD463-C6C3-4B85-9E43-795C64CBDC3C}">
      <dgm:prSet/>
      <dgm:spPr/>
      <dgm:t>
        <a:bodyPr/>
        <a:lstStyle/>
        <a:p>
          <a:endParaRPr lang="en-US"/>
        </a:p>
      </dgm:t>
    </dgm:pt>
    <dgm:pt modelId="{FEF82F54-2CAE-4578-BEBB-90C82C663AEC}" type="sibTrans" cxnId="{E98CD463-C6C3-4B85-9E43-795C64CBDC3C}">
      <dgm:prSet/>
      <dgm:spPr/>
      <dgm:t>
        <a:bodyPr/>
        <a:lstStyle/>
        <a:p>
          <a:endParaRPr lang="en-US"/>
        </a:p>
      </dgm:t>
    </dgm:pt>
    <dgm:pt modelId="{C24A1A29-3F26-4A35-B96F-1DAFB1892DAA}">
      <dgm:prSet/>
      <dgm:spPr/>
      <dgm:t>
        <a:bodyPr/>
        <a:lstStyle/>
        <a:p>
          <a:r>
            <a:rPr lang="tr-TR"/>
            <a:t>Başarısızlık ve hata korkusu</a:t>
          </a:r>
          <a:endParaRPr lang="en-US"/>
        </a:p>
      </dgm:t>
    </dgm:pt>
    <dgm:pt modelId="{CCDC620E-A40F-41F7-A967-D0091D774A3F}" type="parTrans" cxnId="{20192AAF-D88E-4B50-87B7-618F9CB068EC}">
      <dgm:prSet/>
      <dgm:spPr/>
      <dgm:t>
        <a:bodyPr/>
        <a:lstStyle/>
        <a:p>
          <a:endParaRPr lang="en-US"/>
        </a:p>
      </dgm:t>
    </dgm:pt>
    <dgm:pt modelId="{52A5E778-E1E3-43D9-95EE-6D1E0010BB40}" type="sibTrans" cxnId="{20192AAF-D88E-4B50-87B7-618F9CB068EC}">
      <dgm:prSet/>
      <dgm:spPr/>
      <dgm:t>
        <a:bodyPr/>
        <a:lstStyle/>
        <a:p>
          <a:endParaRPr lang="en-US"/>
        </a:p>
      </dgm:t>
    </dgm:pt>
    <dgm:pt modelId="{25A56168-0E44-4217-96DB-A8C53F7A7581}">
      <dgm:prSet/>
      <dgm:spPr/>
      <dgm:t>
        <a:bodyPr/>
        <a:lstStyle/>
        <a:p>
          <a:r>
            <a:rPr lang="tr-TR"/>
            <a:t>Bildiğimiz işlerle uğraşarak kendimizi mutlu hissetmek isteriz</a:t>
          </a:r>
          <a:endParaRPr lang="en-US"/>
        </a:p>
      </dgm:t>
    </dgm:pt>
    <dgm:pt modelId="{3B8C3798-A69D-4EFE-A783-602FA78445C7}" type="parTrans" cxnId="{1651215E-ECB3-4AC7-A236-299EE7B00496}">
      <dgm:prSet/>
      <dgm:spPr/>
      <dgm:t>
        <a:bodyPr/>
        <a:lstStyle/>
        <a:p>
          <a:endParaRPr lang="en-US"/>
        </a:p>
      </dgm:t>
    </dgm:pt>
    <dgm:pt modelId="{6A71EAA1-5D50-457D-B74F-3A85F7C38D4B}" type="sibTrans" cxnId="{1651215E-ECB3-4AC7-A236-299EE7B00496}">
      <dgm:prSet/>
      <dgm:spPr/>
      <dgm:t>
        <a:bodyPr/>
        <a:lstStyle/>
        <a:p>
          <a:endParaRPr lang="en-US"/>
        </a:p>
      </dgm:t>
    </dgm:pt>
    <dgm:pt modelId="{77E42041-7E1C-4D2D-9701-8AD2710610E2}">
      <dgm:prSet/>
      <dgm:spPr/>
      <dgm:t>
        <a:bodyPr/>
        <a:lstStyle/>
        <a:p>
          <a:r>
            <a:rPr lang="tr-TR"/>
            <a:t>Doğru zaman ve ruh halimizin oluşmasını bekleriz</a:t>
          </a:r>
          <a:endParaRPr lang="en-US"/>
        </a:p>
      </dgm:t>
    </dgm:pt>
    <dgm:pt modelId="{C9FB49D1-6134-4BF2-BAF4-CD796376BCF2}" type="parTrans" cxnId="{561FF231-4D23-41E3-BA1C-6A3EE017554A}">
      <dgm:prSet/>
      <dgm:spPr/>
      <dgm:t>
        <a:bodyPr/>
        <a:lstStyle/>
        <a:p>
          <a:endParaRPr lang="en-US"/>
        </a:p>
      </dgm:t>
    </dgm:pt>
    <dgm:pt modelId="{6C2BCCE0-CA5F-47D2-8811-E19C15C80F36}" type="sibTrans" cxnId="{561FF231-4D23-41E3-BA1C-6A3EE017554A}">
      <dgm:prSet/>
      <dgm:spPr/>
      <dgm:t>
        <a:bodyPr/>
        <a:lstStyle/>
        <a:p>
          <a:endParaRPr lang="en-US"/>
        </a:p>
      </dgm:t>
    </dgm:pt>
    <dgm:pt modelId="{C0D5C0DD-928C-4470-B314-EBAA30FBBA79}">
      <dgm:prSet/>
      <dgm:spPr/>
      <dgm:t>
        <a:bodyPr/>
        <a:lstStyle/>
        <a:p>
          <a:r>
            <a:rPr lang="tr-TR"/>
            <a:t>Mükemmeliyetçilik</a:t>
          </a:r>
          <a:endParaRPr lang="en-US"/>
        </a:p>
      </dgm:t>
    </dgm:pt>
    <dgm:pt modelId="{6F0B3E0D-54DC-4549-BBEE-483F32545528}" type="parTrans" cxnId="{1F4D972F-7479-4B4E-B1B0-7DCA4E01B84B}">
      <dgm:prSet/>
      <dgm:spPr/>
      <dgm:t>
        <a:bodyPr/>
        <a:lstStyle/>
        <a:p>
          <a:endParaRPr lang="en-US"/>
        </a:p>
      </dgm:t>
    </dgm:pt>
    <dgm:pt modelId="{E51AAB31-AE50-4A1E-8002-6673F724187E}" type="sibTrans" cxnId="{1F4D972F-7479-4B4E-B1B0-7DCA4E01B84B}">
      <dgm:prSet/>
      <dgm:spPr/>
      <dgm:t>
        <a:bodyPr/>
        <a:lstStyle/>
        <a:p>
          <a:endParaRPr lang="en-US"/>
        </a:p>
      </dgm:t>
    </dgm:pt>
    <dgm:pt modelId="{FF91525C-F3F0-4C45-A735-15A1E84B4A54}" type="pres">
      <dgm:prSet presAssocID="{3E7F6D90-78AA-4D44-AC9B-455FD3302FAA}" presName="vert0" presStyleCnt="0">
        <dgm:presLayoutVars>
          <dgm:dir/>
          <dgm:animOne val="branch"/>
          <dgm:animLvl val="lvl"/>
        </dgm:presLayoutVars>
      </dgm:prSet>
      <dgm:spPr/>
    </dgm:pt>
    <dgm:pt modelId="{B4B9EB66-3346-45CD-978C-E5071FF605DA}" type="pres">
      <dgm:prSet presAssocID="{06FCED73-75D2-4163-A225-9354A4FBCDC7}" presName="thickLine" presStyleLbl="alignNode1" presStyleIdx="0" presStyleCnt="7"/>
      <dgm:spPr/>
    </dgm:pt>
    <dgm:pt modelId="{B7FFD6EA-CF0A-4527-85B1-E055426748A1}" type="pres">
      <dgm:prSet presAssocID="{06FCED73-75D2-4163-A225-9354A4FBCDC7}" presName="horz1" presStyleCnt="0"/>
      <dgm:spPr/>
    </dgm:pt>
    <dgm:pt modelId="{CC1D0CFF-8C61-4405-8229-C0A751501B3B}" type="pres">
      <dgm:prSet presAssocID="{06FCED73-75D2-4163-A225-9354A4FBCDC7}" presName="tx1" presStyleLbl="revTx" presStyleIdx="0" presStyleCnt="7"/>
      <dgm:spPr/>
    </dgm:pt>
    <dgm:pt modelId="{E33E5D59-4A68-4DF1-84E3-FC28714D5951}" type="pres">
      <dgm:prSet presAssocID="{06FCED73-75D2-4163-A225-9354A4FBCDC7}" presName="vert1" presStyleCnt="0"/>
      <dgm:spPr/>
    </dgm:pt>
    <dgm:pt modelId="{DED50040-E4C4-4729-9A90-78876094B173}" type="pres">
      <dgm:prSet presAssocID="{9F21C13D-2589-4A66-BDB4-F2E08B1CD864}" presName="thickLine" presStyleLbl="alignNode1" presStyleIdx="1" presStyleCnt="7"/>
      <dgm:spPr/>
    </dgm:pt>
    <dgm:pt modelId="{7C7538E9-AD46-4742-8731-EA606D91589F}" type="pres">
      <dgm:prSet presAssocID="{9F21C13D-2589-4A66-BDB4-F2E08B1CD864}" presName="horz1" presStyleCnt="0"/>
      <dgm:spPr/>
    </dgm:pt>
    <dgm:pt modelId="{DDB5151C-2E6C-40D0-9D94-0D54948A1E56}" type="pres">
      <dgm:prSet presAssocID="{9F21C13D-2589-4A66-BDB4-F2E08B1CD864}" presName="tx1" presStyleLbl="revTx" presStyleIdx="1" presStyleCnt="7"/>
      <dgm:spPr/>
    </dgm:pt>
    <dgm:pt modelId="{48CD1DF9-922A-4004-A44A-A3F2DCC579BB}" type="pres">
      <dgm:prSet presAssocID="{9F21C13D-2589-4A66-BDB4-F2E08B1CD864}" presName="vert1" presStyleCnt="0"/>
      <dgm:spPr/>
    </dgm:pt>
    <dgm:pt modelId="{8AF85957-ACAC-492B-AD0B-3D28384D03A5}" type="pres">
      <dgm:prSet presAssocID="{DE001306-6CF7-42C7-A100-4E8942CDE79A}" presName="thickLine" presStyleLbl="alignNode1" presStyleIdx="2" presStyleCnt="7"/>
      <dgm:spPr/>
    </dgm:pt>
    <dgm:pt modelId="{B7B20BB9-1C29-4E9A-BD64-201750967BC1}" type="pres">
      <dgm:prSet presAssocID="{DE001306-6CF7-42C7-A100-4E8942CDE79A}" presName="horz1" presStyleCnt="0"/>
      <dgm:spPr/>
    </dgm:pt>
    <dgm:pt modelId="{A422D6DD-2C27-4690-9A04-EC5CBF7F2318}" type="pres">
      <dgm:prSet presAssocID="{DE001306-6CF7-42C7-A100-4E8942CDE79A}" presName="tx1" presStyleLbl="revTx" presStyleIdx="2" presStyleCnt="7"/>
      <dgm:spPr/>
    </dgm:pt>
    <dgm:pt modelId="{845BF3CB-B8F8-49D5-83C6-3D431E4EB523}" type="pres">
      <dgm:prSet presAssocID="{DE001306-6CF7-42C7-A100-4E8942CDE79A}" presName="vert1" presStyleCnt="0"/>
      <dgm:spPr/>
    </dgm:pt>
    <dgm:pt modelId="{B3B54E44-D5AF-4DD7-9997-A41806F46175}" type="pres">
      <dgm:prSet presAssocID="{C24A1A29-3F26-4A35-B96F-1DAFB1892DAA}" presName="thickLine" presStyleLbl="alignNode1" presStyleIdx="3" presStyleCnt="7"/>
      <dgm:spPr/>
    </dgm:pt>
    <dgm:pt modelId="{C185656B-C389-4791-9FEC-3D5DFCD92D10}" type="pres">
      <dgm:prSet presAssocID="{C24A1A29-3F26-4A35-B96F-1DAFB1892DAA}" presName="horz1" presStyleCnt="0"/>
      <dgm:spPr/>
    </dgm:pt>
    <dgm:pt modelId="{B0E06A1D-6A2F-4AB6-8738-B8D1B300F205}" type="pres">
      <dgm:prSet presAssocID="{C24A1A29-3F26-4A35-B96F-1DAFB1892DAA}" presName="tx1" presStyleLbl="revTx" presStyleIdx="3" presStyleCnt="7"/>
      <dgm:spPr/>
    </dgm:pt>
    <dgm:pt modelId="{AC52941D-5881-4105-B4B0-E49FE8E4F058}" type="pres">
      <dgm:prSet presAssocID="{C24A1A29-3F26-4A35-B96F-1DAFB1892DAA}" presName="vert1" presStyleCnt="0"/>
      <dgm:spPr/>
    </dgm:pt>
    <dgm:pt modelId="{8F69E9DF-2319-4D4A-B7B9-0804B47C714F}" type="pres">
      <dgm:prSet presAssocID="{25A56168-0E44-4217-96DB-A8C53F7A7581}" presName="thickLine" presStyleLbl="alignNode1" presStyleIdx="4" presStyleCnt="7"/>
      <dgm:spPr/>
    </dgm:pt>
    <dgm:pt modelId="{A6C68870-4EF8-44BB-80F7-097EB7ADB231}" type="pres">
      <dgm:prSet presAssocID="{25A56168-0E44-4217-96DB-A8C53F7A7581}" presName="horz1" presStyleCnt="0"/>
      <dgm:spPr/>
    </dgm:pt>
    <dgm:pt modelId="{EFC37120-DB9A-446E-A7FB-63879AD49ED2}" type="pres">
      <dgm:prSet presAssocID="{25A56168-0E44-4217-96DB-A8C53F7A7581}" presName="tx1" presStyleLbl="revTx" presStyleIdx="4" presStyleCnt="7"/>
      <dgm:spPr/>
    </dgm:pt>
    <dgm:pt modelId="{8723C58C-F3F4-4ACF-BE83-96F237BB2299}" type="pres">
      <dgm:prSet presAssocID="{25A56168-0E44-4217-96DB-A8C53F7A7581}" presName="vert1" presStyleCnt="0"/>
      <dgm:spPr/>
    </dgm:pt>
    <dgm:pt modelId="{382B59A8-8EC9-4809-983C-BD6FDF6D5FC1}" type="pres">
      <dgm:prSet presAssocID="{77E42041-7E1C-4D2D-9701-8AD2710610E2}" presName="thickLine" presStyleLbl="alignNode1" presStyleIdx="5" presStyleCnt="7"/>
      <dgm:spPr/>
    </dgm:pt>
    <dgm:pt modelId="{7B638371-055B-47AD-B275-A479296D5B4D}" type="pres">
      <dgm:prSet presAssocID="{77E42041-7E1C-4D2D-9701-8AD2710610E2}" presName="horz1" presStyleCnt="0"/>
      <dgm:spPr/>
    </dgm:pt>
    <dgm:pt modelId="{F5FD0D42-97DE-4550-AC71-4C19509DB3B0}" type="pres">
      <dgm:prSet presAssocID="{77E42041-7E1C-4D2D-9701-8AD2710610E2}" presName="tx1" presStyleLbl="revTx" presStyleIdx="5" presStyleCnt="7"/>
      <dgm:spPr/>
    </dgm:pt>
    <dgm:pt modelId="{F957F26B-A33E-457A-A1F7-E91B1152C145}" type="pres">
      <dgm:prSet presAssocID="{77E42041-7E1C-4D2D-9701-8AD2710610E2}" presName="vert1" presStyleCnt="0"/>
      <dgm:spPr/>
    </dgm:pt>
    <dgm:pt modelId="{A0F64C78-9594-458B-9571-2FDFC80DB737}" type="pres">
      <dgm:prSet presAssocID="{C0D5C0DD-928C-4470-B314-EBAA30FBBA79}" presName="thickLine" presStyleLbl="alignNode1" presStyleIdx="6" presStyleCnt="7"/>
      <dgm:spPr/>
    </dgm:pt>
    <dgm:pt modelId="{4D49C6AC-033C-4EE1-8382-70457057E911}" type="pres">
      <dgm:prSet presAssocID="{C0D5C0DD-928C-4470-B314-EBAA30FBBA79}" presName="horz1" presStyleCnt="0"/>
      <dgm:spPr/>
    </dgm:pt>
    <dgm:pt modelId="{9D30C628-8408-44ED-A96C-C3B21E18B8F6}" type="pres">
      <dgm:prSet presAssocID="{C0D5C0DD-928C-4470-B314-EBAA30FBBA79}" presName="tx1" presStyleLbl="revTx" presStyleIdx="6" presStyleCnt="7"/>
      <dgm:spPr/>
    </dgm:pt>
    <dgm:pt modelId="{9B38EE48-341F-4F99-986D-DEAD76A0A82F}" type="pres">
      <dgm:prSet presAssocID="{C0D5C0DD-928C-4470-B314-EBAA30FBBA79}" presName="vert1" presStyleCnt="0"/>
      <dgm:spPr/>
    </dgm:pt>
  </dgm:ptLst>
  <dgm:cxnLst>
    <dgm:cxn modelId="{951C5401-F6F1-4145-95C2-AE3A34392B0F}" type="presOf" srcId="{06FCED73-75D2-4163-A225-9354A4FBCDC7}" destId="{CC1D0CFF-8C61-4405-8229-C0A751501B3B}" srcOrd="0" destOrd="0" presId="urn:microsoft.com/office/officeart/2008/layout/LinedList"/>
    <dgm:cxn modelId="{A21FFE18-7798-41DC-8929-D5B6AFBDC8E0}" type="presOf" srcId="{C24A1A29-3F26-4A35-B96F-1DAFB1892DAA}" destId="{B0E06A1D-6A2F-4AB6-8738-B8D1B300F205}" srcOrd="0" destOrd="0" presId="urn:microsoft.com/office/officeart/2008/layout/LinedList"/>
    <dgm:cxn modelId="{1F4D972F-7479-4B4E-B1B0-7DCA4E01B84B}" srcId="{3E7F6D90-78AA-4D44-AC9B-455FD3302FAA}" destId="{C0D5C0DD-928C-4470-B314-EBAA30FBBA79}" srcOrd="6" destOrd="0" parTransId="{6F0B3E0D-54DC-4549-BBEE-483F32545528}" sibTransId="{E51AAB31-AE50-4A1E-8002-6673F724187E}"/>
    <dgm:cxn modelId="{561FF231-4D23-41E3-BA1C-6A3EE017554A}" srcId="{3E7F6D90-78AA-4D44-AC9B-455FD3302FAA}" destId="{77E42041-7E1C-4D2D-9701-8AD2710610E2}" srcOrd="5" destOrd="0" parTransId="{C9FB49D1-6134-4BF2-BAF4-CD796376BCF2}" sibTransId="{6C2BCCE0-CA5F-47D2-8811-E19C15C80F36}"/>
    <dgm:cxn modelId="{1651215E-ECB3-4AC7-A236-299EE7B00496}" srcId="{3E7F6D90-78AA-4D44-AC9B-455FD3302FAA}" destId="{25A56168-0E44-4217-96DB-A8C53F7A7581}" srcOrd="4" destOrd="0" parTransId="{3B8C3798-A69D-4EFE-A783-602FA78445C7}" sibTransId="{6A71EAA1-5D50-457D-B74F-3A85F7C38D4B}"/>
    <dgm:cxn modelId="{0D68B761-EF7D-427A-BA68-787D5BF3775E}" type="presOf" srcId="{77E42041-7E1C-4D2D-9701-8AD2710610E2}" destId="{F5FD0D42-97DE-4550-AC71-4C19509DB3B0}" srcOrd="0" destOrd="0" presId="urn:microsoft.com/office/officeart/2008/layout/LinedList"/>
    <dgm:cxn modelId="{718BC063-040B-42EB-BDA1-8AA3CC33EC5C}" type="presOf" srcId="{DE001306-6CF7-42C7-A100-4E8942CDE79A}" destId="{A422D6DD-2C27-4690-9A04-EC5CBF7F2318}" srcOrd="0" destOrd="0" presId="urn:microsoft.com/office/officeart/2008/layout/LinedList"/>
    <dgm:cxn modelId="{E98CD463-C6C3-4B85-9E43-795C64CBDC3C}" srcId="{3E7F6D90-78AA-4D44-AC9B-455FD3302FAA}" destId="{DE001306-6CF7-42C7-A100-4E8942CDE79A}" srcOrd="2" destOrd="0" parTransId="{369A929F-5FBD-4F88-A1C1-55C2BA618C63}" sibTransId="{FEF82F54-2CAE-4578-BEBB-90C82C663AEC}"/>
    <dgm:cxn modelId="{B54CBB70-C7FB-4B71-A05F-3C7175DA11C1}" type="presOf" srcId="{3E7F6D90-78AA-4D44-AC9B-455FD3302FAA}" destId="{FF91525C-F3F0-4C45-A735-15A1E84B4A54}" srcOrd="0" destOrd="0" presId="urn:microsoft.com/office/officeart/2008/layout/LinedList"/>
    <dgm:cxn modelId="{2DFC7076-5FA1-4AE0-8A96-CF82D61078ED}" type="presOf" srcId="{25A56168-0E44-4217-96DB-A8C53F7A7581}" destId="{EFC37120-DB9A-446E-A7FB-63879AD49ED2}" srcOrd="0" destOrd="0" presId="urn:microsoft.com/office/officeart/2008/layout/LinedList"/>
    <dgm:cxn modelId="{20192AAF-D88E-4B50-87B7-618F9CB068EC}" srcId="{3E7F6D90-78AA-4D44-AC9B-455FD3302FAA}" destId="{C24A1A29-3F26-4A35-B96F-1DAFB1892DAA}" srcOrd="3" destOrd="0" parTransId="{CCDC620E-A40F-41F7-A967-D0091D774A3F}" sibTransId="{52A5E778-E1E3-43D9-95EE-6D1E0010BB40}"/>
    <dgm:cxn modelId="{A6EDE5DD-B19B-4433-B7B4-3FA0DC23B754}" type="presOf" srcId="{C0D5C0DD-928C-4470-B314-EBAA30FBBA79}" destId="{9D30C628-8408-44ED-A96C-C3B21E18B8F6}" srcOrd="0" destOrd="0" presId="urn:microsoft.com/office/officeart/2008/layout/LinedList"/>
    <dgm:cxn modelId="{24D61BE5-C4C9-494F-A751-D3BE8C064925}" srcId="{3E7F6D90-78AA-4D44-AC9B-455FD3302FAA}" destId="{06FCED73-75D2-4163-A225-9354A4FBCDC7}" srcOrd="0" destOrd="0" parTransId="{8D630717-F8C3-4837-BF16-04950E1F5226}" sibTransId="{9BA27231-8C29-43F2-9CFB-57BD17ECB48C}"/>
    <dgm:cxn modelId="{6595B5E7-DD24-4BCC-9CB3-6CBA098F0DB3}" srcId="{3E7F6D90-78AA-4D44-AC9B-455FD3302FAA}" destId="{9F21C13D-2589-4A66-BDB4-F2E08B1CD864}" srcOrd="1" destOrd="0" parTransId="{79B3CBDD-8535-479A-BD20-BC57CDDDAC10}" sibTransId="{F6D89608-6F7B-4235-BA59-07FD8198707C}"/>
    <dgm:cxn modelId="{23E9E5F1-E659-4C3E-AF3B-F31E52204E3D}" type="presOf" srcId="{9F21C13D-2589-4A66-BDB4-F2E08B1CD864}" destId="{DDB5151C-2E6C-40D0-9D94-0D54948A1E56}" srcOrd="0" destOrd="0" presId="urn:microsoft.com/office/officeart/2008/layout/LinedList"/>
    <dgm:cxn modelId="{133A2744-4B3A-4D78-8CFB-A7FD8CAEE98C}" type="presParOf" srcId="{FF91525C-F3F0-4C45-A735-15A1E84B4A54}" destId="{B4B9EB66-3346-45CD-978C-E5071FF605DA}" srcOrd="0" destOrd="0" presId="urn:microsoft.com/office/officeart/2008/layout/LinedList"/>
    <dgm:cxn modelId="{179816DB-EE6F-4D0D-8B6F-78E86ADF2778}" type="presParOf" srcId="{FF91525C-F3F0-4C45-A735-15A1E84B4A54}" destId="{B7FFD6EA-CF0A-4527-85B1-E055426748A1}" srcOrd="1" destOrd="0" presId="urn:microsoft.com/office/officeart/2008/layout/LinedList"/>
    <dgm:cxn modelId="{41A8F4BB-55F3-4156-BA78-52CABCC3B6A4}" type="presParOf" srcId="{B7FFD6EA-CF0A-4527-85B1-E055426748A1}" destId="{CC1D0CFF-8C61-4405-8229-C0A751501B3B}" srcOrd="0" destOrd="0" presId="urn:microsoft.com/office/officeart/2008/layout/LinedList"/>
    <dgm:cxn modelId="{2D1ACA92-3208-4F6F-8EB6-CB5DB3DC9936}" type="presParOf" srcId="{B7FFD6EA-CF0A-4527-85B1-E055426748A1}" destId="{E33E5D59-4A68-4DF1-84E3-FC28714D5951}" srcOrd="1" destOrd="0" presId="urn:microsoft.com/office/officeart/2008/layout/LinedList"/>
    <dgm:cxn modelId="{FDE1A540-7F54-45BB-B350-7E3CCFDF08F5}" type="presParOf" srcId="{FF91525C-F3F0-4C45-A735-15A1E84B4A54}" destId="{DED50040-E4C4-4729-9A90-78876094B173}" srcOrd="2" destOrd="0" presId="urn:microsoft.com/office/officeart/2008/layout/LinedList"/>
    <dgm:cxn modelId="{70A4E330-F821-404C-A01B-B1BDD8577998}" type="presParOf" srcId="{FF91525C-F3F0-4C45-A735-15A1E84B4A54}" destId="{7C7538E9-AD46-4742-8731-EA606D91589F}" srcOrd="3" destOrd="0" presId="urn:microsoft.com/office/officeart/2008/layout/LinedList"/>
    <dgm:cxn modelId="{2EC6D4D8-2C65-4470-A58A-34ABDDDCD747}" type="presParOf" srcId="{7C7538E9-AD46-4742-8731-EA606D91589F}" destId="{DDB5151C-2E6C-40D0-9D94-0D54948A1E56}" srcOrd="0" destOrd="0" presId="urn:microsoft.com/office/officeart/2008/layout/LinedList"/>
    <dgm:cxn modelId="{D47A71BE-6527-4183-B851-191C0F39CB2D}" type="presParOf" srcId="{7C7538E9-AD46-4742-8731-EA606D91589F}" destId="{48CD1DF9-922A-4004-A44A-A3F2DCC579BB}" srcOrd="1" destOrd="0" presId="urn:microsoft.com/office/officeart/2008/layout/LinedList"/>
    <dgm:cxn modelId="{0F938CF9-5662-48EE-A3B8-2F91300E4773}" type="presParOf" srcId="{FF91525C-F3F0-4C45-A735-15A1E84B4A54}" destId="{8AF85957-ACAC-492B-AD0B-3D28384D03A5}" srcOrd="4" destOrd="0" presId="urn:microsoft.com/office/officeart/2008/layout/LinedList"/>
    <dgm:cxn modelId="{00F04409-955C-4BBB-B73B-126F2BCD6D91}" type="presParOf" srcId="{FF91525C-F3F0-4C45-A735-15A1E84B4A54}" destId="{B7B20BB9-1C29-4E9A-BD64-201750967BC1}" srcOrd="5" destOrd="0" presId="urn:microsoft.com/office/officeart/2008/layout/LinedList"/>
    <dgm:cxn modelId="{14947FB6-F4C3-4D6E-AC6E-14DA0FA787D7}" type="presParOf" srcId="{B7B20BB9-1C29-4E9A-BD64-201750967BC1}" destId="{A422D6DD-2C27-4690-9A04-EC5CBF7F2318}" srcOrd="0" destOrd="0" presId="urn:microsoft.com/office/officeart/2008/layout/LinedList"/>
    <dgm:cxn modelId="{5526749C-45D7-447D-A4E6-CF2983403F8A}" type="presParOf" srcId="{B7B20BB9-1C29-4E9A-BD64-201750967BC1}" destId="{845BF3CB-B8F8-49D5-83C6-3D431E4EB523}" srcOrd="1" destOrd="0" presId="urn:microsoft.com/office/officeart/2008/layout/LinedList"/>
    <dgm:cxn modelId="{22C85AF0-A9B4-4AB7-B757-206D04A39D24}" type="presParOf" srcId="{FF91525C-F3F0-4C45-A735-15A1E84B4A54}" destId="{B3B54E44-D5AF-4DD7-9997-A41806F46175}" srcOrd="6" destOrd="0" presId="urn:microsoft.com/office/officeart/2008/layout/LinedList"/>
    <dgm:cxn modelId="{041F7B57-85A2-49DC-A925-F51FC0B1159F}" type="presParOf" srcId="{FF91525C-F3F0-4C45-A735-15A1E84B4A54}" destId="{C185656B-C389-4791-9FEC-3D5DFCD92D10}" srcOrd="7" destOrd="0" presId="urn:microsoft.com/office/officeart/2008/layout/LinedList"/>
    <dgm:cxn modelId="{C083C90F-E4EA-460A-8BAD-39B6A3017A2D}" type="presParOf" srcId="{C185656B-C389-4791-9FEC-3D5DFCD92D10}" destId="{B0E06A1D-6A2F-4AB6-8738-B8D1B300F205}" srcOrd="0" destOrd="0" presId="urn:microsoft.com/office/officeart/2008/layout/LinedList"/>
    <dgm:cxn modelId="{B0CFD3CC-D724-4ADC-92E8-E071860805E4}" type="presParOf" srcId="{C185656B-C389-4791-9FEC-3D5DFCD92D10}" destId="{AC52941D-5881-4105-B4B0-E49FE8E4F058}" srcOrd="1" destOrd="0" presId="urn:microsoft.com/office/officeart/2008/layout/LinedList"/>
    <dgm:cxn modelId="{63F93D13-A40F-4E0C-8EAA-1058BFF243B6}" type="presParOf" srcId="{FF91525C-F3F0-4C45-A735-15A1E84B4A54}" destId="{8F69E9DF-2319-4D4A-B7B9-0804B47C714F}" srcOrd="8" destOrd="0" presId="urn:microsoft.com/office/officeart/2008/layout/LinedList"/>
    <dgm:cxn modelId="{8537003A-41DA-49F6-90A3-4B1098F2FBD7}" type="presParOf" srcId="{FF91525C-F3F0-4C45-A735-15A1E84B4A54}" destId="{A6C68870-4EF8-44BB-80F7-097EB7ADB231}" srcOrd="9" destOrd="0" presId="urn:microsoft.com/office/officeart/2008/layout/LinedList"/>
    <dgm:cxn modelId="{27522B6B-A670-427A-A320-5F154D8C3E38}" type="presParOf" srcId="{A6C68870-4EF8-44BB-80F7-097EB7ADB231}" destId="{EFC37120-DB9A-446E-A7FB-63879AD49ED2}" srcOrd="0" destOrd="0" presId="urn:microsoft.com/office/officeart/2008/layout/LinedList"/>
    <dgm:cxn modelId="{4EB1AE0B-EC6D-4174-AD00-3E955AA7D249}" type="presParOf" srcId="{A6C68870-4EF8-44BB-80F7-097EB7ADB231}" destId="{8723C58C-F3F4-4ACF-BE83-96F237BB2299}" srcOrd="1" destOrd="0" presId="urn:microsoft.com/office/officeart/2008/layout/LinedList"/>
    <dgm:cxn modelId="{CDCEC9BE-A8F5-4D74-9FEB-BA72ADEFAE1E}" type="presParOf" srcId="{FF91525C-F3F0-4C45-A735-15A1E84B4A54}" destId="{382B59A8-8EC9-4809-983C-BD6FDF6D5FC1}" srcOrd="10" destOrd="0" presId="urn:microsoft.com/office/officeart/2008/layout/LinedList"/>
    <dgm:cxn modelId="{C7BF7838-93E9-4581-BDCD-9D4C9B194678}" type="presParOf" srcId="{FF91525C-F3F0-4C45-A735-15A1E84B4A54}" destId="{7B638371-055B-47AD-B275-A479296D5B4D}" srcOrd="11" destOrd="0" presId="urn:microsoft.com/office/officeart/2008/layout/LinedList"/>
    <dgm:cxn modelId="{448B59F2-FA87-48E5-844D-AA073B903164}" type="presParOf" srcId="{7B638371-055B-47AD-B275-A479296D5B4D}" destId="{F5FD0D42-97DE-4550-AC71-4C19509DB3B0}" srcOrd="0" destOrd="0" presId="urn:microsoft.com/office/officeart/2008/layout/LinedList"/>
    <dgm:cxn modelId="{42E424AA-7CB4-4545-9723-492E8ED76E56}" type="presParOf" srcId="{7B638371-055B-47AD-B275-A479296D5B4D}" destId="{F957F26B-A33E-457A-A1F7-E91B1152C145}" srcOrd="1" destOrd="0" presId="urn:microsoft.com/office/officeart/2008/layout/LinedList"/>
    <dgm:cxn modelId="{E507435D-4237-4C7D-B06D-2C13DF92E274}" type="presParOf" srcId="{FF91525C-F3F0-4C45-A735-15A1E84B4A54}" destId="{A0F64C78-9594-458B-9571-2FDFC80DB737}" srcOrd="12" destOrd="0" presId="urn:microsoft.com/office/officeart/2008/layout/LinedList"/>
    <dgm:cxn modelId="{938BCE63-BECB-4AAC-91AC-B9C7520470B5}" type="presParOf" srcId="{FF91525C-F3F0-4C45-A735-15A1E84B4A54}" destId="{4D49C6AC-033C-4EE1-8382-70457057E911}" srcOrd="13" destOrd="0" presId="urn:microsoft.com/office/officeart/2008/layout/LinedList"/>
    <dgm:cxn modelId="{FB3F9AC5-4ABB-422C-90C4-65572EE0B2A5}" type="presParOf" srcId="{4D49C6AC-033C-4EE1-8382-70457057E911}" destId="{9D30C628-8408-44ED-A96C-C3B21E18B8F6}" srcOrd="0" destOrd="0" presId="urn:microsoft.com/office/officeart/2008/layout/LinedList"/>
    <dgm:cxn modelId="{2B357D47-F11C-4503-9214-FF74897A8003}" type="presParOf" srcId="{4D49C6AC-033C-4EE1-8382-70457057E911}" destId="{9B38EE48-341F-4F99-986D-DEAD76A0A8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216484E-BC6D-4667-AD6D-F30EFDF555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D99947-9706-4A06-8C98-C22E103360C0}">
      <dgm:prSet/>
      <dgm:spPr/>
      <dgm:t>
        <a:bodyPr/>
        <a:lstStyle/>
        <a:p>
          <a:r>
            <a:rPr lang="tr-TR" b="1">
              <a:solidFill>
                <a:schemeClr val="accent2">
                  <a:lumMod val="20000"/>
                  <a:lumOff val="80000"/>
                </a:schemeClr>
              </a:solidFill>
            </a:rPr>
            <a:t>Dağınıklığın Sonuçları:</a:t>
          </a:r>
          <a:endParaRPr lang="en-US" b="1">
            <a:solidFill>
              <a:schemeClr val="accent2">
                <a:lumMod val="20000"/>
                <a:lumOff val="80000"/>
              </a:schemeClr>
            </a:solidFill>
          </a:endParaRPr>
        </a:p>
      </dgm:t>
    </dgm:pt>
    <dgm:pt modelId="{CBDB24B6-0860-435A-A710-85B18831C394}" type="parTrans" cxnId="{E2897CC5-54E0-45F7-921F-FEE1C9048339}">
      <dgm:prSet/>
      <dgm:spPr/>
      <dgm:t>
        <a:bodyPr/>
        <a:lstStyle/>
        <a:p>
          <a:endParaRPr lang="en-US"/>
        </a:p>
      </dgm:t>
    </dgm:pt>
    <dgm:pt modelId="{EE67A7A3-D690-4048-B4FB-B042B22E72E1}" type="sibTrans" cxnId="{E2897CC5-54E0-45F7-921F-FEE1C9048339}">
      <dgm:prSet/>
      <dgm:spPr/>
      <dgm:t>
        <a:bodyPr/>
        <a:lstStyle/>
        <a:p>
          <a:endParaRPr lang="en-US"/>
        </a:p>
      </dgm:t>
    </dgm:pt>
    <dgm:pt modelId="{4C8EF0AD-57B7-47B3-B2CD-D1122BCBA018}">
      <dgm:prSet/>
      <dgm:spPr/>
      <dgm:t>
        <a:bodyPr/>
        <a:lstStyle/>
        <a:p>
          <a:r>
            <a:rPr lang="tr-TR"/>
            <a:t>Zihnimizin bloke olması</a:t>
          </a:r>
          <a:endParaRPr lang="en-US"/>
        </a:p>
      </dgm:t>
    </dgm:pt>
    <dgm:pt modelId="{C9808D81-8838-4361-9B47-C9A3C97238E4}" type="parTrans" cxnId="{E87D8010-54CE-439D-9A61-C5DDE3CD65F3}">
      <dgm:prSet/>
      <dgm:spPr/>
      <dgm:t>
        <a:bodyPr/>
        <a:lstStyle/>
        <a:p>
          <a:endParaRPr lang="en-US"/>
        </a:p>
      </dgm:t>
    </dgm:pt>
    <dgm:pt modelId="{CBF26000-8C30-4D8B-BC0D-3CD1211BD502}" type="sibTrans" cxnId="{E87D8010-54CE-439D-9A61-C5DDE3CD65F3}">
      <dgm:prSet/>
      <dgm:spPr/>
      <dgm:t>
        <a:bodyPr/>
        <a:lstStyle/>
        <a:p>
          <a:endParaRPr lang="en-US"/>
        </a:p>
      </dgm:t>
    </dgm:pt>
    <dgm:pt modelId="{791AE8FC-0A9F-4880-AFED-78D46D3F5023}">
      <dgm:prSet/>
      <dgm:spPr/>
      <dgm:t>
        <a:bodyPr/>
        <a:lstStyle/>
        <a:p>
          <a:r>
            <a:rPr lang="tr-TR"/>
            <a:t>Geçmişte kalma</a:t>
          </a:r>
          <a:endParaRPr lang="en-US"/>
        </a:p>
      </dgm:t>
    </dgm:pt>
    <dgm:pt modelId="{B55FBE64-474A-4DA5-9FD4-AE5AD0FECE8D}" type="parTrans" cxnId="{B5108137-9F4F-4946-BA92-44141614E202}">
      <dgm:prSet/>
      <dgm:spPr/>
      <dgm:t>
        <a:bodyPr/>
        <a:lstStyle/>
        <a:p>
          <a:endParaRPr lang="en-US"/>
        </a:p>
      </dgm:t>
    </dgm:pt>
    <dgm:pt modelId="{3D359EB1-1DE0-4C1F-A681-B9C85D837BE8}" type="sibTrans" cxnId="{B5108137-9F4F-4946-BA92-44141614E202}">
      <dgm:prSet/>
      <dgm:spPr/>
      <dgm:t>
        <a:bodyPr/>
        <a:lstStyle/>
        <a:p>
          <a:endParaRPr lang="en-US"/>
        </a:p>
      </dgm:t>
    </dgm:pt>
    <dgm:pt modelId="{5FB3689D-1479-4FA4-8A10-6B3D74257F88}">
      <dgm:prSet/>
      <dgm:spPr/>
      <dgm:t>
        <a:bodyPr/>
        <a:lstStyle/>
        <a:p>
          <a:r>
            <a:rPr lang="tr-TR"/>
            <a:t>Durmadan hatırlatmalar yapmak</a:t>
          </a:r>
          <a:endParaRPr lang="en-US"/>
        </a:p>
      </dgm:t>
    </dgm:pt>
    <dgm:pt modelId="{57BB4184-4B77-41BB-A713-02F209673495}" type="parTrans" cxnId="{E6C5CC36-5EE1-4D84-93C1-2FA83F6ABA87}">
      <dgm:prSet/>
      <dgm:spPr/>
      <dgm:t>
        <a:bodyPr/>
        <a:lstStyle/>
        <a:p>
          <a:endParaRPr lang="en-US"/>
        </a:p>
      </dgm:t>
    </dgm:pt>
    <dgm:pt modelId="{4EB2E3C8-1C0E-4246-8574-07AD9E0937C9}" type="sibTrans" cxnId="{E6C5CC36-5EE1-4D84-93C1-2FA83F6ABA87}">
      <dgm:prSet/>
      <dgm:spPr/>
      <dgm:t>
        <a:bodyPr/>
        <a:lstStyle/>
        <a:p>
          <a:endParaRPr lang="en-US"/>
        </a:p>
      </dgm:t>
    </dgm:pt>
    <dgm:pt modelId="{DB3DA99C-3570-4514-AB00-CEC62486A1B4}">
      <dgm:prSet/>
      <dgm:spPr/>
      <dgm:t>
        <a:bodyPr/>
        <a:lstStyle/>
        <a:p>
          <a:r>
            <a:rPr lang="tr-TR"/>
            <a:t>Konsantrasyon eksikliği</a:t>
          </a:r>
          <a:endParaRPr lang="en-US"/>
        </a:p>
      </dgm:t>
    </dgm:pt>
    <dgm:pt modelId="{C162214E-C74E-40AD-BEBA-50275EF94A29}" type="parTrans" cxnId="{297CF5A1-2D96-460C-83E3-0CCBDABE75E7}">
      <dgm:prSet/>
      <dgm:spPr/>
      <dgm:t>
        <a:bodyPr/>
        <a:lstStyle/>
        <a:p>
          <a:endParaRPr lang="en-US"/>
        </a:p>
      </dgm:t>
    </dgm:pt>
    <dgm:pt modelId="{12DBAA85-10E1-4078-8EB3-3BC18952AC41}" type="sibTrans" cxnId="{297CF5A1-2D96-460C-83E3-0CCBDABE75E7}">
      <dgm:prSet/>
      <dgm:spPr/>
      <dgm:t>
        <a:bodyPr/>
        <a:lstStyle/>
        <a:p>
          <a:endParaRPr lang="en-US"/>
        </a:p>
      </dgm:t>
    </dgm:pt>
    <dgm:pt modelId="{F6BBC5A5-F61E-47EC-A1D0-CFB392F97C33}">
      <dgm:prSet/>
      <dgm:spPr/>
      <dgm:t>
        <a:bodyPr/>
        <a:lstStyle/>
        <a:p>
          <a:r>
            <a:rPr lang="tr-TR"/>
            <a:t>Dikkat kapasitemizin düşmesi</a:t>
          </a:r>
          <a:endParaRPr lang="en-US"/>
        </a:p>
      </dgm:t>
    </dgm:pt>
    <dgm:pt modelId="{65012A17-9DC3-4019-AE7E-98C14CA4B881}" type="parTrans" cxnId="{C0C02262-7DF0-427A-8A17-72576B58A5A0}">
      <dgm:prSet/>
      <dgm:spPr/>
      <dgm:t>
        <a:bodyPr/>
        <a:lstStyle/>
        <a:p>
          <a:endParaRPr lang="en-US"/>
        </a:p>
      </dgm:t>
    </dgm:pt>
    <dgm:pt modelId="{DF36A610-3D27-44A8-BD57-3AF13DF6354B}" type="sibTrans" cxnId="{C0C02262-7DF0-427A-8A17-72576B58A5A0}">
      <dgm:prSet/>
      <dgm:spPr/>
      <dgm:t>
        <a:bodyPr/>
        <a:lstStyle/>
        <a:p>
          <a:endParaRPr lang="en-US"/>
        </a:p>
      </dgm:t>
    </dgm:pt>
    <dgm:pt modelId="{7498103E-E702-45B6-8840-32A0C6574C5B}" type="pres">
      <dgm:prSet presAssocID="{F216484E-BC6D-4667-AD6D-F30EFDF55563}" presName="linear" presStyleCnt="0">
        <dgm:presLayoutVars>
          <dgm:animLvl val="lvl"/>
          <dgm:resizeHandles val="exact"/>
        </dgm:presLayoutVars>
      </dgm:prSet>
      <dgm:spPr/>
    </dgm:pt>
    <dgm:pt modelId="{46543316-B5C6-4AD9-ADC6-71F15A41871E}" type="pres">
      <dgm:prSet presAssocID="{4DD99947-9706-4A06-8C98-C22E103360C0}" presName="parentText" presStyleLbl="node1" presStyleIdx="0" presStyleCnt="6">
        <dgm:presLayoutVars>
          <dgm:chMax val="0"/>
          <dgm:bulletEnabled val="1"/>
        </dgm:presLayoutVars>
      </dgm:prSet>
      <dgm:spPr/>
    </dgm:pt>
    <dgm:pt modelId="{CC72B6D3-B06A-4877-835F-C07F03EE6B18}" type="pres">
      <dgm:prSet presAssocID="{EE67A7A3-D690-4048-B4FB-B042B22E72E1}" presName="spacer" presStyleCnt="0"/>
      <dgm:spPr/>
    </dgm:pt>
    <dgm:pt modelId="{E4A38786-697B-4C54-BED0-40F8FCE05218}" type="pres">
      <dgm:prSet presAssocID="{4C8EF0AD-57B7-47B3-B2CD-D1122BCBA018}" presName="parentText" presStyleLbl="node1" presStyleIdx="1" presStyleCnt="6">
        <dgm:presLayoutVars>
          <dgm:chMax val="0"/>
          <dgm:bulletEnabled val="1"/>
        </dgm:presLayoutVars>
      </dgm:prSet>
      <dgm:spPr/>
    </dgm:pt>
    <dgm:pt modelId="{CAAA765E-7081-4583-BDE6-327E8F78F61E}" type="pres">
      <dgm:prSet presAssocID="{CBF26000-8C30-4D8B-BC0D-3CD1211BD502}" presName="spacer" presStyleCnt="0"/>
      <dgm:spPr/>
    </dgm:pt>
    <dgm:pt modelId="{3E535ECA-000B-40AA-B1B1-45718DD69866}" type="pres">
      <dgm:prSet presAssocID="{791AE8FC-0A9F-4880-AFED-78D46D3F5023}" presName="parentText" presStyleLbl="node1" presStyleIdx="2" presStyleCnt="6">
        <dgm:presLayoutVars>
          <dgm:chMax val="0"/>
          <dgm:bulletEnabled val="1"/>
        </dgm:presLayoutVars>
      </dgm:prSet>
      <dgm:spPr/>
    </dgm:pt>
    <dgm:pt modelId="{E0A4486D-0260-4361-8F83-581B7D0EA34F}" type="pres">
      <dgm:prSet presAssocID="{3D359EB1-1DE0-4C1F-A681-B9C85D837BE8}" presName="spacer" presStyleCnt="0"/>
      <dgm:spPr/>
    </dgm:pt>
    <dgm:pt modelId="{C6549A95-112E-4E31-A426-41A4C61C19F8}" type="pres">
      <dgm:prSet presAssocID="{5FB3689D-1479-4FA4-8A10-6B3D74257F88}" presName="parentText" presStyleLbl="node1" presStyleIdx="3" presStyleCnt="6">
        <dgm:presLayoutVars>
          <dgm:chMax val="0"/>
          <dgm:bulletEnabled val="1"/>
        </dgm:presLayoutVars>
      </dgm:prSet>
      <dgm:spPr/>
    </dgm:pt>
    <dgm:pt modelId="{A528A745-474F-4EB8-B00F-062805108974}" type="pres">
      <dgm:prSet presAssocID="{4EB2E3C8-1C0E-4246-8574-07AD9E0937C9}" presName="spacer" presStyleCnt="0"/>
      <dgm:spPr/>
    </dgm:pt>
    <dgm:pt modelId="{BC36A0AA-5262-4887-BFC8-36FDEB63D4AE}" type="pres">
      <dgm:prSet presAssocID="{DB3DA99C-3570-4514-AB00-CEC62486A1B4}" presName="parentText" presStyleLbl="node1" presStyleIdx="4" presStyleCnt="6">
        <dgm:presLayoutVars>
          <dgm:chMax val="0"/>
          <dgm:bulletEnabled val="1"/>
        </dgm:presLayoutVars>
      </dgm:prSet>
      <dgm:spPr/>
    </dgm:pt>
    <dgm:pt modelId="{59099CBD-0977-478A-8638-B16FFAA8033F}" type="pres">
      <dgm:prSet presAssocID="{12DBAA85-10E1-4078-8EB3-3BC18952AC41}" presName="spacer" presStyleCnt="0"/>
      <dgm:spPr/>
    </dgm:pt>
    <dgm:pt modelId="{7BDC417A-3AAD-403C-A6A6-C42148C13B47}" type="pres">
      <dgm:prSet presAssocID="{F6BBC5A5-F61E-47EC-A1D0-CFB392F97C33}" presName="parentText" presStyleLbl="node1" presStyleIdx="5" presStyleCnt="6">
        <dgm:presLayoutVars>
          <dgm:chMax val="0"/>
          <dgm:bulletEnabled val="1"/>
        </dgm:presLayoutVars>
      </dgm:prSet>
      <dgm:spPr/>
    </dgm:pt>
  </dgm:ptLst>
  <dgm:cxnLst>
    <dgm:cxn modelId="{0C0E2B08-F7EF-4E01-A69C-A12D47834353}" type="presOf" srcId="{4C8EF0AD-57B7-47B3-B2CD-D1122BCBA018}" destId="{E4A38786-697B-4C54-BED0-40F8FCE05218}" srcOrd="0" destOrd="0" presId="urn:microsoft.com/office/officeart/2005/8/layout/vList2"/>
    <dgm:cxn modelId="{E87D8010-54CE-439D-9A61-C5DDE3CD65F3}" srcId="{F216484E-BC6D-4667-AD6D-F30EFDF55563}" destId="{4C8EF0AD-57B7-47B3-B2CD-D1122BCBA018}" srcOrd="1" destOrd="0" parTransId="{C9808D81-8838-4361-9B47-C9A3C97238E4}" sibTransId="{CBF26000-8C30-4D8B-BC0D-3CD1211BD502}"/>
    <dgm:cxn modelId="{7E0FE416-574E-4305-8FE9-F8200E0273CA}" type="presOf" srcId="{F6BBC5A5-F61E-47EC-A1D0-CFB392F97C33}" destId="{7BDC417A-3AAD-403C-A6A6-C42148C13B47}" srcOrd="0" destOrd="0" presId="urn:microsoft.com/office/officeart/2005/8/layout/vList2"/>
    <dgm:cxn modelId="{E6C5CC36-5EE1-4D84-93C1-2FA83F6ABA87}" srcId="{F216484E-BC6D-4667-AD6D-F30EFDF55563}" destId="{5FB3689D-1479-4FA4-8A10-6B3D74257F88}" srcOrd="3" destOrd="0" parTransId="{57BB4184-4B77-41BB-A713-02F209673495}" sibTransId="{4EB2E3C8-1C0E-4246-8574-07AD9E0937C9}"/>
    <dgm:cxn modelId="{B5108137-9F4F-4946-BA92-44141614E202}" srcId="{F216484E-BC6D-4667-AD6D-F30EFDF55563}" destId="{791AE8FC-0A9F-4880-AFED-78D46D3F5023}" srcOrd="2" destOrd="0" parTransId="{B55FBE64-474A-4DA5-9FD4-AE5AD0FECE8D}" sibTransId="{3D359EB1-1DE0-4C1F-A681-B9C85D837BE8}"/>
    <dgm:cxn modelId="{C0C02262-7DF0-427A-8A17-72576B58A5A0}" srcId="{F216484E-BC6D-4667-AD6D-F30EFDF55563}" destId="{F6BBC5A5-F61E-47EC-A1D0-CFB392F97C33}" srcOrd="5" destOrd="0" parTransId="{65012A17-9DC3-4019-AE7E-98C14CA4B881}" sibTransId="{DF36A610-3D27-44A8-BD57-3AF13DF6354B}"/>
    <dgm:cxn modelId="{4B980278-B9B6-4B84-9666-04B41DA29F69}" type="presOf" srcId="{DB3DA99C-3570-4514-AB00-CEC62486A1B4}" destId="{BC36A0AA-5262-4887-BFC8-36FDEB63D4AE}" srcOrd="0" destOrd="0" presId="urn:microsoft.com/office/officeart/2005/8/layout/vList2"/>
    <dgm:cxn modelId="{1E999183-A15E-4A8D-8D9A-5C99A40CA893}" type="presOf" srcId="{4DD99947-9706-4A06-8C98-C22E103360C0}" destId="{46543316-B5C6-4AD9-ADC6-71F15A41871E}" srcOrd="0" destOrd="0" presId="urn:microsoft.com/office/officeart/2005/8/layout/vList2"/>
    <dgm:cxn modelId="{297CF5A1-2D96-460C-83E3-0CCBDABE75E7}" srcId="{F216484E-BC6D-4667-AD6D-F30EFDF55563}" destId="{DB3DA99C-3570-4514-AB00-CEC62486A1B4}" srcOrd="4" destOrd="0" parTransId="{C162214E-C74E-40AD-BEBA-50275EF94A29}" sibTransId="{12DBAA85-10E1-4078-8EB3-3BC18952AC41}"/>
    <dgm:cxn modelId="{981549B8-BFC7-450F-AD7F-F35931FEF5BF}" type="presOf" srcId="{5FB3689D-1479-4FA4-8A10-6B3D74257F88}" destId="{C6549A95-112E-4E31-A426-41A4C61C19F8}" srcOrd="0" destOrd="0" presId="urn:microsoft.com/office/officeart/2005/8/layout/vList2"/>
    <dgm:cxn modelId="{F8E757C4-71BB-4570-BE53-E03950753C68}" type="presOf" srcId="{F216484E-BC6D-4667-AD6D-F30EFDF55563}" destId="{7498103E-E702-45B6-8840-32A0C6574C5B}" srcOrd="0" destOrd="0" presId="urn:microsoft.com/office/officeart/2005/8/layout/vList2"/>
    <dgm:cxn modelId="{E2897CC5-54E0-45F7-921F-FEE1C9048339}" srcId="{F216484E-BC6D-4667-AD6D-F30EFDF55563}" destId="{4DD99947-9706-4A06-8C98-C22E103360C0}" srcOrd="0" destOrd="0" parTransId="{CBDB24B6-0860-435A-A710-85B18831C394}" sibTransId="{EE67A7A3-D690-4048-B4FB-B042B22E72E1}"/>
    <dgm:cxn modelId="{DA8036FC-013F-4322-BDBC-96F0119B7AF3}" type="presOf" srcId="{791AE8FC-0A9F-4880-AFED-78D46D3F5023}" destId="{3E535ECA-000B-40AA-B1B1-45718DD69866}" srcOrd="0" destOrd="0" presId="urn:microsoft.com/office/officeart/2005/8/layout/vList2"/>
    <dgm:cxn modelId="{278211F3-160F-4ECC-8D4D-EDE75169DDC5}" type="presParOf" srcId="{7498103E-E702-45B6-8840-32A0C6574C5B}" destId="{46543316-B5C6-4AD9-ADC6-71F15A41871E}" srcOrd="0" destOrd="0" presId="urn:microsoft.com/office/officeart/2005/8/layout/vList2"/>
    <dgm:cxn modelId="{971053B8-1175-4988-AA16-F2996B21B13B}" type="presParOf" srcId="{7498103E-E702-45B6-8840-32A0C6574C5B}" destId="{CC72B6D3-B06A-4877-835F-C07F03EE6B18}" srcOrd="1" destOrd="0" presId="urn:microsoft.com/office/officeart/2005/8/layout/vList2"/>
    <dgm:cxn modelId="{64CD92C7-8044-41E6-93B4-4D4F1FC1B22E}" type="presParOf" srcId="{7498103E-E702-45B6-8840-32A0C6574C5B}" destId="{E4A38786-697B-4C54-BED0-40F8FCE05218}" srcOrd="2" destOrd="0" presId="urn:microsoft.com/office/officeart/2005/8/layout/vList2"/>
    <dgm:cxn modelId="{D8ADC064-2CBE-45AE-94CA-7C7A4ACD54A1}" type="presParOf" srcId="{7498103E-E702-45B6-8840-32A0C6574C5B}" destId="{CAAA765E-7081-4583-BDE6-327E8F78F61E}" srcOrd="3" destOrd="0" presId="urn:microsoft.com/office/officeart/2005/8/layout/vList2"/>
    <dgm:cxn modelId="{1ECE5EC1-A946-404F-B024-3E476CD042B5}" type="presParOf" srcId="{7498103E-E702-45B6-8840-32A0C6574C5B}" destId="{3E535ECA-000B-40AA-B1B1-45718DD69866}" srcOrd="4" destOrd="0" presId="urn:microsoft.com/office/officeart/2005/8/layout/vList2"/>
    <dgm:cxn modelId="{2D69B016-715B-414D-94EC-0D207A76997D}" type="presParOf" srcId="{7498103E-E702-45B6-8840-32A0C6574C5B}" destId="{E0A4486D-0260-4361-8F83-581B7D0EA34F}" srcOrd="5" destOrd="0" presId="urn:microsoft.com/office/officeart/2005/8/layout/vList2"/>
    <dgm:cxn modelId="{9F75F5D1-0D64-4F7F-9BF2-2E5FD7338C2F}" type="presParOf" srcId="{7498103E-E702-45B6-8840-32A0C6574C5B}" destId="{C6549A95-112E-4E31-A426-41A4C61C19F8}" srcOrd="6" destOrd="0" presId="urn:microsoft.com/office/officeart/2005/8/layout/vList2"/>
    <dgm:cxn modelId="{28AB0CB0-B888-4EA2-97B4-C8516E4FF172}" type="presParOf" srcId="{7498103E-E702-45B6-8840-32A0C6574C5B}" destId="{A528A745-474F-4EB8-B00F-062805108974}" srcOrd="7" destOrd="0" presId="urn:microsoft.com/office/officeart/2005/8/layout/vList2"/>
    <dgm:cxn modelId="{B0BAD845-E7EC-4F63-8CD6-932926F3E433}" type="presParOf" srcId="{7498103E-E702-45B6-8840-32A0C6574C5B}" destId="{BC36A0AA-5262-4887-BFC8-36FDEB63D4AE}" srcOrd="8" destOrd="0" presId="urn:microsoft.com/office/officeart/2005/8/layout/vList2"/>
    <dgm:cxn modelId="{CD5BC3B4-0136-4A76-9169-6E62C57AE823}" type="presParOf" srcId="{7498103E-E702-45B6-8840-32A0C6574C5B}" destId="{59099CBD-0977-478A-8638-B16FFAA8033F}" srcOrd="9" destOrd="0" presId="urn:microsoft.com/office/officeart/2005/8/layout/vList2"/>
    <dgm:cxn modelId="{01E6EADC-12B3-4598-A1E0-C3E6C150C7E5}" type="presParOf" srcId="{7498103E-E702-45B6-8840-32A0C6574C5B}" destId="{7BDC417A-3AAD-403C-A6A6-C42148C13B4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3D2FFAD-8755-47A7-B04F-D7964F102C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54D2F80-F193-4709-9313-52EB5EFDA7DA}">
      <dgm:prSet/>
      <dgm:spPr/>
      <dgm:t>
        <a:bodyPr/>
        <a:lstStyle/>
        <a:p>
          <a:r>
            <a:rPr lang="tr-TR"/>
            <a:t>WSJ Araştırması</a:t>
          </a:r>
          <a:endParaRPr lang="en-US"/>
        </a:p>
      </dgm:t>
    </dgm:pt>
    <dgm:pt modelId="{794AF0CA-41E2-438C-8EFE-B348E0874E98}" type="parTrans" cxnId="{43030401-ADD2-4759-B173-313FE8F22BF9}">
      <dgm:prSet/>
      <dgm:spPr/>
      <dgm:t>
        <a:bodyPr/>
        <a:lstStyle/>
        <a:p>
          <a:endParaRPr lang="en-US"/>
        </a:p>
      </dgm:t>
    </dgm:pt>
    <dgm:pt modelId="{2F8A36B9-BA26-49CF-A836-0D6FE90AAA64}" type="sibTrans" cxnId="{43030401-ADD2-4759-B173-313FE8F22BF9}">
      <dgm:prSet/>
      <dgm:spPr/>
      <dgm:t>
        <a:bodyPr/>
        <a:lstStyle/>
        <a:p>
          <a:endParaRPr lang="en-US"/>
        </a:p>
      </dgm:t>
    </dgm:pt>
    <dgm:pt modelId="{628EE0C0-7739-4DC4-B46A-6375086C64B8}">
      <dgm:prSet/>
      <dgm:spPr/>
      <dgm:t>
        <a:bodyPr/>
        <a:lstStyle/>
        <a:p>
          <a:r>
            <a:rPr lang="tr-TR"/>
            <a:t>Amerikalı bir yönetici yılın 6 haftasını karışık masası, dosyaları arasında aradığı bilgiyi bulmaya çalışarak geçiriyor.</a:t>
          </a:r>
          <a:endParaRPr lang="en-US"/>
        </a:p>
      </dgm:t>
    </dgm:pt>
    <dgm:pt modelId="{6A9D20C4-FA1A-4EDE-947B-173979586FCE}" type="parTrans" cxnId="{6AC83FAA-D928-48AC-A8AA-C496FFC67413}">
      <dgm:prSet/>
      <dgm:spPr/>
      <dgm:t>
        <a:bodyPr/>
        <a:lstStyle/>
        <a:p>
          <a:endParaRPr lang="en-US"/>
        </a:p>
      </dgm:t>
    </dgm:pt>
    <dgm:pt modelId="{32D5C7BA-1DB1-486E-8A8F-8BE3AD4AEB90}" type="sibTrans" cxnId="{6AC83FAA-D928-48AC-A8AA-C496FFC67413}">
      <dgm:prSet/>
      <dgm:spPr/>
      <dgm:t>
        <a:bodyPr/>
        <a:lstStyle/>
        <a:p>
          <a:endParaRPr lang="en-US"/>
        </a:p>
      </dgm:t>
    </dgm:pt>
    <dgm:pt modelId="{7564BCE3-570A-450A-BCD7-0429A61D53DD}">
      <dgm:prSet/>
      <dgm:spPr/>
      <dgm:t>
        <a:bodyPr/>
        <a:lstStyle/>
        <a:p>
          <a:r>
            <a:rPr lang="tr-TR"/>
            <a:t>Haftada 5 saat ve günde 1 saate tekabül ediyor</a:t>
          </a:r>
          <a:endParaRPr lang="en-US"/>
        </a:p>
      </dgm:t>
    </dgm:pt>
    <dgm:pt modelId="{C699CCCD-25CF-44E0-B4DD-A21F9E554515}" type="parTrans" cxnId="{D14F16F5-0501-4933-A003-6E04A8A516C8}">
      <dgm:prSet/>
      <dgm:spPr/>
      <dgm:t>
        <a:bodyPr/>
        <a:lstStyle/>
        <a:p>
          <a:endParaRPr lang="en-US"/>
        </a:p>
      </dgm:t>
    </dgm:pt>
    <dgm:pt modelId="{DF6FB69F-66E6-418B-8561-5485DF81FC82}" type="sibTrans" cxnId="{D14F16F5-0501-4933-A003-6E04A8A516C8}">
      <dgm:prSet/>
      <dgm:spPr/>
      <dgm:t>
        <a:bodyPr/>
        <a:lstStyle/>
        <a:p>
          <a:endParaRPr lang="en-US"/>
        </a:p>
      </dgm:t>
    </dgm:pt>
    <dgm:pt modelId="{0505FCB3-1E82-40D4-B6E7-CD382BDC562D}" type="pres">
      <dgm:prSet presAssocID="{E3D2FFAD-8755-47A7-B04F-D7964F102C4E}" presName="root" presStyleCnt="0">
        <dgm:presLayoutVars>
          <dgm:dir/>
          <dgm:resizeHandles val="exact"/>
        </dgm:presLayoutVars>
      </dgm:prSet>
      <dgm:spPr/>
    </dgm:pt>
    <dgm:pt modelId="{58B4199D-DD61-4E8D-B22C-B61C9CC85648}" type="pres">
      <dgm:prSet presAssocID="{354D2F80-F193-4709-9313-52EB5EFDA7DA}" presName="compNode" presStyleCnt="0"/>
      <dgm:spPr/>
    </dgm:pt>
    <dgm:pt modelId="{9C335468-2E74-49CA-8F1C-9474CC5B824A}" type="pres">
      <dgm:prSet presAssocID="{354D2F80-F193-4709-9313-52EB5EFDA7DA}" presName="bgRect" presStyleLbl="bgShp" presStyleIdx="0" presStyleCnt="3"/>
      <dgm:spPr/>
    </dgm:pt>
    <dgm:pt modelId="{67286B8D-1EBA-49E7-8BEC-CB99BFC79A12}" type="pres">
      <dgm:prSet presAssocID="{354D2F80-F193-4709-9313-52EB5EFDA7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26CC75D1-D184-47B7-8E58-D11CF6798B68}" type="pres">
      <dgm:prSet presAssocID="{354D2F80-F193-4709-9313-52EB5EFDA7DA}" presName="spaceRect" presStyleCnt="0"/>
      <dgm:spPr/>
    </dgm:pt>
    <dgm:pt modelId="{3608416F-5048-42D1-910C-074AAF845F6E}" type="pres">
      <dgm:prSet presAssocID="{354D2F80-F193-4709-9313-52EB5EFDA7DA}" presName="parTx" presStyleLbl="revTx" presStyleIdx="0" presStyleCnt="3">
        <dgm:presLayoutVars>
          <dgm:chMax val="0"/>
          <dgm:chPref val="0"/>
        </dgm:presLayoutVars>
      </dgm:prSet>
      <dgm:spPr/>
    </dgm:pt>
    <dgm:pt modelId="{53535F24-A37E-45F3-B7FB-EDAE94E6908F}" type="pres">
      <dgm:prSet presAssocID="{2F8A36B9-BA26-49CF-A836-0D6FE90AAA64}" presName="sibTrans" presStyleCnt="0"/>
      <dgm:spPr/>
    </dgm:pt>
    <dgm:pt modelId="{C2334D87-47AD-4E7E-A9FF-ED9E2844D669}" type="pres">
      <dgm:prSet presAssocID="{628EE0C0-7739-4DC4-B46A-6375086C64B8}" presName="compNode" presStyleCnt="0"/>
      <dgm:spPr/>
    </dgm:pt>
    <dgm:pt modelId="{CA1C6197-B1F1-44C0-A2E6-90F9434673F8}" type="pres">
      <dgm:prSet presAssocID="{628EE0C0-7739-4DC4-B46A-6375086C64B8}" presName="bgRect" presStyleLbl="bgShp" presStyleIdx="1" presStyleCnt="3"/>
      <dgm:spPr/>
    </dgm:pt>
    <dgm:pt modelId="{9ACF9F8B-4412-4300-8BB0-89BEBC391362}" type="pres">
      <dgm:prSet presAssocID="{628EE0C0-7739-4DC4-B46A-6375086C64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3B31A13B-5A29-4B62-A4D2-DF2095B568E6}" type="pres">
      <dgm:prSet presAssocID="{628EE0C0-7739-4DC4-B46A-6375086C64B8}" presName="spaceRect" presStyleCnt="0"/>
      <dgm:spPr/>
    </dgm:pt>
    <dgm:pt modelId="{3D9736B7-F1AE-42C3-A8BF-6B7E608BFD97}" type="pres">
      <dgm:prSet presAssocID="{628EE0C0-7739-4DC4-B46A-6375086C64B8}" presName="parTx" presStyleLbl="revTx" presStyleIdx="1" presStyleCnt="3">
        <dgm:presLayoutVars>
          <dgm:chMax val="0"/>
          <dgm:chPref val="0"/>
        </dgm:presLayoutVars>
      </dgm:prSet>
      <dgm:spPr/>
    </dgm:pt>
    <dgm:pt modelId="{B7B99CD4-4E54-4386-A1E5-810CF6102C6F}" type="pres">
      <dgm:prSet presAssocID="{32D5C7BA-1DB1-486E-8A8F-8BE3AD4AEB90}" presName="sibTrans" presStyleCnt="0"/>
      <dgm:spPr/>
    </dgm:pt>
    <dgm:pt modelId="{3D489A3A-6882-4698-9B25-B830240AF7B6}" type="pres">
      <dgm:prSet presAssocID="{7564BCE3-570A-450A-BCD7-0429A61D53DD}" presName="compNode" presStyleCnt="0"/>
      <dgm:spPr/>
    </dgm:pt>
    <dgm:pt modelId="{5E82CFD7-B564-4D16-A6D9-6A9C1B6A0CF5}" type="pres">
      <dgm:prSet presAssocID="{7564BCE3-570A-450A-BCD7-0429A61D53DD}" presName="bgRect" presStyleLbl="bgShp" presStyleIdx="2" presStyleCnt="3"/>
      <dgm:spPr/>
    </dgm:pt>
    <dgm:pt modelId="{6BEFB19F-1D45-4BEE-8815-0A4043270534}" type="pres">
      <dgm:prSet presAssocID="{7564BCE3-570A-450A-BCD7-0429A61D53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aat"/>
        </a:ext>
      </dgm:extLst>
    </dgm:pt>
    <dgm:pt modelId="{D6B276F3-D329-4734-96FA-8328339D17DF}" type="pres">
      <dgm:prSet presAssocID="{7564BCE3-570A-450A-BCD7-0429A61D53DD}" presName="spaceRect" presStyleCnt="0"/>
      <dgm:spPr/>
    </dgm:pt>
    <dgm:pt modelId="{82F114FB-535A-4D5D-981B-75FFDD62B88E}" type="pres">
      <dgm:prSet presAssocID="{7564BCE3-570A-450A-BCD7-0429A61D53DD}" presName="parTx" presStyleLbl="revTx" presStyleIdx="2" presStyleCnt="3">
        <dgm:presLayoutVars>
          <dgm:chMax val="0"/>
          <dgm:chPref val="0"/>
        </dgm:presLayoutVars>
      </dgm:prSet>
      <dgm:spPr/>
    </dgm:pt>
  </dgm:ptLst>
  <dgm:cxnLst>
    <dgm:cxn modelId="{43030401-ADD2-4759-B173-313FE8F22BF9}" srcId="{E3D2FFAD-8755-47A7-B04F-D7964F102C4E}" destId="{354D2F80-F193-4709-9313-52EB5EFDA7DA}" srcOrd="0" destOrd="0" parTransId="{794AF0CA-41E2-438C-8EFE-B348E0874E98}" sibTransId="{2F8A36B9-BA26-49CF-A836-0D6FE90AAA64}"/>
    <dgm:cxn modelId="{C6178A0F-F015-4CE7-908C-E43B71747D4D}" type="presOf" srcId="{628EE0C0-7739-4DC4-B46A-6375086C64B8}" destId="{3D9736B7-F1AE-42C3-A8BF-6B7E608BFD97}" srcOrd="0" destOrd="0" presId="urn:microsoft.com/office/officeart/2018/2/layout/IconVerticalSolidList"/>
    <dgm:cxn modelId="{0A9E9422-292C-4BDB-9A48-4D904C89083A}" type="presOf" srcId="{7564BCE3-570A-450A-BCD7-0429A61D53DD}" destId="{82F114FB-535A-4D5D-981B-75FFDD62B88E}" srcOrd="0" destOrd="0" presId="urn:microsoft.com/office/officeart/2018/2/layout/IconVerticalSolidList"/>
    <dgm:cxn modelId="{6AC83FAA-D928-48AC-A8AA-C496FFC67413}" srcId="{E3D2FFAD-8755-47A7-B04F-D7964F102C4E}" destId="{628EE0C0-7739-4DC4-B46A-6375086C64B8}" srcOrd="1" destOrd="0" parTransId="{6A9D20C4-FA1A-4EDE-947B-173979586FCE}" sibTransId="{32D5C7BA-1DB1-486E-8A8F-8BE3AD4AEB90}"/>
    <dgm:cxn modelId="{6AA105B1-1757-4ECA-B8A9-08DD65F4234F}" type="presOf" srcId="{E3D2FFAD-8755-47A7-B04F-D7964F102C4E}" destId="{0505FCB3-1E82-40D4-B6E7-CD382BDC562D}" srcOrd="0" destOrd="0" presId="urn:microsoft.com/office/officeart/2018/2/layout/IconVerticalSolidList"/>
    <dgm:cxn modelId="{9274D8B3-E421-450A-8ABA-329A4739938E}" type="presOf" srcId="{354D2F80-F193-4709-9313-52EB5EFDA7DA}" destId="{3608416F-5048-42D1-910C-074AAF845F6E}" srcOrd="0" destOrd="0" presId="urn:microsoft.com/office/officeart/2018/2/layout/IconVerticalSolidList"/>
    <dgm:cxn modelId="{D14F16F5-0501-4933-A003-6E04A8A516C8}" srcId="{E3D2FFAD-8755-47A7-B04F-D7964F102C4E}" destId="{7564BCE3-570A-450A-BCD7-0429A61D53DD}" srcOrd="2" destOrd="0" parTransId="{C699CCCD-25CF-44E0-B4DD-A21F9E554515}" sibTransId="{DF6FB69F-66E6-418B-8561-5485DF81FC82}"/>
    <dgm:cxn modelId="{DEC674D5-9F1D-40A7-8854-67E6A7188E68}" type="presParOf" srcId="{0505FCB3-1E82-40D4-B6E7-CD382BDC562D}" destId="{58B4199D-DD61-4E8D-B22C-B61C9CC85648}" srcOrd="0" destOrd="0" presId="urn:microsoft.com/office/officeart/2018/2/layout/IconVerticalSolidList"/>
    <dgm:cxn modelId="{4FE9CC25-696B-40A9-A616-054F8BB8F70D}" type="presParOf" srcId="{58B4199D-DD61-4E8D-B22C-B61C9CC85648}" destId="{9C335468-2E74-49CA-8F1C-9474CC5B824A}" srcOrd="0" destOrd="0" presId="urn:microsoft.com/office/officeart/2018/2/layout/IconVerticalSolidList"/>
    <dgm:cxn modelId="{D063B51F-815B-4506-87BE-0707FCA29573}" type="presParOf" srcId="{58B4199D-DD61-4E8D-B22C-B61C9CC85648}" destId="{67286B8D-1EBA-49E7-8BEC-CB99BFC79A12}" srcOrd="1" destOrd="0" presId="urn:microsoft.com/office/officeart/2018/2/layout/IconVerticalSolidList"/>
    <dgm:cxn modelId="{E7BC6C0C-DB0A-4620-A66A-48D6A9F8E318}" type="presParOf" srcId="{58B4199D-DD61-4E8D-B22C-B61C9CC85648}" destId="{26CC75D1-D184-47B7-8E58-D11CF6798B68}" srcOrd="2" destOrd="0" presId="urn:microsoft.com/office/officeart/2018/2/layout/IconVerticalSolidList"/>
    <dgm:cxn modelId="{557ED0F5-20CA-4425-BB06-16BD31CC2376}" type="presParOf" srcId="{58B4199D-DD61-4E8D-B22C-B61C9CC85648}" destId="{3608416F-5048-42D1-910C-074AAF845F6E}" srcOrd="3" destOrd="0" presId="urn:microsoft.com/office/officeart/2018/2/layout/IconVerticalSolidList"/>
    <dgm:cxn modelId="{AD9CD5EA-0473-4A3C-87B3-8DD297C4DF4D}" type="presParOf" srcId="{0505FCB3-1E82-40D4-B6E7-CD382BDC562D}" destId="{53535F24-A37E-45F3-B7FB-EDAE94E6908F}" srcOrd="1" destOrd="0" presId="urn:microsoft.com/office/officeart/2018/2/layout/IconVerticalSolidList"/>
    <dgm:cxn modelId="{ACE1247F-1A5C-46E7-AC61-6023F4DA42CD}" type="presParOf" srcId="{0505FCB3-1E82-40D4-B6E7-CD382BDC562D}" destId="{C2334D87-47AD-4E7E-A9FF-ED9E2844D669}" srcOrd="2" destOrd="0" presId="urn:microsoft.com/office/officeart/2018/2/layout/IconVerticalSolidList"/>
    <dgm:cxn modelId="{9483E297-8629-4430-92F1-1C6A5A524903}" type="presParOf" srcId="{C2334D87-47AD-4E7E-A9FF-ED9E2844D669}" destId="{CA1C6197-B1F1-44C0-A2E6-90F9434673F8}" srcOrd="0" destOrd="0" presId="urn:microsoft.com/office/officeart/2018/2/layout/IconVerticalSolidList"/>
    <dgm:cxn modelId="{C168A6A8-1336-4E49-A8A4-5D07D0D2733D}" type="presParOf" srcId="{C2334D87-47AD-4E7E-A9FF-ED9E2844D669}" destId="{9ACF9F8B-4412-4300-8BB0-89BEBC391362}" srcOrd="1" destOrd="0" presId="urn:microsoft.com/office/officeart/2018/2/layout/IconVerticalSolidList"/>
    <dgm:cxn modelId="{FE558B43-E944-456D-A696-F9AA5A067E98}" type="presParOf" srcId="{C2334D87-47AD-4E7E-A9FF-ED9E2844D669}" destId="{3B31A13B-5A29-4B62-A4D2-DF2095B568E6}" srcOrd="2" destOrd="0" presId="urn:microsoft.com/office/officeart/2018/2/layout/IconVerticalSolidList"/>
    <dgm:cxn modelId="{7CD5FC08-AD3E-44D7-86E9-3CC0C30B3B90}" type="presParOf" srcId="{C2334D87-47AD-4E7E-A9FF-ED9E2844D669}" destId="{3D9736B7-F1AE-42C3-A8BF-6B7E608BFD97}" srcOrd="3" destOrd="0" presId="urn:microsoft.com/office/officeart/2018/2/layout/IconVerticalSolidList"/>
    <dgm:cxn modelId="{7DF51F70-72C8-468C-A2AA-E5F636B3CF8B}" type="presParOf" srcId="{0505FCB3-1E82-40D4-B6E7-CD382BDC562D}" destId="{B7B99CD4-4E54-4386-A1E5-810CF6102C6F}" srcOrd="3" destOrd="0" presId="urn:microsoft.com/office/officeart/2018/2/layout/IconVerticalSolidList"/>
    <dgm:cxn modelId="{4C92B68F-C41B-4576-A779-D2D8C7025A87}" type="presParOf" srcId="{0505FCB3-1E82-40D4-B6E7-CD382BDC562D}" destId="{3D489A3A-6882-4698-9B25-B830240AF7B6}" srcOrd="4" destOrd="0" presId="urn:microsoft.com/office/officeart/2018/2/layout/IconVerticalSolidList"/>
    <dgm:cxn modelId="{8A42678D-8146-4FEE-8813-6A2415FE8E27}" type="presParOf" srcId="{3D489A3A-6882-4698-9B25-B830240AF7B6}" destId="{5E82CFD7-B564-4D16-A6D9-6A9C1B6A0CF5}" srcOrd="0" destOrd="0" presId="urn:microsoft.com/office/officeart/2018/2/layout/IconVerticalSolidList"/>
    <dgm:cxn modelId="{A132C30B-41C1-4165-8EAA-E2781B408CDD}" type="presParOf" srcId="{3D489A3A-6882-4698-9B25-B830240AF7B6}" destId="{6BEFB19F-1D45-4BEE-8815-0A4043270534}" srcOrd="1" destOrd="0" presId="urn:microsoft.com/office/officeart/2018/2/layout/IconVerticalSolidList"/>
    <dgm:cxn modelId="{29022FC4-532D-45F5-B143-3EB4800843A0}" type="presParOf" srcId="{3D489A3A-6882-4698-9B25-B830240AF7B6}" destId="{D6B276F3-D329-4734-96FA-8328339D17DF}" srcOrd="2" destOrd="0" presId="urn:microsoft.com/office/officeart/2018/2/layout/IconVerticalSolidList"/>
    <dgm:cxn modelId="{7E88BD18-C6E1-4067-8A19-CEBD3F73C30E}" type="presParOf" srcId="{3D489A3A-6882-4698-9B25-B830240AF7B6}" destId="{82F114FB-535A-4D5D-981B-75FFDD62B8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7E99EA4-ADE5-4A0D-9842-FAB1AFCEDD2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AD87C54-2CF7-4446-89D5-980AEDF9E2EF}">
      <dgm:prSet/>
      <dgm:spPr/>
      <dgm:t>
        <a:bodyPr/>
        <a:lstStyle/>
        <a:p>
          <a:r>
            <a:rPr lang="tr-TR"/>
            <a:t>Masanızı toplu tutmaya karar verin</a:t>
          </a:r>
          <a:endParaRPr lang="en-US"/>
        </a:p>
      </dgm:t>
    </dgm:pt>
    <dgm:pt modelId="{58BC3FC3-D809-466A-8621-1E298B12703C}" type="parTrans" cxnId="{0F9C6F48-A290-486F-A0D6-030C9FFEBA91}">
      <dgm:prSet/>
      <dgm:spPr/>
      <dgm:t>
        <a:bodyPr/>
        <a:lstStyle/>
        <a:p>
          <a:endParaRPr lang="en-US"/>
        </a:p>
      </dgm:t>
    </dgm:pt>
    <dgm:pt modelId="{98E00B2A-409A-48FC-9441-ED91867476B9}" type="sibTrans" cxnId="{0F9C6F48-A290-486F-A0D6-030C9FFEBA91}">
      <dgm:prSet/>
      <dgm:spPr/>
      <dgm:t>
        <a:bodyPr/>
        <a:lstStyle/>
        <a:p>
          <a:endParaRPr lang="en-US"/>
        </a:p>
      </dgm:t>
    </dgm:pt>
    <dgm:pt modelId="{72260CE8-C8E5-40DA-BD72-7792E0562320}">
      <dgm:prSet/>
      <dgm:spPr/>
      <dgm:t>
        <a:bodyPr/>
        <a:lstStyle/>
        <a:p>
          <a:r>
            <a:rPr lang="tr-TR"/>
            <a:t>Dosyalar, traylar kullanın</a:t>
          </a:r>
          <a:endParaRPr lang="en-US"/>
        </a:p>
      </dgm:t>
    </dgm:pt>
    <dgm:pt modelId="{B6E80E9D-F231-437B-A4F1-F37E86132B6F}" type="parTrans" cxnId="{D58D25D6-FBD3-408A-8C64-9AC1D7F0AA4F}">
      <dgm:prSet/>
      <dgm:spPr/>
      <dgm:t>
        <a:bodyPr/>
        <a:lstStyle/>
        <a:p>
          <a:endParaRPr lang="en-US"/>
        </a:p>
      </dgm:t>
    </dgm:pt>
    <dgm:pt modelId="{38FAB648-3B52-4ADB-8FE2-B287F567A21E}" type="sibTrans" cxnId="{D58D25D6-FBD3-408A-8C64-9AC1D7F0AA4F}">
      <dgm:prSet/>
      <dgm:spPr/>
      <dgm:t>
        <a:bodyPr/>
        <a:lstStyle/>
        <a:p>
          <a:endParaRPr lang="en-US"/>
        </a:p>
      </dgm:t>
    </dgm:pt>
    <dgm:pt modelId="{3ED4515D-FD71-4B95-9DEF-295B87C78572}">
      <dgm:prSet/>
      <dgm:spPr/>
      <dgm:t>
        <a:bodyPr/>
        <a:lstStyle/>
        <a:p>
          <a:r>
            <a:rPr lang="tr-TR"/>
            <a:t>Gereksiz kağıtları atın</a:t>
          </a:r>
          <a:endParaRPr lang="en-US"/>
        </a:p>
      </dgm:t>
    </dgm:pt>
    <dgm:pt modelId="{457D633E-39A6-4077-B6C4-3E5886F9A684}" type="parTrans" cxnId="{ED104369-EFC6-4B5B-8AD1-B05601757D0A}">
      <dgm:prSet/>
      <dgm:spPr/>
      <dgm:t>
        <a:bodyPr/>
        <a:lstStyle/>
        <a:p>
          <a:endParaRPr lang="en-US"/>
        </a:p>
      </dgm:t>
    </dgm:pt>
    <dgm:pt modelId="{268D75E5-0C13-42AF-A74F-F5B6C73E11CF}" type="sibTrans" cxnId="{ED104369-EFC6-4B5B-8AD1-B05601757D0A}">
      <dgm:prSet/>
      <dgm:spPr/>
      <dgm:t>
        <a:bodyPr/>
        <a:lstStyle/>
        <a:p>
          <a:endParaRPr lang="en-US"/>
        </a:p>
      </dgm:t>
    </dgm:pt>
    <dgm:pt modelId="{A4212FA3-0053-40D0-9E4E-4C80937CA985}">
      <dgm:prSet/>
      <dgm:spPr/>
      <dgm:t>
        <a:bodyPr/>
        <a:lstStyle/>
        <a:p>
          <a:r>
            <a:rPr lang="tr-TR"/>
            <a:t>Gereksiz belgelerin çıktısını almayın</a:t>
          </a:r>
          <a:endParaRPr lang="en-US"/>
        </a:p>
      </dgm:t>
    </dgm:pt>
    <dgm:pt modelId="{B5F248BB-B83A-4BF4-AA48-3D90759A3722}" type="parTrans" cxnId="{7C20C19B-D2CB-483E-9BCB-7531D3EFE62A}">
      <dgm:prSet/>
      <dgm:spPr/>
      <dgm:t>
        <a:bodyPr/>
        <a:lstStyle/>
        <a:p>
          <a:endParaRPr lang="en-US"/>
        </a:p>
      </dgm:t>
    </dgm:pt>
    <dgm:pt modelId="{ADBE3B87-417F-40BA-BA6B-0CD3F17DE5B1}" type="sibTrans" cxnId="{7C20C19B-D2CB-483E-9BCB-7531D3EFE62A}">
      <dgm:prSet/>
      <dgm:spPr/>
      <dgm:t>
        <a:bodyPr/>
        <a:lstStyle/>
        <a:p>
          <a:endParaRPr lang="en-US"/>
        </a:p>
      </dgm:t>
    </dgm:pt>
    <dgm:pt modelId="{5F9019AB-9EFD-4F88-A227-74F859A06796}">
      <dgm:prSet/>
      <dgm:spPr/>
      <dgm:t>
        <a:bodyPr/>
        <a:lstStyle/>
        <a:p>
          <a:r>
            <a:rPr lang="tr-TR"/>
            <a:t>Bilgisayarda dosyalama ve E-maillarınızı etkin kullanın</a:t>
          </a:r>
          <a:endParaRPr lang="en-US"/>
        </a:p>
      </dgm:t>
    </dgm:pt>
    <dgm:pt modelId="{0A1C44EF-DCCC-4BBF-91FD-5AB2802B5A13}" type="parTrans" cxnId="{811217A3-8EF1-426A-A0CC-75A496098C0B}">
      <dgm:prSet/>
      <dgm:spPr/>
      <dgm:t>
        <a:bodyPr/>
        <a:lstStyle/>
        <a:p>
          <a:endParaRPr lang="en-US"/>
        </a:p>
      </dgm:t>
    </dgm:pt>
    <dgm:pt modelId="{437336B1-5D4B-41CB-9EB9-5C3603606D6B}" type="sibTrans" cxnId="{811217A3-8EF1-426A-A0CC-75A496098C0B}">
      <dgm:prSet/>
      <dgm:spPr/>
      <dgm:t>
        <a:bodyPr/>
        <a:lstStyle/>
        <a:p>
          <a:endParaRPr lang="en-US"/>
        </a:p>
      </dgm:t>
    </dgm:pt>
    <dgm:pt modelId="{9A50529E-E60F-4CCC-B38C-D4930F144436}" type="pres">
      <dgm:prSet presAssocID="{D7E99EA4-ADE5-4A0D-9842-FAB1AFCEDD23}" presName="linear" presStyleCnt="0">
        <dgm:presLayoutVars>
          <dgm:animLvl val="lvl"/>
          <dgm:resizeHandles val="exact"/>
        </dgm:presLayoutVars>
      </dgm:prSet>
      <dgm:spPr/>
    </dgm:pt>
    <dgm:pt modelId="{18B8C9F4-9DD8-45BD-9984-43801FC257A1}" type="pres">
      <dgm:prSet presAssocID="{1AD87C54-2CF7-4446-89D5-980AEDF9E2EF}" presName="parentText" presStyleLbl="node1" presStyleIdx="0" presStyleCnt="5">
        <dgm:presLayoutVars>
          <dgm:chMax val="0"/>
          <dgm:bulletEnabled val="1"/>
        </dgm:presLayoutVars>
      </dgm:prSet>
      <dgm:spPr/>
    </dgm:pt>
    <dgm:pt modelId="{5D1CF21A-61DF-4341-BC0A-A6E661231832}" type="pres">
      <dgm:prSet presAssocID="{98E00B2A-409A-48FC-9441-ED91867476B9}" presName="spacer" presStyleCnt="0"/>
      <dgm:spPr/>
    </dgm:pt>
    <dgm:pt modelId="{18C01C2C-EAAA-4A53-987A-4F1209AF81E7}" type="pres">
      <dgm:prSet presAssocID="{72260CE8-C8E5-40DA-BD72-7792E0562320}" presName="parentText" presStyleLbl="node1" presStyleIdx="1" presStyleCnt="5">
        <dgm:presLayoutVars>
          <dgm:chMax val="0"/>
          <dgm:bulletEnabled val="1"/>
        </dgm:presLayoutVars>
      </dgm:prSet>
      <dgm:spPr/>
    </dgm:pt>
    <dgm:pt modelId="{22F329DE-11B9-40A9-9227-A621B7F36017}" type="pres">
      <dgm:prSet presAssocID="{38FAB648-3B52-4ADB-8FE2-B287F567A21E}" presName="spacer" presStyleCnt="0"/>
      <dgm:spPr/>
    </dgm:pt>
    <dgm:pt modelId="{255D8679-8271-4C62-9FC0-9B3405FC9ACF}" type="pres">
      <dgm:prSet presAssocID="{3ED4515D-FD71-4B95-9DEF-295B87C78572}" presName="parentText" presStyleLbl="node1" presStyleIdx="2" presStyleCnt="5">
        <dgm:presLayoutVars>
          <dgm:chMax val="0"/>
          <dgm:bulletEnabled val="1"/>
        </dgm:presLayoutVars>
      </dgm:prSet>
      <dgm:spPr/>
    </dgm:pt>
    <dgm:pt modelId="{B77A5078-F7B6-4066-8D44-3ED229C86912}" type="pres">
      <dgm:prSet presAssocID="{268D75E5-0C13-42AF-A74F-F5B6C73E11CF}" presName="spacer" presStyleCnt="0"/>
      <dgm:spPr/>
    </dgm:pt>
    <dgm:pt modelId="{A2C1F6B2-2F3F-4689-9C66-E87EC007BA28}" type="pres">
      <dgm:prSet presAssocID="{A4212FA3-0053-40D0-9E4E-4C80937CA985}" presName="parentText" presStyleLbl="node1" presStyleIdx="3" presStyleCnt="5">
        <dgm:presLayoutVars>
          <dgm:chMax val="0"/>
          <dgm:bulletEnabled val="1"/>
        </dgm:presLayoutVars>
      </dgm:prSet>
      <dgm:spPr/>
    </dgm:pt>
    <dgm:pt modelId="{C40391F9-AC60-4E6E-B4C5-3F7ED8A1011A}" type="pres">
      <dgm:prSet presAssocID="{ADBE3B87-417F-40BA-BA6B-0CD3F17DE5B1}" presName="spacer" presStyleCnt="0"/>
      <dgm:spPr/>
    </dgm:pt>
    <dgm:pt modelId="{B301E66E-2376-47FA-AFB7-556A48E683D8}" type="pres">
      <dgm:prSet presAssocID="{5F9019AB-9EFD-4F88-A227-74F859A06796}" presName="parentText" presStyleLbl="node1" presStyleIdx="4" presStyleCnt="5">
        <dgm:presLayoutVars>
          <dgm:chMax val="0"/>
          <dgm:bulletEnabled val="1"/>
        </dgm:presLayoutVars>
      </dgm:prSet>
      <dgm:spPr/>
    </dgm:pt>
  </dgm:ptLst>
  <dgm:cxnLst>
    <dgm:cxn modelId="{F67FD22B-D179-484B-AAB5-046E87A74B27}" type="presOf" srcId="{5F9019AB-9EFD-4F88-A227-74F859A06796}" destId="{B301E66E-2376-47FA-AFB7-556A48E683D8}" srcOrd="0" destOrd="0" presId="urn:microsoft.com/office/officeart/2005/8/layout/vList2"/>
    <dgm:cxn modelId="{282F3B5B-234B-4548-BB22-9AF6F918C8BE}" type="presOf" srcId="{3ED4515D-FD71-4B95-9DEF-295B87C78572}" destId="{255D8679-8271-4C62-9FC0-9B3405FC9ACF}" srcOrd="0" destOrd="0" presId="urn:microsoft.com/office/officeart/2005/8/layout/vList2"/>
    <dgm:cxn modelId="{0F9C6F48-A290-486F-A0D6-030C9FFEBA91}" srcId="{D7E99EA4-ADE5-4A0D-9842-FAB1AFCEDD23}" destId="{1AD87C54-2CF7-4446-89D5-980AEDF9E2EF}" srcOrd="0" destOrd="0" parTransId="{58BC3FC3-D809-466A-8621-1E298B12703C}" sibTransId="{98E00B2A-409A-48FC-9441-ED91867476B9}"/>
    <dgm:cxn modelId="{ED104369-EFC6-4B5B-8AD1-B05601757D0A}" srcId="{D7E99EA4-ADE5-4A0D-9842-FAB1AFCEDD23}" destId="{3ED4515D-FD71-4B95-9DEF-295B87C78572}" srcOrd="2" destOrd="0" parTransId="{457D633E-39A6-4077-B6C4-3E5886F9A684}" sibTransId="{268D75E5-0C13-42AF-A74F-F5B6C73E11CF}"/>
    <dgm:cxn modelId="{DB81867A-F916-437A-8DE1-80EF34942B50}" type="presOf" srcId="{D7E99EA4-ADE5-4A0D-9842-FAB1AFCEDD23}" destId="{9A50529E-E60F-4CCC-B38C-D4930F144436}" srcOrd="0" destOrd="0" presId="urn:microsoft.com/office/officeart/2005/8/layout/vList2"/>
    <dgm:cxn modelId="{7C20C19B-D2CB-483E-9BCB-7531D3EFE62A}" srcId="{D7E99EA4-ADE5-4A0D-9842-FAB1AFCEDD23}" destId="{A4212FA3-0053-40D0-9E4E-4C80937CA985}" srcOrd="3" destOrd="0" parTransId="{B5F248BB-B83A-4BF4-AA48-3D90759A3722}" sibTransId="{ADBE3B87-417F-40BA-BA6B-0CD3F17DE5B1}"/>
    <dgm:cxn modelId="{811217A3-8EF1-426A-A0CC-75A496098C0B}" srcId="{D7E99EA4-ADE5-4A0D-9842-FAB1AFCEDD23}" destId="{5F9019AB-9EFD-4F88-A227-74F859A06796}" srcOrd="4" destOrd="0" parTransId="{0A1C44EF-DCCC-4BBF-91FD-5AB2802B5A13}" sibTransId="{437336B1-5D4B-41CB-9EB9-5C3603606D6B}"/>
    <dgm:cxn modelId="{20F5EACF-E7A5-4D52-8FC1-0C0A1BCDCE5D}" type="presOf" srcId="{1AD87C54-2CF7-4446-89D5-980AEDF9E2EF}" destId="{18B8C9F4-9DD8-45BD-9984-43801FC257A1}" srcOrd="0" destOrd="0" presId="urn:microsoft.com/office/officeart/2005/8/layout/vList2"/>
    <dgm:cxn modelId="{D58D25D6-FBD3-408A-8C64-9AC1D7F0AA4F}" srcId="{D7E99EA4-ADE5-4A0D-9842-FAB1AFCEDD23}" destId="{72260CE8-C8E5-40DA-BD72-7792E0562320}" srcOrd="1" destOrd="0" parTransId="{B6E80E9D-F231-437B-A4F1-F37E86132B6F}" sibTransId="{38FAB648-3B52-4ADB-8FE2-B287F567A21E}"/>
    <dgm:cxn modelId="{6D0DACF4-E3A7-4056-8164-F1244ED1B0FA}" type="presOf" srcId="{A4212FA3-0053-40D0-9E4E-4C80937CA985}" destId="{A2C1F6B2-2F3F-4689-9C66-E87EC007BA28}" srcOrd="0" destOrd="0" presId="urn:microsoft.com/office/officeart/2005/8/layout/vList2"/>
    <dgm:cxn modelId="{882E22FA-0609-422F-A046-7DBB5A63FE86}" type="presOf" srcId="{72260CE8-C8E5-40DA-BD72-7792E0562320}" destId="{18C01C2C-EAAA-4A53-987A-4F1209AF81E7}" srcOrd="0" destOrd="0" presId="urn:microsoft.com/office/officeart/2005/8/layout/vList2"/>
    <dgm:cxn modelId="{65B296B6-D755-41F0-B8A2-8D3B7C2D31EB}" type="presParOf" srcId="{9A50529E-E60F-4CCC-B38C-D4930F144436}" destId="{18B8C9F4-9DD8-45BD-9984-43801FC257A1}" srcOrd="0" destOrd="0" presId="urn:microsoft.com/office/officeart/2005/8/layout/vList2"/>
    <dgm:cxn modelId="{7A5534FF-4F75-44A9-8DFC-475FCE3FB92E}" type="presParOf" srcId="{9A50529E-E60F-4CCC-B38C-D4930F144436}" destId="{5D1CF21A-61DF-4341-BC0A-A6E661231832}" srcOrd="1" destOrd="0" presId="urn:microsoft.com/office/officeart/2005/8/layout/vList2"/>
    <dgm:cxn modelId="{75CFF82A-0021-4090-AE65-6E3C46894239}" type="presParOf" srcId="{9A50529E-E60F-4CCC-B38C-D4930F144436}" destId="{18C01C2C-EAAA-4A53-987A-4F1209AF81E7}" srcOrd="2" destOrd="0" presId="urn:microsoft.com/office/officeart/2005/8/layout/vList2"/>
    <dgm:cxn modelId="{91CF63F5-8B74-4524-A2A9-ABBEB0939271}" type="presParOf" srcId="{9A50529E-E60F-4CCC-B38C-D4930F144436}" destId="{22F329DE-11B9-40A9-9227-A621B7F36017}" srcOrd="3" destOrd="0" presId="urn:microsoft.com/office/officeart/2005/8/layout/vList2"/>
    <dgm:cxn modelId="{4BDA8E1E-8192-4247-8F94-47E94973384F}" type="presParOf" srcId="{9A50529E-E60F-4CCC-B38C-D4930F144436}" destId="{255D8679-8271-4C62-9FC0-9B3405FC9ACF}" srcOrd="4" destOrd="0" presId="urn:microsoft.com/office/officeart/2005/8/layout/vList2"/>
    <dgm:cxn modelId="{F8F35283-78B8-4A82-BE4D-F1CC1C6E651C}" type="presParOf" srcId="{9A50529E-E60F-4CCC-B38C-D4930F144436}" destId="{B77A5078-F7B6-4066-8D44-3ED229C86912}" srcOrd="5" destOrd="0" presId="urn:microsoft.com/office/officeart/2005/8/layout/vList2"/>
    <dgm:cxn modelId="{6B1C3388-B1BC-4403-AE4D-580ACBF2F77D}" type="presParOf" srcId="{9A50529E-E60F-4CCC-B38C-D4930F144436}" destId="{A2C1F6B2-2F3F-4689-9C66-E87EC007BA28}" srcOrd="6" destOrd="0" presId="urn:microsoft.com/office/officeart/2005/8/layout/vList2"/>
    <dgm:cxn modelId="{A7FD1B8D-4E1D-46BE-8435-E2B3DD2B9C7A}" type="presParOf" srcId="{9A50529E-E60F-4CCC-B38C-D4930F144436}" destId="{C40391F9-AC60-4E6E-B4C5-3F7ED8A1011A}" srcOrd="7" destOrd="0" presId="urn:microsoft.com/office/officeart/2005/8/layout/vList2"/>
    <dgm:cxn modelId="{84D10C7D-7C17-4446-B6CA-55F0BE410E19}" type="presParOf" srcId="{9A50529E-E60F-4CCC-B38C-D4930F144436}" destId="{B301E66E-2376-47FA-AFB7-556A48E683D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7A1899D-23C6-4C69-976B-677E01BF433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AD66FED-5963-44F8-918E-D21E54842383}">
      <dgm:prSet/>
      <dgm:spPr/>
      <dgm:t>
        <a:bodyPr/>
        <a:lstStyle/>
        <a:p>
          <a:r>
            <a:rPr lang="tr-TR"/>
            <a:t>Outlook içinde konulara göre dosyalama yapın</a:t>
          </a:r>
          <a:endParaRPr lang="en-US"/>
        </a:p>
      </dgm:t>
    </dgm:pt>
    <dgm:pt modelId="{0F750AFE-876E-41C7-A010-4F053E4BEF8A}" type="parTrans" cxnId="{3069ACAB-D292-48DD-97D9-17C2A7F40C81}">
      <dgm:prSet/>
      <dgm:spPr/>
      <dgm:t>
        <a:bodyPr/>
        <a:lstStyle/>
        <a:p>
          <a:endParaRPr lang="en-US"/>
        </a:p>
      </dgm:t>
    </dgm:pt>
    <dgm:pt modelId="{1BDC5CC6-B783-4D82-91DB-89CABA17DBDA}" type="sibTrans" cxnId="{3069ACAB-D292-48DD-97D9-17C2A7F40C81}">
      <dgm:prSet/>
      <dgm:spPr/>
      <dgm:t>
        <a:bodyPr/>
        <a:lstStyle/>
        <a:p>
          <a:endParaRPr lang="en-US"/>
        </a:p>
      </dgm:t>
    </dgm:pt>
    <dgm:pt modelId="{576143AD-7C2F-4EAD-874E-20F256F823E4}">
      <dgm:prSet/>
      <dgm:spPr/>
      <dgm:t>
        <a:bodyPr/>
        <a:lstStyle/>
        <a:p>
          <a:r>
            <a:rPr lang="tr-TR"/>
            <a:t>Otomatik atamalar kurun</a:t>
          </a:r>
          <a:endParaRPr lang="en-US"/>
        </a:p>
      </dgm:t>
    </dgm:pt>
    <dgm:pt modelId="{2B93ABC5-6061-4F35-9F56-5D04CAB7C112}" type="parTrans" cxnId="{FBFEF187-0EAA-4D7B-B34F-E58A5973256F}">
      <dgm:prSet/>
      <dgm:spPr/>
      <dgm:t>
        <a:bodyPr/>
        <a:lstStyle/>
        <a:p>
          <a:endParaRPr lang="en-US"/>
        </a:p>
      </dgm:t>
    </dgm:pt>
    <dgm:pt modelId="{099A076E-BFD1-4959-AACB-8AEBFEEE763E}" type="sibTrans" cxnId="{FBFEF187-0EAA-4D7B-B34F-E58A5973256F}">
      <dgm:prSet/>
      <dgm:spPr/>
      <dgm:t>
        <a:bodyPr/>
        <a:lstStyle/>
        <a:p>
          <a:endParaRPr lang="en-US"/>
        </a:p>
      </dgm:t>
    </dgm:pt>
    <dgm:pt modelId="{F7103CC3-6295-44D5-BEBD-1D8605F36FF4}">
      <dgm:prSet/>
      <dgm:spPr/>
      <dgm:t>
        <a:bodyPr/>
        <a:lstStyle/>
        <a:p>
          <a:r>
            <a:rPr lang="tr-TR"/>
            <a:t>Muhakkak konu başlığı kullanın</a:t>
          </a:r>
          <a:endParaRPr lang="en-US"/>
        </a:p>
      </dgm:t>
    </dgm:pt>
    <dgm:pt modelId="{475ECA87-E0DB-44F9-8FAB-0CF52D302CBC}" type="parTrans" cxnId="{6170D350-AA89-4E3D-8018-05B48BA5A76F}">
      <dgm:prSet/>
      <dgm:spPr/>
      <dgm:t>
        <a:bodyPr/>
        <a:lstStyle/>
        <a:p>
          <a:endParaRPr lang="en-US"/>
        </a:p>
      </dgm:t>
    </dgm:pt>
    <dgm:pt modelId="{6EA3BFD3-6333-4A3E-8AFB-5ABD8FF80E4D}" type="sibTrans" cxnId="{6170D350-AA89-4E3D-8018-05B48BA5A76F}">
      <dgm:prSet/>
      <dgm:spPr/>
      <dgm:t>
        <a:bodyPr/>
        <a:lstStyle/>
        <a:p>
          <a:endParaRPr lang="en-US"/>
        </a:p>
      </dgm:t>
    </dgm:pt>
    <dgm:pt modelId="{DE72BEDC-14FA-48BF-9036-47BA5689B950}">
      <dgm:prSet/>
      <dgm:spPr/>
      <dgm:t>
        <a:bodyPr/>
        <a:lstStyle/>
        <a:p>
          <a:r>
            <a:rPr lang="tr-TR"/>
            <a:t>E-postalar içinde hızlı tarama yapın</a:t>
          </a:r>
          <a:endParaRPr lang="en-US"/>
        </a:p>
      </dgm:t>
    </dgm:pt>
    <dgm:pt modelId="{C5111C41-E3A8-426F-A23D-060C2210DC5E}" type="parTrans" cxnId="{409ACA97-558C-4D13-81F5-32393205DE96}">
      <dgm:prSet/>
      <dgm:spPr/>
      <dgm:t>
        <a:bodyPr/>
        <a:lstStyle/>
        <a:p>
          <a:endParaRPr lang="en-US"/>
        </a:p>
      </dgm:t>
    </dgm:pt>
    <dgm:pt modelId="{EE32F8F5-4E0E-4A06-A179-351350C9B116}" type="sibTrans" cxnId="{409ACA97-558C-4D13-81F5-32393205DE96}">
      <dgm:prSet/>
      <dgm:spPr/>
      <dgm:t>
        <a:bodyPr/>
        <a:lstStyle/>
        <a:p>
          <a:endParaRPr lang="en-US"/>
        </a:p>
      </dgm:t>
    </dgm:pt>
    <dgm:pt modelId="{465BBF89-A11F-414B-8161-745C159AD425}">
      <dgm:prSet/>
      <dgm:spPr/>
      <dgm:t>
        <a:bodyPr/>
        <a:lstStyle/>
        <a:p>
          <a:r>
            <a:rPr lang="tr-TR"/>
            <a:t>Gereksiz mailları silin</a:t>
          </a:r>
          <a:endParaRPr lang="en-US"/>
        </a:p>
      </dgm:t>
    </dgm:pt>
    <dgm:pt modelId="{2722C61B-4F7B-48F1-934C-93C94BFFAEEC}" type="parTrans" cxnId="{419F5AEF-F580-46C9-90E1-748E5165E88D}">
      <dgm:prSet/>
      <dgm:spPr/>
      <dgm:t>
        <a:bodyPr/>
        <a:lstStyle/>
        <a:p>
          <a:endParaRPr lang="en-US"/>
        </a:p>
      </dgm:t>
    </dgm:pt>
    <dgm:pt modelId="{E7420C5C-7644-4F80-BB4E-3701B7AA3098}" type="sibTrans" cxnId="{419F5AEF-F580-46C9-90E1-748E5165E88D}">
      <dgm:prSet/>
      <dgm:spPr/>
      <dgm:t>
        <a:bodyPr/>
        <a:lstStyle/>
        <a:p>
          <a:endParaRPr lang="en-US"/>
        </a:p>
      </dgm:t>
    </dgm:pt>
    <dgm:pt modelId="{A3DF0507-C2FF-4D27-9A46-46FB043D516E}">
      <dgm:prSet/>
      <dgm:spPr/>
      <dgm:t>
        <a:bodyPr/>
        <a:lstStyle/>
        <a:p>
          <a:r>
            <a:rPr lang="tr-TR"/>
            <a:t>Gelen kutunuz en fazla 1 sayfa olsun, geçici dosyalama olarak kullanmayın</a:t>
          </a:r>
          <a:endParaRPr lang="en-US"/>
        </a:p>
      </dgm:t>
    </dgm:pt>
    <dgm:pt modelId="{A3D0870E-FA50-4DDC-92C5-033FF88807EB}" type="parTrans" cxnId="{F82922E7-F8D0-4DB4-9CEC-644F451F3EBB}">
      <dgm:prSet/>
      <dgm:spPr/>
      <dgm:t>
        <a:bodyPr/>
        <a:lstStyle/>
        <a:p>
          <a:endParaRPr lang="en-US"/>
        </a:p>
      </dgm:t>
    </dgm:pt>
    <dgm:pt modelId="{D15117A0-B66B-49B7-8A39-7891316DD0DC}" type="sibTrans" cxnId="{F82922E7-F8D0-4DB4-9CEC-644F451F3EBB}">
      <dgm:prSet/>
      <dgm:spPr/>
      <dgm:t>
        <a:bodyPr/>
        <a:lstStyle/>
        <a:p>
          <a:endParaRPr lang="en-US"/>
        </a:p>
      </dgm:t>
    </dgm:pt>
    <dgm:pt modelId="{090612B3-3AB8-4507-BE87-309D8C366DD9}">
      <dgm:prSet/>
      <dgm:spPr/>
      <dgm:t>
        <a:bodyPr/>
        <a:lstStyle/>
        <a:p>
          <a:r>
            <a:rPr lang="tr-TR"/>
            <a:t>Gereksiz e-posta listelerinden çıkın</a:t>
          </a:r>
          <a:endParaRPr lang="en-US"/>
        </a:p>
      </dgm:t>
    </dgm:pt>
    <dgm:pt modelId="{0FC274F2-61D9-4DC9-949D-44BBC4C11F55}" type="parTrans" cxnId="{AD41D8AC-8E2D-421C-98D0-F4217076B6A6}">
      <dgm:prSet/>
      <dgm:spPr/>
      <dgm:t>
        <a:bodyPr/>
        <a:lstStyle/>
        <a:p>
          <a:endParaRPr lang="en-US"/>
        </a:p>
      </dgm:t>
    </dgm:pt>
    <dgm:pt modelId="{49BCB46F-8203-4C45-8985-094EC855F6B1}" type="sibTrans" cxnId="{AD41D8AC-8E2D-421C-98D0-F4217076B6A6}">
      <dgm:prSet/>
      <dgm:spPr/>
      <dgm:t>
        <a:bodyPr/>
        <a:lstStyle/>
        <a:p>
          <a:endParaRPr lang="en-US"/>
        </a:p>
      </dgm:t>
    </dgm:pt>
    <dgm:pt modelId="{B00F2D00-78ED-44FA-9C73-0C832BD8ECBC}">
      <dgm:prSet/>
      <dgm:spPr/>
      <dgm:t>
        <a:bodyPr/>
        <a:lstStyle/>
        <a:p>
          <a:r>
            <a:rPr lang="tr-TR"/>
            <a:t>Kaliteli mesajlar gönderin</a:t>
          </a:r>
          <a:endParaRPr lang="en-US"/>
        </a:p>
      </dgm:t>
    </dgm:pt>
    <dgm:pt modelId="{0273097D-AD06-4667-B6AA-658F1D9D808C}" type="parTrans" cxnId="{9DEB0D3E-1DEB-42A1-98D5-8B5FD0082121}">
      <dgm:prSet/>
      <dgm:spPr/>
      <dgm:t>
        <a:bodyPr/>
        <a:lstStyle/>
        <a:p>
          <a:endParaRPr lang="en-US"/>
        </a:p>
      </dgm:t>
    </dgm:pt>
    <dgm:pt modelId="{E7E0F94F-ACE2-4F17-B4B8-36E4CFE797F3}" type="sibTrans" cxnId="{9DEB0D3E-1DEB-42A1-98D5-8B5FD0082121}">
      <dgm:prSet/>
      <dgm:spPr/>
      <dgm:t>
        <a:bodyPr/>
        <a:lstStyle/>
        <a:p>
          <a:endParaRPr lang="en-US"/>
        </a:p>
      </dgm:t>
    </dgm:pt>
    <dgm:pt modelId="{9B825C1A-9C8A-4ADB-9EBA-8DA81F4C5D22}" type="pres">
      <dgm:prSet presAssocID="{37A1899D-23C6-4C69-976B-677E01BF4332}" presName="diagram" presStyleCnt="0">
        <dgm:presLayoutVars>
          <dgm:dir/>
          <dgm:resizeHandles val="exact"/>
        </dgm:presLayoutVars>
      </dgm:prSet>
      <dgm:spPr/>
    </dgm:pt>
    <dgm:pt modelId="{FA0F481E-8E7E-4AD6-879D-AF4132E7532F}" type="pres">
      <dgm:prSet presAssocID="{3AD66FED-5963-44F8-918E-D21E54842383}" presName="node" presStyleLbl="node1" presStyleIdx="0" presStyleCnt="8">
        <dgm:presLayoutVars>
          <dgm:bulletEnabled val="1"/>
        </dgm:presLayoutVars>
      </dgm:prSet>
      <dgm:spPr/>
    </dgm:pt>
    <dgm:pt modelId="{410D7A26-1F30-4613-8F5F-7889B983917A}" type="pres">
      <dgm:prSet presAssocID="{1BDC5CC6-B783-4D82-91DB-89CABA17DBDA}" presName="sibTrans" presStyleCnt="0"/>
      <dgm:spPr/>
    </dgm:pt>
    <dgm:pt modelId="{D751E440-ECAB-4A72-A3EF-A1E87F1C2B0D}" type="pres">
      <dgm:prSet presAssocID="{576143AD-7C2F-4EAD-874E-20F256F823E4}" presName="node" presStyleLbl="node1" presStyleIdx="1" presStyleCnt="8">
        <dgm:presLayoutVars>
          <dgm:bulletEnabled val="1"/>
        </dgm:presLayoutVars>
      </dgm:prSet>
      <dgm:spPr/>
    </dgm:pt>
    <dgm:pt modelId="{E47C6388-E22D-4DC3-937A-DCE1FE9A7CBC}" type="pres">
      <dgm:prSet presAssocID="{099A076E-BFD1-4959-AACB-8AEBFEEE763E}" presName="sibTrans" presStyleCnt="0"/>
      <dgm:spPr/>
    </dgm:pt>
    <dgm:pt modelId="{6F38A875-9B5B-47C7-A162-C16F0DECB62A}" type="pres">
      <dgm:prSet presAssocID="{F7103CC3-6295-44D5-BEBD-1D8605F36FF4}" presName="node" presStyleLbl="node1" presStyleIdx="2" presStyleCnt="8">
        <dgm:presLayoutVars>
          <dgm:bulletEnabled val="1"/>
        </dgm:presLayoutVars>
      </dgm:prSet>
      <dgm:spPr/>
    </dgm:pt>
    <dgm:pt modelId="{53759EBA-17E0-48AC-94D7-C5A300C39E9D}" type="pres">
      <dgm:prSet presAssocID="{6EA3BFD3-6333-4A3E-8AFB-5ABD8FF80E4D}" presName="sibTrans" presStyleCnt="0"/>
      <dgm:spPr/>
    </dgm:pt>
    <dgm:pt modelId="{4F2F0108-D20B-416E-8D1A-F0D3A9EF752C}" type="pres">
      <dgm:prSet presAssocID="{DE72BEDC-14FA-48BF-9036-47BA5689B950}" presName="node" presStyleLbl="node1" presStyleIdx="3" presStyleCnt="8">
        <dgm:presLayoutVars>
          <dgm:bulletEnabled val="1"/>
        </dgm:presLayoutVars>
      </dgm:prSet>
      <dgm:spPr/>
    </dgm:pt>
    <dgm:pt modelId="{73064050-CBBB-467F-94EA-9484F8285B55}" type="pres">
      <dgm:prSet presAssocID="{EE32F8F5-4E0E-4A06-A179-351350C9B116}" presName="sibTrans" presStyleCnt="0"/>
      <dgm:spPr/>
    </dgm:pt>
    <dgm:pt modelId="{8D33895B-8D2A-4EE4-8E64-51481C04AB88}" type="pres">
      <dgm:prSet presAssocID="{465BBF89-A11F-414B-8161-745C159AD425}" presName="node" presStyleLbl="node1" presStyleIdx="4" presStyleCnt="8">
        <dgm:presLayoutVars>
          <dgm:bulletEnabled val="1"/>
        </dgm:presLayoutVars>
      </dgm:prSet>
      <dgm:spPr/>
    </dgm:pt>
    <dgm:pt modelId="{95D4E4D3-174D-4645-94EE-A2266F78C176}" type="pres">
      <dgm:prSet presAssocID="{E7420C5C-7644-4F80-BB4E-3701B7AA3098}" presName="sibTrans" presStyleCnt="0"/>
      <dgm:spPr/>
    </dgm:pt>
    <dgm:pt modelId="{1DDAEDF6-C02E-4D1D-9236-54F8427A4577}" type="pres">
      <dgm:prSet presAssocID="{A3DF0507-C2FF-4D27-9A46-46FB043D516E}" presName="node" presStyleLbl="node1" presStyleIdx="5" presStyleCnt="8">
        <dgm:presLayoutVars>
          <dgm:bulletEnabled val="1"/>
        </dgm:presLayoutVars>
      </dgm:prSet>
      <dgm:spPr/>
    </dgm:pt>
    <dgm:pt modelId="{1DB03E2E-651E-4EC0-BD0D-BD4D28C606D4}" type="pres">
      <dgm:prSet presAssocID="{D15117A0-B66B-49B7-8A39-7891316DD0DC}" presName="sibTrans" presStyleCnt="0"/>
      <dgm:spPr/>
    </dgm:pt>
    <dgm:pt modelId="{621BDC2D-D26C-41BE-932E-9B4926F284AF}" type="pres">
      <dgm:prSet presAssocID="{090612B3-3AB8-4507-BE87-309D8C366DD9}" presName="node" presStyleLbl="node1" presStyleIdx="6" presStyleCnt="8">
        <dgm:presLayoutVars>
          <dgm:bulletEnabled val="1"/>
        </dgm:presLayoutVars>
      </dgm:prSet>
      <dgm:spPr/>
    </dgm:pt>
    <dgm:pt modelId="{A20489F7-4057-4040-9A08-8A4FA6A1EB7C}" type="pres">
      <dgm:prSet presAssocID="{49BCB46F-8203-4C45-8985-094EC855F6B1}" presName="sibTrans" presStyleCnt="0"/>
      <dgm:spPr/>
    </dgm:pt>
    <dgm:pt modelId="{7AD44793-1243-45ED-AA3C-D0AF890CD8CF}" type="pres">
      <dgm:prSet presAssocID="{B00F2D00-78ED-44FA-9C73-0C832BD8ECBC}" presName="node" presStyleLbl="node1" presStyleIdx="7" presStyleCnt="8">
        <dgm:presLayoutVars>
          <dgm:bulletEnabled val="1"/>
        </dgm:presLayoutVars>
      </dgm:prSet>
      <dgm:spPr/>
    </dgm:pt>
  </dgm:ptLst>
  <dgm:cxnLst>
    <dgm:cxn modelId="{9DEB0D3E-1DEB-42A1-98D5-8B5FD0082121}" srcId="{37A1899D-23C6-4C69-976B-677E01BF4332}" destId="{B00F2D00-78ED-44FA-9C73-0C832BD8ECBC}" srcOrd="7" destOrd="0" parTransId="{0273097D-AD06-4667-B6AA-658F1D9D808C}" sibTransId="{E7E0F94F-ACE2-4F17-B4B8-36E4CFE797F3}"/>
    <dgm:cxn modelId="{A173F55B-6171-4C72-8545-C1333D86BA3D}" type="presOf" srcId="{37A1899D-23C6-4C69-976B-677E01BF4332}" destId="{9B825C1A-9C8A-4ADB-9EBA-8DA81F4C5D22}" srcOrd="0" destOrd="0" presId="urn:microsoft.com/office/officeart/2005/8/layout/default"/>
    <dgm:cxn modelId="{DEC1EB67-8794-4687-BE24-C786F53635A0}" type="presOf" srcId="{F7103CC3-6295-44D5-BEBD-1D8605F36FF4}" destId="{6F38A875-9B5B-47C7-A162-C16F0DECB62A}" srcOrd="0" destOrd="0" presId="urn:microsoft.com/office/officeart/2005/8/layout/default"/>
    <dgm:cxn modelId="{0EE1B84A-1229-4B4B-9014-67584B5C7992}" type="presOf" srcId="{B00F2D00-78ED-44FA-9C73-0C832BD8ECBC}" destId="{7AD44793-1243-45ED-AA3C-D0AF890CD8CF}" srcOrd="0" destOrd="0" presId="urn:microsoft.com/office/officeart/2005/8/layout/default"/>
    <dgm:cxn modelId="{6170D350-AA89-4E3D-8018-05B48BA5A76F}" srcId="{37A1899D-23C6-4C69-976B-677E01BF4332}" destId="{F7103CC3-6295-44D5-BEBD-1D8605F36FF4}" srcOrd="2" destOrd="0" parTransId="{475ECA87-E0DB-44F9-8FAB-0CF52D302CBC}" sibTransId="{6EA3BFD3-6333-4A3E-8AFB-5ABD8FF80E4D}"/>
    <dgm:cxn modelId="{54FCCE72-9727-4C55-868E-EBFAC85F481D}" type="presOf" srcId="{465BBF89-A11F-414B-8161-745C159AD425}" destId="{8D33895B-8D2A-4EE4-8E64-51481C04AB88}" srcOrd="0" destOrd="0" presId="urn:microsoft.com/office/officeart/2005/8/layout/default"/>
    <dgm:cxn modelId="{5716E97B-B86E-4BFD-9CFD-D5827A2E671C}" type="presOf" srcId="{576143AD-7C2F-4EAD-874E-20F256F823E4}" destId="{D751E440-ECAB-4A72-A3EF-A1E87F1C2B0D}" srcOrd="0" destOrd="0" presId="urn:microsoft.com/office/officeart/2005/8/layout/default"/>
    <dgm:cxn modelId="{FBFEF187-0EAA-4D7B-B34F-E58A5973256F}" srcId="{37A1899D-23C6-4C69-976B-677E01BF4332}" destId="{576143AD-7C2F-4EAD-874E-20F256F823E4}" srcOrd="1" destOrd="0" parTransId="{2B93ABC5-6061-4F35-9F56-5D04CAB7C112}" sibTransId="{099A076E-BFD1-4959-AACB-8AEBFEEE763E}"/>
    <dgm:cxn modelId="{409ACA97-558C-4D13-81F5-32393205DE96}" srcId="{37A1899D-23C6-4C69-976B-677E01BF4332}" destId="{DE72BEDC-14FA-48BF-9036-47BA5689B950}" srcOrd="3" destOrd="0" parTransId="{C5111C41-E3A8-426F-A23D-060C2210DC5E}" sibTransId="{EE32F8F5-4E0E-4A06-A179-351350C9B116}"/>
    <dgm:cxn modelId="{8AFCF9A0-D6E0-44D4-910F-C72FA3EED060}" type="presOf" srcId="{3AD66FED-5963-44F8-918E-D21E54842383}" destId="{FA0F481E-8E7E-4AD6-879D-AF4132E7532F}" srcOrd="0" destOrd="0" presId="urn:microsoft.com/office/officeart/2005/8/layout/default"/>
    <dgm:cxn modelId="{3069ACAB-D292-48DD-97D9-17C2A7F40C81}" srcId="{37A1899D-23C6-4C69-976B-677E01BF4332}" destId="{3AD66FED-5963-44F8-918E-D21E54842383}" srcOrd="0" destOrd="0" parTransId="{0F750AFE-876E-41C7-A010-4F053E4BEF8A}" sibTransId="{1BDC5CC6-B783-4D82-91DB-89CABA17DBDA}"/>
    <dgm:cxn modelId="{AD41D8AC-8E2D-421C-98D0-F4217076B6A6}" srcId="{37A1899D-23C6-4C69-976B-677E01BF4332}" destId="{090612B3-3AB8-4507-BE87-309D8C366DD9}" srcOrd="6" destOrd="0" parTransId="{0FC274F2-61D9-4DC9-949D-44BBC4C11F55}" sibTransId="{49BCB46F-8203-4C45-8985-094EC855F6B1}"/>
    <dgm:cxn modelId="{1D9FBFB3-1F72-4247-9282-6BA1271D3B24}" type="presOf" srcId="{A3DF0507-C2FF-4D27-9A46-46FB043D516E}" destId="{1DDAEDF6-C02E-4D1D-9236-54F8427A4577}" srcOrd="0" destOrd="0" presId="urn:microsoft.com/office/officeart/2005/8/layout/default"/>
    <dgm:cxn modelId="{986875B9-72D6-4FA4-A075-4969C4BD80E2}" type="presOf" srcId="{DE72BEDC-14FA-48BF-9036-47BA5689B950}" destId="{4F2F0108-D20B-416E-8D1A-F0D3A9EF752C}" srcOrd="0" destOrd="0" presId="urn:microsoft.com/office/officeart/2005/8/layout/default"/>
    <dgm:cxn modelId="{939D99C3-52F5-41F0-8E94-CFD6DCF0E839}" type="presOf" srcId="{090612B3-3AB8-4507-BE87-309D8C366DD9}" destId="{621BDC2D-D26C-41BE-932E-9B4926F284AF}" srcOrd="0" destOrd="0" presId="urn:microsoft.com/office/officeart/2005/8/layout/default"/>
    <dgm:cxn modelId="{F82922E7-F8D0-4DB4-9CEC-644F451F3EBB}" srcId="{37A1899D-23C6-4C69-976B-677E01BF4332}" destId="{A3DF0507-C2FF-4D27-9A46-46FB043D516E}" srcOrd="5" destOrd="0" parTransId="{A3D0870E-FA50-4DDC-92C5-033FF88807EB}" sibTransId="{D15117A0-B66B-49B7-8A39-7891316DD0DC}"/>
    <dgm:cxn modelId="{419F5AEF-F580-46C9-90E1-748E5165E88D}" srcId="{37A1899D-23C6-4C69-976B-677E01BF4332}" destId="{465BBF89-A11F-414B-8161-745C159AD425}" srcOrd="4" destOrd="0" parTransId="{2722C61B-4F7B-48F1-934C-93C94BFFAEEC}" sibTransId="{E7420C5C-7644-4F80-BB4E-3701B7AA3098}"/>
    <dgm:cxn modelId="{E5889750-B571-4332-A8FD-2746D734B9F7}" type="presParOf" srcId="{9B825C1A-9C8A-4ADB-9EBA-8DA81F4C5D22}" destId="{FA0F481E-8E7E-4AD6-879D-AF4132E7532F}" srcOrd="0" destOrd="0" presId="urn:microsoft.com/office/officeart/2005/8/layout/default"/>
    <dgm:cxn modelId="{1B22606B-3D13-49DC-96D0-96A105ECCA1D}" type="presParOf" srcId="{9B825C1A-9C8A-4ADB-9EBA-8DA81F4C5D22}" destId="{410D7A26-1F30-4613-8F5F-7889B983917A}" srcOrd="1" destOrd="0" presId="urn:microsoft.com/office/officeart/2005/8/layout/default"/>
    <dgm:cxn modelId="{73883650-DBCD-44C0-AED4-A28B2D1ED19D}" type="presParOf" srcId="{9B825C1A-9C8A-4ADB-9EBA-8DA81F4C5D22}" destId="{D751E440-ECAB-4A72-A3EF-A1E87F1C2B0D}" srcOrd="2" destOrd="0" presId="urn:microsoft.com/office/officeart/2005/8/layout/default"/>
    <dgm:cxn modelId="{7B3071DF-ADCD-485E-9930-E029FD5A74F7}" type="presParOf" srcId="{9B825C1A-9C8A-4ADB-9EBA-8DA81F4C5D22}" destId="{E47C6388-E22D-4DC3-937A-DCE1FE9A7CBC}" srcOrd="3" destOrd="0" presId="urn:microsoft.com/office/officeart/2005/8/layout/default"/>
    <dgm:cxn modelId="{880039D9-C709-4D8F-B6F2-9A735CCB2C3F}" type="presParOf" srcId="{9B825C1A-9C8A-4ADB-9EBA-8DA81F4C5D22}" destId="{6F38A875-9B5B-47C7-A162-C16F0DECB62A}" srcOrd="4" destOrd="0" presId="urn:microsoft.com/office/officeart/2005/8/layout/default"/>
    <dgm:cxn modelId="{631B2359-D933-447A-9D21-34B9BC972FA0}" type="presParOf" srcId="{9B825C1A-9C8A-4ADB-9EBA-8DA81F4C5D22}" destId="{53759EBA-17E0-48AC-94D7-C5A300C39E9D}" srcOrd="5" destOrd="0" presId="urn:microsoft.com/office/officeart/2005/8/layout/default"/>
    <dgm:cxn modelId="{AB4D83F7-DD49-48C0-B4EF-2CCE325F1DAD}" type="presParOf" srcId="{9B825C1A-9C8A-4ADB-9EBA-8DA81F4C5D22}" destId="{4F2F0108-D20B-416E-8D1A-F0D3A9EF752C}" srcOrd="6" destOrd="0" presId="urn:microsoft.com/office/officeart/2005/8/layout/default"/>
    <dgm:cxn modelId="{D5D80A97-B3B1-44D8-B34D-7B08984B4573}" type="presParOf" srcId="{9B825C1A-9C8A-4ADB-9EBA-8DA81F4C5D22}" destId="{73064050-CBBB-467F-94EA-9484F8285B55}" srcOrd="7" destOrd="0" presId="urn:microsoft.com/office/officeart/2005/8/layout/default"/>
    <dgm:cxn modelId="{6537C5DA-DD25-4D8E-8AE3-CBE6129AC469}" type="presParOf" srcId="{9B825C1A-9C8A-4ADB-9EBA-8DA81F4C5D22}" destId="{8D33895B-8D2A-4EE4-8E64-51481C04AB88}" srcOrd="8" destOrd="0" presId="urn:microsoft.com/office/officeart/2005/8/layout/default"/>
    <dgm:cxn modelId="{62C10610-14A7-469A-A79D-245FB8B0E7BF}" type="presParOf" srcId="{9B825C1A-9C8A-4ADB-9EBA-8DA81F4C5D22}" destId="{95D4E4D3-174D-4645-94EE-A2266F78C176}" srcOrd="9" destOrd="0" presId="urn:microsoft.com/office/officeart/2005/8/layout/default"/>
    <dgm:cxn modelId="{54870254-50F4-465D-BF00-E9C678753B25}" type="presParOf" srcId="{9B825C1A-9C8A-4ADB-9EBA-8DA81F4C5D22}" destId="{1DDAEDF6-C02E-4D1D-9236-54F8427A4577}" srcOrd="10" destOrd="0" presId="urn:microsoft.com/office/officeart/2005/8/layout/default"/>
    <dgm:cxn modelId="{7493DCA4-19CD-45B3-8C7A-9EFD86523696}" type="presParOf" srcId="{9B825C1A-9C8A-4ADB-9EBA-8DA81F4C5D22}" destId="{1DB03E2E-651E-4EC0-BD0D-BD4D28C606D4}" srcOrd="11" destOrd="0" presId="urn:microsoft.com/office/officeart/2005/8/layout/default"/>
    <dgm:cxn modelId="{EEF0F7B5-F832-405E-A17F-51ECF8714D3E}" type="presParOf" srcId="{9B825C1A-9C8A-4ADB-9EBA-8DA81F4C5D22}" destId="{621BDC2D-D26C-41BE-932E-9B4926F284AF}" srcOrd="12" destOrd="0" presId="urn:microsoft.com/office/officeart/2005/8/layout/default"/>
    <dgm:cxn modelId="{705B4E10-604E-449F-A2BA-61EE791D8E43}" type="presParOf" srcId="{9B825C1A-9C8A-4ADB-9EBA-8DA81F4C5D22}" destId="{A20489F7-4057-4040-9A08-8A4FA6A1EB7C}" srcOrd="13" destOrd="0" presId="urn:microsoft.com/office/officeart/2005/8/layout/default"/>
    <dgm:cxn modelId="{4CA28478-1DAD-4F82-AF2B-49DF0D8F0F12}" type="presParOf" srcId="{9B825C1A-9C8A-4ADB-9EBA-8DA81F4C5D22}" destId="{7AD44793-1243-45ED-AA3C-D0AF890CD8C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15001B-6874-4B31-B6FB-7E6C08AD49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FACA770-A1A6-4936-AF5B-1D287BF4C506}">
      <dgm:prSet/>
      <dgm:spPr/>
      <dgm:t>
        <a:bodyPr/>
        <a:lstStyle/>
        <a:p>
          <a:r>
            <a:rPr lang="tr-TR"/>
            <a:t>Enerji alıcılar</a:t>
          </a:r>
          <a:endParaRPr lang="en-US"/>
        </a:p>
      </dgm:t>
    </dgm:pt>
    <dgm:pt modelId="{9027CE7F-CB4C-439B-8C94-FADF91BEB9DC}" type="parTrans" cxnId="{1E843411-4C06-4677-B52B-49D790A95F83}">
      <dgm:prSet/>
      <dgm:spPr/>
      <dgm:t>
        <a:bodyPr/>
        <a:lstStyle/>
        <a:p>
          <a:endParaRPr lang="en-US"/>
        </a:p>
      </dgm:t>
    </dgm:pt>
    <dgm:pt modelId="{D8FD82F0-84F6-40E5-94AF-005F70B625D4}" type="sibTrans" cxnId="{1E843411-4C06-4677-B52B-49D790A95F83}">
      <dgm:prSet/>
      <dgm:spPr/>
      <dgm:t>
        <a:bodyPr/>
        <a:lstStyle/>
        <a:p>
          <a:endParaRPr lang="en-US"/>
        </a:p>
      </dgm:t>
    </dgm:pt>
    <dgm:pt modelId="{D98BC261-0424-4DED-9EA3-3DC2C078DA45}">
      <dgm:prSet/>
      <dgm:spPr/>
      <dgm:t>
        <a:bodyPr/>
        <a:lstStyle/>
        <a:p>
          <a:r>
            <a:rPr lang="tr-TR"/>
            <a:t>Uzun günler</a:t>
          </a:r>
          <a:endParaRPr lang="en-US"/>
        </a:p>
      </dgm:t>
    </dgm:pt>
    <dgm:pt modelId="{AEA8B6FA-D0AE-4BA2-83BE-049AD5D224A2}" type="parTrans" cxnId="{65108B87-AC66-4DE0-9EBD-A43323D25631}">
      <dgm:prSet/>
      <dgm:spPr/>
      <dgm:t>
        <a:bodyPr/>
        <a:lstStyle/>
        <a:p>
          <a:endParaRPr lang="en-US"/>
        </a:p>
      </dgm:t>
    </dgm:pt>
    <dgm:pt modelId="{97331070-6BBD-4BD1-9619-6F01D2FA3C15}" type="sibTrans" cxnId="{65108B87-AC66-4DE0-9EBD-A43323D25631}">
      <dgm:prSet/>
      <dgm:spPr/>
      <dgm:t>
        <a:bodyPr/>
        <a:lstStyle/>
        <a:p>
          <a:endParaRPr lang="en-US"/>
        </a:p>
      </dgm:t>
    </dgm:pt>
    <dgm:pt modelId="{3ACA06C5-7788-42F8-AB0D-8FA7CA4FEB31}">
      <dgm:prSet/>
      <dgm:spPr/>
      <dgm:t>
        <a:bodyPr/>
        <a:lstStyle/>
        <a:p>
          <a:r>
            <a:rPr lang="tr-TR"/>
            <a:t>Baskı</a:t>
          </a:r>
          <a:endParaRPr lang="en-US"/>
        </a:p>
      </dgm:t>
    </dgm:pt>
    <dgm:pt modelId="{6234E907-D552-4493-9281-F358BB06A601}" type="parTrans" cxnId="{22D361E9-893E-4144-8487-FC94A6B784BE}">
      <dgm:prSet/>
      <dgm:spPr/>
      <dgm:t>
        <a:bodyPr/>
        <a:lstStyle/>
        <a:p>
          <a:endParaRPr lang="en-US"/>
        </a:p>
      </dgm:t>
    </dgm:pt>
    <dgm:pt modelId="{556C7016-622D-41C4-8E05-722DD2EE0A01}" type="sibTrans" cxnId="{22D361E9-893E-4144-8487-FC94A6B784BE}">
      <dgm:prSet/>
      <dgm:spPr/>
      <dgm:t>
        <a:bodyPr/>
        <a:lstStyle/>
        <a:p>
          <a:endParaRPr lang="en-US"/>
        </a:p>
      </dgm:t>
    </dgm:pt>
    <dgm:pt modelId="{BC5ABDEF-C393-4B49-B20B-43D17321212E}">
      <dgm:prSet/>
      <dgm:spPr/>
      <dgm:t>
        <a:bodyPr/>
        <a:lstStyle/>
        <a:p>
          <a:r>
            <a:rPr lang="tr-TR"/>
            <a:t>Çabuk ve fazla yemek yemek</a:t>
          </a:r>
          <a:endParaRPr lang="en-US"/>
        </a:p>
      </dgm:t>
    </dgm:pt>
    <dgm:pt modelId="{F46059B2-C52C-41E9-9E14-477F4BEFFFDB}" type="parTrans" cxnId="{7DFCBFC7-8F32-4889-A3F1-A92B3CBF64E8}">
      <dgm:prSet/>
      <dgm:spPr/>
      <dgm:t>
        <a:bodyPr/>
        <a:lstStyle/>
        <a:p>
          <a:endParaRPr lang="en-US"/>
        </a:p>
      </dgm:t>
    </dgm:pt>
    <dgm:pt modelId="{517638BE-E998-4B79-925A-D912C4A0C7D0}" type="sibTrans" cxnId="{7DFCBFC7-8F32-4889-A3F1-A92B3CBF64E8}">
      <dgm:prSet/>
      <dgm:spPr/>
      <dgm:t>
        <a:bodyPr/>
        <a:lstStyle/>
        <a:p>
          <a:endParaRPr lang="en-US"/>
        </a:p>
      </dgm:t>
    </dgm:pt>
    <dgm:pt modelId="{373241DD-A4C6-4644-8966-11637B50BB4A}">
      <dgm:prSet/>
      <dgm:spPr/>
      <dgm:t>
        <a:bodyPr/>
        <a:lstStyle/>
        <a:p>
          <a:r>
            <a:rPr lang="tr-TR"/>
            <a:t>Fazla sıcak</a:t>
          </a:r>
          <a:endParaRPr lang="en-US"/>
        </a:p>
      </dgm:t>
    </dgm:pt>
    <dgm:pt modelId="{3A6A101E-D67D-4990-97BA-B8709BD0CFB9}" type="parTrans" cxnId="{A97D00C7-0E70-4EDF-BB86-E3C939B0DAC6}">
      <dgm:prSet/>
      <dgm:spPr/>
      <dgm:t>
        <a:bodyPr/>
        <a:lstStyle/>
        <a:p>
          <a:endParaRPr lang="en-US"/>
        </a:p>
      </dgm:t>
    </dgm:pt>
    <dgm:pt modelId="{C74463D5-A39B-41F7-B528-EA84FE33880C}" type="sibTrans" cxnId="{A97D00C7-0E70-4EDF-BB86-E3C939B0DAC6}">
      <dgm:prSet/>
      <dgm:spPr/>
      <dgm:t>
        <a:bodyPr/>
        <a:lstStyle/>
        <a:p>
          <a:endParaRPr lang="en-US"/>
        </a:p>
      </dgm:t>
    </dgm:pt>
    <dgm:pt modelId="{3FBF78E8-22F8-43A8-912E-50FD6174079C}">
      <dgm:prSet/>
      <dgm:spPr/>
      <dgm:t>
        <a:bodyPr/>
        <a:lstStyle/>
        <a:p>
          <a:r>
            <a:rPr lang="tr-TR"/>
            <a:t>Nem</a:t>
          </a:r>
          <a:endParaRPr lang="en-US"/>
        </a:p>
      </dgm:t>
    </dgm:pt>
    <dgm:pt modelId="{1125D6F0-CB38-49F2-8FA9-7B1712D66D69}" type="parTrans" cxnId="{4BE6FC04-7622-4A8E-B467-91F68D451D45}">
      <dgm:prSet/>
      <dgm:spPr/>
      <dgm:t>
        <a:bodyPr/>
        <a:lstStyle/>
        <a:p>
          <a:endParaRPr lang="en-US"/>
        </a:p>
      </dgm:t>
    </dgm:pt>
    <dgm:pt modelId="{FE070D6E-0321-41DF-9050-16707B73940B}" type="sibTrans" cxnId="{4BE6FC04-7622-4A8E-B467-91F68D451D45}">
      <dgm:prSet/>
      <dgm:spPr/>
      <dgm:t>
        <a:bodyPr/>
        <a:lstStyle/>
        <a:p>
          <a:endParaRPr lang="en-US"/>
        </a:p>
      </dgm:t>
    </dgm:pt>
    <dgm:pt modelId="{7AB1B5D8-ABC0-4B56-B71A-030BCFC9E682}">
      <dgm:prSet/>
      <dgm:spPr/>
      <dgm:t>
        <a:bodyPr/>
        <a:lstStyle/>
        <a:p>
          <a:r>
            <a:rPr lang="tr-TR"/>
            <a:t>Monotonluk</a:t>
          </a:r>
          <a:endParaRPr lang="en-US"/>
        </a:p>
      </dgm:t>
    </dgm:pt>
    <dgm:pt modelId="{4DCF63D5-DE6C-4A0A-9D48-B64206A23510}" type="parTrans" cxnId="{56789F41-F614-4EDA-A316-A533F1FB34A4}">
      <dgm:prSet/>
      <dgm:spPr/>
      <dgm:t>
        <a:bodyPr/>
        <a:lstStyle/>
        <a:p>
          <a:endParaRPr lang="en-US"/>
        </a:p>
      </dgm:t>
    </dgm:pt>
    <dgm:pt modelId="{F5120D40-01A4-4F0E-B24A-085CD873DA65}" type="sibTrans" cxnId="{56789F41-F614-4EDA-A316-A533F1FB34A4}">
      <dgm:prSet/>
      <dgm:spPr/>
      <dgm:t>
        <a:bodyPr/>
        <a:lstStyle/>
        <a:p>
          <a:endParaRPr lang="en-US"/>
        </a:p>
      </dgm:t>
    </dgm:pt>
    <dgm:pt modelId="{926C833A-E3F4-4E74-A40B-35D1FF2B0A8E}">
      <dgm:prSet/>
      <dgm:spPr/>
      <dgm:t>
        <a:bodyPr/>
        <a:lstStyle/>
        <a:p>
          <a:r>
            <a:rPr lang="tr-TR"/>
            <a:t>Sıkıntı</a:t>
          </a:r>
          <a:endParaRPr lang="en-US"/>
        </a:p>
      </dgm:t>
    </dgm:pt>
    <dgm:pt modelId="{AACA875D-B5BC-4B27-A8A4-FDDAD0E4203A}" type="parTrans" cxnId="{98A4F7DE-F598-495C-B5D9-3034FFE5B9C4}">
      <dgm:prSet/>
      <dgm:spPr/>
      <dgm:t>
        <a:bodyPr/>
        <a:lstStyle/>
        <a:p>
          <a:endParaRPr lang="en-US"/>
        </a:p>
      </dgm:t>
    </dgm:pt>
    <dgm:pt modelId="{9001EB53-17C7-46BC-8A53-BDE557AFED7D}" type="sibTrans" cxnId="{98A4F7DE-F598-495C-B5D9-3034FFE5B9C4}">
      <dgm:prSet/>
      <dgm:spPr/>
      <dgm:t>
        <a:bodyPr/>
        <a:lstStyle/>
        <a:p>
          <a:endParaRPr lang="en-US"/>
        </a:p>
      </dgm:t>
    </dgm:pt>
    <dgm:pt modelId="{079AFC54-1638-4488-BF51-348324008088}" type="pres">
      <dgm:prSet presAssocID="{3D15001B-6874-4B31-B6FB-7E6C08AD49C1}" presName="linear" presStyleCnt="0">
        <dgm:presLayoutVars>
          <dgm:animLvl val="lvl"/>
          <dgm:resizeHandles val="exact"/>
        </dgm:presLayoutVars>
      </dgm:prSet>
      <dgm:spPr/>
    </dgm:pt>
    <dgm:pt modelId="{8EC25395-3B89-4C88-9E0B-0B1656E660EB}" type="pres">
      <dgm:prSet presAssocID="{3FACA770-A1A6-4936-AF5B-1D287BF4C506}" presName="parentText" presStyleLbl="node1" presStyleIdx="0" presStyleCnt="1">
        <dgm:presLayoutVars>
          <dgm:chMax val="0"/>
          <dgm:bulletEnabled val="1"/>
        </dgm:presLayoutVars>
      </dgm:prSet>
      <dgm:spPr/>
    </dgm:pt>
    <dgm:pt modelId="{323D20C1-2103-4A0B-934F-72D6F0F0078E}" type="pres">
      <dgm:prSet presAssocID="{3FACA770-A1A6-4936-AF5B-1D287BF4C506}" presName="childText" presStyleLbl="revTx" presStyleIdx="0" presStyleCnt="1">
        <dgm:presLayoutVars>
          <dgm:bulletEnabled val="1"/>
        </dgm:presLayoutVars>
      </dgm:prSet>
      <dgm:spPr/>
    </dgm:pt>
  </dgm:ptLst>
  <dgm:cxnLst>
    <dgm:cxn modelId="{4BE6FC04-7622-4A8E-B467-91F68D451D45}" srcId="{3FACA770-A1A6-4936-AF5B-1D287BF4C506}" destId="{3FBF78E8-22F8-43A8-912E-50FD6174079C}" srcOrd="4" destOrd="0" parTransId="{1125D6F0-CB38-49F2-8FA9-7B1712D66D69}" sibTransId="{FE070D6E-0321-41DF-9050-16707B73940B}"/>
    <dgm:cxn modelId="{1E843411-4C06-4677-B52B-49D790A95F83}" srcId="{3D15001B-6874-4B31-B6FB-7E6C08AD49C1}" destId="{3FACA770-A1A6-4936-AF5B-1D287BF4C506}" srcOrd="0" destOrd="0" parTransId="{9027CE7F-CB4C-439B-8C94-FADF91BEB9DC}" sibTransId="{D8FD82F0-84F6-40E5-94AF-005F70B625D4}"/>
    <dgm:cxn modelId="{0998AA11-B69F-4161-B03C-B158AF93C8D0}" type="presOf" srcId="{3D15001B-6874-4B31-B6FB-7E6C08AD49C1}" destId="{079AFC54-1638-4488-BF51-348324008088}" srcOrd="0" destOrd="0" presId="urn:microsoft.com/office/officeart/2005/8/layout/vList2"/>
    <dgm:cxn modelId="{158C7A19-A265-4149-93B6-DDFD0D0E53D0}" type="presOf" srcId="{3ACA06C5-7788-42F8-AB0D-8FA7CA4FEB31}" destId="{323D20C1-2103-4A0B-934F-72D6F0F0078E}" srcOrd="0" destOrd="1" presId="urn:microsoft.com/office/officeart/2005/8/layout/vList2"/>
    <dgm:cxn modelId="{E7FD8D1A-3A07-4F46-AF38-C1B242A50248}" type="presOf" srcId="{BC5ABDEF-C393-4B49-B20B-43D17321212E}" destId="{323D20C1-2103-4A0B-934F-72D6F0F0078E}" srcOrd="0" destOrd="2" presId="urn:microsoft.com/office/officeart/2005/8/layout/vList2"/>
    <dgm:cxn modelId="{56789F41-F614-4EDA-A316-A533F1FB34A4}" srcId="{3FACA770-A1A6-4936-AF5B-1D287BF4C506}" destId="{7AB1B5D8-ABC0-4B56-B71A-030BCFC9E682}" srcOrd="5" destOrd="0" parTransId="{4DCF63D5-DE6C-4A0A-9D48-B64206A23510}" sibTransId="{F5120D40-01A4-4F0E-B24A-085CD873DA65}"/>
    <dgm:cxn modelId="{12382154-BEC3-4468-BFE8-9277378D31D3}" type="presOf" srcId="{3FBF78E8-22F8-43A8-912E-50FD6174079C}" destId="{323D20C1-2103-4A0B-934F-72D6F0F0078E}" srcOrd="0" destOrd="4" presId="urn:microsoft.com/office/officeart/2005/8/layout/vList2"/>
    <dgm:cxn modelId="{65108B87-AC66-4DE0-9EBD-A43323D25631}" srcId="{3FACA770-A1A6-4936-AF5B-1D287BF4C506}" destId="{D98BC261-0424-4DED-9EA3-3DC2C078DA45}" srcOrd="0" destOrd="0" parTransId="{AEA8B6FA-D0AE-4BA2-83BE-049AD5D224A2}" sibTransId="{97331070-6BBD-4BD1-9619-6F01D2FA3C15}"/>
    <dgm:cxn modelId="{313E378C-CB6F-4672-A9FD-97EF96AE9AFD}" type="presOf" srcId="{373241DD-A4C6-4644-8966-11637B50BB4A}" destId="{323D20C1-2103-4A0B-934F-72D6F0F0078E}" srcOrd="0" destOrd="3" presId="urn:microsoft.com/office/officeart/2005/8/layout/vList2"/>
    <dgm:cxn modelId="{7DFFC3B4-BE8E-4718-A14C-0947302966E8}" type="presOf" srcId="{3FACA770-A1A6-4936-AF5B-1D287BF4C506}" destId="{8EC25395-3B89-4C88-9E0B-0B1656E660EB}" srcOrd="0" destOrd="0" presId="urn:microsoft.com/office/officeart/2005/8/layout/vList2"/>
    <dgm:cxn modelId="{98CEA6C0-56AA-411E-8FFE-06708A9EFE67}" type="presOf" srcId="{D98BC261-0424-4DED-9EA3-3DC2C078DA45}" destId="{323D20C1-2103-4A0B-934F-72D6F0F0078E}" srcOrd="0" destOrd="0" presId="urn:microsoft.com/office/officeart/2005/8/layout/vList2"/>
    <dgm:cxn modelId="{A97D00C7-0E70-4EDF-BB86-E3C939B0DAC6}" srcId="{3FACA770-A1A6-4936-AF5B-1D287BF4C506}" destId="{373241DD-A4C6-4644-8966-11637B50BB4A}" srcOrd="3" destOrd="0" parTransId="{3A6A101E-D67D-4990-97BA-B8709BD0CFB9}" sibTransId="{C74463D5-A39B-41F7-B528-EA84FE33880C}"/>
    <dgm:cxn modelId="{7DFCBFC7-8F32-4889-A3F1-A92B3CBF64E8}" srcId="{3FACA770-A1A6-4936-AF5B-1D287BF4C506}" destId="{BC5ABDEF-C393-4B49-B20B-43D17321212E}" srcOrd="2" destOrd="0" parTransId="{F46059B2-C52C-41E9-9E14-477F4BEFFFDB}" sibTransId="{517638BE-E998-4B79-925A-D912C4A0C7D0}"/>
    <dgm:cxn modelId="{524CDDD8-EB87-49DE-9EA2-4B26A9F439C4}" type="presOf" srcId="{7AB1B5D8-ABC0-4B56-B71A-030BCFC9E682}" destId="{323D20C1-2103-4A0B-934F-72D6F0F0078E}" srcOrd="0" destOrd="5" presId="urn:microsoft.com/office/officeart/2005/8/layout/vList2"/>
    <dgm:cxn modelId="{98A4F7DE-F598-495C-B5D9-3034FFE5B9C4}" srcId="{3FACA770-A1A6-4936-AF5B-1D287BF4C506}" destId="{926C833A-E3F4-4E74-A40B-35D1FF2B0A8E}" srcOrd="6" destOrd="0" parTransId="{AACA875D-B5BC-4B27-A8A4-FDDAD0E4203A}" sibTransId="{9001EB53-17C7-46BC-8A53-BDE557AFED7D}"/>
    <dgm:cxn modelId="{22D361E9-893E-4144-8487-FC94A6B784BE}" srcId="{3FACA770-A1A6-4936-AF5B-1D287BF4C506}" destId="{3ACA06C5-7788-42F8-AB0D-8FA7CA4FEB31}" srcOrd="1" destOrd="0" parTransId="{6234E907-D552-4493-9281-F358BB06A601}" sibTransId="{556C7016-622D-41C4-8E05-722DD2EE0A01}"/>
    <dgm:cxn modelId="{4899B7F3-B7FE-4282-AD74-5363745BB411}" type="presOf" srcId="{926C833A-E3F4-4E74-A40B-35D1FF2B0A8E}" destId="{323D20C1-2103-4A0B-934F-72D6F0F0078E}" srcOrd="0" destOrd="6" presId="urn:microsoft.com/office/officeart/2005/8/layout/vList2"/>
    <dgm:cxn modelId="{3AF7953E-FB05-403C-9ACB-41700CBA1250}" type="presParOf" srcId="{079AFC54-1638-4488-BF51-348324008088}" destId="{8EC25395-3B89-4C88-9E0B-0B1656E660EB}" srcOrd="0" destOrd="0" presId="urn:microsoft.com/office/officeart/2005/8/layout/vList2"/>
    <dgm:cxn modelId="{B917761C-5CD3-4F3C-91BA-D0C6B51405D9}" type="presParOf" srcId="{079AFC54-1638-4488-BF51-348324008088}" destId="{323D20C1-2103-4A0B-934F-72D6F0F0078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28805FE-32DA-4119-B347-512121E04A0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0BAB229-9716-4A41-B92C-87E6DF8B6F96}">
      <dgm:prSet/>
      <dgm:spPr/>
      <dgm:t>
        <a:bodyPr/>
        <a:lstStyle/>
        <a:p>
          <a:r>
            <a:rPr lang="tr-TR"/>
            <a:t>Dinlenmeyi ihmal etmeyin</a:t>
          </a:r>
          <a:endParaRPr lang="en-US"/>
        </a:p>
      </dgm:t>
    </dgm:pt>
    <dgm:pt modelId="{2FD584FA-AD54-45B8-A055-52F3F017A558}" type="parTrans" cxnId="{FE064CA9-1904-4C16-92EC-EB862DB74776}">
      <dgm:prSet/>
      <dgm:spPr/>
      <dgm:t>
        <a:bodyPr/>
        <a:lstStyle/>
        <a:p>
          <a:endParaRPr lang="en-US"/>
        </a:p>
      </dgm:t>
    </dgm:pt>
    <dgm:pt modelId="{5284E9C0-2A3D-42B4-8102-D2449F7143EB}" type="sibTrans" cxnId="{FE064CA9-1904-4C16-92EC-EB862DB74776}">
      <dgm:prSet/>
      <dgm:spPr/>
      <dgm:t>
        <a:bodyPr/>
        <a:lstStyle/>
        <a:p>
          <a:endParaRPr lang="en-US"/>
        </a:p>
      </dgm:t>
    </dgm:pt>
    <dgm:pt modelId="{806F3C21-D896-46B4-AA63-42FC4B5CAD64}">
      <dgm:prSet/>
      <dgm:spPr/>
      <dgm:t>
        <a:bodyPr/>
        <a:lstStyle/>
        <a:p>
          <a:r>
            <a:rPr lang="tr-TR"/>
            <a:t>Anlık enerji vericilere odaklanın: Kahve, çikolata,müzik, ayaküstü sohbet, arkadaşa telefon</a:t>
          </a:r>
          <a:endParaRPr lang="en-US"/>
        </a:p>
      </dgm:t>
    </dgm:pt>
    <dgm:pt modelId="{0A16EF59-C4FE-42E2-B201-4DD532ED85F9}" type="parTrans" cxnId="{5F88D2AD-32BB-49E3-974B-D5FA6681203B}">
      <dgm:prSet/>
      <dgm:spPr/>
      <dgm:t>
        <a:bodyPr/>
        <a:lstStyle/>
        <a:p>
          <a:endParaRPr lang="en-US"/>
        </a:p>
      </dgm:t>
    </dgm:pt>
    <dgm:pt modelId="{1172027A-F715-4634-9E29-00BCA548F441}" type="sibTrans" cxnId="{5F88D2AD-32BB-49E3-974B-D5FA6681203B}">
      <dgm:prSet/>
      <dgm:spPr/>
      <dgm:t>
        <a:bodyPr/>
        <a:lstStyle/>
        <a:p>
          <a:endParaRPr lang="en-US"/>
        </a:p>
      </dgm:t>
    </dgm:pt>
    <dgm:pt modelId="{61632652-48F0-4EDB-8ABF-3C6183E749E8}">
      <dgm:prSet/>
      <dgm:spPr/>
      <dgm:t>
        <a:bodyPr/>
        <a:lstStyle/>
        <a:p>
          <a:r>
            <a:rPr lang="tr-TR"/>
            <a:t>Kısa molalar verin</a:t>
          </a:r>
          <a:endParaRPr lang="en-US"/>
        </a:p>
      </dgm:t>
    </dgm:pt>
    <dgm:pt modelId="{58958B53-C0FF-4A13-8D12-76BA372DF54E}" type="parTrans" cxnId="{848D1E89-F7F3-4931-8777-C1D6CC781F4D}">
      <dgm:prSet/>
      <dgm:spPr/>
      <dgm:t>
        <a:bodyPr/>
        <a:lstStyle/>
        <a:p>
          <a:endParaRPr lang="en-US"/>
        </a:p>
      </dgm:t>
    </dgm:pt>
    <dgm:pt modelId="{863B3182-7750-403A-BBE5-0CAC048538A9}" type="sibTrans" cxnId="{848D1E89-F7F3-4931-8777-C1D6CC781F4D}">
      <dgm:prSet/>
      <dgm:spPr/>
      <dgm:t>
        <a:bodyPr/>
        <a:lstStyle/>
        <a:p>
          <a:endParaRPr lang="en-US"/>
        </a:p>
      </dgm:t>
    </dgm:pt>
    <dgm:pt modelId="{38E2C303-65CC-4661-9209-03095B8F14E6}" type="pres">
      <dgm:prSet presAssocID="{728805FE-32DA-4119-B347-512121E04A07}" presName="linear" presStyleCnt="0">
        <dgm:presLayoutVars>
          <dgm:animLvl val="lvl"/>
          <dgm:resizeHandles val="exact"/>
        </dgm:presLayoutVars>
      </dgm:prSet>
      <dgm:spPr/>
    </dgm:pt>
    <dgm:pt modelId="{95B2ECC6-4D01-4DA4-B2BF-A5EEE2712018}" type="pres">
      <dgm:prSet presAssocID="{20BAB229-9716-4A41-B92C-87E6DF8B6F96}" presName="parentText" presStyleLbl="node1" presStyleIdx="0" presStyleCnt="3">
        <dgm:presLayoutVars>
          <dgm:chMax val="0"/>
          <dgm:bulletEnabled val="1"/>
        </dgm:presLayoutVars>
      </dgm:prSet>
      <dgm:spPr/>
    </dgm:pt>
    <dgm:pt modelId="{03B0F8D6-CD97-41D2-994C-DBE605B59239}" type="pres">
      <dgm:prSet presAssocID="{5284E9C0-2A3D-42B4-8102-D2449F7143EB}" presName="spacer" presStyleCnt="0"/>
      <dgm:spPr/>
    </dgm:pt>
    <dgm:pt modelId="{DCA05A53-1872-49B2-B63A-EF8D4578A775}" type="pres">
      <dgm:prSet presAssocID="{806F3C21-D896-46B4-AA63-42FC4B5CAD64}" presName="parentText" presStyleLbl="node1" presStyleIdx="1" presStyleCnt="3">
        <dgm:presLayoutVars>
          <dgm:chMax val="0"/>
          <dgm:bulletEnabled val="1"/>
        </dgm:presLayoutVars>
      </dgm:prSet>
      <dgm:spPr/>
    </dgm:pt>
    <dgm:pt modelId="{F7BE9403-997F-4C36-B642-36469B7759B7}" type="pres">
      <dgm:prSet presAssocID="{1172027A-F715-4634-9E29-00BCA548F441}" presName="spacer" presStyleCnt="0"/>
      <dgm:spPr/>
    </dgm:pt>
    <dgm:pt modelId="{0B29E78E-25AB-4D3F-825E-C1196AE2BF88}" type="pres">
      <dgm:prSet presAssocID="{61632652-48F0-4EDB-8ABF-3C6183E749E8}" presName="parentText" presStyleLbl="node1" presStyleIdx="2" presStyleCnt="3">
        <dgm:presLayoutVars>
          <dgm:chMax val="0"/>
          <dgm:bulletEnabled val="1"/>
        </dgm:presLayoutVars>
      </dgm:prSet>
      <dgm:spPr/>
    </dgm:pt>
  </dgm:ptLst>
  <dgm:cxnLst>
    <dgm:cxn modelId="{1015910F-C52E-44D3-919F-86168F547EA8}" type="presOf" srcId="{806F3C21-D896-46B4-AA63-42FC4B5CAD64}" destId="{DCA05A53-1872-49B2-B63A-EF8D4578A775}" srcOrd="0" destOrd="0" presId="urn:microsoft.com/office/officeart/2005/8/layout/vList2"/>
    <dgm:cxn modelId="{2AB31E37-855A-4B88-9160-3BF3D5F70BC7}" type="presOf" srcId="{61632652-48F0-4EDB-8ABF-3C6183E749E8}" destId="{0B29E78E-25AB-4D3F-825E-C1196AE2BF88}" srcOrd="0" destOrd="0" presId="urn:microsoft.com/office/officeart/2005/8/layout/vList2"/>
    <dgm:cxn modelId="{848D1E89-F7F3-4931-8777-C1D6CC781F4D}" srcId="{728805FE-32DA-4119-B347-512121E04A07}" destId="{61632652-48F0-4EDB-8ABF-3C6183E749E8}" srcOrd="2" destOrd="0" parTransId="{58958B53-C0FF-4A13-8D12-76BA372DF54E}" sibTransId="{863B3182-7750-403A-BBE5-0CAC048538A9}"/>
    <dgm:cxn modelId="{4FC3B389-AEA9-418B-AC29-3580303884B6}" type="presOf" srcId="{20BAB229-9716-4A41-B92C-87E6DF8B6F96}" destId="{95B2ECC6-4D01-4DA4-B2BF-A5EEE2712018}" srcOrd="0" destOrd="0" presId="urn:microsoft.com/office/officeart/2005/8/layout/vList2"/>
    <dgm:cxn modelId="{FE064CA9-1904-4C16-92EC-EB862DB74776}" srcId="{728805FE-32DA-4119-B347-512121E04A07}" destId="{20BAB229-9716-4A41-B92C-87E6DF8B6F96}" srcOrd="0" destOrd="0" parTransId="{2FD584FA-AD54-45B8-A055-52F3F017A558}" sibTransId="{5284E9C0-2A3D-42B4-8102-D2449F7143EB}"/>
    <dgm:cxn modelId="{5F88D2AD-32BB-49E3-974B-D5FA6681203B}" srcId="{728805FE-32DA-4119-B347-512121E04A07}" destId="{806F3C21-D896-46B4-AA63-42FC4B5CAD64}" srcOrd="1" destOrd="0" parTransId="{0A16EF59-C4FE-42E2-B201-4DD532ED85F9}" sibTransId="{1172027A-F715-4634-9E29-00BCA548F441}"/>
    <dgm:cxn modelId="{47A4E8FC-88ED-4365-A1A1-70E2462F587D}" type="presOf" srcId="{728805FE-32DA-4119-B347-512121E04A07}" destId="{38E2C303-65CC-4661-9209-03095B8F14E6}" srcOrd="0" destOrd="0" presId="urn:microsoft.com/office/officeart/2005/8/layout/vList2"/>
    <dgm:cxn modelId="{49CB9463-05A2-4F53-81C9-6AC4C342D6CD}" type="presParOf" srcId="{38E2C303-65CC-4661-9209-03095B8F14E6}" destId="{95B2ECC6-4D01-4DA4-B2BF-A5EEE2712018}" srcOrd="0" destOrd="0" presId="urn:microsoft.com/office/officeart/2005/8/layout/vList2"/>
    <dgm:cxn modelId="{F802F2FC-6947-42E6-9D84-6BD41D730519}" type="presParOf" srcId="{38E2C303-65CC-4661-9209-03095B8F14E6}" destId="{03B0F8D6-CD97-41D2-994C-DBE605B59239}" srcOrd="1" destOrd="0" presId="urn:microsoft.com/office/officeart/2005/8/layout/vList2"/>
    <dgm:cxn modelId="{BBF8D72B-BE78-4609-B9BF-152D35CA90FD}" type="presParOf" srcId="{38E2C303-65CC-4661-9209-03095B8F14E6}" destId="{DCA05A53-1872-49B2-B63A-EF8D4578A775}" srcOrd="2" destOrd="0" presId="urn:microsoft.com/office/officeart/2005/8/layout/vList2"/>
    <dgm:cxn modelId="{726BDE6D-782D-44AD-9160-574AE86E9895}" type="presParOf" srcId="{38E2C303-65CC-4661-9209-03095B8F14E6}" destId="{F7BE9403-997F-4C36-B642-36469B7759B7}" srcOrd="3" destOrd="0" presId="urn:microsoft.com/office/officeart/2005/8/layout/vList2"/>
    <dgm:cxn modelId="{1E130CE8-51DA-49E9-81DE-16C58E8E07B5}" type="presParOf" srcId="{38E2C303-65CC-4661-9209-03095B8F14E6}" destId="{0B29E78E-25AB-4D3F-825E-C1196AE2BF8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35770E-066D-422A-A14F-35874056CC69}" type="doc">
      <dgm:prSet loTypeId="urn:microsoft.com/office/officeart/2005/8/layout/process4" loCatId="process" qsTypeId="urn:microsoft.com/office/officeart/2005/8/quickstyle/simple1" qsCatId="simple" csTypeId="urn:microsoft.com/office/officeart/2005/8/colors/accent1_3" csCatId="accent1" phldr="1"/>
      <dgm:spPr/>
      <dgm:t>
        <a:bodyPr/>
        <a:lstStyle/>
        <a:p>
          <a:endParaRPr lang="tr-TR"/>
        </a:p>
      </dgm:t>
    </dgm:pt>
    <dgm:pt modelId="{247D508E-05C1-4452-BCB9-7225B38E9DBF}">
      <dgm:prSet phldrT="[Text]" custT="1"/>
      <dgm:spPr/>
      <dgm:t>
        <a:bodyPr/>
        <a:lstStyle/>
        <a:p>
          <a:r>
            <a:rPr lang="tr-TR" sz="2400" b="1" dirty="0">
              <a:solidFill>
                <a:schemeClr val="tx1"/>
              </a:solidFill>
            </a:rPr>
            <a:t>50 Yaş Planı</a:t>
          </a:r>
        </a:p>
      </dgm:t>
    </dgm:pt>
    <dgm:pt modelId="{4D076EF6-0EC7-4EF2-A6DE-BA15701354C7}" type="parTrans" cxnId="{564CB331-A339-42BA-89BD-F46D5C116291}">
      <dgm:prSet/>
      <dgm:spPr/>
      <dgm:t>
        <a:bodyPr/>
        <a:lstStyle/>
        <a:p>
          <a:endParaRPr lang="tr-TR" sz="2400" b="1">
            <a:solidFill>
              <a:schemeClr val="tx1"/>
            </a:solidFill>
          </a:endParaRPr>
        </a:p>
      </dgm:t>
    </dgm:pt>
    <dgm:pt modelId="{A5B90991-EE7E-46B0-976A-21FBD5E5EA14}" type="sibTrans" cxnId="{564CB331-A339-42BA-89BD-F46D5C116291}">
      <dgm:prSet/>
      <dgm:spPr/>
      <dgm:t>
        <a:bodyPr/>
        <a:lstStyle/>
        <a:p>
          <a:endParaRPr lang="tr-TR" sz="2400" b="1">
            <a:solidFill>
              <a:schemeClr val="tx1"/>
            </a:solidFill>
          </a:endParaRPr>
        </a:p>
      </dgm:t>
    </dgm:pt>
    <dgm:pt modelId="{D589AAF3-CC82-475E-9693-7472C1235703}">
      <dgm:prSet phldrT="[Text]" custT="1"/>
      <dgm:spPr/>
      <dgm:t>
        <a:bodyPr/>
        <a:lstStyle/>
        <a:p>
          <a:r>
            <a:rPr lang="tr-TR" sz="2400" b="1" dirty="0">
              <a:solidFill>
                <a:schemeClr val="tx1"/>
              </a:solidFill>
            </a:rPr>
            <a:t>50 yaşınız için hedefler koyun</a:t>
          </a:r>
        </a:p>
      </dgm:t>
    </dgm:pt>
    <dgm:pt modelId="{8649D7E4-C12A-422B-88C2-D758C2D06FAB}" type="parTrans" cxnId="{44C663E7-307F-4F09-8821-CE9A9CDC1A1A}">
      <dgm:prSet/>
      <dgm:spPr/>
      <dgm:t>
        <a:bodyPr/>
        <a:lstStyle/>
        <a:p>
          <a:endParaRPr lang="tr-TR" sz="2400" b="1">
            <a:solidFill>
              <a:schemeClr val="tx1"/>
            </a:solidFill>
          </a:endParaRPr>
        </a:p>
      </dgm:t>
    </dgm:pt>
    <dgm:pt modelId="{5AF0D02E-90D1-41B4-BE58-FB865A4820DC}" type="sibTrans" cxnId="{44C663E7-307F-4F09-8821-CE9A9CDC1A1A}">
      <dgm:prSet/>
      <dgm:spPr/>
      <dgm:t>
        <a:bodyPr/>
        <a:lstStyle/>
        <a:p>
          <a:endParaRPr lang="tr-TR" sz="2400" b="1">
            <a:solidFill>
              <a:schemeClr val="tx1"/>
            </a:solidFill>
          </a:endParaRPr>
        </a:p>
      </dgm:t>
    </dgm:pt>
    <dgm:pt modelId="{CB661695-9395-4216-993C-B7F1C1E2A5F2}">
      <dgm:prSet phldrT="[Text]" custT="1"/>
      <dgm:spPr/>
      <dgm:t>
        <a:bodyPr/>
        <a:lstStyle/>
        <a:p>
          <a:r>
            <a:rPr lang="tr-TR" sz="2400" b="1" dirty="0">
              <a:solidFill>
                <a:schemeClr val="tx1"/>
              </a:solidFill>
            </a:rPr>
            <a:t>5 Yıllık Plan</a:t>
          </a:r>
        </a:p>
      </dgm:t>
    </dgm:pt>
    <dgm:pt modelId="{FC855194-72C5-4142-81E7-65BA1477394D}" type="parTrans" cxnId="{9F97E531-07F0-4C5C-AFB6-28D93676A18C}">
      <dgm:prSet/>
      <dgm:spPr/>
      <dgm:t>
        <a:bodyPr/>
        <a:lstStyle/>
        <a:p>
          <a:endParaRPr lang="tr-TR" sz="2400" b="1">
            <a:solidFill>
              <a:schemeClr val="tx1"/>
            </a:solidFill>
          </a:endParaRPr>
        </a:p>
      </dgm:t>
    </dgm:pt>
    <dgm:pt modelId="{84D10888-A991-4BAD-9041-E1B8091C22FF}" type="sibTrans" cxnId="{9F97E531-07F0-4C5C-AFB6-28D93676A18C}">
      <dgm:prSet/>
      <dgm:spPr/>
      <dgm:t>
        <a:bodyPr/>
        <a:lstStyle/>
        <a:p>
          <a:endParaRPr lang="tr-TR" sz="2400" b="1">
            <a:solidFill>
              <a:schemeClr val="tx1"/>
            </a:solidFill>
          </a:endParaRPr>
        </a:p>
      </dgm:t>
    </dgm:pt>
    <dgm:pt modelId="{266AC71D-EF8D-4808-881D-1FC2B9F95E7B}">
      <dgm:prSet phldrT="[Text]" custT="1"/>
      <dgm:spPr/>
      <dgm:t>
        <a:bodyPr/>
        <a:lstStyle/>
        <a:p>
          <a:r>
            <a:rPr lang="tr-TR" sz="2400" b="1" dirty="0">
              <a:solidFill>
                <a:schemeClr val="tx1"/>
              </a:solidFill>
            </a:rPr>
            <a:t>5 Yıl sonrası için hedefler koyun</a:t>
          </a:r>
        </a:p>
      </dgm:t>
    </dgm:pt>
    <dgm:pt modelId="{98DB65B1-DBFB-4AD9-8F2D-BF0B67CBC123}" type="parTrans" cxnId="{93205F9D-4BD2-4876-A40E-9B33BE2D075D}">
      <dgm:prSet/>
      <dgm:spPr/>
      <dgm:t>
        <a:bodyPr/>
        <a:lstStyle/>
        <a:p>
          <a:endParaRPr lang="tr-TR" sz="2400" b="1">
            <a:solidFill>
              <a:schemeClr val="tx1"/>
            </a:solidFill>
          </a:endParaRPr>
        </a:p>
      </dgm:t>
    </dgm:pt>
    <dgm:pt modelId="{5EE7C57D-F329-41AE-AF27-BD4221FE0841}" type="sibTrans" cxnId="{93205F9D-4BD2-4876-A40E-9B33BE2D075D}">
      <dgm:prSet/>
      <dgm:spPr/>
      <dgm:t>
        <a:bodyPr/>
        <a:lstStyle/>
        <a:p>
          <a:endParaRPr lang="tr-TR" sz="2400" b="1">
            <a:solidFill>
              <a:schemeClr val="tx1"/>
            </a:solidFill>
          </a:endParaRPr>
        </a:p>
      </dgm:t>
    </dgm:pt>
    <dgm:pt modelId="{41DF9BE1-00BC-458F-9F43-C9D49651566F}">
      <dgm:prSet phldrT="[Text]" custT="1"/>
      <dgm:spPr/>
      <dgm:t>
        <a:bodyPr/>
        <a:lstStyle/>
        <a:p>
          <a:r>
            <a:rPr lang="tr-TR" sz="2400" b="1" dirty="0">
              <a:solidFill>
                <a:schemeClr val="tx1"/>
              </a:solidFill>
            </a:rPr>
            <a:t>1 Yıllık Plan</a:t>
          </a:r>
        </a:p>
      </dgm:t>
    </dgm:pt>
    <dgm:pt modelId="{DFF3CC36-4F85-4B68-B958-ED71A1EF887F}" type="parTrans" cxnId="{16A1FE49-CB05-4F28-8DF7-6EA4F88DFC39}">
      <dgm:prSet/>
      <dgm:spPr/>
      <dgm:t>
        <a:bodyPr/>
        <a:lstStyle/>
        <a:p>
          <a:endParaRPr lang="tr-TR" sz="2400" b="1">
            <a:solidFill>
              <a:schemeClr val="tx1"/>
            </a:solidFill>
          </a:endParaRPr>
        </a:p>
      </dgm:t>
    </dgm:pt>
    <dgm:pt modelId="{9F44A8FD-A987-492C-A8D7-F04EB1F6E5FA}" type="sibTrans" cxnId="{16A1FE49-CB05-4F28-8DF7-6EA4F88DFC39}">
      <dgm:prSet/>
      <dgm:spPr/>
      <dgm:t>
        <a:bodyPr/>
        <a:lstStyle/>
        <a:p>
          <a:endParaRPr lang="tr-TR" sz="2400" b="1">
            <a:solidFill>
              <a:schemeClr val="tx1"/>
            </a:solidFill>
          </a:endParaRPr>
        </a:p>
      </dgm:t>
    </dgm:pt>
    <dgm:pt modelId="{88DD40AB-997E-44A7-AE15-31E53AC2B5DC}">
      <dgm:prSet phldrT="[Text]" custT="1"/>
      <dgm:spPr/>
      <dgm:t>
        <a:bodyPr/>
        <a:lstStyle/>
        <a:p>
          <a:r>
            <a:rPr lang="tr-TR" sz="2400" b="1" dirty="0">
              <a:solidFill>
                <a:schemeClr val="tx1"/>
              </a:solidFill>
            </a:rPr>
            <a:t>En önemli 4 hedefi belirleyin</a:t>
          </a:r>
        </a:p>
      </dgm:t>
    </dgm:pt>
    <dgm:pt modelId="{E39C3344-0C79-4F68-AC40-F2E53289D821}" type="parTrans" cxnId="{7E283EB5-7E4A-47A8-89DE-12344CABFC0D}">
      <dgm:prSet/>
      <dgm:spPr/>
      <dgm:t>
        <a:bodyPr/>
        <a:lstStyle/>
        <a:p>
          <a:endParaRPr lang="tr-TR" sz="2400" b="1">
            <a:solidFill>
              <a:schemeClr val="tx1"/>
            </a:solidFill>
          </a:endParaRPr>
        </a:p>
      </dgm:t>
    </dgm:pt>
    <dgm:pt modelId="{3711B158-F5D6-4553-9F84-0330CCBE7F0F}" type="sibTrans" cxnId="{7E283EB5-7E4A-47A8-89DE-12344CABFC0D}">
      <dgm:prSet/>
      <dgm:spPr/>
      <dgm:t>
        <a:bodyPr/>
        <a:lstStyle/>
        <a:p>
          <a:endParaRPr lang="tr-TR" sz="2400" b="1">
            <a:solidFill>
              <a:schemeClr val="tx1"/>
            </a:solidFill>
          </a:endParaRPr>
        </a:p>
      </dgm:t>
    </dgm:pt>
    <dgm:pt modelId="{30534F26-1904-466D-B9E7-E3DADCBA22FC}" type="pres">
      <dgm:prSet presAssocID="{3D35770E-066D-422A-A14F-35874056CC69}" presName="Name0" presStyleCnt="0">
        <dgm:presLayoutVars>
          <dgm:dir/>
          <dgm:animLvl val="lvl"/>
          <dgm:resizeHandles val="exact"/>
        </dgm:presLayoutVars>
      </dgm:prSet>
      <dgm:spPr/>
    </dgm:pt>
    <dgm:pt modelId="{ACFAF02B-5A59-4D30-9182-95337ACDA0E9}" type="pres">
      <dgm:prSet presAssocID="{41DF9BE1-00BC-458F-9F43-C9D49651566F}" presName="boxAndChildren" presStyleCnt="0"/>
      <dgm:spPr/>
    </dgm:pt>
    <dgm:pt modelId="{EF6FB4C8-1AAA-4304-BC23-ED42DF9A2374}" type="pres">
      <dgm:prSet presAssocID="{41DF9BE1-00BC-458F-9F43-C9D49651566F}" presName="parentTextBox" presStyleLbl="node1" presStyleIdx="0" presStyleCnt="3"/>
      <dgm:spPr/>
    </dgm:pt>
    <dgm:pt modelId="{D2FC6A2D-4E3F-4D02-8FB1-4D8830CAC4A6}" type="pres">
      <dgm:prSet presAssocID="{41DF9BE1-00BC-458F-9F43-C9D49651566F}" presName="entireBox" presStyleLbl="node1" presStyleIdx="0" presStyleCnt="3"/>
      <dgm:spPr/>
    </dgm:pt>
    <dgm:pt modelId="{77B65DFA-18D5-4F89-8703-21C61BA3CA81}" type="pres">
      <dgm:prSet presAssocID="{41DF9BE1-00BC-458F-9F43-C9D49651566F}" presName="descendantBox" presStyleCnt="0"/>
      <dgm:spPr/>
    </dgm:pt>
    <dgm:pt modelId="{724B22C8-99F5-4E5B-9824-105B4E3077A3}" type="pres">
      <dgm:prSet presAssocID="{88DD40AB-997E-44A7-AE15-31E53AC2B5DC}" presName="childTextBox" presStyleLbl="fgAccFollowNode1" presStyleIdx="0" presStyleCnt="3">
        <dgm:presLayoutVars>
          <dgm:bulletEnabled val="1"/>
        </dgm:presLayoutVars>
      </dgm:prSet>
      <dgm:spPr/>
    </dgm:pt>
    <dgm:pt modelId="{69E9D121-AC7A-499D-8093-7BF26C5B33B5}" type="pres">
      <dgm:prSet presAssocID="{84D10888-A991-4BAD-9041-E1B8091C22FF}" presName="sp" presStyleCnt="0"/>
      <dgm:spPr/>
    </dgm:pt>
    <dgm:pt modelId="{52BBDED6-F686-4A8E-97C5-6FA1A1FE7833}" type="pres">
      <dgm:prSet presAssocID="{CB661695-9395-4216-993C-B7F1C1E2A5F2}" presName="arrowAndChildren" presStyleCnt="0"/>
      <dgm:spPr/>
    </dgm:pt>
    <dgm:pt modelId="{AFE6C345-B646-40F2-A683-C2F93CCB4B3A}" type="pres">
      <dgm:prSet presAssocID="{CB661695-9395-4216-993C-B7F1C1E2A5F2}" presName="parentTextArrow" presStyleLbl="node1" presStyleIdx="0" presStyleCnt="3"/>
      <dgm:spPr/>
    </dgm:pt>
    <dgm:pt modelId="{834980C6-AE84-4947-824D-704D5C3A4223}" type="pres">
      <dgm:prSet presAssocID="{CB661695-9395-4216-993C-B7F1C1E2A5F2}" presName="arrow" presStyleLbl="node1" presStyleIdx="1" presStyleCnt="3"/>
      <dgm:spPr/>
    </dgm:pt>
    <dgm:pt modelId="{5ADC83B0-B825-44EE-A1FB-F6E3AFDE7F88}" type="pres">
      <dgm:prSet presAssocID="{CB661695-9395-4216-993C-B7F1C1E2A5F2}" presName="descendantArrow" presStyleCnt="0"/>
      <dgm:spPr/>
    </dgm:pt>
    <dgm:pt modelId="{633B513A-A0FE-4130-A59F-5D8CE9434782}" type="pres">
      <dgm:prSet presAssocID="{266AC71D-EF8D-4808-881D-1FC2B9F95E7B}" presName="childTextArrow" presStyleLbl="fgAccFollowNode1" presStyleIdx="1" presStyleCnt="3">
        <dgm:presLayoutVars>
          <dgm:bulletEnabled val="1"/>
        </dgm:presLayoutVars>
      </dgm:prSet>
      <dgm:spPr/>
    </dgm:pt>
    <dgm:pt modelId="{BD17E8B5-C2A7-4875-AD66-3841AD38707C}" type="pres">
      <dgm:prSet presAssocID="{A5B90991-EE7E-46B0-976A-21FBD5E5EA14}" presName="sp" presStyleCnt="0"/>
      <dgm:spPr/>
    </dgm:pt>
    <dgm:pt modelId="{0C7334EA-E737-42D8-9E6E-6AF691AE599F}" type="pres">
      <dgm:prSet presAssocID="{247D508E-05C1-4452-BCB9-7225B38E9DBF}" presName="arrowAndChildren" presStyleCnt="0"/>
      <dgm:spPr/>
    </dgm:pt>
    <dgm:pt modelId="{086355FE-55CF-4DF9-BE5B-50A1FB03DA31}" type="pres">
      <dgm:prSet presAssocID="{247D508E-05C1-4452-BCB9-7225B38E9DBF}" presName="parentTextArrow" presStyleLbl="node1" presStyleIdx="1" presStyleCnt="3"/>
      <dgm:spPr/>
    </dgm:pt>
    <dgm:pt modelId="{DB53BD4E-D744-4EF2-9A73-F1DD4C39C5DC}" type="pres">
      <dgm:prSet presAssocID="{247D508E-05C1-4452-BCB9-7225B38E9DBF}" presName="arrow" presStyleLbl="node1" presStyleIdx="2" presStyleCnt="3" custLinFactNeighborX="-413" custLinFactNeighborY="598"/>
      <dgm:spPr/>
    </dgm:pt>
    <dgm:pt modelId="{1E4E86CE-8899-4867-9B16-015A09D82E74}" type="pres">
      <dgm:prSet presAssocID="{247D508E-05C1-4452-BCB9-7225B38E9DBF}" presName="descendantArrow" presStyleCnt="0"/>
      <dgm:spPr/>
    </dgm:pt>
    <dgm:pt modelId="{89AC0E0B-3A84-4797-8BF3-C9CA5C3D3DBF}" type="pres">
      <dgm:prSet presAssocID="{D589AAF3-CC82-475E-9693-7472C1235703}" presName="childTextArrow" presStyleLbl="fgAccFollowNode1" presStyleIdx="2" presStyleCnt="3">
        <dgm:presLayoutVars>
          <dgm:bulletEnabled val="1"/>
        </dgm:presLayoutVars>
      </dgm:prSet>
      <dgm:spPr/>
    </dgm:pt>
  </dgm:ptLst>
  <dgm:cxnLst>
    <dgm:cxn modelId="{85C2BE04-3606-4E7D-8FDD-F3CC5EE6DA9D}" type="presOf" srcId="{CB661695-9395-4216-993C-B7F1C1E2A5F2}" destId="{AFE6C345-B646-40F2-A683-C2F93CCB4B3A}" srcOrd="0" destOrd="0" presId="urn:microsoft.com/office/officeart/2005/8/layout/process4"/>
    <dgm:cxn modelId="{C626BD0C-2ED9-4AB5-80F8-1032C35B5596}" type="presOf" srcId="{41DF9BE1-00BC-458F-9F43-C9D49651566F}" destId="{D2FC6A2D-4E3F-4D02-8FB1-4D8830CAC4A6}" srcOrd="1" destOrd="0" presId="urn:microsoft.com/office/officeart/2005/8/layout/process4"/>
    <dgm:cxn modelId="{46068011-A71B-4C5A-8A4A-079C376DA1EE}" type="presOf" srcId="{D589AAF3-CC82-475E-9693-7472C1235703}" destId="{89AC0E0B-3A84-4797-8BF3-C9CA5C3D3DBF}" srcOrd="0" destOrd="0" presId="urn:microsoft.com/office/officeart/2005/8/layout/process4"/>
    <dgm:cxn modelId="{B4A47527-C64F-430B-A4D1-B6581F2BFB83}" type="presOf" srcId="{247D508E-05C1-4452-BCB9-7225B38E9DBF}" destId="{DB53BD4E-D744-4EF2-9A73-F1DD4C39C5DC}" srcOrd="1" destOrd="0" presId="urn:microsoft.com/office/officeart/2005/8/layout/process4"/>
    <dgm:cxn modelId="{564CB331-A339-42BA-89BD-F46D5C116291}" srcId="{3D35770E-066D-422A-A14F-35874056CC69}" destId="{247D508E-05C1-4452-BCB9-7225B38E9DBF}" srcOrd="0" destOrd="0" parTransId="{4D076EF6-0EC7-4EF2-A6DE-BA15701354C7}" sibTransId="{A5B90991-EE7E-46B0-976A-21FBD5E5EA14}"/>
    <dgm:cxn modelId="{9F97E531-07F0-4C5C-AFB6-28D93676A18C}" srcId="{3D35770E-066D-422A-A14F-35874056CC69}" destId="{CB661695-9395-4216-993C-B7F1C1E2A5F2}" srcOrd="1" destOrd="0" parTransId="{FC855194-72C5-4142-81E7-65BA1477394D}" sibTransId="{84D10888-A991-4BAD-9041-E1B8091C22FF}"/>
    <dgm:cxn modelId="{16A1FE49-CB05-4F28-8DF7-6EA4F88DFC39}" srcId="{3D35770E-066D-422A-A14F-35874056CC69}" destId="{41DF9BE1-00BC-458F-9F43-C9D49651566F}" srcOrd="2" destOrd="0" parTransId="{DFF3CC36-4F85-4B68-B958-ED71A1EF887F}" sibTransId="{9F44A8FD-A987-492C-A8D7-F04EB1F6E5FA}"/>
    <dgm:cxn modelId="{66B86A53-CC38-443F-932C-2C100CF9CDE7}" type="presOf" srcId="{88DD40AB-997E-44A7-AE15-31E53AC2B5DC}" destId="{724B22C8-99F5-4E5B-9824-105B4E3077A3}" srcOrd="0" destOrd="0" presId="urn:microsoft.com/office/officeart/2005/8/layout/process4"/>
    <dgm:cxn modelId="{D9BA8992-5FD5-492F-85AF-CD8AC578061E}" type="presOf" srcId="{CB661695-9395-4216-993C-B7F1C1E2A5F2}" destId="{834980C6-AE84-4947-824D-704D5C3A4223}" srcOrd="1" destOrd="0" presId="urn:microsoft.com/office/officeart/2005/8/layout/process4"/>
    <dgm:cxn modelId="{B8590A96-C84C-4C2F-A4FE-2EEE0AA56C9E}" type="presOf" srcId="{41DF9BE1-00BC-458F-9F43-C9D49651566F}" destId="{EF6FB4C8-1AAA-4304-BC23-ED42DF9A2374}" srcOrd="0" destOrd="0" presId="urn:microsoft.com/office/officeart/2005/8/layout/process4"/>
    <dgm:cxn modelId="{93205F9D-4BD2-4876-A40E-9B33BE2D075D}" srcId="{CB661695-9395-4216-993C-B7F1C1E2A5F2}" destId="{266AC71D-EF8D-4808-881D-1FC2B9F95E7B}" srcOrd="0" destOrd="0" parTransId="{98DB65B1-DBFB-4AD9-8F2D-BF0B67CBC123}" sibTransId="{5EE7C57D-F329-41AE-AF27-BD4221FE0841}"/>
    <dgm:cxn modelId="{4E2F12A5-8E30-47C9-95E9-6B630105095B}" type="presOf" srcId="{247D508E-05C1-4452-BCB9-7225B38E9DBF}" destId="{086355FE-55CF-4DF9-BE5B-50A1FB03DA31}" srcOrd="0" destOrd="0" presId="urn:microsoft.com/office/officeart/2005/8/layout/process4"/>
    <dgm:cxn modelId="{7E283EB5-7E4A-47A8-89DE-12344CABFC0D}" srcId="{41DF9BE1-00BC-458F-9F43-C9D49651566F}" destId="{88DD40AB-997E-44A7-AE15-31E53AC2B5DC}" srcOrd="0" destOrd="0" parTransId="{E39C3344-0C79-4F68-AC40-F2E53289D821}" sibTransId="{3711B158-F5D6-4553-9F84-0330CCBE7F0F}"/>
    <dgm:cxn modelId="{44C663E7-307F-4F09-8821-CE9A9CDC1A1A}" srcId="{247D508E-05C1-4452-BCB9-7225B38E9DBF}" destId="{D589AAF3-CC82-475E-9693-7472C1235703}" srcOrd="0" destOrd="0" parTransId="{8649D7E4-C12A-422B-88C2-D758C2D06FAB}" sibTransId="{5AF0D02E-90D1-41B4-BE58-FB865A4820DC}"/>
    <dgm:cxn modelId="{9DE82DF0-FD4F-4233-8EA1-1E443B5CBD04}" type="presOf" srcId="{266AC71D-EF8D-4808-881D-1FC2B9F95E7B}" destId="{633B513A-A0FE-4130-A59F-5D8CE9434782}" srcOrd="0" destOrd="0" presId="urn:microsoft.com/office/officeart/2005/8/layout/process4"/>
    <dgm:cxn modelId="{17DF59FD-8BB2-495C-A803-460EEE69B647}" type="presOf" srcId="{3D35770E-066D-422A-A14F-35874056CC69}" destId="{30534F26-1904-466D-B9E7-E3DADCBA22FC}" srcOrd="0" destOrd="0" presId="urn:microsoft.com/office/officeart/2005/8/layout/process4"/>
    <dgm:cxn modelId="{26700FB2-6D80-46A8-B7CB-6F2772146ED5}" type="presParOf" srcId="{30534F26-1904-466D-B9E7-E3DADCBA22FC}" destId="{ACFAF02B-5A59-4D30-9182-95337ACDA0E9}" srcOrd="0" destOrd="0" presId="urn:microsoft.com/office/officeart/2005/8/layout/process4"/>
    <dgm:cxn modelId="{890A240C-F84C-4B3F-B6DB-75BEDF648CCC}" type="presParOf" srcId="{ACFAF02B-5A59-4D30-9182-95337ACDA0E9}" destId="{EF6FB4C8-1AAA-4304-BC23-ED42DF9A2374}" srcOrd="0" destOrd="0" presId="urn:microsoft.com/office/officeart/2005/8/layout/process4"/>
    <dgm:cxn modelId="{0396B71D-D715-4411-A0EF-522BE0FD615C}" type="presParOf" srcId="{ACFAF02B-5A59-4D30-9182-95337ACDA0E9}" destId="{D2FC6A2D-4E3F-4D02-8FB1-4D8830CAC4A6}" srcOrd="1" destOrd="0" presId="urn:microsoft.com/office/officeart/2005/8/layout/process4"/>
    <dgm:cxn modelId="{44476304-D5A9-428B-BA27-474DE8940C08}" type="presParOf" srcId="{ACFAF02B-5A59-4D30-9182-95337ACDA0E9}" destId="{77B65DFA-18D5-4F89-8703-21C61BA3CA81}" srcOrd="2" destOrd="0" presId="urn:microsoft.com/office/officeart/2005/8/layout/process4"/>
    <dgm:cxn modelId="{FACC41DD-F17E-43F8-96DF-4098FC28CB7B}" type="presParOf" srcId="{77B65DFA-18D5-4F89-8703-21C61BA3CA81}" destId="{724B22C8-99F5-4E5B-9824-105B4E3077A3}" srcOrd="0" destOrd="0" presId="urn:microsoft.com/office/officeart/2005/8/layout/process4"/>
    <dgm:cxn modelId="{82D2B8CB-5BFB-4995-AA5A-67299F6A9121}" type="presParOf" srcId="{30534F26-1904-466D-B9E7-E3DADCBA22FC}" destId="{69E9D121-AC7A-499D-8093-7BF26C5B33B5}" srcOrd="1" destOrd="0" presId="urn:microsoft.com/office/officeart/2005/8/layout/process4"/>
    <dgm:cxn modelId="{3F3F7002-A7A1-4989-B2C2-7227EFC70B6A}" type="presParOf" srcId="{30534F26-1904-466D-B9E7-E3DADCBA22FC}" destId="{52BBDED6-F686-4A8E-97C5-6FA1A1FE7833}" srcOrd="2" destOrd="0" presId="urn:microsoft.com/office/officeart/2005/8/layout/process4"/>
    <dgm:cxn modelId="{A3D67267-12A1-4CFC-B7E1-A0E1C9A26EFB}" type="presParOf" srcId="{52BBDED6-F686-4A8E-97C5-6FA1A1FE7833}" destId="{AFE6C345-B646-40F2-A683-C2F93CCB4B3A}" srcOrd="0" destOrd="0" presId="urn:microsoft.com/office/officeart/2005/8/layout/process4"/>
    <dgm:cxn modelId="{D536E153-A5E8-464C-9A3D-D5E6B91E18BA}" type="presParOf" srcId="{52BBDED6-F686-4A8E-97C5-6FA1A1FE7833}" destId="{834980C6-AE84-4947-824D-704D5C3A4223}" srcOrd="1" destOrd="0" presId="urn:microsoft.com/office/officeart/2005/8/layout/process4"/>
    <dgm:cxn modelId="{03A6098D-3556-4E53-BEEA-FC8E139209CE}" type="presParOf" srcId="{52BBDED6-F686-4A8E-97C5-6FA1A1FE7833}" destId="{5ADC83B0-B825-44EE-A1FB-F6E3AFDE7F88}" srcOrd="2" destOrd="0" presId="urn:microsoft.com/office/officeart/2005/8/layout/process4"/>
    <dgm:cxn modelId="{040E656B-F95E-4A3E-A875-998C70BE5426}" type="presParOf" srcId="{5ADC83B0-B825-44EE-A1FB-F6E3AFDE7F88}" destId="{633B513A-A0FE-4130-A59F-5D8CE9434782}" srcOrd="0" destOrd="0" presId="urn:microsoft.com/office/officeart/2005/8/layout/process4"/>
    <dgm:cxn modelId="{2FE52479-8613-4556-8D06-95BD2585574E}" type="presParOf" srcId="{30534F26-1904-466D-B9E7-E3DADCBA22FC}" destId="{BD17E8B5-C2A7-4875-AD66-3841AD38707C}" srcOrd="3" destOrd="0" presId="urn:microsoft.com/office/officeart/2005/8/layout/process4"/>
    <dgm:cxn modelId="{AF041D72-EC0C-496B-99A4-4FE1725E112F}" type="presParOf" srcId="{30534F26-1904-466D-B9E7-E3DADCBA22FC}" destId="{0C7334EA-E737-42D8-9E6E-6AF691AE599F}" srcOrd="4" destOrd="0" presId="urn:microsoft.com/office/officeart/2005/8/layout/process4"/>
    <dgm:cxn modelId="{3DD94673-EC34-42A7-BF38-485A7C39B5C4}" type="presParOf" srcId="{0C7334EA-E737-42D8-9E6E-6AF691AE599F}" destId="{086355FE-55CF-4DF9-BE5B-50A1FB03DA31}" srcOrd="0" destOrd="0" presId="urn:microsoft.com/office/officeart/2005/8/layout/process4"/>
    <dgm:cxn modelId="{325E88A6-D2CF-4A4C-AF17-52A3BDB9253C}" type="presParOf" srcId="{0C7334EA-E737-42D8-9E6E-6AF691AE599F}" destId="{DB53BD4E-D744-4EF2-9A73-F1DD4C39C5DC}" srcOrd="1" destOrd="0" presId="urn:microsoft.com/office/officeart/2005/8/layout/process4"/>
    <dgm:cxn modelId="{9881D5FA-03CC-4255-9CC3-E2743D9F3F40}" type="presParOf" srcId="{0C7334EA-E737-42D8-9E6E-6AF691AE599F}" destId="{1E4E86CE-8899-4867-9B16-015A09D82E74}" srcOrd="2" destOrd="0" presId="urn:microsoft.com/office/officeart/2005/8/layout/process4"/>
    <dgm:cxn modelId="{D63DC74D-E0CD-4849-8E83-F0A2454BB80F}" type="presParOf" srcId="{1E4E86CE-8899-4867-9B16-015A09D82E74}" destId="{89AC0E0B-3A84-4797-8BF3-C9CA5C3D3D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7973AAB-3C88-4A32-B882-6FB6E87CB4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E2A03C-20E8-4FB8-9917-540B03995E79}">
      <dgm:prSet/>
      <dgm:spPr/>
      <dgm:t>
        <a:bodyPr/>
        <a:lstStyle/>
        <a:p>
          <a:r>
            <a:rPr lang="tr-TR" b="1"/>
            <a:t>Gündelik yaşam ve standartlar içinde hedeflerinize odaklanmayı unutmayın.</a:t>
          </a:r>
          <a:endParaRPr lang="en-US"/>
        </a:p>
      </dgm:t>
    </dgm:pt>
    <dgm:pt modelId="{7F82A365-ECFC-4CC8-AAFB-315882F943D4}" type="parTrans" cxnId="{6AA36EE1-79D9-4400-97E9-0141B7330628}">
      <dgm:prSet/>
      <dgm:spPr/>
      <dgm:t>
        <a:bodyPr/>
        <a:lstStyle/>
        <a:p>
          <a:endParaRPr lang="en-US"/>
        </a:p>
      </dgm:t>
    </dgm:pt>
    <dgm:pt modelId="{D61FB099-AE29-4562-966D-951BE0590B25}" type="sibTrans" cxnId="{6AA36EE1-79D9-4400-97E9-0141B7330628}">
      <dgm:prSet/>
      <dgm:spPr/>
      <dgm:t>
        <a:bodyPr/>
        <a:lstStyle/>
        <a:p>
          <a:endParaRPr lang="en-US"/>
        </a:p>
      </dgm:t>
    </dgm:pt>
    <dgm:pt modelId="{8ED61819-C78C-4D6B-97E4-60D79617DD3E}">
      <dgm:prSet/>
      <dgm:spPr/>
      <dgm:t>
        <a:bodyPr/>
        <a:lstStyle/>
        <a:p>
          <a:r>
            <a:rPr lang="tr-TR" b="1"/>
            <a:t>Hedefe daha kısa sürede ulaşmak için alternatif yollar arayın.</a:t>
          </a:r>
          <a:endParaRPr lang="en-US"/>
        </a:p>
      </dgm:t>
    </dgm:pt>
    <dgm:pt modelId="{6696F7AF-4BD3-4DD1-9EBC-EEA79C9AD6D3}" type="parTrans" cxnId="{D5F17220-EE42-4C2E-B869-5AC8DC823731}">
      <dgm:prSet/>
      <dgm:spPr/>
      <dgm:t>
        <a:bodyPr/>
        <a:lstStyle/>
        <a:p>
          <a:endParaRPr lang="en-US"/>
        </a:p>
      </dgm:t>
    </dgm:pt>
    <dgm:pt modelId="{746A8E41-3971-4500-BBA2-249EE68F18AE}" type="sibTrans" cxnId="{D5F17220-EE42-4C2E-B869-5AC8DC823731}">
      <dgm:prSet/>
      <dgm:spPr/>
      <dgm:t>
        <a:bodyPr/>
        <a:lstStyle/>
        <a:p>
          <a:endParaRPr lang="en-US"/>
        </a:p>
      </dgm:t>
    </dgm:pt>
    <dgm:pt modelId="{437F2A91-4AD9-4528-8242-F5DA510D412A}" type="pres">
      <dgm:prSet presAssocID="{37973AAB-3C88-4A32-B882-6FB6E87CB454}" presName="root" presStyleCnt="0">
        <dgm:presLayoutVars>
          <dgm:dir/>
          <dgm:resizeHandles val="exact"/>
        </dgm:presLayoutVars>
      </dgm:prSet>
      <dgm:spPr/>
    </dgm:pt>
    <dgm:pt modelId="{85BF40EF-69C7-4606-A72A-26424FA3F4AA}" type="pres">
      <dgm:prSet presAssocID="{50E2A03C-20E8-4FB8-9917-540B03995E79}" presName="compNode" presStyleCnt="0"/>
      <dgm:spPr/>
    </dgm:pt>
    <dgm:pt modelId="{C989DBD3-F50E-43B1-AC30-927AA0BA4FBE}" type="pres">
      <dgm:prSet presAssocID="{50E2A03C-20E8-4FB8-9917-540B03995E79}" presName="bgRect" presStyleLbl="bgShp" presStyleIdx="0" presStyleCnt="2"/>
      <dgm:spPr/>
    </dgm:pt>
    <dgm:pt modelId="{8122E19E-CFC9-4971-9205-1C155CF8FA5D}" type="pres">
      <dgm:prSet presAssocID="{50E2A03C-20E8-4FB8-9917-540B03995E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struction Worker"/>
        </a:ext>
      </dgm:extLst>
    </dgm:pt>
    <dgm:pt modelId="{CDACE30C-107C-434F-B887-72A9D38FEB8E}" type="pres">
      <dgm:prSet presAssocID="{50E2A03C-20E8-4FB8-9917-540B03995E79}" presName="spaceRect" presStyleCnt="0"/>
      <dgm:spPr/>
    </dgm:pt>
    <dgm:pt modelId="{642BD35B-7833-43CB-B8EC-AECBF41BE60E}" type="pres">
      <dgm:prSet presAssocID="{50E2A03C-20E8-4FB8-9917-540B03995E79}" presName="parTx" presStyleLbl="revTx" presStyleIdx="0" presStyleCnt="2">
        <dgm:presLayoutVars>
          <dgm:chMax val="0"/>
          <dgm:chPref val="0"/>
        </dgm:presLayoutVars>
      </dgm:prSet>
      <dgm:spPr/>
    </dgm:pt>
    <dgm:pt modelId="{B86E1F92-445E-4C7F-A1DF-CE62BE2A8097}" type="pres">
      <dgm:prSet presAssocID="{D61FB099-AE29-4562-966D-951BE0590B25}" presName="sibTrans" presStyleCnt="0"/>
      <dgm:spPr/>
    </dgm:pt>
    <dgm:pt modelId="{24D3A315-E287-485E-BFCF-DA09CEF1947D}" type="pres">
      <dgm:prSet presAssocID="{8ED61819-C78C-4D6B-97E4-60D79617DD3E}" presName="compNode" presStyleCnt="0"/>
      <dgm:spPr/>
    </dgm:pt>
    <dgm:pt modelId="{39470F88-51FC-46E0-9F22-DEC8A417CE3D}" type="pres">
      <dgm:prSet presAssocID="{8ED61819-C78C-4D6B-97E4-60D79617DD3E}" presName="bgRect" presStyleLbl="bgShp" presStyleIdx="1" presStyleCnt="2"/>
      <dgm:spPr/>
    </dgm:pt>
    <dgm:pt modelId="{18926197-30AB-40EF-94D1-C9296E4CBB6F}" type="pres">
      <dgm:prSet presAssocID="{8ED61819-C78C-4D6B-97E4-60D79617DD3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aba"/>
        </a:ext>
      </dgm:extLst>
    </dgm:pt>
    <dgm:pt modelId="{CFF84843-5498-464E-81FF-60D20317001C}" type="pres">
      <dgm:prSet presAssocID="{8ED61819-C78C-4D6B-97E4-60D79617DD3E}" presName="spaceRect" presStyleCnt="0"/>
      <dgm:spPr/>
    </dgm:pt>
    <dgm:pt modelId="{F40DAB04-A514-4DCA-A7FE-8EB71C9D08E2}" type="pres">
      <dgm:prSet presAssocID="{8ED61819-C78C-4D6B-97E4-60D79617DD3E}" presName="parTx" presStyleLbl="revTx" presStyleIdx="1" presStyleCnt="2">
        <dgm:presLayoutVars>
          <dgm:chMax val="0"/>
          <dgm:chPref val="0"/>
        </dgm:presLayoutVars>
      </dgm:prSet>
      <dgm:spPr/>
    </dgm:pt>
  </dgm:ptLst>
  <dgm:cxnLst>
    <dgm:cxn modelId="{D5F17220-EE42-4C2E-B869-5AC8DC823731}" srcId="{37973AAB-3C88-4A32-B882-6FB6E87CB454}" destId="{8ED61819-C78C-4D6B-97E4-60D79617DD3E}" srcOrd="1" destOrd="0" parTransId="{6696F7AF-4BD3-4DD1-9EBC-EEA79C9AD6D3}" sibTransId="{746A8E41-3971-4500-BBA2-249EE68F18AE}"/>
    <dgm:cxn modelId="{E9B677A4-39D9-41CE-A552-F92CFE8C33E0}" type="presOf" srcId="{8ED61819-C78C-4D6B-97E4-60D79617DD3E}" destId="{F40DAB04-A514-4DCA-A7FE-8EB71C9D08E2}" srcOrd="0" destOrd="0" presId="urn:microsoft.com/office/officeart/2018/2/layout/IconVerticalSolidList"/>
    <dgm:cxn modelId="{6AA36EE1-79D9-4400-97E9-0141B7330628}" srcId="{37973AAB-3C88-4A32-B882-6FB6E87CB454}" destId="{50E2A03C-20E8-4FB8-9917-540B03995E79}" srcOrd="0" destOrd="0" parTransId="{7F82A365-ECFC-4CC8-AAFB-315882F943D4}" sibTransId="{D61FB099-AE29-4562-966D-951BE0590B25}"/>
    <dgm:cxn modelId="{816588F2-BEF1-48B2-8561-5CB29152F181}" type="presOf" srcId="{37973AAB-3C88-4A32-B882-6FB6E87CB454}" destId="{437F2A91-4AD9-4528-8242-F5DA510D412A}" srcOrd="0" destOrd="0" presId="urn:microsoft.com/office/officeart/2018/2/layout/IconVerticalSolidList"/>
    <dgm:cxn modelId="{8D23CEF2-506B-4B24-9582-B4AFB8221E6B}" type="presOf" srcId="{50E2A03C-20E8-4FB8-9917-540B03995E79}" destId="{642BD35B-7833-43CB-B8EC-AECBF41BE60E}" srcOrd="0" destOrd="0" presId="urn:microsoft.com/office/officeart/2018/2/layout/IconVerticalSolidList"/>
    <dgm:cxn modelId="{AB5B42BF-60DE-451C-B212-672FF34B6420}" type="presParOf" srcId="{437F2A91-4AD9-4528-8242-F5DA510D412A}" destId="{85BF40EF-69C7-4606-A72A-26424FA3F4AA}" srcOrd="0" destOrd="0" presId="urn:microsoft.com/office/officeart/2018/2/layout/IconVerticalSolidList"/>
    <dgm:cxn modelId="{363446CD-6114-43D5-B2F4-617AC052C980}" type="presParOf" srcId="{85BF40EF-69C7-4606-A72A-26424FA3F4AA}" destId="{C989DBD3-F50E-43B1-AC30-927AA0BA4FBE}" srcOrd="0" destOrd="0" presId="urn:microsoft.com/office/officeart/2018/2/layout/IconVerticalSolidList"/>
    <dgm:cxn modelId="{DF3D27B9-7C6F-4818-A524-A432692792FD}" type="presParOf" srcId="{85BF40EF-69C7-4606-A72A-26424FA3F4AA}" destId="{8122E19E-CFC9-4971-9205-1C155CF8FA5D}" srcOrd="1" destOrd="0" presId="urn:microsoft.com/office/officeart/2018/2/layout/IconVerticalSolidList"/>
    <dgm:cxn modelId="{634B0D35-8AAE-426D-8755-F93DB787AE8E}" type="presParOf" srcId="{85BF40EF-69C7-4606-A72A-26424FA3F4AA}" destId="{CDACE30C-107C-434F-B887-72A9D38FEB8E}" srcOrd="2" destOrd="0" presId="urn:microsoft.com/office/officeart/2018/2/layout/IconVerticalSolidList"/>
    <dgm:cxn modelId="{810050CA-EB3C-4CE2-9C4B-8C88C2DDFCFB}" type="presParOf" srcId="{85BF40EF-69C7-4606-A72A-26424FA3F4AA}" destId="{642BD35B-7833-43CB-B8EC-AECBF41BE60E}" srcOrd="3" destOrd="0" presId="urn:microsoft.com/office/officeart/2018/2/layout/IconVerticalSolidList"/>
    <dgm:cxn modelId="{43574453-5726-43D9-AD0C-6582F65D77BD}" type="presParOf" srcId="{437F2A91-4AD9-4528-8242-F5DA510D412A}" destId="{B86E1F92-445E-4C7F-A1DF-CE62BE2A8097}" srcOrd="1" destOrd="0" presId="urn:microsoft.com/office/officeart/2018/2/layout/IconVerticalSolidList"/>
    <dgm:cxn modelId="{C0D25878-3150-49D2-A8DA-07662A02F8E6}" type="presParOf" srcId="{437F2A91-4AD9-4528-8242-F5DA510D412A}" destId="{24D3A315-E287-485E-BFCF-DA09CEF1947D}" srcOrd="2" destOrd="0" presId="urn:microsoft.com/office/officeart/2018/2/layout/IconVerticalSolidList"/>
    <dgm:cxn modelId="{B10D4FBF-E22C-4CAF-8B04-7A19CE3A73A8}" type="presParOf" srcId="{24D3A315-E287-485E-BFCF-DA09CEF1947D}" destId="{39470F88-51FC-46E0-9F22-DEC8A417CE3D}" srcOrd="0" destOrd="0" presId="urn:microsoft.com/office/officeart/2018/2/layout/IconVerticalSolidList"/>
    <dgm:cxn modelId="{8C5CE584-3E98-486F-9A0F-E20929AF61DB}" type="presParOf" srcId="{24D3A315-E287-485E-BFCF-DA09CEF1947D}" destId="{18926197-30AB-40EF-94D1-C9296E4CBB6F}" srcOrd="1" destOrd="0" presId="urn:microsoft.com/office/officeart/2018/2/layout/IconVerticalSolidList"/>
    <dgm:cxn modelId="{3A06D8D4-A307-4150-A97D-44C65FDB3EDE}" type="presParOf" srcId="{24D3A315-E287-485E-BFCF-DA09CEF1947D}" destId="{CFF84843-5498-464E-81FF-60D20317001C}" srcOrd="2" destOrd="0" presId="urn:microsoft.com/office/officeart/2018/2/layout/IconVerticalSolidList"/>
    <dgm:cxn modelId="{A54EAB69-5E82-43E1-AEC1-911A5EA225FC}" type="presParOf" srcId="{24D3A315-E287-485E-BFCF-DA09CEF1947D}" destId="{F40DAB04-A514-4DCA-A7FE-8EB71C9D08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15BCD7-D611-4B49-A62C-1ADEB3D78750}"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ACF77F5-6F21-4CB1-A30B-8EF563596230}">
      <dgm:prSet/>
      <dgm:spPr/>
      <dgm:t>
        <a:bodyPr/>
        <a:lstStyle/>
        <a:p>
          <a:r>
            <a:rPr lang="tr-TR"/>
            <a:t>Kendim</a:t>
          </a:r>
          <a:endParaRPr lang="en-US"/>
        </a:p>
      </dgm:t>
    </dgm:pt>
    <dgm:pt modelId="{3305B4D9-8F81-4F4B-8815-3B165ED01B0B}" type="parTrans" cxnId="{70F81C8F-FA7E-47B4-B0AE-4AB03726E846}">
      <dgm:prSet/>
      <dgm:spPr/>
      <dgm:t>
        <a:bodyPr/>
        <a:lstStyle/>
        <a:p>
          <a:endParaRPr lang="en-US"/>
        </a:p>
      </dgm:t>
    </dgm:pt>
    <dgm:pt modelId="{6DB99271-7D04-4801-8712-6603836CA457}" type="sibTrans" cxnId="{70F81C8F-FA7E-47B4-B0AE-4AB03726E846}">
      <dgm:prSet/>
      <dgm:spPr/>
      <dgm:t>
        <a:bodyPr/>
        <a:lstStyle/>
        <a:p>
          <a:endParaRPr lang="en-US"/>
        </a:p>
      </dgm:t>
    </dgm:pt>
    <dgm:pt modelId="{42B89827-3DFD-4C68-A406-F3FE9219931D}">
      <dgm:prSet/>
      <dgm:spPr/>
      <dgm:t>
        <a:bodyPr/>
        <a:lstStyle/>
        <a:p>
          <a:r>
            <a:rPr lang="tr-TR"/>
            <a:t>Ailem</a:t>
          </a:r>
          <a:endParaRPr lang="en-US"/>
        </a:p>
      </dgm:t>
    </dgm:pt>
    <dgm:pt modelId="{7A280973-C15C-4A05-883A-9D23DABED9CB}" type="parTrans" cxnId="{040C5EDD-F39A-4368-8EC1-EF3AD93501E2}">
      <dgm:prSet/>
      <dgm:spPr/>
      <dgm:t>
        <a:bodyPr/>
        <a:lstStyle/>
        <a:p>
          <a:endParaRPr lang="en-US"/>
        </a:p>
      </dgm:t>
    </dgm:pt>
    <dgm:pt modelId="{66DDF4D2-5E45-4BD7-9FF4-39DF0E1A4BF4}" type="sibTrans" cxnId="{040C5EDD-F39A-4368-8EC1-EF3AD93501E2}">
      <dgm:prSet/>
      <dgm:spPr/>
      <dgm:t>
        <a:bodyPr/>
        <a:lstStyle/>
        <a:p>
          <a:endParaRPr lang="en-US"/>
        </a:p>
      </dgm:t>
    </dgm:pt>
    <dgm:pt modelId="{3FB739B4-B9FE-4268-8594-ED439BBD1B51}">
      <dgm:prSet/>
      <dgm:spPr/>
      <dgm:t>
        <a:bodyPr/>
        <a:lstStyle/>
        <a:p>
          <a:r>
            <a:rPr lang="tr-TR"/>
            <a:t>Arkadaşlıklarım</a:t>
          </a:r>
          <a:endParaRPr lang="en-US"/>
        </a:p>
      </dgm:t>
    </dgm:pt>
    <dgm:pt modelId="{58E39E60-C448-43E0-BDA8-AB27FF5B4F44}" type="parTrans" cxnId="{CFA81B65-31DB-4E56-A608-7F9949DAAEFD}">
      <dgm:prSet/>
      <dgm:spPr/>
      <dgm:t>
        <a:bodyPr/>
        <a:lstStyle/>
        <a:p>
          <a:endParaRPr lang="en-US"/>
        </a:p>
      </dgm:t>
    </dgm:pt>
    <dgm:pt modelId="{D4F67040-3739-4B8B-8843-56D66E0DED4E}" type="sibTrans" cxnId="{CFA81B65-31DB-4E56-A608-7F9949DAAEFD}">
      <dgm:prSet/>
      <dgm:spPr/>
      <dgm:t>
        <a:bodyPr/>
        <a:lstStyle/>
        <a:p>
          <a:endParaRPr lang="en-US"/>
        </a:p>
      </dgm:t>
    </dgm:pt>
    <dgm:pt modelId="{FE940644-1DF6-41B1-93B5-7AA8332F17C3}">
      <dgm:prSet/>
      <dgm:spPr/>
      <dgm:t>
        <a:bodyPr/>
        <a:lstStyle/>
        <a:p>
          <a:r>
            <a:rPr lang="tr-TR"/>
            <a:t>Kariyerim</a:t>
          </a:r>
          <a:endParaRPr lang="en-US"/>
        </a:p>
      </dgm:t>
    </dgm:pt>
    <dgm:pt modelId="{6B209C5C-3524-428B-ACB4-8D3EF27E5E20}" type="parTrans" cxnId="{CD331845-7BA7-4DFC-A552-7615CCA95AA3}">
      <dgm:prSet/>
      <dgm:spPr/>
      <dgm:t>
        <a:bodyPr/>
        <a:lstStyle/>
        <a:p>
          <a:endParaRPr lang="en-US"/>
        </a:p>
      </dgm:t>
    </dgm:pt>
    <dgm:pt modelId="{A80C4013-B10C-4E78-9E84-97D99D4EF805}" type="sibTrans" cxnId="{CD331845-7BA7-4DFC-A552-7615CCA95AA3}">
      <dgm:prSet/>
      <dgm:spPr/>
      <dgm:t>
        <a:bodyPr/>
        <a:lstStyle/>
        <a:p>
          <a:endParaRPr lang="en-US"/>
        </a:p>
      </dgm:t>
    </dgm:pt>
    <dgm:pt modelId="{18C652A5-94A0-47A1-9953-43ADC12C768F}">
      <dgm:prSet/>
      <dgm:spPr/>
      <dgm:t>
        <a:bodyPr/>
        <a:lstStyle/>
        <a:p>
          <a:r>
            <a:rPr lang="tr-TR"/>
            <a:t>Finansal Durumum</a:t>
          </a:r>
          <a:endParaRPr lang="en-US"/>
        </a:p>
      </dgm:t>
    </dgm:pt>
    <dgm:pt modelId="{C4F3757B-689E-46E7-BA96-0AB16579048B}" type="parTrans" cxnId="{3DF33A88-C2A7-4319-ADB0-4D2211807282}">
      <dgm:prSet/>
      <dgm:spPr/>
      <dgm:t>
        <a:bodyPr/>
        <a:lstStyle/>
        <a:p>
          <a:endParaRPr lang="en-US"/>
        </a:p>
      </dgm:t>
    </dgm:pt>
    <dgm:pt modelId="{426FB9E7-4700-46A5-8094-51E7B9B9C34C}" type="sibTrans" cxnId="{3DF33A88-C2A7-4319-ADB0-4D2211807282}">
      <dgm:prSet/>
      <dgm:spPr/>
      <dgm:t>
        <a:bodyPr/>
        <a:lstStyle/>
        <a:p>
          <a:endParaRPr lang="en-US"/>
        </a:p>
      </dgm:t>
    </dgm:pt>
    <dgm:pt modelId="{353F8C2F-1C9B-4396-A103-A63B4D378EE2}">
      <dgm:prSet/>
      <dgm:spPr/>
      <dgm:t>
        <a:bodyPr/>
        <a:lstStyle/>
        <a:p>
          <a:r>
            <a:rPr lang="tr-TR"/>
            <a:t>Sağlığım</a:t>
          </a:r>
          <a:endParaRPr lang="en-US"/>
        </a:p>
      </dgm:t>
    </dgm:pt>
    <dgm:pt modelId="{E155C37D-2FCC-41C6-839C-2728CEB300F2}" type="parTrans" cxnId="{E00DE613-E61D-4095-BB54-7E2379711923}">
      <dgm:prSet/>
      <dgm:spPr/>
      <dgm:t>
        <a:bodyPr/>
        <a:lstStyle/>
        <a:p>
          <a:endParaRPr lang="en-US"/>
        </a:p>
      </dgm:t>
    </dgm:pt>
    <dgm:pt modelId="{0045D299-224C-44A6-B6FB-B1B03BA693CF}" type="sibTrans" cxnId="{E00DE613-E61D-4095-BB54-7E2379711923}">
      <dgm:prSet/>
      <dgm:spPr/>
      <dgm:t>
        <a:bodyPr/>
        <a:lstStyle/>
        <a:p>
          <a:endParaRPr lang="en-US"/>
        </a:p>
      </dgm:t>
    </dgm:pt>
    <dgm:pt modelId="{B39D1617-256B-4F7B-B0FA-86DFA5277808}">
      <dgm:prSet/>
      <dgm:spPr/>
      <dgm:t>
        <a:bodyPr/>
        <a:lstStyle/>
        <a:p>
          <a:r>
            <a:rPr lang="tr-TR"/>
            <a:t>Toplumsal Durumum</a:t>
          </a:r>
          <a:endParaRPr lang="en-US"/>
        </a:p>
      </dgm:t>
    </dgm:pt>
    <dgm:pt modelId="{9CB12F9B-A650-4006-AA66-4BEB6CD529E4}" type="parTrans" cxnId="{5CA31B52-12F2-4B08-AF00-0A351692AAC8}">
      <dgm:prSet/>
      <dgm:spPr/>
      <dgm:t>
        <a:bodyPr/>
        <a:lstStyle/>
        <a:p>
          <a:endParaRPr lang="en-US"/>
        </a:p>
      </dgm:t>
    </dgm:pt>
    <dgm:pt modelId="{D099D21C-880E-401E-850F-8407F2879A36}" type="sibTrans" cxnId="{5CA31B52-12F2-4B08-AF00-0A351692AAC8}">
      <dgm:prSet/>
      <dgm:spPr/>
      <dgm:t>
        <a:bodyPr/>
        <a:lstStyle/>
        <a:p>
          <a:endParaRPr lang="en-US"/>
        </a:p>
      </dgm:t>
    </dgm:pt>
    <dgm:pt modelId="{4A50267D-F4AB-4F35-BEEC-9CCA563D33AA}">
      <dgm:prSet/>
      <dgm:spPr/>
      <dgm:t>
        <a:bodyPr/>
        <a:lstStyle/>
        <a:p>
          <a:r>
            <a:rPr lang="tr-TR"/>
            <a:t>Ruhsal Durumum</a:t>
          </a:r>
          <a:endParaRPr lang="en-US"/>
        </a:p>
      </dgm:t>
    </dgm:pt>
    <dgm:pt modelId="{68E85581-2134-4CFE-9F4A-578D5942ED31}" type="parTrans" cxnId="{9452D08E-DC9F-43F1-B87E-31A300491E4C}">
      <dgm:prSet/>
      <dgm:spPr/>
      <dgm:t>
        <a:bodyPr/>
        <a:lstStyle/>
        <a:p>
          <a:endParaRPr lang="en-US"/>
        </a:p>
      </dgm:t>
    </dgm:pt>
    <dgm:pt modelId="{BC2BDA9F-9FF4-4823-8E01-9CDE610CFD0F}" type="sibTrans" cxnId="{9452D08E-DC9F-43F1-B87E-31A300491E4C}">
      <dgm:prSet/>
      <dgm:spPr/>
      <dgm:t>
        <a:bodyPr/>
        <a:lstStyle/>
        <a:p>
          <a:endParaRPr lang="en-US"/>
        </a:p>
      </dgm:t>
    </dgm:pt>
    <dgm:pt modelId="{860DBFFC-58F6-4DD9-B792-77E242D67628}" type="pres">
      <dgm:prSet presAssocID="{3315BCD7-D611-4B49-A62C-1ADEB3D78750}" presName="Name0" presStyleCnt="0">
        <dgm:presLayoutVars>
          <dgm:dir/>
          <dgm:animLvl val="lvl"/>
          <dgm:resizeHandles val="exact"/>
        </dgm:presLayoutVars>
      </dgm:prSet>
      <dgm:spPr/>
    </dgm:pt>
    <dgm:pt modelId="{9C689F40-AAD2-4B3B-B366-B961F7F3F580}" type="pres">
      <dgm:prSet presAssocID="{FACF77F5-6F21-4CB1-A30B-8EF563596230}" presName="linNode" presStyleCnt="0"/>
      <dgm:spPr/>
    </dgm:pt>
    <dgm:pt modelId="{42CB10E1-C64E-42A5-8467-D72C9653DD54}" type="pres">
      <dgm:prSet presAssocID="{FACF77F5-6F21-4CB1-A30B-8EF563596230}" presName="parentText" presStyleLbl="node1" presStyleIdx="0" presStyleCnt="8">
        <dgm:presLayoutVars>
          <dgm:chMax val="1"/>
          <dgm:bulletEnabled val="1"/>
        </dgm:presLayoutVars>
      </dgm:prSet>
      <dgm:spPr/>
    </dgm:pt>
    <dgm:pt modelId="{8717B3E9-F8C6-4BBD-831B-ADD816034A9D}" type="pres">
      <dgm:prSet presAssocID="{6DB99271-7D04-4801-8712-6603836CA457}" presName="sp" presStyleCnt="0"/>
      <dgm:spPr/>
    </dgm:pt>
    <dgm:pt modelId="{760F4B1E-5B9B-49C9-9D33-94E7CE0F1EB7}" type="pres">
      <dgm:prSet presAssocID="{42B89827-3DFD-4C68-A406-F3FE9219931D}" presName="linNode" presStyleCnt="0"/>
      <dgm:spPr/>
    </dgm:pt>
    <dgm:pt modelId="{585C5773-9E2A-46C2-B468-A4E210CAD148}" type="pres">
      <dgm:prSet presAssocID="{42B89827-3DFD-4C68-A406-F3FE9219931D}" presName="parentText" presStyleLbl="node1" presStyleIdx="1" presStyleCnt="8">
        <dgm:presLayoutVars>
          <dgm:chMax val="1"/>
          <dgm:bulletEnabled val="1"/>
        </dgm:presLayoutVars>
      </dgm:prSet>
      <dgm:spPr/>
    </dgm:pt>
    <dgm:pt modelId="{41D3CC8F-4A6A-4FB3-BAF6-34CFEC9BF6FE}" type="pres">
      <dgm:prSet presAssocID="{66DDF4D2-5E45-4BD7-9FF4-39DF0E1A4BF4}" presName="sp" presStyleCnt="0"/>
      <dgm:spPr/>
    </dgm:pt>
    <dgm:pt modelId="{37F0731D-1128-4B49-A346-B4E30E184B62}" type="pres">
      <dgm:prSet presAssocID="{3FB739B4-B9FE-4268-8594-ED439BBD1B51}" presName="linNode" presStyleCnt="0"/>
      <dgm:spPr/>
    </dgm:pt>
    <dgm:pt modelId="{E1F407EF-3DE6-4C64-B83D-70D32962F06A}" type="pres">
      <dgm:prSet presAssocID="{3FB739B4-B9FE-4268-8594-ED439BBD1B51}" presName="parentText" presStyleLbl="node1" presStyleIdx="2" presStyleCnt="8">
        <dgm:presLayoutVars>
          <dgm:chMax val="1"/>
          <dgm:bulletEnabled val="1"/>
        </dgm:presLayoutVars>
      </dgm:prSet>
      <dgm:spPr/>
    </dgm:pt>
    <dgm:pt modelId="{EE9DC8E7-B6BB-4D59-9A81-28C411E521F9}" type="pres">
      <dgm:prSet presAssocID="{D4F67040-3739-4B8B-8843-56D66E0DED4E}" presName="sp" presStyleCnt="0"/>
      <dgm:spPr/>
    </dgm:pt>
    <dgm:pt modelId="{D8D519AB-F6DD-45DB-9A6C-836A6CEF7D56}" type="pres">
      <dgm:prSet presAssocID="{FE940644-1DF6-41B1-93B5-7AA8332F17C3}" presName="linNode" presStyleCnt="0"/>
      <dgm:spPr/>
    </dgm:pt>
    <dgm:pt modelId="{E7B54D0E-613B-4EEB-809A-A0B914E95758}" type="pres">
      <dgm:prSet presAssocID="{FE940644-1DF6-41B1-93B5-7AA8332F17C3}" presName="parentText" presStyleLbl="node1" presStyleIdx="3" presStyleCnt="8">
        <dgm:presLayoutVars>
          <dgm:chMax val="1"/>
          <dgm:bulletEnabled val="1"/>
        </dgm:presLayoutVars>
      </dgm:prSet>
      <dgm:spPr/>
    </dgm:pt>
    <dgm:pt modelId="{8126D61A-8AB0-4BCE-B872-6E632871CE22}" type="pres">
      <dgm:prSet presAssocID="{A80C4013-B10C-4E78-9E84-97D99D4EF805}" presName="sp" presStyleCnt="0"/>
      <dgm:spPr/>
    </dgm:pt>
    <dgm:pt modelId="{178CF50E-B8AA-4519-B006-927166FC4810}" type="pres">
      <dgm:prSet presAssocID="{18C652A5-94A0-47A1-9953-43ADC12C768F}" presName="linNode" presStyleCnt="0"/>
      <dgm:spPr/>
    </dgm:pt>
    <dgm:pt modelId="{2C7D02E0-2E6C-412F-8D29-83181F113E34}" type="pres">
      <dgm:prSet presAssocID="{18C652A5-94A0-47A1-9953-43ADC12C768F}" presName="parentText" presStyleLbl="node1" presStyleIdx="4" presStyleCnt="8">
        <dgm:presLayoutVars>
          <dgm:chMax val="1"/>
          <dgm:bulletEnabled val="1"/>
        </dgm:presLayoutVars>
      </dgm:prSet>
      <dgm:spPr/>
    </dgm:pt>
    <dgm:pt modelId="{E43BE4F4-FC4E-45EC-92C9-5DE4C39FAD88}" type="pres">
      <dgm:prSet presAssocID="{426FB9E7-4700-46A5-8094-51E7B9B9C34C}" presName="sp" presStyleCnt="0"/>
      <dgm:spPr/>
    </dgm:pt>
    <dgm:pt modelId="{8B86CBBC-B680-4165-ABC0-ADAFDC51740A}" type="pres">
      <dgm:prSet presAssocID="{353F8C2F-1C9B-4396-A103-A63B4D378EE2}" presName="linNode" presStyleCnt="0"/>
      <dgm:spPr/>
    </dgm:pt>
    <dgm:pt modelId="{880B26C0-D5A7-4647-B39A-861F380E1318}" type="pres">
      <dgm:prSet presAssocID="{353F8C2F-1C9B-4396-A103-A63B4D378EE2}" presName="parentText" presStyleLbl="node1" presStyleIdx="5" presStyleCnt="8">
        <dgm:presLayoutVars>
          <dgm:chMax val="1"/>
          <dgm:bulletEnabled val="1"/>
        </dgm:presLayoutVars>
      </dgm:prSet>
      <dgm:spPr/>
    </dgm:pt>
    <dgm:pt modelId="{826520E4-2A65-4935-813B-F2AA79411CF8}" type="pres">
      <dgm:prSet presAssocID="{0045D299-224C-44A6-B6FB-B1B03BA693CF}" presName="sp" presStyleCnt="0"/>
      <dgm:spPr/>
    </dgm:pt>
    <dgm:pt modelId="{EF898E19-E01F-4542-BC7D-C46F445C0464}" type="pres">
      <dgm:prSet presAssocID="{B39D1617-256B-4F7B-B0FA-86DFA5277808}" presName="linNode" presStyleCnt="0"/>
      <dgm:spPr/>
    </dgm:pt>
    <dgm:pt modelId="{4CBEBA6E-4F99-4352-9CD4-55F98EC258EA}" type="pres">
      <dgm:prSet presAssocID="{B39D1617-256B-4F7B-B0FA-86DFA5277808}" presName="parentText" presStyleLbl="node1" presStyleIdx="6" presStyleCnt="8">
        <dgm:presLayoutVars>
          <dgm:chMax val="1"/>
          <dgm:bulletEnabled val="1"/>
        </dgm:presLayoutVars>
      </dgm:prSet>
      <dgm:spPr/>
    </dgm:pt>
    <dgm:pt modelId="{7F154227-FCF8-4874-A6AA-996A08DDCEC5}" type="pres">
      <dgm:prSet presAssocID="{D099D21C-880E-401E-850F-8407F2879A36}" presName="sp" presStyleCnt="0"/>
      <dgm:spPr/>
    </dgm:pt>
    <dgm:pt modelId="{8BA6F711-FB70-468B-9D16-12C5510B3A4C}" type="pres">
      <dgm:prSet presAssocID="{4A50267D-F4AB-4F35-BEEC-9CCA563D33AA}" presName="linNode" presStyleCnt="0"/>
      <dgm:spPr/>
    </dgm:pt>
    <dgm:pt modelId="{CD3CFC5F-C95C-4DC2-AE91-4F4A5ABAEE16}" type="pres">
      <dgm:prSet presAssocID="{4A50267D-F4AB-4F35-BEEC-9CCA563D33AA}" presName="parentText" presStyleLbl="node1" presStyleIdx="7" presStyleCnt="8">
        <dgm:presLayoutVars>
          <dgm:chMax val="1"/>
          <dgm:bulletEnabled val="1"/>
        </dgm:presLayoutVars>
      </dgm:prSet>
      <dgm:spPr/>
    </dgm:pt>
  </dgm:ptLst>
  <dgm:cxnLst>
    <dgm:cxn modelId="{E00DE613-E61D-4095-BB54-7E2379711923}" srcId="{3315BCD7-D611-4B49-A62C-1ADEB3D78750}" destId="{353F8C2F-1C9B-4396-A103-A63B4D378EE2}" srcOrd="5" destOrd="0" parTransId="{E155C37D-2FCC-41C6-839C-2728CEB300F2}" sibTransId="{0045D299-224C-44A6-B6FB-B1B03BA693CF}"/>
    <dgm:cxn modelId="{2DDDAC1C-7DA7-4FC9-B4B4-1DB48F05F4B6}" type="presOf" srcId="{42B89827-3DFD-4C68-A406-F3FE9219931D}" destId="{585C5773-9E2A-46C2-B468-A4E210CAD148}" srcOrd="0" destOrd="0" presId="urn:microsoft.com/office/officeart/2005/8/layout/vList5"/>
    <dgm:cxn modelId="{CD331845-7BA7-4DFC-A552-7615CCA95AA3}" srcId="{3315BCD7-D611-4B49-A62C-1ADEB3D78750}" destId="{FE940644-1DF6-41B1-93B5-7AA8332F17C3}" srcOrd="3" destOrd="0" parTransId="{6B209C5C-3524-428B-ACB4-8D3EF27E5E20}" sibTransId="{A80C4013-B10C-4E78-9E84-97D99D4EF805}"/>
    <dgm:cxn modelId="{CFA81B65-31DB-4E56-A608-7F9949DAAEFD}" srcId="{3315BCD7-D611-4B49-A62C-1ADEB3D78750}" destId="{3FB739B4-B9FE-4268-8594-ED439BBD1B51}" srcOrd="2" destOrd="0" parTransId="{58E39E60-C448-43E0-BDA8-AB27FF5B4F44}" sibTransId="{D4F67040-3739-4B8B-8843-56D66E0DED4E}"/>
    <dgm:cxn modelId="{5CA31B52-12F2-4B08-AF00-0A351692AAC8}" srcId="{3315BCD7-D611-4B49-A62C-1ADEB3D78750}" destId="{B39D1617-256B-4F7B-B0FA-86DFA5277808}" srcOrd="6" destOrd="0" parTransId="{9CB12F9B-A650-4006-AA66-4BEB6CD529E4}" sibTransId="{D099D21C-880E-401E-850F-8407F2879A36}"/>
    <dgm:cxn modelId="{F66A3F57-1578-416A-8166-C012EE73888D}" type="presOf" srcId="{353F8C2F-1C9B-4396-A103-A63B4D378EE2}" destId="{880B26C0-D5A7-4647-B39A-861F380E1318}" srcOrd="0" destOrd="0" presId="urn:microsoft.com/office/officeart/2005/8/layout/vList5"/>
    <dgm:cxn modelId="{3DF33A88-C2A7-4319-ADB0-4D2211807282}" srcId="{3315BCD7-D611-4B49-A62C-1ADEB3D78750}" destId="{18C652A5-94A0-47A1-9953-43ADC12C768F}" srcOrd="4" destOrd="0" parTransId="{C4F3757B-689E-46E7-BA96-0AB16579048B}" sibTransId="{426FB9E7-4700-46A5-8094-51E7B9B9C34C}"/>
    <dgm:cxn modelId="{624D708B-D7D3-485F-BC1B-B7A2C9217E7B}" type="presOf" srcId="{3315BCD7-D611-4B49-A62C-1ADEB3D78750}" destId="{860DBFFC-58F6-4DD9-B792-77E242D67628}" srcOrd="0" destOrd="0" presId="urn:microsoft.com/office/officeart/2005/8/layout/vList5"/>
    <dgm:cxn modelId="{9452D08E-DC9F-43F1-B87E-31A300491E4C}" srcId="{3315BCD7-D611-4B49-A62C-1ADEB3D78750}" destId="{4A50267D-F4AB-4F35-BEEC-9CCA563D33AA}" srcOrd="7" destOrd="0" parTransId="{68E85581-2134-4CFE-9F4A-578D5942ED31}" sibTransId="{BC2BDA9F-9FF4-4823-8E01-9CDE610CFD0F}"/>
    <dgm:cxn modelId="{70F81C8F-FA7E-47B4-B0AE-4AB03726E846}" srcId="{3315BCD7-D611-4B49-A62C-1ADEB3D78750}" destId="{FACF77F5-6F21-4CB1-A30B-8EF563596230}" srcOrd="0" destOrd="0" parTransId="{3305B4D9-8F81-4F4B-8815-3B165ED01B0B}" sibTransId="{6DB99271-7D04-4801-8712-6603836CA457}"/>
    <dgm:cxn modelId="{E3243DCE-AD68-46D6-9C94-257E76FBD2C4}" type="presOf" srcId="{3FB739B4-B9FE-4268-8594-ED439BBD1B51}" destId="{E1F407EF-3DE6-4C64-B83D-70D32962F06A}" srcOrd="0" destOrd="0" presId="urn:microsoft.com/office/officeart/2005/8/layout/vList5"/>
    <dgm:cxn modelId="{B66E88D7-1B33-499B-8530-C973608E01EA}" type="presOf" srcId="{FACF77F5-6F21-4CB1-A30B-8EF563596230}" destId="{42CB10E1-C64E-42A5-8467-D72C9653DD54}" srcOrd="0" destOrd="0" presId="urn:microsoft.com/office/officeart/2005/8/layout/vList5"/>
    <dgm:cxn modelId="{29D7CBDA-9540-465B-A3BD-63D0ACF6E33A}" type="presOf" srcId="{18C652A5-94A0-47A1-9953-43ADC12C768F}" destId="{2C7D02E0-2E6C-412F-8D29-83181F113E34}" srcOrd="0" destOrd="0" presId="urn:microsoft.com/office/officeart/2005/8/layout/vList5"/>
    <dgm:cxn modelId="{E6BE3DDB-2EC3-4F08-996E-FF87C8D0384F}" type="presOf" srcId="{B39D1617-256B-4F7B-B0FA-86DFA5277808}" destId="{4CBEBA6E-4F99-4352-9CD4-55F98EC258EA}" srcOrd="0" destOrd="0" presId="urn:microsoft.com/office/officeart/2005/8/layout/vList5"/>
    <dgm:cxn modelId="{040C5EDD-F39A-4368-8EC1-EF3AD93501E2}" srcId="{3315BCD7-D611-4B49-A62C-1ADEB3D78750}" destId="{42B89827-3DFD-4C68-A406-F3FE9219931D}" srcOrd="1" destOrd="0" parTransId="{7A280973-C15C-4A05-883A-9D23DABED9CB}" sibTransId="{66DDF4D2-5E45-4BD7-9FF4-39DF0E1A4BF4}"/>
    <dgm:cxn modelId="{718009EF-1C4B-4DDC-854E-F93A2CF45777}" type="presOf" srcId="{FE940644-1DF6-41B1-93B5-7AA8332F17C3}" destId="{E7B54D0E-613B-4EEB-809A-A0B914E95758}" srcOrd="0" destOrd="0" presId="urn:microsoft.com/office/officeart/2005/8/layout/vList5"/>
    <dgm:cxn modelId="{C82F95F6-879C-4C1C-BF50-2DF4F29BD3F6}" type="presOf" srcId="{4A50267D-F4AB-4F35-BEEC-9CCA563D33AA}" destId="{CD3CFC5F-C95C-4DC2-AE91-4F4A5ABAEE16}" srcOrd="0" destOrd="0" presId="urn:microsoft.com/office/officeart/2005/8/layout/vList5"/>
    <dgm:cxn modelId="{C26CA436-A865-4F19-AD0F-A7EE8651779E}" type="presParOf" srcId="{860DBFFC-58F6-4DD9-B792-77E242D67628}" destId="{9C689F40-AAD2-4B3B-B366-B961F7F3F580}" srcOrd="0" destOrd="0" presId="urn:microsoft.com/office/officeart/2005/8/layout/vList5"/>
    <dgm:cxn modelId="{88B4D9C7-A255-4950-88EA-5B2EDABE7DBA}" type="presParOf" srcId="{9C689F40-AAD2-4B3B-B366-B961F7F3F580}" destId="{42CB10E1-C64E-42A5-8467-D72C9653DD54}" srcOrd="0" destOrd="0" presId="urn:microsoft.com/office/officeart/2005/8/layout/vList5"/>
    <dgm:cxn modelId="{DEEE58E3-055F-4009-987E-02F8C7A8C5B6}" type="presParOf" srcId="{860DBFFC-58F6-4DD9-B792-77E242D67628}" destId="{8717B3E9-F8C6-4BBD-831B-ADD816034A9D}" srcOrd="1" destOrd="0" presId="urn:microsoft.com/office/officeart/2005/8/layout/vList5"/>
    <dgm:cxn modelId="{B6B043AE-8737-4954-BDB4-7095FB6C6B1D}" type="presParOf" srcId="{860DBFFC-58F6-4DD9-B792-77E242D67628}" destId="{760F4B1E-5B9B-49C9-9D33-94E7CE0F1EB7}" srcOrd="2" destOrd="0" presId="urn:microsoft.com/office/officeart/2005/8/layout/vList5"/>
    <dgm:cxn modelId="{23AEC30E-D8E8-4C39-947C-F540EDBD3CF6}" type="presParOf" srcId="{760F4B1E-5B9B-49C9-9D33-94E7CE0F1EB7}" destId="{585C5773-9E2A-46C2-B468-A4E210CAD148}" srcOrd="0" destOrd="0" presId="urn:microsoft.com/office/officeart/2005/8/layout/vList5"/>
    <dgm:cxn modelId="{6101DB7B-7457-4972-B892-4D32FF559C2F}" type="presParOf" srcId="{860DBFFC-58F6-4DD9-B792-77E242D67628}" destId="{41D3CC8F-4A6A-4FB3-BAF6-34CFEC9BF6FE}" srcOrd="3" destOrd="0" presId="urn:microsoft.com/office/officeart/2005/8/layout/vList5"/>
    <dgm:cxn modelId="{36ED330D-73D4-4036-BEAC-946364D33C85}" type="presParOf" srcId="{860DBFFC-58F6-4DD9-B792-77E242D67628}" destId="{37F0731D-1128-4B49-A346-B4E30E184B62}" srcOrd="4" destOrd="0" presId="urn:microsoft.com/office/officeart/2005/8/layout/vList5"/>
    <dgm:cxn modelId="{28D448F5-45C8-4392-AEEB-09433D6B7AE3}" type="presParOf" srcId="{37F0731D-1128-4B49-A346-B4E30E184B62}" destId="{E1F407EF-3DE6-4C64-B83D-70D32962F06A}" srcOrd="0" destOrd="0" presId="urn:microsoft.com/office/officeart/2005/8/layout/vList5"/>
    <dgm:cxn modelId="{CEC3F0E3-5B8D-47C7-9561-CF40499B5BDA}" type="presParOf" srcId="{860DBFFC-58F6-4DD9-B792-77E242D67628}" destId="{EE9DC8E7-B6BB-4D59-9A81-28C411E521F9}" srcOrd="5" destOrd="0" presId="urn:microsoft.com/office/officeart/2005/8/layout/vList5"/>
    <dgm:cxn modelId="{A4E6EF1B-E93D-4643-8136-B47F0AF0E3E2}" type="presParOf" srcId="{860DBFFC-58F6-4DD9-B792-77E242D67628}" destId="{D8D519AB-F6DD-45DB-9A6C-836A6CEF7D56}" srcOrd="6" destOrd="0" presId="urn:microsoft.com/office/officeart/2005/8/layout/vList5"/>
    <dgm:cxn modelId="{0D2F84AD-2296-4693-AB29-E54BEC908A5B}" type="presParOf" srcId="{D8D519AB-F6DD-45DB-9A6C-836A6CEF7D56}" destId="{E7B54D0E-613B-4EEB-809A-A0B914E95758}" srcOrd="0" destOrd="0" presId="urn:microsoft.com/office/officeart/2005/8/layout/vList5"/>
    <dgm:cxn modelId="{697BB2B8-3CF2-4588-91B9-7743910F8041}" type="presParOf" srcId="{860DBFFC-58F6-4DD9-B792-77E242D67628}" destId="{8126D61A-8AB0-4BCE-B872-6E632871CE22}" srcOrd="7" destOrd="0" presId="urn:microsoft.com/office/officeart/2005/8/layout/vList5"/>
    <dgm:cxn modelId="{61BD0496-33D9-4F83-93FD-4B09A4900761}" type="presParOf" srcId="{860DBFFC-58F6-4DD9-B792-77E242D67628}" destId="{178CF50E-B8AA-4519-B006-927166FC4810}" srcOrd="8" destOrd="0" presId="urn:microsoft.com/office/officeart/2005/8/layout/vList5"/>
    <dgm:cxn modelId="{7C5EBAED-D783-492C-A2B1-76C59C776956}" type="presParOf" srcId="{178CF50E-B8AA-4519-B006-927166FC4810}" destId="{2C7D02E0-2E6C-412F-8D29-83181F113E34}" srcOrd="0" destOrd="0" presId="urn:microsoft.com/office/officeart/2005/8/layout/vList5"/>
    <dgm:cxn modelId="{F568E46B-7209-4436-9B86-58256AA49357}" type="presParOf" srcId="{860DBFFC-58F6-4DD9-B792-77E242D67628}" destId="{E43BE4F4-FC4E-45EC-92C9-5DE4C39FAD88}" srcOrd="9" destOrd="0" presId="urn:microsoft.com/office/officeart/2005/8/layout/vList5"/>
    <dgm:cxn modelId="{2B93C589-75CD-47D9-B1B5-C2D249A7820D}" type="presParOf" srcId="{860DBFFC-58F6-4DD9-B792-77E242D67628}" destId="{8B86CBBC-B680-4165-ABC0-ADAFDC51740A}" srcOrd="10" destOrd="0" presId="urn:microsoft.com/office/officeart/2005/8/layout/vList5"/>
    <dgm:cxn modelId="{9EF90FFA-6921-4CC7-A7DD-1F9769ECD9C6}" type="presParOf" srcId="{8B86CBBC-B680-4165-ABC0-ADAFDC51740A}" destId="{880B26C0-D5A7-4647-B39A-861F380E1318}" srcOrd="0" destOrd="0" presId="urn:microsoft.com/office/officeart/2005/8/layout/vList5"/>
    <dgm:cxn modelId="{A4A0C74D-710E-4007-B09D-FB09702010A1}" type="presParOf" srcId="{860DBFFC-58F6-4DD9-B792-77E242D67628}" destId="{826520E4-2A65-4935-813B-F2AA79411CF8}" srcOrd="11" destOrd="0" presId="urn:microsoft.com/office/officeart/2005/8/layout/vList5"/>
    <dgm:cxn modelId="{AE8FB28D-042A-47C3-930E-8206FEC9D577}" type="presParOf" srcId="{860DBFFC-58F6-4DD9-B792-77E242D67628}" destId="{EF898E19-E01F-4542-BC7D-C46F445C0464}" srcOrd="12" destOrd="0" presId="urn:microsoft.com/office/officeart/2005/8/layout/vList5"/>
    <dgm:cxn modelId="{9CB6E6E9-639E-4B47-A079-963967743AB8}" type="presParOf" srcId="{EF898E19-E01F-4542-BC7D-C46F445C0464}" destId="{4CBEBA6E-4F99-4352-9CD4-55F98EC258EA}" srcOrd="0" destOrd="0" presId="urn:microsoft.com/office/officeart/2005/8/layout/vList5"/>
    <dgm:cxn modelId="{7B5B10C1-843F-43D2-8561-5A8BA34A1B6F}" type="presParOf" srcId="{860DBFFC-58F6-4DD9-B792-77E242D67628}" destId="{7F154227-FCF8-4874-A6AA-996A08DDCEC5}" srcOrd="13" destOrd="0" presId="urn:microsoft.com/office/officeart/2005/8/layout/vList5"/>
    <dgm:cxn modelId="{44EC87E3-BC69-4B0B-9625-1AB1D9AECAAD}" type="presParOf" srcId="{860DBFFC-58F6-4DD9-B792-77E242D67628}" destId="{8BA6F711-FB70-468B-9D16-12C5510B3A4C}" srcOrd="14" destOrd="0" presId="urn:microsoft.com/office/officeart/2005/8/layout/vList5"/>
    <dgm:cxn modelId="{C506483C-D530-446B-AD7C-C94E98650F45}" type="presParOf" srcId="{8BA6F711-FB70-468B-9D16-12C5510B3A4C}" destId="{CD3CFC5F-C95C-4DC2-AE91-4F4A5ABAEE16}"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153360-A405-4636-B184-EBCC5682EDD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88A346C-0A09-4AB9-BEE8-CC2314738623}">
      <dgm:prSet/>
      <dgm:spPr/>
      <dgm:t>
        <a:bodyPr/>
        <a:lstStyle/>
        <a:p>
          <a:r>
            <a:rPr lang="tr-TR"/>
            <a:t>Ulaşmak istediğiniz hedefi belirleyin</a:t>
          </a:r>
          <a:endParaRPr lang="en-US"/>
        </a:p>
      </dgm:t>
    </dgm:pt>
    <dgm:pt modelId="{ED62621B-E4C7-464D-AB28-5702C8AF58D3}" type="parTrans" cxnId="{3B1B619F-7086-46F6-AA28-F429B5AACC37}">
      <dgm:prSet/>
      <dgm:spPr/>
      <dgm:t>
        <a:bodyPr/>
        <a:lstStyle/>
        <a:p>
          <a:endParaRPr lang="en-US"/>
        </a:p>
      </dgm:t>
    </dgm:pt>
    <dgm:pt modelId="{F78D1106-D274-4BDB-838C-6728BD3E28D7}" type="sibTrans" cxnId="{3B1B619F-7086-46F6-AA28-F429B5AACC37}">
      <dgm:prSet/>
      <dgm:spPr/>
      <dgm:t>
        <a:bodyPr/>
        <a:lstStyle/>
        <a:p>
          <a:endParaRPr lang="en-US"/>
        </a:p>
      </dgm:t>
    </dgm:pt>
    <dgm:pt modelId="{E0ABFD87-70A1-4C3C-875F-74ECF0748D61}">
      <dgm:prSet/>
      <dgm:spPr/>
      <dgm:t>
        <a:bodyPr/>
        <a:lstStyle/>
        <a:p>
          <a:r>
            <a:rPr lang="tr-TR"/>
            <a:t>Hedef ulaşmak için yapmanız gerekenleri zamanda geriye doğru yazın</a:t>
          </a:r>
          <a:endParaRPr lang="en-US"/>
        </a:p>
      </dgm:t>
    </dgm:pt>
    <dgm:pt modelId="{E9EA639F-FF12-468A-9BEC-1D90CD8EACF2}" type="parTrans" cxnId="{045B8C87-482E-4C5D-8054-BF3092719F09}">
      <dgm:prSet/>
      <dgm:spPr/>
      <dgm:t>
        <a:bodyPr/>
        <a:lstStyle/>
        <a:p>
          <a:endParaRPr lang="en-US"/>
        </a:p>
      </dgm:t>
    </dgm:pt>
    <dgm:pt modelId="{E7241262-0FCE-44FA-803F-289BAE8385ED}" type="sibTrans" cxnId="{045B8C87-482E-4C5D-8054-BF3092719F09}">
      <dgm:prSet/>
      <dgm:spPr/>
      <dgm:t>
        <a:bodyPr/>
        <a:lstStyle/>
        <a:p>
          <a:endParaRPr lang="en-US"/>
        </a:p>
      </dgm:t>
    </dgm:pt>
    <dgm:pt modelId="{E355C37F-16BA-4FD4-86D5-CAC4E3710AB6}">
      <dgm:prSet/>
      <dgm:spPr/>
      <dgm:t>
        <a:bodyPr/>
        <a:lstStyle/>
        <a:p>
          <a:r>
            <a:rPr lang="tr-TR"/>
            <a:t>Yeni bir bakış açısı getirir</a:t>
          </a:r>
          <a:endParaRPr lang="en-US"/>
        </a:p>
      </dgm:t>
    </dgm:pt>
    <dgm:pt modelId="{2F04C1AC-E558-406B-8F53-0F7E78EE0635}" type="parTrans" cxnId="{5A995D89-D2E6-4022-93CF-FF32E2C64C80}">
      <dgm:prSet/>
      <dgm:spPr/>
      <dgm:t>
        <a:bodyPr/>
        <a:lstStyle/>
        <a:p>
          <a:endParaRPr lang="en-US"/>
        </a:p>
      </dgm:t>
    </dgm:pt>
    <dgm:pt modelId="{AA5D97E8-F361-4B97-ACF0-B05F08734E52}" type="sibTrans" cxnId="{5A995D89-D2E6-4022-93CF-FF32E2C64C80}">
      <dgm:prSet/>
      <dgm:spPr/>
      <dgm:t>
        <a:bodyPr/>
        <a:lstStyle/>
        <a:p>
          <a:endParaRPr lang="en-US"/>
        </a:p>
      </dgm:t>
    </dgm:pt>
    <dgm:pt modelId="{91458CA1-B9FE-465C-8597-6AE2789AF427}">
      <dgm:prSet/>
      <dgm:spPr/>
      <dgm:t>
        <a:bodyPr/>
        <a:lstStyle/>
        <a:p>
          <a:r>
            <a:rPr lang="tr-TR"/>
            <a:t>Atladığınız noktaları görmenizi sağlar</a:t>
          </a:r>
          <a:endParaRPr lang="en-US"/>
        </a:p>
      </dgm:t>
    </dgm:pt>
    <dgm:pt modelId="{E3BA2794-893A-42A3-B6A6-9DB18E4C1B7E}" type="parTrans" cxnId="{37F10A82-DD5B-4E4A-B331-9A80CDEFD0D8}">
      <dgm:prSet/>
      <dgm:spPr/>
      <dgm:t>
        <a:bodyPr/>
        <a:lstStyle/>
        <a:p>
          <a:endParaRPr lang="en-US"/>
        </a:p>
      </dgm:t>
    </dgm:pt>
    <dgm:pt modelId="{5C4C8D80-ECCB-4CC1-B94B-0227284AFE2D}" type="sibTrans" cxnId="{37F10A82-DD5B-4E4A-B331-9A80CDEFD0D8}">
      <dgm:prSet/>
      <dgm:spPr/>
      <dgm:t>
        <a:bodyPr/>
        <a:lstStyle/>
        <a:p>
          <a:endParaRPr lang="en-US"/>
        </a:p>
      </dgm:t>
    </dgm:pt>
    <dgm:pt modelId="{84E103A8-4A57-4F23-A232-4A1D192C48DB}">
      <dgm:prSet/>
      <dgm:spPr/>
      <dgm:t>
        <a:bodyPr/>
        <a:lstStyle/>
        <a:p>
          <a:r>
            <a:rPr lang="tr-TR"/>
            <a:t>Gereksiz prosedürleri es geçmenize olanak verir</a:t>
          </a:r>
          <a:endParaRPr lang="en-US"/>
        </a:p>
      </dgm:t>
    </dgm:pt>
    <dgm:pt modelId="{6FE427B0-7A0F-41EA-A03C-C092622E4552}" type="parTrans" cxnId="{81076B82-4005-4C82-B107-5C09AA354E96}">
      <dgm:prSet/>
      <dgm:spPr/>
      <dgm:t>
        <a:bodyPr/>
        <a:lstStyle/>
        <a:p>
          <a:endParaRPr lang="en-US"/>
        </a:p>
      </dgm:t>
    </dgm:pt>
    <dgm:pt modelId="{439730CD-AD22-481A-96D3-F28A7503E341}" type="sibTrans" cxnId="{81076B82-4005-4C82-B107-5C09AA354E96}">
      <dgm:prSet/>
      <dgm:spPr/>
      <dgm:t>
        <a:bodyPr/>
        <a:lstStyle/>
        <a:p>
          <a:endParaRPr lang="en-US"/>
        </a:p>
      </dgm:t>
    </dgm:pt>
    <dgm:pt modelId="{7F88DDD0-A3C5-48E4-AFC7-B2A3673A9764}" type="pres">
      <dgm:prSet presAssocID="{91153360-A405-4636-B184-EBCC5682EDD4}" presName="linear" presStyleCnt="0">
        <dgm:presLayoutVars>
          <dgm:animLvl val="lvl"/>
          <dgm:resizeHandles val="exact"/>
        </dgm:presLayoutVars>
      </dgm:prSet>
      <dgm:spPr/>
    </dgm:pt>
    <dgm:pt modelId="{C932AEB2-A1FF-416D-B142-F534B77F33AB}" type="pres">
      <dgm:prSet presAssocID="{888A346C-0A09-4AB9-BEE8-CC2314738623}" presName="parentText" presStyleLbl="node1" presStyleIdx="0" presStyleCnt="5">
        <dgm:presLayoutVars>
          <dgm:chMax val="0"/>
          <dgm:bulletEnabled val="1"/>
        </dgm:presLayoutVars>
      </dgm:prSet>
      <dgm:spPr/>
    </dgm:pt>
    <dgm:pt modelId="{B4D74A9F-90CF-4BFF-8547-E00A01E77424}" type="pres">
      <dgm:prSet presAssocID="{F78D1106-D274-4BDB-838C-6728BD3E28D7}" presName="spacer" presStyleCnt="0"/>
      <dgm:spPr/>
    </dgm:pt>
    <dgm:pt modelId="{63D52DD5-5C8D-42D0-BDB3-08271AFD607E}" type="pres">
      <dgm:prSet presAssocID="{E0ABFD87-70A1-4C3C-875F-74ECF0748D61}" presName="parentText" presStyleLbl="node1" presStyleIdx="1" presStyleCnt="5">
        <dgm:presLayoutVars>
          <dgm:chMax val="0"/>
          <dgm:bulletEnabled val="1"/>
        </dgm:presLayoutVars>
      </dgm:prSet>
      <dgm:spPr/>
    </dgm:pt>
    <dgm:pt modelId="{B9CD1733-9CD0-4197-BC52-7B53BBA1122A}" type="pres">
      <dgm:prSet presAssocID="{E7241262-0FCE-44FA-803F-289BAE8385ED}" presName="spacer" presStyleCnt="0"/>
      <dgm:spPr/>
    </dgm:pt>
    <dgm:pt modelId="{C001A73D-4C9F-4442-918E-AEE1FDBB3DDD}" type="pres">
      <dgm:prSet presAssocID="{E355C37F-16BA-4FD4-86D5-CAC4E3710AB6}" presName="parentText" presStyleLbl="node1" presStyleIdx="2" presStyleCnt="5">
        <dgm:presLayoutVars>
          <dgm:chMax val="0"/>
          <dgm:bulletEnabled val="1"/>
        </dgm:presLayoutVars>
      </dgm:prSet>
      <dgm:spPr/>
    </dgm:pt>
    <dgm:pt modelId="{276B023F-4593-490C-9716-F18346CFD4AA}" type="pres">
      <dgm:prSet presAssocID="{AA5D97E8-F361-4B97-ACF0-B05F08734E52}" presName="spacer" presStyleCnt="0"/>
      <dgm:spPr/>
    </dgm:pt>
    <dgm:pt modelId="{5E9961A6-088F-44C3-BBB8-22094CD9B674}" type="pres">
      <dgm:prSet presAssocID="{91458CA1-B9FE-465C-8597-6AE2789AF427}" presName="parentText" presStyleLbl="node1" presStyleIdx="3" presStyleCnt="5">
        <dgm:presLayoutVars>
          <dgm:chMax val="0"/>
          <dgm:bulletEnabled val="1"/>
        </dgm:presLayoutVars>
      </dgm:prSet>
      <dgm:spPr/>
    </dgm:pt>
    <dgm:pt modelId="{EB3031AC-E632-401A-AADA-BF7E0727933A}" type="pres">
      <dgm:prSet presAssocID="{5C4C8D80-ECCB-4CC1-B94B-0227284AFE2D}" presName="spacer" presStyleCnt="0"/>
      <dgm:spPr/>
    </dgm:pt>
    <dgm:pt modelId="{8523BBC9-20F7-446C-BCB5-A68AE69F9608}" type="pres">
      <dgm:prSet presAssocID="{84E103A8-4A57-4F23-A232-4A1D192C48DB}" presName="parentText" presStyleLbl="node1" presStyleIdx="4" presStyleCnt="5">
        <dgm:presLayoutVars>
          <dgm:chMax val="0"/>
          <dgm:bulletEnabled val="1"/>
        </dgm:presLayoutVars>
      </dgm:prSet>
      <dgm:spPr/>
    </dgm:pt>
  </dgm:ptLst>
  <dgm:cxnLst>
    <dgm:cxn modelId="{52BCE018-2854-431F-BFD6-7918EA1E2595}" type="presOf" srcId="{91153360-A405-4636-B184-EBCC5682EDD4}" destId="{7F88DDD0-A3C5-48E4-AFC7-B2A3673A9764}" srcOrd="0" destOrd="0" presId="urn:microsoft.com/office/officeart/2005/8/layout/vList2"/>
    <dgm:cxn modelId="{FC7A8231-65C7-489A-9DF1-DAD5B8F0C997}" type="presOf" srcId="{E355C37F-16BA-4FD4-86D5-CAC4E3710AB6}" destId="{C001A73D-4C9F-4442-918E-AEE1FDBB3DDD}" srcOrd="0" destOrd="0" presId="urn:microsoft.com/office/officeart/2005/8/layout/vList2"/>
    <dgm:cxn modelId="{37F10A82-DD5B-4E4A-B331-9A80CDEFD0D8}" srcId="{91153360-A405-4636-B184-EBCC5682EDD4}" destId="{91458CA1-B9FE-465C-8597-6AE2789AF427}" srcOrd="3" destOrd="0" parTransId="{E3BA2794-893A-42A3-B6A6-9DB18E4C1B7E}" sibTransId="{5C4C8D80-ECCB-4CC1-B94B-0227284AFE2D}"/>
    <dgm:cxn modelId="{81076B82-4005-4C82-B107-5C09AA354E96}" srcId="{91153360-A405-4636-B184-EBCC5682EDD4}" destId="{84E103A8-4A57-4F23-A232-4A1D192C48DB}" srcOrd="4" destOrd="0" parTransId="{6FE427B0-7A0F-41EA-A03C-C092622E4552}" sibTransId="{439730CD-AD22-481A-96D3-F28A7503E341}"/>
    <dgm:cxn modelId="{045B8C87-482E-4C5D-8054-BF3092719F09}" srcId="{91153360-A405-4636-B184-EBCC5682EDD4}" destId="{E0ABFD87-70A1-4C3C-875F-74ECF0748D61}" srcOrd="1" destOrd="0" parTransId="{E9EA639F-FF12-468A-9BEC-1D90CD8EACF2}" sibTransId="{E7241262-0FCE-44FA-803F-289BAE8385ED}"/>
    <dgm:cxn modelId="{5A995D89-D2E6-4022-93CF-FF32E2C64C80}" srcId="{91153360-A405-4636-B184-EBCC5682EDD4}" destId="{E355C37F-16BA-4FD4-86D5-CAC4E3710AB6}" srcOrd="2" destOrd="0" parTransId="{2F04C1AC-E558-406B-8F53-0F7E78EE0635}" sibTransId="{AA5D97E8-F361-4B97-ACF0-B05F08734E52}"/>
    <dgm:cxn modelId="{3B1B619F-7086-46F6-AA28-F429B5AACC37}" srcId="{91153360-A405-4636-B184-EBCC5682EDD4}" destId="{888A346C-0A09-4AB9-BEE8-CC2314738623}" srcOrd="0" destOrd="0" parTransId="{ED62621B-E4C7-464D-AB28-5702C8AF58D3}" sibTransId="{F78D1106-D274-4BDB-838C-6728BD3E28D7}"/>
    <dgm:cxn modelId="{EE8F30BB-F4EB-4963-813A-0E3FB0D2A20A}" type="presOf" srcId="{84E103A8-4A57-4F23-A232-4A1D192C48DB}" destId="{8523BBC9-20F7-446C-BCB5-A68AE69F9608}" srcOrd="0" destOrd="0" presId="urn:microsoft.com/office/officeart/2005/8/layout/vList2"/>
    <dgm:cxn modelId="{07E30CCF-54A1-4326-A6B8-731DB48AEB75}" type="presOf" srcId="{E0ABFD87-70A1-4C3C-875F-74ECF0748D61}" destId="{63D52DD5-5C8D-42D0-BDB3-08271AFD607E}" srcOrd="0" destOrd="0" presId="urn:microsoft.com/office/officeart/2005/8/layout/vList2"/>
    <dgm:cxn modelId="{0349D7F3-1936-426D-9F13-081B8D2A62E7}" type="presOf" srcId="{91458CA1-B9FE-465C-8597-6AE2789AF427}" destId="{5E9961A6-088F-44C3-BBB8-22094CD9B674}" srcOrd="0" destOrd="0" presId="urn:microsoft.com/office/officeart/2005/8/layout/vList2"/>
    <dgm:cxn modelId="{FD93B3FF-FFC4-4E78-95AA-3B68E4B8AF88}" type="presOf" srcId="{888A346C-0A09-4AB9-BEE8-CC2314738623}" destId="{C932AEB2-A1FF-416D-B142-F534B77F33AB}" srcOrd="0" destOrd="0" presId="urn:microsoft.com/office/officeart/2005/8/layout/vList2"/>
    <dgm:cxn modelId="{B7FD69A3-65D2-49F2-99D6-866AF7AEE4F8}" type="presParOf" srcId="{7F88DDD0-A3C5-48E4-AFC7-B2A3673A9764}" destId="{C932AEB2-A1FF-416D-B142-F534B77F33AB}" srcOrd="0" destOrd="0" presId="urn:microsoft.com/office/officeart/2005/8/layout/vList2"/>
    <dgm:cxn modelId="{4BC2123E-5188-4DD1-9BA5-7FC433315928}" type="presParOf" srcId="{7F88DDD0-A3C5-48E4-AFC7-B2A3673A9764}" destId="{B4D74A9F-90CF-4BFF-8547-E00A01E77424}" srcOrd="1" destOrd="0" presId="urn:microsoft.com/office/officeart/2005/8/layout/vList2"/>
    <dgm:cxn modelId="{26BD749F-DADF-4920-BF54-8F266151578E}" type="presParOf" srcId="{7F88DDD0-A3C5-48E4-AFC7-B2A3673A9764}" destId="{63D52DD5-5C8D-42D0-BDB3-08271AFD607E}" srcOrd="2" destOrd="0" presId="urn:microsoft.com/office/officeart/2005/8/layout/vList2"/>
    <dgm:cxn modelId="{6C5DBAA3-5126-4445-AFC9-EB9C224455C0}" type="presParOf" srcId="{7F88DDD0-A3C5-48E4-AFC7-B2A3673A9764}" destId="{B9CD1733-9CD0-4197-BC52-7B53BBA1122A}" srcOrd="3" destOrd="0" presId="urn:microsoft.com/office/officeart/2005/8/layout/vList2"/>
    <dgm:cxn modelId="{61C8E1C4-2083-4CF0-9C0C-2D537A2D5D4C}" type="presParOf" srcId="{7F88DDD0-A3C5-48E4-AFC7-B2A3673A9764}" destId="{C001A73D-4C9F-4442-918E-AEE1FDBB3DDD}" srcOrd="4" destOrd="0" presId="urn:microsoft.com/office/officeart/2005/8/layout/vList2"/>
    <dgm:cxn modelId="{DF2069BE-FE0E-4010-828F-676EC565A828}" type="presParOf" srcId="{7F88DDD0-A3C5-48E4-AFC7-B2A3673A9764}" destId="{276B023F-4593-490C-9716-F18346CFD4AA}" srcOrd="5" destOrd="0" presId="urn:microsoft.com/office/officeart/2005/8/layout/vList2"/>
    <dgm:cxn modelId="{9B09E5CE-D85C-4F5A-B97A-786D3078C482}" type="presParOf" srcId="{7F88DDD0-A3C5-48E4-AFC7-B2A3673A9764}" destId="{5E9961A6-088F-44C3-BBB8-22094CD9B674}" srcOrd="6" destOrd="0" presId="urn:microsoft.com/office/officeart/2005/8/layout/vList2"/>
    <dgm:cxn modelId="{61ECB1D5-A8BB-4E38-A6B4-566AB2A58C8D}" type="presParOf" srcId="{7F88DDD0-A3C5-48E4-AFC7-B2A3673A9764}" destId="{EB3031AC-E632-401A-AADA-BF7E0727933A}" srcOrd="7" destOrd="0" presId="urn:microsoft.com/office/officeart/2005/8/layout/vList2"/>
    <dgm:cxn modelId="{90B2E5B9-BAE3-415A-BD6A-9B8BB436F3B2}" type="presParOf" srcId="{7F88DDD0-A3C5-48E4-AFC7-B2A3673A9764}" destId="{8523BBC9-20F7-446C-BCB5-A68AE69F960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254402-7213-48F2-809A-0D7076F4B9E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B47208C-66B6-4A55-B4B3-E1CF1298B11B}">
      <dgm:prSet/>
      <dgm:spPr/>
      <dgm:t>
        <a:bodyPr/>
        <a:lstStyle/>
        <a:p>
          <a:r>
            <a:rPr lang="tr-TR"/>
            <a:t>Yolunuzdaki insanları ezip geçmeyin.</a:t>
          </a:r>
          <a:endParaRPr lang="en-US"/>
        </a:p>
      </dgm:t>
    </dgm:pt>
    <dgm:pt modelId="{D40E49C0-9F25-482B-B93F-7F759D1BF08B}" type="parTrans" cxnId="{9B2CA568-21B6-4742-95AD-C138F272A51E}">
      <dgm:prSet/>
      <dgm:spPr/>
      <dgm:t>
        <a:bodyPr/>
        <a:lstStyle/>
        <a:p>
          <a:endParaRPr lang="en-US"/>
        </a:p>
      </dgm:t>
    </dgm:pt>
    <dgm:pt modelId="{C8FF917F-CB03-4800-82CC-4DE122027843}" type="sibTrans" cxnId="{9B2CA568-21B6-4742-95AD-C138F272A51E}">
      <dgm:prSet/>
      <dgm:spPr/>
      <dgm:t>
        <a:bodyPr/>
        <a:lstStyle/>
        <a:p>
          <a:endParaRPr lang="en-US"/>
        </a:p>
      </dgm:t>
    </dgm:pt>
    <dgm:pt modelId="{3C8B4DB9-1579-4959-8C14-790E674D1E65}">
      <dgm:prSet/>
      <dgm:spPr/>
      <dgm:t>
        <a:bodyPr/>
        <a:lstStyle/>
        <a:p>
          <a:r>
            <a:rPr lang="tr-TR"/>
            <a:t>Çevrenize fazla yüklendiğinizde projeyi yavaşlatın.</a:t>
          </a:r>
          <a:endParaRPr lang="en-US"/>
        </a:p>
      </dgm:t>
    </dgm:pt>
    <dgm:pt modelId="{978128D1-B24C-4D3D-A5AC-5E4845669AC1}" type="parTrans" cxnId="{BC88D153-6324-4C99-BFE2-CD413A0FE6B8}">
      <dgm:prSet/>
      <dgm:spPr/>
      <dgm:t>
        <a:bodyPr/>
        <a:lstStyle/>
        <a:p>
          <a:endParaRPr lang="en-US"/>
        </a:p>
      </dgm:t>
    </dgm:pt>
    <dgm:pt modelId="{B6C79EC9-4F5C-4947-84FB-1D59105CBD9E}" type="sibTrans" cxnId="{BC88D153-6324-4C99-BFE2-CD413A0FE6B8}">
      <dgm:prSet/>
      <dgm:spPr/>
      <dgm:t>
        <a:bodyPr/>
        <a:lstStyle/>
        <a:p>
          <a:endParaRPr lang="en-US"/>
        </a:p>
      </dgm:t>
    </dgm:pt>
    <dgm:pt modelId="{30D593AE-56CD-4E12-9A55-68F8B6B6CCB9}">
      <dgm:prSet/>
      <dgm:spPr/>
      <dgm:t>
        <a:bodyPr/>
        <a:lstStyle/>
        <a:p>
          <a:r>
            <a:rPr lang="tr-TR"/>
            <a:t>Detaylar çabuk pas geçmeyin.</a:t>
          </a:r>
          <a:endParaRPr lang="en-US"/>
        </a:p>
      </dgm:t>
    </dgm:pt>
    <dgm:pt modelId="{0A18478E-4D27-49C8-BBAE-3C300A9BE4BE}" type="parTrans" cxnId="{21A297A9-082C-4A25-982F-52848BFA9CFA}">
      <dgm:prSet/>
      <dgm:spPr/>
      <dgm:t>
        <a:bodyPr/>
        <a:lstStyle/>
        <a:p>
          <a:endParaRPr lang="en-US"/>
        </a:p>
      </dgm:t>
    </dgm:pt>
    <dgm:pt modelId="{088B06E2-65E2-446D-BCD3-D2CFB06156B5}" type="sibTrans" cxnId="{21A297A9-082C-4A25-982F-52848BFA9CFA}">
      <dgm:prSet/>
      <dgm:spPr/>
      <dgm:t>
        <a:bodyPr/>
        <a:lstStyle/>
        <a:p>
          <a:endParaRPr lang="en-US"/>
        </a:p>
      </dgm:t>
    </dgm:pt>
    <dgm:pt modelId="{7C68EAB5-640B-4EBC-9B2F-A25BD765037C}">
      <dgm:prSet/>
      <dgm:spPr/>
      <dgm:t>
        <a:bodyPr/>
        <a:lstStyle/>
        <a:p>
          <a:r>
            <a:rPr lang="tr-TR"/>
            <a:t>Kişiler arası tartışmalar, anlık paylaşımlar için zaman ayırın.</a:t>
          </a:r>
          <a:endParaRPr lang="en-US"/>
        </a:p>
      </dgm:t>
    </dgm:pt>
    <dgm:pt modelId="{EF2B748F-23BF-4E31-B672-6C66519C12B3}" type="parTrans" cxnId="{5E48B010-7780-4348-B003-E0D15144E4EA}">
      <dgm:prSet/>
      <dgm:spPr/>
      <dgm:t>
        <a:bodyPr/>
        <a:lstStyle/>
        <a:p>
          <a:endParaRPr lang="en-US"/>
        </a:p>
      </dgm:t>
    </dgm:pt>
    <dgm:pt modelId="{2F2A3290-B702-4FB1-99EB-D810B3F775E1}" type="sibTrans" cxnId="{5E48B010-7780-4348-B003-E0D15144E4EA}">
      <dgm:prSet/>
      <dgm:spPr/>
      <dgm:t>
        <a:bodyPr/>
        <a:lstStyle/>
        <a:p>
          <a:endParaRPr lang="en-US"/>
        </a:p>
      </dgm:t>
    </dgm:pt>
    <dgm:pt modelId="{4C1F2735-B14C-4EBC-8198-57DAFEB11CEF}" type="pres">
      <dgm:prSet presAssocID="{3E254402-7213-48F2-809A-0D7076F4B9E0}" presName="linear" presStyleCnt="0">
        <dgm:presLayoutVars>
          <dgm:animLvl val="lvl"/>
          <dgm:resizeHandles val="exact"/>
        </dgm:presLayoutVars>
      </dgm:prSet>
      <dgm:spPr/>
    </dgm:pt>
    <dgm:pt modelId="{74500BA7-50BC-4D2A-A55F-8ADB26EF543B}" type="pres">
      <dgm:prSet presAssocID="{1B47208C-66B6-4A55-B4B3-E1CF1298B11B}" presName="parentText" presStyleLbl="node1" presStyleIdx="0" presStyleCnt="4">
        <dgm:presLayoutVars>
          <dgm:chMax val="0"/>
          <dgm:bulletEnabled val="1"/>
        </dgm:presLayoutVars>
      </dgm:prSet>
      <dgm:spPr/>
    </dgm:pt>
    <dgm:pt modelId="{10544CC6-0426-4CAF-A25A-1015F6A766C0}" type="pres">
      <dgm:prSet presAssocID="{C8FF917F-CB03-4800-82CC-4DE122027843}" presName="spacer" presStyleCnt="0"/>
      <dgm:spPr/>
    </dgm:pt>
    <dgm:pt modelId="{BD5AE74F-8BA8-411B-8E96-7A638857F422}" type="pres">
      <dgm:prSet presAssocID="{3C8B4DB9-1579-4959-8C14-790E674D1E65}" presName="parentText" presStyleLbl="node1" presStyleIdx="1" presStyleCnt="4">
        <dgm:presLayoutVars>
          <dgm:chMax val="0"/>
          <dgm:bulletEnabled val="1"/>
        </dgm:presLayoutVars>
      </dgm:prSet>
      <dgm:spPr/>
    </dgm:pt>
    <dgm:pt modelId="{CE4DD76D-6372-43C9-8C07-5AA561354596}" type="pres">
      <dgm:prSet presAssocID="{B6C79EC9-4F5C-4947-84FB-1D59105CBD9E}" presName="spacer" presStyleCnt="0"/>
      <dgm:spPr/>
    </dgm:pt>
    <dgm:pt modelId="{0E99C688-C2A7-47E5-9D57-4DA8A7E26E7C}" type="pres">
      <dgm:prSet presAssocID="{30D593AE-56CD-4E12-9A55-68F8B6B6CCB9}" presName="parentText" presStyleLbl="node1" presStyleIdx="2" presStyleCnt="4">
        <dgm:presLayoutVars>
          <dgm:chMax val="0"/>
          <dgm:bulletEnabled val="1"/>
        </dgm:presLayoutVars>
      </dgm:prSet>
      <dgm:spPr/>
    </dgm:pt>
    <dgm:pt modelId="{AF02364E-1067-4C3E-A28B-7C662A73140A}" type="pres">
      <dgm:prSet presAssocID="{088B06E2-65E2-446D-BCD3-D2CFB06156B5}" presName="spacer" presStyleCnt="0"/>
      <dgm:spPr/>
    </dgm:pt>
    <dgm:pt modelId="{72058BDA-713D-4EA3-B8E5-146696449CF6}" type="pres">
      <dgm:prSet presAssocID="{7C68EAB5-640B-4EBC-9B2F-A25BD765037C}" presName="parentText" presStyleLbl="node1" presStyleIdx="3" presStyleCnt="4">
        <dgm:presLayoutVars>
          <dgm:chMax val="0"/>
          <dgm:bulletEnabled val="1"/>
        </dgm:presLayoutVars>
      </dgm:prSet>
      <dgm:spPr/>
    </dgm:pt>
  </dgm:ptLst>
  <dgm:cxnLst>
    <dgm:cxn modelId="{5E48B010-7780-4348-B003-E0D15144E4EA}" srcId="{3E254402-7213-48F2-809A-0D7076F4B9E0}" destId="{7C68EAB5-640B-4EBC-9B2F-A25BD765037C}" srcOrd="3" destOrd="0" parTransId="{EF2B748F-23BF-4E31-B672-6C66519C12B3}" sibTransId="{2F2A3290-B702-4FB1-99EB-D810B3F775E1}"/>
    <dgm:cxn modelId="{C583C135-444C-4574-BB93-BF51368E6E2C}" type="presOf" srcId="{3C8B4DB9-1579-4959-8C14-790E674D1E65}" destId="{BD5AE74F-8BA8-411B-8E96-7A638857F422}" srcOrd="0" destOrd="0" presId="urn:microsoft.com/office/officeart/2005/8/layout/vList2"/>
    <dgm:cxn modelId="{E8330863-BBCF-4DFC-BBC1-FC08D502B948}" type="presOf" srcId="{1B47208C-66B6-4A55-B4B3-E1CF1298B11B}" destId="{74500BA7-50BC-4D2A-A55F-8ADB26EF543B}" srcOrd="0" destOrd="0" presId="urn:microsoft.com/office/officeart/2005/8/layout/vList2"/>
    <dgm:cxn modelId="{9B2CA568-21B6-4742-95AD-C138F272A51E}" srcId="{3E254402-7213-48F2-809A-0D7076F4B9E0}" destId="{1B47208C-66B6-4A55-B4B3-E1CF1298B11B}" srcOrd="0" destOrd="0" parTransId="{D40E49C0-9F25-482B-B93F-7F759D1BF08B}" sibTransId="{C8FF917F-CB03-4800-82CC-4DE122027843}"/>
    <dgm:cxn modelId="{BC88D153-6324-4C99-BFE2-CD413A0FE6B8}" srcId="{3E254402-7213-48F2-809A-0D7076F4B9E0}" destId="{3C8B4DB9-1579-4959-8C14-790E674D1E65}" srcOrd="1" destOrd="0" parTransId="{978128D1-B24C-4D3D-A5AC-5E4845669AC1}" sibTransId="{B6C79EC9-4F5C-4947-84FB-1D59105CBD9E}"/>
    <dgm:cxn modelId="{E437EA58-BBBA-4AB6-B05D-1D89FD365FEF}" type="presOf" srcId="{7C68EAB5-640B-4EBC-9B2F-A25BD765037C}" destId="{72058BDA-713D-4EA3-B8E5-146696449CF6}" srcOrd="0" destOrd="0" presId="urn:microsoft.com/office/officeart/2005/8/layout/vList2"/>
    <dgm:cxn modelId="{7F01BF89-8592-4410-8857-7311A0A8BC55}" type="presOf" srcId="{3E254402-7213-48F2-809A-0D7076F4B9E0}" destId="{4C1F2735-B14C-4EBC-8198-57DAFEB11CEF}" srcOrd="0" destOrd="0" presId="urn:microsoft.com/office/officeart/2005/8/layout/vList2"/>
    <dgm:cxn modelId="{21A297A9-082C-4A25-982F-52848BFA9CFA}" srcId="{3E254402-7213-48F2-809A-0D7076F4B9E0}" destId="{30D593AE-56CD-4E12-9A55-68F8B6B6CCB9}" srcOrd="2" destOrd="0" parTransId="{0A18478E-4D27-49C8-BBAE-3C300A9BE4BE}" sibTransId="{088B06E2-65E2-446D-BCD3-D2CFB06156B5}"/>
    <dgm:cxn modelId="{DB2C12C6-7A63-44DA-B17A-31AADF77502A}" type="presOf" srcId="{30D593AE-56CD-4E12-9A55-68F8B6B6CCB9}" destId="{0E99C688-C2A7-47E5-9D57-4DA8A7E26E7C}" srcOrd="0" destOrd="0" presId="urn:microsoft.com/office/officeart/2005/8/layout/vList2"/>
    <dgm:cxn modelId="{CAAA0288-6A43-4613-B28E-566525A2D99D}" type="presParOf" srcId="{4C1F2735-B14C-4EBC-8198-57DAFEB11CEF}" destId="{74500BA7-50BC-4D2A-A55F-8ADB26EF543B}" srcOrd="0" destOrd="0" presId="urn:microsoft.com/office/officeart/2005/8/layout/vList2"/>
    <dgm:cxn modelId="{CA56B7A6-747F-45D7-A3B0-993E5ABB0092}" type="presParOf" srcId="{4C1F2735-B14C-4EBC-8198-57DAFEB11CEF}" destId="{10544CC6-0426-4CAF-A25A-1015F6A766C0}" srcOrd="1" destOrd="0" presId="urn:microsoft.com/office/officeart/2005/8/layout/vList2"/>
    <dgm:cxn modelId="{6D4822CC-81EC-4C8E-8D3A-48B8FA1544D0}" type="presParOf" srcId="{4C1F2735-B14C-4EBC-8198-57DAFEB11CEF}" destId="{BD5AE74F-8BA8-411B-8E96-7A638857F422}" srcOrd="2" destOrd="0" presId="urn:microsoft.com/office/officeart/2005/8/layout/vList2"/>
    <dgm:cxn modelId="{9EEDC480-0524-4521-8FE8-032A08493D9F}" type="presParOf" srcId="{4C1F2735-B14C-4EBC-8198-57DAFEB11CEF}" destId="{CE4DD76D-6372-43C9-8C07-5AA561354596}" srcOrd="3" destOrd="0" presId="urn:microsoft.com/office/officeart/2005/8/layout/vList2"/>
    <dgm:cxn modelId="{D566DD4C-B8D9-4EDA-934A-B1EAE19C8698}" type="presParOf" srcId="{4C1F2735-B14C-4EBC-8198-57DAFEB11CEF}" destId="{0E99C688-C2A7-47E5-9D57-4DA8A7E26E7C}" srcOrd="4" destOrd="0" presId="urn:microsoft.com/office/officeart/2005/8/layout/vList2"/>
    <dgm:cxn modelId="{1CB87793-FE97-45BC-B418-F99F346E986A}" type="presParOf" srcId="{4C1F2735-B14C-4EBC-8198-57DAFEB11CEF}" destId="{AF02364E-1067-4C3E-A28B-7C662A73140A}" srcOrd="5" destOrd="0" presId="urn:microsoft.com/office/officeart/2005/8/layout/vList2"/>
    <dgm:cxn modelId="{4C9F8896-9EC4-4F98-924B-7813EE3EA8E9}" type="presParOf" srcId="{4C1F2735-B14C-4EBC-8198-57DAFEB11CEF}" destId="{72058BDA-713D-4EA3-B8E5-146696449CF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0F25DD-A8CB-43EA-AD61-C7EB3F5D4C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6489EB-FB4F-48C2-9D80-142693B6581F}">
      <dgm:prSet/>
      <dgm:spPr/>
      <dgm:t>
        <a:bodyPr/>
        <a:lstStyle/>
        <a:p>
          <a:r>
            <a:rPr lang="tr-TR"/>
            <a:t>Bitiş çizgisini hep aklınızda tutun, sonuca ulaşmak için disipline de yer verin.</a:t>
          </a:r>
          <a:endParaRPr lang="en-US"/>
        </a:p>
      </dgm:t>
    </dgm:pt>
    <dgm:pt modelId="{D9175E83-6B84-4952-8666-1BB5F60677D3}" type="parTrans" cxnId="{5FAA4E1D-F5B1-41AD-965E-A42B62CC48B6}">
      <dgm:prSet/>
      <dgm:spPr/>
      <dgm:t>
        <a:bodyPr/>
        <a:lstStyle/>
        <a:p>
          <a:endParaRPr lang="en-US"/>
        </a:p>
      </dgm:t>
    </dgm:pt>
    <dgm:pt modelId="{BF1C3170-B96F-4B3E-8FE7-B220E1E7DAD2}" type="sibTrans" cxnId="{5FAA4E1D-F5B1-41AD-965E-A42B62CC48B6}">
      <dgm:prSet/>
      <dgm:spPr/>
      <dgm:t>
        <a:bodyPr/>
        <a:lstStyle/>
        <a:p>
          <a:endParaRPr lang="en-US"/>
        </a:p>
      </dgm:t>
    </dgm:pt>
    <dgm:pt modelId="{A8F9A358-E159-4D97-AEC1-E485F58AF66F}">
      <dgm:prSet/>
      <dgm:spPr/>
      <dgm:t>
        <a:bodyPr/>
        <a:lstStyle/>
        <a:p>
          <a:r>
            <a:rPr lang="tr-TR"/>
            <a:t>Organize olun.</a:t>
          </a:r>
          <a:endParaRPr lang="en-US"/>
        </a:p>
      </dgm:t>
    </dgm:pt>
    <dgm:pt modelId="{0489A1C7-3C9A-40D7-8865-71722F454051}" type="parTrans" cxnId="{101FFA95-9E15-4923-998E-982998051233}">
      <dgm:prSet/>
      <dgm:spPr/>
      <dgm:t>
        <a:bodyPr/>
        <a:lstStyle/>
        <a:p>
          <a:endParaRPr lang="en-US"/>
        </a:p>
      </dgm:t>
    </dgm:pt>
    <dgm:pt modelId="{AFCE505A-19F0-45B2-991B-2B66643A0B64}" type="sibTrans" cxnId="{101FFA95-9E15-4923-998E-982998051233}">
      <dgm:prSet/>
      <dgm:spPr/>
      <dgm:t>
        <a:bodyPr/>
        <a:lstStyle/>
        <a:p>
          <a:endParaRPr lang="en-US"/>
        </a:p>
      </dgm:t>
    </dgm:pt>
    <dgm:pt modelId="{54ED7B00-5065-41C0-A88E-13EA3D955583}">
      <dgm:prSet/>
      <dgm:spPr/>
      <dgm:t>
        <a:bodyPr/>
        <a:lstStyle/>
        <a:p>
          <a:r>
            <a:rPr lang="tr-TR"/>
            <a:t>Dosyalamaya önem verin.</a:t>
          </a:r>
          <a:endParaRPr lang="en-US"/>
        </a:p>
      </dgm:t>
    </dgm:pt>
    <dgm:pt modelId="{D1FBEF7A-AAB1-44D4-AB5C-5ABC613E7EA6}" type="parTrans" cxnId="{AEAE7E39-5987-4363-9211-7BA58705C8CD}">
      <dgm:prSet/>
      <dgm:spPr/>
      <dgm:t>
        <a:bodyPr/>
        <a:lstStyle/>
        <a:p>
          <a:endParaRPr lang="en-US"/>
        </a:p>
      </dgm:t>
    </dgm:pt>
    <dgm:pt modelId="{D0CBF94E-8F4C-4185-AC20-AF7615500C89}" type="sibTrans" cxnId="{AEAE7E39-5987-4363-9211-7BA58705C8CD}">
      <dgm:prSet/>
      <dgm:spPr/>
      <dgm:t>
        <a:bodyPr/>
        <a:lstStyle/>
        <a:p>
          <a:endParaRPr lang="en-US"/>
        </a:p>
      </dgm:t>
    </dgm:pt>
    <dgm:pt modelId="{CA6F5A90-A4DC-4DB7-97D4-B5C24467CD34}">
      <dgm:prSet/>
      <dgm:spPr/>
      <dgm:t>
        <a:bodyPr/>
        <a:lstStyle/>
        <a:p>
          <a:r>
            <a:rPr lang="tr-TR"/>
            <a:t>Hatırlatıcı notlar alın.</a:t>
          </a:r>
          <a:endParaRPr lang="en-US"/>
        </a:p>
      </dgm:t>
    </dgm:pt>
    <dgm:pt modelId="{010C1F79-643D-4627-BE24-5DDCB29471C0}" type="parTrans" cxnId="{87E7EBC1-1ED5-46B7-9546-A6B7D2426097}">
      <dgm:prSet/>
      <dgm:spPr/>
      <dgm:t>
        <a:bodyPr/>
        <a:lstStyle/>
        <a:p>
          <a:endParaRPr lang="en-US"/>
        </a:p>
      </dgm:t>
    </dgm:pt>
    <dgm:pt modelId="{837A608F-D71D-4D10-9C99-8B5066BFD855}" type="sibTrans" cxnId="{87E7EBC1-1ED5-46B7-9546-A6B7D2426097}">
      <dgm:prSet/>
      <dgm:spPr/>
      <dgm:t>
        <a:bodyPr/>
        <a:lstStyle/>
        <a:p>
          <a:endParaRPr lang="en-US"/>
        </a:p>
      </dgm:t>
    </dgm:pt>
    <dgm:pt modelId="{9458F80E-B057-4D00-BD29-5B56FB602B0B}" type="pres">
      <dgm:prSet presAssocID="{D30F25DD-A8CB-43EA-AD61-C7EB3F5D4C83}" presName="root" presStyleCnt="0">
        <dgm:presLayoutVars>
          <dgm:dir/>
          <dgm:resizeHandles val="exact"/>
        </dgm:presLayoutVars>
      </dgm:prSet>
      <dgm:spPr/>
    </dgm:pt>
    <dgm:pt modelId="{1BE473AD-ABD1-44FA-96B6-425F5850FC0A}" type="pres">
      <dgm:prSet presAssocID="{9F6489EB-FB4F-48C2-9D80-142693B6581F}" presName="compNode" presStyleCnt="0"/>
      <dgm:spPr/>
    </dgm:pt>
    <dgm:pt modelId="{44EB86C2-D951-4A4C-B61F-A903C7A0486C}" type="pres">
      <dgm:prSet presAssocID="{9F6489EB-FB4F-48C2-9D80-142693B6581F}" presName="bgRect" presStyleLbl="bgShp" presStyleIdx="0" presStyleCnt="4"/>
      <dgm:spPr/>
    </dgm:pt>
    <dgm:pt modelId="{231477A9-01D7-46F8-B8BD-6E36B14E6B17}" type="pres">
      <dgm:prSet presAssocID="{9F6489EB-FB4F-48C2-9D80-142693B658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rular"/>
        </a:ext>
      </dgm:extLst>
    </dgm:pt>
    <dgm:pt modelId="{1DE25DDF-73CF-4050-BFB9-F970A280AA7D}" type="pres">
      <dgm:prSet presAssocID="{9F6489EB-FB4F-48C2-9D80-142693B6581F}" presName="spaceRect" presStyleCnt="0"/>
      <dgm:spPr/>
    </dgm:pt>
    <dgm:pt modelId="{28422081-3789-4C5D-90CE-5E4F5380298B}" type="pres">
      <dgm:prSet presAssocID="{9F6489EB-FB4F-48C2-9D80-142693B6581F}" presName="parTx" presStyleLbl="revTx" presStyleIdx="0" presStyleCnt="4">
        <dgm:presLayoutVars>
          <dgm:chMax val="0"/>
          <dgm:chPref val="0"/>
        </dgm:presLayoutVars>
      </dgm:prSet>
      <dgm:spPr/>
    </dgm:pt>
    <dgm:pt modelId="{F6A1CA59-4BDD-4324-9CB5-D30C87F4AA59}" type="pres">
      <dgm:prSet presAssocID="{BF1C3170-B96F-4B3E-8FE7-B220E1E7DAD2}" presName="sibTrans" presStyleCnt="0"/>
      <dgm:spPr/>
    </dgm:pt>
    <dgm:pt modelId="{5E00D8D3-9526-4E8A-B41B-DE0D05834D49}" type="pres">
      <dgm:prSet presAssocID="{A8F9A358-E159-4D97-AEC1-E485F58AF66F}" presName="compNode" presStyleCnt="0"/>
      <dgm:spPr/>
    </dgm:pt>
    <dgm:pt modelId="{1E43290E-1E9F-4D27-8B86-56F06B81E607}" type="pres">
      <dgm:prSet presAssocID="{A8F9A358-E159-4D97-AEC1-E485F58AF66F}" presName="bgRect" presStyleLbl="bgShp" presStyleIdx="1" presStyleCnt="4"/>
      <dgm:spPr/>
    </dgm:pt>
    <dgm:pt modelId="{3C30E4F3-A42F-4808-B1DD-FFBADBC2A65C}" type="pres">
      <dgm:prSet presAssocID="{A8F9A358-E159-4D97-AEC1-E485F58AF6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yerarşi"/>
        </a:ext>
      </dgm:extLst>
    </dgm:pt>
    <dgm:pt modelId="{8B5ED3C0-D1BB-43C3-B92D-E188955E7779}" type="pres">
      <dgm:prSet presAssocID="{A8F9A358-E159-4D97-AEC1-E485F58AF66F}" presName="spaceRect" presStyleCnt="0"/>
      <dgm:spPr/>
    </dgm:pt>
    <dgm:pt modelId="{51395555-84B7-4B1C-A323-C5D48315016D}" type="pres">
      <dgm:prSet presAssocID="{A8F9A358-E159-4D97-AEC1-E485F58AF66F}" presName="parTx" presStyleLbl="revTx" presStyleIdx="1" presStyleCnt="4">
        <dgm:presLayoutVars>
          <dgm:chMax val="0"/>
          <dgm:chPref val="0"/>
        </dgm:presLayoutVars>
      </dgm:prSet>
      <dgm:spPr/>
    </dgm:pt>
    <dgm:pt modelId="{BB67B69C-F088-419B-A186-AEF53B2C4C8B}" type="pres">
      <dgm:prSet presAssocID="{AFCE505A-19F0-45B2-991B-2B66643A0B64}" presName="sibTrans" presStyleCnt="0"/>
      <dgm:spPr/>
    </dgm:pt>
    <dgm:pt modelId="{7FD219F9-7656-433B-ACB2-D5E940B6547C}" type="pres">
      <dgm:prSet presAssocID="{54ED7B00-5065-41C0-A88E-13EA3D955583}" presName="compNode" presStyleCnt="0"/>
      <dgm:spPr/>
    </dgm:pt>
    <dgm:pt modelId="{E0B320F6-685C-4A9B-BAD0-84A3A9E8832B}" type="pres">
      <dgm:prSet presAssocID="{54ED7B00-5065-41C0-A88E-13EA3D955583}" presName="bgRect" presStyleLbl="bgShp" presStyleIdx="2" presStyleCnt="4"/>
      <dgm:spPr/>
    </dgm:pt>
    <dgm:pt modelId="{92D26B08-6C8D-4B09-B577-0E57B00403D1}" type="pres">
      <dgm:prSet presAssocID="{54ED7B00-5065-41C0-A88E-13EA3D9555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lt Yazı"/>
        </a:ext>
      </dgm:extLst>
    </dgm:pt>
    <dgm:pt modelId="{FFFD63A6-1E82-49C8-A22A-9638C7FC40BA}" type="pres">
      <dgm:prSet presAssocID="{54ED7B00-5065-41C0-A88E-13EA3D955583}" presName="spaceRect" presStyleCnt="0"/>
      <dgm:spPr/>
    </dgm:pt>
    <dgm:pt modelId="{0D42D5CC-A300-495F-9118-2D231D6E4606}" type="pres">
      <dgm:prSet presAssocID="{54ED7B00-5065-41C0-A88E-13EA3D955583}" presName="parTx" presStyleLbl="revTx" presStyleIdx="2" presStyleCnt="4">
        <dgm:presLayoutVars>
          <dgm:chMax val="0"/>
          <dgm:chPref val="0"/>
        </dgm:presLayoutVars>
      </dgm:prSet>
      <dgm:spPr/>
    </dgm:pt>
    <dgm:pt modelId="{A172718E-BD3E-42DD-8D47-22C4E0040625}" type="pres">
      <dgm:prSet presAssocID="{D0CBF94E-8F4C-4185-AC20-AF7615500C89}" presName="sibTrans" presStyleCnt="0"/>
      <dgm:spPr/>
    </dgm:pt>
    <dgm:pt modelId="{B103825D-CD22-4B68-B44E-BDEF23E8DDB7}" type="pres">
      <dgm:prSet presAssocID="{CA6F5A90-A4DC-4DB7-97D4-B5C24467CD34}" presName="compNode" presStyleCnt="0"/>
      <dgm:spPr/>
    </dgm:pt>
    <dgm:pt modelId="{530C0C67-F444-47A0-91BC-4B89CD8EA915}" type="pres">
      <dgm:prSet presAssocID="{CA6F5A90-A4DC-4DB7-97D4-B5C24467CD34}" presName="bgRect" presStyleLbl="bgShp" presStyleIdx="3" presStyleCnt="4"/>
      <dgm:spPr/>
    </dgm:pt>
    <dgm:pt modelId="{28AF487A-EC79-462D-95F4-B607874F7256}" type="pres">
      <dgm:prSet presAssocID="{CA6F5A90-A4DC-4DB7-97D4-B5C24467CD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urşun kalem"/>
        </a:ext>
      </dgm:extLst>
    </dgm:pt>
    <dgm:pt modelId="{D97E54BB-E4C3-4486-9FC0-DBC6B0EFB602}" type="pres">
      <dgm:prSet presAssocID="{CA6F5A90-A4DC-4DB7-97D4-B5C24467CD34}" presName="spaceRect" presStyleCnt="0"/>
      <dgm:spPr/>
    </dgm:pt>
    <dgm:pt modelId="{4FFDE964-5A85-4632-9F64-AE648CD6175A}" type="pres">
      <dgm:prSet presAssocID="{CA6F5A90-A4DC-4DB7-97D4-B5C24467CD34}" presName="parTx" presStyleLbl="revTx" presStyleIdx="3" presStyleCnt="4">
        <dgm:presLayoutVars>
          <dgm:chMax val="0"/>
          <dgm:chPref val="0"/>
        </dgm:presLayoutVars>
      </dgm:prSet>
      <dgm:spPr/>
    </dgm:pt>
  </dgm:ptLst>
  <dgm:cxnLst>
    <dgm:cxn modelId="{BCED8C10-2E98-458C-9F4B-65570E1306E1}" type="presOf" srcId="{9F6489EB-FB4F-48C2-9D80-142693B6581F}" destId="{28422081-3789-4C5D-90CE-5E4F5380298B}" srcOrd="0" destOrd="0" presId="urn:microsoft.com/office/officeart/2018/2/layout/IconVerticalSolidList"/>
    <dgm:cxn modelId="{5FAA4E1D-F5B1-41AD-965E-A42B62CC48B6}" srcId="{D30F25DD-A8CB-43EA-AD61-C7EB3F5D4C83}" destId="{9F6489EB-FB4F-48C2-9D80-142693B6581F}" srcOrd="0" destOrd="0" parTransId="{D9175E83-6B84-4952-8666-1BB5F60677D3}" sibTransId="{BF1C3170-B96F-4B3E-8FE7-B220E1E7DAD2}"/>
    <dgm:cxn modelId="{AEAE7E39-5987-4363-9211-7BA58705C8CD}" srcId="{D30F25DD-A8CB-43EA-AD61-C7EB3F5D4C83}" destId="{54ED7B00-5065-41C0-A88E-13EA3D955583}" srcOrd="2" destOrd="0" parTransId="{D1FBEF7A-AAB1-44D4-AB5C-5ABC613E7EA6}" sibTransId="{D0CBF94E-8F4C-4185-AC20-AF7615500C89}"/>
    <dgm:cxn modelId="{3E74DE46-BF15-40CE-92AA-B1492F776D3F}" type="presOf" srcId="{54ED7B00-5065-41C0-A88E-13EA3D955583}" destId="{0D42D5CC-A300-495F-9118-2D231D6E4606}" srcOrd="0" destOrd="0" presId="urn:microsoft.com/office/officeart/2018/2/layout/IconVerticalSolidList"/>
    <dgm:cxn modelId="{101FFA95-9E15-4923-998E-982998051233}" srcId="{D30F25DD-A8CB-43EA-AD61-C7EB3F5D4C83}" destId="{A8F9A358-E159-4D97-AEC1-E485F58AF66F}" srcOrd="1" destOrd="0" parTransId="{0489A1C7-3C9A-40D7-8865-71722F454051}" sibTransId="{AFCE505A-19F0-45B2-991B-2B66643A0B64}"/>
    <dgm:cxn modelId="{FD5B4FA7-FC4A-4227-8CC9-86A5EA68E3EE}" type="presOf" srcId="{D30F25DD-A8CB-43EA-AD61-C7EB3F5D4C83}" destId="{9458F80E-B057-4D00-BD29-5B56FB602B0B}" srcOrd="0" destOrd="0" presId="urn:microsoft.com/office/officeart/2018/2/layout/IconVerticalSolidList"/>
    <dgm:cxn modelId="{7E689BBC-4954-4D23-9EF0-EC9F19D8C6C0}" type="presOf" srcId="{A8F9A358-E159-4D97-AEC1-E485F58AF66F}" destId="{51395555-84B7-4B1C-A323-C5D48315016D}" srcOrd="0" destOrd="0" presId="urn:microsoft.com/office/officeart/2018/2/layout/IconVerticalSolidList"/>
    <dgm:cxn modelId="{87E7EBC1-1ED5-46B7-9546-A6B7D2426097}" srcId="{D30F25DD-A8CB-43EA-AD61-C7EB3F5D4C83}" destId="{CA6F5A90-A4DC-4DB7-97D4-B5C24467CD34}" srcOrd="3" destOrd="0" parTransId="{010C1F79-643D-4627-BE24-5DDCB29471C0}" sibTransId="{837A608F-D71D-4D10-9C99-8B5066BFD855}"/>
    <dgm:cxn modelId="{911FDBF5-04DB-473D-8F01-477EB97B0027}" type="presOf" srcId="{CA6F5A90-A4DC-4DB7-97D4-B5C24467CD34}" destId="{4FFDE964-5A85-4632-9F64-AE648CD6175A}" srcOrd="0" destOrd="0" presId="urn:microsoft.com/office/officeart/2018/2/layout/IconVerticalSolidList"/>
    <dgm:cxn modelId="{26017BBB-6E06-4A6C-BDBC-3F1D931F6D08}" type="presParOf" srcId="{9458F80E-B057-4D00-BD29-5B56FB602B0B}" destId="{1BE473AD-ABD1-44FA-96B6-425F5850FC0A}" srcOrd="0" destOrd="0" presId="urn:microsoft.com/office/officeart/2018/2/layout/IconVerticalSolidList"/>
    <dgm:cxn modelId="{55FD6A20-0C8F-4AFD-AEFC-703406172195}" type="presParOf" srcId="{1BE473AD-ABD1-44FA-96B6-425F5850FC0A}" destId="{44EB86C2-D951-4A4C-B61F-A903C7A0486C}" srcOrd="0" destOrd="0" presId="urn:microsoft.com/office/officeart/2018/2/layout/IconVerticalSolidList"/>
    <dgm:cxn modelId="{7678D336-26E9-4C31-AAD7-25946F7B2A5D}" type="presParOf" srcId="{1BE473AD-ABD1-44FA-96B6-425F5850FC0A}" destId="{231477A9-01D7-46F8-B8BD-6E36B14E6B17}" srcOrd="1" destOrd="0" presId="urn:microsoft.com/office/officeart/2018/2/layout/IconVerticalSolidList"/>
    <dgm:cxn modelId="{ABDCADEE-6FF2-421C-95A0-0829B0CBF2A4}" type="presParOf" srcId="{1BE473AD-ABD1-44FA-96B6-425F5850FC0A}" destId="{1DE25DDF-73CF-4050-BFB9-F970A280AA7D}" srcOrd="2" destOrd="0" presId="urn:microsoft.com/office/officeart/2018/2/layout/IconVerticalSolidList"/>
    <dgm:cxn modelId="{F5BAB0FC-E682-4711-AC86-0BF17A52C05F}" type="presParOf" srcId="{1BE473AD-ABD1-44FA-96B6-425F5850FC0A}" destId="{28422081-3789-4C5D-90CE-5E4F5380298B}" srcOrd="3" destOrd="0" presId="urn:microsoft.com/office/officeart/2018/2/layout/IconVerticalSolidList"/>
    <dgm:cxn modelId="{5FF175BE-87D8-4D7D-9A70-2628FDC3D36E}" type="presParOf" srcId="{9458F80E-B057-4D00-BD29-5B56FB602B0B}" destId="{F6A1CA59-4BDD-4324-9CB5-D30C87F4AA59}" srcOrd="1" destOrd="0" presId="urn:microsoft.com/office/officeart/2018/2/layout/IconVerticalSolidList"/>
    <dgm:cxn modelId="{201F3BE4-E794-4E71-815F-95044D328BCE}" type="presParOf" srcId="{9458F80E-B057-4D00-BD29-5B56FB602B0B}" destId="{5E00D8D3-9526-4E8A-B41B-DE0D05834D49}" srcOrd="2" destOrd="0" presId="urn:microsoft.com/office/officeart/2018/2/layout/IconVerticalSolidList"/>
    <dgm:cxn modelId="{E4F41AD8-C8DF-4BD2-9FDF-768682881BE5}" type="presParOf" srcId="{5E00D8D3-9526-4E8A-B41B-DE0D05834D49}" destId="{1E43290E-1E9F-4D27-8B86-56F06B81E607}" srcOrd="0" destOrd="0" presId="urn:microsoft.com/office/officeart/2018/2/layout/IconVerticalSolidList"/>
    <dgm:cxn modelId="{8DE41635-71BC-4419-95ED-809536EA1DF6}" type="presParOf" srcId="{5E00D8D3-9526-4E8A-B41B-DE0D05834D49}" destId="{3C30E4F3-A42F-4808-B1DD-FFBADBC2A65C}" srcOrd="1" destOrd="0" presId="urn:microsoft.com/office/officeart/2018/2/layout/IconVerticalSolidList"/>
    <dgm:cxn modelId="{CD27DEC5-9294-4AA4-A4B2-236611548108}" type="presParOf" srcId="{5E00D8D3-9526-4E8A-B41B-DE0D05834D49}" destId="{8B5ED3C0-D1BB-43C3-B92D-E188955E7779}" srcOrd="2" destOrd="0" presId="urn:microsoft.com/office/officeart/2018/2/layout/IconVerticalSolidList"/>
    <dgm:cxn modelId="{A272D91F-3927-48BB-BF9E-C4E4E4A69B35}" type="presParOf" srcId="{5E00D8D3-9526-4E8A-B41B-DE0D05834D49}" destId="{51395555-84B7-4B1C-A323-C5D48315016D}" srcOrd="3" destOrd="0" presId="urn:microsoft.com/office/officeart/2018/2/layout/IconVerticalSolidList"/>
    <dgm:cxn modelId="{20A09490-1239-41F5-B959-59C54726D04E}" type="presParOf" srcId="{9458F80E-B057-4D00-BD29-5B56FB602B0B}" destId="{BB67B69C-F088-419B-A186-AEF53B2C4C8B}" srcOrd="3" destOrd="0" presId="urn:microsoft.com/office/officeart/2018/2/layout/IconVerticalSolidList"/>
    <dgm:cxn modelId="{BF0E1053-5BCD-41DB-8795-D00AB18559E3}" type="presParOf" srcId="{9458F80E-B057-4D00-BD29-5B56FB602B0B}" destId="{7FD219F9-7656-433B-ACB2-D5E940B6547C}" srcOrd="4" destOrd="0" presId="urn:microsoft.com/office/officeart/2018/2/layout/IconVerticalSolidList"/>
    <dgm:cxn modelId="{CA0980FD-205E-4646-9C16-8E2FE897319E}" type="presParOf" srcId="{7FD219F9-7656-433B-ACB2-D5E940B6547C}" destId="{E0B320F6-685C-4A9B-BAD0-84A3A9E8832B}" srcOrd="0" destOrd="0" presId="urn:microsoft.com/office/officeart/2018/2/layout/IconVerticalSolidList"/>
    <dgm:cxn modelId="{233104AF-E30A-4FC8-807B-C90832F4555E}" type="presParOf" srcId="{7FD219F9-7656-433B-ACB2-D5E940B6547C}" destId="{92D26B08-6C8D-4B09-B577-0E57B00403D1}" srcOrd="1" destOrd="0" presId="urn:microsoft.com/office/officeart/2018/2/layout/IconVerticalSolidList"/>
    <dgm:cxn modelId="{89CED5FE-E684-42EF-B06E-F0945071BA2C}" type="presParOf" srcId="{7FD219F9-7656-433B-ACB2-D5E940B6547C}" destId="{FFFD63A6-1E82-49C8-A22A-9638C7FC40BA}" srcOrd="2" destOrd="0" presId="urn:microsoft.com/office/officeart/2018/2/layout/IconVerticalSolidList"/>
    <dgm:cxn modelId="{02ECB68F-CDE1-42F8-88E7-00A9D1CC8CC2}" type="presParOf" srcId="{7FD219F9-7656-433B-ACB2-D5E940B6547C}" destId="{0D42D5CC-A300-495F-9118-2D231D6E4606}" srcOrd="3" destOrd="0" presId="urn:microsoft.com/office/officeart/2018/2/layout/IconVerticalSolidList"/>
    <dgm:cxn modelId="{D97D24E0-6E43-4A4E-B244-1C5C10C095C8}" type="presParOf" srcId="{9458F80E-B057-4D00-BD29-5B56FB602B0B}" destId="{A172718E-BD3E-42DD-8D47-22C4E0040625}" srcOrd="5" destOrd="0" presId="urn:microsoft.com/office/officeart/2018/2/layout/IconVerticalSolidList"/>
    <dgm:cxn modelId="{0F8F6D3B-87DC-4811-AB91-C8F9A7E6A377}" type="presParOf" srcId="{9458F80E-B057-4D00-BD29-5B56FB602B0B}" destId="{B103825D-CD22-4B68-B44E-BDEF23E8DDB7}" srcOrd="6" destOrd="0" presId="urn:microsoft.com/office/officeart/2018/2/layout/IconVerticalSolidList"/>
    <dgm:cxn modelId="{07858EA9-EF56-49B4-A2FA-E493442DB8CF}" type="presParOf" srcId="{B103825D-CD22-4B68-B44E-BDEF23E8DDB7}" destId="{530C0C67-F444-47A0-91BC-4B89CD8EA915}" srcOrd="0" destOrd="0" presId="urn:microsoft.com/office/officeart/2018/2/layout/IconVerticalSolidList"/>
    <dgm:cxn modelId="{0E12E168-CA54-46DE-83A4-DB7E1383EDF0}" type="presParOf" srcId="{B103825D-CD22-4B68-B44E-BDEF23E8DDB7}" destId="{28AF487A-EC79-462D-95F4-B607874F7256}" srcOrd="1" destOrd="0" presId="urn:microsoft.com/office/officeart/2018/2/layout/IconVerticalSolidList"/>
    <dgm:cxn modelId="{14535A4F-7567-47B0-BE8F-E74623148FF8}" type="presParOf" srcId="{B103825D-CD22-4B68-B44E-BDEF23E8DDB7}" destId="{D97E54BB-E4C3-4486-9FC0-DBC6B0EFB602}" srcOrd="2" destOrd="0" presId="urn:microsoft.com/office/officeart/2018/2/layout/IconVerticalSolidList"/>
    <dgm:cxn modelId="{1FA815B8-8F9C-4BD4-A8C5-BC3D6E5475F9}" type="presParOf" srcId="{B103825D-CD22-4B68-B44E-BDEF23E8DDB7}" destId="{4FFDE964-5A85-4632-9F64-AE648CD617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15A215-B1E6-4D43-88A5-AB3686DD84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00BD07B-01A9-431C-B851-424E50AE6F28}">
      <dgm:prSet/>
      <dgm:spPr/>
      <dgm:t>
        <a:bodyPr/>
        <a:lstStyle/>
        <a:p>
          <a:r>
            <a:rPr lang="tr-TR"/>
            <a:t>Kendi işleriniz için de kendinize zaman ayırın.</a:t>
          </a:r>
          <a:endParaRPr lang="en-US"/>
        </a:p>
      </dgm:t>
    </dgm:pt>
    <dgm:pt modelId="{83E82B2C-5B32-44B8-95F0-C1C51C96CDF4}" type="parTrans" cxnId="{9604D4C5-D584-4E00-9B9F-4249CC9AA791}">
      <dgm:prSet/>
      <dgm:spPr/>
      <dgm:t>
        <a:bodyPr/>
        <a:lstStyle/>
        <a:p>
          <a:endParaRPr lang="en-US"/>
        </a:p>
      </dgm:t>
    </dgm:pt>
    <dgm:pt modelId="{2BCF49B1-8789-4B86-90B8-EBA43A4474B0}" type="sibTrans" cxnId="{9604D4C5-D584-4E00-9B9F-4249CC9AA791}">
      <dgm:prSet/>
      <dgm:spPr/>
      <dgm:t>
        <a:bodyPr/>
        <a:lstStyle/>
        <a:p>
          <a:endParaRPr lang="en-US"/>
        </a:p>
      </dgm:t>
    </dgm:pt>
    <dgm:pt modelId="{2E5B319D-1E35-4B17-BF43-BE0C3CBE6950}">
      <dgm:prSet/>
      <dgm:spPr/>
      <dgm:t>
        <a:bodyPr/>
        <a:lstStyle/>
        <a:p>
          <a:r>
            <a:rPr lang="tr-TR"/>
            <a:t>Hayır demeyi öğrenin.</a:t>
          </a:r>
          <a:endParaRPr lang="en-US"/>
        </a:p>
      </dgm:t>
    </dgm:pt>
    <dgm:pt modelId="{98CF46B7-DC58-4BD8-B10C-3377E1EE2219}" type="parTrans" cxnId="{3F1D06FC-F8E7-4B7F-B1FB-624643097880}">
      <dgm:prSet/>
      <dgm:spPr/>
      <dgm:t>
        <a:bodyPr/>
        <a:lstStyle/>
        <a:p>
          <a:endParaRPr lang="en-US"/>
        </a:p>
      </dgm:t>
    </dgm:pt>
    <dgm:pt modelId="{C86A0F0B-7EB1-4670-8918-FF3D5EC3701E}" type="sibTrans" cxnId="{3F1D06FC-F8E7-4B7F-B1FB-624643097880}">
      <dgm:prSet/>
      <dgm:spPr/>
      <dgm:t>
        <a:bodyPr/>
        <a:lstStyle/>
        <a:p>
          <a:endParaRPr lang="en-US"/>
        </a:p>
      </dgm:t>
    </dgm:pt>
    <dgm:pt modelId="{1AF77E55-581D-4CC6-B0F4-765807F84CCB}">
      <dgm:prSet/>
      <dgm:spPr/>
      <dgm:t>
        <a:bodyPr/>
        <a:lstStyle/>
        <a:p>
          <a:r>
            <a:rPr lang="tr-TR"/>
            <a:t>Başkalarının düşüncelerine gereğinden fazla önem vermeyin.</a:t>
          </a:r>
          <a:endParaRPr lang="en-US"/>
        </a:p>
      </dgm:t>
    </dgm:pt>
    <dgm:pt modelId="{4D27088A-D7A9-476D-8FE5-969513B24CF6}" type="parTrans" cxnId="{F961B9C5-8E3A-41D2-A369-538209B541C8}">
      <dgm:prSet/>
      <dgm:spPr/>
      <dgm:t>
        <a:bodyPr/>
        <a:lstStyle/>
        <a:p>
          <a:endParaRPr lang="en-US"/>
        </a:p>
      </dgm:t>
    </dgm:pt>
    <dgm:pt modelId="{C1041E8D-674B-49F3-A88B-50ADFF77891E}" type="sibTrans" cxnId="{F961B9C5-8E3A-41D2-A369-538209B541C8}">
      <dgm:prSet/>
      <dgm:spPr/>
      <dgm:t>
        <a:bodyPr/>
        <a:lstStyle/>
        <a:p>
          <a:endParaRPr lang="en-US"/>
        </a:p>
      </dgm:t>
    </dgm:pt>
    <dgm:pt modelId="{4FBA4168-3AD8-429E-9306-FB8F9C441558}" type="pres">
      <dgm:prSet presAssocID="{9B15A215-B1E6-4D43-88A5-AB3686DD84C4}" presName="linear" presStyleCnt="0">
        <dgm:presLayoutVars>
          <dgm:animLvl val="lvl"/>
          <dgm:resizeHandles val="exact"/>
        </dgm:presLayoutVars>
      </dgm:prSet>
      <dgm:spPr/>
    </dgm:pt>
    <dgm:pt modelId="{5DE0612A-F302-461B-88C6-96058D1A4066}" type="pres">
      <dgm:prSet presAssocID="{A00BD07B-01A9-431C-B851-424E50AE6F28}" presName="parentText" presStyleLbl="node1" presStyleIdx="0" presStyleCnt="3">
        <dgm:presLayoutVars>
          <dgm:chMax val="0"/>
          <dgm:bulletEnabled val="1"/>
        </dgm:presLayoutVars>
      </dgm:prSet>
      <dgm:spPr/>
    </dgm:pt>
    <dgm:pt modelId="{46F71B78-A802-486C-9A0C-B072105A72C2}" type="pres">
      <dgm:prSet presAssocID="{2BCF49B1-8789-4B86-90B8-EBA43A4474B0}" presName="spacer" presStyleCnt="0"/>
      <dgm:spPr/>
    </dgm:pt>
    <dgm:pt modelId="{C65A0C5B-C5B4-4F67-A846-0C3D77D20E36}" type="pres">
      <dgm:prSet presAssocID="{2E5B319D-1E35-4B17-BF43-BE0C3CBE6950}" presName="parentText" presStyleLbl="node1" presStyleIdx="1" presStyleCnt="3">
        <dgm:presLayoutVars>
          <dgm:chMax val="0"/>
          <dgm:bulletEnabled val="1"/>
        </dgm:presLayoutVars>
      </dgm:prSet>
      <dgm:spPr/>
    </dgm:pt>
    <dgm:pt modelId="{F1850EDC-0EFA-431B-B1CE-28293CEEC6B9}" type="pres">
      <dgm:prSet presAssocID="{C86A0F0B-7EB1-4670-8918-FF3D5EC3701E}" presName="spacer" presStyleCnt="0"/>
      <dgm:spPr/>
    </dgm:pt>
    <dgm:pt modelId="{9F5AFA13-F2AC-4C20-BD13-C0A562C1A5D4}" type="pres">
      <dgm:prSet presAssocID="{1AF77E55-581D-4CC6-B0F4-765807F84CCB}" presName="parentText" presStyleLbl="node1" presStyleIdx="2" presStyleCnt="3">
        <dgm:presLayoutVars>
          <dgm:chMax val="0"/>
          <dgm:bulletEnabled val="1"/>
        </dgm:presLayoutVars>
      </dgm:prSet>
      <dgm:spPr/>
    </dgm:pt>
  </dgm:ptLst>
  <dgm:cxnLst>
    <dgm:cxn modelId="{4C419D09-DB58-4283-8F9E-57FB4B89260D}" type="presOf" srcId="{1AF77E55-581D-4CC6-B0F4-765807F84CCB}" destId="{9F5AFA13-F2AC-4C20-BD13-C0A562C1A5D4}" srcOrd="0" destOrd="0" presId="urn:microsoft.com/office/officeart/2005/8/layout/vList2"/>
    <dgm:cxn modelId="{2AF05977-1A82-4C84-8D01-0ED6C58BF2A8}" type="presOf" srcId="{A00BD07B-01A9-431C-B851-424E50AE6F28}" destId="{5DE0612A-F302-461B-88C6-96058D1A4066}" srcOrd="0" destOrd="0" presId="urn:microsoft.com/office/officeart/2005/8/layout/vList2"/>
    <dgm:cxn modelId="{5A87C887-E336-4459-811C-6E0F69156181}" type="presOf" srcId="{2E5B319D-1E35-4B17-BF43-BE0C3CBE6950}" destId="{C65A0C5B-C5B4-4F67-A846-0C3D77D20E36}" srcOrd="0" destOrd="0" presId="urn:microsoft.com/office/officeart/2005/8/layout/vList2"/>
    <dgm:cxn modelId="{F961B9C5-8E3A-41D2-A369-538209B541C8}" srcId="{9B15A215-B1E6-4D43-88A5-AB3686DD84C4}" destId="{1AF77E55-581D-4CC6-B0F4-765807F84CCB}" srcOrd="2" destOrd="0" parTransId="{4D27088A-D7A9-476D-8FE5-969513B24CF6}" sibTransId="{C1041E8D-674B-49F3-A88B-50ADFF77891E}"/>
    <dgm:cxn modelId="{9604D4C5-D584-4E00-9B9F-4249CC9AA791}" srcId="{9B15A215-B1E6-4D43-88A5-AB3686DD84C4}" destId="{A00BD07B-01A9-431C-B851-424E50AE6F28}" srcOrd="0" destOrd="0" parTransId="{83E82B2C-5B32-44B8-95F0-C1C51C96CDF4}" sibTransId="{2BCF49B1-8789-4B86-90B8-EBA43A4474B0}"/>
    <dgm:cxn modelId="{2DFD97F2-CBBE-4356-A644-ABA42A2AA2CF}" type="presOf" srcId="{9B15A215-B1E6-4D43-88A5-AB3686DD84C4}" destId="{4FBA4168-3AD8-429E-9306-FB8F9C441558}" srcOrd="0" destOrd="0" presId="urn:microsoft.com/office/officeart/2005/8/layout/vList2"/>
    <dgm:cxn modelId="{3F1D06FC-F8E7-4B7F-B1FB-624643097880}" srcId="{9B15A215-B1E6-4D43-88A5-AB3686DD84C4}" destId="{2E5B319D-1E35-4B17-BF43-BE0C3CBE6950}" srcOrd="1" destOrd="0" parTransId="{98CF46B7-DC58-4BD8-B10C-3377E1EE2219}" sibTransId="{C86A0F0B-7EB1-4670-8918-FF3D5EC3701E}"/>
    <dgm:cxn modelId="{508C78E7-825D-4B07-819E-F1EBC7EB7358}" type="presParOf" srcId="{4FBA4168-3AD8-429E-9306-FB8F9C441558}" destId="{5DE0612A-F302-461B-88C6-96058D1A4066}" srcOrd="0" destOrd="0" presId="urn:microsoft.com/office/officeart/2005/8/layout/vList2"/>
    <dgm:cxn modelId="{3E2F0BF2-A5ED-4C0D-9A95-CC05DA668765}" type="presParOf" srcId="{4FBA4168-3AD8-429E-9306-FB8F9C441558}" destId="{46F71B78-A802-486C-9A0C-B072105A72C2}" srcOrd="1" destOrd="0" presId="urn:microsoft.com/office/officeart/2005/8/layout/vList2"/>
    <dgm:cxn modelId="{D72D9110-ABF4-4234-86D9-B79DC81A5F45}" type="presParOf" srcId="{4FBA4168-3AD8-429E-9306-FB8F9C441558}" destId="{C65A0C5B-C5B4-4F67-A846-0C3D77D20E36}" srcOrd="2" destOrd="0" presId="urn:microsoft.com/office/officeart/2005/8/layout/vList2"/>
    <dgm:cxn modelId="{241D4C95-92A2-493D-97F0-EFFA4BD1A000}" type="presParOf" srcId="{4FBA4168-3AD8-429E-9306-FB8F9C441558}" destId="{F1850EDC-0EFA-431B-B1CE-28293CEEC6B9}" srcOrd="3" destOrd="0" presId="urn:microsoft.com/office/officeart/2005/8/layout/vList2"/>
    <dgm:cxn modelId="{FA214A37-DAF7-4FC6-AAA0-AEE32D0B238D}" type="presParOf" srcId="{4FBA4168-3AD8-429E-9306-FB8F9C441558}" destId="{9F5AFA13-F2AC-4C20-BD13-C0A562C1A5D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D1DF68-44FD-4EE4-AA64-8AC93E4ADFE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A9D1381-DEA2-4E55-94C5-319F9C167327}">
      <dgm:prSet/>
      <dgm:spPr/>
      <dgm:t>
        <a:bodyPr/>
        <a:lstStyle/>
        <a:p>
          <a:r>
            <a:rPr lang="tr-TR"/>
            <a:t>Detaylar üzerinde yoğunlaşırken ana hedefi kaçırmayın.</a:t>
          </a:r>
          <a:endParaRPr lang="en-US"/>
        </a:p>
      </dgm:t>
    </dgm:pt>
    <dgm:pt modelId="{A07F27DF-C770-42FF-976C-A453CAE63DB8}" type="parTrans" cxnId="{DD9BA998-4984-4D9B-9215-5E5845CC9A16}">
      <dgm:prSet/>
      <dgm:spPr/>
      <dgm:t>
        <a:bodyPr/>
        <a:lstStyle/>
        <a:p>
          <a:endParaRPr lang="en-US"/>
        </a:p>
      </dgm:t>
    </dgm:pt>
    <dgm:pt modelId="{9AB728D8-0A73-439F-BD75-9489367AC4A5}" type="sibTrans" cxnId="{DD9BA998-4984-4D9B-9215-5E5845CC9A16}">
      <dgm:prSet/>
      <dgm:spPr/>
      <dgm:t>
        <a:bodyPr/>
        <a:lstStyle/>
        <a:p>
          <a:endParaRPr lang="en-US"/>
        </a:p>
      </dgm:t>
    </dgm:pt>
    <dgm:pt modelId="{648615FA-7CB0-40D7-83D8-5184B2FC6C5B}">
      <dgm:prSet/>
      <dgm:spPr/>
      <dgm:t>
        <a:bodyPr/>
        <a:lstStyle/>
        <a:p>
          <a:r>
            <a:rPr lang="tr-TR"/>
            <a:t>Yeni yöntem ve fikirleri gözardı etmeyin.</a:t>
          </a:r>
          <a:endParaRPr lang="en-US"/>
        </a:p>
      </dgm:t>
    </dgm:pt>
    <dgm:pt modelId="{44853025-AC11-46CE-9A3A-DE14841FEA5E}" type="parTrans" cxnId="{9203E58C-B353-4A05-8514-08DA201D4D1A}">
      <dgm:prSet/>
      <dgm:spPr/>
      <dgm:t>
        <a:bodyPr/>
        <a:lstStyle/>
        <a:p>
          <a:endParaRPr lang="en-US"/>
        </a:p>
      </dgm:t>
    </dgm:pt>
    <dgm:pt modelId="{23AFDA4A-B989-40AC-A609-6304B73B6E4E}" type="sibTrans" cxnId="{9203E58C-B353-4A05-8514-08DA201D4D1A}">
      <dgm:prSet/>
      <dgm:spPr/>
      <dgm:t>
        <a:bodyPr/>
        <a:lstStyle/>
        <a:p>
          <a:endParaRPr lang="en-US"/>
        </a:p>
      </dgm:t>
    </dgm:pt>
    <dgm:pt modelId="{F9CD47C5-6AD8-47A5-AE6A-A22AC102EE21}">
      <dgm:prSet/>
      <dgm:spPr/>
      <dgm:t>
        <a:bodyPr/>
        <a:lstStyle/>
        <a:p>
          <a:r>
            <a:rPr lang="tr-TR"/>
            <a:t>İletişim kurmayı ve sosyalleşmeyi ihmal etmeyin.</a:t>
          </a:r>
          <a:endParaRPr lang="en-US"/>
        </a:p>
      </dgm:t>
    </dgm:pt>
    <dgm:pt modelId="{DC7D01E6-5FC7-45C8-B995-1030036DA000}" type="parTrans" cxnId="{BE67B3DA-B69A-4E87-BAB3-048D1AC12207}">
      <dgm:prSet/>
      <dgm:spPr/>
      <dgm:t>
        <a:bodyPr/>
        <a:lstStyle/>
        <a:p>
          <a:endParaRPr lang="en-US"/>
        </a:p>
      </dgm:t>
    </dgm:pt>
    <dgm:pt modelId="{B9C1B5E4-156B-4EA7-86CF-45709E853C79}" type="sibTrans" cxnId="{BE67B3DA-B69A-4E87-BAB3-048D1AC12207}">
      <dgm:prSet/>
      <dgm:spPr/>
      <dgm:t>
        <a:bodyPr/>
        <a:lstStyle/>
        <a:p>
          <a:endParaRPr lang="en-US"/>
        </a:p>
      </dgm:t>
    </dgm:pt>
    <dgm:pt modelId="{F996B215-503E-425E-82D1-A33260A55614}" type="pres">
      <dgm:prSet presAssocID="{8BD1DF68-44FD-4EE4-AA64-8AC93E4ADFEC}" presName="linear" presStyleCnt="0">
        <dgm:presLayoutVars>
          <dgm:animLvl val="lvl"/>
          <dgm:resizeHandles val="exact"/>
        </dgm:presLayoutVars>
      </dgm:prSet>
      <dgm:spPr/>
    </dgm:pt>
    <dgm:pt modelId="{618C97E5-7F46-4C5E-BAC9-3C6936C28BF3}" type="pres">
      <dgm:prSet presAssocID="{EA9D1381-DEA2-4E55-94C5-319F9C167327}" presName="parentText" presStyleLbl="node1" presStyleIdx="0" presStyleCnt="3">
        <dgm:presLayoutVars>
          <dgm:chMax val="0"/>
          <dgm:bulletEnabled val="1"/>
        </dgm:presLayoutVars>
      </dgm:prSet>
      <dgm:spPr/>
    </dgm:pt>
    <dgm:pt modelId="{D74E8C7A-BEEE-4E55-80EC-A2165DFC4F44}" type="pres">
      <dgm:prSet presAssocID="{9AB728D8-0A73-439F-BD75-9489367AC4A5}" presName="spacer" presStyleCnt="0"/>
      <dgm:spPr/>
    </dgm:pt>
    <dgm:pt modelId="{E3CEB4BA-F9BF-402D-AA3B-BAA05584F7EB}" type="pres">
      <dgm:prSet presAssocID="{648615FA-7CB0-40D7-83D8-5184B2FC6C5B}" presName="parentText" presStyleLbl="node1" presStyleIdx="1" presStyleCnt="3">
        <dgm:presLayoutVars>
          <dgm:chMax val="0"/>
          <dgm:bulletEnabled val="1"/>
        </dgm:presLayoutVars>
      </dgm:prSet>
      <dgm:spPr/>
    </dgm:pt>
    <dgm:pt modelId="{FEBAB7AD-7A3C-4194-8EA6-480BF68868E0}" type="pres">
      <dgm:prSet presAssocID="{23AFDA4A-B989-40AC-A609-6304B73B6E4E}" presName="spacer" presStyleCnt="0"/>
      <dgm:spPr/>
    </dgm:pt>
    <dgm:pt modelId="{0EEE0A41-B59E-4A88-8A5D-40753394B4B6}" type="pres">
      <dgm:prSet presAssocID="{F9CD47C5-6AD8-47A5-AE6A-A22AC102EE21}" presName="parentText" presStyleLbl="node1" presStyleIdx="2" presStyleCnt="3">
        <dgm:presLayoutVars>
          <dgm:chMax val="0"/>
          <dgm:bulletEnabled val="1"/>
        </dgm:presLayoutVars>
      </dgm:prSet>
      <dgm:spPr/>
    </dgm:pt>
  </dgm:ptLst>
  <dgm:cxnLst>
    <dgm:cxn modelId="{1D9DC501-791D-439A-8A76-139BCC9C0E97}" type="presOf" srcId="{F9CD47C5-6AD8-47A5-AE6A-A22AC102EE21}" destId="{0EEE0A41-B59E-4A88-8A5D-40753394B4B6}" srcOrd="0" destOrd="0" presId="urn:microsoft.com/office/officeart/2005/8/layout/vList2"/>
    <dgm:cxn modelId="{65B5D236-E21E-409F-A455-62927A680D57}" type="presOf" srcId="{EA9D1381-DEA2-4E55-94C5-319F9C167327}" destId="{618C97E5-7F46-4C5E-BAC9-3C6936C28BF3}" srcOrd="0" destOrd="0" presId="urn:microsoft.com/office/officeart/2005/8/layout/vList2"/>
    <dgm:cxn modelId="{9203E58C-B353-4A05-8514-08DA201D4D1A}" srcId="{8BD1DF68-44FD-4EE4-AA64-8AC93E4ADFEC}" destId="{648615FA-7CB0-40D7-83D8-5184B2FC6C5B}" srcOrd="1" destOrd="0" parTransId="{44853025-AC11-46CE-9A3A-DE14841FEA5E}" sibTransId="{23AFDA4A-B989-40AC-A609-6304B73B6E4E}"/>
    <dgm:cxn modelId="{DD9BA998-4984-4D9B-9215-5E5845CC9A16}" srcId="{8BD1DF68-44FD-4EE4-AA64-8AC93E4ADFEC}" destId="{EA9D1381-DEA2-4E55-94C5-319F9C167327}" srcOrd="0" destOrd="0" parTransId="{A07F27DF-C770-42FF-976C-A453CAE63DB8}" sibTransId="{9AB728D8-0A73-439F-BD75-9489367AC4A5}"/>
    <dgm:cxn modelId="{C7A8F69C-DDDC-4140-BE65-3DA743025451}" type="presOf" srcId="{648615FA-7CB0-40D7-83D8-5184B2FC6C5B}" destId="{E3CEB4BA-F9BF-402D-AA3B-BAA05584F7EB}" srcOrd="0" destOrd="0" presId="urn:microsoft.com/office/officeart/2005/8/layout/vList2"/>
    <dgm:cxn modelId="{BE67B3DA-B69A-4E87-BAB3-048D1AC12207}" srcId="{8BD1DF68-44FD-4EE4-AA64-8AC93E4ADFEC}" destId="{F9CD47C5-6AD8-47A5-AE6A-A22AC102EE21}" srcOrd="2" destOrd="0" parTransId="{DC7D01E6-5FC7-45C8-B995-1030036DA000}" sibTransId="{B9C1B5E4-156B-4EA7-86CF-45709E853C79}"/>
    <dgm:cxn modelId="{88F9BCEC-0916-4534-9EA4-8CEB9679B426}" type="presOf" srcId="{8BD1DF68-44FD-4EE4-AA64-8AC93E4ADFEC}" destId="{F996B215-503E-425E-82D1-A33260A55614}" srcOrd="0" destOrd="0" presId="urn:microsoft.com/office/officeart/2005/8/layout/vList2"/>
    <dgm:cxn modelId="{D5EDA17F-A1C0-4344-BA01-455A773F8535}" type="presParOf" srcId="{F996B215-503E-425E-82D1-A33260A55614}" destId="{618C97E5-7F46-4C5E-BAC9-3C6936C28BF3}" srcOrd="0" destOrd="0" presId="urn:microsoft.com/office/officeart/2005/8/layout/vList2"/>
    <dgm:cxn modelId="{A6C1D8E5-CBFE-4C9B-8B05-3E4FAD55DFF0}" type="presParOf" srcId="{F996B215-503E-425E-82D1-A33260A55614}" destId="{D74E8C7A-BEEE-4E55-80EC-A2165DFC4F44}" srcOrd="1" destOrd="0" presId="urn:microsoft.com/office/officeart/2005/8/layout/vList2"/>
    <dgm:cxn modelId="{FFB53E15-003D-423D-A622-F2B654CA0942}" type="presParOf" srcId="{F996B215-503E-425E-82D1-A33260A55614}" destId="{E3CEB4BA-F9BF-402D-AA3B-BAA05584F7EB}" srcOrd="2" destOrd="0" presId="urn:microsoft.com/office/officeart/2005/8/layout/vList2"/>
    <dgm:cxn modelId="{B3B958E6-9A59-4489-BF74-A874DD34FE4F}" type="presParOf" srcId="{F996B215-503E-425E-82D1-A33260A55614}" destId="{FEBAB7AD-7A3C-4194-8EA6-480BF68868E0}" srcOrd="3" destOrd="0" presId="urn:microsoft.com/office/officeart/2005/8/layout/vList2"/>
    <dgm:cxn modelId="{F19E6D4C-75BE-4F08-A7EA-EDED2C850AFD}" type="presParOf" srcId="{F996B215-503E-425E-82D1-A33260A55614}" destId="{0EEE0A41-B59E-4A88-8A5D-40753394B4B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9B99B-77B3-4F9A-AAD9-10F19E915079}">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A8997-1E5C-48A0-8BAB-E078D7ADB36C}">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48372B-798E-41BE-9EA0-5A4E11A5E7C7}">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tr-TR" sz="1600" kern="1200"/>
            <a:t>Zaman yönetimi, </a:t>
          </a:r>
          <a:r>
            <a:rPr lang="tr-TR" sz="1600" b="1" kern="1200"/>
            <a:t>zamanınızı bilinçli bir şekilde planlama ve kontrol etme</a:t>
          </a:r>
          <a:r>
            <a:rPr lang="tr-TR" sz="1600" kern="1200"/>
            <a:t> sürecidir. Amacı, </a:t>
          </a:r>
          <a:r>
            <a:rPr lang="tr-TR" sz="1600" b="1" kern="1200"/>
            <a:t>üreticiliği ve verimliliği artırmak</a:t>
          </a:r>
          <a:r>
            <a:rPr lang="tr-TR" sz="1600" kern="1200"/>
            <a:t> ve </a:t>
          </a:r>
          <a:r>
            <a:rPr lang="tr-TR" sz="1600" b="1" kern="1200"/>
            <a:t>hedeflerinize daha hızlı ulaşmak</a:t>
          </a:r>
          <a:r>
            <a:rPr lang="tr-TR" sz="1600" kern="1200"/>
            <a:t> için zamanınızı en etkili şekilde kullanmaktır.</a:t>
          </a:r>
          <a:endParaRPr lang="en-US" sz="1600" kern="1200"/>
        </a:p>
      </dsp:txBody>
      <dsp:txXfrm>
        <a:off x="1844034" y="682"/>
        <a:ext cx="4401230" cy="1596566"/>
      </dsp:txXfrm>
    </dsp:sp>
    <dsp:sp modelId="{4EDD3467-9C3E-4BF4-81FC-C0F4092E4224}">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0F21B-D950-4B25-9378-976B3FA0779F}">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12CEC8-92A8-4D4A-9BE5-11BE14C2EE0B}">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tr-TR" sz="1600" kern="1200"/>
            <a:t>Zaman yönetimi, sadece iş ve çalışma hayatında değil, </a:t>
          </a:r>
          <a:r>
            <a:rPr lang="tr-TR" sz="1600" b="1" kern="1200"/>
            <a:t>kişisel hayatımızda da</a:t>
          </a:r>
          <a:r>
            <a:rPr lang="tr-TR" sz="1600" kern="1200"/>
            <a:t> önemli bir rol oynar. Zamanımızı iyi yöneterek stresimizi azaltabilir, daha mutlu ve tatmin edici bir hayat yaşayabiliriz.</a:t>
          </a:r>
          <a:endParaRPr lang="en-US" sz="1600" kern="1200"/>
        </a:p>
      </dsp:txBody>
      <dsp:txXfrm>
        <a:off x="1844034" y="1996390"/>
        <a:ext cx="4401230" cy="1596566"/>
      </dsp:txXfrm>
    </dsp:sp>
    <dsp:sp modelId="{91454B37-47D5-4D74-9A35-5218433C3377}">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E4D3C-68B4-4147-A0BE-65004871BDA5}">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B7667-3415-4624-A218-415716577DE4}">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711200">
            <a:lnSpc>
              <a:spcPct val="100000"/>
            </a:lnSpc>
            <a:spcBef>
              <a:spcPct val="0"/>
            </a:spcBef>
            <a:spcAft>
              <a:spcPct val="35000"/>
            </a:spcAft>
            <a:buNone/>
          </a:pPr>
          <a:r>
            <a:rPr lang="tr-TR" sz="1600" b="1" kern="1200"/>
            <a:t>Zaman yönetimi becerisi</a:t>
          </a:r>
          <a:r>
            <a:rPr lang="tr-TR" sz="1600" kern="1200"/>
            <a:t>, önceliklendirme, planlama, organize etme, zaman takibi ve erteleme gibi konularda bilgi ve beceri sahibi olmayı gerektirir. Bu becerileri geliştirmek için çeşitli </a:t>
          </a:r>
          <a:r>
            <a:rPr lang="tr-TR" sz="1600" b="1" kern="1200"/>
            <a:t>teknikler ve araçlar</a:t>
          </a:r>
          <a:r>
            <a:rPr lang="tr-TR" sz="1600" kern="1200"/>
            <a:t> kullanılabilir.</a:t>
          </a:r>
          <a:endParaRPr lang="en-US" sz="1600" kern="1200"/>
        </a:p>
      </dsp:txBody>
      <dsp:txXfrm>
        <a:off x="1844034" y="3992098"/>
        <a:ext cx="4401230" cy="15965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53819-02CB-471D-80A6-1C6BC6F5DCE5}">
      <dsp:nvSpPr>
        <dsp:cNvPr id="0" name=""/>
        <dsp:cNvSpPr/>
      </dsp:nvSpPr>
      <dsp:spPr>
        <a:xfrm>
          <a:off x="218422" y="2982"/>
          <a:ext cx="2091107" cy="125466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Dosyalama</a:t>
          </a:r>
          <a:endParaRPr lang="en-US" sz="2500" kern="1200"/>
        </a:p>
      </dsp:txBody>
      <dsp:txXfrm>
        <a:off x="218422" y="2982"/>
        <a:ext cx="2091107" cy="1254664"/>
      </dsp:txXfrm>
    </dsp:sp>
    <dsp:sp modelId="{B0860EFB-796B-4CD2-A1B1-35A5BA5E22CD}">
      <dsp:nvSpPr>
        <dsp:cNvPr id="0" name=""/>
        <dsp:cNvSpPr/>
      </dsp:nvSpPr>
      <dsp:spPr>
        <a:xfrm>
          <a:off x="2518641" y="2982"/>
          <a:ext cx="2091107" cy="125466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Rutin işler</a:t>
          </a:r>
          <a:endParaRPr lang="en-US" sz="2500" kern="1200"/>
        </a:p>
      </dsp:txBody>
      <dsp:txXfrm>
        <a:off x="2518641" y="2982"/>
        <a:ext cx="2091107" cy="1254664"/>
      </dsp:txXfrm>
    </dsp:sp>
    <dsp:sp modelId="{DDEFD248-9ADF-4CBE-A3A8-56A03529609E}">
      <dsp:nvSpPr>
        <dsp:cNvPr id="0" name=""/>
        <dsp:cNvSpPr/>
      </dsp:nvSpPr>
      <dsp:spPr>
        <a:xfrm>
          <a:off x="218422" y="1466757"/>
          <a:ext cx="2091107" cy="125466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Basit işler</a:t>
          </a:r>
          <a:endParaRPr lang="en-US" sz="2500" kern="1200"/>
        </a:p>
      </dsp:txBody>
      <dsp:txXfrm>
        <a:off x="218422" y="1466757"/>
        <a:ext cx="2091107" cy="1254664"/>
      </dsp:txXfrm>
    </dsp:sp>
    <dsp:sp modelId="{7F24FEE6-9074-4AF5-99D5-AB0DBB869540}">
      <dsp:nvSpPr>
        <dsp:cNvPr id="0" name=""/>
        <dsp:cNvSpPr/>
      </dsp:nvSpPr>
      <dsp:spPr>
        <a:xfrm>
          <a:off x="2518641" y="1466757"/>
          <a:ext cx="2091107" cy="125466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“Hayır” diyememek</a:t>
          </a:r>
          <a:endParaRPr lang="en-US" sz="2500" kern="1200"/>
        </a:p>
      </dsp:txBody>
      <dsp:txXfrm>
        <a:off x="2518641" y="1466757"/>
        <a:ext cx="2091107" cy="1254664"/>
      </dsp:txXfrm>
    </dsp:sp>
    <dsp:sp modelId="{BDCC7D5F-9F15-47F2-981F-D910DE734E14}">
      <dsp:nvSpPr>
        <dsp:cNvPr id="0" name=""/>
        <dsp:cNvSpPr/>
      </dsp:nvSpPr>
      <dsp:spPr>
        <a:xfrm>
          <a:off x="218422" y="2930532"/>
          <a:ext cx="2091107" cy="1254664"/>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Planlama ve sınıflama yapmamak</a:t>
          </a:r>
          <a:endParaRPr lang="en-US" sz="2500" kern="1200"/>
        </a:p>
      </dsp:txBody>
      <dsp:txXfrm>
        <a:off x="218422" y="2930532"/>
        <a:ext cx="2091107" cy="1254664"/>
      </dsp:txXfrm>
    </dsp:sp>
    <dsp:sp modelId="{1AD3DC61-5573-40CC-AE11-2CC8390A25B7}">
      <dsp:nvSpPr>
        <dsp:cNvPr id="0" name=""/>
        <dsp:cNvSpPr/>
      </dsp:nvSpPr>
      <dsp:spPr>
        <a:xfrm>
          <a:off x="2518641" y="2930532"/>
          <a:ext cx="2091107" cy="125466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Ertelemek</a:t>
          </a:r>
          <a:endParaRPr lang="en-US" sz="2500" kern="1200"/>
        </a:p>
      </dsp:txBody>
      <dsp:txXfrm>
        <a:off x="2518641" y="2930532"/>
        <a:ext cx="2091107" cy="1254664"/>
      </dsp:txXfrm>
    </dsp:sp>
    <dsp:sp modelId="{DBF4F9C9-3B73-4E5B-B970-B605653A9878}">
      <dsp:nvSpPr>
        <dsp:cNvPr id="0" name=""/>
        <dsp:cNvSpPr/>
      </dsp:nvSpPr>
      <dsp:spPr>
        <a:xfrm>
          <a:off x="1368532" y="4394308"/>
          <a:ext cx="2091107" cy="125466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tr-TR" sz="2500" b="1" kern="1200"/>
            <a:t>Bölünmek</a:t>
          </a:r>
          <a:endParaRPr lang="en-US" sz="2500" kern="1200"/>
        </a:p>
      </dsp:txBody>
      <dsp:txXfrm>
        <a:off x="1368532" y="4394308"/>
        <a:ext cx="2091107" cy="12546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8258B-B802-4183-A9E1-309D5479B80E}">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9581D-EEFE-43C3-AD3A-9B773648430F}">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11F216-ED4C-469E-8D12-4DF0F24A0B95}">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tr-TR" sz="2500" kern="1200"/>
            <a:t>Eylem Planı</a:t>
          </a:r>
          <a:endParaRPr lang="en-US" sz="2500" kern="1200"/>
        </a:p>
      </dsp:txBody>
      <dsp:txXfrm>
        <a:off x="1819120" y="673"/>
        <a:ext cx="4545103" cy="1574995"/>
      </dsp:txXfrm>
    </dsp:sp>
    <dsp:sp modelId="{78766856-D9A1-416F-939F-34608314DBFE}">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43FAF-B1FF-4B6F-AC59-5A7B145BE50A}">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5287F9-8ED8-4DFF-B908-ED144BCD2EBF}">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tr-TR" sz="2500" kern="1200"/>
            <a:t>Yapılacak İşler Listesi</a:t>
          </a:r>
          <a:endParaRPr lang="en-US" sz="2500" kern="1200"/>
        </a:p>
      </dsp:txBody>
      <dsp:txXfrm>
        <a:off x="1819120" y="1969418"/>
        <a:ext cx="4545103" cy="1574995"/>
      </dsp:txXfrm>
    </dsp:sp>
    <dsp:sp modelId="{2EF1519E-9A1E-4D46-861C-D95EC69FE7BF}">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0C2FD-86F2-4BF4-8364-AAE8E6B040B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5BE23-3BC9-4032-BC88-A89CC5E93D3E}">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tr-TR" sz="2500" kern="1200"/>
            <a:t>Zaman Yönetimi Planlama Tablosu</a:t>
          </a:r>
          <a:endParaRPr lang="en-US" sz="2500" kern="1200"/>
        </a:p>
      </dsp:txBody>
      <dsp:txXfrm>
        <a:off x="1819120" y="3938162"/>
        <a:ext cx="4545103" cy="15749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7F209-CB86-4211-AB98-D86E65C91F13}">
      <dsp:nvSpPr>
        <dsp:cNvPr id="0" name=""/>
        <dsp:cNvSpPr/>
      </dsp:nvSpPr>
      <dsp:spPr>
        <a:xfrm>
          <a:off x="0" y="27736"/>
          <a:ext cx="6364224" cy="177145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Hedeflerinize ulaşabilmek için atmanız gereken adımları gösterir.</a:t>
          </a:r>
          <a:endParaRPr lang="en-US" sz="2500" kern="1200"/>
        </a:p>
      </dsp:txBody>
      <dsp:txXfrm>
        <a:off x="86475" y="114211"/>
        <a:ext cx="6191274" cy="1598503"/>
      </dsp:txXfrm>
    </dsp:sp>
    <dsp:sp modelId="{E792285A-892F-4577-B972-C9339463A4B5}">
      <dsp:nvSpPr>
        <dsp:cNvPr id="0" name=""/>
        <dsp:cNvSpPr/>
      </dsp:nvSpPr>
      <dsp:spPr>
        <a:xfrm>
          <a:off x="0" y="1871189"/>
          <a:ext cx="6364224" cy="177145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İşin yapılması için belirlenmiş zaman dilimi içinde neler yapacağınızı gösterir</a:t>
          </a:r>
          <a:endParaRPr lang="en-US" sz="2500" kern="1200"/>
        </a:p>
      </dsp:txBody>
      <dsp:txXfrm>
        <a:off x="86475" y="1957664"/>
        <a:ext cx="6191274" cy="1598503"/>
      </dsp:txXfrm>
    </dsp:sp>
    <dsp:sp modelId="{72ECCF59-7B36-4A15-B133-7AD4ED361FA2}">
      <dsp:nvSpPr>
        <dsp:cNvPr id="0" name=""/>
        <dsp:cNvSpPr/>
      </dsp:nvSpPr>
      <dsp:spPr>
        <a:xfrm>
          <a:off x="0" y="3714642"/>
          <a:ext cx="6364224" cy="177145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tr-TR" sz="2500" kern="1200"/>
            <a:t>İş hayatınızda ve özel hayatınızda hedeflerinize ulaşabilmek için aksiyon planları çıkarmak en basit ve direkt yöntemdir</a:t>
          </a:r>
          <a:endParaRPr lang="en-US" sz="2500" kern="1200"/>
        </a:p>
      </dsp:txBody>
      <dsp:txXfrm>
        <a:off x="86475" y="3801117"/>
        <a:ext cx="6191274" cy="15985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9A81F-B5D8-448C-A735-AB494EFDC1CB}">
      <dsp:nvSpPr>
        <dsp:cNvPr id="0" name=""/>
        <dsp:cNvSpPr/>
      </dsp:nvSpPr>
      <dsp:spPr>
        <a:xfrm>
          <a:off x="0" y="21455"/>
          <a:ext cx="6364224" cy="10342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Üzerinizdeki tüm işleri aynı sayfada görmenizi sağlar</a:t>
          </a:r>
          <a:endParaRPr lang="en-US" sz="2600" kern="1200"/>
        </a:p>
      </dsp:txBody>
      <dsp:txXfrm>
        <a:off x="50489" y="71944"/>
        <a:ext cx="6263246" cy="933302"/>
      </dsp:txXfrm>
    </dsp:sp>
    <dsp:sp modelId="{3033111D-BF46-4485-94AB-3FC1AC443A48}">
      <dsp:nvSpPr>
        <dsp:cNvPr id="0" name=""/>
        <dsp:cNvSpPr/>
      </dsp:nvSpPr>
      <dsp:spPr>
        <a:xfrm>
          <a:off x="0" y="1130615"/>
          <a:ext cx="6364224" cy="103428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Yazarak unutulmasını engeller</a:t>
          </a:r>
          <a:endParaRPr lang="en-US" sz="2600" kern="1200"/>
        </a:p>
      </dsp:txBody>
      <dsp:txXfrm>
        <a:off x="50489" y="1181104"/>
        <a:ext cx="6263246" cy="933302"/>
      </dsp:txXfrm>
    </dsp:sp>
    <dsp:sp modelId="{E047D74A-98F0-4597-B499-A066DA5E3818}">
      <dsp:nvSpPr>
        <dsp:cNvPr id="0" name=""/>
        <dsp:cNvSpPr/>
      </dsp:nvSpPr>
      <dsp:spPr>
        <a:xfrm>
          <a:off x="0" y="2239775"/>
          <a:ext cx="6364224" cy="103428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Önceliklendirmenizi sağlar</a:t>
          </a:r>
          <a:endParaRPr lang="en-US" sz="2600" kern="1200"/>
        </a:p>
      </dsp:txBody>
      <dsp:txXfrm>
        <a:off x="50489" y="2290264"/>
        <a:ext cx="6263246" cy="933302"/>
      </dsp:txXfrm>
    </dsp:sp>
    <dsp:sp modelId="{38D56B5A-6C99-4B7C-9813-DA99EEC6BE29}">
      <dsp:nvSpPr>
        <dsp:cNvPr id="0" name=""/>
        <dsp:cNvSpPr/>
      </dsp:nvSpPr>
      <dsp:spPr>
        <a:xfrm>
          <a:off x="0" y="3348936"/>
          <a:ext cx="6364224" cy="103428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Daha düzenli olmanızı ve odaklanabilmenizi sağlar</a:t>
          </a:r>
          <a:endParaRPr lang="en-US" sz="2600" kern="1200"/>
        </a:p>
      </dsp:txBody>
      <dsp:txXfrm>
        <a:off x="50489" y="3399425"/>
        <a:ext cx="6263246" cy="933302"/>
      </dsp:txXfrm>
    </dsp:sp>
    <dsp:sp modelId="{EBD3CB63-12D0-405D-AE9E-293AEB8A9619}">
      <dsp:nvSpPr>
        <dsp:cNvPr id="0" name=""/>
        <dsp:cNvSpPr/>
      </dsp:nvSpPr>
      <dsp:spPr>
        <a:xfrm>
          <a:off x="0" y="4458096"/>
          <a:ext cx="6364224" cy="103428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Zaman yönetimi planlama tablosu için girdi oluşturur</a:t>
          </a:r>
          <a:endParaRPr lang="en-US" sz="2600" kern="1200"/>
        </a:p>
      </dsp:txBody>
      <dsp:txXfrm>
        <a:off x="50489" y="4508585"/>
        <a:ext cx="6263246" cy="933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BFE6B-0777-4818-956D-F1429005ECE7}">
      <dsp:nvSpPr>
        <dsp:cNvPr id="0" name=""/>
        <dsp:cNvSpPr/>
      </dsp:nvSpPr>
      <dsp:spPr>
        <a:xfrm>
          <a:off x="0" y="90362"/>
          <a:ext cx="6364224" cy="83845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Yapılacak işleri yazın</a:t>
          </a:r>
          <a:endParaRPr lang="en-US" sz="2100" kern="1200"/>
        </a:p>
      </dsp:txBody>
      <dsp:txXfrm>
        <a:off x="40930" y="131292"/>
        <a:ext cx="6282364" cy="756591"/>
      </dsp:txXfrm>
    </dsp:sp>
    <dsp:sp modelId="{6A9A2A57-1BE1-472D-9589-5F273AE67E8C}">
      <dsp:nvSpPr>
        <dsp:cNvPr id="0" name=""/>
        <dsp:cNvSpPr/>
      </dsp:nvSpPr>
      <dsp:spPr>
        <a:xfrm>
          <a:off x="0" y="989293"/>
          <a:ext cx="6364224" cy="838451"/>
        </a:xfrm>
        <a:prstGeom prst="round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Çok büyüklerse parçalara bölün</a:t>
          </a:r>
          <a:endParaRPr lang="en-US" sz="2100" kern="1200"/>
        </a:p>
      </dsp:txBody>
      <dsp:txXfrm>
        <a:off x="40930" y="1030223"/>
        <a:ext cx="6282364" cy="756591"/>
      </dsp:txXfrm>
    </dsp:sp>
    <dsp:sp modelId="{043145FD-0027-4328-A091-D216BD5DE62A}">
      <dsp:nvSpPr>
        <dsp:cNvPr id="0" name=""/>
        <dsp:cNvSpPr/>
      </dsp:nvSpPr>
      <dsp:spPr>
        <a:xfrm>
          <a:off x="0" y="1888224"/>
          <a:ext cx="6364224" cy="838451"/>
        </a:xfrm>
        <a:prstGeom prst="round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Önceliklendirin</a:t>
          </a:r>
          <a:endParaRPr lang="en-US" sz="2100" kern="1200"/>
        </a:p>
      </dsp:txBody>
      <dsp:txXfrm>
        <a:off x="40930" y="1929154"/>
        <a:ext cx="6282364" cy="756591"/>
      </dsp:txXfrm>
    </dsp:sp>
    <dsp:sp modelId="{990FA969-184D-4E66-A007-4ABA1001B8D2}">
      <dsp:nvSpPr>
        <dsp:cNvPr id="0" name=""/>
        <dsp:cNvSpPr/>
      </dsp:nvSpPr>
      <dsp:spPr>
        <a:xfrm>
          <a:off x="0" y="2787155"/>
          <a:ext cx="6364224" cy="838451"/>
        </a:xfrm>
        <a:prstGeom prst="round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Her sabah ve akşam hazırlayın</a:t>
          </a:r>
          <a:endParaRPr lang="en-US" sz="2100" kern="1200"/>
        </a:p>
      </dsp:txBody>
      <dsp:txXfrm>
        <a:off x="40930" y="2828085"/>
        <a:ext cx="6282364" cy="756591"/>
      </dsp:txXfrm>
    </dsp:sp>
    <dsp:sp modelId="{BE581FD3-16E7-43B6-9740-98A08A1ABB96}">
      <dsp:nvSpPr>
        <dsp:cNvPr id="0" name=""/>
        <dsp:cNvSpPr/>
      </dsp:nvSpPr>
      <dsp:spPr>
        <a:xfrm>
          <a:off x="0" y="3686087"/>
          <a:ext cx="6364224" cy="838451"/>
        </a:xfrm>
        <a:prstGeom prst="round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Listeden kendinize gün içinde hedefler koyun</a:t>
          </a:r>
          <a:endParaRPr lang="en-US" sz="2100" kern="1200"/>
        </a:p>
      </dsp:txBody>
      <dsp:txXfrm>
        <a:off x="40930" y="3727017"/>
        <a:ext cx="6282364" cy="756591"/>
      </dsp:txXfrm>
    </dsp:sp>
    <dsp:sp modelId="{DCB55069-543E-4DFA-859D-8ADC583A0F38}">
      <dsp:nvSpPr>
        <dsp:cNvPr id="0" name=""/>
        <dsp:cNvSpPr/>
      </dsp:nvSpPr>
      <dsp:spPr>
        <a:xfrm>
          <a:off x="0" y="4585018"/>
          <a:ext cx="6364224" cy="838451"/>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Hedeflerinizi tamamlamak için günlük süreler belirleyin</a:t>
          </a:r>
          <a:endParaRPr lang="en-US" sz="2100" kern="1200"/>
        </a:p>
      </dsp:txBody>
      <dsp:txXfrm>
        <a:off x="40930" y="4625948"/>
        <a:ext cx="6282364" cy="75659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AA4D9-E750-4044-82B2-559571E68F64}">
      <dsp:nvSpPr>
        <dsp:cNvPr id="0" name=""/>
        <dsp:cNvSpPr/>
      </dsp:nvSpPr>
      <dsp:spPr>
        <a:xfrm>
          <a:off x="0" y="83899"/>
          <a:ext cx="7027463" cy="8421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Pareto Analizi'nin Aşamaları:</a:t>
          </a:r>
          <a:endParaRPr lang="en-US" sz="1500" kern="1200"/>
        </a:p>
      </dsp:txBody>
      <dsp:txXfrm>
        <a:off x="41113" y="125012"/>
        <a:ext cx="6945237" cy="759968"/>
      </dsp:txXfrm>
    </dsp:sp>
    <dsp:sp modelId="{4ACDAC17-6326-459B-9F0A-33BC9DC77B96}">
      <dsp:nvSpPr>
        <dsp:cNvPr id="0" name=""/>
        <dsp:cNvSpPr/>
      </dsp:nvSpPr>
      <dsp:spPr>
        <a:xfrm>
          <a:off x="0" y="969293"/>
          <a:ext cx="7027463" cy="8421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Sorunun Tanımlanması:</a:t>
          </a:r>
          <a:r>
            <a:rPr lang="tr-TR" sz="1500" kern="1200"/>
            <a:t> Analiz edilecek problemin veya durumun net bir şekilde tanımlanması gerekir.</a:t>
          </a:r>
          <a:endParaRPr lang="en-US" sz="1500" kern="1200"/>
        </a:p>
      </dsp:txBody>
      <dsp:txXfrm>
        <a:off x="41113" y="1010406"/>
        <a:ext cx="6945237" cy="759968"/>
      </dsp:txXfrm>
    </dsp:sp>
    <dsp:sp modelId="{B827C3C0-A590-4901-A866-5A38DBB737B8}">
      <dsp:nvSpPr>
        <dsp:cNvPr id="0" name=""/>
        <dsp:cNvSpPr/>
      </dsp:nvSpPr>
      <dsp:spPr>
        <a:xfrm>
          <a:off x="0" y="1854688"/>
          <a:ext cx="7027463" cy="8421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Veri Toplama:</a:t>
          </a:r>
          <a:r>
            <a:rPr lang="tr-TR" sz="1500" kern="1200"/>
            <a:t> Problemin olası nedenlerine ilişkin veri toplanır. Bu veriler anketler, mülakatlar, gözlemler veya geçmiş kayıtlar gibi çeşitli kaynaklardan elde edilebilir.</a:t>
          </a:r>
          <a:endParaRPr lang="en-US" sz="1500" kern="1200"/>
        </a:p>
      </dsp:txBody>
      <dsp:txXfrm>
        <a:off x="41113" y="1895801"/>
        <a:ext cx="6945237" cy="759968"/>
      </dsp:txXfrm>
    </dsp:sp>
    <dsp:sp modelId="{B7F68EB6-B86A-4851-B049-F429370152EE}">
      <dsp:nvSpPr>
        <dsp:cNvPr id="0" name=""/>
        <dsp:cNvSpPr/>
      </dsp:nvSpPr>
      <dsp:spPr>
        <a:xfrm>
          <a:off x="0" y="2740082"/>
          <a:ext cx="7027463" cy="8421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Verilerin Sınıflandırılması:</a:t>
          </a:r>
          <a:r>
            <a:rPr lang="tr-TR" sz="1500" kern="1200"/>
            <a:t> Toplanan veriler, etkisine göre kategorilere ayrılır ve her kategorinin toplam etkisi belirlenir.</a:t>
          </a:r>
          <a:endParaRPr lang="en-US" sz="1500" kern="1200"/>
        </a:p>
      </dsp:txBody>
      <dsp:txXfrm>
        <a:off x="41113" y="2781195"/>
        <a:ext cx="6945237" cy="759968"/>
      </dsp:txXfrm>
    </dsp:sp>
    <dsp:sp modelId="{813B52E8-2409-459B-93AC-BFD49F41A790}">
      <dsp:nvSpPr>
        <dsp:cNvPr id="0" name=""/>
        <dsp:cNvSpPr/>
      </dsp:nvSpPr>
      <dsp:spPr>
        <a:xfrm>
          <a:off x="0" y="3625476"/>
          <a:ext cx="7027463" cy="8421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Verilerin Görselleştirilmesi:</a:t>
          </a:r>
          <a:r>
            <a:rPr lang="tr-TR" sz="1500" kern="1200"/>
            <a:t> Pareto diyagramı adı verilen bir çubuk grafik kullanılarak veriler görselleştirilir. Bu grafikte, etkiye göre sıralanmış kategoriler x-ekseninde, etki oranları ise y-ekseninde gösterilir.</a:t>
          </a:r>
          <a:endParaRPr lang="en-US" sz="1500" kern="1200"/>
        </a:p>
      </dsp:txBody>
      <dsp:txXfrm>
        <a:off x="41113" y="3666589"/>
        <a:ext cx="6945237" cy="759968"/>
      </dsp:txXfrm>
    </dsp:sp>
    <dsp:sp modelId="{C143876A-FEF2-40F3-82A1-BF0D6DC7070A}">
      <dsp:nvSpPr>
        <dsp:cNvPr id="0" name=""/>
        <dsp:cNvSpPr/>
      </dsp:nvSpPr>
      <dsp:spPr>
        <a:xfrm>
          <a:off x="0" y="4510871"/>
          <a:ext cx="7027463" cy="8421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kern="1200"/>
            <a:t>Analiz ve Sonuçlar:</a:t>
          </a:r>
          <a:r>
            <a:rPr lang="tr-TR" sz="1500" kern="1200"/>
            <a:t> Pareto diyagramı incelenerek, problemin en önemli nedenleri belirlenir. Bu bilgiler ışığında çözüm önerileri geliştirilir ve uygulanır.</a:t>
          </a:r>
          <a:endParaRPr lang="en-US" sz="1500" kern="1200"/>
        </a:p>
      </dsp:txBody>
      <dsp:txXfrm>
        <a:off x="41113" y="4551984"/>
        <a:ext cx="6945237" cy="7599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1A078-7D3A-47A0-9FF3-18F29E9114D8}">
      <dsp:nvSpPr>
        <dsp:cNvPr id="0" name=""/>
        <dsp:cNvSpPr/>
      </dsp:nvSpPr>
      <dsp:spPr>
        <a:xfrm>
          <a:off x="0" y="28053"/>
          <a:ext cx="6245265" cy="106287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i="0" kern="1200" baseline="0"/>
            <a:t>ABC Yaklaşımı:</a:t>
          </a:r>
          <a:r>
            <a:rPr lang="tr-TR" sz="1900" b="0" i="0" kern="1200" baseline="0"/>
            <a:t> Görevlerinizi önemine göre A, B ve C kategorilerine ayırarak önceliklendirin. </a:t>
          </a:r>
          <a:endParaRPr lang="en-US" sz="1900" kern="1200"/>
        </a:p>
      </dsp:txBody>
      <dsp:txXfrm>
        <a:off x="51885" y="79938"/>
        <a:ext cx="6141495" cy="959101"/>
      </dsp:txXfrm>
    </dsp:sp>
    <dsp:sp modelId="{44172B3D-4C75-47F2-ADAD-6491114C6BDF}">
      <dsp:nvSpPr>
        <dsp:cNvPr id="0" name=""/>
        <dsp:cNvSpPr/>
      </dsp:nvSpPr>
      <dsp:spPr>
        <a:xfrm>
          <a:off x="0" y="1145645"/>
          <a:ext cx="6245265" cy="1062871"/>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i="0" kern="1200" baseline="0"/>
            <a:t>Kanban Yöntemi:</a:t>
          </a:r>
          <a:r>
            <a:rPr lang="tr-TR" sz="1900" b="0" i="0" kern="1200" baseline="0"/>
            <a:t> Görevlerinizi görselleştirmek ve ilerlemenizi takip etmek için bir Kanban panosu kullanın. </a:t>
          </a:r>
          <a:endParaRPr lang="en-US" sz="1900" kern="1200"/>
        </a:p>
      </dsp:txBody>
      <dsp:txXfrm>
        <a:off x="51885" y="1197530"/>
        <a:ext cx="6141495" cy="959101"/>
      </dsp:txXfrm>
    </dsp:sp>
    <dsp:sp modelId="{759903FB-14DC-4130-9215-5375103A1209}">
      <dsp:nvSpPr>
        <dsp:cNvPr id="0" name=""/>
        <dsp:cNvSpPr/>
      </dsp:nvSpPr>
      <dsp:spPr>
        <a:xfrm>
          <a:off x="0" y="2263237"/>
          <a:ext cx="6245265" cy="1062871"/>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i="0" kern="1200" baseline="0"/>
            <a:t>GTD (Getting Things Done):</a:t>
          </a:r>
          <a:r>
            <a:rPr lang="tr-TR" sz="1900" b="0" i="0" kern="1200" baseline="0"/>
            <a:t> Görevlerinizi organize etmek ve yönetmek için bir sistem kullanın. </a:t>
          </a:r>
          <a:endParaRPr lang="en-US" sz="1900" kern="1200"/>
        </a:p>
      </dsp:txBody>
      <dsp:txXfrm>
        <a:off x="51885" y="2315122"/>
        <a:ext cx="6141495" cy="959101"/>
      </dsp:txXfrm>
    </dsp:sp>
    <dsp:sp modelId="{ED6156A1-F59A-4A2F-8F31-D3F0BBAEDED5}">
      <dsp:nvSpPr>
        <dsp:cNvPr id="0" name=""/>
        <dsp:cNvSpPr/>
      </dsp:nvSpPr>
      <dsp:spPr>
        <a:xfrm>
          <a:off x="0" y="3380829"/>
          <a:ext cx="6245265" cy="1062871"/>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i="0" kern="1200" baseline="0"/>
            <a:t>Zaman Bokslama:</a:t>
          </a:r>
          <a:r>
            <a:rPr lang="tr-TR" sz="1900" b="0" i="0" kern="1200" baseline="0"/>
            <a:t> Her bir görev için belirli bir zaman sınırı belirleyin ve o zaman sınırı içinde görevi tamamlamaya çalışın. </a:t>
          </a:r>
          <a:endParaRPr lang="en-US" sz="1900" kern="1200"/>
        </a:p>
      </dsp:txBody>
      <dsp:txXfrm>
        <a:off x="51885" y="3432714"/>
        <a:ext cx="6141495" cy="959101"/>
      </dsp:txXfrm>
    </dsp:sp>
    <dsp:sp modelId="{CD69CDDF-97B7-43D8-930D-EFDF6E225463}">
      <dsp:nvSpPr>
        <dsp:cNvPr id="0" name=""/>
        <dsp:cNvSpPr/>
      </dsp:nvSpPr>
      <dsp:spPr>
        <a:xfrm>
          <a:off x="0" y="4498421"/>
          <a:ext cx="6245265" cy="1062871"/>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1" i="0" kern="1200" baseline="0"/>
            <a:t>Zaman Bükme:</a:t>
          </a:r>
          <a:r>
            <a:rPr lang="tr-TR" sz="1900" b="0" i="0" kern="1200" baseline="0"/>
            <a:t> Dikkatinizi dağıtacak şeyleri ortadan kaldırarak ve odaklanmanızı artırarak zamanınızı daha verimli kullanın. </a:t>
          </a:r>
          <a:endParaRPr lang="en-US" sz="1900" kern="1200"/>
        </a:p>
      </dsp:txBody>
      <dsp:txXfrm>
        <a:off x="51885" y="4550306"/>
        <a:ext cx="6141495" cy="9591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D5D78-E251-4A4E-87B4-8EBAF38E9AB8}">
      <dsp:nvSpPr>
        <dsp:cNvPr id="0" name=""/>
        <dsp:cNvSpPr/>
      </dsp:nvSpPr>
      <dsp:spPr>
        <a:xfrm>
          <a:off x="866302" y="441106"/>
          <a:ext cx="4631618" cy="463161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1155700">
            <a:lnSpc>
              <a:spcPct val="90000"/>
            </a:lnSpc>
            <a:spcBef>
              <a:spcPct val="0"/>
            </a:spcBef>
            <a:spcAft>
              <a:spcPct val="35000"/>
            </a:spcAft>
            <a:buNone/>
          </a:pPr>
          <a:r>
            <a:rPr lang="tr-TR" sz="2600" kern="1200"/>
            <a:t>Gün içinde neden bölünürüz?</a:t>
          </a:r>
          <a:endParaRPr lang="en-US" sz="2600" kern="1200"/>
        </a:p>
        <a:p>
          <a:pPr marL="228600" lvl="1" indent="-228600" algn="l" defTabSz="889000">
            <a:lnSpc>
              <a:spcPct val="90000"/>
            </a:lnSpc>
            <a:spcBef>
              <a:spcPct val="0"/>
            </a:spcBef>
            <a:spcAft>
              <a:spcPct val="15000"/>
            </a:spcAft>
            <a:buChar char="•"/>
          </a:pPr>
          <a:r>
            <a:rPr lang="tr-TR" sz="2000" kern="1200"/>
            <a:t>Telefon</a:t>
          </a:r>
          <a:endParaRPr lang="en-US" sz="2000" kern="1200"/>
        </a:p>
        <a:p>
          <a:pPr marL="228600" lvl="1" indent="-228600" algn="l" defTabSz="889000">
            <a:lnSpc>
              <a:spcPct val="90000"/>
            </a:lnSpc>
            <a:spcBef>
              <a:spcPct val="0"/>
            </a:spcBef>
            <a:spcAft>
              <a:spcPct val="15000"/>
            </a:spcAft>
            <a:buChar char="•"/>
          </a:pPr>
          <a:r>
            <a:rPr lang="tr-TR" sz="2000" kern="1200"/>
            <a:t>E-mail</a:t>
          </a:r>
          <a:endParaRPr lang="en-US" sz="2000" kern="1200"/>
        </a:p>
        <a:p>
          <a:pPr marL="228600" lvl="1" indent="-228600" algn="l" defTabSz="889000">
            <a:lnSpc>
              <a:spcPct val="90000"/>
            </a:lnSpc>
            <a:spcBef>
              <a:spcPct val="0"/>
            </a:spcBef>
            <a:spcAft>
              <a:spcPct val="15000"/>
            </a:spcAft>
            <a:buChar char="•"/>
          </a:pPr>
          <a:r>
            <a:rPr lang="tr-TR" sz="2000" kern="1200"/>
            <a:t>Ziyaretler</a:t>
          </a:r>
          <a:endParaRPr lang="en-US" sz="2000" kern="1200"/>
        </a:p>
        <a:p>
          <a:pPr marL="228600" lvl="1" indent="-228600" algn="l" defTabSz="889000">
            <a:lnSpc>
              <a:spcPct val="90000"/>
            </a:lnSpc>
            <a:spcBef>
              <a:spcPct val="0"/>
            </a:spcBef>
            <a:spcAft>
              <a:spcPct val="15000"/>
            </a:spcAft>
            <a:buChar char="•"/>
          </a:pPr>
          <a:r>
            <a:rPr lang="tr-TR" sz="2000" kern="1200"/>
            <a:t>Krizler</a:t>
          </a:r>
          <a:endParaRPr lang="en-US" sz="2000" kern="1200"/>
        </a:p>
        <a:p>
          <a:pPr marL="228600" lvl="1" indent="-228600" algn="l" defTabSz="889000">
            <a:lnSpc>
              <a:spcPct val="90000"/>
            </a:lnSpc>
            <a:spcBef>
              <a:spcPct val="0"/>
            </a:spcBef>
            <a:spcAft>
              <a:spcPct val="15000"/>
            </a:spcAft>
            <a:buChar char="•"/>
          </a:pPr>
          <a:r>
            <a:rPr lang="tr-TR" sz="2000" kern="1200"/>
            <a:t>Acil ve beklenmedik işler</a:t>
          </a:r>
          <a:endParaRPr lang="en-US" sz="2000" kern="1200"/>
        </a:p>
        <a:p>
          <a:pPr marL="228600" lvl="1" indent="-228600" algn="l" defTabSz="889000">
            <a:lnSpc>
              <a:spcPct val="90000"/>
            </a:lnSpc>
            <a:spcBef>
              <a:spcPct val="0"/>
            </a:spcBef>
            <a:spcAft>
              <a:spcPct val="15000"/>
            </a:spcAft>
            <a:buChar char="•"/>
          </a:pPr>
          <a:r>
            <a:rPr lang="tr-TR" sz="2000" kern="1200"/>
            <a:t>...</a:t>
          </a:r>
          <a:endParaRPr lang="en-US" sz="2000" kern="1200"/>
        </a:p>
      </dsp:txBody>
      <dsp:txXfrm>
        <a:off x="1638239" y="1213043"/>
        <a:ext cx="3087745" cy="3087745"/>
      </dsp:txXfrm>
    </dsp:sp>
    <dsp:sp modelId="{85B3D6B2-83EE-4D8D-A03F-36A94533ABF0}">
      <dsp:nvSpPr>
        <dsp:cNvPr id="0" name=""/>
        <dsp:cNvSpPr/>
      </dsp:nvSpPr>
      <dsp:spPr>
        <a:xfrm>
          <a:off x="597583" y="154317"/>
          <a:ext cx="5205057" cy="5205057"/>
        </a:xfrm>
        <a:prstGeom prst="circularArrow">
          <a:avLst>
            <a:gd name="adj1" fmla="val 5085"/>
            <a:gd name="adj2" fmla="val 327528"/>
            <a:gd name="adj3" fmla="val 15845751"/>
            <a:gd name="adj4" fmla="val 1622672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47DBA-2019-4401-BF0A-3E4A6924D077}">
      <dsp:nvSpPr>
        <dsp:cNvPr id="0" name=""/>
        <dsp:cNvSpPr/>
      </dsp:nvSpPr>
      <dsp:spPr>
        <a:xfrm>
          <a:off x="0" y="408276"/>
          <a:ext cx="6364224" cy="11138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kern="1200"/>
            <a:t>Gün içinde ziyaretçi, telefon, vb. müdahale unsurlarını listeleyin</a:t>
          </a:r>
          <a:endParaRPr lang="en-US" sz="2800" kern="1200"/>
        </a:p>
      </dsp:txBody>
      <dsp:txXfrm>
        <a:off x="54373" y="462649"/>
        <a:ext cx="6255478" cy="1005094"/>
      </dsp:txXfrm>
    </dsp:sp>
    <dsp:sp modelId="{B2B44E2D-2D16-403D-BFA5-2A8586E90C6D}">
      <dsp:nvSpPr>
        <dsp:cNvPr id="0" name=""/>
        <dsp:cNvSpPr/>
      </dsp:nvSpPr>
      <dsp:spPr>
        <a:xfrm>
          <a:off x="0" y="1602756"/>
          <a:ext cx="6364224" cy="111384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kern="1200"/>
            <a:t>Zaman hırsızlarının kimler ve neler olduğunu ortaya çıkarın</a:t>
          </a:r>
          <a:endParaRPr lang="en-US" sz="2800" kern="1200"/>
        </a:p>
      </dsp:txBody>
      <dsp:txXfrm>
        <a:off x="54373" y="1657129"/>
        <a:ext cx="6255478" cy="1005094"/>
      </dsp:txXfrm>
    </dsp:sp>
    <dsp:sp modelId="{7231CD31-6867-4BA9-B7FF-CE32EE0DD7A1}">
      <dsp:nvSpPr>
        <dsp:cNvPr id="0" name=""/>
        <dsp:cNvSpPr/>
      </dsp:nvSpPr>
      <dsp:spPr>
        <a:xfrm>
          <a:off x="0" y="2797236"/>
          <a:ext cx="6364224" cy="111384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kern="1200"/>
            <a:t>Bunları kontrol altında tutabilmek için neler yapılabileceğini düşünün</a:t>
          </a:r>
          <a:endParaRPr lang="en-US" sz="2800" kern="1200"/>
        </a:p>
      </dsp:txBody>
      <dsp:txXfrm>
        <a:off x="54373" y="2851609"/>
        <a:ext cx="6255478" cy="1005094"/>
      </dsp:txXfrm>
    </dsp:sp>
    <dsp:sp modelId="{DC621374-72F4-4B83-90F7-D7368711036C}">
      <dsp:nvSpPr>
        <dsp:cNvPr id="0" name=""/>
        <dsp:cNvSpPr/>
      </dsp:nvSpPr>
      <dsp:spPr>
        <a:xfrm>
          <a:off x="0" y="3991716"/>
          <a:ext cx="6364224" cy="11138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kern="1200"/>
            <a:t>Eğer bu müdahale gerçekten önemliyse programınız içerisine yerleştirin</a:t>
          </a:r>
          <a:endParaRPr lang="en-US" sz="2800" kern="1200"/>
        </a:p>
      </dsp:txBody>
      <dsp:txXfrm>
        <a:off x="54373" y="4046089"/>
        <a:ext cx="6255478" cy="100509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CECD9-17AE-4963-9B0C-D349F5C220CC}">
      <dsp:nvSpPr>
        <dsp:cNvPr id="0" name=""/>
        <dsp:cNvSpPr/>
      </dsp:nvSpPr>
      <dsp:spPr>
        <a:xfrm>
          <a:off x="0" y="99576"/>
          <a:ext cx="6364224" cy="8353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İşlerin devamlı uzamaması için mükemmeliyetçiliğin üstesinden gelmek gerekir</a:t>
          </a:r>
          <a:endParaRPr lang="en-US" sz="2100" kern="1200"/>
        </a:p>
      </dsp:txBody>
      <dsp:txXfrm>
        <a:off x="40780" y="140356"/>
        <a:ext cx="6282664" cy="753819"/>
      </dsp:txXfrm>
    </dsp:sp>
    <dsp:sp modelId="{1E9A2B85-5C91-468D-B493-9A1692F814CA}">
      <dsp:nvSpPr>
        <dsp:cNvPr id="0" name=""/>
        <dsp:cNvSpPr/>
      </dsp:nvSpPr>
      <dsp:spPr>
        <a:xfrm>
          <a:off x="0" y="995436"/>
          <a:ext cx="6364224" cy="835379"/>
        </a:xfrm>
        <a:prstGeom prst="round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Yaptığınız işe uzaktan bakmayı deneyin</a:t>
          </a:r>
          <a:endParaRPr lang="en-US" sz="2100" kern="1200"/>
        </a:p>
      </dsp:txBody>
      <dsp:txXfrm>
        <a:off x="40780" y="1036216"/>
        <a:ext cx="6282664" cy="753819"/>
      </dsp:txXfrm>
    </dsp:sp>
    <dsp:sp modelId="{E3AF4D26-7B8C-4C7C-8669-0DFBE93FBC2E}">
      <dsp:nvSpPr>
        <dsp:cNvPr id="0" name=""/>
        <dsp:cNvSpPr/>
      </dsp:nvSpPr>
      <dsp:spPr>
        <a:xfrm>
          <a:off x="0" y="1891296"/>
          <a:ext cx="6364224" cy="835379"/>
        </a:xfrm>
        <a:prstGeom prst="round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Bir an bir adım geri çekilin</a:t>
          </a:r>
          <a:endParaRPr lang="en-US" sz="2100" kern="1200"/>
        </a:p>
      </dsp:txBody>
      <dsp:txXfrm>
        <a:off x="40780" y="1932076"/>
        <a:ext cx="6282664" cy="753819"/>
      </dsp:txXfrm>
    </dsp:sp>
    <dsp:sp modelId="{08540E26-E91A-47AC-8CA9-5E24AA8306E2}">
      <dsp:nvSpPr>
        <dsp:cNvPr id="0" name=""/>
        <dsp:cNvSpPr/>
      </dsp:nvSpPr>
      <dsp:spPr>
        <a:xfrm>
          <a:off x="0" y="2787156"/>
          <a:ext cx="6364224" cy="835379"/>
        </a:xfrm>
        <a:prstGeom prst="round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Daha fazla efor sarf etmenin ne kadar değer yaratacak olduğunu kendinize sorun</a:t>
          </a:r>
          <a:endParaRPr lang="en-US" sz="2100" kern="1200"/>
        </a:p>
      </dsp:txBody>
      <dsp:txXfrm>
        <a:off x="40780" y="2827936"/>
        <a:ext cx="6282664" cy="753819"/>
      </dsp:txXfrm>
    </dsp:sp>
    <dsp:sp modelId="{7FF743EE-1838-48B3-A54F-6F98F77EEA3C}">
      <dsp:nvSpPr>
        <dsp:cNvPr id="0" name=""/>
        <dsp:cNvSpPr/>
      </dsp:nvSpPr>
      <dsp:spPr>
        <a:xfrm>
          <a:off x="0" y="3683016"/>
          <a:ext cx="6364224" cy="835379"/>
        </a:xfrm>
        <a:prstGeom prst="round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Bu işi devam ettirmek diğer işlerden geri kalmanıza sebep oluyor mu?</a:t>
          </a:r>
          <a:endParaRPr lang="en-US" sz="2100" kern="1200"/>
        </a:p>
      </dsp:txBody>
      <dsp:txXfrm>
        <a:off x="40780" y="3723796"/>
        <a:ext cx="6282664" cy="753819"/>
      </dsp:txXfrm>
    </dsp:sp>
    <dsp:sp modelId="{D56E1974-064F-4A9B-9124-E8D179C6F28E}">
      <dsp:nvSpPr>
        <dsp:cNvPr id="0" name=""/>
        <dsp:cNvSpPr/>
      </dsp:nvSpPr>
      <dsp:spPr>
        <a:xfrm>
          <a:off x="0" y="4578876"/>
          <a:ext cx="6364224" cy="8353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Elinizdeki işleri tanımlayın ve uzaması muhtemel olanlar için bitiş tarihleri belirleyin </a:t>
          </a:r>
          <a:endParaRPr lang="en-US" sz="2100" kern="1200"/>
        </a:p>
      </dsp:txBody>
      <dsp:txXfrm>
        <a:off x="40780" y="4619656"/>
        <a:ext cx="6282664" cy="753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5B608-5A7F-4478-B8C6-8DF85491AC9D}">
      <dsp:nvSpPr>
        <dsp:cNvPr id="0" name=""/>
        <dsp:cNvSpPr/>
      </dsp:nvSpPr>
      <dsp:spPr>
        <a:xfrm>
          <a:off x="637103" y="0"/>
          <a:ext cx="6285297" cy="6285297"/>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64D8E-D0FA-4211-B2CE-8286F9071C63}">
      <dsp:nvSpPr>
        <dsp:cNvPr id="0" name=""/>
        <dsp:cNvSpPr/>
      </dsp:nvSpPr>
      <dsp:spPr>
        <a:xfrm>
          <a:off x="1234206" y="597103"/>
          <a:ext cx="2451265" cy="245126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a:t>Hayatta neler başarmak istiyoruz?</a:t>
          </a:r>
          <a:endParaRPr lang="en-US" sz="2600" kern="1200"/>
        </a:p>
      </dsp:txBody>
      <dsp:txXfrm>
        <a:off x="1353867" y="716764"/>
        <a:ext cx="2211943" cy="2211943"/>
      </dsp:txXfrm>
    </dsp:sp>
    <dsp:sp modelId="{B60B5994-7071-437D-A6E4-C759C2A9DEF7}">
      <dsp:nvSpPr>
        <dsp:cNvPr id="0" name=""/>
        <dsp:cNvSpPr/>
      </dsp:nvSpPr>
      <dsp:spPr>
        <a:xfrm>
          <a:off x="3874031" y="597103"/>
          <a:ext cx="2451265" cy="2451265"/>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a:t>Bunun için neye konsantre olmalıyız?</a:t>
          </a:r>
          <a:endParaRPr lang="en-US" sz="2600" kern="1200"/>
        </a:p>
      </dsp:txBody>
      <dsp:txXfrm>
        <a:off x="3993692" y="716764"/>
        <a:ext cx="2211943" cy="2211943"/>
      </dsp:txXfrm>
    </dsp:sp>
    <dsp:sp modelId="{3D2D65C7-5EB8-47E5-BF00-265846BE4A60}">
      <dsp:nvSpPr>
        <dsp:cNvPr id="0" name=""/>
        <dsp:cNvSpPr/>
      </dsp:nvSpPr>
      <dsp:spPr>
        <a:xfrm>
          <a:off x="1234206" y="3236927"/>
          <a:ext cx="2451265" cy="2451265"/>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a:t>Hedefe ulaşmak için ne yapmalıyız?</a:t>
          </a:r>
          <a:endParaRPr lang="en-US" sz="2600" kern="1200"/>
        </a:p>
      </dsp:txBody>
      <dsp:txXfrm>
        <a:off x="1353867" y="3356588"/>
        <a:ext cx="2211943" cy="2211943"/>
      </dsp:txXfrm>
    </dsp:sp>
    <dsp:sp modelId="{5D553D5E-8E83-4005-9561-1912EB7948E2}">
      <dsp:nvSpPr>
        <dsp:cNvPr id="0" name=""/>
        <dsp:cNvSpPr/>
      </dsp:nvSpPr>
      <dsp:spPr>
        <a:xfrm>
          <a:off x="3874031" y="3236927"/>
          <a:ext cx="2451265" cy="2451265"/>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tr-TR" sz="2600" kern="1200"/>
            <a:t>Ne zaman hedefimizden sapıyoruz?</a:t>
          </a:r>
          <a:endParaRPr lang="en-US" sz="2600" kern="1200"/>
        </a:p>
      </dsp:txBody>
      <dsp:txXfrm>
        <a:off x="3993692" y="3356588"/>
        <a:ext cx="2211943" cy="22119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677F9-04DD-4569-B8A0-0D2AA68A6545}">
      <dsp:nvSpPr>
        <dsp:cNvPr id="0" name=""/>
        <dsp:cNvSpPr/>
      </dsp:nvSpPr>
      <dsp:spPr>
        <a:xfrm>
          <a:off x="0" y="539811"/>
          <a:ext cx="6364224" cy="81081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Yetersizlik</a:t>
          </a:r>
          <a:endParaRPr lang="en-US" sz="3300" kern="1200"/>
        </a:p>
      </dsp:txBody>
      <dsp:txXfrm>
        <a:off x="39580" y="579391"/>
        <a:ext cx="6285064" cy="731650"/>
      </dsp:txXfrm>
    </dsp:sp>
    <dsp:sp modelId="{2A1297DA-FB87-45FB-8E54-5EA0F31F1375}">
      <dsp:nvSpPr>
        <dsp:cNvPr id="0" name=""/>
        <dsp:cNvSpPr/>
      </dsp:nvSpPr>
      <dsp:spPr>
        <a:xfrm>
          <a:off x="0" y="1445661"/>
          <a:ext cx="6364224" cy="81081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Huzursuzluk</a:t>
          </a:r>
          <a:endParaRPr lang="en-US" sz="3300" kern="1200"/>
        </a:p>
      </dsp:txBody>
      <dsp:txXfrm>
        <a:off x="39580" y="1485241"/>
        <a:ext cx="6285064" cy="731650"/>
      </dsp:txXfrm>
    </dsp:sp>
    <dsp:sp modelId="{D114F48B-24A9-4D18-B742-2A44D4B5FCF4}">
      <dsp:nvSpPr>
        <dsp:cNvPr id="0" name=""/>
        <dsp:cNvSpPr/>
      </dsp:nvSpPr>
      <dsp:spPr>
        <a:xfrm>
          <a:off x="0" y="2351511"/>
          <a:ext cx="6364224" cy="81081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Suçluluk</a:t>
          </a:r>
          <a:endParaRPr lang="en-US" sz="3300" kern="1200"/>
        </a:p>
      </dsp:txBody>
      <dsp:txXfrm>
        <a:off x="39580" y="2391091"/>
        <a:ext cx="6285064" cy="731650"/>
      </dsp:txXfrm>
    </dsp:sp>
    <dsp:sp modelId="{63887615-7645-46F2-9D5E-E6905EA5453A}">
      <dsp:nvSpPr>
        <dsp:cNvPr id="0" name=""/>
        <dsp:cNvSpPr/>
      </dsp:nvSpPr>
      <dsp:spPr>
        <a:xfrm>
          <a:off x="0" y="3257361"/>
          <a:ext cx="6364224" cy="81081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Kendinden şüphe</a:t>
          </a:r>
          <a:endParaRPr lang="en-US" sz="3300" kern="1200"/>
        </a:p>
      </dsp:txBody>
      <dsp:txXfrm>
        <a:off x="39580" y="3296941"/>
        <a:ext cx="6285064" cy="731650"/>
      </dsp:txXfrm>
    </dsp:sp>
    <dsp:sp modelId="{7CA80F41-B380-4801-B793-F6D6781CDED1}">
      <dsp:nvSpPr>
        <dsp:cNvPr id="0" name=""/>
        <dsp:cNvSpPr/>
      </dsp:nvSpPr>
      <dsp:spPr>
        <a:xfrm>
          <a:off x="0" y="4163211"/>
          <a:ext cx="6364224" cy="81081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En kötüsü depresyona yol açabilir</a:t>
          </a:r>
          <a:endParaRPr lang="en-US" sz="3300" kern="1200"/>
        </a:p>
      </dsp:txBody>
      <dsp:txXfrm>
        <a:off x="39580" y="4202791"/>
        <a:ext cx="6285064" cy="7316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6E41A-7108-486E-A7EF-4D5EB0F91B40}">
      <dsp:nvSpPr>
        <dsp:cNvPr id="0" name=""/>
        <dsp:cNvSpPr/>
      </dsp:nvSpPr>
      <dsp:spPr>
        <a:xfrm>
          <a:off x="811" y="2194408"/>
          <a:ext cx="1899894" cy="94994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tr-TR" sz="2000" kern="1200"/>
            <a:t>Ertelediğinizin farkında olun</a:t>
          </a:r>
          <a:endParaRPr lang="en-US" sz="2000" kern="1200"/>
        </a:p>
      </dsp:txBody>
      <dsp:txXfrm>
        <a:off x="28634" y="2222231"/>
        <a:ext cx="1844248" cy="894301"/>
      </dsp:txXfrm>
    </dsp:sp>
    <dsp:sp modelId="{0867256B-0562-4255-9015-CD83A17151B8}">
      <dsp:nvSpPr>
        <dsp:cNvPr id="0" name=""/>
        <dsp:cNvSpPr/>
      </dsp:nvSpPr>
      <dsp:spPr>
        <a:xfrm>
          <a:off x="2375679" y="2194408"/>
          <a:ext cx="1899894" cy="94994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tr-TR" sz="2000" kern="1200"/>
            <a:t>Niye ertelediğinizi keşfedin</a:t>
          </a:r>
          <a:endParaRPr lang="en-US" sz="2000" kern="1200"/>
        </a:p>
      </dsp:txBody>
      <dsp:txXfrm>
        <a:off x="2403502" y="2222231"/>
        <a:ext cx="1844248" cy="894301"/>
      </dsp:txXfrm>
    </dsp:sp>
    <dsp:sp modelId="{2796DFF7-0198-4364-AC40-53272173E72F}">
      <dsp:nvSpPr>
        <dsp:cNvPr id="0" name=""/>
        <dsp:cNvSpPr/>
      </dsp:nvSpPr>
      <dsp:spPr>
        <a:xfrm>
          <a:off x="4750547" y="2194408"/>
          <a:ext cx="1899894" cy="949947"/>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tr-TR" sz="2000" kern="1200"/>
            <a:t>Buna karşın eylem alın</a:t>
          </a:r>
          <a:endParaRPr lang="en-US" sz="2000" kern="1200"/>
        </a:p>
      </dsp:txBody>
      <dsp:txXfrm>
        <a:off x="4778370" y="2222231"/>
        <a:ext cx="1844248" cy="89430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236CF-E72E-4743-B8A5-5A3FC0D6AAEA}">
      <dsp:nvSpPr>
        <dsp:cNvPr id="0" name=""/>
        <dsp:cNvSpPr/>
      </dsp:nvSpPr>
      <dsp:spPr>
        <a:xfrm>
          <a:off x="0" y="346718"/>
          <a:ext cx="6651253" cy="87837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Düşük öncelikli işlerle uğraşıyorsanız</a:t>
          </a:r>
          <a:endParaRPr lang="en-US" sz="2200" kern="1200"/>
        </a:p>
      </dsp:txBody>
      <dsp:txXfrm>
        <a:off x="42879" y="389597"/>
        <a:ext cx="6565495" cy="792619"/>
      </dsp:txXfrm>
    </dsp:sp>
    <dsp:sp modelId="{0BDD0DDF-5AE8-4DCD-9A1B-8CAF16B7C9C2}">
      <dsp:nvSpPr>
        <dsp:cNvPr id="0" name=""/>
        <dsp:cNvSpPr/>
      </dsp:nvSpPr>
      <dsp:spPr>
        <a:xfrm>
          <a:off x="0" y="1288455"/>
          <a:ext cx="6651253" cy="878377"/>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İşe başlamadan önce daha önce okuduğunuzun mailları tekrar okuyor veya web’de haber okuyorsanız</a:t>
          </a:r>
          <a:endParaRPr lang="en-US" sz="2200" kern="1200"/>
        </a:p>
      </dsp:txBody>
      <dsp:txXfrm>
        <a:off x="42879" y="1331334"/>
        <a:ext cx="6565495" cy="792619"/>
      </dsp:txXfrm>
    </dsp:sp>
    <dsp:sp modelId="{36AFA3D9-6AB6-4EF2-8F23-C9962FECA2DE}">
      <dsp:nvSpPr>
        <dsp:cNvPr id="0" name=""/>
        <dsp:cNvSpPr/>
      </dsp:nvSpPr>
      <dsp:spPr>
        <a:xfrm>
          <a:off x="0" y="2230193"/>
          <a:ext cx="6651253" cy="878377"/>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Tam işe başlayacakken kahve-çay almaya gidiyorsanız</a:t>
          </a:r>
          <a:endParaRPr lang="en-US" sz="2200" kern="1200"/>
        </a:p>
      </dsp:txBody>
      <dsp:txXfrm>
        <a:off x="42879" y="2273072"/>
        <a:ext cx="6565495" cy="792619"/>
      </dsp:txXfrm>
    </dsp:sp>
    <dsp:sp modelId="{C89CC227-DEF8-47F0-ABAD-EE9894B16C89}">
      <dsp:nvSpPr>
        <dsp:cNvPr id="0" name=""/>
        <dsp:cNvSpPr/>
      </dsp:nvSpPr>
      <dsp:spPr>
        <a:xfrm>
          <a:off x="0" y="3171930"/>
          <a:ext cx="6651253" cy="878377"/>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Önemli olduğunu bildiğiniz halde aynı iş yapılacaklar listesinde kalıyorsa</a:t>
          </a:r>
          <a:endParaRPr lang="en-US" sz="2200" kern="1200"/>
        </a:p>
      </dsp:txBody>
      <dsp:txXfrm>
        <a:off x="42879" y="3214809"/>
        <a:ext cx="6565495" cy="792619"/>
      </dsp:txXfrm>
    </dsp:sp>
    <dsp:sp modelId="{9185A61B-DC36-437C-B33C-EA9AA169F042}">
      <dsp:nvSpPr>
        <dsp:cNvPr id="0" name=""/>
        <dsp:cNvSpPr/>
      </dsp:nvSpPr>
      <dsp:spPr>
        <a:xfrm>
          <a:off x="0" y="4113668"/>
          <a:ext cx="6651253" cy="878377"/>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kern="1200"/>
            <a:t>Başkarının sizden istediği önemsiz işlere “evet” diyerek zamanınızı bunlarla geçiriyorsanız</a:t>
          </a:r>
          <a:endParaRPr lang="en-US" sz="2200" kern="1200"/>
        </a:p>
      </dsp:txBody>
      <dsp:txXfrm>
        <a:off x="42879" y="4156547"/>
        <a:ext cx="6565495" cy="7926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9EB66-3346-45CD-978C-E5071FF605DA}">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1D0CFF-8C61-4405-8229-C0A751501B3B}">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Yapacak daha eğlenceli şeyler buluruz</a:t>
          </a:r>
          <a:endParaRPr lang="en-US" sz="2800" kern="1200"/>
        </a:p>
      </dsp:txBody>
      <dsp:txXfrm>
        <a:off x="0" y="531"/>
        <a:ext cx="10515600" cy="621467"/>
      </dsp:txXfrm>
    </dsp:sp>
    <dsp:sp modelId="{DED50040-E4C4-4729-9A90-78876094B173}">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B5151C-2E6C-40D0-9D94-0D54948A1E56}">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Yapılacak iş zor gelir</a:t>
          </a:r>
          <a:endParaRPr lang="en-US" sz="2800" kern="1200"/>
        </a:p>
      </dsp:txBody>
      <dsp:txXfrm>
        <a:off x="0" y="621999"/>
        <a:ext cx="10515600" cy="621467"/>
      </dsp:txXfrm>
    </dsp:sp>
    <dsp:sp modelId="{8AF85957-ACAC-492B-AD0B-3D28384D03A5}">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2D6DD-2C27-4690-9A04-EC5CBF7F2318}">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Yetersiz olduğumuzu düşünürüz</a:t>
          </a:r>
          <a:endParaRPr lang="en-US" sz="2800" kern="1200"/>
        </a:p>
      </dsp:txBody>
      <dsp:txXfrm>
        <a:off x="0" y="1243467"/>
        <a:ext cx="10515600" cy="621467"/>
      </dsp:txXfrm>
    </dsp:sp>
    <dsp:sp modelId="{B3B54E44-D5AF-4DD7-9997-A41806F46175}">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06A1D-6A2F-4AB6-8738-B8D1B300F205}">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Başarısızlık ve hata korkusu</a:t>
          </a:r>
          <a:endParaRPr lang="en-US" sz="2800" kern="1200"/>
        </a:p>
      </dsp:txBody>
      <dsp:txXfrm>
        <a:off x="0" y="1864935"/>
        <a:ext cx="10515600" cy="621467"/>
      </dsp:txXfrm>
    </dsp:sp>
    <dsp:sp modelId="{8F69E9DF-2319-4D4A-B7B9-0804B47C714F}">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C37120-DB9A-446E-A7FB-63879AD49ED2}">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Bildiğimiz işlerle uğraşarak kendimizi mutlu hissetmek isteriz</a:t>
          </a:r>
          <a:endParaRPr lang="en-US" sz="2800" kern="1200"/>
        </a:p>
      </dsp:txBody>
      <dsp:txXfrm>
        <a:off x="0" y="2486402"/>
        <a:ext cx="10515600" cy="621467"/>
      </dsp:txXfrm>
    </dsp:sp>
    <dsp:sp modelId="{382B59A8-8EC9-4809-983C-BD6FDF6D5FC1}">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FD0D42-97DE-4550-AC71-4C19509DB3B0}">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Doğru zaman ve ruh halimizin oluşmasını bekleriz</a:t>
          </a:r>
          <a:endParaRPr lang="en-US" sz="2800" kern="1200"/>
        </a:p>
      </dsp:txBody>
      <dsp:txXfrm>
        <a:off x="0" y="3107870"/>
        <a:ext cx="10515600" cy="621467"/>
      </dsp:txXfrm>
    </dsp:sp>
    <dsp:sp modelId="{A0F64C78-9594-458B-9571-2FDFC80DB737}">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0C628-8408-44ED-A96C-C3B21E18B8F6}">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tr-TR" sz="2800" kern="1200"/>
            <a:t>Mükemmeliyetçilik</a:t>
          </a:r>
          <a:endParaRPr lang="en-US" sz="2800" kern="1200"/>
        </a:p>
      </dsp:txBody>
      <dsp:txXfrm>
        <a:off x="0" y="3729338"/>
        <a:ext cx="10515600" cy="62146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43316-B5C6-4AD9-ADC6-71F15A41871E}">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b="1" kern="1200">
              <a:solidFill>
                <a:schemeClr val="accent2">
                  <a:lumMod val="20000"/>
                  <a:lumOff val="80000"/>
                </a:schemeClr>
              </a:solidFill>
            </a:rPr>
            <a:t>Dağınıklığın Sonuçları:</a:t>
          </a:r>
          <a:endParaRPr lang="en-US" sz="2600" b="1" kern="1200">
            <a:solidFill>
              <a:schemeClr val="accent2">
                <a:lumMod val="20000"/>
                <a:lumOff val="80000"/>
              </a:schemeClr>
            </a:solidFill>
          </a:endParaRPr>
        </a:p>
      </dsp:txBody>
      <dsp:txXfrm>
        <a:off x="31185" y="103193"/>
        <a:ext cx="10453230" cy="576450"/>
      </dsp:txXfrm>
    </dsp:sp>
    <dsp:sp modelId="{E4A38786-697B-4C54-BED0-40F8FCE05218}">
      <dsp:nvSpPr>
        <dsp:cNvPr id="0" name=""/>
        <dsp:cNvSpPr/>
      </dsp:nvSpPr>
      <dsp:spPr>
        <a:xfrm>
          <a:off x="0" y="7857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Zihnimizin bloke olması</a:t>
          </a:r>
          <a:endParaRPr lang="en-US" sz="2600" kern="1200"/>
        </a:p>
      </dsp:txBody>
      <dsp:txXfrm>
        <a:off x="31185" y="816894"/>
        <a:ext cx="10453230" cy="576450"/>
      </dsp:txXfrm>
    </dsp:sp>
    <dsp:sp modelId="{3E535ECA-000B-40AA-B1B1-45718DD69866}">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Geçmişte kalma</a:t>
          </a:r>
          <a:endParaRPr lang="en-US" sz="2600" kern="1200"/>
        </a:p>
      </dsp:txBody>
      <dsp:txXfrm>
        <a:off x="31185" y="1530594"/>
        <a:ext cx="10453230" cy="576450"/>
      </dsp:txXfrm>
    </dsp:sp>
    <dsp:sp modelId="{C6549A95-112E-4E31-A426-41A4C61C19F8}">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Durmadan hatırlatmalar yapmak</a:t>
          </a:r>
          <a:endParaRPr lang="en-US" sz="2600" kern="1200"/>
        </a:p>
      </dsp:txBody>
      <dsp:txXfrm>
        <a:off x="31185" y="2244294"/>
        <a:ext cx="10453230" cy="576450"/>
      </dsp:txXfrm>
    </dsp:sp>
    <dsp:sp modelId="{BC36A0AA-5262-4887-BFC8-36FDEB63D4AE}">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Konsantrasyon eksikliği</a:t>
          </a:r>
          <a:endParaRPr lang="en-US" sz="2600" kern="1200"/>
        </a:p>
      </dsp:txBody>
      <dsp:txXfrm>
        <a:off x="31185" y="2957994"/>
        <a:ext cx="10453230" cy="576450"/>
      </dsp:txXfrm>
    </dsp:sp>
    <dsp:sp modelId="{7BDC417A-3AAD-403C-A6A6-C42148C13B47}">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Dikkat kapasitemizin düşmesi</a:t>
          </a:r>
          <a:endParaRPr lang="en-US" sz="2600" kern="1200"/>
        </a:p>
      </dsp:txBody>
      <dsp:txXfrm>
        <a:off x="31185" y="3671694"/>
        <a:ext cx="10453230" cy="57645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35468-2E74-49CA-8F1C-9474CC5B824A}">
      <dsp:nvSpPr>
        <dsp:cNvPr id="0" name=""/>
        <dsp:cNvSpPr/>
      </dsp:nvSpPr>
      <dsp:spPr>
        <a:xfrm>
          <a:off x="0" y="673"/>
          <a:ext cx="6364224" cy="15749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286B8D-1EBA-49E7-8BEC-CB99BFC79A12}">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8416F-5048-42D1-910C-074AAF845F6E}">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977900">
            <a:lnSpc>
              <a:spcPct val="90000"/>
            </a:lnSpc>
            <a:spcBef>
              <a:spcPct val="0"/>
            </a:spcBef>
            <a:spcAft>
              <a:spcPct val="35000"/>
            </a:spcAft>
            <a:buNone/>
          </a:pPr>
          <a:r>
            <a:rPr lang="tr-TR" sz="2200" kern="1200"/>
            <a:t>WSJ Araştırması</a:t>
          </a:r>
          <a:endParaRPr lang="en-US" sz="2200" kern="1200"/>
        </a:p>
      </dsp:txBody>
      <dsp:txXfrm>
        <a:off x="1819120" y="673"/>
        <a:ext cx="4545103" cy="1574995"/>
      </dsp:txXfrm>
    </dsp:sp>
    <dsp:sp modelId="{CA1C6197-B1F1-44C0-A2E6-90F9434673F8}">
      <dsp:nvSpPr>
        <dsp:cNvPr id="0" name=""/>
        <dsp:cNvSpPr/>
      </dsp:nvSpPr>
      <dsp:spPr>
        <a:xfrm>
          <a:off x="0" y="1969418"/>
          <a:ext cx="6364224" cy="15749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F9F8B-4412-4300-8BB0-89BEBC391362}">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736B7-F1AE-42C3-A8BF-6B7E608BFD97}">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977900">
            <a:lnSpc>
              <a:spcPct val="90000"/>
            </a:lnSpc>
            <a:spcBef>
              <a:spcPct val="0"/>
            </a:spcBef>
            <a:spcAft>
              <a:spcPct val="35000"/>
            </a:spcAft>
            <a:buNone/>
          </a:pPr>
          <a:r>
            <a:rPr lang="tr-TR" sz="2200" kern="1200"/>
            <a:t>Amerikalı bir yönetici yılın 6 haftasını karışık masası, dosyaları arasında aradığı bilgiyi bulmaya çalışarak geçiriyor.</a:t>
          </a:r>
          <a:endParaRPr lang="en-US" sz="2200" kern="1200"/>
        </a:p>
      </dsp:txBody>
      <dsp:txXfrm>
        <a:off x="1819120" y="1969418"/>
        <a:ext cx="4545103" cy="1574995"/>
      </dsp:txXfrm>
    </dsp:sp>
    <dsp:sp modelId="{5E82CFD7-B564-4D16-A6D9-6A9C1B6A0CF5}">
      <dsp:nvSpPr>
        <dsp:cNvPr id="0" name=""/>
        <dsp:cNvSpPr/>
      </dsp:nvSpPr>
      <dsp:spPr>
        <a:xfrm>
          <a:off x="0" y="3938162"/>
          <a:ext cx="6364224" cy="157499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FB19F-1D45-4BEE-8815-0A4043270534}">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114FB-535A-4D5D-981B-75FFDD62B88E}">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977900">
            <a:lnSpc>
              <a:spcPct val="90000"/>
            </a:lnSpc>
            <a:spcBef>
              <a:spcPct val="0"/>
            </a:spcBef>
            <a:spcAft>
              <a:spcPct val="35000"/>
            </a:spcAft>
            <a:buNone/>
          </a:pPr>
          <a:r>
            <a:rPr lang="tr-TR" sz="2200" kern="1200"/>
            <a:t>Haftada 5 saat ve günde 1 saate tekabül ediyor</a:t>
          </a:r>
          <a:endParaRPr lang="en-US" sz="2200" kern="1200"/>
        </a:p>
      </dsp:txBody>
      <dsp:txXfrm>
        <a:off x="1819120" y="3938162"/>
        <a:ext cx="4545103" cy="15749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8C9F4-9DD8-45BD-9984-43801FC257A1}">
      <dsp:nvSpPr>
        <dsp:cNvPr id="0" name=""/>
        <dsp:cNvSpPr/>
      </dsp:nvSpPr>
      <dsp:spPr>
        <a:xfrm>
          <a:off x="0" y="11949"/>
          <a:ext cx="6364224" cy="103808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Masanızı toplu tutmaya karar verin</a:t>
          </a:r>
          <a:endParaRPr lang="en-US" sz="2600" kern="1200"/>
        </a:p>
      </dsp:txBody>
      <dsp:txXfrm>
        <a:off x="50675" y="62624"/>
        <a:ext cx="6262874" cy="936732"/>
      </dsp:txXfrm>
    </dsp:sp>
    <dsp:sp modelId="{18C01C2C-EAAA-4A53-987A-4F1209AF81E7}">
      <dsp:nvSpPr>
        <dsp:cNvPr id="0" name=""/>
        <dsp:cNvSpPr/>
      </dsp:nvSpPr>
      <dsp:spPr>
        <a:xfrm>
          <a:off x="0" y="1124912"/>
          <a:ext cx="6364224" cy="1038082"/>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Dosyalar, traylar kullanın</a:t>
          </a:r>
          <a:endParaRPr lang="en-US" sz="2600" kern="1200"/>
        </a:p>
      </dsp:txBody>
      <dsp:txXfrm>
        <a:off x="50675" y="1175587"/>
        <a:ext cx="6262874" cy="936732"/>
      </dsp:txXfrm>
    </dsp:sp>
    <dsp:sp modelId="{255D8679-8271-4C62-9FC0-9B3405FC9ACF}">
      <dsp:nvSpPr>
        <dsp:cNvPr id="0" name=""/>
        <dsp:cNvSpPr/>
      </dsp:nvSpPr>
      <dsp:spPr>
        <a:xfrm>
          <a:off x="0" y="2237874"/>
          <a:ext cx="6364224" cy="1038082"/>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Gereksiz kağıtları atın</a:t>
          </a:r>
          <a:endParaRPr lang="en-US" sz="2600" kern="1200"/>
        </a:p>
      </dsp:txBody>
      <dsp:txXfrm>
        <a:off x="50675" y="2288549"/>
        <a:ext cx="6262874" cy="936732"/>
      </dsp:txXfrm>
    </dsp:sp>
    <dsp:sp modelId="{A2C1F6B2-2F3F-4689-9C66-E87EC007BA28}">
      <dsp:nvSpPr>
        <dsp:cNvPr id="0" name=""/>
        <dsp:cNvSpPr/>
      </dsp:nvSpPr>
      <dsp:spPr>
        <a:xfrm>
          <a:off x="0" y="3350837"/>
          <a:ext cx="6364224" cy="1038082"/>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Gereksiz belgelerin çıktısını almayın</a:t>
          </a:r>
          <a:endParaRPr lang="en-US" sz="2600" kern="1200"/>
        </a:p>
      </dsp:txBody>
      <dsp:txXfrm>
        <a:off x="50675" y="3401512"/>
        <a:ext cx="6262874" cy="936732"/>
      </dsp:txXfrm>
    </dsp:sp>
    <dsp:sp modelId="{B301E66E-2376-47FA-AFB7-556A48E683D8}">
      <dsp:nvSpPr>
        <dsp:cNvPr id="0" name=""/>
        <dsp:cNvSpPr/>
      </dsp:nvSpPr>
      <dsp:spPr>
        <a:xfrm>
          <a:off x="0" y="4463799"/>
          <a:ext cx="6364224" cy="1038082"/>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tr-TR" sz="2600" kern="1200"/>
            <a:t>Bilgisayarda dosyalama ve E-maillarınızı etkin kullanın</a:t>
          </a:r>
          <a:endParaRPr lang="en-US" sz="2600" kern="1200"/>
        </a:p>
      </dsp:txBody>
      <dsp:txXfrm>
        <a:off x="50675" y="4514474"/>
        <a:ext cx="6262874" cy="93673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F481E-8E7E-4AD6-879D-AF4132E7532F}">
      <dsp:nvSpPr>
        <dsp:cNvPr id="0" name=""/>
        <dsp:cNvSpPr/>
      </dsp:nvSpPr>
      <dsp:spPr>
        <a:xfrm>
          <a:off x="0" y="590865"/>
          <a:ext cx="2078516" cy="124710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Outlook içinde konulara göre dosyalama yapın</a:t>
          </a:r>
          <a:endParaRPr lang="en-US" sz="1800" kern="1200"/>
        </a:p>
      </dsp:txBody>
      <dsp:txXfrm>
        <a:off x="0" y="590865"/>
        <a:ext cx="2078516" cy="1247109"/>
      </dsp:txXfrm>
    </dsp:sp>
    <dsp:sp modelId="{D751E440-ECAB-4A72-A3EF-A1E87F1C2B0D}">
      <dsp:nvSpPr>
        <dsp:cNvPr id="0" name=""/>
        <dsp:cNvSpPr/>
      </dsp:nvSpPr>
      <dsp:spPr>
        <a:xfrm>
          <a:off x="2286368" y="590865"/>
          <a:ext cx="2078516" cy="1247109"/>
        </a:xfrm>
        <a:prstGeom prst="rect">
          <a:avLst/>
        </a:prstGeom>
        <a:solidFill>
          <a:schemeClr val="accent2">
            <a:hueOff val="920516"/>
            <a:satOff val="-2642"/>
            <a:lumOff val="-42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Otomatik atamalar kurun</a:t>
          </a:r>
          <a:endParaRPr lang="en-US" sz="1800" kern="1200"/>
        </a:p>
      </dsp:txBody>
      <dsp:txXfrm>
        <a:off x="2286368" y="590865"/>
        <a:ext cx="2078516" cy="1247109"/>
      </dsp:txXfrm>
    </dsp:sp>
    <dsp:sp modelId="{6F38A875-9B5B-47C7-A162-C16F0DECB62A}">
      <dsp:nvSpPr>
        <dsp:cNvPr id="0" name=""/>
        <dsp:cNvSpPr/>
      </dsp:nvSpPr>
      <dsp:spPr>
        <a:xfrm>
          <a:off x="4572736" y="590865"/>
          <a:ext cx="2078516" cy="1247109"/>
        </a:xfrm>
        <a:prstGeom prst="rect">
          <a:avLst/>
        </a:prstGeom>
        <a:solidFill>
          <a:schemeClr val="accent2">
            <a:hueOff val="1841033"/>
            <a:satOff val="-5284"/>
            <a:lumOff val="-84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Muhakkak konu başlığı kullanın</a:t>
          </a:r>
          <a:endParaRPr lang="en-US" sz="1800" kern="1200"/>
        </a:p>
      </dsp:txBody>
      <dsp:txXfrm>
        <a:off x="4572736" y="590865"/>
        <a:ext cx="2078516" cy="1247109"/>
      </dsp:txXfrm>
    </dsp:sp>
    <dsp:sp modelId="{4F2F0108-D20B-416E-8D1A-F0D3A9EF752C}">
      <dsp:nvSpPr>
        <dsp:cNvPr id="0" name=""/>
        <dsp:cNvSpPr/>
      </dsp:nvSpPr>
      <dsp:spPr>
        <a:xfrm>
          <a:off x="0" y="2045827"/>
          <a:ext cx="2078516" cy="1247109"/>
        </a:xfrm>
        <a:prstGeom prst="rect">
          <a:avLst/>
        </a:prstGeom>
        <a:solidFill>
          <a:schemeClr val="accent2">
            <a:hueOff val="2761549"/>
            <a:satOff val="-7926"/>
            <a:lumOff val="-126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E-postalar içinde hızlı tarama yapın</a:t>
          </a:r>
          <a:endParaRPr lang="en-US" sz="1800" kern="1200"/>
        </a:p>
      </dsp:txBody>
      <dsp:txXfrm>
        <a:off x="0" y="2045827"/>
        <a:ext cx="2078516" cy="1247109"/>
      </dsp:txXfrm>
    </dsp:sp>
    <dsp:sp modelId="{8D33895B-8D2A-4EE4-8E64-51481C04AB88}">
      <dsp:nvSpPr>
        <dsp:cNvPr id="0" name=""/>
        <dsp:cNvSpPr/>
      </dsp:nvSpPr>
      <dsp:spPr>
        <a:xfrm>
          <a:off x="2286368" y="2045827"/>
          <a:ext cx="2078516" cy="1247109"/>
        </a:xfrm>
        <a:prstGeom prst="rect">
          <a:avLst/>
        </a:prstGeom>
        <a:solidFill>
          <a:schemeClr val="accent2">
            <a:hueOff val="3682065"/>
            <a:satOff val="-10567"/>
            <a:lumOff val="-169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Gereksiz mailları silin</a:t>
          </a:r>
          <a:endParaRPr lang="en-US" sz="1800" kern="1200"/>
        </a:p>
      </dsp:txBody>
      <dsp:txXfrm>
        <a:off x="2286368" y="2045827"/>
        <a:ext cx="2078516" cy="1247109"/>
      </dsp:txXfrm>
    </dsp:sp>
    <dsp:sp modelId="{1DDAEDF6-C02E-4D1D-9236-54F8427A4577}">
      <dsp:nvSpPr>
        <dsp:cNvPr id="0" name=""/>
        <dsp:cNvSpPr/>
      </dsp:nvSpPr>
      <dsp:spPr>
        <a:xfrm>
          <a:off x="4572736" y="2045827"/>
          <a:ext cx="2078516" cy="1247109"/>
        </a:xfrm>
        <a:prstGeom prst="rect">
          <a:avLst/>
        </a:prstGeom>
        <a:solidFill>
          <a:schemeClr val="accent2">
            <a:hueOff val="4602581"/>
            <a:satOff val="-13209"/>
            <a:lumOff val="-211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Gelen kutunuz en fazla 1 sayfa olsun, geçici dosyalama olarak kullanmayın</a:t>
          </a:r>
          <a:endParaRPr lang="en-US" sz="1800" kern="1200"/>
        </a:p>
      </dsp:txBody>
      <dsp:txXfrm>
        <a:off x="4572736" y="2045827"/>
        <a:ext cx="2078516" cy="1247109"/>
      </dsp:txXfrm>
    </dsp:sp>
    <dsp:sp modelId="{621BDC2D-D26C-41BE-932E-9B4926F284AF}">
      <dsp:nvSpPr>
        <dsp:cNvPr id="0" name=""/>
        <dsp:cNvSpPr/>
      </dsp:nvSpPr>
      <dsp:spPr>
        <a:xfrm>
          <a:off x="1143184" y="3500788"/>
          <a:ext cx="2078516" cy="1247109"/>
        </a:xfrm>
        <a:prstGeom prst="rect">
          <a:avLst/>
        </a:prstGeom>
        <a:solidFill>
          <a:schemeClr val="accent2">
            <a:hueOff val="5523098"/>
            <a:satOff val="-15851"/>
            <a:lumOff val="-253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Gereksiz e-posta listelerinden çıkın</a:t>
          </a:r>
          <a:endParaRPr lang="en-US" sz="1800" kern="1200"/>
        </a:p>
      </dsp:txBody>
      <dsp:txXfrm>
        <a:off x="1143184" y="3500788"/>
        <a:ext cx="2078516" cy="1247109"/>
      </dsp:txXfrm>
    </dsp:sp>
    <dsp:sp modelId="{7AD44793-1243-45ED-AA3C-D0AF890CD8CF}">
      <dsp:nvSpPr>
        <dsp:cNvPr id="0" name=""/>
        <dsp:cNvSpPr/>
      </dsp:nvSpPr>
      <dsp:spPr>
        <a:xfrm>
          <a:off x="3429552" y="3500788"/>
          <a:ext cx="2078516" cy="1247109"/>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Kaliteli mesajlar gönderin</a:t>
          </a:r>
          <a:endParaRPr lang="en-US" sz="1800" kern="1200"/>
        </a:p>
      </dsp:txBody>
      <dsp:txXfrm>
        <a:off x="3429552" y="3500788"/>
        <a:ext cx="2078516" cy="12471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25395-3B89-4C88-9E0B-0B1656E660EB}">
      <dsp:nvSpPr>
        <dsp:cNvPr id="0" name=""/>
        <dsp:cNvSpPr/>
      </dsp:nvSpPr>
      <dsp:spPr>
        <a:xfrm>
          <a:off x="0" y="20682"/>
          <a:ext cx="6651253" cy="110565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tr-TR" sz="4500" kern="1200"/>
            <a:t>Enerji alıcılar</a:t>
          </a:r>
          <a:endParaRPr lang="en-US" sz="4500" kern="1200"/>
        </a:p>
      </dsp:txBody>
      <dsp:txXfrm>
        <a:off x="53973" y="74655"/>
        <a:ext cx="6543307" cy="997704"/>
      </dsp:txXfrm>
    </dsp:sp>
    <dsp:sp modelId="{323D20C1-2103-4A0B-934F-72D6F0F0078E}">
      <dsp:nvSpPr>
        <dsp:cNvPr id="0" name=""/>
        <dsp:cNvSpPr/>
      </dsp:nvSpPr>
      <dsp:spPr>
        <a:xfrm>
          <a:off x="0" y="1126332"/>
          <a:ext cx="6651253" cy="4191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77" tIns="57150" rIns="320040" bIns="57150" numCol="1" spcCol="1270" anchor="t" anchorCtr="0">
          <a:noAutofit/>
        </a:bodyPr>
        <a:lstStyle/>
        <a:p>
          <a:pPr marL="285750" lvl="1" indent="-285750" algn="l" defTabSz="1555750">
            <a:lnSpc>
              <a:spcPct val="90000"/>
            </a:lnSpc>
            <a:spcBef>
              <a:spcPct val="0"/>
            </a:spcBef>
            <a:spcAft>
              <a:spcPct val="20000"/>
            </a:spcAft>
            <a:buChar char="•"/>
          </a:pPr>
          <a:r>
            <a:rPr lang="tr-TR" sz="3500" kern="1200"/>
            <a:t>Uzun günler</a:t>
          </a:r>
          <a:endParaRPr lang="en-US" sz="3500" kern="1200"/>
        </a:p>
        <a:p>
          <a:pPr marL="285750" lvl="1" indent="-285750" algn="l" defTabSz="1555750">
            <a:lnSpc>
              <a:spcPct val="90000"/>
            </a:lnSpc>
            <a:spcBef>
              <a:spcPct val="0"/>
            </a:spcBef>
            <a:spcAft>
              <a:spcPct val="20000"/>
            </a:spcAft>
            <a:buChar char="•"/>
          </a:pPr>
          <a:r>
            <a:rPr lang="tr-TR" sz="3500" kern="1200"/>
            <a:t>Baskı</a:t>
          </a:r>
          <a:endParaRPr lang="en-US" sz="3500" kern="1200"/>
        </a:p>
        <a:p>
          <a:pPr marL="285750" lvl="1" indent="-285750" algn="l" defTabSz="1555750">
            <a:lnSpc>
              <a:spcPct val="90000"/>
            </a:lnSpc>
            <a:spcBef>
              <a:spcPct val="0"/>
            </a:spcBef>
            <a:spcAft>
              <a:spcPct val="20000"/>
            </a:spcAft>
            <a:buChar char="•"/>
          </a:pPr>
          <a:r>
            <a:rPr lang="tr-TR" sz="3500" kern="1200"/>
            <a:t>Çabuk ve fazla yemek yemek</a:t>
          </a:r>
          <a:endParaRPr lang="en-US" sz="3500" kern="1200"/>
        </a:p>
        <a:p>
          <a:pPr marL="285750" lvl="1" indent="-285750" algn="l" defTabSz="1555750">
            <a:lnSpc>
              <a:spcPct val="90000"/>
            </a:lnSpc>
            <a:spcBef>
              <a:spcPct val="0"/>
            </a:spcBef>
            <a:spcAft>
              <a:spcPct val="20000"/>
            </a:spcAft>
            <a:buChar char="•"/>
          </a:pPr>
          <a:r>
            <a:rPr lang="tr-TR" sz="3500" kern="1200"/>
            <a:t>Fazla sıcak</a:t>
          </a:r>
          <a:endParaRPr lang="en-US" sz="3500" kern="1200"/>
        </a:p>
        <a:p>
          <a:pPr marL="285750" lvl="1" indent="-285750" algn="l" defTabSz="1555750">
            <a:lnSpc>
              <a:spcPct val="90000"/>
            </a:lnSpc>
            <a:spcBef>
              <a:spcPct val="0"/>
            </a:spcBef>
            <a:spcAft>
              <a:spcPct val="20000"/>
            </a:spcAft>
            <a:buChar char="•"/>
          </a:pPr>
          <a:r>
            <a:rPr lang="tr-TR" sz="3500" kern="1200"/>
            <a:t>Nem</a:t>
          </a:r>
          <a:endParaRPr lang="en-US" sz="3500" kern="1200"/>
        </a:p>
        <a:p>
          <a:pPr marL="285750" lvl="1" indent="-285750" algn="l" defTabSz="1555750">
            <a:lnSpc>
              <a:spcPct val="90000"/>
            </a:lnSpc>
            <a:spcBef>
              <a:spcPct val="0"/>
            </a:spcBef>
            <a:spcAft>
              <a:spcPct val="20000"/>
            </a:spcAft>
            <a:buChar char="•"/>
          </a:pPr>
          <a:r>
            <a:rPr lang="tr-TR" sz="3500" kern="1200"/>
            <a:t>Monotonluk</a:t>
          </a:r>
          <a:endParaRPr lang="en-US" sz="3500" kern="1200"/>
        </a:p>
        <a:p>
          <a:pPr marL="285750" lvl="1" indent="-285750" algn="l" defTabSz="1555750">
            <a:lnSpc>
              <a:spcPct val="90000"/>
            </a:lnSpc>
            <a:spcBef>
              <a:spcPct val="0"/>
            </a:spcBef>
            <a:spcAft>
              <a:spcPct val="20000"/>
            </a:spcAft>
            <a:buChar char="•"/>
          </a:pPr>
          <a:r>
            <a:rPr lang="tr-TR" sz="3500" kern="1200"/>
            <a:t>Sıkıntı</a:t>
          </a:r>
          <a:endParaRPr lang="en-US" sz="3500" kern="1200"/>
        </a:p>
      </dsp:txBody>
      <dsp:txXfrm>
        <a:off x="0" y="1126332"/>
        <a:ext cx="6651253" cy="41917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2ECC6-4D01-4DA4-B2BF-A5EEE2712018}">
      <dsp:nvSpPr>
        <dsp:cNvPr id="0" name=""/>
        <dsp:cNvSpPr/>
      </dsp:nvSpPr>
      <dsp:spPr>
        <a:xfrm>
          <a:off x="0" y="9465"/>
          <a:ext cx="6651253" cy="171375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Dinlenmeyi ihmal etmeyin</a:t>
          </a:r>
          <a:endParaRPr lang="en-US" sz="3100" kern="1200"/>
        </a:p>
      </dsp:txBody>
      <dsp:txXfrm>
        <a:off x="83659" y="93124"/>
        <a:ext cx="6483935" cy="1546439"/>
      </dsp:txXfrm>
    </dsp:sp>
    <dsp:sp modelId="{DCA05A53-1872-49B2-B63A-EF8D4578A775}">
      <dsp:nvSpPr>
        <dsp:cNvPr id="0" name=""/>
        <dsp:cNvSpPr/>
      </dsp:nvSpPr>
      <dsp:spPr>
        <a:xfrm>
          <a:off x="0" y="1812503"/>
          <a:ext cx="6651253" cy="1713757"/>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Anlık enerji vericilere odaklanın: Kahve, çikolata,müzik, ayaküstü sohbet, arkadaşa telefon</a:t>
          </a:r>
          <a:endParaRPr lang="en-US" sz="3100" kern="1200"/>
        </a:p>
      </dsp:txBody>
      <dsp:txXfrm>
        <a:off x="83659" y="1896162"/>
        <a:ext cx="6483935" cy="1546439"/>
      </dsp:txXfrm>
    </dsp:sp>
    <dsp:sp modelId="{0B29E78E-25AB-4D3F-825E-C1196AE2BF88}">
      <dsp:nvSpPr>
        <dsp:cNvPr id="0" name=""/>
        <dsp:cNvSpPr/>
      </dsp:nvSpPr>
      <dsp:spPr>
        <a:xfrm>
          <a:off x="0" y="3615540"/>
          <a:ext cx="6651253" cy="1713757"/>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tr-TR" sz="3100" kern="1200"/>
            <a:t>Kısa molalar verin</a:t>
          </a:r>
          <a:endParaRPr lang="en-US" sz="3100" kern="1200"/>
        </a:p>
      </dsp:txBody>
      <dsp:txXfrm>
        <a:off x="83659" y="3699199"/>
        <a:ext cx="6483935" cy="1546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C6A2D-4E3F-4D02-8FB1-4D8830CAC4A6}">
      <dsp:nvSpPr>
        <dsp:cNvPr id="0" name=""/>
        <dsp:cNvSpPr/>
      </dsp:nvSpPr>
      <dsp:spPr>
        <a:xfrm>
          <a:off x="0" y="2925348"/>
          <a:ext cx="8077200" cy="960164"/>
        </a:xfrm>
        <a:prstGeom prst="rect">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tr-TR" sz="2400" b="1" kern="1200" dirty="0">
              <a:solidFill>
                <a:schemeClr val="tx1"/>
              </a:solidFill>
            </a:rPr>
            <a:t>1 Yıllık Plan</a:t>
          </a:r>
        </a:p>
      </dsp:txBody>
      <dsp:txXfrm>
        <a:off x="0" y="2925348"/>
        <a:ext cx="8077200" cy="518488"/>
      </dsp:txXfrm>
    </dsp:sp>
    <dsp:sp modelId="{724B22C8-99F5-4E5B-9824-105B4E3077A3}">
      <dsp:nvSpPr>
        <dsp:cNvPr id="0" name=""/>
        <dsp:cNvSpPr/>
      </dsp:nvSpPr>
      <dsp:spPr>
        <a:xfrm>
          <a:off x="0" y="3424634"/>
          <a:ext cx="8077200" cy="44167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tr-TR" sz="2400" b="1" kern="1200" dirty="0">
              <a:solidFill>
                <a:schemeClr val="tx1"/>
              </a:solidFill>
            </a:rPr>
            <a:t>En önemli 4 hedefi belirleyin</a:t>
          </a:r>
        </a:p>
      </dsp:txBody>
      <dsp:txXfrm>
        <a:off x="0" y="3424634"/>
        <a:ext cx="8077200" cy="441675"/>
      </dsp:txXfrm>
    </dsp:sp>
    <dsp:sp modelId="{834980C6-AE84-4947-824D-704D5C3A4223}">
      <dsp:nvSpPr>
        <dsp:cNvPr id="0" name=""/>
        <dsp:cNvSpPr/>
      </dsp:nvSpPr>
      <dsp:spPr>
        <a:xfrm rot="10800000">
          <a:off x="0" y="1463017"/>
          <a:ext cx="8077200" cy="1476733"/>
        </a:xfrm>
        <a:prstGeom prst="upArrowCallout">
          <a:avLst/>
        </a:prstGeom>
        <a:solidFill>
          <a:schemeClr val="accent1">
            <a:shade val="80000"/>
            <a:hueOff val="272799"/>
            <a:satOff val="-28446"/>
            <a:lumOff val="1911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tr-TR" sz="2400" b="1" kern="1200" dirty="0">
              <a:solidFill>
                <a:schemeClr val="tx1"/>
              </a:solidFill>
            </a:rPr>
            <a:t>5 Yıllık Plan</a:t>
          </a:r>
        </a:p>
      </dsp:txBody>
      <dsp:txXfrm rot="-10800000">
        <a:off x="0" y="1463017"/>
        <a:ext cx="8077200" cy="518333"/>
      </dsp:txXfrm>
    </dsp:sp>
    <dsp:sp modelId="{633B513A-A0FE-4130-A59F-5D8CE9434782}">
      <dsp:nvSpPr>
        <dsp:cNvPr id="0" name=""/>
        <dsp:cNvSpPr/>
      </dsp:nvSpPr>
      <dsp:spPr>
        <a:xfrm>
          <a:off x="0" y="1981351"/>
          <a:ext cx="8077200" cy="44154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tr-TR" sz="2400" b="1" kern="1200" dirty="0">
              <a:solidFill>
                <a:schemeClr val="tx1"/>
              </a:solidFill>
            </a:rPr>
            <a:t>5 Yıl sonrası için hedefler koyun</a:t>
          </a:r>
        </a:p>
      </dsp:txBody>
      <dsp:txXfrm>
        <a:off x="0" y="1981351"/>
        <a:ext cx="8077200" cy="441543"/>
      </dsp:txXfrm>
    </dsp:sp>
    <dsp:sp modelId="{DB53BD4E-D744-4EF2-9A73-F1DD4C39C5DC}">
      <dsp:nvSpPr>
        <dsp:cNvPr id="0" name=""/>
        <dsp:cNvSpPr/>
      </dsp:nvSpPr>
      <dsp:spPr>
        <a:xfrm rot="10800000">
          <a:off x="0" y="9517"/>
          <a:ext cx="8077200" cy="1476733"/>
        </a:xfrm>
        <a:prstGeom prst="upArrowCallout">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tr-TR" sz="2400" b="1" kern="1200" dirty="0">
              <a:solidFill>
                <a:schemeClr val="tx1"/>
              </a:solidFill>
            </a:rPr>
            <a:t>50 Yaş Planı</a:t>
          </a:r>
        </a:p>
      </dsp:txBody>
      <dsp:txXfrm rot="-10800000">
        <a:off x="0" y="9517"/>
        <a:ext cx="8077200" cy="518333"/>
      </dsp:txXfrm>
    </dsp:sp>
    <dsp:sp modelId="{89AC0E0B-3A84-4797-8BF3-C9CA5C3D3DBF}">
      <dsp:nvSpPr>
        <dsp:cNvPr id="0" name=""/>
        <dsp:cNvSpPr/>
      </dsp:nvSpPr>
      <dsp:spPr>
        <a:xfrm>
          <a:off x="0" y="519020"/>
          <a:ext cx="8077200" cy="44154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tr-TR" sz="2400" b="1" kern="1200" dirty="0">
              <a:solidFill>
                <a:schemeClr val="tx1"/>
              </a:solidFill>
            </a:rPr>
            <a:t>50 yaşınız için hedefler koyun</a:t>
          </a:r>
        </a:p>
      </dsp:txBody>
      <dsp:txXfrm>
        <a:off x="0" y="519020"/>
        <a:ext cx="8077200" cy="4415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9DBD3-F50E-43B1-AC30-927AA0BA4FBE}">
      <dsp:nvSpPr>
        <dsp:cNvPr id="0" name=""/>
        <dsp:cNvSpPr/>
      </dsp:nvSpPr>
      <dsp:spPr>
        <a:xfrm>
          <a:off x="0" y="899622"/>
          <a:ext cx="6900512" cy="1660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2E19E-CFC9-4971-9205-1C155CF8FA5D}">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BD35B-7833-43CB-B8EC-AECBF41BE60E}">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tr-TR" sz="2500" b="1" kern="1200"/>
            <a:t>Gündelik yaşam ve standartlar içinde hedeflerinize odaklanmayı unutmayın.</a:t>
          </a:r>
          <a:endParaRPr lang="en-US" sz="2500" kern="1200"/>
        </a:p>
      </dsp:txBody>
      <dsp:txXfrm>
        <a:off x="1918272" y="899622"/>
        <a:ext cx="4982239" cy="1660842"/>
      </dsp:txXfrm>
    </dsp:sp>
    <dsp:sp modelId="{39470F88-51FC-46E0-9F22-DEC8A417CE3D}">
      <dsp:nvSpPr>
        <dsp:cNvPr id="0" name=""/>
        <dsp:cNvSpPr/>
      </dsp:nvSpPr>
      <dsp:spPr>
        <a:xfrm>
          <a:off x="0" y="2975675"/>
          <a:ext cx="6900512" cy="16608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26197-30AB-40EF-94D1-C9296E4CBB6F}">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DAB04-A514-4DCA-A7FE-8EB71C9D08E2}">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tr-TR" sz="2500" b="1" kern="1200"/>
            <a:t>Hedefe daha kısa sürede ulaşmak için alternatif yollar arayın.</a:t>
          </a:r>
          <a:endParaRPr lang="en-US" sz="2500" kern="1200"/>
        </a:p>
      </dsp:txBody>
      <dsp:txXfrm>
        <a:off x="1918272" y="2975675"/>
        <a:ext cx="4982239" cy="1660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B10E1-C64E-42A5-8467-D72C9653DD54}">
      <dsp:nvSpPr>
        <dsp:cNvPr id="0" name=""/>
        <dsp:cNvSpPr/>
      </dsp:nvSpPr>
      <dsp:spPr>
        <a:xfrm>
          <a:off x="3364992" y="172"/>
          <a:ext cx="3785616" cy="52107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Kendim</a:t>
          </a:r>
          <a:endParaRPr lang="en-US" sz="2600" kern="1200"/>
        </a:p>
      </dsp:txBody>
      <dsp:txXfrm>
        <a:off x="3390429" y="25609"/>
        <a:ext cx="3734742" cy="470202"/>
      </dsp:txXfrm>
    </dsp:sp>
    <dsp:sp modelId="{585C5773-9E2A-46C2-B468-A4E210CAD148}">
      <dsp:nvSpPr>
        <dsp:cNvPr id="0" name=""/>
        <dsp:cNvSpPr/>
      </dsp:nvSpPr>
      <dsp:spPr>
        <a:xfrm>
          <a:off x="3364992" y="547303"/>
          <a:ext cx="3785616" cy="521076"/>
        </a:xfrm>
        <a:prstGeom prst="roundRect">
          <a:avLst/>
        </a:prstGeom>
        <a:solidFill>
          <a:schemeClr val="accent2">
            <a:hueOff val="920516"/>
            <a:satOff val="-2642"/>
            <a:lumOff val="-42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Ailem</a:t>
          </a:r>
          <a:endParaRPr lang="en-US" sz="2600" kern="1200"/>
        </a:p>
      </dsp:txBody>
      <dsp:txXfrm>
        <a:off x="3390429" y="572740"/>
        <a:ext cx="3734742" cy="470202"/>
      </dsp:txXfrm>
    </dsp:sp>
    <dsp:sp modelId="{E1F407EF-3DE6-4C64-B83D-70D32962F06A}">
      <dsp:nvSpPr>
        <dsp:cNvPr id="0" name=""/>
        <dsp:cNvSpPr/>
      </dsp:nvSpPr>
      <dsp:spPr>
        <a:xfrm>
          <a:off x="3364992" y="1094434"/>
          <a:ext cx="3785616" cy="521076"/>
        </a:xfrm>
        <a:prstGeom prst="roundRect">
          <a:avLst/>
        </a:prstGeom>
        <a:solidFill>
          <a:schemeClr val="accent2">
            <a:hueOff val="1841033"/>
            <a:satOff val="-5284"/>
            <a:lumOff val="-84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Arkadaşlıklarım</a:t>
          </a:r>
          <a:endParaRPr lang="en-US" sz="2600" kern="1200"/>
        </a:p>
      </dsp:txBody>
      <dsp:txXfrm>
        <a:off x="3390429" y="1119871"/>
        <a:ext cx="3734742" cy="470202"/>
      </dsp:txXfrm>
    </dsp:sp>
    <dsp:sp modelId="{E7B54D0E-613B-4EEB-809A-A0B914E95758}">
      <dsp:nvSpPr>
        <dsp:cNvPr id="0" name=""/>
        <dsp:cNvSpPr/>
      </dsp:nvSpPr>
      <dsp:spPr>
        <a:xfrm>
          <a:off x="3364992" y="1641565"/>
          <a:ext cx="3785616" cy="521076"/>
        </a:xfrm>
        <a:prstGeom prst="roundRect">
          <a:avLst/>
        </a:prstGeom>
        <a:solidFill>
          <a:schemeClr val="accent2">
            <a:hueOff val="2761549"/>
            <a:satOff val="-7926"/>
            <a:lumOff val="-126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Kariyerim</a:t>
          </a:r>
          <a:endParaRPr lang="en-US" sz="2600" kern="1200"/>
        </a:p>
      </dsp:txBody>
      <dsp:txXfrm>
        <a:off x="3390429" y="1667002"/>
        <a:ext cx="3734742" cy="470202"/>
      </dsp:txXfrm>
    </dsp:sp>
    <dsp:sp modelId="{2C7D02E0-2E6C-412F-8D29-83181F113E34}">
      <dsp:nvSpPr>
        <dsp:cNvPr id="0" name=""/>
        <dsp:cNvSpPr/>
      </dsp:nvSpPr>
      <dsp:spPr>
        <a:xfrm>
          <a:off x="3364992" y="2188695"/>
          <a:ext cx="3785616" cy="521076"/>
        </a:xfrm>
        <a:prstGeom prst="roundRect">
          <a:avLst/>
        </a:prstGeom>
        <a:solidFill>
          <a:schemeClr val="accent2">
            <a:hueOff val="3682065"/>
            <a:satOff val="-10567"/>
            <a:lumOff val="-169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Finansal Durumum</a:t>
          </a:r>
          <a:endParaRPr lang="en-US" sz="2600" kern="1200"/>
        </a:p>
      </dsp:txBody>
      <dsp:txXfrm>
        <a:off x="3390429" y="2214132"/>
        <a:ext cx="3734742" cy="470202"/>
      </dsp:txXfrm>
    </dsp:sp>
    <dsp:sp modelId="{880B26C0-D5A7-4647-B39A-861F380E1318}">
      <dsp:nvSpPr>
        <dsp:cNvPr id="0" name=""/>
        <dsp:cNvSpPr/>
      </dsp:nvSpPr>
      <dsp:spPr>
        <a:xfrm>
          <a:off x="3364992" y="2735826"/>
          <a:ext cx="3785616" cy="521076"/>
        </a:xfrm>
        <a:prstGeom prst="roundRect">
          <a:avLst/>
        </a:prstGeom>
        <a:solidFill>
          <a:schemeClr val="accent2">
            <a:hueOff val="4602581"/>
            <a:satOff val="-13209"/>
            <a:lumOff val="-211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Sağlığım</a:t>
          </a:r>
          <a:endParaRPr lang="en-US" sz="2600" kern="1200"/>
        </a:p>
      </dsp:txBody>
      <dsp:txXfrm>
        <a:off x="3390429" y="2761263"/>
        <a:ext cx="3734742" cy="470202"/>
      </dsp:txXfrm>
    </dsp:sp>
    <dsp:sp modelId="{4CBEBA6E-4F99-4352-9CD4-55F98EC258EA}">
      <dsp:nvSpPr>
        <dsp:cNvPr id="0" name=""/>
        <dsp:cNvSpPr/>
      </dsp:nvSpPr>
      <dsp:spPr>
        <a:xfrm>
          <a:off x="3364992" y="3282957"/>
          <a:ext cx="3785616" cy="521076"/>
        </a:xfrm>
        <a:prstGeom prst="roundRect">
          <a:avLst/>
        </a:prstGeom>
        <a:solidFill>
          <a:schemeClr val="accent2">
            <a:hueOff val="5523098"/>
            <a:satOff val="-15851"/>
            <a:lumOff val="-253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Toplumsal Durumum</a:t>
          </a:r>
          <a:endParaRPr lang="en-US" sz="2600" kern="1200"/>
        </a:p>
      </dsp:txBody>
      <dsp:txXfrm>
        <a:off x="3390429" y="3308394"/>
        <a:ext cx="3734742" cy="470202"/>
      </dsp:txXfrm>
    </dsp:sp>
    <dsp:sp modelId="{CD3CFC5F-C95C-4DC2-AE91-4F4A5ABAEE16}">
      <dsp:nvSpPr>
        <dsp:cNvPr id="0" name=""/>
        <dsp:cNvSpPr/>
      </dsp:nvSpPr>
      <dsp:spPr>
        <a:xfrm>
          <a:off x="3364992" y="3830088"/>
          <a:ext cx="3785616" cy="52107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tr-TR" sz="2600" kern="1200"/>
            <a:t>Ruhsal Durumum</a:t>
          </a:r>
          <a:endParaRPr lang="en-US" sz="2600" kern="1200"/>
        </a:p>
      </dsp:txBody>
      <dsp:txXfrm>
        <a:off x="3390429" y="3855525"/>
        <a:ext cx="3734742" cy="4702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AEB2-A1FF-416D-B142-F534B77F33AB}">
      <dsp:nvSpPr>
        <dsp:cNvPr id="0" name=""/>
        <dsp:cNvSpPr/>
      </dsp:nvSpPr>
      <dsp:spPr>
        <a:xfrm>
          <a:off x="0" y="61422"/>
          <a:ext cx="5918184" cy="91830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Ulaşmak istediğiniz hedefi belirleyin</a:t>
          </a:r>
          <a:endParaRPr lang="en-US" sz="2300" kern="1200"/>
        </a:p>
      </dsp:txBody>
      <dsp:txXfrm>
        <a:off x="44828" y="106250"/>
        <a:ext cx="5828528" cy="828647"/>
      </dsp:txXfrm>
    </dsp:sp>
    <dsp:sp modelId="{63D52DD5-5C8D-42D0-BDB3-08271AFD607E}">
      <dsp:nvSpPr>
        <dsp:cNvPr id="0" name=""/>
        <dsp:cNvSpPr/>
      </dsp:nvSpPr>
      <dsp:spPr>
        <a:xfrm>
          <a:off x="0" y="1045966"/>
          <a:ext cx="5918184" cy="918303"/>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Hedef ulaşmak için yapmanız gerekenleri zamanda geriye doğru yazın</a:t>
          </a:r>
          <a:endParaRPr lang="en-US" sz="2300" kern="1200"/>
        </a:p>
      </dsp:txBody>
      <dsp:txXfrm>
        <a:off x="44828" y="1090794"/>
        <a:ext cx="5828528" cy="828647"/>
      </dsp:txXfrm>
    </dsp:sp>
    <dsp:sp modelId="{C001A73D-4C9F-4442-918E-AEE1FDBB3DDD}">
      <dsp:nvSpPr>
        <dsp:cNvPr id="0" name=""/>
        <dsp:cNvSpPr/>
      </dsp:nvSpPr>
      <dsp:spPr>
        <a:xfrm>
          <a:off x="0" y="2030510"/>
          <a:ext cx="5918184" cy="918303"/>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Yeni bir bakış açısı getirir</a:t>
          </a:r>
          <a:endParaRPr lang="en-US" sz="2300" kern="1200"/>
        </a:p>
      </dsp:txBody>
      <dsp:txXfrm>
        <a:off x="44828" y="2075338"/>
        <a:ext cx="5828528" cy="828647"/>
      </dsp:txXfrm>
    </dsp:sp>
    <dsp:sp modelId="{5E9961A6-088F-44C3-BBB8-22094CD9B674}">
      <dsp:nvSpPr>
        <dsp:cNvPr id="0" name=""/>
        <dsp:cNvSpPr/>
      </dsp:nvSpPr>
      <dsp:spPr>
        <a:xfrm>
          <a:off x="0" y="3015053"/>
          <a:ext cx="5918184" cy="918303"/>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Atladığınız noktaları görmenizi sağlar</a:t>
          </a:r>
          <a:endParaRPr lang="en-US" sz="2300" kern="1200"/>
        </a:p>
      </dsp:txBody>
      <dsp:txXfrm>
        <a:off x="44828" y="3059881"/>
        <a:ext cx="5828528" cy="828647"/>
      </dsp:txXfrm>
    </dsp:sp>
    <dsp:sp modelId="{8523BBC9-20F7-446C-BCB5-A68AE69F9608}">
      <dsp:nvSpPr>
        <dsp:cNvPr id="0" name=""/>
        <dsp:cNvSpPr/>
      </dsp:nvSpPr>
      <dsp:spPr>
        <a:xfrm>
          <a:off x="0" y="3999597"/>
          <a:ext cx="5918184" cy="918303"/>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Gereksiz prosedürleri es geçmenize olanak verir</a:t>
          </a:r>
          <a:endParaRPr lang="en-US" sz="2300" kern="1200"/>
        </a:p>
      </dsp:txBody>
      <dsp:txXfrm>
        <a:off x="44828" y="4044425"/>
        <a:ext cx="5828528" cy="8286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00BA7-50BC-4D2A-A55F-8ADB26EF543B}">
      <dsp:nvSpPr>
        <dsp:cNvPr id="0" name=""/>
        <dsp:cNvSpPr/>
      </dsp:nvSpPr>
      <dsp:spPr>
        <a:xfrm>
          <a:off x="0" y="26633"/>
          <a:ext cx="6245265" cy="13127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Yolunuzdaki insanları ezip geçmeyin.</a:t>
          </a:r>
          <a:endParaRPr lang="en-US" sz="3300" kern="1200"/>
        </a:p>
      </dsp:txBody>
      <dsp:txXfrm>
        <a:off x="64083" y="90716"/>
        <a:ext cx="6117099" cy="1184574"/>
      </dsp:txXfrm>
    </dsp:sp>
    <dsp:sp modelId="{BD5AE74F-8BA8-411B-8E96-7A638857F422}">
      <dsp:nvSpPr>
        <dsp:cNvPr id="0" name=""/>
        <dsp:cNvSpPr/>
      </dsp:nvSpPr>
      <dsp:spPr>
        <a:xfrm>
          <a:off x="0" y="1434413"/>
          <a:ext cx="6245265" cy="13127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Çevrenize fazla yüklendiğinizde projeyi yavaşlatın.</a:t>
          </a:r>
          <a:endParaRPr lang="en-US" sz="3300" kern="1200"/>
        </a:p>
      </dsp:txBody>
      <dsp:txXfrm>
        <a:off x="64083" y="1498496"/>
        <a:ext cx="6117099" cy="1184574"/>
      </dsp:txXfrm>
    </dsp:sp>
    <dsp:sp modelId="{0E99C688-C2A7-47E5-9D57-4DA8A7E26E7C}">
      <dsp:nvSpPr>
        <dsp:cNvPr id="0" name=""/>
        <dsp:cNvSpPr/>
      </dsp:nvSpPr>
      <dsp:spPr>
        <a:xfrm>
          <a:off x="0" y="2842193"/>
          <a:ext cx="6245265" cy="13127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Detaylar çabuk pas geçmeyin.</a:t>
          </a:r>
          <a:endParaRPr lang="en-US" sz="3300" kern="1200"/>
        </a:p>
      </dsp:txBody>
      <dsp:txXfrm>
        <a:off x="64083" y="2906276"/>
        <a:ext cx="6117099" cy="1184574"/>
      </dsp:txXfrm>
    </dsp:sp>
    <dsp:sp modelId="{72058BDA-713D-4EA3-B8E5-146696449CF6}">
      <dsp:nvSpPr>
        <dsp:cNvPr id="0" name=""/>
        <dsp:cNvSpPr/>
      </dsp:nvSpPr>
      <dsp:spPr>
        <a:xfrm>
          <a:off x="0" y="4249973"/>
          <a:ext cx="6245265" cy="13127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Kişiler arası tartışmalar, anlık paylaşımlar için zaman ayırın.</a:t>
          </a:r>
          <a:endParaRPr lang="en-US" sz="3300" kern="1200"/>
        </a:p>
      </dsp:txBody>
      <dsp:txXfrm>
        <a:off x="64083" y="4314056"/>
        <a:ext cx="6117099" cy="11845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B86C2-D951-4A4C-B61F-A903C7A0486C}">
      <dsp:nvSpPr>
        <dsp:cNvPr id="0" name=""/>
        <dsp:cNvSpPr/>
      </dsp:nvSpPr>
      <dsp:spPr>
        <a:xfrm>
          <a:off x="0" y="2319"/>
          <a:ext cx="6245265" cy="1175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477A9-01D7-46F8-B8BD-6E36B14E6B17}">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422081-3789-4C5D-90CE-5E4F5380298B}">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kern="1200"/>
            <a:t>Bitiş çizgisini hep aklınızda tutun, sonuca ulaşmak için disipline de yer verin.</a:t>
          </a:r>
          <a:endParaRPr lang="en-US" sz="2200" kern="1200"/>
        </a:p>
      </dsp:txBody>
      <dsp:txXfrm>
        <a:off x="1357965" y="2319"/>
        <a:ext cx="4887299" cy="1175727"/>
      </dsp:txXfrm>
    </dsp:sp>
    <dsp:sp modelId="{1E43290E-1E9F-4D27-8B86-56F06B81E607}">
      <dsp:nvSpPr>
        <dsp:cNvPr id="0" name=""/>
        <dsp:cNvSpPr/>
      </dsp:nvSpPr>
      <dsp:spPr>
        <a:xfrm>
          <a:off x="0" y="1471979"/>
          <a:ext cx="6245265" cy="1175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30E4F3-A42F-4808-B1DD-FFBADBC2A65C}">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95555-84B7-4B1C-A323-C5D48315016D}">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kern="1200"/>
            <a:t>Organize olun.</a:t>
          </a:r>
          <a:endParaRPr lang="en-US" sz="2200" kern="1200"/>
        </a:p>
      </dsp:txBody>
      <dsp:txXfrm>
        <a:off x="1357965" y="1471979"/>
        <a:ext cx="4887299" cy="1175727"/>
      </dsp:txXfrm>
    </dsp:sp>
    <dsp:sp modelId="{E0B320F6-685C-4A9B-BAD0-84A3A9E8832B}">
      <dsp:nvSpPr>
        <dsp:cNvPr id="0" name=""/>
        <dsp:cNvSpPr/>
      </dsp:nvSpPr>
      <dsp:spPr>
        <a:xfrm>
          <a:off x="0" y="2941639"/>
          <a:ext cx="6245265" cy="1175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26B08-6C8D-4B09-B577-0E57B00403D1}">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2D5CC-A300-495F-9118-2D231D6E4606}">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kern="1200"/>
            <a:t>Dosyalamaya önem verin.</a:t>
          </a:r>
          <a:endParaRPr lang="en-US" sz="2200" kern="1200"/>
        </a:p>
      </dsp:txBody>
      <dsp:txXfrm>
        <a:off x="1357965" y="2941639"/>
        <a:ext cx="4887299" cy="1175727"/>
      </dsp:txXfrm>
    </dsp:sp>
    <dsp:sp modelId="{530C0C67-F444-47A0-91BC-4B89CD8EA915}">
      <dsp:nvSpPr>
        <dsp:cNvPr id="0" name=""/>
        <dsp:cNvSpPr/>
      </dsp:nvSpPr>
      <dsp:spPr>
        <a:xfrm>
          <a:off x="0" y="4411299"/>
          <a:ext cx="6245265" cy="1175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F487A-EC79-462D-95F4-B607874F7256}">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FDE964-5A85-4632-9F64-AE648CD6175A}">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kern="1200"/>
            <a:t>Hatırlatıcı notlar alın.</a:t>
          </a:r>
          <a:endParaRPr lang="en-US" sz="2200" kern="1200"/>
        </a:p>
      </dsp:txBody>
      <dsp:txXfrm>
        <a:off x="1357965" y="4411299"/>
        <a:ext cx="4887299" cy="11757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0612A-F302-461B-88C6-96058D1A4066}">
      <dsp:nvSpPr>
        <dsp:cNvPr id="0" name=""/>
        <dsp:cNvSpPr/>
      </dsp:nvSpPr>
      <dsp:spPr>
        <a:xfrm>
          <a:off x="0" y="793073"/>
          <a:ext cx="6245265" cy="1272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a:t>Kendi işleriniz için de kendinize zaman ayırın.</a:t>
          </a:r>
          <a:endParaRPr lang="en-US" sz="3200" kern="1200"/>
        </a:p>
      </dsp:txBody>
      <dsp:txXfrm>
        <a:off x="62141" y="855214"/>
        <a:ext cx="6120983" cy="1148678"/>
      </dsp:txXfrm>
    </dsp:sp>
    <dsp:sp modelId="{C65A0C5B-C5B4-4F67-A846-0C3D77D20E36}">
      <dsp:nvSpPr>
        <dsp:cNvPr id="0" name=""/>
        <dsp:cNvSpPr/>
      </dsp:nvSpPr>
      <dsp:spPr>
        <a:xfrm>
          <a:off x="0" y="2158193"/>
          <a:ext cx="6245265" cy="127296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a:t>Hayır demeyi öğrenin.</a:t>
          </a:r>
          <a:endParaRPr lang="en-US" sz="3200" kern="1200"/>
        </a:p>
      </dsp:txBody>
      <dsp:txXfrm>
        <a:off x="62141" y="2220334"/>
        <a:ext cx="6120983" cy="1148678"/>
      </dsp:txXfrm>
    </dsp:sp>
    <dsp:sp modelId="{9F5AFA13-F2AC-4C20-BD13-C0A562C1A5D4}">
      <dsp:nvSpPr>
        <dsp:cNvPr id="0" name=""/>
        <dsp:cNvSpPr/>
      </dsp:nvSpPr>
      <dsp:spPr>
        <a:xfrm>
          <a:off x="0" y="3523313"/>
          <a:ext cx="6245265" cy="12729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a:t>Başkalarının düşüncelerine gereğinden fazla önem vermeyin.</a:t>
          </a:r>
          <a:endParaRPr lang="en-US" sz="3200" kern="1200"/>
        </a:p>
      </dsp:txBody>
      <dsp:txXfrm>
        <a:off x="62141" y="3585454"/>
        <a:ext cx="6120983" cy="11486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C97E5-7F46-4C5E-BAC9-3C6936C28BF3}">
      <dsp:nvSpPr>
        <dsp:cNvPr id="0" name=""/>
        <dsp:cNvSpPr/>
      </dsp:nvSpPr>
      <dsp:spPr>
        <a:xfrm>
          <a:off x="0" y="730523"/>
          <a:ext cx="6245265" cy="13127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Detaylar üzerinde yoğunlaşırken ana hedefi kaçırmayın.</a:t>
          </a:r>
          <a:endParaRPr lang="en-US" sz="3300" kern="1200"/>
        </a:p>
      </dsp:txBody>
      <dsp:txXfrm>
        <a:off x="64083" y="794606"/>
        <a:ext cx="6117099" cy="1184574"/>
      </dsp:txXfrm>
    </dsp:sp>
    <dsp:sp modelId="{E3CEB4BA-F9BF-402D-AA3B-BAA05584F7EB}">
      <dsp:nvSpPr>
        <dsp:cNvPr id="0" name=""/>
        <dsp:cNvSpPr/>
      </dsp:nvSpPr>
      <dsp:spPr>
        <a:xfrm>
          <a:off x="0" y="2138303"/>
          <a:ext cx="6245265" cy="131274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Yeni yöntem ve fikirleri gözardı etmeyin.</a:t>
          </a:r>
          <a:endParaRPr lang="en-US" sz="3300" kern="1200"/>
        </a:p>
      </dsp:txBody>
      <dsp:txXfrm>
        <a:off x="64083" y="2202386"/>
        <a:ext cx="6117099" cy="1184574"/>
      </dsp:txXfrm>
    </dsp:sp>
    <dsp:sp modelId="{0EEE0A41-B59E-4A88-8A5D-40753394B4B6}">
      <dsp:nvSpPr>
        <dsp:cNvPr id="0" name=""/>
        <dsp:cNvSpPr/>
      </dsp:nvSpPr>
      <dsp:spPr>
        <a:xfrm>
          <a:off x="0" y="3546083"/>
          <a:ext cx="6245265" cy="13127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kern="1200"/>
            <a:t>İletişim kurmayı ve sosyalleşmeyi ihmal etmeyin.</a:t>
          </a:r>
          <a:endParaRPr lang="en-US" sz="3300" kern="1200"/>
        </a:p>
      </dsp:txBody>
      <dsp:txXfrm>
        <a:off x="64083" y="3610166"/>
        <a:ext cx="6117099" cy="11845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68C4C-0B4E-449A-96EB-DBB85F4AE02B}" type="datetimeFigureOut">
              <a:rPr lang="tr-TR" smtClean="0"/>
              <a:t>14.05.2024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FF5C2-0100-454A-BCEC-7C566ED55F6B}" type="slidenum">
              <a:rPr lang="tr-TR" smtClean="0"/>
              <a:t>‹#›</a:t>
            </a:fld>
            <a:endParaRPr lang="tr-TR"/>
          </a:p>
        </p:txBody>
      </p:sp>
    </p:spTree>
    <p:extLst>
      <p:ext uri="{BB962C8B-B14F-4D97-AF65-F5344CB8AC3E}">
        <p14:creationId xmlns:p14="http://schemas.microsoft.com/office/powerpoint/2010/main" val="375510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1</a:t>
            </a:fld>
            <a:endParaRPr lang="tr-TR"/>
          </a:p>
        </p:txBody>
      </p:sp>
    </p:spTree>
    <p:extLst>
      <p:ext uri="{BB962C8B-B14F-4D97-AF65-F5344CB8AC3E}">
        <p14:creationId xmlns:p14="http://schemas.microsoft.com/office/powerpoint/2010/main" val="1733075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a:t>Geriye hedef koyma:</a:t>
            </a:r>
            <a:endParaRPr lang="tr-TR"/>
          </a:p>
          <a:p>
            <a:pPr>
              <a:buFont typeface="Arial" panose="020B0604020202020204" pitchFamily="34" charset="0"/>
              <a:buChar char="•"/>
            </a:pPr>
            <a:r>
              <a:rPr lang="tr-TR" b="1"/>
              <a:t>Geçmişteki başarılar:</a:t>
            </a:r>
            <a:r>
              <a:rPr lang="tr-TR"/>
              <a:t> Geçmişte 5 kilo vermeyi başardım.</a:t>
            </a:r>
          </a:p>
          <a:p>
            <a:pPr>
              <a:buFont typeface="Arial" panose="020B0604020202020204" pitchFamily="34" charset="0"/>
              <a:buChar char="•"/>
            </a:pPr>
            <a:r>
              <a:rPr lang="tr-TR" b="1"/>
              <a:t>Hatalar:</a:t>
            </a:r>
            <a:r>
              <a:rPr lang="tr-TR"/>
              <a:t> Kilo verme planımda disiplinli olmada zorlandım.</a:t>
            </a:r>
          </a:p>
          <a:p>
            <a:pPr>
              <a:buFont typeface="Arial" panose="020B0604020202020204" pitchFamily="34" charset="0"/>
              <a:buChar char="•"/>
            </a:pPr>
            <a:r>
              <a:rPr lang="tr-TR" b="1"/>
              <a:t>Motivasyon:</a:t>
            </a:r>
            <a:r>
              <a:rPr lang="tr-TR"/>
              <a:t> Geçmişte kilo verebildiysem, gelecekte de başarabilirim.</a:t>
            </a:r>
          </a:p>
          <a:p>
            <a:pPr>
              <a:buFont typeface="Arial" panose="020B0604020202020204" pitchFamily="34" charset="0"/>
              <a:buChar char="•"/>
            </a:pPr>
            <a:r>
              <a:rPr lang="tr-TR" b="1"/>
              <a:t>Hedefleri netleştirmek:</a:t>
            </a:r>
            <a:r>
              <a:rPr lang="tr-TR"/>
              <a:t> Gelecekte daha sağlıklı ve zinde olmak istiyorum. Kolestrolümü düşürmek istiyorum vb.</a:t>
            </a:r>
          </a:p>
          <a:p>
            <a:r>
              <a:rPr lang="tr-TR" b="1"/>
              <a:t>Sonuç:</a:t>
            </a:r>
            <a:endParaRPr lang="tr-TR"/>
          </a:p>
          <a:p>
            <a:r>
              <a:rPr lang="tr-TR"/>
              <a:t>Hedef koyma ve geriye hedef koyma, her ikisi de gelecekte neyi başarmak istediğinizi belirlemenin faydalı yollarıdır. Hangi yöntemi kullanacağınız, kişisel tercihlerinize ve hedeflerinize bağlıdır. En iyi yaklaşım, her iki yöntemi de birleştirmektir.</a:t>
            </a:r>
          </a:p>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17</a:t>
            </a:fld>
            <a:endParaRPr lang="tr-TR"/>
          </a:p>
        </p:txBody>
      </p:sp>
    </p:spTree>
    <p:extLst>
      <p:ext uri="{BB962C8B-B14F-4D97-AF65-F5344CB8AC3E}">
        <p14:creationId xmlns:p14="http://schemas.microsoft.com/office/powerpoint/2010/main" val="426521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F49D5C0-CC6C-F951-DE7B-4E9F6F2067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9736B2-B53C-4711-A016-70D92D78256B}" type="slidenum">
              <a:rPr lang="tr-TR" altLang="tr-TR" sz="1200"/>
              <a:pPr/>
              <a:t>18</a:t>
            </a:fld>
            <a:endParaRPr lang="tr-TR" altLang="tr-TR" sz="1200"/>
          </a:p>
        </p:txBody>
      </p:sp>
      <p:sp>
        <p:nvSpPr>
          <p:cNvPr id="64515" name="Rectangle 2">
            <a:extLst>
              <a:ext uri="{FF2B5EF4-FFF2-40B4-BE49-F238E27FC236}">
                <a16:creationId xmlns:a16="http://schemas.microsoft.com/office/drawing/2014/main" id="{9209EA50-072E-E0A3-AEB6-446277D15A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DC530E6-FA80-0571-EB49-0B0C36364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F49D5C0-CC6C-F951-DE7B-4E9F6F2067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9736B2-B53C-4711-A016-70D92D78256B}" type="slidenum">
              <a:rPr lang="tr-TR" altLang="tr-TR" sz="1200"/>
              <a:pPr/>
              <a:t>19</a:t>
            </a:fld>
            <a:endParaRPr lang="tr-TR" altLang="tr-TR" sz="1200"/>
          </a:p>
        </p:txBody>
      </p:sp>
      <p:sp>
        <p:nvSpPr>
          <p:cNvPr id="64515" name="Rectangle 2">
            <a:extLst>
              <a:ext uri="{FF2B5EF4-FFF2-40B4-BE49-F238E27FC236}">
                <a16:creationId xmlns:a16="http://schemas.microsoft.com/office/drawing/2014/main" id="{9209EA50-072E-E0A3-AEB6-446277D15A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DC530E6-FA80-0571-EB49-0B0C36364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extLst>
      <p:ext uri="{BB962C8B-B14F-4D97-AF65-F5344CB8AC3E}">
        <p14:creationId xmlns:p14="http://schemas.microsoft.com/office/powerpoint/2010/main" val="305845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F49D5C0-CC6C-F951-DE7B-4E9F6F2067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9736B2-B53C-4711-A016-70D92D78256B}" type="slidenum">
              <a:rPr lang="tr-TR" altLang="tr-TR" sz="1200"/>
              <a:pPr/>
              <a:t>20</a:t>
            </a:fld>
            <a:endParaRPr lang="tr-TR" altLang="tr-TR" sz="1200"/>
          </a:p>
        </p:txBody>
      </p:sp>
      <p:sp>
        <p:nvSpPr>
          <p:cNvPr id="64515" name="Rectangle 2">
            <a:extLst>
              <a:ext uri="{FF2B5EF4-FFF2-40B4-BE49-F238E27FC236}">
                <a16:creationId xmlns:a16="http://schemas.microsoft.com/office/drawing/2014/main" id="{9209EA50-072E-E0A3-AEB6-446277D15A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DC530E6-FA80-0571-EB49-0B0C36364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extLst>
      <p:ext uri="{BB962C8B-B14F-4D97-AF65-F5344CB8AC3E}">
        <p14:creationId xmlns:p14="http://schemas.microsoft.com/office/powerpoint/2010/main" val="13728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F49D5C0-CC6C-F951-DE7B-4E9F6F2067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C9736B2-B53C-4711-A016-70D92D78256B}" type="slidenum">
              <a:rPr lang="tr-TR" altLang="tr-TR" sz="1200"/>
              <a:pPr/>
              <a:t>21</a:t>
            </a:fld>
            <a:endParaRPr lang="tr-TR" altLang="tr-TR" sz="1200"/>
          </a:p>
        </p:txBody>
      </p:sp>
      <p:sp>
        <p:nvSpPr>
          <p:cNvPr id="64515" name="Rectangle 2">
            <a:extLst>
              <a:ext uri="{FF2B5EF4-FFF2-40B4-BE49-F238E27FC236}">
                <a16:creationId xmlns:a16="http://schemas.microsoft.com/office/drawing/2014/main" id="{9209EA50-072E-E0A3-AEB6-446277D15A8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DC530E6-FA80-0571-EB49-0B0C36364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b="1"/>
              <a:t>Kişilik tipiniz ne olursa olsun, zaman yönetimi becerilerinizi geliştirmek için yapabileceğiniz birçok şey vardır.</a:t>
            </a:r>
            <a:r>
              <a:rPr lang="tr-TR"/>
              <a:t> Kendinizi daha iyi tanımak ve zamanınızı nasıl kullandığınızı gözlemlemek önemlidir. Zamanınızı daha verimli kullanmanıza yardımcı olacak stratejiler geliştirebilirsiniz.</a:t>
            </a:r>
          </a:p>
          <a:p>
            <a:pPr eaLnBrk="1" hangingPunct="1"/>
            <a:endParaRPr lang="tr-TR" altLang="tr-TR">
              <a:latin typeface="Times" panose="02020603050405020304" pitchFamily="18" charset="0"/>
            </a:endParaRPr>
          </a:p>
        </p:txBody>
      </p:sp>
    </p:spTree>
    <p:extLst>
      <p:ext uri="{BB962C8B-B14F-4D97-AF65-F5344CB8AC3E}">
        <p14:creationId xmlns:p14="http://schemas.microsoft.com/office/powerpoint/2010/main" val="213972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DDEA6CB-F4D6-26EC-4CAF-4BCF79D07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09387C7-FBC4-40E9-A522-523EB9FE81B7}" type="slidenum">
              <a:rPr lang="tr-TR" altLang="tr-TR" sz="1200"/>
              <a:pPr/>
              <a:t>22</a:t>
            </a:fld>
            <a:endParaRPr lang="tr-TR" altLang="tr-TR" sz="1200"/>
          </a:p>
        </p:txBody>
      </p:sp>
      <p:sp>
        <p:nvSpPr>
          <p:cNvPr id="65539" name="Rectangle 2">
            <a:extLst>
              <a:ext uri="{FF2B5EF4-FFF2-40B4-BE49-F238E27FC236}">
                <a16:creationId xmlns:a16="http://schemas.microsoft.com/office/drawing/2014/main" id="{6C51CFC1-3B1C-E400-3A99-8DC30F40DBE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FF08A26-7A01-4D7B-DA85-01C287F8B1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b="1"/>
              <a:t>1. Kendine Güven:</a:t>
            </a:r>
            <a:endParaRPr lang="tr-TR"/>
          </a:p>
          <a:p>
            <a:pPr>
              <a:buFont typeface="Arial" panose="020B0604020202020204" pitchFamily="34" charset="0"/>
              <a:buChar char="•"/>
            </a:pPr>
            <a:r>
              <a:rPr lang="tr-TR"/>
              <a:t>Kendinize ve yeteneklerinize inanıyorsunuz.</a:t>
            </a:r>
          </a:p>
          <a:p>
            <a:pPr>
              <a:buFont typeface="Arial" panose="020B0604020202020204" pitchFamily="34" charset="0"/>
              <a:buChar char="•"/>
            </a:pPr>
            <a:r>
              <a:rPr lang="tr-TR"/>
              <a:t>Hızlı kararlar vermeyi ve risk almayı seviyorsunuz.</a:t>
            </a:r>
          </a:p>
          <a:p>
            <a:pPr>
              <a:buFont typeface="Arial" panose="020B0604020202020204" pitchFamily="34" charset="0"/>
              <a:buChar char="•"/>
            </a:pPr>
            <a:r>
              <a:rPr lang="tr-TR"/>
              <a:t>Başarılı olacağınızdan eminsiniz.</a:t>
            </a:r>
          </a:p>
          <a:p>
            <a:r>
              <a:rPr lang="tr-TR" b="1"/>
              <a:t>2. Duygusallık:</a:t>
            </a:r>
            <a:endParaRPr lang="tr-TR"/>
          </a:p>
          <a:p>
            <a:pPr>
              <a:buFont typeface="Arial" panose="020B0604020202020204" pitchFamily="34" charset="0"/>
              <a:buChar char="•"/>
            </a:pPr>
            <a:r>
              <a:rPr lang="tr-TR"/>
              <a:t>Duygularınızı açıkça ifade etmekten çekinmiyorsunuz.</a:t>
            </a:r>
          </a:p>
          <a:p>
            <a:pPr>
              <a:buFont typeface="Arial" panose="020B0604020202020204" pitchFamily="34" charset="0"/>
              <a:buChar char="•"/>
            </a:pPr>
            <a:r>
              <a:rPr lang="tr-TR"/>
              <a:t>Sezgilerinize güvenirsiniz.</a:t>
            </a:r>
          </a:p>
          <a:p>
            <a:pPr>
              <a:buFont typeface="Arial" panose="020B0604020202020204" pitchFamily="34" charset="0"/>
              <a:buChar char="•"/>
            </a:pPr>
            <a:r>
              <a:rPr lang="tr-TR"/>
              <a:t>Kararlarınızı duygularınızın da rehberliğinde verirsiniz.</a:t>
            </a:r>
          </a:p>
          <a:p>
            <a:pPr eaLnBrk="1" hangingPunct="1"/>
            <a:endParaRPr lang="tr-TR" altLang="tr-TR">
              <a:latin typeface="Times"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73F227B-06D8-66BF-1FF2-F947803D0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2E09D86-AB6B-41EC-80C7-1D4A7CDF0475}" type="slidenum">
              <a:rPr lang="tr-TR" altLang="tr-TR" sz="1200"/>
              <a:pPr/>
              <a:t>23</a:t>
            </a:fld>
            <a:endParaRPr lang="tr-TR" altLang="tr-TR" sz="1200"/>
          </a:p>
        </p:txBody>
      </p:sp>
      <p:sp>
        <p:nvSpPr>
          <p:cNvPr id="66563" name="Rectangle 2">
            <a:extLst>
              <a:ext uri="{FF2B5EF4-FFF2-40B4-BE49-F238E27FC236}">
                <a16:creationId xmlns:a16="http://schemas.microsoft.com/office/drawing/2014/main" id="{977BC67C-D68A-999D-75FF-78A71DFDCD8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0F51EF3-AC44-F4A0-1ABC-DAE3CC13A4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B403507-A86C-F33E-650E-8E851AAE46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B6249B0-364D-4F41-B7D2-40FF0D95DE85}" type="slidenum">
              <a:rPr lang="tr-TR" altLang="tr-TR" sz="1200"/>
              <a:pPr/>
              <a:t>24</a:t>
            </a:fld>
            <a:endParaRPr lang="tr-TR" altLang="tr-TR" sz="1200"/>
          </a:p>
        </p:txBody>
      </p:sp>
      <p:sp>
        <p:nvSpPr>
          <p:cNvPr id="67587" name="Rectangle 2">
            <a:extLst>
              <a:ext uri="{FF2B5EF4-FFF2-40B4-BE49-F238E27FC236}">
                <a16:creationId xmlns:a16="http://schemas.microsoft.com/office/drawing/2014/main" id="{4062B464-0DA2-6A1F-BEA8-B742DF07B535}"/>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29CCC06-8DFC-D588-7222-B857D0BC53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B558A414-A94C-0FC0-07F5-2CAD5564FF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5687691D-AEC8-4206-A5D7-2101463297BD}" type="slidenum">
              <a:rPr lang="tr-TR" altLang="tr-TR" sz="1200"/>
              <a:pPr/>
              <a:t>25</a:t>
            </a:fld>
            <a:endParaRPr lang="tr-TR" altLang="tr-TR" sz="1200"/>
          </a:p>
        </p:txBody>
      </p:sp>
      <p:sp>
        <p:nvSpPr>
          <p:cNvPr id="68611" name="Rectangle 2">
            <a:extLst>
              <a:ext uri="{FF2B5EF4-FFF2-40B4-BE49-F238E27FC236}">
                <a16:creationId xmlns:a16="http://schemas.microsoft.com/office/drawing/2014/main" id="{7DD1AD00-725A-7E59-5987-D94E0C886DA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EDD211E-94C8-9652-0D21-6251BE6E4F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26</a:t>
            </a:fld>
            <a:endParaRPr lang="tr-TR"/>
          </a:p>
        </p:txBody>
      </p:sp>
    </p:spTree>
    <p:extLst>
      <p:ext uri="{BB962C8B-B14F-4D97-AF65-F5344CB8AC3E}">
        <p14:creationId xmlns:p14="http://schemas.microsoft.com/office/powerpoint/2010/main" val="280201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6694E0C-2337-0092-C7BB-92277E6C8C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E4D80B5-DFF2-42D9-A47B-87FCAEB833C2}" type="slidenum">
              <a:rPr lang="tr-TR" altLang="tr-TR" sz="1200"/>
              <a:pPr/>
              <a:t>3</a:t>
            </a:fld>
            <a:endParaRPr lang="tr-TR" altLang="tr-TR" sz="1200"/>
          </a:p>
        </p:txBody>
      </p:sp>
      <p:sp>
        <p:nvSpPr>
          <p:cNvPr id="63491" name="Rectangle 2">
            <a:extLst>
              <a:ext uri="{FF2B5EF4-FFF2-40B4-BE49-F238E27FC236}">
                <a16:creationId xmlns:a16="http://schemas.microsoft.com/office/drawing/2014/main" id="{C236A1C4-FF5A-F38D-3A49-675F5FC654F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F5B19D3D-45D7-7C9F-EC6C-4292695077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a:cs typeface="Arial" charset="0"/>
              </a:rPr>
              <a:t>Zaman yönetimine  kişisel değil de ekip çabası olarak bakılırsa zamanlarını iyi kullanan elemanların etkinliği ve verimliliği ortaya çıkar.</a:t>
            </a:r>
          </a:p>
          <a:p>
            <a:r>
              <a:rPr lang="tr-TR" sz="1200">
                <a:cs typeface="Arial" charset="0"/>
              </a:rPr>
              <a:t>İyi bir zaman yönetimi, kendini organize etmeyi, diğerlerinin organize olmasını sağlar.</a:t>
            </a:r>
          </a:p>
          <a:p>
            <a:endParaRPr lang="tr-TR" sz="1200">
              <a:cs typeface="Arial" charset="0"/>
            </a:endParaRPr>
          </a:p>
          <a:p>
            <a:r>
              <a:rPr lang="tr-TR" sz="1200">
                <a:cs typeface="Arial" charset="0"/>
              </a:rPr>
              <a:t> Amaç, kişinin işi ve yaşantı tarzının gerekli plan ve hedefleri doğrultusunda, amaçlara uygun organizasyondan en yüksek verimi sağlamaktır.</a:t>
            </a:r>
          </a:p>
          <a:p>
            <a:pPr eaLnBrk="1" hangingPunct="1"/>
            <a:endParaRPr lang="tr-TR" altLang="tr-TR">
              <a:latin typeface="Times"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27</a:t>
            </a:fld>
            <a:endParaRPr lang="tr-TR"/>
          </a:p>
        </p:txBody>
      </p:sp>
    </p:spTree>
    <p:extLst>
      <p:ext uri="{BB962C8B-B14F-4D97-AF65-F5344CB8AC3E}">
        <p14:creationId xmlns:p14="http://schemas.microsoft.com/office/powerpoint/2010/main" val="1299501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28</a:t>
            </a:fld>
            <a:endParaRPr lang="tr-TR"/>
          </a:p>
        </p:txBody>
      </p:sp>
    </p:spTree>
    <p:extLst>
      <p:ext uri="{BB962C8B-B14F-4D97-AF65-F5344CB8AC3E}">
        <p14:creationId xmlns:p14="http://schemas.microsoft.com/office/powerpoint/2010/main" val="105599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29</a:t>
            </a:fld>
            <a:endParaRPr lang="tr-TR"/>
          </a:p>
        </p:txBody>
      </p:sp>
    </p:spTree>
    <p:extLst>
      <p:ext uri="{BB962C8B-B14F-4D97-AF65-F5344CB8AC3E}">
        <p14:creationId xmlns:p14="http://schemas.microsoft.com/office/powerpoint/2010/main" val="3284242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776C6DB-DDEA-4C61-D58A-9471DE75D4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41C5FA3-EA3E-4319-B19D-542BFC293019}" type="slidenum">
              <a:rPr lang="tr-TR" altLang="tr-TR" sz="1200"/>
              <a:pPr/>
              <a:t>30</a:t>
            </a:fld>
            <a:endParaRPr lang="tr-TR" altLang="tr-TR" sz="1200"/>
          </a:p>
        </p:txBody>
      </p:sp>
      <p:sp>
        <p:nvSpPr>
          <p:cNvPr id="69635" name="Rectangle 2">
            <a:extLst>
              <a:ext uri="{FF2B5EF4-FFF2-40B4-BE49-F238E27FC236}">
                <a16:creationId xmlns:a16="http://schemas.microsoft.com/office/drawing/2014/main" id="{20F0390F-7E5B-CFD3-FE97-FC01CD86D819}"/>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6A80E9D8-F0F3-EE5F-0483-AC7CE7094A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667AD0F-6202-0DC9-B96E-0A2643CD5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33A92B1-14E1-4CCD-85DF-3507657663E7}" type="slidenum">
              <a:rPr lang="tr-TR" altLang="tr-TR" sz="1200"/>
              <a:pPr/>
              <a:t>31</a:t>
            </a:fld>
            <a:endParaRPr lang="tr-TR" altLang="tr-TR" sz="1200"/>
          </a:p>
        </p:txBody>
      </p:sp>
      <p:sp>
        <p:nvSpPr>
          <p:cNvPr id="70659" name="Rectangle 2">
            <a:extLst>
              <a:ext uri="{FF2B5EF4-FFF2-40B4-BE49-F238E27FC236}">
                <a16:creationId xmlns:a16="http://schemas.microsoft.com/office/drawing/2014/main" id="{D544F9A3-7A74-0B0B-C4A0-03F484B9C35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2104949-058C-87BC-C258-52DE0A4D4A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F9E955D-164D-898C-C25F-E5DFED4E90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D496DD00-82EE-4163-97EC-A53BC77E7126}" type="slidenum">
              <a:rPr lang="tr-TR" altLang="tr-TR" sz="1200"/>
              <a:pPr/>
              <a:t>32</a:t>
            </a:fld>
            <a:endParaRPr lang="tr-TR" altLang="tr-TR" sz="1200"/>
          </a:p>
        </p:txBody>
      </p:sp>
      <p:sp>
        <p:nvSpPr>
          <p:cNvPr id="71683" name="Rectangle 2">
            <a:extLst>
              <a:ext uri="{FF2B5EF4-FFF2-40B4-BE49-F238E27FC236}">
                <a16:creationId xmlns:a16="http://schemas.microsoft.com/office/drawing/2014/main" id="{14E6CA99-9E6A-C684-E9ED-04EE5BB3688F}"/>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ADCD214C-15CB-254E-D3FA-908043A22D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3C4E1A4-E130-A426-C87D-E6DB40AFE5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FB53DD2-7EE9-4B96-9940-0862EA6A5538}" type="slidenum">
              <a:rPr lang="tr-TR" altLang="tr-TR" sz="1200"/>
              <a:pPr/>
              <a:t>33</a:t>
            </a:fld>
            <a:endParaRPr lang="tr-TR" altLang="tr-TR" sz="1200"/>
          </a:p>
        </p:txBody>
      </p:sp>
      <p:sp>
        <p:nvSpPr>
          <p:cNvPr id="72707" name="Rectangle 2">
            <a:extLst>
              <a:ext uri="{FF2B5EF4-FFF2-40B4-BE49-F238E27FC236}">
                <a16:creationId xmlns:a16="http://schemas.microsoft.com/office/drawing/2014/main" id="{63B49AC5-923C-D441-9A8C-3428D22D746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54FFB5A-3266-AC17-9D22-3F0C694563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tr-TR">
              <a:latin typeface="Times"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36</a:t>
            </a:fld>
            <a:endParaRPr lang="tr-TR"/>
          </a:p>
        </p:txBody>
      </p:sp>
    </p:spTree>
    <p:extLst>
      <p:ext uri="{BB962C8B-B14F-4D97-AF65-F5344CB8AC3E}">
        <p14:creationId xmlns:p14="http://schemas.microsoft.com/office/powerpoint/2010/main" val="13233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38</a:t>
            </a:fld>
            <a:endParaRPr lang="tr-TR"/>
          </a:p>
        </p:txBody>
      </p:sp>
    </p:spTree>
    <p:extLst>
      <p:ext uri="{BB962C8B-B14F-4D97-AF65-F5344CB8AC3E}">
        <p14:creationId xmlns:p14="http://schemas.microsoft.com/office/powerpoint/2010/main" val="1837151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39</a:t>
            </a:fld>
            <a:endParaRPr lang="tr-TR"/>
          </a:p>
        </p:txBody>
      </p:sp>
    </p:spTree>
    <p:extLst>
      <p:ext uri="{BB962C8B-B14F-4D97-AF65-F5344CB8AC3E}">
        <p14:creationId xmlns:p14="http://schemas.microsoft.com/office/powerpoint/2010/main" val="150183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5</a:t>
            </a:fld>
            <a:endParaRPr lang="tr-TR"/>
          </a:p>
        </p:txBody>
      </p:sp>
    </p:spTree>
    <p:extLst>
      <p:ext uri="{BB962C8B-B14F-4D97-AF65-F5344CB8AC3E}">
        <p14:creationId xmlns:p14="http://schemas.microsoft.com/office/powerpoint/2010/main" val="404804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40</a:t>
            </a:fld>
            <a:endParaRPr lang="tr-TR"/>
          </a:p>
        </p:txBody>
      </p:sp>
    </p:spTree>
    <p:extLst>
      <p:ext uri="{BB962C8B-B14F-4D97-AF65-F5344CB8AC3E}">
        <p14:creationId xmlns:p14="http://schemas.microsoft.com/office/powerpoint/2010/main" val="1706322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a:t>Pareto Analizi Nedir?</a:t>
            </a:r>
          </a:p>
          <a:p>
            <a:r>
              <a:rPr lang="tr-TR"/>
              <a:t>Pareto Analizi, İtalyan ekonomist Vilfredo Pareto tarafından geliştirilen bir analiz yöntemidir. Bu yöntem, </a:t>
            </a:r>
            <a:r>
              <a:rPr lang="tr-TR" b="1"/>
              <a:t>sebep-sonuç ilişkilerinde en önemli yüzde 20'lik etkenin, toplam sonucun yüzde 80'ini oluşturduğunu</a:t>
            </a:r>
            <a:r>
              <a:rPr lang="tr-TR"/>
              <a:t> öne sürer. Başka bir deyişle, problemlerin %80'i, nedenlerin sadece %20'sinden kaynaklanır.</a:t>
            </a:r>
          </a:p>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42</a:t>
            </a:fld>
            <a:endParaRPr lang="tr-TR"/>
          </a:p>
        </p:txBody>
      </p:sp>
    </p:spTree>
    <p:extLst>
      <p:ext uri="{BB962C8B-B14F-4D97-AF65-F5344CB8AC3E}">
        <p14:creationId xmlns:p14="http://schemas.microsoft.com/office/powerpoint/2010/main" val="1582628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43</a:t>
            </a:fld>
            <a:endParaRPr lang="tr-TR"/>
          </a:p>
        </p:txBody>
      </p:sp>
    </p:spTree>
    <p:extLst>
      <p:ext uri="{BB962C8B-B14F-4D97-AF65-F5344CB8AC3E}">
        <p14:creationId xmlns:p14="http://schemas.microsoft.com/office/powerpoint/2010/main" val="1833731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44</a:t>
            </a:fld>
            <a:endParaRPr lang="tr-TR"/>
          </a:p>
        </p:txBody>
      </p:sp>
    </p:spTree>
    <p:extLst>
      <p:ext uri="{BB962C8B-B14F-4D97-AF65-F5344CB8AC3E}">
        <p14:creationId xmlns:p14="http://schemas.microsoft.com/office/powerpoint/2010/main" val="2111047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45</a:t>
            </a:fld>
            <a:endParaRPr lang="tr-TR"/>
          </a:p>
        </p:txBody>
      </p:sp>
    </p:spTree>
    <p:extLst>
      <p:ext uri="{BB962C8B-B14F-4D97-AF65-F5344CB8AC3E}">
        <p14:creationId xmlns:p14="http://schemas.microsoft.com/office/powerpoint/2010/main" val="3741713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46</a:t>
            </a:fld>
            <a:endParaRPr lang="tr-TR"/>
          </a:p>
        </p:txBody>
      </p:sp>
    </p:spTree>
    <p:extLst>
      <p:ext uri="{BB962C8B-B14F-4D97-AF65-F5344CB8AC3E}">
        <p14:creationId xmlns:p14="http://schemas.microsoft.com/office/powerpoint/2010/main" val="867334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47</a:t>
            </a:fld>
            <a:endParaRPr lang="tr-TR"/>
          </a:p>
        </p:txBody>
      </p:sp>
    </p:spTree>
    <p:extLst>
      <p:ext uri="{BB962C8B-B14F-4D97-AF65-F5344CB8AC3E}">
        <p14:creationId xmlns:p14="http://schemas.microsoft.com/office/powerpoint/2010/main" val="3711382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48</a:t>
            </a:fld>
            <a:endParaRPr lang="tr-TR"/>
          </a:p>
        </p:txBody>
      </p:sp>
    </p:spTree>
    <p:extLst>
      <p:ext uri="{BB962C8B-B14F-4D97-AF65-F5344CB8AC3E}">
        <p14:creationId xmlns:p14="http://schemas.microsoft.com/office/powerpoint/2010/main" val="1856903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49</a:t>
            </a:fld>
            <a:endParaRPr lang="tr-TR"/>
          </a:p>
        </p:txBody>
      </p:sp>
    </p:spTree>
    <p:extLst>
      <p:ext uri="{BB962C8B-B14F-4D97-AF65-F5344CB8AC3E}">
        <p14:creationId xmlns:p14="http://schemas.microsoft.com/office/powerpoint/2010/main" val="3513883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53</a:t>
            </a:fld>
            <a:endParaRPr lang="tr-TR"/>
          </a:p>
        </p:txBody>
      </p:sp>
    </p:spTree>
    <p:extLst>
      <p:ext uri="{BB962C8B-B14F-4D97-AF65-F5344CB8AC3E}">
        <p14:creationId xmlns:p14="http://schemas.microsoft.com/office/powerpoint/2010/main" val="416794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6</a:t>
            </a:fld>
            <a:endParaRPr lang="tr-TR"/>
          </a:p>
        </p:txBody>
      </p:sp>
    </p:spTree>
    <p:extLst>
      <p:ext uri="{BB962C8B-B14F-4D97-AF65-F5344CB8AC3E}">
        <p14:creationId xmlns:p14="http://schemas.microsoft.com/office/powerpoint/2010/main" val="520024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a:t>WSJ Araştırması: Yöneticiler Zamanlarını Kaybediyor</a:t>
            </a:r>
          </a:p>
          <a:p>
            <a:r>
              <a:rPr lang="tr-TR" b="1"/>
              <a:t>The Wall Street Journal (WSJ)</a:t>
            </a:r>
            <a:r>
              <a:rPr lang="tr-TR"/>
              <a:t> tarafından yapılan bir araştırmaya göre, </a:t>
            </a:r>
            <a:r>
              <a:rPr lang="tr-TR" b="1"/>
              <a:t>ortalama bir Amerikalı yönetici yılda 6 haftayı</a:t>
            </a:r>
            <a:r>
              <a:rPr lang="tr-TR"/>
              <a:t> </a:t>
            </a:r>
            <a:r>
              <a:rPr lang="tr-TR" b="1"/>
              <a:t>dağınık masalarında aradığı bilgiyi bulmaya çalışarak</a:t>
            </a:r>
            <a:r>
              <a:rPr lang="tr-TR"/>
              <a:t> harcıyor.</a:t>
            </a:r>
          </a:p>
          <a:p>
            <a:r>
              <a:rPr lang="tr-TR"/>
              <a:t>Bu, haftada 5 saat ve günde 1 saate tekabül ediyor.</a:t>
            </a:r>
          </a:p>
          <a:p>
            <a:r>
              <a:rPr lang="tr-TR" b="1"/>
              <a:t>Araştırma, yöneticilerin zamanlarını nasıl boşa harcadıklarını gösteren çarpıcı bir örnektir.</a:t>
            </a:r>
            <a:r>
              <a:rPr lang="tr-TR"/>
              <a:t> Dağınık masalar, sadece bilgi bulmayı zorlaştırmakla kalmaz, aynı zamanda dikkat dağınıklığı ve verimsizlik yaratabilir.</a:t>
            </a:r>
          </a:p>
          <a:p>
            <a:r>
              <a:rPr lang="tr-TR" b="1"/>
              <a:t>Araştırma, yöneticilerin zamanlarını daha iyi yönetebilmelerine yardımcı olacak bazı ipuçları da sunmaktadır:</a:t>
            </a:r>
            <a:endParaRPr lang="tr-TR"/>
          </a:p>
          <a:p>
            <a:pPr>
              <a:buFont typeface="Arial" panose="020B0604020202020204" pitchFamily="34" charset="0"/>
              <a:buChar char="•"/>
            </a:pPr>
            <a:r>
              <a:rPr lang="tr-TR" b="1"/>
              <a:t>Masanızı düzenli tutun.</a:t>
            </a:r>
            <a:r>
              <a:rPr lang="tr-TR"/>
              <a:t> Her gün 5 dakikanızı masanızı düzenlemeye ayırmak, uzun vadede size saatler kazandırabilir.</a:t>
            </a:r>
          </a:p>
          <a:p>
            <a:pPr>
              <a:buFont typeface="Arial" panose="020B0604020202020204" pitchFamily="34" charset="0"/>
              <a:buChar char="•"/>
            </a:pPr>
            <a:r>
              <a:rPr lang="tr-TR" b="1"/>
              <a:t>Gerekli belgeleri ve dosyaları dijital hale getirin.</a:t>
            </a:r>
            <a:r>
              <a:rPr lang="tr-TR"/>
              <a:t> Bu, aradığınızı bulmanızı kolaylaştıracak ve kağıt israfını da azaltacaktır.</a:t>
            </a:r>
          </a:p>
          <a:p>
            <a:pPr>
              <a:buFont typeface="Arial" panose="020B0604020202020204" pitchFamily="34" charset="0"/>
              <a:buChar char="•"/>
            </a:pPr>
            <a:r>
              <a:rPr lang="tr-TR" b="1"/>
              <a:t>Bilgileri organize etmek için bir sistem kullanın.</a:t>
            </a:r>
            <a:r>
              <a:rPr lang="tr-TR"/>
              <a:t> Dosyaları kategorilere ayırın ve etiketler kullanın.</a:t>
            </a:r>
          </a:p>
          <a:p>
            <a:pPr>
              <a:buFont typeface="Arial" panose="020B0604020202020204" pitchFamily="34" charset="0"/>
              <a:buChar char="•"/>
            </a:pPr>
            <a:r>
              <a:rPr lang="tr-TR" b="1"/>
              <a:t>Bulut depolama kullanın.</a:t>
            </a:r>
            <a:r>
              <a:rPr lang="tr-TR"/>
              <a:t> Bu, önemli belgelerinize her yerden erişmenizi sağlayacaktır.</a:t>
            </a:r>
          </a:p>
          <a:p>
            <a:pPr>
              <a:buFont typeface="Arial" panose="020B0604020202020204" pitchFamily="34" charset="0"/>
              <a:buChar char="•"/>
            </a:pPr>
            <a:r>
              <a:rPr lang="tr-TR" b="1"/>
              <a:t>Zamanınızı planlayın.</a:t>
            </a:r>
            <a:r>
              <a:rPr lang="tr-TR"/>
              <a:t> Her gün için ne yapmanız gerektiğini bir liste halinde yazın ve bu listeye bağlı kalın.</a:t>
            </a:r>
          </a:p>
          <a:p>
            <a:pPr>
              <a:buFont typeface="Arial" panose="020B0604020202020204" pitchFamily="34" charset="0"/>
              <a:buChar char="•"/>
            </a:pPr>
            <a:r>
              <a:rPr lang="tr-TR" b="1"/>
              <a:t>Dikkatinizi dağıtacak unsurları ortadan kaldırın.</a:t>
            </a:r>
            <a:r>
              <a:rPr lang="tr-TR"/>
              <a:t> Çalışırken telefonunuzu ve e-postanızı kapatın.</a:t>
            </a:r>
          </a:p>
          <a:p>
            <a:pPr>
              <a:buFont typeface="Arial" panose="020B0604020202020204" pitchFamily="34" charset="0"/>
              <a:buChar char="•"/>
            </a:pPr>
            <a:r>
              <a:rPr lang="tr-TR" b="1"/>
              <a:t>Görevlerinizi başkalarına devredin.</a:t>
            </a:r>
            <a:r>
              <a:rPr lang="tr-TR"/>
              <a:t> Yapabileceğiniz her şeyi kendiniz yapmak zorunda değilsiniz.</a:t>
            </a:r>
          </a:p>
          <a:p>
            <a:r>
              <a:rPr lang="tr-TR" b="1"/>
              <a:t>Zamanınızı daha iyi yönetmek, iş hayatınızda ve kişisel hayatınızda daha üretken olmanıza ve daha az stres yaşamanıza yardımcı olabilir.</a:t>
            </a:r>
            <a:endParaRPr lang="tr-TR"/>
          </a:p>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55</a:t>
            </a:fld>
            <a:endParaRPr lang="tr-TR"/>
          </a:p>
        </p:txBody>
      </p:sp>
    </p:spTree>
    <p:extLst>
      <p:ext uri="{BB962C8B-B14F-4D97-AF65-F5344CB8AC3E}">
        <p14:creationId xmlns:p14="http://schemas.microsoft.com/office/powerpoint/2010/main" val="37519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58</a:t>
            </a:fld>
            <a:endParaRPr lang="tr-TR"/>
          </a:p>
        </p:txBody>
      </p:sp>
    </p:spTree>
    <p:extLst>
      <p:ext uri="{BB962C8B-B14F-4D97-AF65-F5344CB8AC3E}">
        <p14:creationId xmlns:p14="http://schemas.microsoft.com/office/powerpoint/2010/main" val="5353480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61</a:t>
            </a:fld>
            <a:endParaRPr lang="tr-TR"/>
          </a:p>
        </p:txBody>
      </p:sp>
    </p:spTree>
    <p:extLst>
      <p:ext uri="{BB962C8B-B14F-4D97-AF65-F5344CB8AC3E}">
        <p14:creationId xmlns:p14="http://schemas.microsoft.com/office/powerpoint/2010/main" val="33400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8</a:t>
            </a:fld>
            <a:endParaRPr lang="tr-TR"/>
          </a:p>
        </p:txBody>
      </p:sp>
    </p:spTree>
    <p:extLst>
      <p:ext uri="{BB962C8B-B14F-4D97-AF65-F5344CB8AC3E}">
        <p14:creationId xmlns:p14="http://schemas.microsoft.com/office/powerpoint/2010/main" val="235033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9</a:t>
            </a:fld>
            <a:endParaRPr lang="tr-TR"/>
          </a:p>
        </p:txBody>
      </p:sp>
    </p:spTree>
    <p:extLst>
      <p:ext uri="{BB962C8B-B14F-4D97-AF65-F5344CB8AC3E}">
        <p14:creationId xmlns:p14="http://schemas.microsoft.com/office/powerpoint/2010/main" val="396111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Hedefiniz </a:t>
            </a:r>
            <a:r>
              <a:rPr lang="tr-TR" b="1"/>
              <a:t>"2040 yılında deniz kenarında, havuzlu ve bahçeli bir ev sahibi olmak"</a:t>
            </a:r>
            <a:r>
              <a:rPr lang="tr-TR"/>
              <a:t> çok güzel bir hedef. SMART hedef kriterlerine göre değerlendirdiğimizde bazı yönlerden iyileştirmelere açık olduğunu söyleyebilirim.</a:t>
            </a:r>
          </a:p>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10</a:t>
            </a:fld>
            <a:endParaRPr lang="tr-TR"/>
          </a:p>
        </p:txBody>
      </p:sp>
    </p:spTree>
    <p:extLst>
      <p:ext uri="{BB962C8B-B14F-4D97-AF65-F5344CB8AC3E}">
        <p14:creationId xmlns:p14="http://schemas.microsoft.com/office/powerpoint/2010/main" val="276861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Hedefinize ulaşmak için </a:t>
            </a:r>
            <a:r>
              <a:rPr lang="tr-TR" b="1"/>
              <a:t>çaba göstermeniz ve disiplinli olmanız</a:t>
            </a:r>
            <a:r>
              <a:rPr lang="tr-TR"/>
              <a:t> gerekecek. Ancak, </a:t>
            </a:r>
            <a:r>
              <a:rPr lang="tr-TR" b="1"/>
              <a:t>planlı ve programlı bir şekilde ilerlerseniz</a:t>
            </a:r>
            <a:r>
              <a:rPr lang="tr-TR"/>
              <a:t> bu hedefe ulaşabileceğinize inanıyorum.</a:t>
            </a:r>
          </a:p>
          <a:p>
            <a:r>
              <a:rPr lang="tr-TR" b="1"/>
              <a:t>Hedefinizle ilgili ek tavsiyeler:</a:t>
            </a:r>
            <a:endParaRPr lang="tr-TR"/>
          </a:p>
          <a:p>
            <a:pPr>
              <a:buFont typeface="Arial" panose="020B0604020202020204" pitchFamily="34" charset="0"/>
              <a:buChar char="•"/>
            </a:pPr>
            <a:r>
              <a:rPr lang="tr-TR" b="1"/>
              <a:t>Araştırmanızı yapın.</a:t>
            </a:r>
            <a:r>
              <a:rPr lang="tr-TR"/>
              <a:t> Ev satın alma ve inşa etme süreci hakkında bilgi edinin.</a:t>
            </a:r>
          </a:p>
          <a:p>
            <a:pPr>
              <a:buFont typeface="Arial" panose="020B0604020202020204" pitchFamily="34" charset="0"/>
              <a:buChar char="•"/>
            </a:pPr>
            <a:r>
              <a:rPr lang="tr-TR" b="1"/>
              <a:t>Bir finansal danışmandan yardım alın.</a:t>
            </a:r>
            <a:r>
              <a:rPr lang="tr-TR"/>
              <a:t> Bütçenizi planlamanıza ve finansal hedeflerinize ulaşmanıza yardımcı olabilirler.</a:t>
            </a:r>
          </a:p>
          <a:p>
            <a:pPr>
              <a:buFont typeface="Arial" panose="020B0604020202020204" pitchFamily="34" charset="0"/>
              <a:buChar char="•"/>
            </a:pPr>
            <a:r>
              <a:rPr lang="tr-TR" b="1"/>
              <a:t>Bir emlakçı ile görüşün.</a:t>
            </a:r>
            <a:r>
              <a:rPr lang="tr-TR"/>
              <a:t> Size ev arsa veya arazi bulma konusunda yardımcı olabilirler.</a:t>
            </a:r>
          </a:p>
          <a:p>
            <a:pPr>
              <a:buFont typeface="Arial" panose="020B0604020202020204" pitchFamily="34" charset="0"/>
              <a:buChar char="•"/>
            </a:pPr>
            <a:r>
              <a:rPr lang="tr-TR" b="1"/>
              <a:t>Bir müteahhit ile görüşün.</a:t>
            </a:r>
            <a:r>
              <a:rPr lang="tr-TR"/>
              <a:t> Evinizi inşa etme maliyetini ve süresini tahmin etmenize yardımcı olabilirler.</a:t>
            </a:r>
          </a:p>
          <a:p>
            <a:pPr>
              <a:buFont typeface="Arial" panose="020B0604020202020204" pitchFamily="34" charset="0"/>
              <a:buChar char="•"/>
            </a:pPr>
            <a:r>
              <a:rPr lang="tr-TR" b="1"/>
              <a:t>Hedeflerinizi bir vizyon panosuna yazın.</a:t>
            </a:r>
            <a:r>
              <a:rPr lang="tr-TR"/>
              <a:t> Bu, sizi motive etmenize ve hedeflerinize odaklanmanıza yardımcı olabilir.</a:t>
            </a:r>
          </a:p>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15</a:t>
            </a:fld>
            <a:endParaRPr lang="tr-TR"/>
          </a:p>
        </p:txBody>
      </p:sp>
    </p:spTree>
    <p:extLst>
      <p:ext uri="{BB962C8B-B14F-4D97-AF65-F5344CB8AC3E}">
        <p14:creationId xmlns:p14="http://schemas.microsoft.com/office/powerpoint/2010/main" val="397450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a:t>Hedef:</a:t>
            </a:r>
            <a:r>
              <a:rPr lang="tr-TR"/>
              <a:t> 6 ayda 10 kg vermek.</a:t>
            </a:r>
          </a:p>
          <a:p>
            <a:r>
              <a:rPr lang="tr-TR" b="1"/>
              <a:t>Adımlar:</a:t>
            </a:r>
            <a:endParaRPr lang="tr-TR"/>
          </a:p>
          <a:p>
            <a:pPr>
              <a:buFont typeface="+mj-lt"/>
              <a:buAutoNum type="arabicPeriod"/>
            </a:pPr>
            <a:r>
              <a:rPr lang="tr-TR"/>
              <a:t>Günlük kalori alımınızı hesaplayın.</a:t>
            </a:r>
          </a:p>
          <a:p>
            <a:pPr>
              <a:buFont typeface="+mj-lt"/>
              <a:buAutoNum type="arabicPeriod"/>
            </a:pPr>
            <a:r>
              <a:rPr lang="tr-TR"/>
              <a:t>Günlük kalori alımınızı 500 kalori azaltın.</a:t>
            </a:r>
          </a:p>
          <a:p>
            <a:pPr>
              <a:buFont typeface="+mj-lt"/>
              <a:buAutoNum type="arabicPeriod"/>
            </a:pPr>
            <a:r>
              <a:rPr lang="tr-TR"/>
              <a:t>Sağlıklı bir beslenme planı oluşturun.</a:t>
            </a:r>
          </a:p>
          <a:p>
            <a:pPr>
              <a:buFont typeface="+mj-lt"/>
              <a:buAutoNum type="arabicPeriod"/>
            </a:pPr>
            <a:r>
              <a:rPr lang="tr-TR"/>
              <a:t>Düzenli egzersiz yapmaya başlayın.</a:t>
            </a:r>
          </a:p>
          <a:p>
            <a:pPr>
              <a:buFont typeface="+mj-lt"/>
              <a:buAutoNum type="arabicPeriod"/>
            </a:pPr>
            <a:r>
              <a:rPr lang="tr-TR"/>
              <a:t>Hedeflerinize ulaşmak için bir destek sistemi oluşturun.</a:t>
            </a:r>
          </a:p>
          <a:p>
            <a:r>
              <a:rPr lang="tr-TR" b="1"/>
              <a:t>Zaman çizelgesi:</a:t>
            </a:r>
            <a:endParaRPr lang="tr-TR"/>
          </a:p>
          <a:p>
            <a:pPr>
              <a:buFont typeface="Arial" panose="020B0604020202020204" pitchFamily="34" charset="0"/>
              <a:buChar char="•"/>
            </a:pPr>
            <a:r>
              <a:rPr lang="tr-TR"/>
              <a:t>1 ay: 2 kg vermek</a:t>
            </a:r>
          </a:p>
          <a:p>
            <a:pPr>
              <a:buFont typeface="Arial" panose="020B0604020202020204" pitchFamily="34" charset="0"/>
              <a:buChar char="•"/>
            </a:pPr>
            <a:r>
              <a:rPr lang="tr-TR"/>
              <a:t>3 ay: 5 kg vermek</a:t>
            </a:r>
          </a:p>
          <a:p>
            <a:pPr>
              <a:buFont typeface="Arial" panose="020B0604020202020204" pitchFamily="34" charset="0"/>
              <a:buChar char="•"/>
            </a:pPr>
            <a:r>
              <a:rPr lang="tr-TR"/>
              <a:t>6 ay: 10 kg vermek</a:t>
            </a:r>
          </a:p>
          <a:p>
            <a:r>
              <a:rPr lang="tr-TR" b="1"/>
              <a:t>Kaynaklar:</a:t>
            </a:r>
            <a:endParaRPr lang="tr-TR"/>
          </a:p>
          <a:p>
            <a:pPr>
              <a:buFont typeface="Arial" panose="020B0604020202020204" pitchFamily="34" charset="0"/>
              <a:buChar char="•"/>
            </a:pPr>
            <a:r>
              <a:rPr lang="tr-TR"/>
              <a:t>Beslenme uzmanı</a:t>
            </a:r>
          </a:p>
          <a:p>
            <a:pPr>
              <a:buFont typeface="Arial" panose="020B0604020202020204" pitchFamily="34" charset="0"/>
              <a:buChar char="•"/>
            </a:pPr>
            <a:r>
              <a:rPr lang="tr-TR"/>
              <a:t>Fitness eğitmeni</a:t>
            </a:r>
          </a:p>
          <a:p>
            <a:pPr>
              <a:buFont typeface="Arial" panose="020B0604020202020204" pitchFamily="34" charset="0"/>
              <a:buChar char="•"/>
            </a:pPr>
            <a:r>
              <a:rPr lang="tr-TR"/>
              <a:t>Sağlıklı yemek tarifleri</a:t>
            </a:r>
          </a:p>
          <a:p>
            <a:pPr>
              <a:buFont typeface="Arial" panose="020B0604020202020204" pitchFamily="34" charset="0"/>
              <a:buChar char="•"/>
            </a:pPr>
            <a:r>
              <a:rPr lang="tr-TR"/>
              <a:t>Egzersiz videoları</a:t>
            </a:r>
          </a:p>
          <a:p>
            <a:pPr>
              <a:buFont typeface="Arial" panose="020B0604020202020204" pitchFamily="34" charset="0"/>
              <a:buChar char="•"/>
            </a:pPr>
            <a:r>
              <a:rPr lang="tr-TR"/>
              <a:t>Destekleyici aile ve arkadaşlar</a:t>
            </a:r>
          </a:p>
          <a:p>
            <a:endParaRPr lang="tr-TR"/>
          </a:p>
        </p:txBody>
      </p:sp>
      <p:sp>
        <p:nvSpPr>
          <p:cNvPr id="4" name="Slayt Numarası Yer Tutucusu 3"/>
          <p:cNvSpPr>
            <a:spLocks noGrp="1"/>
          </p:cNvSpPr>
          <p:nvPr>
            <p:ph type="sldNum" sz="quarter" idx="5"/>
          </p:nvPr>
        </p:nvSpPr>
        <p:spPr/>
        <p:txBody>
          <a:bodyPr/>
          <a:lstStyle/>
          <a:p>
            <a:fld id="{16EFF5C2-0100-454A-BCEC-7C566ED55F6B}" type="slidenum">
              <a:rPr lang="tr-TR" smtClean="0"/>
              <a:t>16</a:t>
            </a:fld>
            <a:endParaRPr lang="tr-TR"/>
          </a:p>
        </p:txBody>
      </p:sp>
    </p:spTree>
    <p:extLst>
      <p:ext uri="{BB962C8B-B14F-4D97-AF65-F5344CB8AC3E}">
        <p14:creationId xmlns:p14="http://schemas.microsoft.com/office/powerpoint/2010/main" val="219708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2BD51B-E1BA-A5B3-0EC4-008EC39D8F5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7A8F431-64CD-F434-BAA5-A32BD9259B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98B576D-D852-847A-94B3-A9DE155D6983}"/>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5" name="Alt Bilgi Yer Tutucusu 4">
            <a:extLst>
              <a:ext uri="{FF2B5EF4-FFF2-40B4-BE49-F238E27FC236}">
                <a16:creationId xmlns:a16="http://schemas.microsoft.com/office/drawing/2014/main" id="{15348443-BF57-EE34-E230-60EBF3B7A6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727B2AB-BA0C-E8DA-1CE9-32B900D5D05A}"/>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793472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57B3AD-23F4-F0C6-3E87-00E22CEA9F71}"/>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D90A197-5BAD-D634-2F9C-96A0F1D1C4A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44A546-1F40-C857-9FE3-AD198B445E3F}"/>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5" name="Alt Bilgi Yer Tutucusu 4">
            <a:extLst>
              <a:ext uri="{FF2B5EF4-FFF2-40B4-BE49-F238E27FC236}">
                <a16:creationId xmlns:a16="http://schemas.microsoft.com/office/drawing/2014/main" id="{750218C9-C968-D983-A608-886BF9B80BF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687B2FB-3CD5-8023-7676-7FF93939A456}"/>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289460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753D97C-41F9-065B-50D3-D89F75E8F10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032896-0586-CB30-6158-C1ED29721C2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A6D24F5-38F8-F782-8499-A695429B8B61}"/>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5" name="Alt Bilgi Yer Tutucusu 4">
            <a:extLst>
              <a:ext uri="{FF2B5EF4-FFF2-40B4-BE49-F238E27FC236}">
                <a16:creationId xmlns:a16="http://schemas.microsoft.com/office/drawing/2014/main" id="{DFF91AF6-B109-2C24-3059-84CDDAACF5C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0355B0-8D9F-5F30-4D55-266205F86723}"/>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357329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99AEC8-C6F3-0D37-669F-A36CE88EC00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95EAC19-2643-4DCE-E616-0A345732CD5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08C8F70-2A09-3949-E077-397772E83464}"/>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5" name="Alt Bilgi Yer Tutucusu 4">
            <a:extLst>
              <a:ext uri="{FF2B5EF4-FFF2-40B4-BE49-F238E27FC236}">
                <a16:creationId xmlns:a16="http://schemas.microsoft.com/office/drawing/2014/main" id="{D995DD02-6A74-4C81-6D89-F3AEDAFDBE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802CB26-854D-C015-AEE1-94B1201A700C}"/>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340137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19AD9C-5B6D-F4FB-DF4E-1B7F6869833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9F391FC-EA77-49BA-A6EA-C9F61495EF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1B81205-1B2E-6F11-CAA0-3F6019218104}"/>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5" name="Alt Bilgi Yer Tutucusu 4">
            <a:extLst>
              <a:ext uri="{FF2B5EF4-FFF2-40B4-BE49-F238E27FC236}">
                <a16:creationId xmlns:a16="http://schemas.microsoft.com/office/drawing/2014/main" id="{770E3851-E27F-6D6C-D856-5810F32C4AF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6AA2379-3D0A-C054-FFA4-6675EC46F164}"/>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198059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1898B3-2617-4480-FC09-047EB165151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54E1BCF-E0B5-A16A-8021-7077C80BAF1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EF6B758-6CA6-AEAE-F75A-17C4448D790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7D1108-0A36-87C3-6CD4-01A83C297C44}"/>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6" name="Alt Bilgi Yer Tutucusu 5">
            <a:extLst>
              <a:ext uri="{FF2B5EF4-FFF2-40B4-BE49-F238E27FC236}">
                <a16:creationId xmlns:a16="http://schemas.microsoft.com/office/drawing/2014/main" id="{481221D9-ADEB-B41E-2E5C-91BE5AF606D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010D6A1-FCC7-4F56-E4A3-F12501F74041}"/>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404966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215AEA-DF9B-CB87-3383-4A850D0DA2A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BB38599-F99E-5F13-7B67-5B88AC20C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5E706A9-DE3A-A3CB-2F8A-0377032AAD7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53831A3-4BFC-B8D5-43E4-3881F8287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423F87D-1F7D-9BD1-FE5B-C8E95742BC7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479A0B3-EA00-EF07-C725-BD7EAD8151DF}"/>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8" name="Alt Bilgi Yer Tutucusu 7">
            <a:extLst>
              <a:ext uri="{FF2B5EF4-FFF2-40B4-BE49-F238E27FC236}">
                <a16:creationId xmlns:a16="http://schemas.microsoft.com/office/drawing/2014/main" id="{C81895E8-B94D-B066-E5DF-230A8337B00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47D93C4-E9A4-C79F-26F7-AC67553149FE}"/>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106875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ACF3EA-6E80-B935-E445-2F6CD0C2D72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C447E45-75AA-B35A-8BD1-162DD2B6AF2C}"/>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4" name="Alt Bilgi Yer Tutucusu 3">
            <a:extLst>
              <a:ext uri="{FF2B5EF4-FFF2-40B4-BE49-F238E27FC236}">
                <a16:creationId xmlns:a16="http://schemas.microsoft.com/office/drawing/2014/main" id="{7497720C-C8C7-7F6C-6E49-135C7319985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B166F63-568E-4469-ED24-BFAA57EF775B}"/>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19234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6172C35-055A-5467-018E-0F687A4165C6}"/>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3" name="Alt Bilgi Yer Tutucusu 2">
            <a:extLst>
              <a:ext uri="{FF2B5EF4-FFF2-40B4-BE49-F238E27FC236}">
                <a16:creationId xmlns:a16="http://schemas.microsoft.com/office/drawing/2014/main" id="{D37C190C-FC8C-89BA-57A7-C3399EF17FA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0834BE-F8F9-25EC-ED14-8366741A357A}"/>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57236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568B72-EFD1-2C24-E6EA-AA439EE6756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DFA3924C-B36C-E22B-C24B-4CC564960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18945A0-FA9C-18D7-7CDA-ED3AA86B8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F348260-BA27-5F0B-1DE4-088B7C0A47C9}"/>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6" name="Alt Bilgi Yer Tutucusu 5">
            <a:extLst>
              <a:ext uri="{FF2B5EF4-FFF2-40B4-BE49-F238E27FC236}">
                <a16:creationId xmlns:a16="http://schemas.microsoft.com/office/drawing/2014/main" id="{D3C1A229-FEEB-7D6A-4838-50F93E6B3C1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58ADE9-B1CC-23E3-1CF4-964B4D6C8B5C}"/>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254480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D88B83-F0E7-BE85-2BF0-BCE7B43F023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59AF948-09F2-1D76-D0D4-2881E942B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51BDC85-57FD-D52F-17DF-CC52C832A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6113780-AE10-FE2F-040B-60B5877294EF}"/>
              </a:ext>
            </a:extLst>
          </p:cNvPr>
          <p:cNvSpPr>
            <a:spLocks noGrp="1"/>
          </p:cNvSpPr>
          <p:nvPr>
            <p:ph type="dt" sz="half" idx="10"/>
          </p:nvPr>
        </p:nvSpPr>
        <p:spPr/>
        <p:txBody>
          <a:bodyPr/>
          <a:lstStyle/>
          <a:p>
            <a:fld id="{FAFB60F0-6815-402E-8CAE-AB27DEC09DD4}" type="datetimeFigureOut">
              <a:rPr lang="tr-TR" smtClean="0"/>
              <a:t>14.05.2024</a:t>
            </a:fld>
            <a:endParaRPr lang="tr-TR"/>
          </a:p>
        </p:txBody>
      </p:sp>
      <p:sp>
        <p:nvSpPr>
          <p:cNvPr id="6" name="Alt Bilgi Yer Tutucusu 5">
            <a:extLst>
              <a:ext uri="{FF2B5EF4-FFF2-40B4-BE49-F238E27FC236}">
                <a16:creationId xmlns:a16="http://schemas.microsoft.com/office/drawing/2014/main" id="{693AE8C9-DC9A-4E58-8809-9D922AD1754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3B31B65-2F81-1FF6-EB2D-10D6C45EC099}"/>
              </a:ext>
            </a:extLst>
          </p:cNvPr>
          <p:cNvSpPr>
            <a:spLocks noGrp="1"/>
          </p:cNvSpPr>
          <p:nvPr>
            <p:ph type="sldNum" sz="quarter" idx="12"/>
          </p:nvPr>
        </p:nvSpPr>
        <p:spPr/>
        <p:txBody>
          <a:bodyPr/>
          <a:lstStyle/>
          <a:p>
            <a:fld id="{C709428B-51EA-4F53-BBED-B43FDA9AA71C}" type="slidenum">
              <a:rPr lang="tr-TR" smtClean="0"/>
              <a:t>‹#›</a:t>
            </a:fld>
            <a:endParaRPr lang="tr-TR"/>
          </a:p>
        </p:txBody>
      </p:sp>
    </p:spTree>
    <p:extLst>
      <p:ext uri="{BB962C8B-B14F-4D97-AF65-F5344CB8AC3E}">
        <p14:creationId xmlns:p14="http://schemas.microsoft.com/office/powerpoint/2010/main" val="300505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237B8C6-FD4D-964B-493A-5258C0F72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AAD7A9C-2F4A-40D9-21A1-B8DC911F8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A3741B9-4A43-D0A0-6103-50FDCBBEF0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FB60F0-6815-402E-8CAE-AB27DEC09DD4}" type="datetimeFigureOut">
              <a:rPr lang="tr-TR" smtClean="0"/>
              <a:t>14.05.2024</a:t>
            </a:fld>
            <a:endParaRPr lang="tr-TR"/>
          </a:p>
        </p:txBody>
      </p:sp>
      <p:sp>
        <p:nvSpPr>
          <p:cNvPr id="5" name="Alt Bilgi Yer Tutucusu 4">
            <a:extLst>
              <a:ext uri="{FF2B5EF4-FFF2-40B4-BE49-F238E27FC236}">
                <a16:creationId xmlns:a16="http://schemas.microsoft.com/office/drawing/2014/main" id="{2A5FBEE4-1DDB-78F6-CBC3-F28993ABFF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6A23E71E-6125-3255-45F2-6F36FBC48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09428B-51EA-4F53-BBED-B43FDA9AA71C}" type="slidenum">
              <a:rPr lang="tr-TR" smtClean="0"/>
              <a:t>‹#›</a:t>
            </a:fld>
            <a:endParaRPr lang="tr-TR"/>
          </a:p>
        </p:txBody>
      </p:sp>
    </p:spTree>
    <p:extLst>
      <p:ext uri="{BB962C8B-B14F-4D97-AF65-F5344CB8AC3E}">
        <p14:creationId xmlns:p14="http://schemas.microsoft.com/office/powerpoint/2010/main" val="2671768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1.xml.rels><?xml version="1.0" encoding="UTF-8" standalone="yes"?>
<Relationships xmlns="http://schemas.openxmlformats.org/package/2006/relationships"><Relationship Id="rId3" Type="http://schemas.openxmlformats.org/officeDocument/2006/relationships/hyperlink" Target="https://www.google.com/url?sa=i&amp;url=https%3A%2F%2Fms.hmb.gov.tr%2Fuploads%2F2019%2F01%2FZaman-Y%25C3%25B6netimi-ve-Planlama-%25C3%2596zge-EY%25C4%25B0G%25C3%259CN.ppt&amp;psig=AOvVaw23LTL70wGKQUPjtbdYeNh4&amp;ust=1715685568574000&amp;source=images&amp;cd=vfe&amp;opi=89978449&amp;ved=0CAcQrpoMahcKEwj458P6wIqGAxUAAAAAHQAAAAAQBA"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19" name="Group 2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21" name="Oval 2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2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224" name="Rectangle 2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Başlık 1">
            <a:extLst>
              <a:ext uri="{FF2B5EF4-FFF2-40B4-BE49-F238E27FC236}">
                <a16:creationId xmlns:a16="http://schemas.microsoft.com/office/drawing/2014/main" id="{91C3676C-2162-1915-0B69-2AF7BDA1056B}"/>
              </a:ext>
            </a:extLst>
          </p:cNvPr>
          <p:cNvSpPr>
            <a:spLocks noGrp="1"/>
          </p:cNvSpPr>
          <p:nvPr>
            <p:ph type="ctrTitle"/>
          </p:nvPr>
        </p:nvSpPr>
        <p:spPr>
          <a:xfrm>
            <a:off x="1524000" y="2776538"/>
            <a:ext cx="9144000" cy="1381188"/>
          </a:xfrm>
        </p:spPr>
        <p:txBody>
          <a:bodyPr anchor="ctr">
            <a:normAutofit/>
          </a:bodyPr>
          <a:lstStyle/>
          <a:p>
            <a:r>
              <a:rPr lang="tr-TR" sz="4000">
                <a:solidFill>
                  <a:schemeClr val="bg2"/>
                </a:solidFill>
              </a:rPr>
              <a:t>YÖNETİM KONUSUNDA GÜNCEL GELİŞMELER</a:t>
            </a:r>
          </a:p>
        </p:txBody>
      </p:sp>
      <p:sp>
        <p:nvSpPr>
          <p:cNvPr id="3" name="Alt Başlık 2">
            <a:extLst>
              <a:ext uri="{FF2B5EF4-FFF2-40B4-BE49-F238E27FC236}">
                <a16:creationId xmlns:a16="http://schemas.microsoft.com/office/drawing/2014/main" id="{04B76FB4-8924-4F04-9362-13058CEEC101}"/>
              </a:ext>
            </a:extLst>
          </p:cNvPr>
          <p:cNvSpPr>
            <a:spLocks noGrp="1"/>
          </p:cNvSpPr>
          <p:nvPr>
            <p:ph type="subTitle" idx="1"/>
          </p:nvPr>
        </p:nvSpPr>
        <p:spPr>
          <a:xfrm>
            <a:off x="1524000" y="4495800"/>
            <a:ext cx="9144000" cy="762000"/>
          </a:xfrm>
        </p:spPr>
        <p:txBody>
          <a:bodyPr>
            <a:normAutofit/>
          </a:bodyPr>
          <a:lstStyle/>
          <a:p>
            <a:r>
              <a:rPr lang="tr-TR" sz="1800"/>
              <a:t>9.HAFTA</a:t>
            </a:r>
          </a:p>
        </p:txBody>
      </p:sp>
    </p:spTree>
    <p:extLst>
      <p:ext uri="{BB962C8B-B14F-4D97-AF65-F5344CB8AC3E}">
        <p14:creationId xmlns:p14="http://schemas.microsoft.com/office/powerpoint/2010/main" val="1721620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7" name="Rectangle 92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34BB742-C44A-B258-2590-689A316E0B6C}"/>
              </a:ext>
            </a:extLst>
          </p:cNvPr>
          <p:cNvSpPr/>
          <p:nvPr/>
        </p:nvSpPr>
        <p:spPr>
          <a:xfrm>
            <a:off x="838200" y="668377"/>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defRPr/>
            </a:pPr>
            <a:r>
              <a:rPr lang="en-US" sz="4400" b="1" kern="1200">
                <a:solidFill>
                  <a:schemeClr val="tx1"/>
                </a:solidFill>
                <a:latin typeface="+mj-lt"/>
                <a:ea typeface="+mj-ea"/>
                <a:cs typeface="+mj-cs"/>
              </a:rPr>
              <a:t>Hedefleriniz şu şekilde olmalı:</a:t>
            </a:r>
          </a:p>
        </p:txBody>
      </p:sp>
      <p:sp>
        <p:nvSpPr>
          <p:cNvPr id="9218" name="Content Placeholder 2">
            <a:extLst>
              <a:ext uri="{FF2B5EF4-FFF2-40B4-BE49-F238E27FC236}">
                <a16:creationId xmlns:a16="http://schemas.microsoft.com/office/drawing/2014/main" id="{BD62FB5D-FAEE-C6B9-ED25-AEF872205424}"/>
              </a:ext>
            </a:extLst>
          </p:cNvPr>
          <p:cNvSpPr>
            <a:spLocks noGrp="1"/>
          </p:cNvSpPr>
          <p:nvPr>
            <p:ph idx="1"/>
          </p:nvPr>
        </p:nvSpPr>
        <p:spPr>
          <a:xfrm>
            <a:off x="838200" y="2177456"/>
            <a:ext cx="5097780" cy="3795748"/>
          </a:xfrm>
        </p:spPr>
        <p:txBody>
          <a:bodyPr vert="horz" lIns="91440" tIns="45720" rIns="91440" bIns="45720" rtlCol="0">
            <a:normAutofit/>
          </a:bodyPr>
          <a:lstStyle/>
          <a:p>
            <a:r>
              <a:rPr lang="en-US" altLang="tr-TR" sz="2200"/>
              <a:t>Örnek: </a:t>
            </a:r>
          </a:p>
          <a:p>
            <a:pPr marL="0" indent="0">
              <a:buNone/>
            </a:pPr>
            <a:r>
              <a:rPr lang="en-US" altLang="tr-TR" sz="2200"/>
              <a:t>İstek:Kendi evimin sahibi olmak</a:t>
            </a:r>
          </a:p>
          <a:p>
            <a:pPr marL="0" indent="0">
              <a:buNone/>
            </a:pPr>
            <a:r>
              <a:rPr lang="en-US" altLang="tr-TR" sz="2200"/>
              <a:t>Hedef: 2040 yılında deniz kenarinda, havuzlu ve bahçeli ev sahibi olmak</a:t>
            </a:r>
          </a:p>
          <a:p>
            <a:endParaRPr lang="en-US" altLang="tr-TR" sz="2200"/>
          </a:p>
          <a:p>
            <a:pPr marL="0" indent="0">
              <a:buNone/>
            </a:pPr>
            <a:r>
              <a:rPr lang="en-US" altLang="tr-TR" sz="2200"/>
              <a:t>         </a:t>
            </a:r>
          </a:p>
          <a:p>
            <a:endParaRPr lang="en-US" altLang="tr-TR" sz="2200"/>
          </a:p>
        </p:txBody>
      </p:sp>
      <p:sp>
        <p:nvSpPr>
          <p:cNvPr id="2" name="Metin kutusu 1">
            <a:extLst>
              <a:ext uri="{FF2B5EF4-FFF2-40B4-BE49-F238E27FC236}">
                <a16:creationId xmlns:a16="http://schemas.microsoft.com/office/drawing/2014/main" id="{5CBCFD02-7B9E-5BA9-4A77-B5B1FC316556}"/>
              </a:ext>
            </a:extLst>
          </p:cNvPr>
          <p:cNvSpPr txBox="1"/>
          <p:nvPr/>
        </p:nvSpPr>
        <p:spPr>
          <a:xfrm>
            <a:off x="6256020" y="2177456"/>
            <a:ext cx="5097780" cy="37957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tr-TR" sz="2400"/>
              <a:t>Ölçülebilir ?</a:t>
            </a:r>
          </a:p>
          <a:p>
            <a:pPr indent="-228600">
              <a:lnSpc>
                <a:spcPct val="90000"/>
              </a:lnSpc>
              <a:spcAft>
                <a:spcPts val="600"/>
              </a:spcAft>
              <a:buFont typeface="Arial" panose="020B0604020202020204" pitchFamily="34" charset="0"/>
              <a:buChar char="•"/>
            </a:pPr>
            <a:r>
              <a:rPr lang="en-US" altLang="tr-TR" sz="2400"/>
              <a:t>Ulaşılabilir ?</a:t>
            </a:r>
          </a:p>
          <a:p>
            <a:pPr indent="-228600">
              <a:lnSpc>
                <a:spcPct val="90000"/>
              </a:lnSpc>
              <a:spcAft>
                <a:spcPts val="600"/>
              </a:spcAft>
              <a:buFont typeface="Arial" panose="020B0604020202020204" pitchFamily="34" charset="0"/>
              <a:buChar char="•"/>
            </a:pPr>
            <a:r>
              <a:rPr lang="en-US" altLang="tr-TR" sz="2400"/>
              <a:t>Belirli (spesifik) ?</a:t>
            </a:r>
          </a:p>
          <a:p>
            <a:pPr indent="-228600">
              <a:lnSpc>
                <a:spcPct val="90000"/>
              </a:lnSpc>
              <a:spcAft>
                <a:spcPts val="600"/>
              </a:spcAft>
              <a:buFont typeface="Arial" panose="020B0604020202020204" pitchFamily="34" charset="0"/>
              <a:buChar char="•"/>
            </a:pPr>
            <a:r>
              <a:rPr lang="en-US" altLang="tr-TR" sz="2400"/>
              <a:t>Zaman Planlı  ?</a:t>
            </a:r>
          </a:p>
          <a:p>
            <a:pPr indent="-228600">
              <a:lnSpc>
                <a:spcPct val="90000"/>
              </a:lnSpc>
              <a:spcAft>
                <a:spcPts val="600"/>
              </a:spcAft>
              <a:buFont typeface="Arial" panose="020B0604020202020204" pitchFamily="34" charset="0"/>
              <a:buChar char="•"/>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D1ABE6A-292E-42C6-040F-0C138098B5AF}"/>
              </a:ext>
            </a:extLst>
          </p:cNvPr>
          <p:cNvSpPr>
            <a:spLocks noGrp="1"/>
          </p:cNvSpPr>
          <p:nvPr>
            <p:ph type="title"/>
          </p:nvPr>
        </p:nvSpPr>
        <p:spPr>
          <a:xfrm>
            <a:off x="6617740" y="802955"/>
            <a:ext cx="4766330" cy="1454051"/>
          </a:xfrm>
        </p:spPr>
        <p:txBody>
          <a:bodyPr>
            <a:normAutofit/>
          </a:bodyPr>
          <a:lstStyle/>
          <a:p>
            <a:r>
              <a:rPr lang="tr-TR" sz="3600" b="1">
                <a:solidFill>
                  <a:schemeClr val="tx2"/>
                </a:solidFill>
              </a:rPr>
              <a:t>1. Ölçülebilirlik:</a:t>
            </a:r>
            <a:endParaRPr lang="tr-TR" sz="3600">
              <a:solidFill>
                <a:schemeClr val="tx2"/>
              </a:solidFill>
            </a:endParaRPr>
          </a:p>
        </p:txBody>
      </p:sp>
      <p:grpSp>
        <p:nvGrpSpPr>
          <p:cNvPr id="21" name="Group 20">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2" name="Freeform: Shape 21">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Ev">
            <a:extLst>
              <a:ext uri="{FF2B5EF4-FFF2-40B4-BE49-F238E27FC236}">
                <a16:creationId xmlns:a16="http://schemas.microsoft.com/office/drawing/2014/main" id="{946088F6-C50C-1D43-273B-86B5DE7ABE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437" y="1700784"/>
            <a:ext cx="3785616" cy="3785616"/>
          </a:xfrm>
          <a:prstGeom prst="rect">
            <a:avLst/>
          </a:prstGeom>
        </p:spPr>
      </p:pic>
      <p:sp>
        <p:nvSpPr>
          <p:cNvPr id="3" name="İçerik Yer Tutucusu 2">
            <a:extLst>
              <a:ext uri="{FF2B5EF4-FFF2-40B4-BE49-F238E27FC236}">
                <a16:creationId xmlns:a16="http://schemas.microsoft.com/office/drawing/2014/main" id="{3BF41CD1-785F-2212-1E7B-1D88CD4E22AF}"/>
              </a:ext>
            </a:extLst>
          </p:cNvPr>
          <p:cNvSpPr>
            <a:spLocks noGrp="1"/>
          </p:cNvSpPr>
          <p:nvPr>
            <p:ph idx="1"/>
          </p:nvPr>
        </p:nvSpPr>
        <p:spPr>
          <a:xfrm>
            <a:off x="6621072" y="2421683"/>
            <a:ext cx="4765949" cy="3353476"/>
          </a:xfrm>
        </p:spPr>
        <p:txBody>
          <a:bodyPr anchor="t">
            <a:normAutofit/>
          </a:bodyPr>
          <a:lstStyle/>
          <a:p>
            <a:r>
              <a:rPr lang="tr-TR" sz="1800">
                <a:solidFill>
                  <a:schemeClr val="tx2"/>
                </a:solidFill>
              </a:rPr>
              <a:t>Hedefinizi daha ölçülebilir hale getirmek için </a:t>
            </a:r>
            <a:r>
              <a:rPr lang="tr-TR" sz="1800" b="1">
                <a:solidFill>
                  <a:schemeClr val="tx2"/>
                </a:solidFill>
              </a:rPr>
              <a:t>bazı somut detaylar</a:t>
            </a:r>
            <a:r>
              <a:rPr lang="tr-TR" sz="1800">
                <a:solidFill>
                  <a:schemeClr val="tx2"/>
                </a:solidFill>
              </a:rPr>
              <a:t> ekleyebilirsiniz. Örneğin:</a:t>
            </a:r>
          </a:p>
          <a:p>
            <a:pPr>
              <a:buFont typeface="Arial" panose="020B0604020202020204" pitchFamily="34" charset="0"/>
              <a:buChar char="•"/>
            </a:pPr>
            <a:r>
              <a:rPr lang="tr-TR" sz="1800" b="1">
                <a:solidFill>
                  <a:schemeClr val="tx2"/>
                </a:solidFill>
              </a:rPr>
              <a:t>Evinizin büyüklüğü:</a:t>
            </a:r>
            <a:r>
              <a:rPr lang="tr-TR" sz="1800">
                <a:solidFill>
                  <a:schemeClr val="tx2"/>
                </a:solidFill>
              </a:rPr>
              <a:t> Kaç metrekarelik bir ev istiyorsunuz?</a:t>
            </a:r>
          </a:p>
          <a:p>
            <a:pPr>
              <a:buFont typeface="Arial" panose="020B0604020202020204" pitchFamily="34" charset="0"/>
              <a:buChar char="•"/>
            </a:pPr>
            <a:r>
              <a:rPr lang="tr-TR" sz="1800" b="1">
                <a:solidFill>
                  <a:schemeClr val="tx2"/>
                </a:solidFill>
              </a:rPr>
              <a:t>Havuzun boyutu:</a:t>
            </a:r>
            <a:r>
              <a:rPr lang="tr-TR" sz="1800">
                <a:solidFill>
                  <a:schemeClr val="tx2"/>
                </a:solidFill>
              </a:rPr>
              <a:t> Ne kadar büyük bir havuz istiyorsunuz?</a:t>
            </a:r>
          </a:p>
          <a:p>
            <a:pPr>
              <a:buFont typeface="Arial" panose="020B0604020202020204" pitchFamily="34" charset="0"/>
              <a:buChar char="•"/>
            </a:pPr>
            <a:r>
              <a:rPr lang="tr-TR" sz="1800" b="1">
                <a:solidFill>
                  <a:schemeClr val="tx2"/>
                </a:solidFill>
              </a:rPr>
              <a:t>Bahçenin büyüklüğü:</a:t>
            </a:r>
            <a:r>
              <a:rPr lang="tr-TR" sz="1800">
                <a:solidFill>
                  <a:schemeClr val="tx2"/>
                </a:solidFill>
              </a:rPr>
              <a:t> Ne kadar büyük bir bahçe istiyorsunuz?</a:t>
            </a:r>
          </a:p>
          <a:p>
            <a:pPr>
              <a:buFont typeface="Arial" panose="020B0604020202020204" pitchFamily="34" charset="0"/>
              <a:buChar char="•"/>
            </a:pPr>
            <a:r>
              <a:rPr lang="tr-TR" sz="1800" b="1">
                <a:solidFill>
                  <a:schemeClr val="tx2"/>
                </a:solidFill>
              </a:rPr>
              <a:t>Evinizin değeri:</a:t>
            </a:r>
            <a:r>
              <a:rPr lang="tr-TR" sz="1800">
                <a:solidFill>
                  <a:schemeClr val="tx2"/>
                </a:solidFill>
              </a:rPr>
              <a:t> Ne kadarlık bir bütçeyle ev satın almak istiyorsunuz?</a:t>
            </a:r>
          </a:p>
          <a:p>
            <a:endParaRPr lang="tr-TR" sz="1800">
              <a:solidFill>
                <a:schemeClr val="tx2"/>
              </a:solidFill>
            </a:endParaRPr>
          </a:p>
        </p:txBody>
      </p:sp>
    </p:spTree>
    <p:extLst>
      <p:ext uri="{BB962C8B-B14F-4D97-AF65-F5344CB8AC3E}">
        <p14:creationId xmlns:p14="http://schemas.microsoft.com/office/powerpoint/2010/main" val="297839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B12DDBAB-0374-4507-A4F0-0D8F09AC9941}"/>
              </a:ext>
            </a:extLst>
          </p:cNvPr>
          <p:cNvSpPr>
            <a:spLocks noGrp="1"/>
          </p:cNvSpPr>
          <p:nvPr>
            <p:ph type="title"/>
          </p:nvPr>
        </p:nvSpPr>
        <p:spPr>
          <a:xfrm>
            <a:off x="640080" y="1243013"/>
            <a:ext cx="3855720" cy="4371974"/>
          </a:xfrm>
        </p:spPr>
        <p:txBody>
          <a:bodyPr>
            <a:normAutofit/>
          </a:bodyPr>
          <a:lstStyle/>
          <a:p>
            <a:r>
              <a:rPr lang="tr-TR" sz="3600" b="1">
                <a:solidFill>
                  <a:schemeClr val="tx2"/>
                </a:solidFill>
              </a:rPr>
              <a:t>2. Ulaşılabilirlik:</a:t>
            </a:r>
            <a:endParaRPr lang="tr-TR" sz="3600">
              <a:solidFill>
                <a:schemeClr val="tx2"/>
              </a:solidFill>
            </a:endParaRPr>
          </a:p>
        </p:txBody>
      </p:sp>
      <p:sp>
        <p:nvSpPr>
          <p:cNvPr id="3" name="İçerik Yer Tutucusu 2">
            <a:extLst>
              <a:ext uri="{FF2B5EF4-FFF2-40B4-BE49-F238E27FC236}">
                <a16:creationId xmlns:a16="http://schemas.microsoft.com/office/drawing/2014/main" id="{E82DB778-7029-4CCD-CD46-7BC4B8E16AB6}"/>
              </a:ext>
            </a:extLst>
          </p:cNvPr>
          <p:cNvSpPr>
            <a:spLocks noGrp="1"/>
          </p:cNvSpPr>
          <p:nvPr>
            <p:ph idx="1"/>
          </p:nvPr>
        </p:nvSpPr>
        <p:spPr>
          <a:xfrm>
            <a:off x="6172200" y="804672"/>
            <a:ext cx="5221224" cy="5230368"/>
          </a:xfrm>
        </p:spPr>
        <p:txBody>
          <a:bodyPr anchor="ctr">
            <a:normAutofit/>
          </a:bodyPr>
          <a:lstStyle/>
          <a:p>
            <a:r>
              <a:rPr lang="tr-TR" sz="1800">
                <a:solidFill>
                  <a:schemeClr val="tx2"/>
                </a:solidFill>
              </a:rPr>
              <a:t>Hedefinizi </a:t>
            </a:r>
            <a:r>
              <a:rPr lang="tr-TR" sz="1800" b="1">
                <a:solidFill>
                  <a:schemeClr val="tx2"/>
                </a:solidFill>
              </a:rPr>
              <a:t>daha ulaşılabilir</a:t>
            </a:r>
            <a:r>
              <a:rPr lang="tr-TR" sz="1800">
                <a:solidFill>
                  <a:schemeClr val="tx2"/>
                </a:solidFill>
              </a:rPr>
              <a:t> hale getirmek için </a:t>
            </a:r>
            <a:r>
              <a:rPr lang="tr-TR" sz="1800" b="1">
                <a:solidFill>
                  <a:schemeClr val="tx2"/>
                </a:solidFill>
              </a:rPr>
              <a:t>birkaç aşamaya bölebilirsiniz.</a:t>
            </a:r>
            <a:r>
              <a:rPr lang="tr-TR" sz="1800">
                <a:solidFill>
                  <a:schemeClr val="tx2"/>
                </a:solidFill>
              </a:rPr>
              <a:t> Örneğin:</a:t>
            </a:r>
          </a:p>
          <a:p>
            <a:pPr>
              <a:buFont typeface="Arial" panose="020B0604020202020204" pitchFamily="34" charset="0"/>
              <a:buChar char="•"/>
            </a:pPr>
            <a:r>
              <a:rPr lang="tr-TR" sz="1800" b="1">
                <a:solidFill>
                  <a:schemeClr val="tx2"/>
                </a:solidFill>
              </a:rPr>
              <a:t>Aşama 1:</a:t>
            </a:r>
            <a:r>
              <a:rPr lang="tr-TR" sz="1800">
                <a:solidFill>
                  <a:schemeClr val="tx2"/>
                </a:solidFill>
              </a:rPr>
              <a:t> 2025 yılına kadar X tutarında para biriktirmek.</a:t>
            </a:r>
          </a:p>
          <a:p>
            <a:pPr>
              <a:buFont typeface="Arial" panose="020B0604020202020204" pitchFamily="34" charset="0"/>
              <a:buChar char="•"/>
            </a:pPr>
            <a:r>
              <a:rPr lang="tr-TR" sz="1800" b="1">
                <a:solidFill>
                  <a:schemeClr val="tx2"/>
                </a:solidFill>
              </a:rPr>
              <a:t>Aşama 2:</a:t>
            </a:r>
            <a:r>
              <a:rPr lang="tr-TR" sz="1800">
                <a:solidFill>
                  <a:schemeClr val="tx2"/>
                </a:solidFill>
              </a:rPr>
              <a:t> 2030 yılına kadar Y tutarında kredi almak.</a:t>
            </a:r>
          </a:p>
          <a:p>
            <a:pPr>
              <a:buFont typeface="Arial" panose="020B0604020202020204" pitchFamily="34" charset="0"/>
              <a:buChar char="•"/>
            </a:pPr>
            <a:r>
              <a:rPr lang="tr-TR" sz="1800" b="1">
                <a:solidFill>
                  <a:schemeClr val="tx2"/>
                </a:solidFill>
              </a:rPr>
              <a:t>Aşama 3:</a:t>
            </a:r>
            <a:r>
              <a:rPr lang="tr-TR" sz="1800">
                <a:solidFill>
                  <a:schemeClr val="tx2"/>
                </a:solidFill>
              </a:rPr>
              <a:t> 2035 yılına kadar ev arsa veya arazi bulmak.</a:t>
            </a:r>
          </a:p>
          <a:p>
            <a:pPr>
              <a:buFont typeface="Arial" panose="020B0604020202020204" pitchFamily="34" charset="0"/>
              <a:buChar char="•"/>
            </a:pPr>
            <a:r>
              <a:rPr lang="tr-TR" sz="1800" b="1">
                <a:solidFill>
                  <a:schemeClr val="tx2"/>
                </a:solidFill>
              </a:rPr>
              <a:t>Aşama 4:</a:t>
            </a:r>
            <a:r>
              <a:rPr lang="tr-TR" sz="1800">
                <a:solidFill>
                  <a:schemeClr val="tx2"/>
                </a:solidFill>
              </a:rPr>
              <a:t> 2040 yılına kadar evi inşa etmek veya satın almak.</a:t>
            </a:r>
          </a:p>
          <a:p>
            <a:endParaRPr lang="tr-TR" sz="1800">
              <a:solidFill>
                <a:schemeClr val="tx2"/>
              </a:solidFill>
            </a:endParaRPr>
          </a:p>
        </p:txBody>
      </p:sp>
    </p:spTree>
    <p:extLst>
      <p:ext uri="{BB962C8B-B14F-4D97-AF65-F5344CB8AC3E}">
        <p14:creationId xmlns:p14="http://schemas.microsoft.com/office/powerpoint/2010/main" val="413839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1647E47F-5814-7AD7-EB48-6B4423A1AC95}"/>
              </a:ext>
            </a:extLst>
          </p:cNvPr>
          <p:cNvSpPr>
            <a:spLocks noGrp="1"/>
          </p:cNvSpPr>
          <p:nvPr>
            <p:ph type="title"/>
          </p:nvPr>
        </p:nvSpPr>
        <p:spPr>
          <a:xfrm>
            <a:off x="640080" y="1243013"/>
            <a:ext cx="3855720" cy="4371974"/>
          </a:xfrm>
        </p:spPr>
        <p:txBody>
          <a:bodyPr>
            <a:normAutofit/>
          </a:bodyPr>
          <a:lstStyle/>
          <a:p>
            <a:r>
              <a:rPr lang="tr-TR" sz="3600" b="1">
                <a:solidFill>
                  <a:schemeClr val="tx2"/>
                </a:solidFill>
              </a:rPr>
              <a:t>3. Belirlilik:</a:t>
            </a:r>
            <a:endParaRPr lang="tr-TR" sz="3600">
              <a:solidFill>
                <a:schemeClr val="tx2"/>
              </a:solidFill>
            </a:endParaRPr>
          </a:p>
        </p:txBody>
      </p:sp>
      <p:sp>
        <p:nvSpPr>
          <p:cNvPr id="3" name="İçerik Yer Tutucusu 2">
            <a:extLst>
              <a:ext uri="{FF2B5EF4-FFF2-40B4-BE49-F238E27FC236}">
                <a16:creationId xmlns:a16="http://schemas.microsoft.com/office/drawing/2014/main" id="{D901E010-5994-8562-F5F2-4B521D39AA47}"/>
              </a:ext>
            </a:extLst>
          </p:cNvPr>
          <p:cNvSpPr>
            <a:spLocks noGrp="1"/>
          </p:cNvSpPr>
          <p:nvPr>
            <p:ph idx="1"/>
          </p:nvPr>
        </p:nvSpPr>
        <p:spPr>
          <a:xfrm>
            <a:off x="6172200" y="804672"/>
            <a:ext cx="5221224" cy="5230368"/>
          </a:xfrm>
        </p:spPr>
        <p:txBody>
          <a:bodyPr anchor="ctr">
            <a:normAutofit/>
          </a:bodyPr>
          <a:lstStyle/>
          <a:p>
            <a:r>
              <a:rPr lang="tr-TR" sz="1800">
                <a:solidFill>
                  <a:schemeClr val="tx2"/>
                </a:solidFill>
              </a:rPr>
              <a:t>Hedefinizi </a:t>
            </a:r>
            <a:r>
              <a:rPr lang="tr-TR" sz="1800" b="1">
                <a:solidFill>
                  <a:schemeClr val="tx2"/>
                </a:solidFill>
              </a:rPr>
              <a:t>daha belirgin hale getirmek için</a:t>
            </a:r>
            <a:r>
              <a:rPr lang="tr-TR" sz="1800">
                <a:solidFill>
                  <a:schemeClr val="tx2"/>
                </a:solidFill>
              </a:rPr>
              <a:t> </a:t>
            </a:r>
            <a:r>
              <a:rPr lang="tr-TR" sz="1800" b="1">
                <a:solidFill>
                  <a:schemeClr val="tx2"/>
                </a:solidFill>
              </a:rPr>
              <a:t>evinizin konumu</a:t>
            </a:r>
            <a:r>
              <a:rPr lang="tr-TR" sz="1800">
                <a:solidFill>
                  <a:schemeClr val="tx2"/>
                </a:solidFill>
              </a:rPr>
              <a:t> hakkında da bilgi verebilirsiniz. Örneğin:</a:t>
            </a:r>
          </a:p>
          <a:p>
            <a:pPr>
              <a:buFont typeface="Arial" panose="020B0604020202020204" pitchFamily="34" charset="0"/>
              <a:buChar char="•"/>
            </a:pPr>
            <a:r>
              <a:rPr lang="tr-TR" sz="1800">
                <a:solidFill>
                  <a:schemeClr val="tx2"/>
                </a:solidFill>
              </a:rPr>
              <a:t>Hangi şehirde veya bölgede ev sahibi olmak istiyorsunuz?</a:t>
            </a:r>
          </a:p>
          <a:p>
            <a:pPr>
              <a:buFont typeface="Arial" panose="020B0604020202020204" pitchFamily="34" charset="0"/>
              <a:buChar char="•"/>
            </a:pPr>
            <a:r>
              <a:rPr lang="tr-TR" sz="1800">
                <a:solidFill>
                  <a:schemeClr val="tx2"/>
                </a:solidFill>
              </a:rPr>
              <a:t>Evinizin deniz kenarına olan uzaklığı ne kadar olmalı?</a:t>
            </a:r>
          </a:p>
          <a:p>
            <a:pPr>
              <a:buFont typeface="Arial" panose="020B0604020202020204" pitchFamily="34" charset="0"/>
              <a:buChar char="•"/>
            </a:pPr>
            <a:r>
              <a:rPr lang="tr-TR" sz="1800">
                <a:solidFill>
                  <a:schemeClr val="tx2"/>
                </a:solidFill>
              </a:rPr>
              <a:t>Evinizin etrafında ne tür imkanlar olmasını istiyorsunuz?</a:t>
            </a:r>
          </a:p>
          <a:p>
            <a:endParaRPr lang="tr-TR" sz="1800">
              <a:solidFill>
                <a:schemeClr val="tx2"/>
              </a:solidFill>
            </a:endParaRPr>
          </a:p>
        </p:txBody>
      </p:sp>
    </p:spTree>
    <p:extLst>
      <p:ext uri="{BB962C8B-B14F-4D97-AF65-F5344CB8AC3E}">
        <p14:creationId xmlns:p14="http://schemas.microsoft.com/office/powerpoint/2010/main" val="44650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7C53182-67C5-CC40-82CA-44B2B286C6E1}"/>
              </a:ext>
            </a:extLst>
          </p:cNvPr>
          <p:cNvSpPr>
            <a:spLocks noGrp="1"/>
          </p:cNvSpPr>
          <p:nvPr>
            <p:ph type="title"/>
          </p:nvPr>
        </p:nvSpPr>
        <p:spPr>
          <a:xfrm>
            <a:off x="3033466" y="991261"/>
            <a:ext cx="5754696" cy="1837349"/>
          </a:xfrm>
        </p:spPr>
        <p:txBody>
          <a:bodyPr anchor="b">
            <a:normAutofit/>
          </a:bodyPr>
          <a:lstStyle/>
          <a:p>
            <a:pPr algn="ctr"/>
            <a:r>
              <a:rPr lang="tr-TR" sz="3600" b="1">
                <a:solidFill>
                  <a:schemeClr val="tx2"/>
                </a:solidFill>
              </a:rPr>
              <a:t>4. Zaman Planı:</a:t>
            </a:r>
            <a:endParaRPr lang="tr-TR" sz="3600">
              <a:solidFill>
                <a:schemeClr val="tx2"/>
              </a:solidFill>
            </a:endParaRP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0A41C5F1-8AFC-822B-53ED-1B0D26FEE72E}"/>
              </a:ext>
            </a:extLst>
          </p:cNvPr>
          <p:cNvSpPr>
            <a:spLocks noGrp="1"/>
          </p:cNvSpPr>
          <p:nvPr>
            <p:ph idx="1"/>
          </p:nvPr>
        </p:nvSpPr>
        <p:spPr>
          <a:xfrm>
            <a:off x="3055954" y="2979336"/>
            <a:ext cx="5709721" cy="2430864"/>
          </a:xfrm>
        </p:spPr>
        <p:txBody>
          <a:bodyPr anchor="t">
            <a:normAutofit/>
          </a:bodyPr>
          <a:lstStyle/>
          <a:p>
            <a:r>
              <a:rPr lang="tr-TR" sz="2000">
                <a:solidFill>
                  <a:schemeClr val="tx2"/>
                </a:solidFill>
              </a:rPr>
              <a:t>Hedefinizi </a:t>
            </a:r>
            <a:r>
              <a:rPr lang="tr-TR" sz="2000" b="1">
                <a:solidFill>
                  <a:schemeClr val="tx2"/>
                </a:solidFill>
              </a:rPr>
              <a:t>daha somut hale getirmek için</a:t>
            </a:r>
            <a:r>
              <a:rPr lang="tr-TR" sz="2000">
                <a:solidFill>
                  <a:schemeClr val="tx2"/>
                </a:solidFill>
              </a:rPr>
              <a:t> </a:t>
            </a:r>
            <a:r>
              <a:rPr lang="tr-TR" sz="2000" b="1">
                <a:solidFill>
                  <a:schemeClr val="tx2"/>
                </a:solidFill>
              </a:rPr>
              <a:t>bir zaman çizelgesi</a:t>
            </a:r>
            <a:r>
              <a:rPr lang="tr-TR" sz="2000">
                <a:solidFill>
                  <a:schemeClr val="tx2"/>
                </a:solidFill>
              </a:rPr>
              <a:t> oluşturabilirsiniz. Örneğin:</a:t>
            </a:r>
          </a:p>
          <a:p>
            <a:pPr>
              <a:buFont typeface="Arial" panose="020B0604020202020204" pitchFamily="34" charset="0"/>
              <a:buChar char="•"/>
            </a:pPr>
            <a:r>
              <a:rPr lang="tr-TR" sz="2000">
                <a:solidFill>
                  <a:schemeClr val="tx2"/>
                </a:solidFill>
              </a:rPr>
              <a:t>Ne zaman ev arsa veya arazi bulmaya başlayacaksınız?</a:t>
            </a:r>
          </a:p>
          <a:p>
            <a:pPr>
              <a:buFont typeface="Arial" panose="020B0604020202020204" pitchFamily="34" charset="0"/>
              <a:buChar char="•"/>
            </a:pPr>
            <a:r>
              <a:rPr lang="tr-TR" sz="2000">
                <a:solidFill>
                  <a:schemeClr val="tx2"/>
                </a:solidFill>
              </a:rPr>
              <a:t>Ne zaman inşaata başlamayı planlıyorsunuz?</a:t>
            </a:r>
          </a:p>
          <a:p>
            <a:pPr>
              <a:buFont typeface="Arial" panose="020B0604020202020204" pitchFamily="34" charset="0"/>
              <a:buChar char="•"/>
            </a:pPr>
            <a:r>
              <a:rPr lang="tr-TR" sz="2000">
                <a:solidFill>
                  <a:schemeClr val="tx2"/>
                </a:solidFill>
              </a:rPr>
              <a:t>Ne zaman taşınmayı planlıyorsunuz?</a:t>
            </a:r>
          </a:p>
          <a:p>
            <a:endParaRPr lang="tr-TR" sz="2000">
              <a:solidFill>
                <a:schemeClr val="tx2"/>
              </a:solidFill>
            </a:endParaRPr>
          </a:p>
        </p:txBody>
      </p:sp>
    </p:spTree>
    <p:extLst>
      <p:ext uri="{BB962C8B-B14F-4D97-AF65-F5344CB8AC3E}">
        <p14:creationId xmlns:p14="http://schemas.microsoft.com/office/powerpoint/2010/main" val="16689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F64A245D-30AA-8759-98A7-69823BE930C2}"/>
              </a:ext>
            </a:extLst>
          </p:cNvPr>
          <p:cNvSpPr>
            <a:spLocks noGrp="1"/>
          </p:cNvSpPr>
          <p:nvPr>
            <p:ph type="title"/>
          </p:nvPr>
        </p:nvSpPr>
        <p:spPr>
          <a:xfrm>
            <a:off x="804672" y="1401859"/>
            <a:ext cx="4130185" cy="4054282"/>
          </a:xfrm>
        </p:spPr>
        <p:txBody>
          <a:bodyPr>
            <a:normAutofit/>
          </a:bodyPr>
          <a:lstStyle/>
          <a:p>
            <a:r>
              <a:rPr lang="tr-TR" sz="3600" b="1">
                <a:solidFill>
                  <a:schemeClr val="tx2"/>
                </a:solidFill>
              </a:rPr>
              <a:t>Hedefinizin güncellenmiş hali:</a:t>
            </a:r>
            <a:br>
              <a:rPr lang="tr-TR" sz="3600">
                <a:solidFill>
                  <a:schemeClr val="tx2"/>
                </a:solidFill>
              </a:rPr>
            </a:br>
            <a:endParaRPr lang="tr-TR" sz="3600">
              <a:solidFill>
                <a:schemeClr val="tx2"/>
              </a:solidFill>
            </a:endParaRP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İçerik Yer Tutucusu 2">
            <a:extLst>
              <a:ext uri="{FF2B5EF4-FFF2-40B4-BE49-F238E27FC236}">
                <a16:creationId xmlns:a16="http://schemas.microsoft.com/office/drawing/2014/main" id="{7F4A3B17-4E80-2814-B8FE-EC605831A61A}"/>
              </a:ext>
            </a:extLst>
          </p:cNvPr>
          <p:cNvSpPr>
            <a:spLocks noGrp="1"/>
          </p:cNvSpPr>
          <p:nvPr>
            <p:ph idx="1"/>
          </p:nvPr>
        </p:nvSpPr>
        <p:spPr>
          <a:xfrm>
            <a:off x="5257800" y="1553134"/>
            <a:ext cx="6128539" cy="3751732"/>
          </a:xfrm>
        </p:spPr>
        <p:txBody>
          <a:bodyPr anchor="ctr">
            <a:normAutofit/>
          </a:bodyPr>
          <a:lstStyle/>
          <a:p>
            <a:r>
              <a:rPr lang="tr-TR" sz="1800" b="1">
                <a:solidFill>
                  <a:schemeClr val="tx2"/>
                </a:solidFill>
              </a:rPr>
              <a:t>"2040 yılına kadar, [şehir veya bölge] şehrinde deniz kenarına [metre] uzaklıkta, [metrekare] büyüklüğünde, [havuz boyutu] havuzlu ve [bahçe büyüklüğü] bahçeli bir ev sahibi olmak."</a:t>
            </a:r>
            <a:endParaRPr lang="tr-TR" sz="1800">
              <a:solidFill>
                <a:schemeClr val="tx2"/>
              </a:solidFill>
            </a:endParaRPr>
          </a:p>
          <a:p>
            <a:r>
              <a:rPr lang="tr-TR" sz="1800" b="1">
                <a:solidFill>
                  <a:schemeClr val="tx2"/>
                </a:solidFill>
              </a:rPr>
              <a:t>Hedefinize ulaşmak için:</a:t>
            </a:r>
            <a:endParaRPr lang="tr-TR" sz="1800">
              <a:solidFill>
                <a:schemeClr val="tx2"/>
              </a:solidFill>
            </a:endParaRPr>
          </a:p>
          <a:p>
            <a:pPr>
              <a:buFont typeface="Arial" panose="020B0604020202020204" pitchFamily="34" charset="0"/>
              <a:buChar char="•"/>
            </a:pPr>
            <a:r>
              <a:rPr lang="tr-TR" sz="1800" b="1">
                <a:solidFill>
                  <a:schemeClr val="tx2"/>
                </a:solidFill>
              </a:rPr>
              <a:t>Bütçenizi planlayın ve tasarruf etmeye başlayın.</a:t>
            </a:r>
            <a:endParaRPr lang="tr-TR" sz="1800">
              <a:solidFill>
                <a:schemeClr val="tx2"/>
              </a:solidFill>
            </a:endParaRPr>
          </a:p>
          <a:p>
            <a:pPr>
              <a:buFont typeface="Arial" panose="020B0604020202020204" pitchFamily="34" charset="0"/>
              <a:buChar char="•"/>
            </a:pPr>
            <a:r>
              <a:rPr lang="tr-TR" sz="1800" b="1">
                <a:solidFill>
                  <a:schemeClr val="tx2"/>
                </a:solidFill>
              </a:rPr>
              <a:t>Kredi seçeneklerini araştırın.</a:t>
            </a:r>
            <a:endParaRPr lang="tr-TR" sz="1800">
              <a:solidFill>
                <a:schemeClr val="tx2"/>
              </a:solidFill>
            </a:endParaRPr>
          </a:p>
          <a:p>
            <a:pPr>
              <a:buFont typeface="Arial" panose="020B0604020202020204" pitchFamily="34" charset="0"/>
              <a:buChar char="•"/>
            </a:pPr>
            <a:r>
              <a:rPr lang="tr-TR" sz="1800" b="1">
                <a:solidFill>
                  <a:schemeClr val="tx2"/>
                </a:solidFill>
              </a:rPr>
              <a:t>Ev arsa veya arazi araştırın.</a:t>
            </a:r>
            <a:endParaRPr lang="tr-TR" sz="1800">
              <a:solidFill>
                <a:schemeClr val="tx2"/>
              </a:solidFill>
            </a:endParaRPr>
          </a:p>
          <a:p>
            <a:pPr>
              <a:buFont typeface="Arial" panose="020B0604020202020204" pitchFamily="34" charset="0"/>
              <a:buChar char="•"/>
            </a:pPr>
            <a:r>
              <a:rPr lang="tr-TR" sz="1800" b="1">
                <a:solidFill>
                  <a:schemeClr val="tx2"/>
                </a:solidFill>
              </a:rPr>
              <a:t>Bir müteahhit veya emlakçı ile görüşün.</a:t>
            </a:r>
            <a:endParaRPr lang="tr-TR" sz="1800">
              <a:solidFill>
                <a:schemeClr val="tx2"/>
              </a:solidFill>
            </a:endParaRPr>
          </a:p>
          <a:p>
            <a:pPr>
              <a:buFont typeface="Arial" panose="020B0604020202020204" pitchFamily="34" charset="0"/>
              <a:buChar char="•"/>
            </a:pPr>
            <a:r>
              <a:rPr lang="tr-TR" sz="1800" b="1">
                <a:solidFill>
                  <a:schemeClr val="tx2"/>
                </a:solidFill>
              </a:rPr>
              <a:t>İnşaat sürecini planlayın.</a:t>
            </a:r>
            <a:endParaRPr lang="tr-TR" sz="1800">
              <a:solidFill>
                <a:schemeClr val="tx2"/>
              </a:solidFill>
            </a:endParaRPr>
          </a:p>
          <a:p>
            <a:pPr>
              <a:buFont typeface="Arial" panose="020B0604020202020204" pitchFamily="34" charset="0"/>
              <a:buChar char="•"/>
            </a:pPr>
            <a:r>
              <a:rPr lang="tr-TR" sz="1800" b="1">
                <a:solidFill>
                  <a:schemeClr val="tx2"/>
                </a:solidFill>
              </a:rPr>
              <a:t>Taşınmayı planlayın.</a:t>
            </a:r>
            <a:endParaRPr lang="tr-TR" sz="1800">
              <a:solidFill>
                <a:schemeClr val="tx2"/>
              </a:solidFill>
            </a:endParaRPr>
          </a:p>
          <a:p>
            <a:endParaRPr lang="tr-TR" sz="1800">
              <a:solidFill>
                <a:schemeClr val="tx2"/>
              </a:solidFill>
            </a:endParaRP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037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4" name="Rectangle 11273">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6" name="Rectangle 1127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Title 1">
            <a:extLst>
              <a:ext uri="{FF2B5EF4-FFF2-40B4-BE49-F238E27FC236}">
                <a16:creationId xmlns:a16="http://schemas.microsoft.com/office/drawing/2014/main" id="{EE550EA7-0D82-FBE6-C53B-B5DAE197157C}"/>
              </a:ext>
            </a:extLst>
          </p:cNvPr>
          <p:cNvSpPr>
            <a:spLocks noGrp="1"/>
          </p:cNvSpPr>
          <p:nvPr>
            <p:ph type="title"/>
          </p:nvPr>
        </p:nvSpPr>
        <p:spPr>
          <a:xfrm>
            <a:off x="1179576" y="1261423"/>
            <a:ext cx="9829800" cy="1325880"/>
          </a:xfrm>
        </p:spPr>
        <p:txBody>
          <a:bodyPr anchor="b">
            <a:normAutofit/>
          </a:bodyPr>
          <a:lstStyle/>
          <a:p>
            <a:pPr algn="ctr"/>
            <a:r>
              <a:rPr lang="tr-TR" altLang="tr-TR" sz="6600">
                <a:solidFill>
                  <a:schemeClr val="tx2"/>
                </a:solidFill>
              </a:rPr>
              <a:t>Hedef Koyma</a:t>
            </a:r>
            <a:endParaRPr lang="en-US" altLang="tr-TR" sz="6600">
              <a:solidFill>
                <a:schemeClr val="tx2"/>
              </a:solidFill>
            </a:endParaRPr>
          </a:p>
        </p:txBody>
      </p:sp>
      <p:grpSp>
        <p:nvGrpSpPr>
          <p:cNvPr id="11278" name="Group 11277">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1279" name="Freeform: Shape 11278">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0" name="Freeform: Shape 11279">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91" name="Freeform: Shape 11280">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92" name="Freeform: Shape 11281">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67" name="Content Placeholder 2">
            <a:extLst>
              <a:ext uri="{FF2B5EF4-FFF2-40B4-BE49-F238E27FC236}">
                <a16:creationId xmlns:a16="http://schemas.microsoft.com/office/drawing/2014/main" id="{0E13338A-0648-C14A-9168-D7A78969E416}"/>
              </a:ext>
            </a:extLst>
          </p:cNvPr>
          <p:cNvSpPr>
            <a:spLocks noGrp="1"/>
          </p:cNvSpPr>
          <p:nvPr>
            <p:ph idx="1"/>
          </p:nvPr>
        </p:nvSpPr>
        <p:spPr>
          <a:xfrm>
            <a:off x="804672" y="2827419"/>
            <a:ext cx="5126896" cy="3227626"/>
          </a:xfrm>
        </p:spPr>
        <p:txBody>
          <a:bodyPr anchor="ctr">
            <a:normAutofit/>
          </a:bodyPr>
          <a:lstStyle/>
          <a:p>
            <a:r>
              <a:rPr lang="tr-TR" altLang="tr-TR" sz="1500">
                <a:solidFill>
                  <a:schemeClr val="tx2"/>
                </a:solidFill>
              </a:rPr>
              <a:t>Hayattaki amaçlarınızı belirleyin</a:t>
            </a:r>
          </a:p>
          <a:p>
            <a:endParaRPr lang="tr-TR" altLang="tr-TR" sz="1500">
              <a:solidFill>
                <a:schemeClr val="tx2"/>
              </a:solidFill>
            </a:endParaRPr>
          </a:p>
          <a:p>
            <a:r>
              <a:rPr lang="tr-TR" altLang="tr-TR" sz="1500">
                <a:solidFill>
                  <a:schemeClr val="tx2"/>
                </a:solidFill>
              </a:rPr>
              <a:t>Daha kısa vadeli hedeflerinizi belirleyin</a:t>
            </a:r>
          </a:p>
          <a:p>
            <a:endParaRPr lang="tr-TR" altLang="tr-TR" sz="1500">
              <a:solidFill>
                <a:schemeClr val="tx2"/>
              </a:solidFill>
            </a:endParaRPr>
          </a:p>
          <a:p>
            <a:r>
              <a:rPr lang="tr-TR" altLang="tr-TR" sz="1500">
                <a:solidFill>
                  <a:schemeClr val="tx2"/>
                </a:solidFill>
              </a:rPr>
              <a:t>Kısa vadeli hedefler için yapılacaklar listesi oluşturun</a:t>
            </a:r>
          </a:p>
          <a:p>
            <a:endParaRPr lang="tr-TR" altLang="tr-TR" sz="1500">
              <a:solidFill>
                <a:schemeClr val="tx2"/>
              </a:solidFill>
            </a:endParaRPr>
          </a:p>
          <a:p>
            <a:r>
              <a:rPr lang="tr-TR" altLang="tr-TR" sz="1500">
                <a:solidFill>
                  <a:schemeClr val="tx2"/>
                </a:solidFill>
              </a:rPr>
              <a:t>Listenizi ara ara gözden geçirip güncelleyin</a:t>
            </a:r>
          </a:p>
          <a:p>
            <a:endParaRPr lang="tr-TR" altLang="tr-TR" sz="1500">
              <a:solidFill>
                <a:schemeClr val="tx2"/>
              </a:solidFill>
            </a:endParaRPr>
          </a:p>
          <a:p>
            <a:r>
              <a:rPr lang="tr-TR" altLang="tr-TR" sz="1500">
                <a:solidFill>
                  <a:schemeClr val="tx2"/>
                </a:solidFill>
              </a:rPr>
              <a:t>Başarılarınızı ödüllendirin</a:t>
            </a:r>
          </a:p>
          <a:p>
            <a:endParaRPr lang="tr-TR" altLang="tr-TR" sz="1500">
              <a:solidFill>
                <a:schemeClr val="tx2"/>
              </a:solidFill>
            </a:endParaRPr>
          </a:p>
          <a:p>
            <a:endParaRPr lang="en-US" altLang="tr-TR" sz="1500">
              <a:solidFill>
                <a:schemeClr val="tx2"/>
              </a:solidFill>
            </a:endParaRPr>
          </a:p>
        </p:txBody>
      </p:sp>
      <p:grpSp>
        <p:nvGrpSpPr>
          <p:cNvPr id="11293" name="Group 11283">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11294" name="Freeform: Shape 11284">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5" name="Freeform: Shape 11285">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6" name="Freeform: Shape 11286">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1297" name="Freeform: Shape 11287">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271" name="Graphic 11270" descr="Onay işareti">
            <a:extLst>
              <a:ext uri="{FF2B5EF4-FFF2-40B4-BE49-F238E27FC236}">
                <a16:creationId xmlns:a16="http://schemas.microsoft.com/office/drawing/2014/main" id="{16950E57-78A2-D28F-8912-60A7997A56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8058" y="2837712"/>
            <a:ext cx="3217333" cy="32173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7" name="Rectangle 12296">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Title 1">
            <a:extLst>
              <a:ext uri="{FF2B5EF4-FFF2-40B4-BE49-F238E27FC236}">
                <a16:creationId xmlns:a16="http://schemas.microsoft.com/office/drawing/2014/main" id="{7EE47CA5-9524-9B34-6AA9-33679C4205AC}"/>
              </a:ext>
            </a:extLst>
          </p:cNvPr>
          <p:cNvSpPr>
            <a:spLocks noGrp="1"/>
          </p:cNvSpPr>
          <p:nvPr>
            <p:ph type="title"/>
          </p:nvPr>
        </p:nvSpPr>
        <p:spPr>
          <a:xfrm>
            <a:off x="645065" y="1097280"/>
            <a:ext cx="3796306" cy="4666207"/>
          </a:xfrm>
        </p:spPr>
        <p:txBody>
          <a:bodyPr anchor="ctr">
            <a:normAutofit/>
          </a:bodyPr>
          <a:lstStyle/>
          <a:p>
            <a:r>
              <a:rPr lang="tr-TR" altLang="tr-TR" sz="4800"/>
              <a:t>Geriye Doğru Hedef Koyma</a:t>
            </a:r>
            <a:endParaRPr lang="en-US" altLang="tr-TR" sz="4800"/>
          </a:p>
        </p:txBody>
      </p:sp>
      <p:grpSp>
        <p:nvGrpSpPr>
          <p:cNvPr id="12299" name="Group 12298">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300" name="Rectangle 12299">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03" name="Rectangle 1230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293" name="Content Placeholder 2">
            <a:extLst>
              <a:ext uri="{FF2B5EF4-FFF2-40B4-BE49-F238E27FC236}">
                <a16:creationId xmlns:a16="http://schemas.microsoft.com/office/drawing/2014/main" id="{C3111630-D574-EE8F-BB9B-16055F024446}"/>
              </a:ext>
            </a:extLst>
          </p:cNvPr>
          <p:cNvGraphicFramePr>
            <a:graphicFrameLocks noGrp="1"/>
          </p:cNvGraphicFramePr>
          <p:nvPr>
            <p:ph idx="1"/>
            <p:extLst>
              <p:ext uri="{D42A27DB-BD31-4B8C-83A1-F6EECF244321}">
                <p14:modId xmlns:p14="http://schemas.microsoft.com/office/powerpoint/2010/main" val="2473145895"/>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3" name="Group 133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324" name="Rectangle 133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6" name="Rectangle 133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28" name="Rectangle 133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3">
            <a:extLst>
              <a:ext uri="{FF2B5EF4-FFF2-40B4-BE49-F238E27FC236}">
                <a16:creationId xmlns:a16="http://schemas.microsoft.com/office/drawing/2014/main" id="{A61A6E65-D44E-6A2A-321A-50532B5D0B82}"/>
              </a:ext>
            </a:extLst>
          </p:cNvPr>
          <p:cNvSpPr>
            <a:spLocks noGrp="1" noChangeArrowheads="1"/>
          </p:cNvSpPr>
          <p:nvPr>
            <p:ph type="body" idx="1"/>
          </p:nvPr>
        </p:nvSpPr>
        <p:spPr>
          <a:xfrm>
            <a:off x="980598" y="608402"/>
            <a:ext cx="5332149" cy="1253056"/>
          </a:xfrm>
        </p:spPr>
        <p:txBody>
          <a:bodyPr anchor="ctr">
            <a:normAutofit/>
          </a:bodyPr>
          <a:lstStyle/>
          <a:p>
            <a:pPr algn="ctr" eaLnBrk="1" hangingPunct="1">
              <a:buFontTx/>
              <a:buNone/>
            </a:pPr>
            <a:r>
              <a:rPr lang="tr-TR" altLang="tr-TR" sz="2400" b="1"/>
              <a:t>ZAMAN YÖNETİMİ ALIŞKANLIKLARINIZ KİŞİLİK TARZINIZA PARALELDİR.</a:t>
            </a:r>
          </a:p>
        </p:txBody>
      </p:sp>
      <p:sp>
        <p:nvSpPr>
          <p:cNvPr id="13330" name="Rectangle 133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Graphic 13317" descr="Kronometre">
            <a:extLst>
              <a:ext uri="{FF2B5EF4-FFF2-40B4-BE49-F238E27FC236}">
                <a16:creationId xmlns:a16="http://schemas.microsoft.com/office/drawing/2014/main" id="{F6CDF4BD-9F5D-4E4E-A0DC-D29B6CF61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0493" y="1347516"/>
            <a:ext cx="4223252" cy="4223252"/>
          </a:xfrm>
          <a:prstGeom prst="rect">
            <a:avLst/>
          </a:prstGeom>
        </p:spPr>
      </p:pic>
      <p:cxnSp>
        <p:nvCxnSpPr>
          <p:cNvPr id="13332" name="Straight Connector 133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Metin kutusu 1">
            <a:extLst>
              <a:ext uri="{FF2B5EF4-FFF2-40B4-BE49-F238E27FC236}">
                <a16:creationId xmlns:a16="http://schemas.microsoft.com/office/drawing/2014/main" id="{090B7944-048D-0948-6FC1-E393437D88C3}"/>
              </a:ext>
            </a:extLst>
          </p:cNvPr>
          <p:cNvSpPr txBox="1"/>
          <p:nvPr/>
        </p:nvSpPr>
        <p:spPr>
          <a:xfrm>
            <a:off x="267838" y="2628900"/>
            <a:ext cx="7096348" cy="3785652"/>
          </a:xfrm>
          <a:prstGeom prst="rect">
            <a:avLst/>
          </a:prstGeom>
          <a:noFill/>
        </p:spPr>
        <p:txBody>
          <a:bodyPr wrap="square" rtlCol="0">
            <a:spAutoFit/>
          </a:bodyPr>
          <a:lstStyle/>
          <a:p>
            <a:pPr eaLnBrk="1" hangingPunct="1"/>
            <a:r>
              <a:rPr lang="tr-TR"/>
              <a:t>Kişilik tiplerimiz, zamanı nasıl değerlendirdiğimiz, önceliklendirdiğimiz ve görevleri nasıl tamamladığımız üzerinde önemli bir etkiye sahip olabilir.</a:t>
            </a:r>
          </a:p>
          <a:p>
            <a:r>
              <a:rPr lang="tr-TR" b="1"/>
              <a:t>Dört ana kişilik tipi ve zaman yönetimi eğilimleri şunlardır:</a:t>
            </a:r>
            <a:endParaRPr lang="tr-TR"/>
          </a:p>
          <a:p>
            <a:r>
              <a:rPr lang="tr-TR" sz="2400" b="1"/>
              <a:t>1. Analitik:</a:t>
            </a:r>
          </a:p>
          <a:p>
            <a:pPr>
              <a:buFont typeface="Arial" panose="020B0604020202020204" pitchFamily="34" charset="0"/>
              <a:buChar char="•"/>
            </a:pPr>
            <a:r>
              <a:rPr lang="tr-TR"/>
              <a:t>Mükemmelliyetçi ve organize olma eğilimindedirler.</a:t>
            </a:r>
          </a:p>
          <a:p>
            <a:pPr>
              <a:buFont typeface="Arial" panose="020B0604020202020204" pitchFamily="34" charset="0"/>
              <a:buChar char="•"/>
            </a:pPr>
            <a:r>
              <a:rPr lang="tr-TR"/>
              <a:t>Ayrıntılara dikkat ederler ve planlı bir şekilde çalışmayı tercih ederler.</a:t>
            </a:r>
          </a:p>
          <a:p>
            <a:pPr>
              <a:buFont typeface="Arial" panose="020B0604020202020204" pitchFamily="34" charset="0"/>
              <a:buChar char="•"/>
            </a:pPr>
            <a:r>
              <a:rPr lang="tr-TR"/>
              <a:t>Zamanlarını verimli kullanmaya odaklanırlar.</a:t>
            </a:r>
          </a:p>
          <a:p>
            <a:r>
              <a:rPr lang="tr-TR" b="1"/>
              <a:t>Örnek zaman yönetimi alışkanlıkları:</a:t>
            </a:r>
            <a:endParaRPr lang="tr-TR"/>
          </a:p>
          <a:p>
            <a:pPr>
              <a:buFont typeface="Arial" panose="020B0604020202020204" pitchFamily="34" charset="0"/>
              <a:buChar char="•"/>
            </a:pPr>
            <a:r>
              <a:rPr lang="tr-TR"/>
              <a:t>Görevleri küçük ve yönetilebilir adımlara ayırırlar.</a:t>
            </a:r>
          </a:p>
          <a:p>
            <a:pPr>
              <a:buFont typeface="Arial" panose="020B0604020202020204" pitchFamily="34" charset="0"/>
              <a:buChar char="•"/>
            </a:pPr>
            <a:r>
              <a:rPr lang="tr-TR"/>
              <a:t>Sıkı son tarihlere uymayı tercih ederler.</a:t>
            </a:r>
          </a:p>
          <a:p>
            <a:pPr>
              <a:buFont typeface="Arial" panose="020B0604020202020204" pitchFamily="34" charset="0"/>
              <a:buChar char="•"/>
            </a:pPr>
            <a:r>
              <a:rPr lang="tr-TR"/>
              <a:t>Görevlerini tamamlamadan önce her şeyi dikkatlice planlarlar.</a:t>
            </a:r>
          </a:p>
          <a:p>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3" name="Group 133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324" name="Rectangle 133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6" name="Rectangle 133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28" name="Rectangle 133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3">
            <a:extLst>
              <a:ext uri="{FF2B5EF4-FFF2-40B4-BE49-F238E27FC236}">
                <a16:creationId xmlns:a16="http://schemas.microsoft.com/office/drawing/2014/main" id="{A61A6E65-D44E-6A2A-321A-50532B5D0B82}"/>
              </a:ext>
            </a:extLst>
          </p:cNvPr>
          <p:cNvSpPr>
            <a:spLocks noGrp="1" noChangeArrowheads="1"/>
          </p:cNvSpPr>
          <p:nvPr>
            <p:ph type="body" idx="1"/>
          </p:nvPr>
        </p:nvSpPr>
        <p:spPr>
          <a:xfrm>
            <a:off x="1045029" y="2524721"/>
            <a:ext cx="4991629" cy="3677123"/>
          </a:xfrm>
        </p:spPr>
        <p:txBody>
          <a:bodyPr anchor="ctr">
            <a:normAutofit fontScale="92500" lnSpcReduction="10000"/>
          </a:bodyPr>
          <a:lstStyle/>
          <a:p>
            <a:pPr marL="0" indent="0">
              <a:buNone/>
            </a:pPr>
            <a:r>
              <a:rPr lang="tr-TR" sz="2400" b="1"/>
              <a:t>2. Kontrolcü:</a:t>
            </a:r>
            <a:endParaRPr lang="tr-TR" sz="2400"/>
          </a:p>
          <a:p>
            <a:pPr>
              <a:buFont typeface="Arial" panose="020B0604020202020204" pitchFamily="34" charset="0"/>
              <a:buChar char="•"/>
            </a:pPr>
            <a:r>
              <a:rPr lang="tr-TR" sz="1800"/>
              <a:t>Bağımsız ve kendi kendini yöneten olma eğilimindedirler.</a:t>
            </a:r>
          </a:p>
          <a:p>
            <a:pPr>
              <a:buFont typeface="Arial" panose="020B0604020202020204" pitchFamily="34" charset="0"/>
              <a:buChar char="•"/>
            </a:pPr>
            <a:r>
              <a:rPr lang="tr-TR" sz="1800"/>
              <a:t>Kendi hızlarında çalışmayı ve kendi kurallarını koymayı tercih ederler.</a:t>
            </a:r>
          </a:p>
          <a:p>
            <a:pPr>
              <a:buFont typeface="Arial" panose="020B0604020202020204" pitchFamily="34" charset="0"/>
              <a:buChar char="•"/>
            </a:pPr>
            <a:r>
              <a:rPr lang="tr-TR" sz="1800"/>
              <a:t>Zamanlarını esnek bir şekilde kullanmayı severler.</a:t>
            </a:r>
          </a:p>
          <a:p>
            <a:r>
              <a:rPr lang="tr-TR" sz="1800" b="1"/>
              <a:t>Örnek zaman yönetimi alışkanlıkları:</a:t>
            </a:r>
            <a:endParaRPr lang="tr-TR" sz="1800"/>
          </a:p>
          <a:p>
            <a:pPr>
              <a:buFont typeface="Arial" panose="020B0604020202020204" pitchFamily="34" charset="0"/>
              <a:buChar char="•"/>
            </a:pPr>
            <a:r>
              <a:rPr lang="tr-TR" sz="1800"/>
              <a:t>Görevleri öncelik sırasına göre belirlerler.</a:t>
            </a:r>
          </a:p>
          <a:p>
            <a:pPr>
              <a:buFont typeface="Arial" panose="020B0604020202020204" pitchFamily="34" charset="0"/>
              <a:buChar char="•"/>
            </a:pPr>
            <a:r>
              <a:rPr lang="tr-TR" sz="1800"/>
              <a:t>Dikkat dağıtıcı unsurları ortadan kaldırmak için sessiz bir çalışma ortamı ararlar.</a:t>
            </a:r>
          </a:p>
          <a:p>
            <a:pPr>
              <a:buFont typeface="Arial" panose="020B0604020202020204" pitchFamily="34" charset="0"/>
              <a:buChar char="•"/>
            </a:pPr>
            <a:r>
              <a:rPr lang="tr-TR" sz="1800"/>
              <a:t>Zamanlarını kendi takdirlerine göre ayarlarlar.</a:t>
            </a:r>
          </a:p>
        </p:txBody>
      </p:sp>
      <p:sp>
        <p:nvSpPr>
          <p:cNvPr id="13330" name="Rectangle 133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Graphic 13317" descr="Kronometre">
            <a:extLst>
              <a:ext uri="{FF2B5EF4-FFF2-40B4-BE49-F238E27FC236}">
                <a16:creationId xmlns:a16="http://schemas.microsoft.com/office/drawing/2014/main" id="{F6CDF4BD-9F5D-4E4E-A0DC-D29B6CF61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0493" y="1347516"/>
            <a:ext cx="4223252" cy="4223252"/>
          </a:xfrm>
          <a:prstGeom prst="rect">
            <a:avLst/>
          </a:prstGeom>
        </p:spPr>
      </p:pic>
      <p:cxnSp>
        <p:nvCxnSpPr>
          <p:cNvPr id="13332" name="Straight Connector 133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92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DCCFDCE0-03C7-56B4-2F93-DEC1BD9FEA75}"/>
              </a:ext>
            </a:extLst>
          </p:cNvPr>
          <p:cNvSpPr>
            <a:spLocks noGrp="1"/>
          </p:cNvSpPr>
          <p:nvPr>
            <p:ph type="title"/>
          </p:nvPr>
        </p:nvSpPr>
        <p:spPr>
          <a:xfrm>
            <a:off x="479394" y="1070800"/>
            <a:ext cx="3939688" cy="5583126"/>
          </a:xfrm>
        </p:spPr>
        <p:txBody>
          <a:bodyPr>
            <a:normAutofit/>
          </a:bodyPr>
          <a:lstStyle/>
          <a:p>
            <a:pPr algn="r"/>
            <a:r>
              <a:rPr lang="tr-TR" sz="6800"/>
              <a:t>ZAMAN YÖNETİMİ</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C4ADCBA0-B710-50B9-29F0-83536F866475}"/>
              </a:ext>
            </a:extLst>
          </p:cNvPr>
          <p:cNvGraphicFramePr>
            <a:graphicFrameLocks noGrp="1"/>
          </p:cNvGraphicFramePr>
          <p:nvPr>
            <p:ph idx="1"/>
            <p:extLst>
              <p:ext uri="{D42A27DB-BD31-4B8C-83A1-F6EECF244321}">
                <p14:modId xmlns:p14="http://schemas.microsoft.com/office/powerpoint/2010/main" val="141843282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6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3" name="Group 133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324" name="Rectangle 133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6" name="Rectangle 133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28" name="Rectangle 133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3">
            <a:extLst>
              <a:ext uri="{FF2B5EF4-FFF2-40B4-BE49-F238E27FC236}">
                <a16:creationId xmlns:a16="http://schemas.microsoft.com/office/drawing/2014/main" id="{A61A6E65-D44E-6A2A-321A-50532B5D0B82}"/>
              </a:ext>
            </a:extLst>
          </p:cNvPr>
          <p:cNvSpPr>
            <a:spLocks noGrp="1" noChangeArrowheads="1"/>
          </p:cNvSpPr>
          <p:nvPr>
            <p:ph type="body" idx="1"/>
          </p:nvPr>
        </p:nvSpPr>
        <p:spPr>
          <a:xfrm>
            <a:off x="1045029" y="2524721"/>
            <a:ext cx="4991629" cy="3677123"/>
          </a:xfrm>
        </p:spPr>
        <p:txBody>
          <a:bodyPr anchor="ctr">
            <a:normAutofit fontScale="92500"/>
          </a:bodyPr>
          <a:lstStyle/>
          <a:p>
            <a:pPr marL="0" indent="0">
              <a:buNone/>
            </a:pPr>
            <a:r>
              <a:rPr lang="tr-TR" sz="2600" b="1"/>
              <a:t>3. İfadeci:</a:t>
            </a:r>
            <a:endParaRPr lang="tr-TR" sz="2600"/>
          </a:p>
          <a:p>
            <a:pPr>
              <a:buFont typeface="Arial" panose="020B0604020202020204" pitchFamily="34" charset="0"/>
              <a:buChar char="•"/>
            </a:pPr>
            <a:r>
              <a:rPr lang="tr-TR" sz="2000"/>
              <a:t>Yaratıcı ve spontane olma eğilimindedirler.</a:t>
            </a:r>
          </a:p>
          <a:p>
            <a:pPr>
              <a:buFont typeface="Arial" panose="020B0604020202020204" pitchFamily="34" charset="0"/>
              <a:buChar char="•"/>
            </a:pPr>
            <a:r>
              <a:rPr lang="tr-TR" sz="2000"/>
              <a:t>Yeni deneyimlere açık olmayı ve risk almayı severler.</a:t>
            </a:r>
          </a:p>
          <a:p>
            <a:pPr>
              <a:buFont typeface="Arial" panose="020B0604020202020204" pitchFamily="34" charset="0"/>
              <a:buChar char="•"/>
            </a:pPr>
            <a:r>
              <a:rPr lang="tr-TR" sz="2000"/>
              <a:t>Zamanlarını esnek bir şekilde kullanmayı severler.</a:t>
            </a:r>
          </a:p>
          <a:p>
            <a:r>
              <a:rPr lang="tr-TR" sz="2000" b="1"/>
              <a:t>Örnek zaman yönetimi alışkanlıkları:</a:t>
            </a:r>
            <a:endParaRPr lang="tr-TR" sz="2000"/>
          </a:p>
          <a:p>
            <a:pPr>
              <a:buFont typeface="Arial" panose="020B0604020202020204" pitchFamily="34" charset="0"/>
              <a:buChar char="•"/>
            </a:pPr>
            <a:r>
              <a:rPr lang="tr-TR" sz="2000"/>
              <a:t>İlham geldiğinde çalışmayı tercih ederler.</a:t>
            </a:r>
          </a:p>
          <a:p>
            <a:pPr>
              <a:buFont typeface="Arial" panose="020B0604020202020204" pitchFamily="34" charset="0"/>
              <a:buChar char="•"/>
            </a:pPr>
            <a:r>
              <a:rPr lang="tr-TR" sz="2000"/>
              <a:t>Son dakikaya kadar çalışmayı severler.</a:t>
            </a:r>
          </a:p>
          <a:p>
            <a:pPr>
              <a:buFont typeface="Arial" panose="020B0604020202020204" pitchFamily="34" charset="0"/>
              <a:buChar char="•"/>
            </a:pPr>
            <a:r>
              <a:rPr lang="tr-TR" sz="2000"/>
              <a:t>Çoklu görevi yerine getirme eğilimindedirler.</a:t>
            </a:r>
          </a:p>
        </p:txBody>
      </p:sp>
      <p:sp>
        <p:nvSpPr>
          <p:cNvPr id="13330" name="Rectangle 133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Graphic 13317" descr="Kronometre">
            <a:extLst>
              <a:ext uri="{FF2B5EF4-FFF2-40B4-BE49-F238E27FC236}">
                <a16:creationId xmlns:a16="http://schemas.microsoft.com/office/drawing/2014/main" id="{F6CDF4BD-9F5D-4E4E-A0DC-D29B6CF61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0493" y="1347516"/>
            <a:ext cx="4223252" cy="4223252"/>
          </a:xfrm>
          <a:prstGeom prst="rect">
            <a:avLst/>
          </a:prstGeom>
        </p:spPr>
      </p:pic>
      <p:cxnSp>
        <p:nvCxnSpPr>
          <p:cNvPr id="13332" name="Straight Connector 133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51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23" name="Group 133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324" name="Rectangle 133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5" name="Rectangle 133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6" name="Rectangle 133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28" name="Rectangle 133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Rectangle 3">
            <a:extLst>
              <a:ext uri="{FF2B5EF4-FFF2-40B4-BE49-F238E27FC236}">
                <a16:creationId xmlns:a16="http://schemas.microsoft.com/office/drawing/2014/main" id="{A61A6E65-D44E-6A2A-321A-50532B5D0B82}"/>
              </a:ext>
            </a:extLst>
          </p:cNvPr>
          <p:cNvSpPr>
            <a:spLocks noGrp="1" noChangeArrowheads="1"/>
          </p:cNvSpPr>
          <p:nvPr>
            <p:ph type="body" idx="1"/>
          </p:nvPr>
        </p:nvSpPr>
        <p:spPr>
          <a:xfrm>
            <a:off x="1045029" y="2524721"/>
            <a:ext cx="4991629" cy="3677123"/>
          </a:xfrm>
        </p:spPr>
        <p:txBody>
          <a:bodyPr anchor="ctr">
            <a:normAutofit/>
          </a:bodyPr>
          <a:lstStyle/>
          <a:p>
            <a:pPr marL="0" indent="0">
              <a:buNone/>
            </a:pPr>
            <a:r>
              <a:rPr lang="tr-TR" sz="2000" b="1"/>
              <a:t>4. Sosyal:</a:t>
            </a:r>
            <a:endParaRPr lang="tr-TR" sz="2000"/>
          </a:p>
          <a:p>
            <a:pPr>
              <a:buFont typeface="Arial" panose="020B0604020202020204" pitchFamily="34" charset="0"/>
              <a:buChar char="•"/>
            </a:pPr>
            <a:r>
              <a:rPr lang="tr-TR" sz="1600"/>
              <a:t>Yardımsever ve işbirlikçi olma eğilimindedirler.</a:t>
            </a:r>
          </a:p>
          <a:p>
            <a:pPr>
              <a:buFont typeface="Arial" panose="020B0604020202020204" pitchFamily="34" charset="0"/>
              <a:buChar char="•"/>
            </a:pPr>
            <a:r>
              <a:rPr lang="tr-TR" sz="1600"/>
              <a:t>Başkalarıyla birlikte çalışmayı ve fikir alışverişinde bulunmayı severler.</a:t>
            </a:r>
          </a:p>
          <a:p>
            <a:pPr>
              <a:buFont typeface="Arial" panose="020B0604020202020204" pitchFamily="34" charset="0"/>
              <a:buChar char="•"/>
            </a:pPr>
            <a:r>
              <a:rPr lang="tr-TR" sz="1600"/>
              <a:t>Zamanlarını esnek bir şekilde kullanmayı severler.</a:t>
            </a:r>
          </a:p>
          <a:p>
            <a:r>
              <a:rPr lang="tr-TR" sz="1600" b="1"/>
              <a:t>Örnek zaman yönetimi alışkanlıkları:</a:t>
            </a:r>
            <a:endParaRPr lang="tr-TR" sz="1600"/>
          </a:p>
          <a:p>
            <a:pPr>
              <a:buFont typeface="Arial" panose="020B0604020202020204" pitchFamily="34" charset="0"/>
              <a:buChar char="•"/>
            </a:pPr>
            <a:r>
              <a:rPr lang="tr-TR" sz="1600"/>
              <a:t>Görevleri başkalarıyla birlikte tamamlamayı tercih ederler.</a:t>
            </a:r>
          </a:p>
          <a:p>
            <a:pPr>
              <a:buFont typeface="Arial" panose="020B0604020202020204" pitchFamily="34" charset="0"/>
              <a:buChar char="•"/>
            </a:pPr>
            <a:r>
              <a:rPr lang="tr-TR" sz="1600"/>
              <a:t>Toplantılar ve beyin fırtınası seansları aracılığıyla zamanlarını planlarlar.</a:t>
            </a:r>
          </a:p>
          <a:p>
            <a:pPr>
              <a:buFont typeface="Arial" panose="020B0604020202020204" pitchFamily="34" charset="0"/>
              <a:buChar char="•"/>
            </a:pPr>
            <a:r>
              <a:rPr lang="tr-TR" sz="1600"/>
              <a:t>Zamanlarını başkalarına yardım etmek için kullanmayı severler.</a:t>
            </a:r>
          </a:p>
        </p:txBody>
      </p:sp>
      <p:sp>
        <p:nvSpPr>
          <p:cNvPr id="13330" name="Rectangle 133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8" name="Graphic 13317" descr="Kronometre">
            <a:extLst>
              <a:ext uri="{FF2B5EF4-FFF2-40B4-BE49-F238E27FC236}">
                <a16:creationId xmlns:a16="http://schemas.microsoft.com/office/drawing/2014/main" id="{F6CDF4BD-9F5D-4E4E-A0DC-D29B6CF61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0493" y="1347516"/>
            <a:ext cx="4223252" cy="4223252"/>
          </a:xfrm>
          <a:prstGeom prst="rect">
            <a:avLst/>
          </a:prstGeom>
        </p:spPr>
      </p:pic>
      <p:cxnSp>
        <p:nvCxnSpPr>
          <p:cNvPr id="13332" name="Straight Connector 133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21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4" name="Rectangle 1434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2" name="Oval 1435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Rectangle 2">
            <a:extLst>
              <a:ext uri="{FF2B5EF4-FFF2-40B4-BE49-F238E27FC236}">
                <a16:creationId xmlns:a16="http://schemas.microsoft.com/office/drawing/2014/main" id="{9F071F89-B55C-A96A-1459-3CA48AA3DB7D}"/>
              </a:ext>
            </a:extLst>
          </p:cNvPr>
          <p:cNvSpPr>
            <a:spLocks noGrp="1" noChangeArrowheads="1"/>
          </p:cNvSpPr>
          <p:nvPr>
            <p:ph type="title"/>
          </p:nvPr>
        </p:nvSpPr>
        <p:spPr>
          <a:xfrm>
            <a:off x="1171074" y="1396686"/>
            <a:ext cx="3240506" cy="4064628"/>
          </a:xfrm>
        </p:spPr>
        <p:txBody>
          <a:bodyPr>
            <a:normAutofit/>
          </a:bodyPr>
          <a:lstStyle/>
          <a:p>
            <a:pPr algn="ctr" eaLnBrk="1" hangingPunct="1"/>
            <a:r>
              <a:rPr lang="tr-TR" altLang="tr-TR" b="1">
                <a:solidFill>
                  <a:srgbClr val="FFFFFF"/>
                </a:solidFill>
              </a:rPr>
              <a:t>Zaman stilinizin 2 temeli vardır:</a:t>
            </a:r>
          </a:p>
        </p:txBody>
      </p:sp>
      <p:sp>
        <p:nvSpPr>
          <p:cNvPr id="14353" name="Arc 1434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354" name="Oval 1435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339" name="Rectangle 3">
            <a:extLst>
              <a:ext uri="{FF2B5EF4-FFF2-40B4-BE49-F238E27FC236}">
                <a16:creationId xmlns:a16="http://schemas.microsoft.com/office/drawing/2014/main" id="{D5E1001D-732B-A062-B149-2CEDEED209A6}"/>
              </a:ext>
            </a:extLst>
          </p:cNvPr>
          <p:cNvSpPr>
            <a:spLocks noGrp="1" noChangeArrowheads="1"/>
          </p:cNvSpPr>
          <p:nvPr>
            <p:ph type="body" idx="1"/>
          </p:nvPr>
        </p:nvSpPr>
        <p:spPr>
          <a:xfrm>
            <a:off x="5370153" y="1526033"/>
            <a:ext cx="5536397" cy="3935281"/>
          </a:xfrm>
        </p:spPr>
        <p:txBody>
          <a:bodyPr>
            <a:normAutofit/>
          </a:bodyPr>
          <a:lstStyle/>
          <a:p>
            <a:pPr eaLnBrk="1" hangingPunct="1"/>
            <a:r>
              <a:rPr lang="tr-TR" altLang="tr-TR" sz="2400" b="1"/>
              <a:t>Kendine Güven</a:t>
            </a:r>
          </a:p>
          <a:p>
            <a:pPr eaLnBrk="1" hangingPunct="1">
              <a:buFontTx/>
              <a:buNone/>
            </a:pPr>
            <a:r>
              <a:rPr lang="tr-TR" altLang="tr-TR" sz="2400"/>
              <a:t>Davranışların direkt ve zorlayıcı olması</a:t>
            </a:r>
          </a:p>
          <a:p>
            <a:pPr eaLnBrk="1" hangingPunct="1">
              <a:buFontTx/>
              <a:buNone/>
            </a:pPr>
            <a:r>
              <a:rPr lang="tr-TR" altLang="tr-TR" sz="2400"/>
              <a:t>Yüksek tempo</a:t>
            </a:r>
          </a:p>
          <a:p>
            <a:pPr eaLnBrk="1" hangingPunct="1">
              <a:buFontTx/>
              <a:buNone/>
            </a:pPr>
            <a:endParaRPr lang="tr-TR" altLang="tr-TR" sz="2400"/>
          </a:p>
          <a:p>
            <a:pPr eaLnBrk="1" hangingPunct="1"/>
            <a:r>
              <a:rPr lang="tr-TR" altLang="tr-TR" sz="2400" b="1"/>
              <a:t>Duygusallık	</a:t>
            </a:r>
          </a:p>
          <a:p>
            <a:pPr eaLnBrk="1" hangingPunct="1">
              <a:buFontTx/>
              <a:buNone/>
            </a:pPr>
            <a:r>
              <a:rPr lang="tr-TR" altLang="tr-TR" sz="2400"/>
              <a:t>Davranışların duygusal ve ince, tepkisel olması</a:t>
            </a:r>
          </a:p>
          <a:p>
            <a:pPr eaLnBrk="1" hangingPunct="1">
              <a:buFontTx/>
              <a:buNone/>
            </a:pPr>
            <a:r>
              <a:rPr lang="tr-TR" altLang="tr-TR" sz="2400"/>
              <a:t>Duygularını kontrol etmeye ihtiyaç duymaz</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D769C35-35DB-1820-BF9B-92EA4F7B488D}"/>
              </a:ext>
            </a:extLst>
          </p:cNvPr>
          <p:cNvSpPr>
            <a:spLocks noGrp="1" noChangeArrowheads="1"/>
          </p:cNvSpPr>
          <p:nvPr>
            <p:ph type="title"/>
          </p:nvPr>
        </p:nvSpPr>
        <p:spPr>
          <a:xfrm>
            <a:off x="2959250" y="227014"/>
            <a:ext cx="6257925" cy="633412"/>
          </a:xfrm>
        </p:spPr>
        <p:txBody>
          <a:bodyPr/>
          <a:lstStyle/>
          <a:p>
            <a:pPr algn="ctr" eaLnBrk="1" hangingPunct="1"/>
            <a:r>
              <a:rPr lang="tr-TR" altLang="tr-TR" sz="2800" b="1">
                <a:solidFill>
                  <a:schemeClr val="tx2"/>
                </a:solidFill>
              </a:rPr>
              <a:t>Zaman Yönetimi Tarzınız</a:t>
            </a:r>
          </a:p>
        </p:txBody>
      </p:sp>
      <p:sp>
        <p:nvSpPr>
          <p:cNvPr id="15363" name="AutoShape 4">
            <a:extLst>
              <a:ext uri="{FF2B5EF4-FFF2-40B4-BE49-F238E27FC236}">
                <a16:creationId xmlns:a16="http://schemas.microsoft.com/office/drawing/2014/main" id="{7FF548DE-ECD7-4976-DF84-E7A9E4A7CD26}"/>
              </a:ext>
            </a:extLst>
          </p:cNvPr>
          <p:cNvSpPr>
            <a:spLocks noChangeArrowheads="1"/>
          </p:cNvSpPr>
          <p:nvPr/>
        </p:nvSpPr>
        <p:spPr bwMode="auto">
          <a:xfrm>
            <a:off x="3216276" y="2852739"/>
            <a:ext cx="2519363" cy="1152525"/>
          </a:xfrm>
          <a:prstGeom prst="leftArrow">
            <a:avLst>
              <a:gd name="adj1" fmla="val 50000"/>
              <a:gd name="adj2" fmla="val 54649"/>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64" name="Text Box 5">
            <a:extLst>
              <a:ext uri="{FF2B5EF4-FFF2-40B4-BE49-F238E27FC236}">
                <a16:creationId xmlns:a16="http://schemas.microsoft.com/office/drawing/2014/main" id="{4E4875DB-E626-D3DE-A054-557E3FF1E427}"/>
              </a:ext>
            </a:extLst>
          </p:cNvPr>
          <p:cNvSpPr txBox="1">
            <a:spLocks noChangeArrowheads="1"/>
          </p:cNvSpPr>
          <p:nvPr/>
        </p:nvSpPr>
        <p:spPr bwMode="auto">
          <a:xfrm>
            <a:off x="3667125" y="3071814"/>
            <a:ext cx="215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tr-TR" altLang="tr-TR" sz="2000"/>
              <a:t>Duyguları     Kontrol Eder</a:t>
            </a:r>
          </a:p>
        </p:txBody>
      </p:sp>
      <p:sp>
        <p:nvSpPr>
          <p:cNvPr id="15365" name="AutoShape 6">
            <a:extLst>
              <a:ext uri="{FF2B5EF4-FFF2-40B4-BE49-F238E27FC236}">
                <a16:creationId xmlns:a16="http://schemas.microsoft.com/office/drawing/2014/main" id="{85DAB6AC-FC5D-6846-74F4-B3BDE92649B9}"/>
              </a:ext>
            </a:extLst>
          </p:cNvPr>
          <p:cNvSpPr>
            <a:spLocks noChangeArrowheads="1"/>
          </p:cNvSpPr>
          <p:nvPr/>
        </p:nvSpPr>
        <p:spPr bwMode="auto">
          <a:xfrm>
            <a:off x="6600825" y="2852739"/>
            <a:ext cx="2376488" cy="1152525"/>
          </a:xfrm>
          <a:prstGeom prst="rightArrow">
            <a:avLst>
              <a:gd name="adj1" fmla="val 50000"/>
              <a:gd name="adj2" fmla="val 51550"/>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66" name="Text Box 7">
            <a:extLst>
              <a:ext uri="{FF2B5EF4-FFF2-40B4-BE49-F238E27FC236}">
                <a16:creationId xmlns:a16="http://schemas.microsoft.com/office/drawing/2014/main" id="{2588FBE3-A5C2-B5CE-DB97-A418A5D276C3}"/>
              </a:ext>
            </a:extLst>
          </p:cNvPr>
          <p:cNvSpPr txBox="1">
            <a:spLocks noChangeArrowheads="1"/>
          </p:cNvSpPr>
          <p:nvPr/>
        </p:nvSpPr>
        <p:spPr bwMode="auto">
          <a:xfrm>
            <a:off x="6667501" y="3071814"/>
            <a:ext cx="16557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2000"/>
              <a:t>Duyguları Gösterir</a:t>
            </a:r>
          </a:p>
        </p:txBody>
      </p:sp>
      <p:sp>
        <p:nvSpPr>
          <p:cNvPr id="15367" name="AutoShape 9">
            <a:extLst>
              <a:ext uri="{FF2B5EF4-FFF2-40B4-BE49-F238E27FC236}">
                <a16:creationId xmlns:a16="http://schemas.microsoft.com/office/drawing/2014/main" id="{2DC67584-D116-A438-EDDA-BD48127986A4}"/>
              </a:ext>
            </a:extLst>
          </p:cNvPr>
          <p:cNvSpPr>
            <a:spLocks noChangeArrowheads="1"/>
          </p:cNvSpPr>
          <p:nvPr/>
        </p:nvSpPr>
        <p:spPr bwMode="auto">
          <a:xfrm>
            <a:off x="5738813" y="1428750"/>
            <a:ext cx="792162" cy="1784350"/>
          </a:xfrm>
          <a:prstGeom prst="upArrow">
            <a:avLst>
              <a:gd name="adj1" fmla="val 50000"/>
              <a:gd name="adj2" fmla="val 56813"/>
            </a:avLst>
          </a:prstGeom>
          <a:solidFill>
            <a:srgbClr val="FFCC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68" name="Text Box 10">
            <a:extLst>
              <a:ext uri="{FF2B5EF4-FFF2-40B4-BE49-F238E27FC236}">
                <a16:creationId xmlns:a16="http://schemas.microsoft.com/office/drawing/2014/main" id="{F09D48CC-E42C-DAA5-919E-9C56EA977D0F}"/>
              </a:ext>
            </a:extLst>
          </p:cNvPr>
          <p:cNvSpPr txBox="1">
            <a:spLocks noChangeArrowheads="1"/>
          </p:cNvSpPr>
          <p:nvPr/>
        </p:nvSpPr>
        <p:spPr bwMode="auto">
          <a:xfrm rot="16200000">
            <a:off x="5493544" y="2124869"/>
            <a:ext cx="1282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a:t>Söyler</a:t>
            </a:r>
          </a:p>
        </p:txBody>
      </p:sp>
      <p:sp>
        <p:nvSpPr>
          <p:cNvPr id="15369" name="AutoShape 12">
            <a:extLst>
              <a:ext uri="{FF2B5EF4-FFF2-40B4-BE49-F238E27FC236}">
                <a16:creationId xmlns:a16="http://schemas.microsoft.com/office/drawing/2014/main" id="{F61262D3-0332-8CE4-0257-AB02A58C5EFD}"/>
              </a:ext>
            </a:extLst>
          </p:cNvPr>
          <p:cNvSpPr>
            <a:spLocks noChangeArrowheads="1"/>
          </p:cNvSpPr>
          <p:nvPr/>
        </p:nvSpPr>
        <p:spPr bwMode="auto">
          <a:xfrm>
            <a:off x="5808664" y="3573464"/>
            <a:ext cx="720725" cy="2016125"/>
          </a:xfrm>
          <a:prstGeom prst="downArrow">
            <a:avLst>
              <a:gd name="adj1" fmla="val 50000"/>
              <a:gd name="adj2" fmla="val 69934"/>
            </a:avLst>
          </a:prstGeom>
          <a:solidFill>
            <a:srgbClr val="FFCC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0" name="Text Box 13">
            <a:extLst>
              <a:ext uri="{FF2B5EF4-FFF2-40B4-BE49-F238E27FC236}">
                <a16:creationId xmlns:a16="http://schemas.microsoft.com/office/drawing/2014/main" id="{01EE4C1A-CC28-D0DF-D304-0E71FB584F8E}"/>
              </a:ext>
            </a:extLst>
          </p:cNvPr>
          <p:cNvSpPr txBox="1">
            <a:spLocks noChangeArrowheads="1"/>
          </p:cNvSpPr>
          <p:nvPr/>
        </p:nvSpPr>
        <p:spPr bwMode="auto">
          <a:xfrm rot="5400000">
            <a:off x="5703888" y="4062563"/>
            <a:ext cx="10080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a:t>Sorar</a:t>
            </a:r>
          </a:p>
        </p:txBody>
      </p:sp>
      <p:sp>
        <p:nvSpPr>
          <p:cNvPr id="15371" name="Rectangle 14">
            <a:extLst>
              <a:ext uri="{FF2B5EF4-FFF2-40B4-BE49-F238E27FC236}">
                <a16:creationId xmlns:a16="http://schemas.microsoft.com/office/drawing/2014/main" id="{EBB2BF3D-D71E-AAC0-F8C2-541B11178C69}"/>
              </a:ext>
            </a:extLst>
          </p:cNvPr>
          <p:cNvSpPr>
            <a:spLocks noChangeArrowheads="1"/>
          </p:cNvSpPr>
          <p:nvPr/>
        </p:nvSpPr>
        <p:spPr bwMode="auto">
          <a:xfrm>
            <a:off x="3648076" y="908051"/>
            <a:ext cx="4968875" cy="504825"/>
          </a:xfrm>
          <a:prstGeom prst="rect">
            <a:avLst/>
          </a:prstGeom>
          <a:solidFill>
            <a:srgbClr val="FFCC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2" name="Rectangle 15">
            <a:extLst>
              <a:ext uri="{FF2B5EF4-FFF2-40B4-BE49-F238E27FC236}">
                <a16:creationId xmlns:a16="http://schemas.microsoft.com/office/drawing/2014/main" id="{20BA3E56-E274-96CB-349F-BD437EC58CB1}"/>
              </a:ext>
            </a:extLst>
          </p:cNvPr>
          <p:cNvSpPr>
            <a:spLocks noChangeArrowheads="1"/>
          </p:cNvSpPr>
          <p:nvPr/>
        </p:nvSpPr>
        <p:spPr bwMode="auto">
          <a:xfrm>
            <a:off x="9096376" y="1268413"/>
            <a:ext cx="600075" cy="424815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3" name="Rectangle 16">
            <a:extLst>
              <a:ext uri="{FF2B5EF4-FFF2-40B4-BE49-F238E27FC236}">
                <a16:creationId xmlns:a16="http://schemas.microsoft.com/office/drawing/2014/main" id="{F008383A-31D0-95E6-2251-FE9C87DC9D67}"/>
              </a:ext>
            </a:extLst>
          </p:cNvPr>
          <p:cNvSpPr>
            <a:spLocks noChangeArrowheads="1"/>
          </p:cNvSpPr>
          <p:nvPr/>
        </p:nvSpPr>
        <p:spPr bwMode="auto">
          <a:xfrm>
            <a:off x="2238375" y="1143000"/>
            <a:ext cx="617538" cy="4445000"/>
          </a:xfrm>
          <a:prstGeom prst="rect">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4" name="Rectangle 17">
            <a:extLst>
              <a:ext uri="{FF2B5EF4-FFF2-40B4-BE49-F238E27FC236}">
                <a16:creationId xmlns:a16="http://schemas.microsoft.com/office/drawing/2014/main" id="{7016329C-6B13-F6CD-094E-87FA337DB197}"/>
              </a:ext>
            </a:extLst>
          </p:cNvPr>
          <p:cNvSpPr>
            <a:spLocks noChangeArrowheads="1"/>
          </p:cNvSpPr>
          <p:nvPr/>
        </p:nvSpPr>
        <p:spPr bwMode="auto">
          <a:xfrm>
            <a:off x="3432176" y="5661025"/>
            <a:ext cx="5472113" cy="431800"/>
          </a:xfrm>
          <a:prstGeom prst="rect">
            <a:avLst/>
          </a:prstGeom>
          <a:solidFill>
            <a:srgbClr val="FFCC99"/>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tr-TR" altLang="tr-TR" b="1"/>
              <a:t>Düşük Güven</a:t>
            </a:r>
          </a:p>
        </p:txBody>
      </p:sp>
      <p:sp>
        <p:nvSpPr>
          <p:cNvPr id="15375" name="AutoShape 18">
            <a:extLst>
              <a:ext uri="{FF2B5EF4-FFF2-40B4-BE49-F238E27FC236}">
                <a16:creationId xmlns:a16="http://schemas.microsoft.com/office/drawing/2014/main" id="{9EBA6557-18D6-5BD3-8C9C-36078A21AEC4}"/>
              </a:ext>
            </a:extLst>
          </p:cNvPr>
          <p:cNvSpPr>
            <a:spLocks noChangeArrowheads="1"/>
          </p:cNvSpPr>
          <p:nvPr/>
        </p:nvSpPr>
        <p:spPr bwMode="auto">
          <a:xfrm>
            <a:off x="6667501" y="1785939"/>
            <a:ext cx="1706563" cy="1152525"/>
          </a:xfrm>
          <a:prstGeom prst="roundRect">
            <a:avLst/>
          </a:prstGeom>
          <a:solidFill>
            <a:srgbClr val="CCFFFF"/>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6" name="AutoShape 19">
            <a:extLst>
              <a:ext uri="{FF2B5EF4-FFF2-40B4-BE49-F238E27FC236}">
                <a16:creationId xmlns:a16="http://schemas.microsoft.com/office/drawing/2014/main" id="{288F59B4-B100-25B4-09AA-8D568C080244}"/>
              </a:ext>
            </a:extLst>
          </p:cNvPr>
          <p:cNvSpPr>
            <a:spLocks noChangeArrowheads="1"/>
          </p:cNvSpPr>
          <p:nvPr/>
        </p:nvSpPr>
        <p:spPr bwMode="auto">
          <a:xfrm>
            <a:off x="3863976" y="4076700"/>
            <a:ext cx="1655763" cy="1081088"/>
          </a:xfrm>
          <a:prstGeom prst="roundRect">
            <a:avLst/>
          </a:prstGeom>
          <a:solidFill>
            <a:srgbClr val="CC99FF"/>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7" name="AutoShape 20">
            <a:extLst>
              <a:ext uri="{FF2B5EF4-FFF2-40B4-BE49-F238E27FC236}">
                <a16:creationId xmlns:a16="http://schemas.microsoft.com/office/drawing/2014/main" id="{D2E01B0B-FD56-73CE-5356-58B5743CF17A}"/>
              </a:ext>
            </a:extLst>
          </p:cNvPr>
          <p:cNvSpPr>
            <a:spLocks noChangeArrowheads="1"/>
          </p:cNvSpPr>
          <p:nvPr/>
        </p:nvSpPr>
        <p:spPr bwMode="auto">
          <a:xfrm>
            <a:off x="4008438" y="1700214"/>
            <a:ext cx="1516062" cy="1081087"/>
          </a:xfrm>
          <a:prstGeom prst="roundRect">
            <a:avLst/>
          </a:prstGeom>
          <a:solidFill>
            <a:srgbClr val="FF0000"/>
          </a:solidFill>
          <a:ln w="9525">
            <a:solidFill>
              <a:schemeClr val="tx1"/>
            </a:solidFill>
            <a:miter lim="800000"/>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8" name="Oval 21">
            <a:extLst>
              <a:ext uri="{FF2B5EF4-FFF2-40B4-BE49-F238E27FC236}">
                <a16:creationId xmlns:a16="http://schemas.microsoft.com/office/drawing/2014/main" id="{EC0B8D4B-8D49-5B94-9FAF-3CE4D8B21A71}"/>
              </a:ext>
            </a:extLst>
          </p:cNvPr>
          <p:cNvSpPr>
            <a:spLocks noChangeArrowheads="1"/>
          </p:cNvSpPr>
          <p:nvPr/>
        </p:nvSpPr>
        <p:spPr bwMode="auto">
          <a:xfrm>
            <a:off x="6596063" y="4149725"/>
            <a:ext cx="1947862" cy="1136650"/>
          </a:xfrm>
          <a:prstGeom prst="roundRect">
            <a:avLst/>
          </a:prstGeom>
          <a:solidFill>
            <a:srgbClr val="FF99CC"/>
          </a:solidFill>
          <a:ln w="9525">
            <a:solidFill>
              <a:schemeClr val="tx1"/>
            </a:solidFill>
            <a:round/>
            <a:headEnd/>
            <a:tailEnd/>
          </a:ln>
        </p:spPr>
        <p:txBody>
          <a:bodyPr wrap="none" anchor="ct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tr-TR" altLang="tr-TR"/>
          </a:p>
        </p:txBody>
      </p:sp>
      <p:sp>
        <p:nvSpPr>
          <p:cNvPr id="15379" name="Text Box 22">
            <a:extLst>
              <a:ext uri="{FF2B5EF4-FFF2-40B4-BE49-F238E27FC236}">
                <a16:creationId xmlns:a16="http://schemas.microsoft.com/office/drawing/2014/main" id="{BF854CC5-08B1-1469-850A-103ACC85ABB0}"/>
              </a:ext>
            </a:extLst>
          </p:cNvPr>
          <p:cNvSpPr txBox="1">
            <a:spLocks noChangeArrowheads="1"/>
          </p:cNvSpPr>
          <p:nvPr/>
        </p:nvSpPr>
        <p:spPr bwMode="auto">
          <a:xfrm>
            <a:off x="3667126" y="928688"/>
            <a:ext cx="4752975" cy="46196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tr-TR" altLang="tr-TR" b="1"/>
              <a:t>Yüksek Güven</a:t>
            </a:r>
          </a:p>
        </p:txBody>
      </p:sp>
      <p:sp>
        <p:nvSpPr>
          <p:cNvPr id="15380" name="Text Box 24">
            <a:extLst>
              <a:ext uri="{FF2B5EF4-FFF2-40B4-BE49-F238E27FC236}">
                <a16:creationId xmlns:a16="http://schemas.microsoft.com/office/drawing/2014/main" id="{0CB5BF69-59BD-7A05-2607-1DA69D88AF82}"/>
              </a:ext>
            </a:extLst>
          </p:cNvPr>
          <p:cNvSpPr txBox="1">
            <a:spLocks noChangeArrowheads="1"/>
          </p:cNvSpPr>
          <p:nvPr/>
        </p:nvSpPr>
        <p:spPr bwMode="auto">
          <a:xfrm>
            <a:off x="9336088" y="1341439"/>
            <a:ext cx="86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endParaRPr lang="tr-TR" altLang="tr-TR"/>
          </a:p>
        </p:txBody>
      </p:sp>
      <p:sp>
        <p:nvSpPr>
          <p:cNvPr id="15381" name="Text Box 25">
            <a:extLst>
              <a:ext uri="{FF2B5EF4-FFF2-40B4-BE49-F238E27FC236}">
                <a16:creationId xmlns:a16="http://schemas.microsoft.com/office/drawing/2014/main" id="{4E4CC235-DAAE-5E9D-BD2C-149E800BA4DB}"/>
              </a:ext>
            </a:extLst>
          </p:cNvPr>
          <p:cNvSpPr txBox="1">
            <a:spLocks noChangeArrowheads="1"/>
          </p:cNvSpPr>
          <p:nvPr/>
        </p:nvSpPr>
        <p:spPr bwMode="auto">
          <a:xfrm rot="5400000">
            <a:off x="7396164" y="3162450"/>
            <a:ext cx="4103687"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tr-TR" altLang="tr-TR" b="1"/>
              <a:t>Yüksek Duygusallık</a:t>
            </a:r>
          </a:p>
        </p:txBody>
      </p:sp>
      <p:sp>
        <p:nvSpPr>
          <p:cNvPr id="15382" name="Text Box 26">
            <a:extLst>
              <a:ext uri="{FF2B5EF4-FFF2-40B4-BE49-F238E27FC236}">
                <a16:creationId xmlns:a16="http://schemas.microsoft.com/office/drawing/2014/main" id="{4089B82E-8F6E-2920-B744-8FF96277B5B8}"/>
              </a:ext>
            </a:extLst>
          </p:cNvPr>
          <p:cNvSpPr txBox="1">
            <a:spLocks noChangeArrowheads="1"/>
          </p:cNvSpPr>
          <p:nvPr/>
        </p:nvSpPr>
        <p:spPr bwMode="auto">
          <a:xfrm rot="16200000">
            <a:off x="447676" y="3197376"/>
            <a:ext cx="4319587" cy="4616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tr-TR" altLang="tr-TR" b="1"/>
              <a:t>Düşük Duygusallık</a:t>
            </a:r>
          </a:p>
        </p:txBody>
      </p:sp>
      <p:sp>
        <p:nvSpPr>
          <p:cNvPr id="15383" name="Text Box 27">
            <a:extLst>
              <a:ext uri="{FF2B5EF4-FFF2-40B4-BE49-F238E27FC236}">
                <a16:creationId xmlns:a16="http://schemas.microsoft.com/office/drawing/2014/main" id="{7D9F65CA-0510-DA23-4251-6A1887868316}"/>
              </a:ext>
            </a:extLst>
          </p:cNvPr>
          <p:cNvSpPr txBox="1">
            <a:spLocks noChangeArrowheads="1"/>
          </p:cNvSpPr>
          <p:nvPr/>
        </p:nvSpPr>
        <p:spPr bwMode="auto">
          <a:xfrm>
            <a:off x="4151313" y="2420938"/>
            <a:ext cx="1230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a:t>Direkt</a:t>
            </a:r>
          </a:p>
        </p:txBody>
      </p:sp>
      <p:sp>
        <p:nvSpPr>
          <p:cNvPr id="15384" name="Text Box 28">
            <a:extLst>
              <a:ext uri="{FF2B5EF4-FFF2-40B4-BE49-F238E27FC236}">
                <a16:creationId xmlns:a16="http://schemas.microsoft.com/office/drawing/2014/main" id="{929BB035-BAA2-460B-2DF0-9C040F49BE9E}"/>
              </a:ext>
            </a:extLst>
          </p:cNvPr>
          <p:cNvSpPr txBox="1">
            <a:spLocks noChangeArrowheads="1"/>
          </p:cNvSpPr>
          <p:nvPr/>
        </p:nvSpPr>
        <p:spPr bwMode="auto">
          <a:xfrm>
            <a:off x="6667500" y="2428876"/>
            <a:ext cx="1492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a:t>Duygusal</a:t>
            </a:r>
          </a:p>
        </p:txBody>
      </p:sp>
      <p:sp>
        <p:nvSpPr>
          <p:cNvPr id="15385" name="Text Box 29">
            <a:extLst>
              <a:ext uri="{FF2B5EF4-FFF2-40B4-BE49-F238E27FC236}">
                <a16:creationId xmlns:a16="http://schemas.microsoft.com/office/drawing/2014/main" id="{EC214A45-BE06-F84F-2F81-F792A7FBA567}"/>
              </a:ext>
            </a:extLst>
          </p:cNvPr>
          <p:cNvSpPr txBox="1">
            <a:spLocks noChangeArrowheads="1"/>
          </p:cNvSpPr>
          <p:nvPr/>
        </p:nvSpPr>
        <p:spPr bwMode="auto">
          <a:xfrm>
            <a:off x="6810376" y="4437063"/>
            <a:ext cx="159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a:t>Düşünceli</a:t>
            </a:r>
          </a:p>
        </p:txBody>
      </p:sp>
      <p:sp>
        <p:nvSpPr>
          <p:cNvPr id="15386" name="Text Box 30">
            <a:extLst>
              <a:ext uri="{FF2B5EF4-FFF2-40B4-BE49-F238E27FC236}">
                <a16:creationId xmlns:a16="http://schemas.microsoft.com/office/drawing/2014/main" id="{7286284A-6FDD-A99A-E6B4-0580101C872C}"/>
              </a:ext>
            </a:extLst>
          </p:cNvPr>
          <p:cNvSpPr txBox="1">
            <a:spLocks noChangeArrowheads="1"/>
          </p:cNvSpPr>
          <p:nvPr/>
        </p:nvSpPr>
        <p:spPr bwMode="auto">
          <a:xfrm>
            <a:off x="3810000" y="4365626"/>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a:t>Sistematik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BC1B152-E9E4-9A6E-7569-57AE52042B15}"/>
              </a:ext>
            </a:extLst>
          </p:cNvPr>
          <p:cNvSpPr>
            <a:spLocks noGrp="1" noChangeArrowheads="1"/>
          </p:cNvSpPr>
          <p:nvPr>
            <p:ph type="title"/>
          </p:nvPr>
        </p:nvSpPr>
        <p:spPr>
          <a:xfrm>
            <a:off x="1952625" y="857250"/>
            <a:ext cx="8077200" cy="533400"/>
          </a:xfrm>
        </p:spPr>
        <p:txBody>
          <a:bodyPr>
            <a:normAutofit fontScale="90000"/>
          </a:bodyPr>
          <a:lstStyle/>
          <a:p>
            <a:pPr algn="ctr" eaLnBrk="1" hangingPunct="1"/>
            <a:r>
              <a:rPr lang="tr-TR" altLang="tr-TR" sz="3600" b="1">
                <a:solidFill>
                  <a:schemeClr val="tx2"/>
                </a:solidFill>
              </a:rPr>
              <a:t>Tarzın Güçlü Yönleri</a:t>
            </a:r>
          </a:p>
        </p:txBody>
      </p:sp>
      <p:sp>
        <p:nvSpPr>
          <p:cNvPr id="16387" name="Line 4">
            <a:extLst>
              <a:ext uri="{FF2B5EF4-FFF2-40B4-BE49-F238E27FC236}">
                <a16:creationId xmlns:a16="http://schemas.microsoft.com/office/drawing/2014/main" id="{689C6156-B32D-F015-6CF2-E77C1B1C5064}"/>
              </a:ext>
            </a:extLst>
          </p:cNvPr>
          <p:cNvSpPr>
            <a:spLocks noChangeShapeType="1"/>
          </p:cNvSpPr>
          <p:nvPr/>
        </p:nvSpPr>
        <p:spPr bwMode="auto">
          <a:xfrm>
            <a:off x="6096000" y="1412875"/>
            <a:ext cx="0" cy="446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6388" name="Line 5">
            <a:extLst>
              <a:ext uri="{FF2B5EF4-FFF2-40B4-BE49-F238E27FC236}">
                <a16:creationId xmlns:a16="http://schemas.microsoft.com/office/drawing/2014/main" id="{B52C71CC-470A-E446-0999-60DD71F988BF}"/>
              </a:ext>
            </a:extLst>
          </p:cNvPr>
          <p:cNvSpPr>
            <a:spLocks noChangeShapeType="1"/>
          </p:cNvSpPr>
          <p:nvPr/>
        </p:nvSpPr>
        <p:spPr bwMode="auto">
          <a:xfrm>
            <a:off x="2351088" y="3644900"/>
            <a:ext cx="7561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6389" name="Text Box 7">
            <a:extLst>
              <a:ext uri="{FF2B5EF4-FFF2-40B4-BE49-F238E27FC236}">
                <a16:creationId xmlns:a16="http://schemas.microsoft.com/office/drawing/2014/main" id="{14ECFFC0-1204-C21A-620E-0F261914F1E4}"/>
              </a:ext>
            </a:extLst>
          </p:cNvPr>
          <p:cNvSpPr txBox="1">
            <a:spLocks noChangeArrowheads="1"/>
          </p:cNvSpPr>
          <p:nvPr/>
        </p:nvSpPr>
        <p:spPr bwMode="auto">
          <a:xfrm>
            <a:off x="2381251" y="1714500"/>
            <a:ext cx="367347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Direkt</a:t>
            </a:r>
            <a:r>
              <a:rPr lang="tr-TR" altLang="tr-TR" sz="1400"/>
              <a:t>	</a:t>
            </a:r>
          </a:p>
          <a:p>
            <a:pPr>
              <a:spcBef>
                <a:spcPct val="50000"/>
              </a:spcBef>
              <a:buFontTx/>
              <a:buChar char="•"/>
            </a:pPr>
            <a:r>
              <a:rPr lang="tr-TR" altLang="tr-TR" sz="1400"/>
              <a:t>İşleri çabucak bitirir</a:t>
            </a:r>
          </a:p>
          <a:p>
            <a:pPr>
              <a:spcBef>
                <a:spcPct val="50000"/>
              </a:spcBef>
              <a:buFontTx/>
              <a:buChar char="•"/>
            </a:pPr>
            <a:r>
              <a:rPr lang="tr-TR" altLang="tr-TR" sz="1400"/>
              <a:t>Planının gerisinde kalmaz</a:t>
            </a:r>
          </a:p>
          <a:p>
            <a:pPr>
              <a:spcBef>
                <a:spcPct val="50000"/>
              </a:spcBef>
              <a:buFontTx/>
              <a:buChar char="•"/>
            </a:pPr>
            <a:r>
              <a:rPr lang="tr-TR" altLang="tr-TR" sz="1400"/>
              <a:t>Çabuk kararlar alır</a:t>
            </a:r>
          </a:p>
          <a:p>
            <a:pPr>
              <a:spcBef>
                <a:spcPct val="50000"/>
              </a:spcBef>
              <a:buFontTx/>
              <a:buChar char="•"/>
            </a:pPr>
            <a:r>
              <a:rPr lang="tr-TR" altLang="tr-TR" sz="1400"/>
              <a:t>İhtiyaç olan şeylere hemen ulaşır.</a:t>
            </a:r>
          </a:p>
        </p:txBody>
      </p:sp>
      <p:sp>
        <p:nvSpPr>
          <p:cNvPr id="16390" name="Text Box 8">
            <a:extLst>
              <a:ext uri="{FF2B5EF4-FFF2-40B4-BE49-F238E27FC236}">
                <a16:creationId xmlns:a16="http://schemas.microsoft.com/office/drawing/2014/main" id="{66E42146-D222-50AC-65BF-5B10F2572923}"/>
              </a:ext>
            </a:extLst>
          </p:cNvPr>
          <p:cNvSpPr txBox="1">
            <a:spLocks noChangeArrowheads="1"/>
          </p:cNvSpPr>
          <p:nvPr/>
        </p:nvSpPr>
        <p:spPr bwMode="auto">
          <a:xfrm>
            <a:off x="6167438" y="1714500"/>
            <a:ext cx="4032250"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Duygusal</a:t>
            </a:r>
          </a:p>
          <a:p>
            <a:pPr>
              <a:spcBef>
                <a:spcPct val="50000"/>
              </a:spcBef>
              <a:buFontTx/>
              <a:buChar char="•"/>
            </a:pPr>
            <a:r>
              <a:rPr lang="tr-TR" altLang="tr-TR" sz="1400"/>
              <a:t>İşleri yapmanın farklı yollarını bulur</a:t>
            </a:r>
          </a:p>
          <a:p>
            <a:pPr>
              <a:spcBef>
                <a:spcPct val="50000"/>
              </a:spcBef>
              <a:buFontTx/>
              <a:buChar char="•"/>
            </a:pPr>
            <a:r>
              <a:rPr lang="tr-TR" altLang="tr-TR" sz="1400"/>
              <a:t>Grubu projeyi bitirmek için motive eder, ilham verir</a:t>
            </a:r>
          </a:p>
          <a:p>
            <a:pPr>
              <a:spcBef>
                <a:spcPct val="50000"/>
              </a:spcBef>
              <a:buFontTx/>
              <a:buChar char="•"/>
            </a:pPr>
            <a:r>
              <a:rPr lang="tr-TR" altLang="tr-TR" sz="1400"/>
              <a:t>Yeni projelere başlamak onun için çok kolaydır.</a:t>
            </a:r>
          </a:p>
          <a:p>
            <a:pPr>
              <a:spcBef>
                <a:spcPct val="50000"/>
              </a:spcBef>
              <a:buFontTx/>
              <a:buChar char="•"/>
            </a:pPr>
            <a:r>
              <a:rPr lang="tr-TR" altLang="tr-TR" sz="1400"/>
              <a:t>Aynı anda pek çok iş yapabilir.</a:t>
            </a:r>
          </a:p>
          <a:p>
            <a:pPr>
              <a:spcBef>
                <a:spcPct val="50000"/>
              </a:spcBef>
            </a:pPr>
            <a:endParaRPr lang="tr-TR" altLang="tr-TR" sz="1400"/>
          </a:p>
        </p:txBody>
      </p:sp>
      <p:sp>
        <p:nvSpPr>
          <p:cNvPr id="16391" name="Text Box 9">
            <a:extLst>
              <a:ext uri="{FF2B5EF4-FFF2-40B4-BE49-F238E27FC236}">
                <a16:creationId xmlns:a16="http://schemas.microsoft.com/office/drawing/2014/main" id="{34F04A8E-1F9A-F3A9-1873-EA4AC24B4E96}"/>
              </a:ext>
            </a:extLst>
          </p:cNvPr>
          <p:cNvSpPr txBox="1">
            <a:spLocks noChangeArrowheads="1"/>
          </p:cNvSpPr>
          <p:nvPr/>
        </p:nvSpPr>
        <p:spPr bwMode="auto">
          <a:xfrm>
            <a:off x="2424113" y="3789364"/>
            <a:ext cx="360045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Sistematik</a:t>
            </a:r>
          </a:p>
          <a:p>
            <a:pPr>
              <a:spcBef>
                <a:spcPct val="50000"/>
              </a:spcBef>
              <a:buFontTx/>
              <a:buChar char="•"/>
            </a:pPr>
            <a:r>
              <a:rPr lang="tr-TR" altLang="tr-TR" sz="1400"/>
              <a:t>İşi doğru yapmak için zaman ayırır</a:t>
            </a:r>
          </a:p>
          <a:p>
            <a:pPr>
              <a:spcBef>
                <a:spcPct val="50000"/>
              </a:spcBef>
              <a:buFontTx/>
              <a:buChar char="•"/>
            </a:pPr>
            <a:r>
              <a:rPr lang="tr-TR" altLang="tr-TR" sz="1400"/>
              <a:t>Analiz etmek ve değerlendirme yapmak için zaman ayırır</a:t>
            </a:r>
          </a:p>
          <a:p>
            <a:pPr>
              <a:spcBef>
                <a:spcPct val="50000"/>
              </a:spcBef>
              <a:buFontTx/>
              <a:buChar char="•"/>
            </a:pPr>
            <a:r>
              <a:rPr lang="tr-TR" altLang="tr-TR" sz="1400"/>
              <a:t>Prosedürleri dikkatle izler</a:t>
            </a:r>
          </a:p>
          <a:p>
            <a:pPr>
              <a:spcBef>
                <a:spcPct val="50000"/>
              </a:spcBef>
              <a:buFontTx/>
              <a:buChar char="•"/>
            </a:pPr>
            <a:r>
              <a:rPr lang="tr-TR" altLang="tr-TR" sz="1400"/>
              <a:t>Tüm detayları gözden geçirir.</a:t>
            </a:r>
          </a:p>
          <a:p>
            <a:pPr>
              <a:spcBef>
                <a:spcPct val="50000"/>
              </a:spcBef>
              <a:buFontTx/>
              <a:buChar char="•"/>
            </a:pPr>
            <a:endParaRPr lang="tr-TR" altLang="tr-TR" sz="1400"/>
          </a:p>
        </p:txBody>
      </p:sp>
      <p:sp>
        <p:nvSpPr>
          <p:cNvPr id="16392" name="Text Box 10">
            <a:extLst>
              <a:ext uri="{FF2B5EF4-FFF2-40B4-BE49-F238E27FC236}">
                <a16:creationId xmlns:a16="http://schemas.microsoft.com/office/drawing/2014/main" id="{EC90D408-9F0B-2D98-5E81-54705BCD32DD}"/>
              </a:ext>
            </a:extLst>
          </p:cNvPr>
          <p:cNvSpPr txBox="1">
            <a:spLocks noChangeArrowheads="1"/>
          </p:cNvSpPr>
          <p:nvPr/>
        </p:nvSpPr>
        <p:spPr bwMode="auto">
          <a:xfrm>
            <a:off x="6240463" y="3789364"/>
            <a:ext cx="4307794" cy="192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Düşünceli</a:t>
            </a:r>
          </a:p>
          <a:p>
            <a:pPr marL="285750" indent="-285750">
              <a:spcBef>
                <a:spcPct val="50000"/>
              </a:spcBef>
              <a:buFont typeface="Arial" panose="020B0604020202020204" pitchFamily="34" charset="0"/>
              <a:buChar char="•"/>
            </a:pPr>
            <a:r>
              <a:rPr lang="tr-TR" altLang="tr-TR" sz="1400"/>
              <a:t>Zamanını başkalarına yardıma adar</a:t>
            </a:r>
          </a:p>
          <a:p>
            <a:pPr marL="285750" indent="-285750">
              <a:spcBef>
                <a:spcPct val="50000"/>
              </a:spcBef>
              <a:buFont typeface="Arial" panose="020B0604020202020204" pitchFamily="34" charset="0"/>
              <a:buChar char="•"/>
            </a:pPr>
            <a:r>
              <a:rPr lang="tr-TR" altLang="tr-TR" sz="1400"/>
              <a:t>Diğerlerinin iş yapma tarzına kendini adapte eder.</a:t>
            </a:r>
          </a:p>
          <a:p>
            <a:pPr marL="285750" indent="-285750">
              <a:spcBef>
                <a:spcPct val="50000"/>
              </a:spcBef>
              <a:buFont typeface="Arial" panose="020B0604020202020204" pitchFamily="34" charset="0"/>
              <a:buChar char="•"/>
            </a:pPr>
            <a:r>
              <a:rPr lang="tr-TR" altLang="tr-TR" sz="1400"/>
              <a:t>Herkesin fikrini alır.</a:t>
            </a:r>
          </a:p>
          <a:p>
            <a:pPr marL="285750" indent="-285750">
              <a:spcBef>
                <a:spcPct val="50000"/>
              </a:spcBef>
              <a:buFont typeface="Arial" panose="020B0604020202020204" pitchFamily="34" charset="0"/>
              <a:buChar char="•"/>
            </a:pPr>
            <a:r>
              <a:rPr lang="tr-TR" altLang="tr-TR" sz="1400"/>
              <a:t>Projeleri aktif olarak dinlemek yolu ile ilerletir.</a:t>
            </a:r>
          </a:p>
          <a:p>
            <a:pPr>
              <a:spcBef>
                <a:spcPct val="50000"/>
              </a:spcBef>
            </a:pPr>
            <a:endParaRPr lang="tr-TR" altLang="tr-T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19C9C61-7EB4-D6BC-EFF3-AC1305724C0F}"/>
              </a:ext>
            </a:extLst>
          </p:cNvPr>
          <p:cNvSpPr>
            <a:spLocks noGrp="1" noChangeArrowheads="1"/>
          </p:cNvSpPr>
          <p:nvPr>
            <p:ph type="title"/>
          </p:nvPr>
        </p:nvSpPr>
        <p:spPr>
          <a:xfrm>
            <a:off x="2238375" y="785813"/>
            <a:ext cx="8077200" cy="533400"/>
          </a:xfrm>
        </p:spPr>
        <p:txBody>
          <a:bodyPr>
            <a:normAutofit fontScale="90000"/>
          </a:bodyPr>
          <a:lstStyle/>
          <a:p>
            <a:pPr algn="ctr" eaLnBrk="1" hangingPunct="1"/>
            <a:r>
              <a:rPr lang="tr-TR" altLang="tr-TR" sz="3600" b="1">
                <a:solidFill>
                  <a:schemeClr val="tx2"/>
                </a:solidFill>
              </a:rPr>
              <a:t>Tarzın Zayıf Yönleri</a:t>
            </a:r>
          </a:p>
        </p:txBody>
      </p:sp>
      <p:sp>
        <p:nvSpPr>
          <p:cNvPr id="17411" name="Line 3">
            <a:extLst>
              <a:ext uri="{FF2B5EF4-FFF2-40B4-BE49-F238E27FC236}">
                <a16:creationId xmlns:a16="http://schemas.microsoft.com/office/drawing/2014/main" id="{F517AE0C-1362-5C2A-1497-26045860B575}"/>
              </a:ext>
            </a:extLst>
          </p:cNvPr>
          <p:cNvSpPr>
            <a:spLocks noChangeShapeType="1"/>
          </p:cNvSpPr>
          <p:nvPr/>
        </p:nvSpPr>
        <p:spPr bwMode="auto">
          <a:xfrm>
            <a:off x="6096000" y="1412875"/>
            <a:ext cx="0" cy="446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7412" name="Line 4">
            <a:extLst>
              <a:ext uri="{FF2B5EF4-FFF2-40B4-BE49-F238E27FC236}">
                <a16:creationId xmlns:a16="http://schemas.microsoft.com/office/drawing/2014/main" id="{DBBF66AC-C05E-BC3E-2F83-41A2E46144AC}"/>
              </a:ext>
            </a:extLst>
          </p:cNvPr>
          <p:cNvSpPr>
            <a:spLocks noChangeShapeType="1"/>
          </p:cNvSpPr>
          <p:nvPr/>
        </p:nvSpPr>
        <p:spPr bwMode="auto">
          <a:xfrm>
            <a:off x="2381251" y="3714750"/>
            <a:ext cx="7561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7413" name="Text Box 5">
            <a:extLst>
              <a:ext uri="{FF2B5EF4-FFF2-40B4-BE49-F238E27FC236}">
                <a16:creationId xmlns:a16="http://schemas.microsoft.com/office/drawing/2014/main" id="{59FABFC8-C126-E59D-C339-E66BEC7A8D9C}"/>
              </a:ext>
            </a:extLst>
          </p:cNvPr>
          <p:cNvSpPr txBox="1">
            <a:spLocks noChangeArrowheads="1"/>
          </p:cNvSpPr>
          <p:nvPr/>
        </p:nvSpPr>
        <p:spPr bwMode="auto">
          <a:xfrm>
            <a:off x="2381251" y="1714501"/>
            <a:ext cx="36734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Direkt</a:t>
            </a:r>
            <a:r>
              <a:rPr lang="tr-TR" altLang="tr-TR" sz="1400"/>
              <a:t>	</a:t>
            </a:r>
          </a:p>
          <a:p>
            <a:pPr>
              <a:spcBef>
                <a:spcPct val="50000"/>
              </a:spcBef>
              <a:buFontTx/>
              <a:buChar char="•"/>
            </a:pPr>
            <a:r>
              <a:rPr lang="tr-TR" altLang="tr-TR" sz="1400"/>
              <a:t>Kişiler arası faktörleri göz ardı eder.</a:t>
            </a:r>
          </a:p>
          <a:p>
            <a:pPr>
              <a:spcBef>
                <a:spcPct val="50000"/>
              </a:spcBef>
              <a:buFontTx/>
              <a:buChar char="•"/>
            </a:pPr>
            <a:r>
              <a:rPr lang="tr-TR" altLang="tr-TR" sz="1400"/>
              <a:t>Diğerlerinden gelecek değerli girdilere kendini kapatır.</a:t>
            </a:r>
          </a:p>
          <a:p>
            <a:pPr>
              <a:spcBef>
                <a:spcPct val="50000"/>
              </a:spcBef>
              <a:buFontTx/>
              <a:buChar char="•"/>
            </a:pPr>
            <a:r>
              <a:rPr lang="tr-TR" altLang="tr-TR" sz="1400"/>
              <a:t>İstemeden diğerlerini savunmaya geçirerek projelerin duraklamasına sebep olur.</a:t>
            </a:r>
          </a:p>
          <a:p>
            <a:pPr>
              <a:spcBef>
                <a:spcPct val="50000"/>
              </a:spcBef>
              <a:buFontTx/>
              <a:buChar char="•"/>
            </a:pPr>
            <a:r>
              <a:rPr lang="tr-TR" altLang="tr-TR" sz="1400"/>
              <a:t>Önemli detayları gözardı eder.</a:t>
            </a:r>
          </a:p>
        </p:txBody>
      </p:sp>
      <p:sp>
        <p:nvSpPr>
          <p:cNvPr id="17414" name="Text Box 6">
            <a:extLst>
              <a:ext uri="{FF2B5EF4-FFF2-40B4-BE49-F238E27FC236}">
                <a16:creationId xmlns:a16="http://schemas.microsoft.com/office/drawing/2014/main" id="{ECC5647E-6EE8-F6F9-DCB9-886BEB9CF761}"/>
              </a:ext>
            </a:extLst>
          </p:cNvPr>
          <p:cNvSpPr txBox="1">
            <a:spLocks noChangeArrowheads="1"/>
          </p:cNvSpPr>
          <p:nvPr/>
        </p:nvSpPr>
        <p:spPr bwMode="auto">
          <a:xfrm>
            <a:off x="6167438" y="1714501"/>
            <a:ext cx="403225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Duygusal</a:t>
            </a:r>
          </a:p>
          <a:p>
            <a:pPr>
              <a:spcBef>
                <a:spcPct val="50000"/>
              </a:spcBef>
              <a:buFontTx/>
              <a:buChar char="•"/>
            </a:pPr>
            <a:r>
              <a:rPr lang="tr-TR" altLang="tr-TR" sz="1400"/>
              <a:t>Dikkati çabuk dağılır</a:t>
            </a:r>
          </a:p>
          <a:p>
            <a:pPr>
              <a:spcBef>
                <a:spcPct val="50000"/>
              </a:spcBef>
              <a:buFontTx/>
              <a:buChar char="•"/>
            </a:pPr>
            <a:r>
              <a:rPr lang="tr-TR" altLang="tr-TR" sz="1400"/>
              <a:t>Eldeki işlerin o an gelişen tartışmalardan dolayı gecikmesine izin verir.</a:t>
            </a:r>
          </a:p>
          <a:p>
            <a:pPr>
              <a:spcBef>
                <a:spcPct val="50000"/>
              </a:spcBef>
              <a:buFontTx/>
              <a:buChar char="•"/>
            </a:pPr>
            <a:r>
              <a:rPr lang="tr-TR" altLang="tr-TR" sz="1400"/>
              <a:t>İşleri tamamlamayı zor bulur.</a:t>
            </a:r>
          </a:p>
          <a:p>
            <a:pPr>
              <a:spcBef>
                <a:spcPct val="50000"/>
              </a:spcBef>
              <a:buFontTx/>
              <a:buChar char="•"/>
            </a:pPr>
            <a:r>
              <a:rPr lang="tr-TR" altLang="tr-TR" sz="1400"/>
              <a:t>Çalışma ortamını düzenlemek zor gelir.</a:t>
            </a:r>
          </a:p>
          <a:p>
            <a:pPr>
              <a:spcBef>
                <a:spcPct val="50000"/>
              </a:spcBef>
            </a:pPr>
            <a:endParaRPr lang="tr-TR" altLang="tr-TR" sz="1400"/>
          </a:p>
        </p:txBody>
      </p:sp>
      <p:sp>
        <p:nvSpPr>
          <p:cNvPr id="17415" name="Text Box 7">
            <a:extLst>
              <a:ext uri="{FF2B5EF4-FFF2-40B4-BE49-F238E27FC236}">
                <a16:creationId xmlns:a16="http://schemas.microsoft.com/office/drawing/2014/main" id="{30F17FE0-85A8-7227-B716-7991F7709D21}"/>
              </a:ext>
            </a:extLst>
          </p:cNvPr>
          <p:cNvSpPr txBox="1">
            <a:spLocks noChangeArrowheads="1"/>
          </p:cNvSpPr>
          <p:nvPr/>
        </p:nvSpPr>
        <p:spPr bwMode="auto">
          <a:xfrm>
            <a:off x="2424113" y="3789364"/>
            <a:ext cx="3600450"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Sistematik</a:t>
            </a:r>
          </a:p>
          <a:p>
            <a:pPr>
              <a:spcBef>
                <a:spcPct val="50000"/>
              </a:spcBef>
              <a:buFontTx/>
              <a:buChar char="•"/>
            </a:pPr>
            <a:r>
              <a:rPr lang="tr-TR" altLang="tr-TR" sz="1400"/>
              <a:t>Detayların içine gömülür.</a:t>
            </a:r>
          </a:p>
          <a:p>
            <a:pPr>
              <a:spcBef>
                <a:spcPct val="50000"/>
              </a:spcBef>
              <a:buFontTx/>
              <a:buChar char="•"/>
            </a:pPr>
            <a:r>
              <a:rPr lang="tr-TR" altLang="tr-TR" sz="1400"/>
              <a:t>Ana hedefi gözden kaçırır.</a:t>
            </a:r>
          </a:p>
          <a:p>
            <a:pPr>
              <a:spcBef>
                <a:spcPct val="50000"/>
              </a:spcBef>
              <a:buFontTx/>
              <a:buChar char="•"/>
            </a:pPr>
            <a:r>
              <a:rPr lang="tr-TR" altLang="tr-TR" sz="1400"/>
              <a:t>Karar alması çok uzun sürer.</a:t>
            </a:r>
          </a:p>
          <a:p>
            <a:pPr>
              <a:spcBef>
                <a:spcPct val="50000"/>
              </a:spcBef>
              <a:buFontTx/>
              <a:buChar char="•"/>
            </a:pPr>
            <a:r>
              <a:rPr lang="tr-TR" altLang="tr-TR" sz="1400"/>
              <a:t>Projeyi durdurma ya da yavaşlatma riski olan kişisel rahatsızlık belirtilerini gözden kaçırır.</a:t>
            </a:r>
          </a:p>
          <a:p>
            <a:pPr>
              <a:spcBef>
                <a:spcPct val="50000"/>
              </a:spcBef>
            </a:pPr>
            <a:endParaRPr lang="tr-TR" altLang="tr-TR" sz="1400"/>
          </a:p>
        </p:txBody>
      </p:sp>
      <p:sp>
        <p:nvSpPr>
          <p:cNvPr id="17416" name="Text Box 8">
            <a:extLst>
              <a:ext uri="{FF2B5EF4-FFF2-40B4-BE49-F238E27FC236}">
                <a16:creationId xmlns:a16="http://schemas.microsoft.com/office/drawing/2014/main" id="{17AEF3CC-09FA-7BDC-AE6C-5195A994CFBF}"/>
              </a:ext>
            </a:extLst>
          </p:cNvPr>
          <p:cNvSpPr txBox="1">
            <a:spLocks noChangeArrowheads="1"/>
          </p:cNvSpPr>
          <p:nvPr/>
        </p:nvSpPr>
        <p:spPr bwMode="auto">
          <a:xfrm>
            <a:off x="6311901" y="3860800"/>
            <a:ext cx="4595585"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anose="02020603050405020304" pitchFamily="18" charset="0"/>
              </a:defRPr>
            </a:lvl1pPr>
            <a:lvl2pPr marL="742950" indent="-285750" eaLnBrk="0" hangingPunct="0">
              <a:defRPr sz="2400">
                <a:solidFill>
                  <a:schemeClr val="tx1"/>
                </a:solidFill>
                <a:latin typeface="Times" panose="02020603050405020304" pitchFamily="18" charset="0"/>
              </a:defRPr>
            </a:lvl2pPr>
            <a:lvl3pPr marL="1143000" indent="-228600" eaLnBrk="0" hangingPunct="0">
              <a:defRPr sz="2400">
                <a:solidFill>
                  <a:schemeClr val="tx1"/>
                </a:solidFill>
                <a:latin typeface="Times" panose="02020603050405020304" pitchFamily="18" charset="0"/>
              </a:defRPr>
            </a:lvl3pPr>
            <a:lvl4pPr marL="1600200" indent="-228600" eaLnBrk="0" hangingPunct="0">
              <a:defRPr sz="2400">
                <a:solidFill>
                  <a:schemeClr val="tx1"/>
                </a:solidFill>
                <a:latin typeface="Times" panose="02020603050405020304" pitchFamily="18" charset="0"/>
              </a:defRPr>
            </a:lvl4pPr>
            <a:lvl5pPr marL="2057400" indent="-228600" eaLnBrk="0" hangingPunct="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tr-TR" altLang="tr-TR" sz="1400" b="1"/>
              <a:t>Düşünceli</a:t>
            </a:r>
          </a:p>
          <a:p>
            <a:pPr>
              <a:spcBef>
                <a:spcPct val="50000"/>
              </a:spcBef>
              <a:buFontTx/>
              <a:buChar char="•"/>
            </a:pPr>
            <a:r>
              <a:rPr lang="tr-TR" altLang="tr-TR" sz="1400"/>
              <a:t>Acil işleri yetiştiremez.</a:t>
            </a:r>
          </a:p>
          <a:p>
            <a:pPr>
              <a:spcBef>
                <a:spcPct val="50000"/>
              </a:spcBef>
              <a:buFontTx/>
              <a:buChar char="•"/>
            </a:pPr>
            <a:r>
              <a:rPr lang="tr-TR" altLang="tr-TR" sz="1400"/>
              <a:t>Kendi işini tamamlamaya yeterli zaman bırakmaz.</a:t>
            </a:r>
          </a:p>
          <a:p>
            <a:pPr>
              <a:spcBef>
                <a:spcPct val="50000"/>
              </a:spcBef>
              <a:buFontTx/>
              <a:buChar char="•"/>
            </a:pPr>
            <a:r>
              <a:rPr lang="tr-TR" altLang="tr-TR" sz="1400"/>
              <a:t>Diğerlerini zor durumda bırakmamak için devamlı kendini zorlar.</a:t>
            </a:r>
          </a:p>
          <a:p>
            <a:pPr>
              <a:spcBef>
                <a:spcPct val="50000"/>
              </a:spcBef>
              <a:buFontTx/>
              <a:buChar char="•"/>
            </a:pPr>
            <a:r>
              <a:rPr lang="tr-TR" altLang="tr-TR" sz="1400"/>
              <a:t>Kendi üstüne çok fazla iş alır bu sefer de yükün altında ezilmiş hisseder. </a:t>
            </a:r>
          </a:p>
          <a:p>
            <a:pPr>
              <a:spcBef>
                <a:spcPct val="50000"/>
              </a:spcBef>
            </a:pPr>
            <a:endParaRPr lang="tr-TR" altLang="tr-T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7AF93C-4A3E-7A62-A85E-9D42B049B0BC}"/>
              </a:ext>
            </a:extLst>
          </p:cNvPr>
          <p:cNvSpPr>
            <a:spLocks noGrp="1"/>
          </p:cNvSpPr>
          <p:nvPr>
            <p:ph type="title"/>
          </p:nvPr>
        </p:nvSpPr>
        <p:spPr/>
        <p:txBody>
          <a:bodyPr/>
          <a:lstStyle/>
          <a:p>
            <a:r>
              <a:rPr lang="tr-TR" altLang="tr-TR">
                <a:solidFill>
                  <a:srgbClr val="FF0000"/>
                </a:solidFill>
              </a:rPr>
              <a:t>Direkt</a:t>
            </a:r>
            <a:endParaRPr lang="en-US" altLang="tr-TR">
              <a:solidFill>
                <a:srgbClr val="FF0000"/>
              </a:solidFill>
            </a:endParaRPr>
          </a:p>
        </p:txBody>
      </p:sp>
      <p:sp>
        <p:nvSpPr>
          <p:cNvPr id="18435" name="Content Placeholder 2">
            <a:extLst>
              <a:ext uri="{FF2B5EF4-FFF2-40B4-BE49-F238E27FC236}">
                <a16:creationId xmlns:a16="http://schemas.microsoft.com/office/drawing/2014/main" id="{CA592CA1-CEC3-94F7-BB86-C85502F6B980}"/>
              </a:ext>
            </a:extLst>
          </p:cNvPr>
          <p:cNvSpPr>
            <a:spLocks noGrp="1"/>
          </p:cNvSpPr>
          <p:nvPr>
            <p:ph idx="1"/>
          </p:nvPr>
        </p:nvSpPr>
        <p:spPr/>
        <p:txBody>
          <a:bodyPr>
            <a:normAutofit fontScale="92500" lnSpcReduction="20000"/>
          </a:bodyPr>
          <a:lstStyle/>
          <a:p>
            <a:r>
              <a:rPr lang="tr-TR" altLang="tr-TR">
                <a:solidFill>
                  <a:srgbClr val="FF0000"/>
                </a:solidFill>
              </a:rPr>
              <a:t>Kişisel</a:t>
            </a:r>
          </a:p>
          <a:p>
            <a:r>
              <a:rPr lang="tr-TR" altLang="tr-TR"/>
              <a:t>Dikkatini hedefe ulaşan yollara değil hedefe odaklar</a:t>
            </a:r>
          </a:p>
          <a:p>
            <a:r>
              <a:rPr lang="tr-TR" altLang="tr-TR"/>
              <a:t>Hızlı karar alır</a:t>
            </a:r>
          </a:p>
          <a:p>
            <a:r>
              <a:rPr lang="tr-TR" altLang="tr-TR"/>
              <a:t>Gerekli şeylere anında ulaşır</a:t>
            </a:r>
          </a:p>
          <a:p>
            <a:r>
              <a:rPr lang="tr-TR" altLang="tr-TR"/>
              <a:t>Projeleri, hedefleri kontrolünde tutar</a:t>
            </a:r>
          </a:p>
          <a:p>
            <a:r>
              <a:rPr lang="tr-TR" altLang="tr-TR">
                <a:solidFill>
                  <a:srgbClr val="FF0000"/>
                </a:solidFill>
              </a:rPr>
              <a:t>Birebir</a:t>
            </a:r>
          </a:p>
          <a:p>
            <a:r>
              <a:rPr lang="tr-TR" altLang="tr-TR"/>
              <a:t>Hemen konuya girer</a:t>
            </a:r>
          </a:p>
          <a:p>
            <a:r>
              <a:rPr lang="tr-TR" altLang="tr-TR"/>
              <a:t>Kişisel sohbetlerden kaçınır</a:t>
            </a:r>
          </a:p>
          <a:p>
            <a:r>
              <a:rPr lang="tr-TR" altLang="tr-TR"/>
              <a:t>Projeyi devrederken kontrolü elden bırakmaz</a:t>
            </a:r>
          </a:p>
          <a:p>
            <a:r>
              <a:rPr lang="tr-TR" altLang="tr-TR"/>
              <a:t>Diğerlerini hedefler konusunda uyarır ve yönlendirir</a:t>
            </a:r>
          </a:p>
          <a:p>
            <a:endParaRPr lang="tr-TR" altLang="tr-TR" sz="1600"/>
          </a:p>
          <a:p>
            <a:endParaRPr lang="tr-TR" altLang="tr-TR" sz="1600"/>
          </a:p>
          <a:p>
            <a:pPr>
              <a:buFont typeface="Times" panose="02020603050405020304" pitchFamily="18" charset="0"/>
              <a:buNone/>
            </a:pPr>
            <a:endParaRPr lang="tr-TR" altLang="tr-TR" sz="1600"/>
          </a:p>
          <a:p>
            <a:endParaRPr lang="en-US" altLang="tr-T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E288610-2247-8293-632E-01C33E0D5861}"/>
              </a:ext>
            </a:extLst>
          </p:cNvPr>
          <p:cNvSpPr>
            <a:spLocks noGrp="1"/>
          </p:cNvSpPr>
          <p:nvPr>
            <p:ph type="title"/>
          </p:nvPr>
        </p:nvSpPr>
        <p:spPr/>
        <p:txBody>
          <a:bodyPr/>
          <a:lstStyle/>
          <a:p>
            <a:r>
              <a:rPr lang="tr-TR" altLang="tr-TR">
                <a:solidFill>
                  <a:srgbClr val="FF0000"/>
                </a:solidFill>
              </a:rPr>
              <a:t>Duygusal</a:t>
            </a:r>
            <a:endParaRPr lang="en-US" altLang="tr-TR">
              <a:solidFill>
                <a:srgbClr val="FF0000"/>
              </a:solidFill>
            </a:endParaRPr>
          </a:p>
        </p:txBody>
      </p:sp>
      <p:sp>
        <p:nvSpPr>
          <p:cNvPr id="19459" name="Content Placeholder 2">
            <a:extLst>
              <a:ext uri="{FF2B5EF4-FFF2-40B4-BE49-F238E27FC236}">
                <a16:creationId xmlns:a16="http://schemas.microsoft.com/office/drawing/2014/main" id="{C51DF5E1-5DE6-071B-BDF8-F737BF83C984}"/>
              </a:ext>
            </a:extLst>
          </p:cNvPr>
          <p:cNvSpPr>
            <a:spLocks noGrp="1"/>
          </p:cNvSpPr>
          <p:nvPr>
            <p:ph idx="1"/>
          </p:nvPr>
        </p:nvSpPr>
        <p:spPr/>
        <p:txBody>
          <a:bodyPr>
            <a:normAutofit fontScale="92500" lnSpcReduction="20000"/>
          </a:bodyPr>
          <a:lstStyle/>
          <a:p>
            <a:r>
              <a:rPr lang="tr-TR" altLang="tr-TR">
                <a:solidFill>
                  <a:srgbClr val="FF0000"/>
                </a:solidFill>
              </a:rPr>
              <a:t>Kişisel</a:t>
            </a:r>
          </a:p>
          <a:p>
            <a:r>
              <a:rPr lang="tr-TR" altLang="tr-TR"/>
              <a:t>Anında iş yapmayı planlamaya tercih eder</a:t>
            </a:r>
          </a:p>
          <a:p>
            <a:r>
              <a:rPr lang="tr-TR" altLang="tr-TR"/>
              <a:t>Opsiyonları kapatmayı sevmez</a:t>
            </a:r>
          </a:p>
          <a:p>
            <a:r>
              <a:rPr lang="tr-TR" altLang="tr-TR"/>
              <a:t>Materyalleri görsel hatırlatıcılar kullanarak organize eder</a:t>
            </a:r>
          </a:p>
          <a:p>
            <a:r>
              <a:rPr lang="tr-TR" altLang="tr-TR"/>
              <a:t>Projelere yaratıcı yenilikler getirir</a:t>
            </a:r>
          </a:p>
          <a:p>
            <a:r>
              <a:rPr lang="tr-TR" altLang="tr-TR">
                <a:solidFill>
                  <a:srgbClr val="FF0000"/>
                </a:solidFill>
              </a:rPr>
              <a:t>Birebir</a:t>
            </a:r>
          </a:p>
          <a:p>
            <a:r>
              <a:rPr lang="tr-TR" altLang="tr-TR"/>
              <a:t>Dinlemekten çok konuşmakla zaman geçirir</a:t>
            </a:r>
          </a:p>
          <a:p>
            <a:r>
              <a:rPr lang="tr-TR" altLang="tr-TR"/>
              <a:t>Sonuçlara ulaşmaktansa fikirleri tartışmayı sever</a:t>
            </a:r>
          </a:p>
          <a:p>
            <a:r>
              <a:rPr lang="tr-TR" altLang="tr-TR"/>
              <a:t>İş devrederken resmi yoldan değil sözlü geri dönüşler verir</a:t>
            </a:r>
          </a:p>
          <a:p>
            <a:r>
              <a:rPr lang="tr-TR" altLang="tr-TR"/>
              <a:t>Diğerlerini projeler konusunda motive eder</a:t>
            </a:r>
          </a:p>
          <a:p>
            <a:endParaRPr lang="en-US" altLang="tr-T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CBE917B-878B-D158-F595-E2FF05E4EA02}"/>
              </a:ext>
            </a:extLst>
          </p:cNvPr>
          <p:cNvSpPr>
            <a:spLocks noGrp="1"/>
          </p:cNvSpPr>
          <p:nvPr>
            <p:ph type="title"/>
          </p:nvPr>
        </p:nvSpPr>
        <p:spPr/>
        <p:txBody>
          <a:bodyPr/>
          <a:lstStyle/>
          <a:p>
            <a:r>
              <a:rPr lang="tr-TR" altLang="tr-TR">
                <a:solidFill>
                  <a:srgbClr val="FF0000"/>
                </a:solidFill>
              </a:rPr>
              <a:t>Sistematik</a:t>
            </a:r>
            <a:endParaRPr lang="en-US" altLang="tr-TR">
              <a:solidFill>
                <a:srgbClr val="FF0000"/>
              </a:solidFill>
            </a:endParaRPr>
          </a:p>
        </p:txBody>
      </p:sp>
      <p:sp>
        <p:nvSpPr>
          <p:cNvPr id="20483" name="Content Placeholder 2">
            <a:extLst>
              <a:ext uri="{FF2B5EF4-FFF2-40B4-BE49-F238E27FC236}">
                <a16:creationId xmlns:a16="http://schemas.microsoft.com/office/drawing/2014/main" id="{9A07B114-5727-96C6-44D2-4F0F099491A6}"/>
              </a:ext>
            </a:extLst>
          </p:cNvPr>
          <p:cNvSpPr>
            <a:spLocks noGrp="1"/>
          </p:cNvSpPr>
          <p:nvPr>
            <p:ph idx="1"/>
          </p:nvPr>
        </p:nvSpPr>
        <p:spPr/>
        <p:txBody>
          <a:bodyPr>
            <a:normAutofit fontScale="92500" lnSpcReduction="20000"/>
          </a:bodyPr>
          <a:lstStyle/>
          <a:p>
            <a:r>
              <a:rPr lang="tr-TR" altLang="tr-TR">
                <a:solidFill>
                  <a:srgbClr val="FF0000"/>
                </a:solidFill>
              </a:rPr>
              <a:t>Kişisel</a:t>
            </a:r>
          </a:p>
          <a:p>
            <a:r>
              <a:rPr lang="tr-TR" altLang="tr-TR"/>
              <a:t>Final çıktı kadar prosedürlere odaklanır</a:t>
            </a:r>
          </a:p>
          <a:p>
            <a:r>
              <a:rPr lang="tr-TR" altLang="tr-TR"/>
              <a:t>Karar vermeden önce dataları değerlendirir</a:t>
            </a:r>
          </a:p>
          <a:p>
            <a:r>
              <a:rPr lang="tr-TR" altLang="tr-TR"/>
              <a:t>Her şeyi düzen içinde kendi yerlerinde tutar</a:t>
            </a:r>
          </a:p>
          <a:p>
            <a:r>
              <a:rPr lang="tr-TR" altLang="tr-TR"/>
              <a:t>Projeleri prosedürlere uyarak tamamlar</a:t>
            </a:r>
          </a:p>
          <a:p>
            <a:r>
              <a:rPr lang="tr-TR" altLang="tr-TR">
                <a:solidFill>
                  <a:srgbClr val="FF0000"/>
                </a:solidFill>
              </a:rPr>
              <a:t>Birebir</a:t>
            </a:r>
          </a:p>
          <a:p>
            <a:r>
              <a:rPr lang="tr-TR" altLang="tr-TR"/>
              <a:t>Tartışmaları iş odaklı konulara bağlar</a:t>
            </a:r>
          </a:p>
          <a:p>
            <a:r>
              <a:rPr lang="tr-TR" altLang="tr-TR"/>
              <a:t>Kişisel sohbetlerden kaçınır</a:t>
            </a:r>
          </a:p>
          <a:p>
            <a:r>
              <a:rPr lang="tr-TR" altLang="tr-TR"/>
              <a:t>İş devrederken gerekli tüm bilgileri sağlar</a:t>
            </a:r>
          </a:p>
          <a:p>
            <a:r>
              <a:rPr lang="tr-TR" altLang="tr-TR"/>
              <a:t>Diğerlerinin detaylar konusunda uyarır ve yönlendirir</a:t>
            </a:r>
          </a:p>
          <a:p>
            <a:endParaRPr lang="tr-TR" altLang="tr-TR"/>
          </a:p>
          <a:p>
            <a:endParaRPr lang="en-US" altLang="tr-T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A3D6598-8ABC-6891-38E7-2C720B41B1F3}"/>
              </a:ext>
            </a:extLst>
          </p:cNvPr>
          <p:cNvSpPr>
            <a:spLocks noGrp="1"/>
          </p:cNvSpPr>
          <p:nvPr>
            <p:ph type="title"/>
          </p:nvPr>
        </p:nvSpPr>
        <p:spPr/>
        <p:txBody>
          <a:bodyPr/>
          <a:lstStyle/>
          <a:p>
            <a:r>
              <a:rPr lang="tr-TR" altLang="tr-TR">
                <a:solidFill>
                  <a:srgbClr val="FF0000"/>
                </a:solidFill>
              </a:rPr>
              <a:t>Düşünceli</a:t>
            </a:r>
            <a:endParaRPr lang="en-US" altLang="tr-TR">
              <a:solidFill>
                <a:srgbClr val="FF0000"/>
              </a:solidFill>
            </a:endParaRPr>
          </a:p>
        </p:txBody>
      </p:sp>
      <p:sp>
        <p:nvSpPr>
          <p:cNvPr id="21507" name="Content Placeholder 2">
            <a:extLst>
              <a:ext uri="{FF2B5EF4-FFF2-40B4-BE49-F238E27FC236}">
                <a16:creationId xmlns:a16="http://schemas.microsoft.com/office/drawing/2014/main" id="{A16052F2-9650-A263-4BFE-98B68FF65E71}"/>
              </a:ext>
            </a:extLst>
          </p:cNvPr>
          <p:cNvSpPr>
            <a:spLocks noGrp="1"/>
          </p:cNvSpPr>
          <p:nvPr>
            <p:ph idx="1"/>
          </p:nvPr>
        </p:nvSpPr>
        <p:spPr/>
        <p:txBody>
          <a:bodyPr>
            <a:normAutofit fontScale="92500" lnSpcReduction="20000"/>
          </a:bodyPr>
          <a:lstStyle/>
          <a:p>
            <a:r>
              <a:rPr lang="tr-TR" altLang="tr-TR">
                <a:solidFill>
                  <a:srgbClr val="FF0000"/>
                </a:solidFill>
              </a:rPr>
              <a:t>Kişisel</a:t>
            </a:r>
          </a:p>
          <a:p>
            <a:r>
              <a:rPr lang="tr-TR" altLang="tr-TR"/>
              <a:t>Diğerlerinin ihtiyacını karşılamaya odaklanır</a:t>
            </a:r>
          </a:p>
          <a:p>
            <a:r>
              <a:rPr lang="tr-TR" altLang="tr-TR"/>
              <a:t>Kararları başkalarının ihtiyaçlarını değerlendirerek alır</a:t>
            </a:r>
          </a:p>
          <a:p>
            <a:r>
              <a:rPr lang="tr-TR" altLang="tr-TR"/>
              <a:t>Kişisel olarak önemli şeyleri yakınında tutar</a:t>
            </a:r>
          </a:p>
          <a:p>
            <a:r>
              <a:rPr lang="tr-TR" altLang="tr-TR"/>
              <a:t>Projeleri başkalarının ihtiyaçlarını düşünerek tamamlar</a:t>
            </a:r>
          </a:p>
          <a:p>
            <a:r>
              <a:rPr lang="tr-TR" altLang="tr-TR">
                <a:solidFill>
                  <a:srgbClr val="FF0000"/>
                </a:solidFill>
              </a:rPr>
              <a:t>Birebir</a:t>
            </a:r>
          </a:p>
          <a:p>
            <a:r>
              <a:rPr lang="tr-TR" altLang="tr-TR"/>
              <a:t>Dikkatle dinler</a:t>
            </a:r>
          </a:p>
          <a:p>
            <a:r>
              <a:rPr lang="tr-TR" altLang="tr-TR"/>
              <a:t>Diğer kişinin ihtiyaçları ve bunları karşılama yolları üstüne odaklanır</a:t>
            </a:r>
          </a:p>
          <a:p>
            <a:r>
              <a:rPr lang="tr-TR" altLang="tr-TR"/>
              <a:t>İş devrederken olumlu geri beslemeler verir</a:t>
            </a:r>
          </a:p>
          <a:p>
            <a:r>
              <a:rPr lang="tr-TR" altLang="tr-TR"/>
              <a:t>Empati kullanır</a:t>
            </a:r>
          </a:p>
          <a:p>
            <a:endParaRPr lang="en-US" alt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5" name="Group 557">
            <a:extLst>
              <a:ext uri="{FF2B5EF4-FFF2-40B4-BE49-F238E27FC236}">
                <a16:creationId xmlns:a16="http://schemas.microsoft.com/office/drawing/2014/main" id="{A09B9428-55EA-8AEC-DBE2-31BF6CF2EB60}"/>
              </a:ext>
            </a:extLst>
          </p:cNvPr>
          <p:cNvGraphicFramePr>
            <a:graphicFrameLocks noGrp="1"/>
          </p:cNvGraphicFramePr>
          <p:nvPr>
            <p:extLst>
              <p:ext uri="{D42A27DB-BD31-4B8C-83A1-F6EECF244321}">
                <p14:modId xmlns:p14="http://schemas.microsoft.com/office/powerpoint/2010/main" val="1377786206"/>
              </p:ext>
            </p:extLst>
          </p:nvPr>
        </p:nvGraphicFramePr>
        <p:xfrm>
          <a:off x="1180618" y="1262382"/>
          <a:ext cx="9163533" cy="4844513"/>
        </p:xfrm>
        <a:graphic>
          <a:graphicData uri="http://schemas.openxmlformats.org/drawingml/2006/table">
            <a:tbl>
              <a:tblPr/>
              <a:tblGrid>
                <a:gridCol w="2889468">
                  <a:extLst>
                    <a:ext uri="{9D8B030D-6E8A-4147-A177-3AD203B41FA5}">
                      <a16:colId xmlns:a16="http://schemas.microsoft.com/office/drawing/2014/main" val="154400204"/>
                    </a:ext>
                  </a:extLst>
                </a:gridCol>
                <a:gridCol w="1177359">
                  <a:extLst>
                    <a:ext uri="{9D8B030D-6E8A-4147-A177-3AD203B41FA5}">
                      <a16:colId xmlns:a16="http://schemas.microsoft.com/office/drawing/2014/main" val="381642206"/>
                    </a:ext>
                  </a:extLst>
                </a:gridCol>
                <a:gridCol w="1020033">
                  <a:extLst>
                    <a:ext uri="{9D8B030D-6E8A-4147-A177-3AD203B41FA5}">
                      <a16:colId xmlns:a16="http://schemas.microsoft.com/office/drawing/2014/main" val="3478272724"/>
                    </a:ext>
                  </a:extLst>
                </a:gridCol>
                <a:gridCol w="1097832">
                  <a:extLst>
                    <a:ext uri="{9D8B030D-6E8A-4147-A177-3AD203B41FA5}">
                      <a16:colId xmlns:a16="http://schemas.microsoft.com/office/drawing/2014/main" val="1136665059"/>
                    </a:ext>
                  </a:extLst>
                </a:gridCol>
                <a:gridCol w="940505">
                  <a:extLst>
                    <a:ext uri="{9D8B030D-6E8A-4147-A177-3AD203B41FA5}">
                      <a16:colId xmlns:a16="http://schemas.microsoft.com/office/drawing/2014/main" val="3500978017"/>
                    </a:ext>
                  </a:extLst>
                </a:gridCol>
                <a:gridCol w="1175631">
                  <a:extLst>
                    <a:ext uri="{9D8B030D-6E8A-4147-A177-3AD203B41FA5}">
                      <a16:colId xmlns:a16="http://schemas.microsoft.com/office/drawing/2014/main" val="3263280081"/>
                    </a:ext>
                  </a:extLst>
                </a:gridCol>
                <a:gridCol w="862705">
                  <a:extLst>
                    <a:ext uri="{9D8B030D-6E8A-4147-A177-3AD203B41FA5}">
                      <a16:colId xmlns:a16="http://schemas.microsoft.com/office/drawing/2014/main" val="3533491161"/>
                    </a:ext>
                  </a:extLst>
                </a:gridCol>
              </a:tblGrid>
              <a:tr h="298867">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altLang="tr-TR" sz="1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Saat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Gün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Saat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Gün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Saat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Gün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957086359"/>
                  </a:ext>
                </a:extLst>
              </a:tr>
              <a:tr h="329716">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KİŞİSEL İŞLER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4512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923795266"/>
                  </a:ext>
                </a:extLst>
              </a:tr>
              <a:tr h="329716">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0" i="0" u="none" strike="noStrike" cap="none" normalizeH="0" baseline="0">
                          <a:ln>
                            <a:noFill/>
                          </a:ln>
                          <a:solidFill>
                            <a:schemeClr val="tx1"/>
                          </a:solidFill>
                          <a:effectLst/>
                          <a:latin typeface="Arial" panose="020B0604020202020204" pitchFamily="34" charset="0"/>
                        </a:rPr>
                        <a:t>Uyku (7 saat/gün)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2352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1651843230"/>
                  </a:ext>
                </a:extLst>
              </a:tr>
              <a:tr h="329716">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0" i="0" u="none" strike="noStrike" cap="none" normalizeH="0" baseline="0">
                          <a:ln>
                            <a:noFill/>
                          </a:ln>
                          <a:solidFill>
                            <a:schemeClr val="tx1"/>
                          </a:solidFill>
                          <a:effectLst/>
                          <a:latin typeface="Arial" panose="020B0604020202020204" pitchFamily="34" charset="0"/>
                        </a:rPr>
                        <a:t>Yemek yemek (2 saat/gün)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672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21613324"/>
                  </a:ext>
                </a:extLst>
              </a:tr>
              <a:tr h="328301">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0" i="0" u="none" strike="noStrike" cap="none" normalizeH="0" baseline="0">
                          <a:ln>
                            <a:noFill/>
                          </a:ln>
                          <a:solidFill>
                            <a:schemeClr val="tx1"/>
                          </a:solidFill>
                          <a:effectLst/>
                          <a:latin typeface="Arial" panose="020B0604020202020204" pitchFamily="34" charset="0"/>
                        </a:rPr>
                        <a:t>Giyinme (1 saat/gün)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3770706557"/>
                  </a:ext>
                </a:extLst>
              </a:tr>
              <a:tr h="516225">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0" i="0" u="none" strike="noStrike" cap="none" normalizeH="0" baseline="0">
                          <a:ln>
                            <a:noFill/>
                          </a:ln>
                          <a:solidFill>
                            <a:schemeClr val="tx1"/>
                          </a:solidFill>
                          <a:effectLst/>
                          <a:latin typeface="Arial" panose="020B0604020202020204" pitchFamily="34" charset="0"/>
                        </a:rPr>
                        <a:t>İşe gidiş geliş (1 saat/çalışma günü)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480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4188831443"/>
                  </a:ext>
                </a:extLst>
              </a:tr>
              <a:tr h="733583">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0" i="0" u="none" strike="noStrike" cap="none" normalizeH="0" baseline="0">
                          <a:ln>
                            <a:noFill/>
                          </a:ln>
                          <a:solidFill>
                            <a:schemeClr val="tx1"/>
                          </a:solidFill>
                          <a:effectLst/>
                          <a:latin typeface="Arial" panose="020B0604020202020204" pitchFamily="34" charset="0"/>
                        </a:rPr>
                        <a:t>Kendimiz, ailemiz ve evimiz için yapılması gerekenler(2 saat/gün)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672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3574345775"/>
                  </a:ext>
                </a:extLst>
              </a:tr>
              <a:tr h="516225">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GELİR ELDE ETMEK İÇİN İŞ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2745839317"/>
                  </a:ext>
                </a:extLst>
              </a:tr>
              <a:tr h="733583">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AİLE, EĞLENCE, OKUMA, HOBİ, BOŞ ZAMAN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1392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3834205606"/>
                  </a:ext>
                </a:extLst>
              </a:tr>
              <a:tr h="516225">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altLang="tr-TR" sz="1600" b="1" i="0" u="none" strike="noStrike" cap="none" normalizeH="0" baseline="0">
                          <a:ln>
                            <a:noFill/>
                          </a:ln>
                          <a:solidFill>
                            <a:schemeClr val="tx1"/>
                          </a:solidFill>
                          <a:effectLst/>
                          <a:latin typeface="Arial" panose="020B0604020202020204" pitchFamily="34" charset="0"/>
                        </a:rPr>
                        <a:t>TOPLAM HAFTALIK ZAMAN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lumOff val="5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672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8064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tc>
                  <a:txBody>
                    <a:bodyPr/>
                    <a:lstStyle>
                      <a:lvl1pPr eaLnBrk="0" hangingPunct="0">
                        <a:spcBef>
                          <a:spcPct val="20000"/>
                        </a:spcBef>
                        <a:buClr>
                          <a:schemeClr val="bg2"/>
                        </a:buClr>
                        <a:buFont typeface="Times" panose="02020603050405020304" pitchFamily="18" charset="0"/>
                        <a:defRPr>
                          <a:solidFill>
                            <a:schemeClr val="tx1"/>
                          </a:solidFill>
                          <a:latin typeface="Georgia" panose="02040502050405020303" pitchFamily="18" charset="0"/>
                        </a:defRPr>
                      </a:lvl1pPr>
                      <a:lvl2pPr marL="742950" indent="-285750" eaLnBrk="0" hangingPunct="0">
                        <a:spcBef>
                          <a:spcPct val="20000"/>
                        </a:spcBef>
                        <a:buFont typeface="Times" panose="02020603050405020304" pitchFamily="18" charset="0"/>
                        <a:defRPr sz="1600">
                          <a:solidFill>
                            <a:srgbClr val="FF0000"/>
                          </a:solidFill>
                          <a:latin typeface="Georgia" panose="02040502050405020303" pitchFamily="18" charset="0"/>
                        </a:defRPr>
                      </a:lvl2pPr>
                      <a:lvl3pPr marL="1143000" indent="-228600" eaLnBrk="0" hangingPunct="0">
                        <a:spcBef>
                          <a:spcPct val="20000"/>
                        </a:spcBef>
                        <a:buFont typeface="Times" panose="02020603050405020304" pitchFamily="18" charset="0"/>
                        <a:defRPr sz="1400">
                          <a:solidFill>
                            <a:schemeClr val="tx1"/>
                          </a:solidFill>
                          <a:latin typeface="Georgia" panose="02040502050405020303" pitchFamily="18" charset="0"/>
                        </a:defRPr>
                      </a:lvl3pPr>
                      <a:lvl4pPr marL="1600200" indent="-228600" eaLnBrk="0" hangingPunct="0">
                        <a:spcBef>
                          <a:spcPct val="20000"/>
                        </a:spcBef>
                        <a:buFont typeface="Times" panose="02020603050405020304" pitchFamily="18" charset="0"/>
                        <a:defRPr sz="1000" i="1">
                          <a:solidFill>
                            <a:schemeClr val="tx1"/>
                          </a:solidFill>
                          <a:latin typeface="Georgia" panose="02040502050405020303" pitchFamily="18" charset="0"/>
                        </a:defRPr>
                      </a:lvl4pPr>
                      <a:lvl5pPr marL="2057400" indent="-228600" eaLnBrk="0" hangingPunct="0">
                        <a:spcBef>
                          <a:spcPct val="20000"/>
                        </a:spcBef>
                        <a:buFont typeface="Times" panose="02020603050405020304" pitchFamily="18" charset="0"/>
                        <a:defRPr sz="1200">
                          <a:solidFill>
                            <a:schemeClr val="bg2"/>
                          </a:solidFill>
                          <a:latin typeface="Georgia" panose="02040502050405020303" pitchFamily="18" charset="0"/>
                        </a:defRPr>
                      </a:lvl5pPr>
                      <a:lvl6pPr marL="25146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6pPr>
                      <a:lvl7pPr marL="29718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7pPr>
                      <a:lvl8pPr marL="34290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8pPr>
                      <a:lvl9pPr marL="3886200" indent="-228600" eaLnBrk="0" fontAlgn="base" hangingPunct="0">
                        <a:spcBef>
                          <a:spcPct val="20000"/>
                        </a:spcBef>
                        <a:spcAft>
                          <a:spcPct val="0"/>
                        </a:spcAft>
                        <a:buFont typeface="Times" panose="02020603050405020304" pitchFamily="18" charset="0"/>
                        <a:defRPr sz="1200">
                          <a:solidFill>
                            <a:schemeClr val="bg2"/>
                          </a:solidFill>
                          <a:latin typeface="Georgia" panose="02040502050405020303"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altLang="tr-TR" sz="1400" b="1" i="0" u="none" strike="noStrike" cap="none" normalizeH="0" baseline="0">
                          <a:ln>
                            <a:noFill/>
                          </a:ln>
                          <a:solidFill>
                            <a:schemeClr val="tx1"/>
                          </a:solidFill>
                          <a:effectLst/>
                          <a:latin typeface="Arial" panose="020B0604020202020204" pitchFamily="34" charset="0"/>
                        </a:rPr>
                        <a:t>360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10000"/>
                        <a:lumOff val="90000"/>
                      </a:schemeClr>
                    </a:solidFill>
                  </a:tcPr>
                </a:tc>
                <a:extLst>
                  <a:ext uri="{0D108BD9-81ED-4DB2-BD59-A6C34878D82A}">
                    <a16:rowId xmlns:a16="http://schemas.microsoft.com/office/drawing/2014/main" val="2126941780"/>
                  </a:ext>
                </a:extLst>
              </a:tr>
            </a:tbl>
          </a:graphicData>
        </a:graphic>
      </p:graphicFrame>
      <p:graphicFrame>
        <p:nvGraphicFramePr>
          <p:cNvPr id="2603" name="Group 555">
            <a:extLst>
              <a:ext uri="{FF2B5EF4-FFF2-40B4-BE49-F238E27FC236}">
                <a16:creationId xmlns:a16="http://schemas.microsoft.com/office/drawing/2014/main" id="{9EEE4696-D068-B597-B0BB-3A25B39984C9}"/>
              </a:ext>
            </a:extLst>
          </p:cNvPr>
          <p:cNvGraphicFramePr>
            <a:graphicFrameLocks noGrp="1"/>
          </p:cNvGraphicFramePr>
          <p:nvPr>
            <p:extLst>
              <p:ext uri="{D42A27DB-BD31-4B8C-83A1-F6EECF244321}">
                <p14:modId xmlns:p14="http://schemas.microsoft.com/office/powerpoint/2010/main" val="3447626383"/>
              </p:ext>
            </p:extLst>
          </p:nvPr>
        </p:nvGraphicFramePr>
        <p:xfrm>
          <a:off x="4097438" y="578734"/>
          <a:ext cx="6222901" cy="475367"/>
        </p:xfrm>
        <a:graphic>
          <a:graphicData uri="http://schemas.openxmlformats.org/drawingml/2006/table">
            <a:tbl>
              <a:tblPr/>
              <a:tblGrid>
                <a:gridCol w="2188518">
                  <a:extLst>
                    <a:ext uri="{9D8B030D-6E8A-4147-A177-3AD203B41FA5}">
                      <a16:colId xmlns:a16="http://schemas.microsoft.com/office/drawing/2014/main" val="20000"/>
                    </a:ext>
                  </a:extLst>
                </a:gridCol>
                <a:gridCol w="2030106">
                  <a:extLst>
                    <a:ext uri="{9D8B030D-6E8A-4147-A177-3AD203B41FA5}">
                      <a16:colId xmlns:a16="http://schemas.microsoft.com/office/drawing/2014/main" val="20001"/>
                    </a:ext>
                  </a:extLst>
                </a:gridCol>
                <a:gridCol w="2004277">
                  <a:extLst>
                    <a:ext uri="{9D8B030D-6E8A-4147-A177-3AD203B41FA5}">
                      <a16:colId xmlns:a16="http://schemas.microsoft.com/office/drawing/2014/main" val="20002"/>
                    </a:ext>
                  </a:extLst>
                </a:gridCol>
              </a:tblGrid>
              <a:tr h="4753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a:ln>
                            <a:noFill/>
                          </a:ln>
                          <a:solidFill>
                            <a:schemeClr val="tx1"/>
                          </a:solidFill>
                          <a:effectLst/>
                          <a:latin typeface="Arial" charset="0"/>
                        </a:rPr>
                        <a:t>HAFTA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a:ln>
                            <a:noFill/>
                          </a:ln>
                          <a:solidFill>
                            <a:schemeClr val="tx1"/>
                          </a:solidFill>
                          <a:effectLst/>
                          <a:latin typeface="Arial" charset="0"/>
                        </a:rPr>
                        <a:t>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dirty="0">
                          <a:ln>
                            <a:noFill/>
                          </a:ln>
                          <a:solidFill>
                            <a:schemeClr val="tx1"/>
                          </a:solidFill>
                          <a:effectLst/>
                          <a:latin typeface="Arial" charset="0"/>
                        </a:rPr>
                        <a:t>YIL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7" name="Rectangle 2253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530" name="Rectangle 2">
            <a:extLst>
              <a:ext uri="{FF2B5EF4-FFF2-40B4-BE49-F238E27FC236}">
                <a16:creationId xmlns:a16="http://schemas.microsoft.com/office/drawing/2014/main" id="{34F93B32-03C1-DD52-2B3D-8515B101D1B9}"/>
              </a:ext>
            </a:extLst>
          </p:cNvPr>
          <p:cNvSpPr>
            <a:spLocks noGrp="1" noChangeArrowheads="1"/>
          </p:cNvSpPr>
          <p:nvPr>
            <p:ph type="title"/>
          </p:nvPr>
        </p:nvSpPr>
        <p:spPr>
          <a:xfrm>
            <a:off x="479394" y="1070800"/>
            <a:ext cx="3939688" cy="5583126"/>
          </a:xfrm>
        </p:spPr>
        <p:txBody>
          <a:bodyPr>
            <a:normAutofit/>
          </a:bodyPr>
          <a:lstStyle/>
          <a:p>
            <a:pPr algn="r" eaLnBrk="1" hangingPunct="1"/>
            <a:r>
              <a:rPr lang="tr-TR" altLang="tr-TR" sz="7400" b="1"/>
              <a:t>Direktler için öneriler</a:t>
            </a:r>
          </a:p>
        </p:txBody>
      </p:sp>
      <p:cxnSp>
        <p:nvCxnSpPr>
          <p:cNvPr id="22539" name="Straight Connector 2253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2533" name="Rectangle 3">
            <a:extLst>
              <a:ext uri="{FF2B5EF4-FFF2-40B4-BE49-F238E27FC236}">
                <a16:creationId xmlns:a16="http://schemas.microsoft.com/office/drawing/2014/main" id="{F8E388A6-946F-A7DB-D191-FC60DAFA8839}"/>
              </a:ext>
            </a:extLst>
          </p:cNvPr>
          <p:cNvGraphicFramePr/>
          <p:nvPr>
            <p:extLst>
              <p:ext uri="{D42A27DB-BD31-4B8C-83A1-F6EECF244321}">
                <p14:modId xmlns:p14="http://schemas.microsoft.com/office/powerpoint/2010/main" val="208660651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61" name="Rectangle 2356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554" name="Rectangle 2">
            <a:extLst>
              <a:ext uri="{FF2B5EF4-FFF2-40B4-BE49-F238E27FC236}">
                <a16:creationId xmlns:a16="http://schemas.microsoft.com/office/drawing/2014/main" id="{1E76C0A4-43DD-0010-8637-E12E7CA728B1}"/>
              </a:ext>
            </a:extLst>
          </p:cNvPr>
          <p:cNvSpPr>
            <a:spLocks noGrp="1" noChangeArrowheads="1"/>
          </p:cNvSpPr>
          <p:nvPr>
            <p:ph type="title"/>
          </p:nvPr>
        </p:nvSpPr>
        <p:spPr>
          <a:xfrm>
            <a:off x="479394" y="1070800"/>
            <a:ext cx="3939688" cy="5583126"/>
          </a:xfrm>
        </p:spPr>
        <p:txBody>
          <a:bodyPr>
            <a:normAutofit/>
          </a:bodyPr>
          <a:lstStyle/>
          <a:p>
            <a:pPr algn="r" eaLnBrk="1" hangingPunct="1"/>
            <a:r>
              <a:rPr lang="tr-TR" altLang="tr-TR" sz="5600" b="1"/>
              <a:t>Duygusallar için Öneriler</a:t>
            </a:r>
          </a:p>
        </p:txBody>
      </p:sp>
      <p:cxnSp>
        <p:nvCxnSpPr>
          <p:cNvPr id="23563" name="Straight Connector 2356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557" name="Rectangle 3">
            <a:extLst>
              <a:ext uri="{FF2B5EF4-FFF2-40B4-BE49-F238E27FC236}">
                <a16:creationId xmlns:a16="http://schemas.microsoft.com/office/drawing/2014/main" id="{A2F4AC2A-3E4E-7CD4-70AC-249B5B95E81F}"/>
              </a:ext>
            </a:extLst>
          </p:cNvPr>
          <p:cNvGraphicFramePr/>
          <p:nvPr>
            <p:extLst>
              <p:ext uri="{D42A27DB-BD31-4B8C-83A1-F6EECF244321}">
                <p14:modId xmlns:p14="http://schemas.microsoft.com/office/powerpoint/2010/main" val="326746141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5" name="Rectangle 2458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578" name="Rectangle 2">
            <a:extLst>
              <a:ext uri="{FF2B5EF4-FFF2-40B4-BE49-F238E27FC236}">
                <a16:creationId xmlns:a16="http://schemas.microsoft.com/office/drawing/2014/main" id="{A0821AC7-CD80-A703-126E-DCB722F2C74B}"/>
              </a:ext>
            </a:extLst>
          </p:cNvPr>
          <p:cNvSpPr>
            <a:spLocks noGrp="1" noChangeArrowheads="1"/>
          </p:cNvSpPr>
          <p:nvPr>
            <p:ph type="title"/>
          </p:nvPr>
        </p:nvSpPr>
        <p:spPr>
          <a:xfrm>
            <a:off x="479394" y="1070800"/>
            <a:ext cx="3939688" cy="5583126"/>
          </a:xfrm>
        </p:spPr>
        <p:txBody>
          <a:bodyPr>
            <a:normAutofit/>
          </a:bodyPr>
          <a:lstStyle/>
          <a:p>
            <a:pPr algn="r" eaLnBrk="1" hangingPunct="1"/>
            <a:r>
              <a:rPr lang="tr-TR" altLang="tr-TR" sz="5000" b="1"/>
              <a:t>Düşünceliler için Öneriler</a:t>
            </a:r>
          </a:p>
        </p:txBody>
      </p:sp>
      <p:cxnSp>
        <p:nvCxnSpPr>
          <p:cNvPr id="24587" name="Straight Connector 2458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4581" name="Rectangle 3">
            <a:extLst>
              <a:ext uri="{FF2B5EF4-FFF2-40B4-BE49-F238E27FC236}">
                <a16:creationId xmlns:a16="http://schemas.microsoft.com/office/drawing/2014/main" id="{24F08A79-438F-294A-EAE2-9CE30E30D668}"/>
              </a:ext>
            </a:extLst>
          </p:cNvPr>
          <p:cNvGraphicFramePr/>
          <p:nvPr>
            <p:extLst>
              <p:ext uri="{D42A27DB-BD31-4B8C-83A1-F6EECF244321}">
                <p14:modId xmlns:p14="http://schemas.microsoft.com/office/powerpoint/2010/main" val="87354006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9" name="Rectangle 2560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602" name="Rectangle 2">
            <a:extLst>
              <a:ext uri="{FF2B5EF4-FFF2-40B4-BE49-F238E27FC236}">
                <a16:creationId xmlns:a16="http://schemas.microsoft.com/office/drawing/2014/main" id="{623A18A3-3073-DDF0-FF85-0371DFE298E8}"/>
              </a:ext>
            </a:extLst>
          </p:cNvPr>
          <p:cNvSpPr>
            <a:spLocks noGrp="1" noChangeArrowheads="1"/>
          </p:cNvSpPr>
          <p:nvPr>
            <p:ph type="title"/>
          </p:nvPr>
        </p:nvSpPr>
        <p:spPr>
          <a:xfrm>
            <a:off x="479394" y="1070800"/>
            <a:ext cx="3939688" cy="5583126"/>
          </a:xfrm>
        </p:spPr>
        <p:txBody>
          <a:bodyPr>
            <a:normAutofit/>
          </a:bodyPr>
          <a:lstStyle/>
          <a:p>
            <a:pPr algn="r" eaLnBrk="1" hangingPunct="1"/>
            <a:r>
              <a:rPr lang="tr-TR" altLang="tr-TR" sz="5000" b="1"/>
              <a:t>Sistematikler için Öneriler</a:t>
            </a:r>
          </a:p>
        </p:txBody>
      </p:sp>
      <p:cxnSp>
        <p:nvCxnSpPr>
          <p:cNvPr id="25611" name="Straight Connector 256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5605" name="Rectangle 3">
            <a:extLst>
              <a:ext uri="{FF2B5EF4-FFF2-40B4-BE49-F238E27FC236}">
                <a16:creationId xmlns:a16="http://schemas.microsoft.com/office/drawing/2014/main" id="{759051B3-8C5A-E112-5D6A-97D55C661591}"/>
              </a:ext>
            </a:extLst>
          </p:cNvPr>
          <p:cNvGraphicFramePr/>
          <p:nvPr>
            <p:extLst>
              <p:ext uri="{D42A27DB-BD31-4B8C-83A1-F6EECF244321}">
                <p14:modId xmlns:p14="http://schemas.microsoft.com/office/powerpoint/2010/main" val="331033022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3"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5"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637" name="Group 26636">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26638"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9"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641" name="Group 2664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642" name="Freeform: Shape 2664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43" name="Freeform: Shape 2664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44" name="Freeform: Shape 2664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45" name="Freeform: Shape 2664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46" name="Freeform: Shape 2664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47" name="Freeform: Shape 2664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648" name="Freeform: Shape 2664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6626" name="Title 1">
            <a:extLst>
              <a:ext uri="{FF2B5EF4-FFF2-40B4-BE49-F238E27FC236}">
                <a16:creationId xmlns:a16="http://schemas.microsoft.com/office/drawing/2014/main" id="{E7C41B44-08C8-4192-C828-D11E81A17155}"/>
              </a:ext>
            </a:extLst>
          </p:cNvPr>
          <p:cNvSpPr>
            <a:spLocks noGrp="1"/>
          </p:cNvSpPr>
          <p:nvPr>
            <p:ph type="title"/>
          </p:nvPr>
        </p:nvSpPr>
        <p:spPr>
          <a:xfrm>
            <a:off x="786385" y="841248"/>
            <a:ext cx="5129600" cy="5340097"/>
          </a:xfrm>
        </p:spPr>
        <p:txBody>
          <a:bodyPr anchor="ctr">
            <a:normAutofit/>
          </a:bodyPr>
          <a:lstStyle/>
          <a:p>
            <a:pPr eaLnBrk="1" hangingPunct="1"/>
            <a:r>
              <a:rPr lang="tr-TR" altLang="tr-TR" sz="4800" b="1">
                <a:solidFill>
                  <a:schemeClr val="bg1"/>
                </a:solidFill>
              </a:rPr>
              <a:t>Neden zamanı etkin kullanamıyoruz?</a:t>
            </a:r>
          </a:p>
        </p:txBody>
      </p:sp>
      <p:graphicFrame>
        <p:nvGraphicFramePr>
          <p:cNvPr id="26629" name="Content Placeholder 2">
            <a:extLst>
              <a:ext uri="{FF2B5EF4-FFF2-40B4-BE49-F238E27FC236}">
                <a16:creationId xmlns:a16="http://schemas.microsoft.com/office/drawing/2014/main" id="{053D89F7-FD7B-D2E9-9856-CFA1897DCDFD}"/>
              </a:ext>
            </a:extLst>
          </p:cNvPr>
          <p:cNvGraphicFramePr>
            <a:graphicFrameLocks noGrp="1"/>
          </p:cNvGraphicFramePr>
          <p:nvPr>
            <p:ph idx="1"/>
            <p:extLst>
              <p:ext uri="{D42A27DB-BD31-4B8C-83A1-F6EECF244321}">
                <p14:modId xmlns:p14="http://schemas.microsoft.com/office/powerpoint/2010/main" val="366025994"/>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56" name="Rectangle 2765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658" name="Rectangle 2765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0" name="Rectangle 2765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2" name="Rectangle 2766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4" name="Rectangle 2766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66" name="Freeform: Shape 2766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668" name="Rectangle 2766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Title 1">
            <a:extLst>
              <a:ext uri="{FF2B5EF4-FFF2-40B4-BE49-F238E27FC236}">
                <a16:creationId xmlns:a16="http://schemas.microsoft.com/office/drawing/2014/main" id="{07A2C868-39A2-DDFD-A7F4-D51D06B70E04}"/>
              </a:ext>
            </a:extLst>
          </p:cNvPr>
          <p:cNvSpPr>
            <a:spLocks noGrp="1"/>
          </p:cNvSpPr>
          <p:nvPr>
            <p:ph type="title"/>
          </p:nvPr>
        </p:nvSpPr>
        <p:spPr>
          <a:xfrm>
            <a:off x="466722" y="586855"/>
            <a:ext cx="3201366" cy="3387497"/>
          </a:xfrm>
        </p:spPr>
        <p:txBody>
          <a:bodyPr anchor="b">
            <a:normAutofit/>
          </a:bodyPr>
          <a:lstStyle/>
          <a:p>
            <a:pPr algn="r" eaLnBrk="1" hangingPunct="1"/>
            <a:r>
              <a:rPr lang="tr-TR" altLang="tr-TR" sz="4000" b="1">
                <a:solidFill>
                  <a:srgbClr val="FFFFFF"/>
                </a:solidFill>
              </a:rPr>
              <a:t>Etkin Zaman Yönetimi için Ne Yapılmalı?</a:t>
            </a:r>
          </a:p>
        </p:txBody>
      </p:sp>
      <p:sp>
        <p:nvSpPr>
          <p:cNvPr id="27651" name="Content Placeholder 2">
            <a:extLst>
              <a:ext uri="{FF2B5EF4-FFF2-40B4-BE49-F238E27FC236}">
                <a16:creationId xmlns:a16="http://schemas.microsoft.com/office/drawing/2014/main" id="{FA8B6F73-0C96-18DA-443C-FBE695C1D23D}"/>
              </a:ext>
            </a:extLst>
          </p:cNvPr>
          <p:cNvSpPr>
            <a:spLocks noGrp="1"/>
          </p:cNvSpPr>
          <p:nvPr>
            <p:ph idx="1"/>
          </p:nvPr>
        </p:nvSpPr>
        <p:spPr>
          <a:xfrm>
            <a:off x="4810259" y="649480"/>
            <a:ext cx="6555347" cy="5546047"/>
          </a:xfrm>
        </p:spPr>
        <p:txBody>
          <a:bodyPr anchor="ctr">
            <a:normAutofit/>
          </a:bodyPr>
          <a:lstStyle/>
          <a:p>
            <a:pPr eaLnBrk="1" hangingPunct="1"/>
            <a:r>
              <a:rPr lang="tr-TR" altLang="tr-TR" sz="2000" b="1"/>
              <a:t>Uzun ve kısa vadeli hedef ve öncelikleri belirleyin</a:t>
            </a:r>
          </a:p>
          <a:p>
            <a:pPr eaLnBrk="1" hangingPunct="1"/>
            <a:r>
              <a:rPr lang="tr-TR" altLang="tr-TR" sz="2000" b="1"/>
              <a:t>Hedefler için eylem planları yapın</a:t>
            </a:r>
          </a:p>
          <a:p>
            <a:pPr eaLnBrk="1" hangingPunct="1"/>
            <a:r>
              <a:rPr lang="tr-TR" altLang="tr-TR" sz="2000" b="1"/>
              <a:t>Bunları gerçekleştirmek için yapılacak işler listesi hazırlayın</a:t>
            </a:r>
          </a:p>
          <a:p>
            <a:pPr eaLnBrk="1" hangingPunct="1"/>
            <a:r>
              <a:rPr lang="tr-TR" altLang="tr-TR" sz="2000" b="1"/>
              <a:t>Mükemmeliyetçiliği bırakın.</a:t>
            </a:r>
          </a:p>
          <a:p>
            <a:pPr eaLnBrk="1" hangingPunct="1"/>
            <a:r>
              <a:rPr lang="tr-TR" altLang="tr-TR" sz="2000" b="1"/>
              <a:t>Gerektiğinde “hayır” diyebilin</a:t>
            </a:r>
          </a:p>
          <a:p>
            <a:pPr eaLnBrk="1" hangingPunct="1"/>
            <a:r>
              <a:rPr lang="tr-TR" altLang="tr-TR" sz="2000" b="1"/>
              <a:t>Ajanda tutup takip edin.</a:t>
            </a:r>
          </a:p>
          <a:p>
            <a:pPr eaLnBrk="1" hangingPunct="1"/>
            <a:r>
              <a:rPr lang="tr-TR" altLang="tr-TR" sz="2000" b="1"/>
              <a:t>İşleri delege edin</a:t>
            </a:r>
          </a:p>
          <a:p>
            <a:pPr eaLnBrk="1" hangingPunct="1"/>
            <a:r>
              <a:rPr lang="tr-TR" altLang="tr-TR" sz="2000" b="1"/>
              <a:t>Masanızı ve e-maillarınızı düzenleyin.</a:t>
            </a:r>
          </a:p>
          <a:p>
            <a:pPr eaLnBrk="1" hangingPunct="1"/>
            <a:r>
              <a:rPr lang="tr-TR" altLang="tr-TR" sz="2000" b="1"/>
              <a:t>Bölünmelerinizi kontrol altına alın</a:t>
            </a:r>
          </a:p>
          <a:p>
            <a:pPr eaLnBrk="1" hangingPunct="1"/>
            <a:r>
              <a:rPr lang="tr-TR" altLang="tr-TR" sz="2000" b="1"/>
              <a:t>Ertelemeyi yenin</a:t>
            </a:r>
          </a:p>
          <a:p>
            <a:pPr eaLnBrk="1" hangingPunct="1"/>
            <a:r>
              <a:rPr lang="tr-TR" altLang="tr-TR" sz="2000" b="1"/>
              <a:t>Enerji seviyenizi ve motivasyonunuzu yükseltin. </a:t>
            </a:r>
          </a:p>
          <a:p>
            <a:pPr eaLnBrk="1" hangingPunct="1"/>
            <a:endParaRPr lang="tr-TR" altLang="tr-T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680" name="Rectangle 2867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2" name="Rectangle 2868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4" name="Rectangle 2868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86" name="Rectangle 2868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88" name="Rectangle 2868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90" name="Oval 2868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74" name="Title 1">
            <a:extLst>
              <a:ext uri="{FF2B5EF4-FFF2-40B4-BE49-F238E27FC236}">
                <a16:creationId xmlns:a16="http://schemas.microsoft.com/office/drawing/2014/main" id="{61426C1A-A130-1EFE-44A9-5C165F7C0867}"/>
              </a:ext>
            </a:extLst>
          </p:cNvPr>
          <p:cNvSpPr>
            <a:spLocks noGrp="1"/>
          </p:cNvSpPr>
          <p:nvPr>
            <p:ph type="title"/>
          </p:nvPr>
        </p:nvSpPr>
        <p:spPr>
          <a:xfrm>
            <a:off x="826396" y="586855"/>
            <a:ext cx="4230100" cy="3387497"/>
          </a:xfrm>
        </p:spPr>
        <p:txBody>
          <a:bodyPr anchor="b">
            <a:normAutofit/>
          </a:bodyPr>
          <a:lstStyle/>
          <a:p>
            <a:pPr algn="r"/>
            <a:r>
              <a:rPr lang="tr-TR" altLang="tr-TR" sz="4000">
                <a:solidFill>
                  <a:srgbClr val="FFFFFF"/>
                </a:solidFill>
              </a:rPr>
              <a:t>Etkin Planlama İçin</a:t>
            </a:r>
            <a:endParaRPr lang="en-US" altLang="tr-TR" sz="4000">
              <a:solidFill>
                <a:srgbClr val="FFFFFF"/>
              </a:solidFill>
            </a:endParaRPr>
          </a:p>
        </p:txBody>
      </p:sp>
      <p:sp>
        <p:nvSpPr>
          <p:cNvPr id="28675" name="Content Placeholder 2">
            <a:extLst>
              <a:ext uri="{FF2B5EF4-FFF2-40B4-BE49-F238E27FC236}">
                <a16:creationId xmlns:a16="http://schemas.microsoft.com/office/drawing/2014/main" id="{35437E4A-142C-D14E-F11C-55366ACB7AAD}"/>
              </a:ext>
            </a:extLst>
          </p:cNvPr>
          <p:cNvSpPr>
            <a:spLocks noGrp="1"/>
          </p:cNvSpPr>
          <p:nvPr>
            <p:ph idx="1"/>
          </p:nvPr>
        </p:nvSpPr>
        <p:spPr>
          <a:xfrm>
            <a:off x="6503158" y="649480"/>
            <a:ext cx="4862447" cy="5546047"/>
          </a:xfrm>
        </p:spPr>
        <p:txBody>
          <a:bodyPr anchor="ctr">
            <a:normAutofit/>
          </a:bodyPr>
          <a:lstStyle/>
          <a:p>
            <a:r>
              <a:rPr lang="tr-TR" altLang="tr-TR" sz="2000"/>
              <a:t>Uzun dönemli hedeflerinizi göz önünde bulundurun</a:t>
            </a:r>
          </a:p>
          <a:p>
            <a:r>
              <a:rPr lang="tr-TR" altLang="tr-TR" sz="2000"/>
              <a:t>İşlerinizi ve onları yapmanın gerektirdiği süre, gününüzün olanak tanıdığı kadar olsun</a:t>
            </a:r>
          </a:p>
          <a:p>
            <a:r>
              <a:rPr lang="tr-TR" altLang="tr-TR" sz="2000"/>
              <a:t>Yaptığınız işler için kesin günlük hedefler saptayın</a:t>
            </a:r>
          </a:p>
          <a:p>
            <a:r>
              <a:rPr lang="tr-TR" altLang="tr-TR" sz="2000"/>
              <a:t>İşlerinizi öncelik sırasına koyun</a:t>
            </a:r>
          </a:p>
          <a:p>
            <a:r>
              <a:rPr lang="tr-TR" altLang="tr-TR" sz="2000"/>
              <a:t>Yazarak çalışın</a:t>
            </a:r>
          </a:p>
          <a:p>
            <a:r>
              <a:rPr lang="tr-TR" altLang="tr-TR" sz="2000"/>
              <a:t>Yalnız bir takvim kullanın</a:t>
            </a:r>
          </a:p>
          <a:p>
            <a:r>
              <a:rPr lang="tr-TR" altLang="tr-TR" sz="2000"/>
              <a:t>Bir ana iş listesi kullanın</a:t>
            </a:r>
            <a:endParaRPr lang="en-US" altLang="tr-TR"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5" name="Rectangle 2970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707" name="Freeform: Shape 2970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709" name="Freeform: Shape 2970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698" name="Title 1">
            <a:extLst>
              <a:ext uri="{FF2B5EF4-FFF2-40B4-BE49-F238E27FC236}">
                <a16:creationId xmlns:a16="http://schemas.microsoft.com/office/drawing/2014/main" id="{84681AA5-9699-569F-62FF-DD9F64FFF2E0}"/>
              </a:ext>
            </a:extLst>
          </p:cNvPr>
          <p:cNvSpPr>
            <a:spLocks noGrp="1"/>
          </p:cNvSpPr>
          <p:nvPr>
            <p:ph type="title"/>
          </p:nvPr>
        </p:nvSpPr>
        <p:spPr>
          <a:xfrm>
            <a:off x="621792" y="1161288"/>
            <a:ext cx="3602736" cy="4526280"/>
          </a:xfrm>
        </p:spPr>
        <p:txBody>
          <a:bodyPr>
            <a:normAutofit/>
          </a:bodyPr>
          <a:lstStyle/>
          <a:p>
            <a:r>
              <a:rPr lang="tr-TR" altLang="tr-TR" sz="4000"/>
              <a:t>Planlama Yöntemleri</a:t>
            </a:r>
            <a:endParaRPr lang="en-US" altLang="tr-TR" sz="4000"/>
          </a:p>
        </p:txBody>
      </p:sp>
      <p:sp>
        <p:nvSpPr>
          <p:cNvPr id="29711" name="Rectangle 2971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9701" name="Content Placeholder 2">
            <a:extLst>
              <a:ext uri="{FF2B5EF4-FFF2-40B4-BE49-F238E27FC236}">
                <a16:creationId xmlns:a16="http://schemas.microsoft.com/office/drawing/2014/main" id="{91EEBE67-88C6-9EE0-9FB7-C98219FBF08F}"/>
              </a:ext>
            </a:extLst>
          </p:cNvPr>
          <p:cNvGraphicFramePr>
            <a:graphicFrameLocks noGrp="1"/>
          </p:cNvGraphicFramePr>
          <p:nvPr>
            <p:ph idx="1"/>
            <p:extLst>
              <p:ext uri="{D42A27DB-BD31-4B8C-83A1-F6EECF244321}">
                <p14:modId xmlns:p14="http://schemas.microsoft.com/office/powerpoint/2010/main" val="153356602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9" name="Rectangle 307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31" name="Freeform: Shape 307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733" name="Freeform: Shape 307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22" name="Title 1">
            <a:extLst>
              <a:ext uri="{FF2B5EF4-FFF2-40B4-BE49-F238E27FC236}">
                <a16:creationId xmlns:a16="http://schemas.microsoft.com/office/drawing/2014/main" id="{9004FCD8-BB4F-60F4-9EF3-2AB35C1A675A}"/>
              </a:ext>
            </a:extLst>
          </p:cNvPr>
          <p:cNvSpPr>
            <a:spLocks noGrp="1"/>
          </p:cNvSpPr>
          <p:nvPr>
            <p:ph type="title"/>
          </p:nvPr>
        </p:nvSpPr>
        <p:spPr>
          <a:xfrm>
            <a:off x="621792" y="1161288"/>
            <a:ext cx="3602736" cy="4526280"/>
          </a:xfrm>
        </p:spPr>
        <p:txBody>
          <a:bodyPr>
            <a:normAutofit/>
          </a:bodyPr>
          <a:lstStyle/>
          <a:p>
            <a:r>
              <a:rPr lang="tr-TR" altLang="tr-TR" sz="4000"/>
              <a:t>Eylem Planı</a:t>
            </a:r>
            <a:endParaRPr lang="en-US" altLang="tr-TR" sz="4000"/>
          </a:p>
        </p:txBody>
      </p:sp>
      <p:sp>
        <p:nvSpPr>
          <p:cNvPr id="30735" name="Rectangle 307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0725" name="Content Placeholder 2">
            <a:extLst>
              <a:ext uri="{FF2B5EF4-FFF2-40B4-BE49-F238E27FC236}">
                <a16:creationId xmlns:a16="http://schemas.microsoft.com/office/drawing/2014/main" id="{09A3DB6D-CBA9-BF80-FE8C-6079626F81F7}"/>
              </a:ext>
            </a:extLst>
          </p:cNvPr>
          <p:cNvGraphicFramePr>
            <a:graphicFrameLocks noGrp="1"/>
          </p:cNvGraphicFramePr>
          <p:nvPr>
            <p:ph idx="1"/>
            <p:extLst>
              <p:ext uri="{D42A27DB-BD31-4B8C-83A1-F6EECF244321}">
                <p14:modId xmlns:p14="http://schemas.microsoft.com/office/powerpoint/2010/main" val="234582556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52" name="Rectangle 3175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754" name="Rectangle 3175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6" name="Rectangle 3175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58" name="Rectangle 3175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60" name="Rectangle 3175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62" name="Freeform: Shape 3176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764" name="Rectangle 3176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Title 1">
            <a:extLst>
              <a:ext uri="{FF2B5EF4-FFF2-40B4-BE49-F238E27FC236}">
                <a16:creationId xmlns:a16="http://schemas.microsoft.com/office/drawing/2014/main" id="{C1396969-B5E1-FCCF-C7E3-2033EEFC0218}"/>
              </a:ext>
            </a:extLst>
          </p:cNvPr>
          <p:cNvSpPr>
            <a:spLocks noGrp="1"/>
          </p:cNvSpPr>
          <p:nvPr>
            <p:ph type="title"/>
          </p:nvPr>
        </p:nvSpPr>
        <p:spPr>
          <a:xfrm>
            <a:off x="466722" y="586855"/>
            <a:ext cx="3201366" cy="3387497"/>
          </a:xfrm>
        </p:spPr>
        <p:txBody>
          <a:bodyPr anchor="b">
            <a:normAutofit/>
          </a:bodyPr>
          <a:lstStyle/>
          <a:p>
            <a:pPr algn="r"/>
            <a:r>
              <a:rPr lang="tr-TR" altLang="tr-TR" sz="4000">
                <a:solidFill>
                  <a:srgbClr val="FFFFFF"/>
                </a:solidFill>
              </a:rPr>
              <a:t>Eylem Planı Hazırlama Modeli</a:t>
            </a:r>
            <a:endParaRPr lang="en-US" altLang="tr-TR" sz="4000">
              <a:solidFill>
                <a:srgbClr val="FFFFFF"/>
              </a:solidFill>
            </a:endParaRPr>
          </a:p>
        </p:txBody>
      </p:sp>
      <p:sp>
        <p:nvSpPr>
          <p:cNvPr id="31747" name="Content Placeholder 2">
            <a:extLst>
              <a:ext uri="{FF2B5EF4-FFF2-40B4-BE49-F238E27FC236}">
                <a16:creationId xmlns:a16="http://schemas.microsoft.com/office/drawing/2014/main" id="{EA0BD5D0-9100-3AC2-F4A9-0572D6ABB759}"/>
              </a:ext>
            </a:extLst>
          </p:cNvPr>
          <p:cNvSpPr>
            <a:spLocks noGrp="1"/>
          </p:cNvSpPr>
          <p:nvPr>
            <p:ph idx="1"/>
          </p:nvPr>
        </p:nvSpPr>
        <p:spPr>
          <a:xfrm>
            <a:off x="4810259" y="649480"/>
            <a:ext cx="7060612" cy="5546047"/>
          </a:xfrm>
        </p:spPr>
        <p:txBody>
          <a:bodyPr anchor="ctr">
            <a:normAutofit/>
          </a:bodyPr>
          <a:lstStyle/>
          <a:p>
            <a:r>
              <a:rPr lang="tr-TR" altLang="tr-TR" sz="2000" u="sng"/>
              <a:t>Şu an neredeyiz?</a:t>
            </a:r>
          </a:p>
          <a:p>
            <a:pPr>
              <a:buFont typeface="Times" panose="02020603050405020304" pitchFamily="18" charset="0"/>
              <a:buNone/>
            </a:pPr>
            <a:r>
              <a:rPr lang="tr-TR" altLang="tr-TR" sz="2000"/>
              <a:t>Durumu değerlendirip, kendimizi veya işimizi yokladığımız aşamadır.</a:t>
            </a:r>
          </a:p>
          <a:p>
            <a:r>
              <a:rPr lang="tr-TR" altLang="tr-TR" sz="2000" u="sng"/>
              <a:t>Nerede olmak istiyoruz?</a:t>
            </a:r>
          </a:p>
          <a:p>
            <a:pPr>
              <a:buFont typeface="Times" panose="02020603050405020304" pitchFamily="18" charset="0"/>
              <a:buNone/>
            </a:pPr>
            <a:r>
              <a:rPr lang="tr-TR" altLang="tr-TR" sz="2000"/>
              <a:t>Hedeflerimizi belirlediğimiz aşamadır.</a:t>
            </a:r>
          </a:p>
          <a:p>
            <a:r>
              <a:rPr lang="tr-TR" altLang="tr-TR" sz="2000" u="sng"/>
              <a:t>Olmak istediğimiz yere nasıl ulaşacağız?</a:t>
            </a:r>
          </a:p>
          <a:p>
            <a:pPr>
              <a:buFont typeface="Times" panose="02020603050405020304" pitchFamily="18" charset="0"/>
              <a:buNone/>
            </a:pPr>
            <a:r>
              <a:rPr lang="tr-TR" altLang="tr-TR" sz="2000"/>
              <a:t>     Hedeflerimize ulaşmak için nasıl bir strateji uygulayacağımıza karar verdiğimiz aşamadır. Bu aşamada ayrıca ulaşmak istediğimiz hedefi parçalara bölerek her birini nasıl başaracağımıza karar veririz.</a:t>
            </a:r>
          </a:p>
          <a:p>
            <a:r>
              <a:rPr lang="tr-TR" altLang="tr-TR" sz="2000" u="sng"/>
              <a:t>Aksiyon almak</a:t>
            </a:r>
          </a:p>
          <a:p>
            <a:pPr marL="0" indent="0">
              <a:buNone/>
            </a:pPr>
            <a:r>
              <a:rPr lang="tr-TR" altLang="tr-TR" sz="2000"/>
              <a:t> Planı Uyguladığımız aşamadır.</a:t>
            </a:r>
          </a:p>
          <a:p>
            <a:r>
              <a:rPr lang="tr-TR" altLang="tr-TR" sz="2000" u="sng"/>
              <a:t>Şimdi neredeyiz?</a:t>
            </a:r>
          </a:p>
          <a:p>
            <a:pPr marL="0" indent="0">
              <a:buNone/>
            </a:pPr>
            <a:r>
              <a:rPr lang="tr-TR" altLang="tr-TR" sz="2000"/>
              <a:t>Değerlendirme ve revizyonlar aşamasıdır.</a:t>
            </a:r>
          </a:p>
          <a:p>
            <a:endParaRPr lang="tr-TR" altLang="tr-TR" sz="2000"/>
          </a:p>
          <a:p>
            <a:endParaRPr lang="tr-TR" altLang="tr-T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2CAFDAA-8CBA-E90A-A8E1-B70D4CA106AF}"/>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ZAMAN YÖNETİMİ</a:t>
            </a:r>
            <a:br>
              <a:rPr lang="en-US" sz="5200" kern="1200">
                <a:solidFill>
                  <a:schemeClr val="tx1"/>
                </a:solidFill>
                <a:latin typeface="+mj-lt"/>
                <a:ea typeface="+mj-ea"/>
                <a:cs typeface="+mj-cs"/>
              </a:rPr>
            </a:br>
            <a:endParaRPr lang="en-US" sz="5200" kern="1200">
              <a:solidFill>
                <a:schemeClr val="tx1"/>
              </a:solidFill>
              <a:latin typeface="+mj-lt"/>
              <a:ea typeface="+mj-ea"/>
              <a:cs typeface="+mj-cs"/>
            </a:endParaRPr>
          </a:p>
        </p:txBody>
      </p:sp>
      <p:sp>
        <p:nvSpPr>
          <p:cNvPr id="3" name="İçerik Yer Tutucusu 2">
            <a:extLst>
              <a:ext uri="{FF2B5EF4-FFF2-40B4-BE49-F238E27FC236}">
                <a16:creationId xmlns:a16="http://schemas.microsoft.com/office/drawing/2014/main" id="{7190D924-59B5-A310-BEE8-C95B4D4FF1A3}"/>
              </a:ext>
            </a:extLst>
          </p:cNvPr>
          <p:cNvSpPr>
            <a:spLocks noGrp="1"/>
          </p:cNvSpPr>
          <p:nvPr>
            <p:ph idx="1"/>
          </p:nvPr>
        </p:nvSpPr>
        <p:spPr>
          <a:xfrm>
            <a:off x="2197101" y="4078423"/>
            <a:ext cx="4978399" cy="2058657"/>
          </a:xfrm>
        </p:spPr>
        <p:txBody>
          <a:bodyPr vert="horz" lIns="91440" tIns="45720" rIns="91440" bIns="45720" rtlCol="0">
            <a:normAutofit/>
          </a:bodyPr>
          <a:lstStyle/>
          <a:p>
            <a:pPr marL="0" indent="0">
              <a:buNone/>
            </a:pPr>
            <a:r>
              <a:rPr lang="en-US" altLang="tr-TR" sz="2400" b="1" kern="1200">
                <a:solidFill>
                  <a:schemeClr val="tx1"/>
                </a:solidFill>
                <a:latin typeface="+mn-lt"/>
                <a:ea typeface="+mn-ea"/>
                <a:cs typeface="+mn-cs"/>
              </a:rPr>
              <a:t>Zaman yönetimi hedeflerimizi ve önceliklerimizi belirlemekle ilgilidir.</a:t>
            </a:r>
          </a:p>
        </p:txBody>
      </p:sp>
      <p:pic>
        <p:nvPicPr>
          <p:cNvPr id="7" name="Graphic 6" descr="Kronometre">
            <a:extLst>
              <a:ext uri="{FF2B5EF4-FFF2-40B4-BE49-F238E27FC236}">
                <a16:creationId xmlns:a16="http://schemas.microsoft.com/office/drawing/2014/main" id="{4B1A9C2E-4C83-DCA8-305D-D71BF1E73A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Kronometre">
            <a:extLst>
              <a:ext uri="{FF2B5EF4-FFF2-40B4-BE49-F238E27FC236}">
                <a16:creationId xmlns:a16="http://schemas.microsoft.com/office/drawing/2014/main" id="{2BC15702-3F44-4B69-9EC3-E17A40FF87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08550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7" name="Rectangle 3277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779" name="Freeform: Shape 3277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781" name="Freeform: Shape 3278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770" name="Title 1">
            <a:extLst>
              <a:ext uri="{FF2B5EF4-FFF2-40B4-BE49-F238E27FC236}">
                <a16:creationId xmlns:a16="http://schemas.microsoft.com/office/drawing/2014/main" id="{F52EFE1C-6652-BAA4-6920-68FCD86CAF57}"/>
              </a:ext>
            </a:extLst>
          </p:cNvPr>
          <p:cNvSpPr>
            <a:spLocks noGrp="1"/>
          </p:cNvSpPr>
          <p:nvPr>
            <p:ph type="title"/>
          </p:nvPr>
        </p:nvSpPr>
        <p:spPr>
          <a:xfrm>
            <a:off x="621792" y="1161288"/>
            <a:ext cx="3602736" cy="4526280"/>
          </a:xfrm>
        </p:spPr>
        <p:txBody>
          <a:bodyPr>
            <a:normAutofit/>
          </a:bodyPr>
          <a:lstStyle/>
          <a:p>
            <a:r>
              <a:rPr lang="tr-TR" altLang="tr-TR" sz="4000"/>
              <a:t>Yapılacak İşler Listesi</a:t>
            </a:r>
            <a:endParaRPr lang="en-US" altLang="tr-TR" sz="4000"/>
          </a:p>
        </p:txBody>
      </p:sp>
      <p:sp>
        <p:nvSpPr>
          <p:cNvPr id="32783" name="Rectangle 3278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2773" name="Content Placeholder 2">
            <a:extLst>
              <a:ext uri="{FF2B5EF4-FFF2-40B4-BE49-F238E27FC236}">
                <a16:creationId xmlns:a16="http://schemas.microsoft.com/office/drawing/2014/main" id="{FF28E738-E57C-981C-3B67-88F126C1AD6D}"/>
              </a:ext>
            </a:extLst>
          </p:cNvPr>
          <p:cNvGraphicFramePr>
            <a:graphicFrameLocks noGrp="1"/>
          </p:cNvGraphicFramePr>
          <p:nvPr>
            <p:ph idx="1"/>
            <p:extLst>
              <p:ext uri="{D42A27DB-BD31-4B8C-83A1-F6EECF244321}">
                <p14:modId xmlns:p14="http://schemas.microsoft.com/office/powerpoint/2010/main" val="259664556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1" name="Rectangle 3380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803" name="Freeform: Shape 3380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805" name="Freeform: Shape 3380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94" name="Title 1">
            <a:extLst>
              <a:ext uri="{FF2B5EF4-FFF2-40B4-BE49-F238E27FC236}">
                <a16:creationId xmlns:a16="http://schemas.microsoft.com/office/drawing/2014/main" id="{B9E5E187-DFAA-D8AD-47ED-B51009F22107}"/>
              </a:ext>
            </a:extLst>
          </p:cNvPr>
          <p:cNvSpPr>
            <a:spLocks noGrp="1"/>
          </p:cNvSpPr>
          <p:nvPr>
            <p:ph type="title"/>
          </p:nvPr>
        </p:nvSpPr>
        <p:spPr>
          <a:xfrm>
            <a:off x="621792" y="1161288"/>
            <a:ext cx="3602736" cy="4526280"/>
          </a:xfrm>
        </p:spPr>
        <p:txBody>
          <a:bodyPr>
            <a:normAutofit/>
          </a:bodyPr>
          <a:lstStyle/>
          <a:p>
            <a:r>
              <a:rPr lang="tr-TR" altLang="tr-TR" sz="4000"/>
              <a:t>Listeyi hazırlamak</a:t>
            </a:r>
            <a:endParaRPr lang="en-US" altLang="tr-TR" sz="4000"/>
          </a:p>
        </p:txBody>
      </p:sp>
      <p:sp>
        <p:nvSpPr>
          <p:cNvPr id="33807" name="Rectangle 3380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3797" name="Content Placeholder 2">
            <a:extLst>
              <a:ext uri="{FF2B5EF4-FFF2-40B4-BE49-F238E27FC236}">
                <a16:creationId xmlns:a16="http://schemas.microsoft.com/office/drawing/2014/main" id="{CEE0A2DD-F5E8-B2B9-4DD6-46E7AC35AA48}"/>
              </a:ext>
            </a:extLst>
          </p:cNvPr>
          <p:cNvGraphicFramePr>
            <a:graphicFrameLocks noGrp="1"/>
          </p:cNvGraphicFramePr>
          <p:nvPr>
            <p:ph idx="1"/>
            <p:extLst>
              <p:ext uri="{D42A27DB-BD31-4B8C-83A1-F6EECF244321}">
                <p14:modId xmlns:p14="http://schemas.microsoft.com/office/powerpoint/2010/main" val="4769039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42028" name="Rectangle 41992">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029" name="Rectangle 41994">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030" name="Rectangle 41996">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31" name="Rectangle 41998">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DC68F2D9-F643-59B1-394E-27D0DC865740}"/>
              </a:ext>
            </a:extLst>
          </p:cNvPr>
          <p:cNvSpPr>
            <a:spLocks noGrp="1"/>
          </p:cNvSpPr>
          <p:nvPr>
            <p:ph type="title"/>
          </p:nvPr>
        </p:nvSpPr>
        <p:spPr>
          <a:xfrm>
            <a:off x="504967" y="675564"/>
            <a:ext cx="3609833" cy="5204085"/>
          </a:xfrm>
        </p:spPr>
        <p:txBody>
          <a:bodyPr>
            <a:normAutofit/>
          </a:bodyPr>
          <a:lstStyle/>
          <a:p>
            <a:r>
              <a:rPr lang="tr-TR" altLang="tr-TR" sz="3700"/>
              <a:t>Önceliklendirme: Pareto Analizi</a:t>
            </a:r>
            <a:endParaRPr lang="en-US" altLang="tr-TR" sz="3700"/>
          </a:p>
        </p:txBody>
      </p:sp>
      <p:cxnSp>
        <p:nvCxnSpPr>
          <p:cNvPr id="42032" name="Straight Connector 42000">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2033" name="Straight Connector 42002">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2005" name="İçerik Yer Tutucusu 2">
            <a:extLst>
              <a:ext uri="{FF2B5EF4-FFF2-40B4-BE49-F238E27FC236}">
                <a16:creationId xmlns:a16="http://schemas.microsoft.com/office/drawing/2014/main" id="{78425C29-721E-6D48-9931-7F96F47B86F6}"/>
              </a:ext>
            </a:extLst>
          </p:cNvPr>
          <p:cNvGraphicFramePr>
            <a:graphicFrameLocks noGrp="1"/>
          </p:cNvGraphicFramePr>
          <p:nvPr>
            <p:ph idx="1"/>
            <p:extLst>
              <p:ext uri="{D42A27DB-BD31-4B8C-83A1-F6EECF244321}">
                <p14:modId xmlns:p14="http://schemas.microsoft.com/office/powerpoint/2010/main" val="3570228264"/>
              </p:ext>
            </p:extLst>
          </p:nvPr>
        </p:nvGraphicFramePr>
        <p:xfrm>
          <a:off x="4326336" y="739998"/>
          <a:ext cx="7027463" cy="5436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32CDD8D-7C89-D36C-7D73-781F8227618A}"/>
              </a:ext>
            </a:extLst>
          </p:cNvPr>
          <p:cNvSpPr>
            <a:spLocks noGrp="1"/>
          </p:cNvSpPr>
          <p:nvPr>
            <p:ph type="title"/>
          </p:nvPr>
        </p:nvSpPr>
        <p:spPr>
          <a:xfrm>
            <a:off x="466722" y="586855"/>
            <a:ext cx="3201366" cy="3387497"/>
          </a:xfrm>
        </p:spPr>
        <p:txBody>
          <a:bodyPr anchor="b">
            <a:normAutofit/>
          </a:bodyPr>
          <a:lstStyle/>
          <a:p>
            <a:pPr algn="r"/>
            <a:r>
              <a:rPr lang="tr-TR" sz="4000">
                <a:solidFill>
                  <a:srgbClr val="FFFFFF"/>
                </a:solidFill>
              </a:rPr>
              <a:t>PARETO ANALİZİ</a:t>
            </a:r>
          </a:p>
        </p:txBody>
      </p:sp>
      <p:sp>
        <p:nvSpPr>
          <p:cNvPr id="3" name="İçerik Yer Tutucusu 2">
            <a:extLst>
              <a:ext uri="{FF2B5EF4-FFF2-40B4-BE49-F238E27FC236}">
                <a16:creationId xmlns:a16="http://schemas.microsoft.com/office/drawing/2014/main" id="{C0ED5ECC-8808-F93A-0944-FCCC5DB0ABBD}"/>
              </a:ext>
            </a:extLst>
          </p:cNvPr>
          <p:cNvSpPr>
            <a:spLocks noGrp="1"/>
          </p:cNvSpPr>
          <p:nvPr>
            <p:ph idx="1"/>
          </p:nvPr>
        </p:nvSpPr>
        <p:spPr>
          <a:xfrm>
            <a:off x="4810259" y="649480"/>
            <a:ext cx="6555347" cy="5546047"/>
          </a:xfrm>
        </p:spPr>
        <p:txBody>
          <a:bodyPr anchor="ctr">
            <a:normAutofit fontScale="92500" lnSpcReduction="10000"/>
          </a:bodyPr>
          <a:lstStyle/>
          <a:p>
            <a:r>
              <a:rPr lang="tr-TR" sz="1600" b="1"/>
              <a:t>Pareto Analizi'nin Faydaları:</a:t>
            </a:r>
            <a:endParaRPr lang="tr-TR" sz="1600"/>
          </a:p>
          <a:p>
            <a:pPr>
              <a:buFont typeface="Arial" panose="020B0604020202020204" pitchFamily="34" charset="0"/>
              <a:buChar char="•"/>
            </a:pPr>
            <a:r>
              <a:rPr lang="tr-TR" sz="1600"/>
              <a:t>En önemli problemlerin ve nedenlerin belirlenmesini sağlar.</a:t>
            </a:r>
          </a:p>
          <a:p>
            <a:pPr>
              <a:buFont typeface="Arial" panose="020B0604020202020204" pitchFamily="34" charset="0"/>
              <a:buChar char="•"/>
            </a:pPr>
            <a:r>
              <a:rPr lang="tr-TR" sz="1600"/>
              <a:t>Zaman ve kaynakların daha verimli kullanılmasına yardımcı olur.</a:t>
            </a:r>
          </a:p>
          <a:p>
            <a:pPr>
              <a:buFont typeface="Arial" panose="020B0604020202020204" pitchFamily="34" charset="0"/>
              <a:buChar char="•"/>
            </a:pPr>
            <a:r>
              <a:rPr lang="tr-TR" sz="1600"/>
              <a:t>Hızlı ve basit bir analiz yöntemi olmasıyla bilinir.</a:t>
            </a:r>
          </a:p>
          <a:p>
            <a:pPr>
              <a:buFont typeface="Arial" panose="020B0604020202020204" pitchFamily="34" charset="0"/>
              <a:buChar char="•"/>
            </a:pPr>
            <a:r>
              <a:rPr lang="tr-TR" sz="1600"/>
              <a:t>Görsel sunum imkanı sunarak problemi daha iyi anlamayı kolaylaştırır.</a:t>
            </a:r>
          </a:p>
          <a:p>
            <a:pPr>
              <a:buFont typeface="Arial" panose="020B0604020202020204" pitchFamily="34" charset="0"/>
              <a:buChar char="•"/>
            </a:pPr>
            <a:endParaRPr lang="tr-TR" sz="1600"/>
          </a:p>
          <a:p>
            <a:r>
              <a:rPr lang="tr-TR" sz="1600" b="1"/>
              <a:t>Pareto Analizi'nin Sınırlamaları:</a:t>
            </a:r>
            <a:endParaRPr lang="tr-TR" sz="1600"/>
          </a:p>
          <a:p>
            <a:pPr>
              <a:buFont typeface="Arial" panose="020B0604020202020204" pitchFamily="34" charset="0"/>
              <a:buChar char="•"/>
            </a:pPr>
            <a:r>
              <a:rPr lang="tr-TR" sz="1600"/>
              <a:t>Her zaman %80/20 oranı geçerli olmayabilir.</a:t>
            </a:r>
          </a:p>
          <a:p>
            <a:pPr>
              <a:buFont typeface="Arial" panose="020B0604020202020204" pitchFamily="34" charset="0"/>
              <a:buChar char="•"/>
            </a:pPr>
            <a:r>
              <a:rPr lang="tr-TR" sz="1600"/>
              <a:t>Sadece en önemli nedenleri belirler, diğer nedenleri göz ardı edebilir.</a:t>
            </a:r>
          </a:p>
          <a:p>
            <a:pPr>
              <a:buFont typeface="Arial" panose="020B0604020202020204" pitchFamily="34" charset="0"/>
              <a:buChar char="•"/>
            </a:pPr>
            <a:r>
              <a:rPr lang="tr-TR" sz="1600"/>
              <a:t>Nedenler arasındaki karmaşık ilişkileri gözden kaçırabilir.</a:t>
            </a:r>
          </a:p>
          <a:p>
            <a:pPr marL="0" indent="0">
              <a:buNone/>
            </a:pPr>
            <a:endParaRPr lang="tr-TR" sz="1600"/>
          </a:p>
          <a:p>
            <a:r>
              <a:rPr lang="tr-TR" sz="1600" b="1"/>
              <a:t>Pareto Analizi'nin Kullanım Alanları:</a:t>
            </a:r>
            <a:endParaRPr lang="tr-TR" sz="1600"/>
          </a:p>
          <a:p>
            <a:pPr>
              <a:buFont typeface="Arial" panose="020B0604020202020204" pitchFamily="34" charset="0"/>
              <a:buChar char="•"/>
            </a:pPr>
            <a:r>
              <a:rPr lang="tr-TR" sz="1600"/>
              <a:t>Müşteri şikayetleri</a:t>
            </a:r>
          </a:p>
          <a:p>
            <a:pPr>
              <a:buFont typeface="Arial" panose="020B0604020202020204" pitchFamily="34" charset="0"/>
              <a:buChar char="•"/>
            </a:pPr>
            <a:r>
              <a:rPr lang="tr-TR" sz="1600"/>
              <a:t>Ürün hataları</a:t>
            </a:r>
          </a:p>
          <a:p>
            <a:pPr>
              <a:buFont typeface="Arial" panose="020B0604020202020204" pitchFamily="34" charset="0"/>
              <a:buChar char="•"/>
            </a:pPr>
            <a:r>
              <a:rPr lang="tr-TR" sz="1600"/>
              <a:t>Makine arızaları</a:t>
            </a:r>
          </a:p>
          <a:p>
            <a:pPr>
              <a:buFont typeface="Arial" panose="020B0604020202020204" pitchFamily="34" charset="0"/>
              <a:buChar char="•"/>
            </a:pPr>
            <a:r>
              <a:rPr lang="tr-TR" sz="1600"/>
              <a:t>Kalite problemleri</a:t>
            </a:r>
          </a:p>
          <a:p>
            <a:pPr>
              <a:buFont typeface="Arial" panose="020B0604020202020204" pitchFamily="34" charset="0"/>
              <a:buChar char="•"/>
            </a:pPr>
            <a:r>
              <a:rPr lang="tr-TR" sz="1600"/>
              <a:t>Stok yönetimi</a:t>
            </a:r>
          </a:p>
          <a:p>
            <a:pPr>
              <a:buFont typeface="Arial" panose="020B0604020202020204" pitchFamily="34" charset="0"/>
              <a:buChar char="•"/>
            </a:pPr>
            <a:r>
              <a:rPr lang="tr-TR" sz="1600"/>
              <a:t>Satış ve pazarlama</a:t>
            </a:r>
          </a:p>
          <a:p>
            <a:endParaRPr lang="tr-TR" sz="1600"/>
          </a:p>
        </p:txBody>
      </p:sp>
    </p:spTree>
    <p:extLst>
      <p:ext uri="{BB962C8B-B14F-4D97-AF65-F5344CB8AC3E}">
        <p14:creationId xmlns:p14="http://schemas.microsoft.com/office/powerpoint/2010/main" val="2994155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018" name="Rectangle 430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026" name="Freeform: Shape 430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028" name="Rectangle 430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1" name="Title 1">
            <a:extLst>
              <a:ext uri="{FF2B5EF4-FFF2-40B4-BE49-F238E27FC236}">
                <a16:creationId xmlns:a16="http://schemas.microsoft.com/office/drawing/2014/main" id="{427C8FF7-08E6-38A3-8A29-319BFE5792F6}"/>
              </a:ext>
            </a:extLst>
          </p:cNvPr>
          <p:cNvSpPr>
            <a:spLocks noGrp="1"/>
          </p:cNvSpPr>
          <p:nvPr>
            <p:ph type="title"/>
          </p:nvPr>
        </p:nvSpPr>
        <p:spPr>
          <a:xfrm>
            <a:off x="466722" y="586855"/>
            <a:ext cx="3201366" cy="3387497"/>
          </a:xfrm>
        </p:spPr>
        <p:txBody>
          <a:bodyPr anchor="b">
            <a:normAutofit/>
          </a:bodyPr>
          <a:lstStyle/>
          <a:p>
            <a:pPr algn="r"/>
            <a:r>
              <a:rPr lang="tr-TR" altLang="tr-TR" sz="3400">
                <a:solidFill>
                  <a:srgbClr val="FFFFFF"/>
                </a:solidFill>
              </a:rPr>
              <a:t>Önceliklendirme: Pareto Analizi</a:t>
            </a:r>
            <a:endParaRPr lang="en-US" altLang="tr-TR" sz="3400">
              <a:solidFill>
                <a:srgbClr val="FFFFFF"/>
              </a:solidFill>
            </a:endParaRPr>
          </a:p>
        </p:txBody>
      </p:sp>
      <p:sp>
        <p:nvSpPr>
          <p:cNvPr id="43010" name="Content Placeholder 2">
            <a:extLst>
              <a:ext uri="{FF2B5EF4-FFF2-40B4-BE49-F238E27FC236}">
                <a16:creationId xmlns:a16="http://schemas.microsoft.com/office/drawing/2014/main" id="{9B056DA6-88C5-8081-A7AB-94A4904D4865}"/>
              </a:ext>
            </a:extLst>
          </p:cNvPr>
          <p:cNvSpPr>
            <a:spLocks noGrp="1"/>
          </p:cNvSpPr>
          <p:nvPr>
            <p:ph idx="1"/>
          </p:nvPr>
        </p:nvSpPr>
        <p:spPr>
          <a:xfrm>
            <a:off x="4810259" y="649480"/>
            <a:ext cx="6555347" cy="5546047"/>
          </a:xfrm>
        </p:spPr>
        <p:txBody>
          <a:bodyPr anchor="ctr">
            <a:normAutofit/>
          </a:bodyPr>
          <a:lstStyle/>
          <a:p>
            <a:r>
              <a:rPr lang="tr-TR" altLang="tr-TR" sz="2000"/>
              <a:t>Örnek durum</a:t>
            </a:r>
          </a:p>
          <a:p>
            <a:r>
              <a:rPr lang="tr-TR" altLang="tr-TR" sz="2000"/>
              <a:t>Amaç: Müşteri hizmetlerini iyileştirmek</a:t>
            </a:r>
          </a:p>
          <a:p>
            <a:r>
              <a:rPr lang="tr-TR" altLang="tr-TR" sz="2000" i="1"/>
              <a:t>Problemler</a:t>
            </a:r>
          </a:p>
          <a:p>
            <a:r>
              <a:rPr lang="tr-TR" altLang="tr-TR" sz="2000"/>
              <a:t>Telefonlara çok geç cevap veriliyor</a:t>
            </a:r>
          </a:p>
          <a:p>
            <a:r>
              <a:rPr lang="tr-TR" altLang="tr-TR" sz="2000"/>
              <a:t>Personel baskı altında ve işe odaklanamıyor</a:t>
            </a:r>
          </a:p>
          <a:p>
            <a:r>
              <a:rPr lang="tr-TR" altLang="tr-TR" sz="2000"/>
              <a:t>Müşteri temsilcileri hizmet konusunda hazırlıksız</a:t>
            </a:r>
          </a:p>
          <a:p>
            <a:r>
              <a:rPr lang="tr-TR" altLang="tr-TR" sz="2000"/>
              <a:t>Verilen hizmetin saati düzensiz</a:t>
            </a:r>
          </a:p>
          <a:p>
            <a:r>
              <a:rPr lang="tr-TR" altLang="tr-TR" sz="2000"/>
              <a:t>Personel işinin ehli görünmüyor</a:t>
            </a:r>
          </a:p>
          <a:p>
            <a:r>
              <a:rPr lang="tr-TR" altLang="tr-TR" sz="2000"/>
              <a:t>Aslında problemler telefondan da çözülebilir</a:t>
            </a:r>
          </a:p>
          <a:p>
            <a:endParaRPr lang="tr-TR" altLang="tr-TR" sz="2000"/>
          </a:p>
          <a:p>
            <a:endParaRPr lang="en-US" altLang="tr-T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0EFBDCF7-2C95-D6EB-25A6-E55FEED15AE4}"/>
              </a:ext>
            </a:extLst>
          </p:cNvPr>
          <p:cNvSpPr>
            <a:spLocks noGrp="1"/>
          </p:cNvSpPr>
          <p:nvPr>
            <p:ph type="title"/>
          </p:nvPr>
        </p:nvSpPr>
        <p:spPr>
          <a:xfrm>
            <a:off x="479394" y="1070800"/>
            <a:ext cx="3939688" cy="5583126"/>
          </a:xfrm>
        </p:spPr>
        <p:txBody>
          <a:bodyPr>
            <a:normAutofit/>
          </a:bodyPr>
          <a:lstStyle/>
          <a:p>
            <a:pPr algn="r"/>
            <a:r>
              <a:rPr lang="tr-TR" sz="6800"/>
              <a:t>Diğer Zaman yönetimi yöntemleri</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F84C29C6-973C-ABFE-6984-8A24C25F2493}"/>
              </a:ext>
            </a:extLst>
          </p:cNvPr>
          <p:cNvGraphicFramePr>
            <a:graphicFrameLocks noGrp="1"/>
          </p:cNvGraphicFramePr>
          <p:nvPr>
            <p:ph idx="1"/>
            <p:extLst>
              <p:ext uri="{D42A27DB-BD31-4B8C-83A1-F6EECF244321}">
                <p14:modId xmlns:p14="http://schemas.microsoft.com/office/powerpoint/2010/main" val="125797661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356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5" name="Rectangle 4506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067" name="Freeform: Shape 4506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069" name="Freeform: Shape 4506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58" name="Title 1">
            <a:extLst>
              <a:ext uri="{FF2B5EF4-FFF2-40B4-BE49-F238E27FC236}">
                <a16:creationId xmlns:a16="http://schemas.microsoft.com/office/drawing/2014/main" id="{254E925A-78BA-769A-D700-7F5FF0598239}"/>
              </a:ext>
            </a:extLst>
          </p:cNvPr>
          <p:cNvSpPr>
            <a:spLocks noGrp="1"/>
          </p:cNvSpPr>
          <p:nvPr>
            <p:ph type="title"/>
          </p:nvPr>
        </p:nvSpPr>
        <p:spPr>
          <a:xfrm>
            <a:off x="621792" y="1161288"/>
            <a:ext cx="3602736" cy="4526280"/>
          </a:xfrm>
        </p:spPr>
        <p:txBody>
          <a:bodyPr>
            <a:normAutofit/>
          </a:bodyPr>
          <a:lstStyle/>
          <a:p>
            <a:r>
              <a:rPr lang="tr-TR" altLang="tr-TR" sz="3700"/>
              <a:t>Müdahaleleri Yönlendirebilmek</a:t>
            </a:r>
            <a:endParaRPr lang="en-US" altLang="tr-TR" sz="3700"/>
          </a:p>
        </p:txBody>
      </p:sp>
      <p:sp>
        <p:nvSpPr>
          <p:cNvPr id="45071" name="Rectangle 4507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5061" name="Content Placeholder 2">
            <a:extLst>
              <a:ext uri="{FF2B5EF4-FFF2-40B4-BE49-F238E27FC236}">
                <a16:creationId xmlns:a16="http://schemas.microsoft.com/office/drawing/2014/main" id="{1DAA5FA2-AAEF-B4EC-20E0-A2CBB6014FC3}"/>
              </a:ext>
            </a:extLst>
          </p:cNvPr>
          <p:cNvGraphicFramePr>
            <a:graphicFrameLocks noGrp="1"/>
          </p:cNvGraphicFramePr>
          <p:nvPr>
            <p:ph idx="1"/>
            <p:extLst>
              <p:ext uri="{D42A27DB-BD31-4B8C-83A1-F6EECF244321}">
                <p14:modId xmlns:p14="http://schemas.microsoft.com/office/powerpoint/2010/main" val="366363174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089" name="Rectangle 4608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091" name="Freeform: Shape 4609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093" name="Freeform: Shape 4609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83" name="Title 1">
            <a:extLst>
              <a:ext uri="{FF2B5EF4-FFF2-40B4-BE49-F238E27FC236}">
                <a16:creationId xmlns:a16="http://schemas.microsoft.com/office/drawing/2014/main" id="{8DE6743C-1009-ED7C-D3B6-DAE1A1690533}"/>
              </a:ext>
            </a:extLst>
          </p:cNvPr>
          <p:cNvSpPr>
            <a:spLocks noGrp="1"/>
          </p:cNvSpPr>
          <p:nvPr>
            <p:ph type="title"/>
          </p:nvPr>
        </p:nvSpPr>
        <p:spPr>
          <a:xfrm>
            <a:off x="621792" y="1161288"/>
            <a:ext cx="3602736" cy="4526280"/>
          </a:xfrm>
        </p:spPr>
        <p:txBody>
          <a:bodyPr>
            <a:normAutofit/>
          </a:bodyPr>
          <a:lstStyle/>
          <a:p>
            <a:r>
              <a:rPr lang="tr-TR" altLang="tr-TR" sz="3700"/>
              <a:t>Müdahaleleri Yönlendirebilmek</a:t>
            </a:r>
            <a:endParaRPr lang="en-US" altLang="tr-TR" sz="3700"/>
          </a:p>
        </p:txBody>
      </p:sp>
      <p:sp>
        <p:nvSpPr>
          <p:cNvPr id="46095" name="Rectangle 4609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6085" name="Content Placeholder 2">
            <a:extLst>
              <a:ext uri="{FF2B5EF4-FFF2-40B4-BE49-F238E27FC236}">
                <a16:creationId xmlns:a16="http://schemas.microsoft.com/office/drawing/2014/main" id="{B8982C4E-DDB8-38F5-8395-34F26E3E1258}"/>
              </a:ext>
            </a:extLst>
          </p:cNvPr>
          <p:cNvGraphicFramePr>
            <a:graphicFrameLocks noGrp="1"/>
          </p:cNvGraphicFramePr>
          <p:nvPr>
            <p:ph idx="1"/>
            <p:extLst>
              <p:ext uri="{D42A27DB-BD31-4B8C-83A1-F6EECF244321}">
                <p14:modId xmlns:p14="http://schemas.microsoft.com/office/powerpoint/2010/main" val="270495992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3" name="Rectangle 471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115" name="Freeform: Shape 471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117" name="Freeform: Shape 471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106" name="Title 1">
            <a:extLst>
              <a:ext uri="{FF2B5EF4-FFF2-40B4-BE49-F238E27FC236}">
                <a16:creationId xmlns:a16="http://schemas.microsoft.com/office/drawing/2014/main" id="{ADE57681-E211-B64E-1A0E-9EE541F6D0D1}"/>
              </a:ext>
            </a:extLst>
          </p:cNvPr>
          <p:cNvSpPr>
            <a:spLocks noGrp="1"/>
          </p:cNvSpPr>
          <p:nvPr>
            <p:ph type="title"/>
          </p:nvPr>
        </p:nvSpPr>
        <p:spPr>
          <a:xfrm>
            <a:off x="621792" y="1161288"/>
            <a:ext cx="3602736" cy="4526280"/>
          </a:xfrm>
        </p:spPr>
        <p:txBody>
          <a:bodyPr>
            <a:normAutofit/>
          </a:bodyPr>
          <a:lstStyle/>
          <a:p>
            <a:r>
              <a:rPr lang="tr-TR" altLang="tr-TR" sz="3400"/>
              <a:t>Mükemmeliyetçiliği Yenmek</a:t>
            </a:r>
            <a:endParaRPr lang="en-US" altLang="tr-TR" sz="3400"/>
          </a:p>
        </p:txBody>
      </p:sp>
      <p:sp>
        <p:nvSpPr>
          <p:cNvPr id="47119" name="Rectangle 471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7109" name="Content Placeholder 2">
            <a:extLst>
              <a:ext uri="{FF2B5EF4-FFF2-40B4-BE49-F238E27FC236}">
                <a16:creationId xmlns:a16="http://schemas.microsoft.com/office/drawing/2014/main" id="{ACC68449-7834-79B7-D766-78AEA04E6426}"/>
              </a:ext>
            </a:extLst>
          </p:cNvPr>
          <p:cNvGraphicFramePr>
            <a:graphicFrameLocks noGrp="1"/>
          </p:cNvGraphicFramePr>
          <p:nvPr>
            <p:ph idx="1"/>
            <p:extLst>
              <p:ext uri="{D42A27DB-BD31-4B8C-83A1-F6EECF244321}">
                <p14:modId xmlns:p14="http://schemas.microsoft.com/office/powerpoint/2010/main" val="158292835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37" name="Rectangle 4813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139" name="Freeform: Shape 4813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141" name="Freeform: Shape 4814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130" name="Title 1">
            <a:extLst>
              <a:ext uri="{FF2B5EF4-FFF2-40B4-BE49-F238E27FC236}">
                <a16:creationId xmlns:a16="http://schemas.microsoft.com/office/drawing/2014/main" id="{0981E0DA-09E9-C8C9-B8D4-9CAFBDA11333}"/>
              </a:ext>
            </a:extLst>
          </p:cNvPr>
          <p:cNvSpPr>
            <a:spLocks noGrp="1"/>
          </p:cNvSpPr>
          <p:nvPr>
            <p:ph type="title"/>
          </p:nvPr>
        </p:nvSpPr>
        <p:spPr>
          <a:xfrm>
            <a:off x="621792" y="1161288"/>
            <a:ext cx="3602736" cy="4526280"/>
          </a:xfrm>
        </p:spPr>
        <p:txBody>
          <a:bodyPr>
            <a:normAutofit/>
          </a:bodyPr>
          <a:lstStyle/>
          <a:p>
            <a:r>
              <a:rPr lang="tr-TR" altLang="tr-TR" sz="4000"/>
              <a:t>Ertelemeyi Yenin</a:t>
            </a:r>
            <a:endParaRPr lang="en-US" altLang="tr-TR" sz="4000"/>
          </a:p>
        </p:txBody>
      </p:sp>
      <p:sp>
        <p:nvSpPr>
          <p:cNvPr id="48143" name="Rectangle 4814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8133" name="Content Placeholder 2">
            <a:extLst>
              <a:ext uri="{FF2B5EF4-FFF2-40B4-BE49-F238E27FC236}">
                <a16:creationId xmlns:a16="http://schemas.microsoft.com/office/drawing/2014/main" id="{8778E63C-78EB-784F-C6BD-F2F53A907256}"/>
              </a:ext>
            </a:extLst>
          </p:cNvPr>
          <p:cNvGraphicFramePr>
            <a:graphicFrameLocks noGrp="1"/>
          </p:cNvGraphicFramePr>
          <p:nvPr>
            <p:ph idx="1"/>
            <p:extLst>
              <p:ext uri="{D42A27DB-BD31-4B8C-83A1-F6EECF244321}">
                <p14:modId xmlns:p14="http://schemas.microsoft.com/office/powerpoint/2010/main" val="139381609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57" name="Group 6156">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6158"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61" name="Group 616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6162" name="Freeform: Shape 6161">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3" name="Freeform: Shape 6162">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4" name="Freeform: Shape 6163">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5" name="Freeform: Shape 616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6" name="Freeform: Shape 6165">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7" name="Freeform: Shape 6166">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68" name="Freeform: Shape 6167">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146" name="Title 1">
            <a:extLst>
              <a:ext uri="{FF2B5EF4-FFF2-40B4-BE49-F238E27FC236}">
                <a16:creationId xmlns:a16="http://schemas.microsoft.com/office/drawing/2014/main" id="{A851A985-537D-23E9-A77F-6DC2EE9F60BF}"/>
              </a:ext>
            </a:extLst>
          </p:cNvPr>
          <p:cNvSpPr>
            <a:spLocks noGrp="1"/>
          </p:cNvSpPr>
          <p:nvPr>
            <p:ph type="title"/>
          </p:nvPr>
        </p:nvSpPr>
        <p:spPr>
          <a:xfrm rot="16200000">
            <a:off x="-1325880" y="1947672"/>
            <a:ext cx="5961888" cy="2788920"/>
          </a:xfrm>
        </p:spPr>
        <p:txBody>
          <a:bodyPr anchor="ctr">
            <a:normAutofit/>
          </a:bodyPr>
          <a:lstStyle/>
          <a:p>
            <a:r>
              <a:rPr lang="tr-TR" altLang="tr-TR" sz="4800">
                <a:solidFill>
                  <a:schemeClr val="bg1"/>
                </a:solidFill>
              </a:rPr>
              <a:t>Hedeflerimizi Belirlemek</a:t>
            </a:r>
            <a:endParaRPr lang="en-US" altLang="tr-TR" sz="4800">
              <a:solidFill>
                <a:schemeClr val="bg1"/>
              </a:solidFill>
            </a:endParaRPr>
          </a:p>
        </p:txBody>
      </p:sp>
      <p:graphicFrame>
        <p:nvGraphicFramePr>
          <p:cNvPr id="6149" name="Content Placeholder 2">
            <a:extLst>
              <a:ext uri="{FF2B5EF4-FFF2-40B4-BE49-F238E27FC236}">
                <a16:creationId xmlns:a16="http://schemas.microsoft.com/office/drawing/2014/main" id="{3000CF54-8F7A-C15D-8388-BFB5EDAAAC44}"/>
              </a:ext>
            </a:extLst>
          </p:cNvPr>
          <p:cNvGraphicFramePr>
            <a:graphicFrameLocks noGrp="1"/>
          </p:cNvGraphicFramePr>
          <p:nvPr>
            <p:ph idx="1"/>
            <p:extLst>
              <p:ext uri="{D42A27DB-BD31-4B8C-83A1-F6EECF244321}">
                <p14:modId xmlns:p14="http://schemas.microsoft.com/office/powerpoint/2010/main" val="673646024"/>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61" name="Rectangle 49160">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3" name="Freeform: Shape 49162">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49155" name="Title 1">
            <a:extLst>
              <a:ext uri="{FF2B5EF4-FFF2-40B4-BE49-F238E27FC236}">
                <a16:creationId xmlns:a16="http://schemas.microsoft.com/office/drawing/2014/main" id="{CE585AE8-59A0-D37C-9DA3-0185F71FFB7D}"/>
              </a:ext>
            </a:extLst>
          </p:cNvPr>
          <p:cNvSpPr>
            <a:spLocks noGrp="1"/>
          </p:cNvSpPr>
          <p:nvPr>
            <p:ph type="title"/>
          </p:nvPr>
        </p:nvSpPr>
        <p:spPr>
          <a:xfrm>
            <a:off x="1000941" y="685801"/>
            <a:ext cx="3494859" cy="5491162"/>
          </a:xfrm>
        </p:spPr>
        <p:txBody>
          <a:bodyPr>
            <a:normAutofit/>
          </a:bodyPr>
          <a:lstStyle/>
          <a:p>
            <a:r>
              <a:rPr lang="tr-TR" altLang="tr-TR"/>
              <a:t>Ertelemeyi Yenin</a:t>
            </a:r>
            <a:endParaRPr lang="en-US" altLang="tr-TR"/>
          </a:p>
        </p:txBody>
      </p:sp>
      <p:graphicFrame>
        <p:nvGraphicFramePr>
          <p:cNvPr id="49157" name="Content Placeholder 2">
            <a:extLst>
              <a:ext uri="{FF2B5EF4-FFF2-40B4-BE49-F238E27FC236}">
                <a16:creationId xmlns:a16="http://schemas.microsoft.com/office/drawing/2014/main" id="{0260F8E3-DC2B-842B-C1B1-463A866C4DBE}"/>
              </a:ext>
            </a:extLst>
          </p:cNvPr>
          <p:cNvGraphicFramePr>
            <a:graphicFrameLocks noGrp="1"/>
          </p:cNvGraphicFramePr>
          <p:nvPr>
            <p:ph idx="1"/>
            <p:extLst>
              <p:ext uri="{D42A27DB-BD31-4B8C-83A1-F6EECF244321}">
                <p14:modId xmlns:p14="http://schemas.microsoft.com/office/powerpoint/2010/main" val="2682597462"/>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5" name="Rectangle 50184">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7" name="Freeform: Shape 50186">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50178" name="Title 1">
            <a:extLst>
              <a:ext uri="{FF2B5EF4-FFF2-40B4-BE49-F238E27FC236}">
                <a16:creationId xmlns:a16="http://schemas.microsoft.com/office/drawing/2014/main" id="{E272730D-C1B6-1009-961F-F6AAE84BB3AE}"/>
              </a:ext>
            </a:extLst>
          </p:cNvPr>
          <p:cNvSpPr>
            <a:spLocks noGrp="1"/>
          </p:cNvSpPr>
          <p:nvPr>
            <p:ph type="title"/>
          </p:nvPr>
        </p:nvSpPr>
        <p:spPr>
          <a:xfrm>
            <a:off x="1000941" y="685801"/>
            <a:ext cx="3494859" cy="5491162"/>
          </a:xfrm>
        </p:spPr>
        <p:txBody>
          <a:bodyPr>
            <a:normAutofit/>
          </a:bodyPr>
          <a:lstStyle/>
          <a:p>
            <a:br>
              <a:rPr lang="tr-TR" altLang="tr-TR"/>
            </a:br>
            <a:r>
              <a:rPr lang="tr-TR" altLang="tr-TR"/>
              <a:t>Ertelediğinizin farkında olun</a:t>
            </a:r>
            <a:br>
              <a:rPr lang="tr-TR" altLang="tr-TR"/>
            </a:br>
            <a:endParaRPr lang="en-US" altLang="tr-TR"/>
          </a:p>
        </p:txBody>
      </p:sp>
      <p:graphicFrame>
        <p:nvGraphicFramePr>
          <p:cNvPr id="50181" name="Content Placeholder 2">
            <a:extLst>
              <a:ext uri="{FF2B5EF4-FFF2-40B4-BE49-F238E27FC236}">
                <a16:creationId xmlns:a16="http://schemas.microsoft.com/office/drawing/2014/main" id="{5820197B-B2AB-EFD8-7198-A973FB1AB62A}"/>
              </a:ext>
            </a:extLst>
          </p:cNvPr>
          <p:cNvGraphicFramePr>
            <a:graphicFrameLocks noGrp="1"/>
          </p:cNvGraphicFramePr>
          <p:nvPr>
            <p:ph idx="1"/>
            <p:extLst>
              <p:ext uri="{D42A27DB-BD31-4B8C-83A1-F6EECF244321}">
                <p14:modId xmlns:p14="http://schemas.microsoft.com/office/powerpoint/2010/main" val="4129284162"/>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71557FF-7076-CBC3-11A5-1509FFE20F81}"/>
              </a:ext>
            </a:extLst>
          </p:cNvPr>
          <p:cNvSpPr>
            <a:spLocks noGrp="1"/>
          </p:cNvSpPr>
          <p:nvPr>
            <p:ph type="title"/>
          </p:nvPr>
        </p:nvSpPr>
        <p:spPr/>
        <p:txBody>
          <a:bodyPr/>
          <a:lstStyle/>
          <a:p>
            <a:r>
              <a:rPr lang="tr-TR" altLang="tr-TR">
                <a:solidFill>
                  <a:srgbClr val="FF0000"/>
                </a:solidFill>
              </a:rPr>
              <a:t>Niye Erteleriz</a:t>
            </a:r>
            <a:endParaRPr lang="en-US" altLang="tr-TR"/>
          </a:p>
        </p:txBody>
      </p:sp>
      <p:graphicFrame>
        <p:nvGraphicFramePr>
          <p:cNvPr id="51205" name="Content Placeholder 2">
            <a:extLst>
              <a:ext uri="{FF2B5EF4-FFF2-40B4-BE49-F238E27FC236}">
                <a16:creationId xmlns:a16="http://schemas.microsoft.com/office/drawing/2014/main" id="{ACCF255A-D095-F99B-9800-1F58D333134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2" name="Rectangle 522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234" name="Rectangle 522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6" name="Rectangle 522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8" name="Rectangle 522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40" name="Rectangle 522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42" name="Freeform: Shape 522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244" name="Rectangle 522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AEE43A65-F70B-19FA-2403-FC3C95FC526B}"/>
              </a:ext>
            </a:extLst>
          </p:cNvPr>
          <p:cNvSpPr>
            <a:spLocks noGrp="1"/>
          </p:cNvSpPr>
          <p:nvPr>
            <p:ph type="title"/>
          </p:nvPr>
        </p:nvSpPr>
        <p:spPr>
          <a:xfrm>
            <a:off x="466722" y="586855"/>
            <a:ext cx="3201366" cy="3387497"/>
          </a:xfrm>
        </p:spPr>
        <p:txBody>
          <a:bodyPr anchor="b">
            <a:normAutofit/>
          </a:bodyPr>
          <a:lstStyle/>
          <a:p>
            <a:pPr algn="r"/>
            <a:r>
              <a:rPr lang="tr-TR" altLang="tr-TR" sz="4000">
                <a:solidFill>
                  <a:srgbClr val="FFFFFF"/>
                </a:solidFill>
              </a:rPr>
              <a:t>Ertelemeye Karşı Eylem Alın</a:t>
            </a:r>
            <a:endParaRPr lang="en-US" altLang="tr-TR" sz="4000">
              <a:solidFill>
                <a:srgbClr val="FFFFFF"/>
              </a:solidFill>
            </a:endParaRPr>
          </a:p>
        </p:txBody>
      </p:sp>
      <p:sp>
        <p:nvSpPr>
          <p:cNvPr id="52227" name="Content Placeholder 2">
            <a:extLst>
              <a:ext uri="{FF2B5EF4-FFF2-40B4-BE49-F238E27FC236}">
                <a16:creationId xmlns:a16="http://schemas.microsoft.com/office/drawing/2014/main" id="{2330AB8E-D3A7-862C-1F6F-6C7E4C9A1824}"/>
              </a:ext>
            </a:extLst>
          </p:cNvPr>
          <p:cNvSpPr>
            <a:spLocks noGrp="1"/>
          </p:cNvSpPr>
          <p:nvPr>
            <p:ph idx="1"/>
          </p:nvPr>
        </p:nvSpPr>
        <p:spPr>
          <a:xfrm>
            <a:off x="4810259" y="649480"/>
            <a:ext cx="6555347" cy="5546047"/>
          </a:xfrm>
        </p:spPr>
        <p:txBody>
          <a:bodyPr anchor="ctr">
            <a:normAutofit/>
          </a:bodyPr>
          <a:lstStyle/>
          <a:p>
            <a:endParaRPr lang="tr-TR" altLang="tr-TR" sz="2000"/>
          </a:p>
          <a:p>
            <a:pPr marL="0" indent="0">
              <a:buNone/>
            </a:pPr>
            <a:r>
              <a:rPr lang="tr-TR" altLang="tr-TR" sz="2000" b="1"/>
              <a:t>İş çekici gelmiyorsa</a:t>
            </a:r>
          </a:p>
          <a:p>
            <a:r>
              <a:rPr lang="tr-TR" altLang="tr-TR" sz="2000"/>
              <a:t>İşin bir kısmını bitirince kendinizi ödüllendirin</a:t>
            </a:r>
          </a:p>
          <a:p>
            <a:r>
              <a:rPr lang="tr-TR" altLang="tr-TR" sz="2000"/>
              <a:t>Başkasına sizi yönlendirmesi ve kontrol etmesini söyleyin</a:t>
            </a:r>
          </a:p>
          <a:p>
            <a:r>
              <a:rPr lang="tr-TR" altLang="tr-TR" sz="2000"/>
              <a:t>İşi tamamlamazsanız doğacak kötü sonuçları düşünün</a:t>
            </a:r>
          </a:p>
          <a:p>
            <a:r>
              <a:rPr lang="tr-TR" altLang="tr-TR" sz="2000"/>
              <a:t>Bu işin maaş olarak değerini bulun</a:t>
            </a:r>
          </a:p>
          <a:p>
            <a:pPr>
              <a:buFont typeface="Times" panose="02020603050405020304" pitchFamily="18" charset="0"/>
              <a:buNone/>
            </a:pPr>
            <a:endParaRPr lang="tr-TR" altLang="tr-TR" sz="2000"/>
          </a:p>
          <a:p>
            <a:pPr marL="0" indent="0">
              <a:buNone/>
            </a:pPr>
            <a:r>
              <a:rPr lang="tr-TR" altLang="tr-TR" sz="2000" b="1"/>
              <a:t>İş zor geliyorsa</a:t>
            </a:r>
          </a:p>
          <a:p>
            <a:r>
              <a:rPr lang="tr-TR" altLang="tr-TR" sz="2000"/>
              <a:t>İşi parçalara bölün</a:t>
            </a:r>
          </a:p>
          <a:p>
            <a:r>
              <a:rPr lang="tr-TR" altLang="tr-TR" sz="2000"/>
              <a:t>Küçük adımlarla başlayın</a:t>
            </a:r>
            <a:endParaRPr lang="en-US" altLang="tr-TR"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2759B02D-3676-8161-02E3-F1C364461FAF}"/>
              </a:ext>
            </a:extLst>
          </p:cNvPr>
          <p:cNvSpPr>
            <a:spLocks noGrp="1"/>
          </p:cNvSpPr>
          <p:nvPr>
            <p:ph type="title"/>
          </p:nvPr>
        </p:nvSpPr>
        <p:spPr/>
        <p:txBody>
          <a:bodyPr/>
          <a:lstStyle/>
          <a:p>
            <a:r>
              <a:rPr lang="tr-TR" altLang="tr-TR">
                <a:solidFill>
                  <a:srgbClr val="FF0000"/>
                </a:solidFill>
              </a:rPr>
              <a:t>Düzenli Çalışmaya Önem Verin</a:t>
            </a:r>
            <a:endParaRPr lang="en-US" altLang="tr-TR">
              <a:solidFill>
                <a:srgbClr val="FF0000"/>
              </a:solidFill>
            </a:endParaRPr>
          </a:p>
        </p:txBody>
      </p:sp>
      <p:graphicFrame>
        <p:nvGraphicFramePr>
          <p:cNvPr id="53269" name="Content Placeholder 2">
            <a:extLst>
              <a:ext uri="{FF2B5EF4-FFF2-40B4-BE49-F238E27FC236}">
                <a16:creationId xmlns:a16="http://schemas.microsoft.com/office/drawing/2014/main" id="{2FDD98EE-460D-71B1-7F94-D8B91F28D1F3}"/>
              </a:ext>
            </a:extLst>
          </p:cNvPr>
          <p:cNvGraphicFramePr>
            <a:graphicFrameLocks noGrp="1"/>
          </p:cNvGraphicFramePr>
          <p:nvPr>
            <p:ph idx="1"/>
            <p:extLst>
              <p:ext uri="{D42A27DB-BD31-4B8C-83A1-F6EECF244321}">
                <p14:modId xmlns:p14="http://schemas.microsoft.com/office/powerpoint/2010/main" val="25490988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281" name="Rectangle 5428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283" name="Freeform: Shape 5428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285" name="Freeform: Shape 5428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275" name="Title 1">
            <a:extLst>
              <a:ext uri="{FF2B5EF4-FFF2-40B4-BE49-F238E27FC236}">
                <a16:creationId xmlns:a16="http://schemas.microsoft.com/office/drawing/2014/main" id="{427548E4-8B41-6F49-6A25-90A9819CD400}"/>
              </a:ext>
            </a:extLst>
          </p:cNvPr>
          <p:cNvSpPr>
            <a:spLocks noGrp="1"/>
          </p:cNvSpPr>
          <p:nvPr>
            <p:ph type="title"/>
          </p:nvPr>
        </p:nvSpPr>
        <p:spPr>
          <a:xfrm>
            <a:off x="621792" y="1161288"/>
            <a:ext cx="3602736" cy="4526280"/>
          </a:xfrm>
        </p:spPr>
        <p:txBody>
          <a:bodyPr>
            <a:normAutofit/>
          </a:bodyPr>
          <a:lstStyle/>
          <a:p>
            <a:r>
              <a:rPr lang="tr-TR" altLang="tr-TR" sz="4000"/>
              <a:t>Düzenli Çalışmaya Önem Verin</a:t>
            </a:r>
            <a:endParaRPr lang="en-US" altLang="tr-TR" sz="4000"/>
          </a:p>
        </p:txBody>
      </p:sp>
      <p:sp>
        <p:nvSpPr>
          <p:cNvPr id="54287" name="Rectangle 5428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4277" name="Content Placeholder 2">
            <a:extLst>
              <a:ext uri="{FF2B5EF4-FFF2-40B4-BE49-F238E27FC236}">
                <a16:creationId xmlns:a16="http://schemas.microsoft.com/office/drawing/2014/main" id="{7A714B30-2BC4-3A1D-B509-18E0CC857AF2}"/>
              </a:ext>
            </a:extLst>
          </p:cNvPr>
          <p:cNvGraphicFramePr>
            <a:graphicFrameLocks noGrp="1"/>
          </p:cNvGraphicFramePr>
          <p:nvPr>
            <p:ph idx="1"/>
            <p:extLst>
              <p:ext uri="{D42A27DB-BD31-4B8C-83A1-F6EECF244321}">
                <p14:modId xmlns:p14="http://schemas.microsoft.com/office/powerpoint/2010/main" val="31645364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305" name="Rectangle 5530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307" name="Freeform: Shape 5530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309" name="Freeform: Shape 5530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98" name="Title 1">
            <a:extLst>
              <a:ext uri="{FF2B5EF4-FFF2-40B4-BE49-F238E27FC236}">
                <a16:creationId xmlns:a16="http://schemas.microsoft.com/office/drawing/2014/main" id="{8AD93141-B6A3-7291-2673-E0891A1103F8}"/>
              </a:ext>
            </a:extLst>
          </p:cNvPr>
          <p:cNvSpPr>
            <a:spLocks noGrp="1"/>
          </p:cNvSpPr>
          <p:nvPr>
            <p:ph type="title"/>
          </p:nvPr>
        </p:nvSpPr>
        <p:spPr>
          <a:xfrm>
            <a:off x="621792" y="1161288"/>
            <a:ext cx="3602736" cy="4526280"/>
          </a:xfrm>
        </p:spPr>
        <p:txBody>
          <a:bodyPr>
            <a:normAutofit/>
          </a:bodyPr>
          <a:lstStyle/>
          <a:p>
            <a:r>
              <a:rPr lang="tr-TR" altLang="tr-TR" sz="4000"/>
              <a:t>Düzenli Çalışma için İpuçları</a:t>
            </a:r>
            <a:endParaRPr lang="en-US" altLang="tr-TR" sz="4000"/>
          </a:p>
        </p:txBody>
      </p:sp>
      <p:sp>
        <p:nvSpPr>
          <p:cNvPr id="55311" name="Rectangle 5531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5301" name="Content Placeholder 2">
            <a:extLst>
              <a:ext uri="{FF2B5EF4-FFF2-40B4-BE49-F238E27FC236}">
                <a16:creationId xmlns:a16="http://schemas.microsoft.com/office/drawing/2014/main" id="{CAD8450C-B916-609D-2AA3-B33A9D4E5BEE}"/>
              </a:ext>
            </a:extLst>
          </p:cNvPr>
          <p:cNvGraphicFramePr>
            <a:graphicFrameLocks noGrp="1"/>
          </p:cNvGraphicFramePr>
          <p:nvPr>
            <p:ph idx="1"/>
            <p:extLst>
              <p:ext uri="{D42A27DB-BD31-4B8C-83A1-F6EECF244321}">
                <p14:modId xmlns:p14="http://schemas.microsoft.com/office/powerpoint/2010/main" val="24949590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329" name="Rectangle 5632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31" name="Freeform: Shape 5633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56323" name="Title 1">
            <a:extLst>
              <a:ext uri="{FF2B5EF4-FFF2-40B4-BE49-F238E27FC236}">
                <a16:creationId xmlns:a16="http://schemas.microsoft.com/office/drawing/2014/main" id="{D227DFD5-CF09-C6E9-9901-AA9C12E5745A}"/>
              </a:ext>
            </a:extLst>
          </p:cNvPr>
          <p:cNvSpPr>
            <a:spLocks noGrp="1"/>
          </p:cNvSpPr>
          <p:nvPr>
            <p:ph type="title"/>
          </p:nvPr>
        </p:nvSpPr>
        <p:spPr>
          <a:xfrm>
            <a:off x="1000941" y="685801"/>
            <a:ext cx="3494859" cy="5491162"/>
          </a:xfrm>
        </p:spPr>
        <p:txBody>
          <a:bodyPr>
            <a:normAutofit/>
          </a:bodyPr>
          <a:lstStyle/>
          <a:p>
            <a:r>
              <a:rPr lang="tr-TR" altLang="tr-TR"/>
              <a:t>Etkin Outlook Kullanmak</a:t>
            </a:r>
          </a:p>
        </p:txBody>
      </p:sp>
      <p:graphicFrame>
        <p:nvGraphicFramePr>
          <p:cNvPr id="56325" name="Content Placeholder 2">
            <a:extLst>
              <a:ext uri="{FF2B5EF4-FFF2-40B4-BE49-F238E27FC236}">
                <a16:creationId xmlns:a16="http://schemas.microsoft.com/office/drawing/2014/main" id="{11BBA5B0-31B5-6961-B866-CBD765BB5875}"/>
              </a:ext>
            </a:extLst>
          </p:cNvPr>
          <p:cNvGraphicFramePr>
            <a:graphicFrameLocks noGrp="1"/>
          </p:cNvGraphicFramePr>
          <p:nvPr>
            <p:ph idx="1"/>
            <p:extLst>
              <p:ext uri="{D42A27DB-BD31-4B8C-83A1-F6EECF244321}">
                <p14:modId xmlns:p14="http://schemas.microsoft.com/office/powerpoint/2010/main" val="267022767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353" name="Rectangle 57352">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55" name="Freeform: Shape 57354">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57346" name="Title 1">
            <a:extLst>
              <a:ext uri="{FF2B5EF4-FFF2-40B4-BE49-F238E27FC236}">
                <a16:creationId xmlns:a16="http://schemas.microsoft.com/office/drawing/2014/main" id="{78C6E61E-2D27-56E3-F6B6-475C254C6A67}"/>
              </a:ext>
            </a:extLst>
          </p:cNvPr>
          <p:cNvSpPr>
            <a:spLocks noGrp="1"/>
          </p:cNvSpPr>
          <p:nvPr>
            <p:ph type="title"/>
          </p:nvPr>
        </p:nvSpPr>
        <p:spPr>
          <a:xfrm>
            <a:off x="1000941" y="685801"/>
            <a:ext cx="3494859" cy="5491162"/>
          </a:xfrm>
        </p:spPr>
        <p:txBody>
          <a:bodyPr>
            <a:normAutofit/>
          </a:bodyPr>
          <a:lstStyle/>
          <a:p>
            <a:r>
              <a:rPr lang="tr-TR" altLang="tr-TR"/>
              <a:t>Enerji Seviyenizi Yükseltin</a:t>
            </a:r>
            <a:endParaRPr lang="en-US" altLang="tr-TR"/>
          </a:p>
        </p:txBody>
      </p:sp>
      <p:graphicFrame>
        <p:nvGraphicFramePr>
          <p:cNvPr id="57349" name="Content Placeholder 2">
            <a:extLst>
              <a:ext uri="{FF2B5EF4-FFF2-40B4-BE49-F238E27FC236}">
                <a16:creationId xmlns:a16="http://schemas.microsoft.com/office/drawing/2014/main" id="{E30E30A0-157C-D713-DD94-8ED3877FD598}"/>
              </a:ext>
            </a:extLst>
          </p:cNvPr>
          <p:cNvGraphicFramePr>
            <a:graphicFrameLocks noGrp="1"/>
          </p:cNvGraphicFramePr>
          <p:nvPr>
            <p:ph idx="1"/>
            <p:extLst>
              <p:ext uri="{D42A27DB-BD31-4B8C-83A1-F6EECF244321}">
                <p14:modId xmlns:p14="http://schemas.microsoft.com/office/powerpoint/2010/main" val="76699057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377" name="Rectangle 5837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79" name="Freeform: Shape 5837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58370" name="Title 1">
            <a:extLst>
              <a:ext uri="{FF2B5EF4-FFF2-40B4-BE49-F238E27FC236}">
                <a16:creationId xmlns:a16="http://schemas.microsoft.com/office/drawing/2014/main" id="{E923A951-8C97-98CB-F1A1-E2218BD73511}"/>
              </a:ext>
            </a:extLst>
          </p:cNvPr>
          <p:cNvSpPr>
            <a:spLocks noGrp="1"/>
          </p:cNvSpPr>
          <p:nvPr>
            <p:ph type="title"/>
          </p:nvPr>
        </p:nvSpPr>
        <p:spPr>
          <a:xfrm>
            <a:off x="1000941" y="685801"/>
            <a:ext cx="3494859" cy="5491162"/>
          </a:xfrm>
        </p:spPr>
        <p:txBody>
          <a:bodyPr>
            <a:normAutofit/>
          </a:bodyPr>
          <a:lstStyle/>
          <a:p>
            <a:r>
              <a:rPr lang="tr-TR" altLang="tr-TR"/>
              <a:t>Enerji Seviyenizi Yükseltin</a:t>
            </a:r>
            <a:endParaRPr lang="en-US" altLang="tr-TR"/>
          </a:p>
        </p:txBody>
      </p:sp>
      <p:graphicFrame>
        <p:nvGraphicFramePr>
          <p:cNvPr id="58373" name="Content Placeholder 2">
            <a:extLst>
              <a:ext uri="{FF2B5EF4-FFF2-40B4-BE49-F238E27FC236}">
                <a16:creationId xmlns:a16="http://schemas.microsoft.com/office/drawing/2014/main" id="{4DFD57F5-6693-B136-6EA1-5300FC70FF17}"/>
              </a:ext>
            </a:extLst>
          </p:cNvPr>
          <p:cNvGraphicFramePr>
            <a:graphicFrameLocks noGrp="1"/>
          </p:cNvGraphicFramePr>
          <p:nvPr>
            <p:ph idx="1"/>
            <p:extLst>
              <p:ext uri="{D42A27DB-BD31-4B8C-83A1-F6EECF244321}">
                <p14:modId xmlns:p14="http://schemas.microsoft.com/office/powerpoint/2010/main" val="4054048001"/>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4447DFC-36EB-3217-6126-498F208F98FA}"/>
              </a:ext>
            </a:extLst>
          </p:cNvPr>
          <p:cNvSpPr>
            <a:spLocks noGrp="1"/>
          </p:cNvSpPr>
          <p:nvPr>
            <p:ph type="title"/>
          </p:nvPr>
        </p:nvSpPr>
        <p:spPr>
          <a:xfrm>
            <a:off x="466722" y="586855"/>
            <a:ext cx="3201366" cy="3387497"/>
          </a:xfrm>
        </p:spPr>
        <p:txBody>
          <a:bodyPr anchor="b">
            <a:normAutofit/>
          </a:bodyPr>
          <a:lstStyle/>
          <a:p>
            <a:pPr algn="r"/>
            <a:r>
              <a:rPr lang="tr-TR" sz="2500">
                <a:solidFill>
                  <a:srgbClr val="FFFFFF"/>
                </a:solidFill>
              </a:rPr>
              <a:t>Hayatta neyi başarmak istediğimize karar verdikten sonra, </a:t>
            </a:r>
            <a:r>
              <a:rPr lang="tr-TR" sz="2500" b="1">
                <a:solidFill>
                  <a:srgbClr val="FFFFFF"/>
                </a:solidFill>
              </a:rPr>
              <a:t>bunu nasıl başaracağımıza odaklanmalıyız.</a:t>
            </a:r>
            <a:r>
              <a:rPr lang="tr-TR" sz="2500">
                <a:solidFill>
                  <a:srgbClr val="FFFFFF"/>
                </a:solidFill>
              </a:rPr>
              <a:t> Bunu yapmak için aşağıdakileri yapabiliriz:</a:t>
            </a:r>
            <a:br>
              <a:rPr lang="tr-TR" sz="2500">
                <a:solidFill>
                  <a:srgbClr val="FFFFFF"/>
                </a:solidFill>
              </a:rPr>
            </a:br>
            <a:endParaRPr lang="tr-TR" sz="2500">
              <a:solidFill>
                <a:srgbClr val="FFFFFF"/>
              </a:solidFill>
            </a:endParaRPr>
          </a:p>
        </p:txBody>
      </p:sp>
      <p:sp>
        <p:nvSpPr>
          <p:cNvPr id="3" name="İçerik Yer Tutucusu 2">
            <a:extLst>
              <a:ext uri="{FF2B5EF4-FFF2-40B4-BE49-F238E27FC236}">
                <a16:creationId xmlns:a16="http://schemas.microsoft.com/office/drawing/2014/main" id="{72D454A9-9158-D566-E4BC-E1472B9B3395}"/>
              </a:ext>
            </a:extLst>
          </p:cNvPr>
          <p:cNvSpPr>
            <a:spLocks noGrp="1"/>
          </p:cNvSpPr>
          <p:nvPr>
            <p:ph idx="1"/>
          </p:nvPr>
        </p:nvSpPr>
        <p:spPr>
          <a:xfrm>
            <a:off x="4367695" y="649480"/>
            <a:ext cx="6997911" cy="6077891"/>
          </a:xfrm>
        </p:spPr>
        <p:txBody>
          <a:bodyPr anchor="ctr">
            <a:normAutofit fontScale="92500" lnSpcReduction="20000"/>
          </a:bodyPr>
          <a:lstStyle/>
          <a:p>
            <a:pPr>
              <a:buFont typeface="Arial" panose="020B0604020202020204" pitchFamily="34" charset="0"/>
              <a:buChar char="•"/>
            </a:pPr>
            <a:r>
              <a:rPr lang="tr-TR" sz="1900" b="1"/>
              <a:t>Hedeflerimizi belirlemek:</a:t>
            </a:r>
            <a:r>
              <a:rPr lang="tr-TR" sz="1900"/>
              <a:t> Hedeflerimiz ne kadar net ve özel olursa, onları başarma şansımız o kadar yüksek olur.</a:t>
            </a:r>
          </a:p>
          <a:p>
            <a:pPr>
              <a:buFont typeface="Arial" panose="020B0604020202020204" pitchFamily="34" charset="0"/>
              <a:buChar char="•"/>
            </a:pPr>
            <a:r>
              <a:rPr lang="tr-TR" sz="1900" b="1"/>
              <a:t>Bir plan yapmak:</a:t>
            </a:r>
            <a:r>
              <a:rPr lang="tr-TR" sz="1900"/>
              <a:t> Hedeflerimize nasıl ulaşacağımıza dair bir plan oluşturmak ve bu plana bağlı kalmak önemlidir.</a:t>
            </a:r>
          </a:p>
          <a:p>
            <a:pPr>
              <a:buFont typeface="Arial" panose="020B0604020202020204" pitchFamily="34" charset="0"/>
              <a:buChar char="•"/>
            </a:pPr>
            <a:r>
              <a:rPr lang="tr-TR" sz="1900" b="1"/>
              <a:t>Eylemde bulunmak:</a:t>
            </a:r>
            <a:r>
              <a:rPr lang="tr-TR" sz="1900"/>
              <a:t> Hedeflerimize ulaşmak için harekete geçmemiz ve risk almamız gerekir.</a:t>
            </a:r>
          </a:p>
          <a:p>
            <a:pPr>
              <a:buFont typeface="Arial" panose="020B0604020202020204" pitchFamily="34" charset="0"/>
              <a:buChar char="•"/>
            </a:pPr>
            <a:r>
              <a:rPr lang="tr-TR" sz="1900" b="1"/>
              <a:t>Olumlu kalmak:</a:t>
            </a:r>
            <a:r>
              <a:rPr lang="tr-TR" sz="1900"/>
              <a:t> Hedeflerimize ulaşmak için zaman ve emek gerekir. Bu süreçte pes etmemek ve her zaman olumlu kalmak önemlidir.</a:t>
            </a:r>
          </a:p>
          <a:p>
            <a:pPr marL="0" indent="0">
              <a:buNone/>
            </a:pPr>
            <a:endParaRPr lang="tr-TR" sz="1900"/>
          </a:p>
          <a:p>
            <a:r>
              <a:rPr lang="tr-TR" sz="1900" b="1"/>
              <a:t>Hedefe Ulaşmak İçin Ne Yapmalıyız?</a:t>
            </a:r>
          </a:p>
          <a:p>
            <a:r>
              <a:rPr lang="tr-TR" sz="1900"/>
              <a:t>Hedeflerimize ulaşmak için </a:t>
            </a:r>
            <a:r>
              <a:rPr lang="tr-TR" sz="1900" b="1"/>
              <a:t>çeşitli stratejiler</a:t>
            </a:r>
            <a:r>
              <a:rPr lang="tr-TR" sz="1900"/>
              <a:t> kullanabiliriz. Bunlardan bazıları şunlardır:</a:t>
            </a:r>
          </a:p>
          <a:p>
            <a:pPr>
              <a:buFont typeface="Arial" panose="020B0604020202020204" pitchFamily="34" charset="0"/>
              <a:buChar char="•"/>
            </a:pPr>
            <a:r>
              <a:rPr lang="tr-TR" sz="1900" b="1"/>
              <a:t>Motivasyonumuzu korumak:</a:t>
            </a:r>
            <a:r>
              <a:rPr lang="tr-TR" sz="1900"/>
              <a:t> Hedeflerimiz için motive olmak için neden onları başarmak istediğimizi kendimize hatırlatmak önemlidir.</a:t>
            </a:r>
          </a:p>
          <a:p>
            <a:pPr>
              <a:buFont typeface="Arial" panose="020B0604020202020204" pitchFamily="34" charset="0"/>
              <a:buChar char="•"/>
            </a:pPr>
            <a:r>
              <a:rPr lang="tr-TR" sz="1900" b="1"/>
              <a:t>Zamanımızı ve enerjimizi yönetmek:</a:t>
            </a:r>
            <a:r>
              <a:rPr lang="tr-TR" sz="1900"/>
              <a:t> Hedeflerimize ulaşmak için zamanımızı ve enerjimizi etkili bir şekilde yönetmemiz gerekir.</a:t>
            </a:r>
          </a:p>
          <a:p>
            <a:pPr>
              <a:buFont typeface="Arial" panose="020B0604020202020204" pitchFamily="34" charset="0"/>
              <a:buChar char="•"/>
            </a:pPr>
            <a:r>
              <a:rPr lang="tr-TR" sz="1900" b="1"/>
              <a:t>Engellerle başa çıkmak:</a:t>
            </a:r>
            <a:r>
              <a:rPr lang="tr-TR" sz="1900"/>
              <a:t> Hedeflerimize ulaşmak için yolda engellerle karşılaşmamız kaçınılmazdır. Bu engellerle nasıl başa çıkacağımızı öğrenmemiz gerekir.</a:t>
            </a:r>
          </a:p>
          <a:p>
            <a:pPr>
              <a:buFont typeface="Arial" panose="020B0604020202020204" pitchFamily="34" charset="0"/>
              <a:buChar char="•"/>
            </a:pPr>
            <a:r>
              <a:rPr lang="tr-TR" sz="1900" b="1"/>
              <a:t>Destek almak:</a:t>
            </a:r>
            <a:r>
              <a:rPr lang="tr-TR" sz="1900"/>
              <a:t> Hedeflerimize ulaşmak için ailemizden, arkadaşlarımızdan ve mentorlarımızdan destek almaktan çekinmemeliyiz.</a:t>
            </a:r>
          </a:p>
          <a:p>
            <a:endParaRPr lang="tr-TR" sz="1400"/>
          </a:p>
        </p:txBody>
      </p:sp>
    </p:spTree>
    <p:extLst>
      <p:ext uri="{BB962C8B-B14F-4D97-AF65-F5344CB8AC3E}">
        <p14:creationId xmlns:p14="http://schemas.microsoft.com/office/powerpoint/2010/main" val="10202817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400" name="Rectangle 5939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0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396" name="Content Placeholder 2">
            <a:extLst>
              <a:ext uri="{FF2B5EF4-FFF2-40B4-BE49-F238E27FC236}">
                <a16:creationId xmlns:a16="http://schemas.microsoft.com/office/drawing/2014/main" id="{2847EECC-E215-7585-0871-D039F2140DE9}"/>
              </a:ext>
            </a:extLst>
          </p:cNvPr>
          <p:cNvGraphicFramePr>
            <a:graphicFrameLocks noGrp="1"/>
          </p:cNvGraphicFramePr>
          <p:nvPr>
            <p:ph idx="1"/>
            <p:extLst>
              <p:ext uri="{D42A27DB-BD31-4B8C-83A1-F6EECF244321}">
                <p14:modId xmlns:p14="http://schemas.microsoft.com/office/powerpoint/2010/main" val="71555525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06ABB515-EF80-F8FD-7C2A-AF42ED57D878}"/>
              </a:ext>
            </a:extLst>
          </p:cNvPr>
          <p:cNvSpPr>
            <a:spLocks noGrp="1"/>
          </p:cNvSpPr>
          <p:nvPr>
            <p:ph type="title"/>
          </p:nvPr>
        </p:nvSpPr>
        <p:spPr>
          <a:xfrm>
            <a:off x="786385" y="841248"/>
            <a:ext cx="5129600" cy="5340097"/>
          </a:xfrm>
        </p:spPr>
        <p:txBody>
          <a:bodyPr anchor="ctr">
            <a:normAutofit/>
          </a:bodyPr>
          <a:lstStyle/>
          <a:p>
            <a:r>
              <a:rPr lang="tr-TR" sz="4800">
                <a:solidFill>
                  <a:schemeClr val="bg1"/>
                </a:solidFill>
              </a:rPr>
              <a:t>ZAMAN YÖNETİMİ</a:t>
            </a:r>
            <a:br>
              <a:rPr lang="tr-TR" sz="4800">
                <a:solidFill>
                  <a:schemeClr val="bg1"/>
                </a:solidFill>
              </a:rPr>
            </a:br>
            <a:r>
              <a:rPr lang="tr-TR" sz="1800">
                <a:solidFill>
                  <a:schemeClr val="bg1"/>
                </a:solidFill>
              </a:rPr>
              <a:t>Kaynakça: </a:t>
            </a:r>
            <a:r>
              <a:rPr lang="en-US" altLang="tr-TR" sz="1800">
                <a:solidFill>
                  <a:schemeClr val="accent1"/>
                </a:solidFill>
                <a:latin typeface="Georgia" panose="02040502050405020303" pitchFamily="18" charset="0"/>
                <a:hlinkClick r:id="rId3"/>
              </a:rPr>
              <a:t>Technopolis</a:t>
            </a:r>
            <a:endParaRPr lang="tr-TR" sz="4800">
              <a:solidFill>
                <a:schemeClr val="bg1"/>
              </a:solidFill>
            </a:endParaRPr>
          </a:p>
        </p:txBody>
      </p:sp>
      <p:sp>
        <p:nvSpPr>
          <p:cNvPr id="3" name="İçerik Yer Tutucusu 2">
            <a:extLst>
              <a:ext uri="{FF2B5EF4-FFF2-40B4-BE49-F238E27FC236}">
                <a16:creationId xmlns:a16="http://schemas.microsoft.com/office/drawing/2014/main" id="{889B2C8A-3080-371E-0754-D470D2F524A6}"/>
              </a:ext>
            </a:extLst>
          </p:cNvPr>
          <p:cNvSpPr>
            <a:spLocks noGrp="1"/>
          </p:cNvSpPr>
          <p:nvPr>
            <p:ph idx="1"/>
          </p:nvPr>
        </p:nvSpPr>
        <p:spPr>
          <a:xfrm>
            <a:off x="6464410" y="841247"/>
            <a:ext cx="4484536" cy="5340097"/>
          </a:xfrm>
        </p:spPr>
        <p:txBody>
          <a:bodyPr anchor="ctr">
            <a:normAutofit/>
          </a:bodyPr>
          <a:lstStyle/>
          <a:p>
            <a:r>
              <a:rPr lang="tr-TR" sz="4400">
                <a:solidFill>
                  <a:schemeClr val="tx2"/>
                </a:solidFill>
              </a:rPr>
              <a:t>TEŞEKKÜRLER</a:t>
            </a:r>
            <a:endParaRPr lang="tr-TR" sz="1800">
              <a:solidFill>
                <a:schemeClr val="tx2"/>
              </a:solidFill>
            </a:endParaRPr>
          </a:p>
        </p:txBody>
      </p:sp>
    </p:spTree>
    <p:extLst>
      <p:ext uri="{BB962C8B-B14F-4D97-AF65-F5344CB8AC3E}">
        <p14:creationId xmlns:p14="http://schemas.microsoft.com/office/powerpoint/2010/main" val="323867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5778C32-32A3-2EB8-00E3-0FA4F70D08B5}"/>
              </a:ext>
            </a:extLst>
          </p:cNvPr>
          <p:cNvSpPr>
            <a:spLocks noGrp="1"/>
          </p:cNvSpPr>
          <p:nvPr>
            <p:ph type="title"/>
          </p:nvPr>
        </p:nvSpPr>
        <p:spPr>
          <a:xfrm>
            <a:off x="466722" y="586855"/>
            <a:ext cx="3201366" cy="3387497"/>
          </a:xfrm>
        </p:spPr>
        <p:txBody>
          <a:bodyPr anchor="b">
            <a:normAutofit/>
          </a:bodyPr>
          <a:lstStyle/>
          <a:p>
            <a:pPr algn="r"/>
            <a:r>
              <a:rPr lang="tr-TR" sz="4000" b="1">
                <a:solidFill>
                  <a:srgbClr val="FFFFFF"/>
                </a:solidFill>
              </a:rPr>
              <a:t>Hedefimizden Ne Zaman Sapıyoruz?</a:t>
            </a:r>
            <a:br>
              <a:rPr lang="tr-TR" sz="4000" b="1">
                <a:solidFill>
                  <a:srgbClr val="FFFFFF"/>
                </a:solidFill>
              </a:rPr>
            </a:br>
            <a:endParaRPr lang="tr-TR" sz="4000">
              <a:solidFill>
                <a:srgbClr val="FFFFFF"/>
              </a:solidFill>
            </a:endParaRPr>
          </a:p>
        </p:txBody>
      </p:sp>
      <p:sp>
        <p:nvSpPr>
          <p:cNvPr id="3" name="İçerik Yer Tutucusu 2">
            <a:extLst>
              <a:ext uri="{FF2B5EF4-FFF2-40B4-BE49-F238E27FC236}">
                <a16:creationId xmlns:a16="http://schemas.microsoft.com/office/drawing/2014/main" id="{C3AD7C9C-C19A-53D5-2167-88A5B088BD96}"/>
              </a:ext>
            </a:extLst>
          </p:cNvPr>
          <p:cNvSpPr>
            <a:spLocks noGrp="1"/>
          </p:cNvSpPr>
          <p:nvPr>
            <p:ph idx="1"/>
          </p:nvPr>
        </p:nvSpPr>
        <p:spPr>
          <a:xfrm>
            <a:off x="4810259" y="649480"/>
            <a:ext cx="6555347" cy="5546047"/>
          </a:xfrm>
        </p:spPr>
        <p:txBody>
          <a:bodyPr anchor="ctr">
            <a:normAutofit/>
          </a:bodyPr>
          <a:lstStyle/>
          <a:p>
            <a:r>
              <a:rPr lang="tr-TR" sz="1900"/>
              <a:t>Hedeflerimizden sapmamızın </a:t>
            </a:r>
            <a:r>
              <a:rPr lang="tr-TR" sz="1900" b="1"/>
              <a:t>birkaç nedeni</a:t>
            </a:r>
            <a:r>
              <a:rPr lang="tr-TR" sz="1900"/>
              <a:t> olabilir. Bunlardan bazıları şunlardır:</a:t>
            </a:r>
          </a:p>
          <a:p>
            <a:pPr>
              <a:buFont typeface="Arial" panose="020B0604020202020204" pitchFamily="34" charset="0"/>
              <a:buChar char="•"/>
            </a:pPr>
            <a:r>
              <a:rPr lang="tr-TR" sz="1900" b="1"/>
              <a:t>Motivasyon eksikliği:</a:t>
            </a:r>
            <a:r>
              <a:rPr lang="tr-TR" sz="1900"/>
              <a:t> Hedeflerimiz için motive değilseniz, onlardan vazgeçmeniz daha olasıdır.</a:t>
            </a:r>
          </a:p>
          <a:p>
            <a:pPr>
              <a:buFont typeface="Arial" panose="020B0604020202020204" pitchFamily="34" charset="0"/>
              <a:buChar char="•"/>
            </a:pPr>
            <a:r>
              <a:rPr lang="tr-TR" sz="1900" b="1"/>
              <a:t>Zaman ve enerji eksikliği:</a:t>
            </a:r>
            <a:r>
              <a:rPr lang="tr-TR" sz="1900"/>
              <a:t> Hedeflerimize ulaşmak için zamanımız ve enerjimiz yoksa, onları başarmak zor olabilir.</a:t>
            </a:r>
          </a:p>
          <a:p>
            <a:pPr>
              <a:buFont typeface="Arial" panose="020B0604020202020204" pitchFamily="34" charset="0"/>
              <a:buChar char="•"/>
            </a:pPr>
            <a:r>
              <a:rPr lang="tr-TR" sz="1900" b="1"/>
              <a:t>Engeller:</a:t>
            </a:r>
            <a:r>
              <a:rPr lang="tr-TR" sz="1900"/>
              <a:t> Hedeflerimize ulaşmak için yolda engellerle karşılaşırsak, pes etmemiz daha olasıdır.</a:t>
            </a:r>
          </a:p>
          <a:p>
            <a:pPr>
              <a:buFont typeface="Arial" panose="020B0604020202020204" pitchFamily="34" charset="0"/>
              <a:buChar char="•"/>
            </a:pPr>
            <a:r>
              <a:rPr lang="tr-TR" sz="1900" b="1"/>
              <a:t>Destek eksikliği:</a:t>
            </a:r>
            <a:r>
              <a:rPr lang="tr-TR" sz="1900"/>
              <a:t> Hedeflerimize ulaşmak için ailemizden, arkadaşlarımızdan ve mentorlarımızdan destek almıyorsak, pes etmemiz daha olasıdır.</a:t>
            </a:r>
          </a:p>
          <a:p>
            <a:r>
              <a:rPr lang="tr-TR" sz="1900"/>
              <a:t>Hedeflerimizden sapmaya başladığımızı hissedersek, </a:t>
            </a:r>
            <a:r>
              <a:rPr lang="tr-TR" sz="1900" b="1"/>
              <a:t>nedenini belirlemek ve bunu düzeltmek için adımlar atmak önemlidir.</a:t>
            </a:r>
            <a:r>
              <a:rPr lang="tr-TR" sz="1900"/>
              <a:t> Motivasyonumuzu yeniden kazanmak, zamanımızı ve enerjimizi daha iyi yönetmek, engellerle başa çıkmak için stratejiler geliştirmek ve destek almak için adımlar atabiliriz.</a:t>
            </a:r>
          </a:p>
          <a:p>
            <a:endParaRPr lang="tr-TR" sz="1900"/>
          </a:p>
        </p:txBody>
      </p:sp>
    </p:spTree>
    <p:extLst>
      <p:ext uri="{BB962C8B-B14F-4D97-AF65-F5344CB8AC3E}">
        <p14:creationId xmlns:p14="http://schemas.microsoft.com/office/powerpoint/2010/main" val="152301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FA99DA0-E77E-6820-45B9-3DE082B80CB5}"/>
              </a:ext>
            </a:extLst>
          </p:cNvPr>
          <p:cNvSpPr>
            <a:spLocks noGrp="1"/>
          </p:cNvSpPr>
          <p:nvPr>
            <p:ph type="title"/>
          </p:nvPr>
        </p:nvSpPr>
        <p:spPr/>
        <p:txBody>
          <a:bodyPr/>
          <a:lstStyle/>
          <a:p>
            <a:pPr algn="ctr" eaLnBrk="1" hangingPunct="1"/>
            <a:r>
              <a:rPr lang="tr-TR" altLang="tr-TR" sz="2800" b="1"/>
              <a:t>Hedef Oluşturma Süreci</a:t>
            </a:r>
          </a:p>
        </p:txBody>
      </p:sp>
      <p:graphicFrame>
        <p:nvGraphicFramePr>
          <p:cNvPr id="4" name="Content Placeholder 3">
            <a:extLst>
              <a:ext uri="{FF2B5EF4-FFF2-40B4-BE49-F238E27FC236}">
                <a16:creationId xmlns:a16="http://schemas.microsoft.com/office/drawing/2014/main" id="{8AB72DDA-7607-A4DC-5552-0409ED3E42AB}"/>
              </a:ext>
            </a:extLst>
          </p:cNvPr>
          <p:cNvGraphicFramePr>
            <a:graphicFrameLocks noGrp="1"/>
          </p:cNvGraphicFramePr>
          <p:nvPr>
            <p:ph idx="1"/>
          </p:nvPr>
        </p:nvGraphicFramePr>
        <p:xfrm>
          <a:off x="2057400" y="2133600"/>
          <a:ext cx="80772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8" name="Picture 8197" descr="kalıp, desen, düzen, eğri, sanat, tasarım içeren bir resim&#10;&#10;Açıklama otomatik olarak oluşturuldu">
            <a:extLst>
              <a:ext uri="{FF2B5EF4-FFF2-40B4-BE49-F238E27FC236}">
                <a16:creationId xmlns:a16="http://schemas.microsoft.com/office/drawing/2014/main" id="{8FE6E7BC-6D60-A2BC-AD79-BC517742A318}"/>
              </a:ext>
            </a:extLst>
          </p:cNvPr>
          <p:cNvPicPr>
            <a:picLocks noChangeAspect="1"/>
          </p:cNvPicPr>
          <p:nvPr/>
        </p:nvPicPr>
        <p:blipFill rotWithShape="1">
          <a:blip r:embed="rId3">
            <a:duotone>
              <a:schemeClr val="bg2">
                <a:shade val="45000"/>
                <a:satMod val="135000"/>
              </a:schemeClr>
              <a:prstClr val="white"/>
            </a:duotone>
          </a:blip>
          <a:srcRect t="6250"/>
          <a:stretch/>
        </p:blipFill>
        <p:spPr>
          <a:xfrm>
            <a:off x="20" y="10"/>
            <a:ext cx="12191980" cy="6857990"/>
          </a:xfrm>
          <a:prstGeom prst="rect">
            <a:avLst/>
          </a:prstGeom>
        </p:spPr>
      </p:pic>
      <p:sp>
        <p:nvSpPr>
          <p:cNvPr id="8202" name="Rectangle 820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173587B6-A595-F2A9-064A-D0DB1DDF51BD}"/>
              </a:ext>
            </a:extLst>
          </p:cNvPr>
          <p:cNvSpPr>
            <a:spLocks noGrp="1"/>
          </p:cNvSpPr>
          <p:nvPr>
            <p:ph type="title"/>
          </p:nvPr>
        </p:nvSpPr>
        <p:spPr>
          <a:xfrm>
            <a:off x="838200" y="365125"/>
            <a:ext cx="10515600" cy="1325563"/>
          </a:xfrm>
        </p:spPr>
        <p:txBody>
          <a:bodyPr>
            <a:normAutofit/>
          </a:bodyPr>
          <a:lstStyle/>
          <a:p>
            <a:pPr eaLnBrk="1" hangingPunct="1"/>
            <a:r>
              <a:rPr lang="tr-TR" altLang="tr-TR" b="1"/>
              <a:t>Hedef Belirlemedeki Kategoriler</a:t>
            </a:r>
          </a:p>
        </p:txBody>
      </p:sp>
      <p:graphicFrame>
        <p:nvGraphicFramePr>
          <p:cNvPr id="8209" name="Content Placeholder 2">
            <a:extLst>
              <a:ext uri="{FF2B5EF4-FFF2-40B4-BE49-F238E27FC236}">
                <a16:creationId xmlns:a16="http://schemas.microsoft.com/office/drawing/2014/main" id="{C354BCA9-263B-098E-A39F-E7D4DE8D301C}"/>
              </a:ext>
            </a:extLst>
          </p:cNvPr>
          <p:cNvGraphicFramePr>
            <a:graphicFrameLocks noGrp="1"/>
          </p:cNvGraphicFramePr>
          <p:nvPr>
            <p:ph idx="1"/>
            <p:extLst>
              <p:ext uri="{D42A27DB-BD31-4B8C-83A1-F6EECF244321}">
                <p14:modId xmlns:p14="http://schemas.microsoft.com/office/powerpoint/2010/main" val="19806348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3609</Words>
  <Application>Microsoft Office PowerPoint</Application>
  <PresentationFormat>Geniş ekran</PresentationFormat>
  <Paragraphs>641</Paragraphs>
  <Slides>61</Slides>
  <Notes>42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61</vt:i4>
      </vt:variant>
    </vt:vector>
  </HeadingPairs>
  <TitlesOfParts>
    <vt:vector size="68" baseType="lpstr">
      <vt:lpstr>Aptos</vt:lpstr>
      <vt:lpstr>Aptos Display</vt:lpstr>
      <vt:lpstr>Arial</vt:lpstr>
      <vt:lpstr>Calibri</vt:lpstr>
      <vt:lpstr>Georgia</vt:lpstr>
      <vt:lpstr>Times</vt:lpstr>
      <vt:lpstr>Office Teması</vt:lpstr>
      <vt:lpstr>YÖNETİM KONUSUNDA GÜNCEL GELİŞMELER</vt:lpstr>
      <vt:lpstr>ZAMAN YÖNETİMİ</vt:lpstr>
      <vt:lpstr>PowerPoint Sunusu</vt:lpstr>
      <vt:lpstr>ZAMAN YÖNETİMİ </vt:lpstr>
      <vt:lpstr>Hedeflerimizi Belirlemek</vt:lpstr>
      <vt:lpstr>Hayatta neyi başarmak istediğimize karar verdikten sonra, bunu nasıl başaracağımıza odaklanmalıyız. Bunu yapmak için aşağıdakileri yapabiliriz: </vt:lpstr>
      <vt:lpstr>Hedefimizden Ne Zaman Sapıyoruz? </vt:lpstr>
      <vt:lpstr>Hedef Oluşturma Süreci</vt:lpstr>
      <vt:lpstr>Hedef Belirlemedeki Kategoriler</vt:lpstr>
      <vt:lpstr>PowerPoint Sunusu</vt:lpstr>
      <vt:lpstr>1. Ölçülebilirlik:</vt:lpstr>
      <vt:lpstr>2. Ulaşılabilirlik:</vt:lpstr>
      <vt:lpstr>3. Belirlilik:</vt:lpstr>
      <vt:lpstr>4. Zaman Planı:</vt:lpstr>
      <vt:lpstr>Hedefinizin güncellenmiş hali: </vt:lpstr>
      <vt:lpstr>Hedef Koyma</vt:lpstr>
      <vt:lpstr>Geriye Doğru Hedef Koyma</vt:lpstr>
      <vt:lpstr>PowerPoint Sunusu</vt:lpstr>
      <vt:lpstr>PowerPoint Sunusu</vt:lpstr>
      <vt:lpstr>PowerPoint Sunusu</vt:lpstr>
      <vt:lpstr>PowerPoint Sunusu</vt:lpstr>
      <vt:lpstr>Zaman stilinizin 2 temeli vardır:</vt:lpstr>
      <vt:lpstr>Zaman Yönetimi Tarzınız</vt:lpstr>
      <vt:lpstr>Tarzın Güçlü Yönleri</vt:lpstr>
      <vt:lpstr>Tarzın Zayıf Yönleri</vt:lpstr>
      <vt:lpstr>Direkt</vt:lpstr>
      <vt:lpstr>Duygusal</vt:lpstr>
      <vt:lpstr>Sistematik</vt:lpstr>
      <vt:lpstr>Düşünceli</vt:lpstr>
      <vt:lpstr>Direktler için öneriler</vt:lpstr>
      <vt:lpstr>Duygusallar için Öneriler</vt:lpstr>
      <vt:lpstr>Düşünceliler için Öneriler</vt:lpstr>
      <vt:lpstr>Sistematikler için Öneriler</vt:lpstr>
      <vt:lpstr>Neden zamanı etkin kullanamıyoruz?</vt:lpstr>
      <vt:lpstr>Etkin Zaman Yönetimi için Ne Yapılmalı?</vt:lpstr>
      <vt:lpstr>Etkin Planlama İçin</vt:lpstr>
      <vt:lpstr>Planlama Yöntemleri</vt:lpstr>
      <vt:lpstr>Eylem Planı</vt:lpstr>
      <vt:lpstr>Eylem Planı Hazırlama Modeli</vt:lpstr>
      <vt:lpstr>Yapılacak İşler Listesi</vt:lpstr>
      <vt:lpstr>Listeyi hazırlamak</vt:lpstr>
      <vt:lpstr>Önceliklendirme: Pareto Analizi</vt:lpstr>
      <vt:lpstr>PARETO ANALİZİ</vt:lpstr>
      <vt:lpstr>Önceliklendirme: Pareto Analizi</vt:lpstr>
      <vt:lpstr>Diğer Zaman yönetimi yöntemleri</vt:lpstr>
      <vt:lpstr>Müdahaleleri Yönlendirebilmek</vt:lpstr>
      <vt:lpstr>Müdahaleleri Yönlendirebilmek</vt:lpstr>
      <vt:lpstr>Mükemmeliyetçiliği Yenmek</vt:lpstr>
      <vt:lpstr>Ertelemeyi Yenin</vt:lpstr>
      <vt:lpstr>Ertelemeyi Yenin</vt:lpstr>
      <vt:lpstr> Ertelediğinizin farkında olun </vt:lpstr>
      <vt:lpstr>Niye Erteleriz</vt:lpstr>
      <vt:lpstr>Ertelemeye Karşı Eylem Alın</vt:lpstr>
      <vt:lpstr>Düzenli Çalışmaya Önem Verin</vt:lpstr>
      <vt:lpstr>Düzenli Çalışmaya Önem Verin</vt:lpstr>
      <vt:lpstr>Düzenli Çalışma için İpuçları</vt:lpstr>
      <vt:lpstr>Etkin Outlook Kullanmak</vt:lpstr>
      <vt:lpstr>Enerji Seviyenizi Yükseltin</vt:lpstr>
      <vt:lpstr>Enerji Seviyenizi Yükseltin</vt:lpstr>
      <vt:lpstr>PowerPoint Sunusu</vt:lpstr>
      <vt:lpstr>ZAMAN YÖNETİMİ Kaynakça: Technopolis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YÖNETİM KONUSUNDA GÜNCEL GELİŞMELER</dc:title>
  <dc:creator>Fatih Çallı</dc:creator>
  <cp:lastModifiedBy>Fatih Çallı</cp:lastModifiedBy>
  <cp:revision>3</cp:revision>
  <dcterms:created xsi:type="dcterms:W3CDTF">2024-05-13T08:21:05Z</dcterms:created>
  <dcterms:modified xsi:type="dcterms:W3CDTF">2024-05-14T12:11:44Z</dcterms:modified>
</cp:coreProperties>
</file>