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7.xml" ContentType="application/vnd.openxmlformats-officedocument.presentationml.notesSlide+xml"/>
  <Override PartName="/ppt/ink/ink5.xml" ContentType="application/inkml+xml"/>
  <Override PartName="/ppt/ink/ink6.xml" ContentType="application/inkml+xml"/>
  <Override PartName="/ppt/notesSlides/notesSlide18.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9.xml" ContentType="application/vnd.openxmlformats-officedocument.presentationml.notesSlide+xml"/>
  <Override PartName="/ppt/ink/ink15.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6.xml" ContentType="application/inkml+xml"/>
  <Override PartName="/ppt/notesSlides/notesSlide22.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23.xml" ContentType="application/vnd.openxmlformats-officedocument.presentationml.notesSlide+xml"/>
  <Override PartName="/ppt/ink/ink23.xml" ContentType="application/inkml+xml"/>
  <Override PartName="/ppt/notesSlides/notesSlide24.xml" ContentType="application/vnd.openxmlformats-officedocument.presentationml.notesSlide+xml"/>
  <Override PartName="/ppt/ink/ink24.xml" ContentType="application/inkml+xml"/>
  <Override PartName="/ppt/notesSlides/notesSlide25.xml" ContentType="application/vnd.openxmlformats-officedocument.presentationml.notesSlide+xml"/>
  <Override PartName="/ppt/ink/ink25.xml" ContentType="application/inkml+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handoutMasterIdLst>
    <p:handoutMasterId r:id="rId32"/>
  </p:handoutMasterIdLst>
  <p:sldIdLst>
    <p:sldId id="256" r:id="rId2"/>
    <p:sldId id="272" r:id="rId3"/>
    <p:sldId id="273" r:id="rId4"/>
    <p:sldId id="293" r:id="rId5"/>
    <p:sldId id="274" r:id="rId6"/>
    <p:sldId id="300" r:id="rId7"/>
    <p:sldId id="275" r:id="rId8"/>
    <p:sldId id="299" r:id="rId9"/>
    <p:sldId id="277" r:id="rId10"/>
    <p:sldId id="278" r:id="rId11"/>
    <p:sldId id="301" r:id="rId12"/>
    <p:sldId id="279" r:id="rId13"/>
    <p:sldId id="280" r:id="rId14"/>
    <p:sldId id="294" r:id="rId15"/>
    <p:sldId id="302" r:id="rId16"/>
    <p:sldId id="298" r:id="rId17"/>
    <p:sldId id="281" r:id="rId18"/>
    <p:sldId id="282" r:id="rId19"/>
    <p:sldId id="283" r:id="rId20"/>
    <p:sldId id="284" r:id="rId21"/>
    <p:sldId id="292" r:id="rId22"/>
    <p:sldId id="285" r:id="rId23"/>
    <p:sldId id="286" r:id="rId24"/>
    <p:sldId id="287" r:id="rId25"/>
    <p:sldId id="291" r:id="rId26"/>
    <p:sldId id="295" r:id="rId27"/>
    <p:sldId id="296" r:id="rId28"/>
    <p:sldId id="297" r:id="rId29"/>
    <p:sldId id="271" r:id="rId30"/>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69" autoAdjust="0"/>
    <p:restoredTop sz="96318" autoAdjust="0"/>
  </p:normalViewPr>
  <p:slideViewPr>
    <p:cSldViewPr>
      <p:cViewPr>
        <p:scale>
          <a:sx n="100" d="100"/>
          <a:sy n="100" d="100"/>
        </p:scale>
        <p:origin x="1890"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rtlCol="0"/>
          <a:lstStyle>
            <a:lvl1pPr algn="r">
              <a:defRPr sz="1200"/>
            </a:lvl1pPr>
          </a:lstStyle>
          <a:p>
            <a:fld id="{9472DD5C-B6A9-4714-908F-0B8F74738B98}" type="datetimeFigureOut">
              <a:rPr lang="en-US" smtClean="0"/>
              <a:pPr/>
              <a:t>12/29/2022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lstStyle>
          <a:p>
            <a:fld id="{7C1C90DE-A98B-4173-B17E-434F189FC4DB}" type="slidenum">
              <a:rPr lang="en-US" smtClean="0"/>
              <a:pPr/>
              <a:t>‹#›</a:t>
            </a:fld>
            <a:endParaRPr lang="en-US" dirty="0"/>
          </a:p>
        </p:txBody>
      </p:sp>
    </p:spTree>
    <p:extLst>
      <p:ext uri="{BB962C8B-B14F-4D97-AF65-F5344CB8AC3E}">
        <p14:creationId xmlns:p14="http://schemas.microsoft.com/office/powerpoint/2010/main" val="211127262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02:06.422"/>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 0 24575,'0'0'0,"4"0"0,6 0 0,5 0 0,4 0 0,3 0 0,2 0 0,1 0 0,10 0 0,6 0 0,4 0 0,3 0 0,2 0 0,-5 0 0,1 0 0,-1 0 0,-4 0 0,-4 0 0,-5 0 0,-8 5 0,-2 5 0,-3 0 0,1-1 0,6-2 0,0-2 0,2-2 0,0-1 0,8-2 0,1 0 0,-2 0 0,-1-1 0,-4 1 0,-2 0 0,-1-1 0,3 6 0,-1 0 0,1 0 0,-2 0 0,-2 2 0,0 0 0,-1 4 0,0-1 0,-1-2 0,1-2 0,-1-2 0,0 3 0,1-1 0,4-1 0,0-2 0,1 0 0,-2-2 0,4 0 0,0-1 0,-2 0 0,4 0 0,-2 0 0,5-1 0,-3 1 0,3 0 0,-1 0 0,2 0 0,2 0 0,-2 0 0,-2 0 0,1 0 0,-2 0 0,-3 0 0,-3 0 0,-2 0 0,-1 0 0,-6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03:20.828"/>
    </inkml:context>
    <inkml:brush xml:id="br0">
      <inkml:brushProperty name="width" value="0.1" units="cm"/>
      <inkml:brushProperty name="height" value="0.1" units="cm"/>
      <inkml:brushProperty name="color" value="#AE198D"/>
      <inkml:brushProperty name="inkEffects" value="galaxy"/>
      <inkml:brushProperty name="anchorX" value="-26185.02344"/>
      <inkml:brushProperty name="anchorY" value="-13241.85645"/>
      <inkml:brushProperty name="scaleFactor" value="0.5"/>
    </inkml:brush>
  </inkml:definitions>
  <inkml:trace contextRef="#ctx0" brushRef="#br0">320 1 24575,'0'0'0,"0"4"0,0 6 0,-19 20 0,-6 14 0,-15 13 0,-6 4 0,-5 6 0,8-2 0,5-12 0,10-10 0,10-8 0,7-5 0,10-10 0,10-2 0,7-5 0,9-5 0,9-3 0,2-3 0,4-1 0,3-2 0,-2 0 0,-4 1 0,-8-1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03:21.380"/>
    </inkml:context>
    <inkml:brush xml:id="br0">
      <inkml:brushProperty name="width" value="0.1" units="cm"/>
      <inkml:brushProperty name="height" value="0.1" units="cm"/>
      <inkml:brushProperty name="color" value="#AE198D"/>
      <inkml:brushProperty name="inkEffects" value="galaxy"/>
      <inkml:brushProperty name="anchorX" value="-24905.37305"/>
      <inkml:brushProperty name="anchorY" value="-12535.11816"/>
      <inkml:brushProperty name="scaleFactor" value="0.5"/>
    </inkml:brush>
  </inkml:definitions>
  <inkml:trace contextRef="#ctx0" brushRef="#br0">1 247 24575,'0'0'0,"0"4"0,4 16 0,11 5 0,0 9 0,9 6 0,2 0 0,7-2 0,5-3 0,4-4 0,-1-3 0,2-6 0,-4-7 0,-3-6 0,-9-9 0,-8-8 0,-7-12 0,-11-15 0,-9-8 0,-12-11 0,-5-3 0,-9-1 0,0 1 0,-5-3 0,6 7 0,4 7 0,6 7 0,3 11 0,1 9 0,5 9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03:21.812"/>
    </inkml:context>
    <inkml:brush xml:id="br0">
      <inkml:brushProperty name="width" value="0.1" units="cm"/>
      <inkml:brushProperty name="height" value="0.1" units="cm"/>
      <inkml:brushProperty name="color" value="#AE198D"/>
      <inkml:brushProperty name="inkEffects" value="galaxy"/>
      <inkml:brushProperty name="anchorX" value="-26292.54492"/>
      <inkml:brushProperty name="anchorY" value="-13558.71777"/>
      <inkml:brushProperty name="scaleFactor" value="0.5"/>
    </inkml:brush>
  </inkml:definitions>
  <inkml:trace contextRef="#ctx0" brushRef="#br0">112 1 24575,'0'0'0,"0"4"0,0 16 0,0 25 0,0 23 0,-5 27 0,-5 11 0,-5 11 0,-4-5 0,-3-12 0,3-19 0,4-18 0,9-21 0,5-16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03:22.187"/>
    </inkml:context>
    <inkml:brush xml:id="br0">
      <inkml:brushProperty name="width" value="0.1" units="cm"/>
      <inkml:brushProperty name="height" value="0.1" units="cm"/>
      <inkml:brushProperty name="color" value="#AE198D"/>
      <inkml:brushProperty name="inkEffects" value="galaxy"/>
      <inkml:brushProperty name="anchorX" value="-24910.39844"/>
      <inkml:brushProperty name="anchorY" value="-13167.5752"/>
      <inkml:brushProperty name="scaleFactor" value="0.5"/>
    </inkml:brush>
  </inkml:definitions>
  <inkml:trace contextRef="#ctx0" brushRef="#br0">202 0 24575,'0'0'0,"-4"4"0,-7 7 0,-4 9 0,-14 4 0,2 7 0,-7-2 0,6-1 0,6-2 0,6-1 0,7 0 0,4-1 0,3 0 0,3 5 0,4 0 0,2 1 0,4-2 0,9-1 0,8 0 0,13-2 0,26 0 0,19-1 0,7-4 0,2-6 0,-18-5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04:14.013"/>
    </inkml:context>
    <inkml:brush xml:id="br0">
      <inkml:brushProperty name="width" value="0.1" units="cm"/>
      <inkml:brushProperty name="height" value="0.1" units="cm"/>
      <inkml:brushProperty name="color" value="#AE198D"/>
      <inkml:brushProperty name="inkEffects" value="galaxy"/>
      <inkml:brushProperty name="anchorX" value="-25163.10938"/>
      <inkml:brushProperty name="anchorY" value="-13784.31445"/>
      <inkml:brushProperty name="scaleFactor" value="0.5"/>
    </inkml:brush>
  </inkml:definitions>
  <inkml:trace contextRef="#ctx0" brushRef="#br0">124 0 24575,'0'0'0,"-4"0"0,-6 0 0,-5 0 0,-5 0 0,3 5 0,3 5 0,4 5 0,4 4 0,3 3 0,-4 2 0,2 1 0,0 0 0,2 1 0,1-1 0,0 0 0,2-5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05:11.696"/>
    </inkml:context>
    <inkml:brush xml:id="br0">
      <inkml:brushProperty name="width" value="0.1" units="cm"/>
      <inkml:brushProperty name="height" value="0.1" units="cm"/>
      <inkml:brushProperty name="color" value="#AE198D"/>
      <inkml:brushProperty name="inkEffects" value="galaxy"/>
      <inkml:brushProperty name="anchorX" value="-23769.46094"/>
      <inkml:brushProperty name="anchorY" value="-12755.03125"/>
      <inkml:brushProperty name="scaleFactor" value="0.5"/>
    </inkml:brush>
  </inkml:definitions>
  <inkml:trace contextRef="#ctx0" brushRef="#br0">1 1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11:10.180"/>
    </inkml:context>
    <inkml:brush xml:id="br0">
      <inkml:brushProperty name="width" value="0.1" units="cm"/>
      <inkml:brushProperty name="height" value="0.1" units="cm"/>
      <inkml:brushProperty name="color" value="#AE198D"/>
      <inkml:brushProperty name="inkEffects" value="galaxy"/>
      <inkml:brushProperty name="anchorX" value="-25039.46094"/>
      <inkml:brushProperty name="anchorY" value="-14025.03125"/>
      <inkml:brushProperty name="scaleFactor" value="0.5"/>
    </inkml:brush>
  </inkml:definitions>
  <inkml:trace contextRef="#ctx0" brushRef="#br0">573 1838 24575,'0'0'0,"4"-4"0,2-16 0,4-29 0,4-25 0,-1-26 0,3-15 0,-3-19 0,-3-20 0,-3-11 0,-3-12 0,-1 6 0,-3 4 0,0 17 0,0 20 0,-1 28 0,0 27 0,6 31 0,-3 45 0,-1-1 0,-1-1 0,0 1 0,1-1 0,-1 1 0,1-1 0,-1 1 0,1-1 0,-1 1 0,1-1 0,-1 1 0,1 0 0,-1-1 0,1 1 0,-1 0 0,1 0 0,-1-1 0,1 1 0,0 0 0,-1 0 0,1 0 0,-1 0 0,1 0 0,0 0 0,-1 0 0,1 0 0,0 0 0,-1 0 0,1 0 0,-1 0 0,1 0 0,0 0 0,-1 1 0,1-1 0,-1 0 0,1 0 0,-1 1 0,2 0 0,5 3 0,0 1 0,-1-1 0,0 1 0,0 0 0,6 9 0,52 61 0,15 32 0,16 26 0,21 24 0,24 9 0,10 2 0,7-13 0,1-9 0,-6-14 0,-7-18 0,-18-15 0,-21-26 0,-15-13 0,-21-21 0,-26-19 0,-44-20 0,1 0 0,-1 0 0,0 0 0,1 1 0,-1-1 0,1 0 0,-1 0 0,1 0 0,-1 1 0,0-1 0,1 0 0,-1 0 0,1 0 0,-1 0 0,1 0 0,-1 0 0,1 0 0,-1 0 0,1 0 0,-1 0 0,1 0 0,-1 0 0,1-1 0,-1 1 0,0 0 0,1 0 0,-1 0 0,1-1 0,-1 1 0,0 0 0,1 0 0,-1-1 0,1 1 0,-1 0 0,0-1 0,1 0 0,-15-24 0,-28-24 0,-24-19 0,-22-20 0,-16-15 0,-20-6 0,-23-6 0,-27 1 0,-11 2 0,-9 4 0,0 9 0,-6 12 0,15 17 0,14 16 0,31 18 0,33 14 0,31 5 0,23 9 0,17 3 0,10 4 0,6 1 0,2 6 0,-1 0 0,0 5 0,-2-1 0,-1-1 0,14-3 0,18-1 0,25-8 0,32-6 0,19-5 0,21-11 0,22-2 0,17-3 0,18 1 0,13-4 0,5 0 0,2 2 0,-2 1 0,-22 7 0,-28 7 0,-32 5 0,-29 6 0,-31 2 0,-39 5 0,0-3 0,-1 1 0,1 0 0,0 0 0,-1 0 0,1 1 0,-1-1 0,1 0 0,-1 0 0,1 0 0,-1 0 0,1 0 0,-1 1 0,1-1 0,-1 0 0,0 0 0,1 1 0,-1-1 0,1 0 0,-1 1 0,1-1 0,-1 0 0,0 1 0,1-1 0,-1 1 0,0-1 0,0 0 0,1 1 0,-1-1 0,0 1 0,0 0 0,-4 20 0,-29 15 0,-17 13 0,-24 15 0,-23 18 0,-19 16 0,-30 15 0,-20 14 0,-16 10 0,0 1 0,4 0 0,12-4 0,23-4 0,27-12 0,24-13 0,24-17 0,23-18 0,20-18 0,13-12 0,9-14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14:13.347"/>
    </inkml:context>
    <inkml:brush xml:id="br0">
      <inkml:brushProperty name="width" value="0.1" units="cm"/>
      <inkml:brushProperty name="height" value="0.1" units="cm"/>
      <inkml:brushProperty name="color" value="#AE198D"/>
      <inkml:brushProperty name="inkEffects" value="galaxy"/>
      <inkml:brushProperty name="anchorX" value="-23285.83984"/>
      <inkml:brushProperty name="anchorY" value="-12815.22461"/>
      <inkml:brushProperty name="scaleFactor" value="0.5"/>
    </inkml:brush>
  </inkml:definitions>
  <inkml:trace contextRef="#ctx0" brushRef="#br0">224 124 24575,'0'0'0,"4"0"0,7-5 0,3 0 0,10-5 0,3-4 0,7 1 0,0 3 0,-5-3 0,2 2 0,-2-2 0,0 3 0,3 2 0,-1 2 0,-1 3 0,-1 1 0,-2 1 0,-1 1 0,-1 1 0,5-1 0,-1 1 0,0-1 0,4 0 0,0 0 0,-2 1 0,-2-1 0,-1 0 0,-2 0 0,0 0 0,-2-1 0,1 1 0,-6 5 0,0 5 0,0 0 0,6 9 0,1-2 0,2 7 0,-1 3 0,0-5 0,-1 0 0,-5 0 0,-1 1 0,-5-1 0,0 2 0,2-6 0,-4 1 0,2 1 0,-2 0 0,1 1 0,-3 2 0,2 1 0,-2 0 0,2 0 0,-2 1 0,-2-1 0,-3 1 0,-3 0 0,-1-1 0,-1 1 0,-6-5 0,-6 4 0,-4-5 0,-5 1 0,3 1 0,-7 0 0,-6 2 0,-1 0 0,-6 0 0,2-3 0,-9 4 0,-2-4 0,-3 0 0,3 1 0,1-4 0,4 0 0,5-4 0,4-3 0,4-4 0,2-2 0,1-3 0,1-1 0,1 0 0,-1-1 0,0 1 0,0-1 0,0 1 0,0-1 0,0 1 0,-1 0 0,1 0 0,-1 0 0,-4 0 0,4-5 0,1 0 0,-4 0 0,4-3 0,1 0 0,0-9 0,0-3 0,0 2 0,0-2 0,-6 4 0,5-1 0,0-1 0,1-2 0,-5-1 0,-1-1 0,5-2 0,1 0 0,1-1 0,0 6 0,4-1 0,0 0 0,5 0 0,3-2 0,3 0 0,4-2 0,1 0 0,2 0 0,1-1 0,-1-4 0,1-1 0,0 0 0,-1-3 0,5 0 0,5 2 0,6 1 0,3 7 0,-2 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14:15.115"/>
    </inkml:context>
    <inkml:brush xml:id="br0">
      <inkml:brushProperty name="width" value="0.1" units="cm"/>
      <inkml:brushProperty name="height" value="0.1" units="cm"/>
      <inkml:brushProperty name="color" value="#AE198D"/>
      <inkml:brushProperty name="inkEffects" value="galaxy"/>
      <inkml:brushProperty name="anchorX" value="-21861.42188"/>
      <inkml:brushProperty name="anchorY" value="-11606.8584"/>
      <inkml:brushProperty name="scaleFactor" value="0.5"/>
    </inkml:brush>
  </inkml:definitions>
  <inkml:trace contextRef="#ctx0" brushRef="#br0">1 0 24575,'0'0'0,"4"0"0,11 5 0,5 0 0,4 1 0,3 3 0,-1-1 0,1 3 0,0 0 0,-6 2 0,-6 8 0,-5 2 0,-4 8 0,-4 6 0,-1 0 0,-2 4 0,0 2 0,-5-3 0,0-3 0,1-3 0,0-5 0,7-2 0,1-1 0,5-7 0,6 0 0,4-5 0,-2 5 0,2-2 0,-3 1 0,1 6 0,1 2 0,-2 1 0,1 10 0,-3 10 0,-4 4 0,-3 3 0,-7 0 0,-2-5 0,-6 3 0,-1-6 0,2 0 0,1-5 0,2-5 0,7-4 0,7-9 0,1-2 0,4-6 0,3 0 0,-2 0 0,3-2 0,-4 1 0,-4 3 0,-2 2 0,-4 2 0,-7 1 0,-7-3 0,-5 1 0,-4-1 0,-9 2 0,-6 6 0,-7-4 0,-3 1 0,-4 4 0,3-5 0,5-4 0,10-2 0,9-4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14:16.179"/>
    </inkml:context>
    <inkml:brush xml:id="br0">
      <inkml:brushProperty name="width" value="0.1" units="cm"/>
      <inkml:brushProperty name="height" value="0.1" units="cm"/>
      <inkml:brushProperty name="color" value="#AE198D"/>
      <inkml:brushProperty name="inkEffects" value="galaxy"/>
      <inkml:brushProperty name="anchorX" value="-23218.08984"/>
      <inkml:brushProperty name="anchorY" value="-14546.91895"/>
      <inkml:brushProperty name="scaleFactor" value="0.5"/>
    </inkml:brush>
  </inkml:definitions>
  <inkml:trace contextRef="#ctx0" brushRef="#br0">1 176 24575,'0'0'0,"0"-8"0,14-9 0,1-2 0,10-9 0,2-2 0,2 4 0,0 5 0,-6 3 0,4 9 0,-5 10 0,-1 8 0,-5 8 0,-4 4 0,-5 3 0,-3 2 0,-3 5 0,-1 0 0,0 4 0,-1 0 0,0-2 0,0-2 0,10-7 0,6-7 0,5-2 0,8 1 0,2 5 0,5 4 0,-4 5 0,-3 2 0,-1 0 0,-7 3 0,-5-1 0,-7-2 0,-8-2 0,-8-7 0,-11-6 0,-6-7 0,-13-5 0,-6-2 0,-5-3 0,3-1 0,4-1 0,0 1 0,5 0 0,4 0 0,2 1 0,9-5 0,11-5 0,6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02:08.229"/>
    </inkml:context>
    <inkml:brush xml:id="br0">
      <inkml:brushProperty name="width" value="0.1" units="cm"/>
      <inkml:brushProperty name="height" value="0.1" units="cm"/>
      <inkml:brushProperty name="color" value="#AE198D"/>
      <inkml:brushProperty name="inkEffects" value="galaxy"/>
      <inkml:brushProperty name="anchorX" value="-3393.49121"/>
      <inkml:brushProperty name="anchorY" value="-1416.77075"/>
      <inkml:brushProperty name="scaleFactor" value="0.5"/>
    </inkml:brush>
  </inkml:definitions>
  <inkml:trace contextRef="#ctx0" brushRef="#br0">24 100 24575,'0'0'0,"-4"0"0,-2 5 0,1 5 0,1 5 0,1 4 0,1 3 0,6-3 0,10-4 0,6-5 0,4-4 0,3-2 0,0-3 0,0-1 0,-1-1 0,-5-5 0,-5-4 0,-6-6 0,-4-3 0,-4-4 0,-2 0 0,0-2 0,-1-1 0,-5 6 0,-5 4 0,-5 6 0,-3 5 0,2-3 0,-2 2 0,-1 2 0,-2 0 0,0 2 0,-1 1 0,-1 1 0,4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14:16.885"/>
    </inkml:context>
    <inkml:brush xml:id="br0">
      <inkml:brushProperty name="width" value="0.1" units="cm"/>
      <inkml:brushProperty name="height" value="0.1" units="cm"/>
      <inkml:brushProperty name="color" value="#AE198D"/>
      <inkml:brushProperty name="inkEffects" value="galaxy"/>
      <inkml:brushProperty name="anchorX" value="-24571.79883"/>
      <inkml:brushProperty name="anchorY" value="-16305.15137"/>
      <inkml:brushProperty name="scaleFactor" value="0.5"/>
    </inkml:brush>
  </inkml:definitions>
  <inkml:trace contextRef="#ctx0" brushRef="#br0">1 0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14:19.756"/>
    </inkml:context>
    <inkml:brush xml:id="br0">
      <inkml:brushProperty name="width" value="0.1" units="cm"/>
      <inkml:brushProperty name="height" value="0.1" units="cm"/>
      <inkml:brushProperty name="color" value="#AE198D"/>
      <inkml:brushProperty name="inkEffects" value="galaxy"/>
      <inkml:brushProperty name="anchorX" value="-25841.79883"/>
      <inkml:brushProperty name="anchorY" value="-17575.15234"/>
      <inkml:brushProperty name="scaleFactor" value="0.5"/>
    </inkml:brush>
  </inkml:definitions>
  <inkml:trace contextRef="#ctx0" brushRef="#br0">0 1 24575,'0'0'0,"4"0"0,7 0 0,4 0 0,4 0 0,3 0 0,7 0 0,1 4 0,0 2 0,5-1 0,8 4 0,4-1 0,3 4 0,-4-2 0,0-2 0,-5-2 0,-4-2 0,-5-2 0,-8 4 0,-3-1 0,-2 0 0,1-2 0,1 0 0,0-2 0,7 0 0,1-1 0,4 0 0,1 0 0,3 0 0,4 0 0,-3 0 0,-2-1 0,-3 1 0,-3 0 0,-3 0 0,-1 0 0,-2 0 0,0 0 0,0 0 0,0 0 0,0 0 0,0 0 0,0 0 0,0 0 0,1 0 0,-1 0 0,1 0 0,-1 0 0,1 0 0,-1 0 0,0 0 0,1 0 0,4 0 0,0 0 0,6 0 0,-2 5 0,0 0 0,-3 1 0,-1-2 0,-3-1 0,0-1 0,-1-1 0,-1-1 0,0 0 0,0 0 0,0 0 0,0 0 0,1 0 0,-1-1 0,0 1 0,1 0 0,-1 0 0,0 0 0,1 5 0,-1 0 0,1 0 0,4-1 0,0-1 0,6-1 0,-2-1 0,0-1 0,-3 0 0,-1 0 0,-3 0 0,0 0 0,-1 0 0,-1-1 0,0 1 0,0 0 0,-5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15:38.412"/>
    </inkml:context>
    <inkml:brush xml:id="br0">
      <inkml:brushProperty name="width" value="0.05" units="cm"/>
      <inkml:brushProperty name="height" value="0.05" units="cm"/>
      <inkml:brushProperty name="color" value="#AE198D"/>
      <inkml:brushProperty name="inkEffects" value="galaxy"/>
      <inkml:brushProperty name="anchorX" value="-31073.55859"/>
      <inkml:brushProperty name="anchorY" value="-20256.69922"/>
      <inkml:brushProperty name="scaleFactor" value="0.5"/>
    </inkml:brush>
  </inkml:definitions>
  <inkml:trace contextRef="#ctx0" brushRef="#br0">358 1215 24575,'0'0'0,"4"0"0,1 4 0,0-3 0,9-21 0,4-20 0,-1-31 0,-3-21 0,2-22 0,-4-15 0,-4-1 0,-2-2 0,-3 12 0,-1 12 0,-2 17 0,0 20 0,-5 22 0,-1 13 0,5 20 0,7 19 0,5 18 0,16 23 0,9 14 0,2 10 0,5 2 0,-2 8 0,1-5 0,-3 1 0,-4-6 0,1-6 0,-2 6 0,-3-10 0,-2-2 0,-7-8 0,-1-8 0,-1-7 0,-5-4 0,1-8 0,-3-2 0,-9-5 0,-8-6 0,-8-2 0,-6-4 0,-4-1 0,-2-6 0,-1-6 0,-1 0 0,-1 1 0,2-2 0,4-4 0,1 3 0,1 2 0,-2-1 0,0 2 0,-2-2 0,0 2 0,-1-3 0,0-3 0,-1 3 0,1-3 0,-1 4 0,0 2 0,1-2 0,-1-2 0,1 2 0,0 2 0,-6-1 0,1 1 0,-1 3 0,2 2 0,5-3 0,2-3 0,0 0 0,1 2 0,-2 3 0,0 1 0,3-2 0,1 0 0,-1 2 0,-2 1 0,0 1 0,-2-3 0,0 1 0,-2-5 0,1 0 0,9 3 0,15-4 0,10 2 0,9 2 0,4 2 0,8-3 0,7 2 0,-1 0 0,4 2 0,-3 1 0,-3 2 0,-2 0 0,-4 1 0,-2 0 0,-2 1 0,0-6 0,-2 0 0,6 0 0,0 1 0,0 1 0,-1 1 0,4-4 0,4 1 0,0 0 0,-2 1 0,-3 1 0,3 2 0,-2-5 0,-1 0 0,3-3 0,-2 0 0,-1 1 0,3 2 0,-2 2 0,-5-3 0,-3 1 0,-2 1 0,-9 1 0,-11 1 0,-9 6 0,-8 7 0,-5-1 0,-4 6 0,-2 2 0,0 3 0,-1-3 0,1 2 0,1 0 0,-1-3 0,2 1 0,4 1 0,0-3 0,1 1 0,-1-3 0,-1 2 0,-2 1 0,0 3 0,-1-4 0,0 3 0,-6 0 0,0 3 0,-4 1 0,0 0 0,2-3 0,6 1 0,3-6 0,6 2 0,0 1 0,5 1 0,-1-2 0,3 1 0,-3 7 0,-2-4 0,2 1 0,3 1 0,-2-4 0,2 0 0,2-4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18:00.939"/>
    </inkml:context>
    <inkml:brush xml:id="br0">
      <inkml:brushProperty name="width" value="0.05" units="cm"/>
      <inkml:brushProperty name="height" value="0.05" units="cm"/>
      <inkml:brushProperty name="color" value="#AE198D"/>
      <inkml:brushProperty name="inkEffects" value="galaxy"/>
      <inkml:brushProperty name="anchorX" value="-29713.45508"/>
      <inkml:brushProperty name="anchorY" value="-18870.52734"/>
      <inkml:brushProperty name="scaleFactor" value="0.5"/>
    </inkml:brush>
  </inkml:definitions>
  <inkml:trace contextRef="#ctx0" brushRef="#br0">0 0 24575,'0'0'0,"5"5"0,1 11 0,-1 6 0,-1 9 0,5 3 0,-2 1 0,5-2 0,4-6 0,3-3 0,4-6 0,1-6 0,-3 1 0,1-4 0,-6 3 0,1-2 0,-3 3 0,1 3 0,-4-2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18:02.764"/>
    </inkml:context>
    <inkml:brush xml:id="br0">
      <inkml:brushProperty name="width" value="0.05" units="cm"/>
      <inkml:brushProperty name="height" value="0.05" units="cm"/>
      <inkml:brushProperty name="color" value="#AE198D"/>
      <inkml:brushProperty name="inkEffects" value="galaxy"/>
      <inkml:brushProperty name="anchorX" value="-31229.73828"/>
      <inkml:brushProperty name="anchorY" value="-20484.17969"/>
      <inkml:brushProperty name="scaleFactor" value="0.5"/>
    </inkml:brush>
  </inkml:definitions>
  <inkml:trace contextRef="#ctx0" brushRef="#br0">1051 0 24575,'0'0'0,"-14"0"0,-20 0 0,-25 0 0,-25 16 0,-19 16 0,-21 27 0,-11 19 0,6 21 0,9 3 0,23 6 0,21-3 0,25-17 0,47-78 0,0 0 0,1 1 0,0-1 0,0 1 0,-1 14 0,2-17 0,1 0 0,1 0 0,-1 0 0,2 0 0,0 0 0,1 10 0,1-9 0,-1-1 0,1 0 0,0 0 0,0-1 0,1 1 0,5 7 0,-2-4 0,1-1 0,0-1 0,1 1 0,12 9 0,-7-6 0,2 0 0,22 13 0,41 23 0,11-1 0,-9-10 0,-11 0 0,-13-4 0,-12 3 0,-4 8 0,-5 10 0,-4 9 0,-9 6 0,-1 6 0,-1 3 0,0 2 0,-4 0 0,1 0 0,7 0 0,1-1 0,-3 0 0,1-5 0,-1-6 0,-4-6 0,0-10 0,1-3 0,-4-7 0,-4-6 0,-4-10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18:05.963"/>
    </inkml:context>
    <inkml:brush xml:id="br0">
      <inkml:brushProperty name="width" value="0.05" units="cm"/>
      <inkml:brushProperty name="height" value="0.05" units="cm"/>
      <inkml:brushProperty name="color" value="#AE198D"/>
      <inkml:brushProperty name="inkEffects" value="galaxy"/>
      <inkml:brushProperty name="anchorX" value="-29928.63867"/>
      <inkml:brushProperty name="anchorY" value="-21752.05664"/>
      <inkml:brushProperty name="scaleFactor" value="0.5"/>
    </inkml:brush>
  </inkml:definitions>
  <inkml:trace contextRef="#ctx0" brushRef="#br0">2183 150 24575,'0'0'0,"5"5"0,16 22 0,22 27 0,42 36 0,39 39 0,35 26 0,15 10 0,8 0 0,-7-5 0,-14-13 0,-16-18 0,-31-27 0,-27-24 0,-25-27 0,-33-22 0,-36-27 0,6-1 0,-1 0 0,1 0 0,0 0 0,-1-1 0,1 1 0,0 0 0,-1-1 0,1 1 0,-1-1 0,1 1 0,-1-1 0,0 0 0,1 1 0,-1-1 0,1 0 0,-1 0 0,1 0 0,-1 0 0,0 0 0,1-1 0,-3 0 0,-132-21 0,-118-28 0,-122-29 0,-103-17-2976,-46-11 3826,12 5-1275,50 9 425,93 12 0,102 16-600,90 13 772,150 43-201,4 0 0,-25-13 1,43 19 28,3 2 0,0-1 0,1 1 0,-1-1 0,0 0 0,1 0 0,-1 0 0,1 0 0,0 0 0,0-1 0,0 1 0,0-1 0,0 1 0,0-1 0,-1-3 0,2 0 0,1 4 0,0-1 0,0 0 0,0 1 0,0-1 0,0 0 0,1 1 0,-1-1 0,1 0 0,0 1 0,0-1 0,0 1 0,0-1 0,0 1 0,1 0 0,-1 0 0,1-1 0,2-2 0,11-12 0,-1 2 0,1 1 0,24-18 0,105-61 2891,56-11-3717,43-6 1239,29 3-654,8 16 310,-8 18-104,-18 21 35,-30 20 0,-40 14 0,-37 11 0,-39 7 0,-38 8 0,-66-6 0,-1-1 0,0 0 0,-1 0 0,1 0 0,0 0 0,0 1 0,-1-1 0,1 1 0,-1 0 0,1 0 0,-1 0 0,0 0 0,3 3 0,-6-3 0,2 0 0,-1-1 0,1 1 0,-1 0 0,1 0 0,-1 0 0,0 0 0,0 0 0,0 0 0,0 0 0,0 0 0,0 0 0,0 0 0,-1 0 0,1 0 0,-1-1 0,1 1 0,-1 0 0,-1 3 0,-9 17 309,1-5 0,-24 32 0,-76 77-574,-49 30 397,-22 26-132,-4 1 0,11-11 0,33-21 0,38-28 0,80-93 0,-21 39 0,34-53 0,2-1 0,1 0 0,-6 18 0,13-28 0,-1 0 0,0 0 0,0 0 0,0 1 0,1-1 0,0 0 0,0 0 0,1 0 0,-1 0 0,3 8 0,-3-7 0,1-1 0,1 1 0,0-1 0,0 0 0,1 0 0,-1 0 0,1 0 0,6 8 0,-3-4 0,0-1 0,2 0 0,-1-1 0,13 11 0,43 30 0,12 0 0,0 0 0,-2 2 0,-10 1 0,-11 0 0,-14 7 0,-14 6 0,-10 5 0,-13 10 0,-16 14 0,-13 7 0,-1 1 0,-7 8 0,5-5 0,2-4 0,7-12 0,6-10 0,6-20-7914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02:11.045"/>
    </inkml:context>
    <inkml:brush xml:id="br0">
      <inkml:brushProperty name="width" value="0.1" units="cm"/>
      <inkml:brushProperty name="height" value="0.1" units="cm"/>
      <inkml:brushProperty name="color" value="#AE198D"/>
      <inkml:brushProperty name="inkEffects" value="galaxy"/>
      <inkml:brushProperty name="anchorX" value="-2103.71045"/>
      <inkml:brushProperty name="anchorY" value="-47.75387"/>
      <inkml:brushProperty name="scaleFactor" value="0.5"/>
    </inkml:brush>
  </inkml:definitions>
  <inkml:trace contextRef="#ctx0" brushRef="#br0">1 25 24575,'0'0'0,"4"0"0,7 0 0,9 0 0,4 0 0,7 0 0,7 0 0,0 0 0,4 0 0,-4 0 0,3 0 0,-4 0 0,-3 0 0,-3 0 0,2-5 0,3 1 0,-1-1 0,-2 1 0,-2 1 0,-2 1 0,3 1 0,-2 0 0,0 1 0,3 0 0,4 1 0,4-1 0,3 0 0,2 0 0,3 0 0,-5 0 0,5 0 0,-4 0 0,-5 0 0,-4 0 0,-5 0 0,-3 0 0,-2 0 0,3 5 0,0 0 0,4 0 0,0-1 0,3-1 0,-1-1 0,3-1 0,-2-1 0,7 0 0,-2 5 0,2 0 0,-3 0 0,1 4 0,-4-1 0,-3-2 0,-3-1 0,-3-1 0,-2 3 0,-1-1 0,-1-1 0,0-1 0,0-1 0,0-2 0,0 0 0,0-1 0,0 0 0,0 0 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02:13.413"/>
    </inkml:context>
    <inkml:brush xml:id="br0">
      <inkml:brushProperty name="width" value="0.1" units="cm"/>
      <inkml:brushProperty name="height" value="0.1" units="cm"/>
      <inkml:brushProperty name="color" value="#AE198D"/>
      <inkml:brushProperty name="inkEffects" value="galaxy"/>
      <inkml:brushProperty name="anchorX" value="-5470.78857"/>
      <inkml:brushProperty name="anchorY" value="-1392.19702"/>
      <inkml:brushProperty name="scaleFactor" value="0.5"/>
    </inkml:brush>
  </inkml:definitions>
  <inkml:trace contextRef="#ctx0" brushRef="#br0">25 127 24575,'0'0'0,"0"4"0,-5 7 0,0 4 0,0 4 0,1 3 0,1 2 0,1 1 0,1 0 0,6 1 0,4-6 0,6-5 0,0 0 0,2-4 0,2-4 0,2-2 0,1-3 0,2-1 0,0-1 0,1 0 0,-1-6 0,1 1 0,-5-6 0,0 2 0,-5-4 0,0 2 0,-3-3 0,-4-3 0,2 3 0,-1-2 0,-3-2 0,-2-2 0,-1-1 0,-2-2 0,0-1 0,-1-1 0,0 1 0,-6-1 0,-4 0 0,-5 5 0,-5 6 0,-2 4 0,-7 4 0,-1 4 0,0 1 0,0 2 0,7 5 0,1 0 0,6 5 0,5 3 0,5 5 0,-3-3 0,3 2 0,1 1 0,-3-3 0,1 1 0,1 2 0,2-4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02:23.357"/>
    </inkml:context>
    <inkml:brush xml:id="br0">
      <inkml:brushProperty name="width" value="0.1" units="cm"/>
      <inkml:brushProperty name="height" value="0.1" units="cm"/>
      <inkml:brushProperty name="color" value="#AE198D"/>
      <inkml:brushProperty name="inkEffects" value="galaxy"/>
      <inkml:brushProperty name="anchorX" value="-14450.11035"/>
      <inkml:brushProperty name="anchorY" value="-4203.38867"/>
      <inkml:brushProperty name="scaleFactor" value="0.5"/>
    </inkml:brush>
  </inkml:definitions>
  <inkml:trace contextRef="#ctx0" brushRef="#br0">0 1 24575,'0'0'0,"4"0"0,17 0 0,23 0 0,25 4 0,30 1 0,32 5 0,45 4 0,34-1 0,39-2 0,28-3 0,32-3-1062,9-2 1366,3-1-456,-23-2 152,-31-5 0,-51-1 0,-46 1 0,-50 0 0,-39 2 0,-30 1 0,-19 1 0,-26 5 0,-24 16 1062,-31 10-1365,-17 9 454,-25 11-151,-16 4 0,-6 7 0,-1-5 0,12-2 0,19-12 0,18-11 0,21-7 0,17-9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02:24.165"/>
    </inkml:context>
    <inkml:brush xml:id="br0">
      <inkml:brushProperty name="width" value="0.1" units="cm"/>
      <inkml:brushProperty name="height" value="0.1" units="cm"/>
      <inkml:brushProperty name="color" value="#AE198D"/>
      <inkml:brushProperty name="inkEffects" value="galaxy"/>
      <inkml:brushProperty name="anchorX" value="-18310.16602"/>
      <inkml:brushProperty name="anchorY" value="-6001.9375"/>
      <inkml:brushProperty name="scaleFactor" value="0.5"/>
    </inkml:brush>
  </inkml:definitions>
  <inkml:trace contextRef="#ctx0" brushRef="#br0">1 1 24575,'0'0'0,"12"8"0,30 9 0,22-2 0,38-2 0,32-3 0,45-3 0,36-3 0,17-2 0,17-1 0,7-2 0,6 1 0,-6-1 0,-17 1 0,-34-1 0,-42 1 0,-44 0 0,-38 0 0,-38 9 0,-42-7 0,0-2 0,0 1 0,-1-1 0,1 1 0,-1-1 0,1 1 0,0 0 0,-1-1 0,1 1 0,-1 0 0,1-1 0,-1 1 0,0 0 0,1-1 0,-1 1 0,0 0 0,1 0 0,-1 0 0,0-1 0,0 1 0,0 0 0,0 0 0,0 0 0,0 0 0,0-1 0,0 1 0,0 0 0,0 0 0,0 0 0,-1 1 0,-1 4 0,0-1 0,-1 0 0,0 0 0,0 0 0,0 0 0,0 0 0,-5 3 0,-42 50 0,-26 20 0,-20 16 0,-10 12 0,-3-5 0,9-4 0,18-13 0,16-15 0,22-16 0,12-16 0,13-15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04:07.997"/>
    </inkml:context>
    <inkml:brush xml:id="br0">
      <inkml:brushProperty name="width" value="0.1" units="cm"/>
      <inkml:brushProperty name="height" value="0.1" units="cm"/>
      <inkml:brushProperty name="color" value="#AE198D"/>
      <inkml:brushProperty name="inkEffects" value="galaxy"/>
      <inkml:brushProperty name="anchorX" value="-26509.23828"/>
      <inkml:brushProperty name="anchorY" value="-14995.56152"/>
      <inkml:brushProperty name="scaleFactor" value="0.5"/>
    </inkml:brush>
  </inkml:definitions>
  <inkml:trace contextRef="#ctx0" brushRef="#br0">296 1020 24575,'0'0'0,"0"-8"0,5-13 0,5-14 0,5-18 0,9-20 0,8-9 0,1-9 0,2-5 0,2-3 0,-2 4 0,-2 5 0,-2 10 0,-8 15 0,-1 13 0,-7 11 0,0 14 0,-3 15 0,0 14 0,8 14 0,-2 13 0,7 10 0,-4 7 0,2 3 0,4 2 0,-4-5 0,0-4 0,-5-6 0,0-10 0,-5-3 0,-3-3 0,0 0 0,-1 6 0,2 0 0,3 6 0,-1 1 0,2 3 0,2 0 0,-2-3 0,-3-2 0,1-2 0,-3-2 0,2-2 0,-2 0 0,3-1 0,-3 0 0,-1 0 0,1-5 0,-1 0 0,-2 0 0,-2 2 0,3 0 0,-7-3 0,-5-10 0,-7-8 0,-5-10 0,-5-6 0,3-6 0,-2 3 0,0-2 0,-2 5 0,4-1 0,0 4 0,-1-2 0,-2 4 0,0-2 0,-2 2 0,-5-2 0,-1-2 0,-6 1 0,1-1 0,2 2 0,1-1 0,-3 2 0,7-2 0,2 3 0,1-2 0,1 2 0,0 2 0,5-1 0,-1 1 0,1 2 0,3-3 0,-2 3 0,0 0 0,-3-2 0,4-4 0,-1 1 0,-2 2 0,-1 3 0,3-2 0,-1 1 0,0 2 0,-7-3 0,-2 1 0,-1 2 0,0-4 0,1 2 0,1-3 0,0 1 0,1 2 0,5-3 0,0 3 0,1 1 0,4-3 0,-1 2 0,8 1 0,9 2 0,7 2 0,8 1 0,4 2 0,4 0 0,1 0 0,1 0 0,-4-4 0,-2-1 0,1 1 0,0 0 0,1 1 0,1 1 0,0 1 0,1 1 0,0-1 0,1 2 0,-1-6 0,6 0 0,-1 0 0,6 1 0,3 1 0,0 1 0,-3-4 0,7 1 0,-2 0 0,-2-4 0,-4 1 0,-4 1 0,-2 2 0,-2 2 0,-1 1 0,-6-4 0,0 1 0,0-4 0,0 0 0,2 1 0,1 2 0,2 2 0,-5-3 0,0 1 0,1 1 0,0 1 0,2 2 0,1 0 0,0-3 0,1-5 0,1 0 0,-1 1 0,-9 7 0,-10 7 0,-6 7 0,-7 1 0,-2 3 0,-4 3 0,-3 3 0,-3 0 0,2 2 0,4 1 0,0-5 0,3 0 0,-2-5 0,-2 1 0,2 0 0,-3-2 0,4 2 0,-2-4 0,2 2 0,-2-3 0,3 2 0,-2-2 0,2 8 0,-3-4 0,4 4 0,-4 1 0,3 1 0,-2 2 0,-3-4 0,3 0 0,-3-4 0,3 0 0,-2 2 0,4 1 0,-3-2 0,-2-4 0,2 2 0,-1-4 0,-3 2 0,-2-2 0,4 3 0,-2-2 0,4 2 0,-1-2 0,-2 2 0,-2-2 0,-2 2 0,-1-2 0,-1 3 0,-2-3 0,6 3 0,-1-4 0,0 4 0,-1-3 0,4 2 0,0-2 0,-2-2 0,4 2 0,-1-2 0,3 2 0,-1-1 0,2 3 0,-1-3 0,2 3 0,-2-2 0,-3 3 0,3 2 0,2-7 0,3-8 0,3-8 0,3-7 0,1-6 0,1-3 0,0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03:20.043"/>
    </inkml:context>
    <inkml:brush xml:id="br0">
      <inkml:brushProperty name="width" value="0.1" units="cm"/>
      <inkml:brushProperty name="height" value="0.1" units="cm"/>
      <inkml:brushProperty name="color" value="#AE198D"/>
      <inkml:brushProperty name="inkEffects" value="galaxy"/>
      <inkml:brushProperty name="anchorX" value="-23263.8457"/>
      <inkml:brushProperty name="anchorY" value="-9554.46582"/>
      <inkml:brushProperty name="scaleFactor" value="0.5"/>
    </inkml:brush>
  </inkml:definitions>
  <inkml:trace contextRef="#ctx0" brushRef="#br0">150 372 24575,'0'0'0,"4"0"0,7 0 0,4 0 0,4 0 0,3-5 0,2-5 0,-4-5 0,-5-4 0,-4-3 0,-5-2 0,-3-1 0,-2-5 0,-1-5 0,-1-1 0,0 2 0,0 2 0,1 3 0,-6 6 0,-4 7 0,-5 6 0,-9 5 0,-3 3 0,-2 7 0,-5 6 0,1 5 0,1 4 0,6 3 0,8 2 0,1 5 0,5 5 0,4 5 0,4 5 0,2 2 0,1 2 0,11 5 0,6 1 0,4 0 0,4-6 0,2-2 0,5-5 0,-5-6 0,0-5 0,3-8 0,0-7 0,0-7 0,-1-4 0,-1-4 0,-1-6 0,-1-6 0,-5-6 0,-5-3 0,-1-8 0,1-1 0,-3-7 0,-2 7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7:03:20.452"/>
    </inkml:context>
    <inkml:brush xml:id="br0">
      <inkml:brushProperty name="width" value="0.1" units="cm"/>
      <inkml:brushProperty name="height" value="0.1" units="cm"/>
      <inkml:brushProperty name="color" value="#AE198D"/>
      <inkml:brushProperty name="inkEffects" value="galaxy"/>
      <inkml:brushProperty name="anchorX" value="-24841.11523"/>
      <inkml:brushProperty name="anchorY" value="-11045.81445"/>
      <inkml:brushProperty name="scaleFactor" value="0.5"/>
    </inkml:brush>
  </inkml:definitions>
  <inkml:trace contextRef="#ctx0" brushRef="#br0">0 0 24575,'0'0'0,"0"8"0,0 23 0,0 19 0,0 28 0,0 19 0,0 19 0,0 5 0,0 0 0,0-14 0,0-16 0,0-19 0,10-23 0,0-22 0,-8-27 0,-2 0 0,1 1 0,-1-1 0,1 0 0,-1 1 0,1-1 0,0 0 0,-1 0 0,1 1 0,0-1 0,-1 0 0,1 0 0,0 0 0,-1 0 0,1 0 0,0 0 0,-1 0 0,1 0 0,0 0 0,-1 0 0,1 0 0,0 0 0,-1 0 0,1-1 0,0 1 0,-1 0 0,2-1 0,16-18 0,-2-5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193366E8-8A22-4400-BBA2-8D322280A6E8}" type="datetimeFigureOut">
              <a:rPr lang="en-US" smtClean="0"/>
              <a:pPr/>
              <a:t>12/29/2022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3792D2CF-A01B-4515-8B40-3DC34258267A}" type="slidenum">
              <a:rPr lang="en-US" smtClean="0"/>
              <a:pPr/>
              <a:t>‹#›</a:t>
            </a:fld>
            <a:endParaRPr lang="en-US" dirty="0"/>
          </a:p>
        </p:txBody>
      </p:sp>
    </p:spTree>
    <p:extLst>
      <p:ext uri="{BB962C8B-B14F-4D97-AF65-F5344CB8AC3E}">
        <p14:creationId xmlns:p14="http://schemas.microsoft.com/office/powerpoint/2010/main" val="15540722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noProof="0" dirty="0"/>
              <a:t>Analitik hesap,</a:t>
            </a:r>
            <a:r>
              <a:rPr lang="tr-TR" baseline="0" noProof="0" dirty="0"/>
              <a:t> değişimin matematiğidir. Mühendisler değişen sistemler ve süreçlerle uğraşmak zorunda oldukları için analitik hesap bizim mesleğimizin temel araçlarından biridir. Matematiksel olarak  diferansiyel ve integral kavramları yüksek matematiğin kalbinde yer alır.</a:t>
            </a:r>
          </a:p>
          <a:p>
            <a:endParaRPr lang="tr-TR" baseline="0" noProof="0" dirty="0"/>
          </a:p>
          <a:p>
            <a:endParaRPr lang="tr-TR" baseline="0" noProof="0" dirty="0"/>
          </a:p>
          <a:p>
            <a:endParaRPr lang="tr-TR" baseline="0" noProof="0" dirty="0"/>
          </a:p>
          <a:p>
            <a:endParaRPr lang="tr-TR" baseline="0" noProof="0" dirty="0"/>
          </a:p>
          <a:p>
            <a:endParaRPr lang="tr-TR" baseline="0" noProof="0" dirty="0"/>
          </a:p>
          <a:p>
            <a:endParaRPr lang="tr-TR" baseline="0" noProof="0" dirty="0"/>
          </a:p>
          <a:p>
            <a:endParaRPr lang="tr-TR" baseline="0" noProof="0" dirty="0"/>
          </a:p>
          <a:p>
            <a:endParaRPr lang="tr-TR" baseline="0" noProof="0" dirty="0"/>
          </a:p>
          <a:p>
            <a:endParaRPr lang="tr-TR" baseline="0" noProof="0" dirty="0"/>
          </a:p>
          <a:p>
            <a:endParaRPr lang="tr-TR" baseline="0" noProof="0" dirty="0"/>
          </a:p>
          <a:p>
            <a:endParaRPr lang="tr-TR" baseline="0" noProof="0" dirty="0"/>
          </a:p>
          <a:p>
            <a:endParaRPr lang="tr-TR" baseline="0" noProof="0" dirty="0"/>
          </a:p>
          <a:p>
            <a:endParaRPr lang="tr-TR" baseline="0" noProof="0" dirty="0"/>
          </a:p>
          <a:p>
            <a:endParaRPr lang="tr-TR" baseline="0" noProof="0" dirty="0"/>
          </a:p>
          <a:p>
            <a:endParaRPr lang="tr-TR" baseline="0" noProof="0" dirty="0"/>
          </a:p>
          <a:p>
            <a:endParaRPr lang="tr-TR" baseline="0" noProof="0" dirty="0"/>
          </a:p>
          <a:p>
            <a:endParaRPr lang="tr-TR" baseline="0" noProof="0" dirty="0"/>
          </a:p>
          <a:p>
            <a:endParaRPr lang="tr-TR" baseline="0" noProof="0" dirty="0"/>
          </a:p>
          <a:p>
            <a:endParaRPr lang="tr-TR" baseline="0" noProof="0" dirty="0"/>
          </a:p>
          <a:p>
            <a:endParaRPr lang="tr-TR" baseline="0" noProof="0" dirty="0"/>
          </a:p>
          <a:p>
            <a:endParaRPr lang="tr-TR" baseline="0" noProof="0" dirty="0"/>
          </a:p>
          <a:p>
            <a:endParaRPr lang="tr-TR" baseline="0" noProof="0" dirty="0"/>
          </a:p>
          <a:p>
            <a:endParaRPr lang="tr-TR" baseline="0" noProof="0" dirty="0"/>
          </a:p>
          <a:p>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noProof="0" dirty="0"/>
              <a:t>…</a:t>
            </a:r>
          </a:p>
        </p:txBody>
      </p:sp>
      <p:sp>
        <p:nvSpPr>
          <p:cNvPr id="4" name="Slide Number Placeholder 3"/>
          <p:cNvSpPr>
            <a:spLocks noGrp="1"/>
          </p:cNvSpPr>
          <p:nvPr>
            <p:ph type="sldNum" sz="quarter" idx="10"/>
          </p:nvPr>
        </p:nvSpPr>
        <p:spPr/>
        <p:txBody>
          <a:bodyPr/>
          <a:lstStyle/>
          <a:p>
            <a:fld id="{3792D2CF-A01B-4515-8B40-3DC34258267A}"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noProof="0" dirty="0"/>
              <a:t>Dersimizin</a:t>
            </a:r>
            <a:r>
              <a:rPr lang="tr-TR" baseline="0" noProof="0" dirty="0"/>
              <a:t> içeriğinde bu hafta </a:t>
            </a:r>
          </a:p>
          <a:p>
            <a:pPr marL="896938"/>
            <a:r>
              <a:rPr lang="tr-TR" sz="2000" kern="1200" noProof="0" dirty="0">
                <a:solidFill>
                  <a:schemeClr val="accent1">
                    <a:lumMod val="50000"/>
                  </a:schemeClr>
                </a:solidFill>
                <a:effectLst/>
                <a:latin typeface="Arial Narrow" pitchFamily="34" charset="0"/>
              </a:rPr>
              <a:t>Sayısal </a:t>
            </a:r>
            <a:r>
              <a:rPr lang="tr-TR" sz="2000" dirty="0">
                <a:solidFill>
                  <a:schemeClr val="accent1">
                    <a:lumMod val="50000"/>
                  </a:schemeClr>
                </a:solidFill>
                <a:effectLst/>
                <a:latin typeface="Arial Narrow" pitchFamily="34" charset="0"/>
              </a:rPr>
              <a:t>t</a:t>
            </a:r>
            <a:r>
              <a:rPr lang="tr-TR" sz="2000" kern="1200" noProof="0" dirty="0" err="1">
                <a:solidFill>
                  <a:schemeClr val="accent1">
                    <a:lumMod val="50000"/>
                  </a:schemeClr>
                </a:solidFill>
                <a:effectLst/>
                <a:latin typeface="Arial Narrow" pitchFamily="34" charset="0"/>
              </a:rPr>
              <a:t>ürev</a:t>
            </a:r>
            <a:r>
              <a:rPr lang="tr-TR" sz="2000" kern="1200" noProof="0" dirty="0">
                <a:solidFill>
                  <a:schemeClr val="accent1">
                    <a:lumMod val="50000"/>
                  </a:schemeClr>
                </a:solidFill>
                <a:effectLst/>
                <a:latin typeface="Arial Narrow" pitchFamily="34" charset="0"/>
              </a:rPr>
              <a:t>,</a:t>
            </a:r>
          </a:p>
          <a:p>
            <a:pPr marL="896938"/>
            <a:r>
              <a:rPr lang="tr-TR" sz="2000" dirty="0">
                <a:solidFill>
                  <a:schemeClr val="accent1">
                    <a:lumMod val="50000"/>
                  </a:schemeClr>
                </a:solidFill>
                <a:effectLst/>
                <a:latin typeface="Arial Narrow" pitchFamily="34" charset="0"/>
              </a:rPr>
              <a:t>Sonlu farklarla sayısal türev,</a:t>
            </a:r>
          </a:p>
          <a:p>
            <a:pPr marL="896938" lvl="1" indent="-342900">
              <a:spcAft>
                <a:spcPts val="400"/>
              </a:spcAft>
              <a:buFont typeface="Arial"/>
              <a:buChar char="•"/>
            </a:pPr>
            <a:r>
              <a:rPr lang="tr-TR" sz="2000" dirty="0">
                <a:solidFill>
                  <a:schemeClr val="accent1">
                    <a:lumMod val="50000"/>
                  </a:schemeClr>
                </a:solidFill>
                <a:effectLst/>
                <a:latin typeface="Arial Narrow" pitchFamily="34" charset="0"/>
              </a:rPr>
              <a:t>Taylor seri açılımıyla sayısal türev hesaplama,</a:t>
            </a:r>
          </a:p>
          <a:p>
            <a:pPr marL="896938" lvl="1" indent="-342900">
              <a:spcAft>
                <a:spcPts val="400"/>
              </a:spcAft>
              <a:buFont typeface="Arial"/>
              <a:buChar char="•"/>
            </a:pPr>
            <a:r>
              <a:rPr lang="tr-TR" sz="2000" dirty="0">
                <a:solidFill>
                  <a:schemeClr val="accent1">
                    <a:lumMod val="50000"/>
                  </a:schemeClr>
                </a:solidFill>
                <a:effectLst/>
                <a:latin typeface="Arial Narrow" pitchFamily="34" charset="0"/>
              </a:rPr>
              <a:t>Gregory Newton bağıntıları yardımıyla sayısal türev hesaplama,</a:t>
            </a:r>
          </a:p>
          <a:p>
            <a:pPr marL="896938" lvl="1" indent="-342900">
              <a:spcAft>
                <a:spcPts val="400"/>
              </a:spcAft>
              <a:buFont typeface="Arial"/>
              <a:buChar char="•"/>
            </a:pPr>
            <a:r>
              <a:rPr lang="tr-TR" sz="2000" dirty="0">
                <a:solidFill>
                  <a:schemeClr val="accent1">
                    <a:lumMod val="50000"/>
                  </a:schemeClr>
                </a:solidFill>
                <a:effectLst/>
                <a:latin typeface="Arial Narrow" pitchFamily="34" charset="0"/>
              </a:rPr>
              <a:t>Polinomlarla Sayısal Türev </a:t>
            </a:r>
            <a:r>
              <a:rPr lang="tr-TR" sz="2000" baseline="0" dirty="0">
                <a:solidFill>
                  <a:schemeClr val="accent1">
                    <a:lumMod val="50000"/>
                  </a:schemeClr>
                </a:solidFill>
                <a:effectLst/>
                <a:latin typeface="Arial Narrow" pitchFamily="34" charset="0"/>
              </a:rPr>
              <a:t> ve konulara ait örnekler yer alıyor</a:t>
            </a:r>
            <a:endParaRPr lang="tr-TR" sz="2000" dirty="0">
              <a:solidFill>
                <a:schemeClr val="accent1">
                  <a:lumMod val="50000"/>
                </a:schemeClr>
              </a:solidFill>
              <a:effectLst/>
              <a:latin typeface="Arial Narrow" pitchFamily="34" charset="0"/>
            </a:endParaRPr>
          </a:p>
          <a:p>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sz="1200" kern="1200" dirty="0">
                <a:solidFill>
                  <a:schemeClr val="tx1"/>
                </a:solidFill>
                <a:latin typeface="+mn-lt"/>
                <a:ea typeface="+mn-ea"/>
                <a:cs typeface="+mn-cs"/>
              </a:rPr>
              <a:t>Sonlu farklar ile polinomlar arasında kullanışlı ilişkiler vardır. n. Mertebeden bir polinom düşünecek olursak bu polinom boyunca herhangi bir noktada alınmış n. Sonlu fark sabit kalır ve n. Türevine eşit olur. </a:t>
            </a:r>
          </a:p>
          <a:p>
            <a:r>
              <a:rPr lang="tr-TR" sz="1200" kern="1200" dirty="0">
                <a:solidFill>
                  <a:schemeClr val="tx1"/>
                </a:solidFill>
                <a:latin typeface="+mn-lt"/>
                <a:ea typeface="+mn-ea"/>
                <a:cs typeface="+mn-cs"/>
              </a:rPr>
              <a:t>Bu bilgi bağımsız değişkenin eşit aralıkları için elde bulunan bir fonksiyona bir polinom uydurmada kullanılabilir. </a:t>
            </a:r>
          </a:p>
          <a:p>
            <a:r>
              <a:rPr lang="tr-TR" sz="1200" kern="1200" dirty="0">
                <a:solidFill>
                  <a:schemeClr val="tx1"/>
                </a:solidFill>
                <a:latin typeface="+mn-lt"/>
                <a:ea typeface="+mn-ea"/>
                <a:cs typeface="+mn-cs"/>
              </a:rPr>
              <a:t>Örneğin çeşitli noktalardan alınmış 3. Farklar (</a:t>
            </a:r>
            <a:r>
              <a:rPr lang="tr-TR" sz="1200" kern="1200" dirty="0" err="1">
                <a:solidFill>
                  <a:schemeClr val="tx1"/>
                </a:solidFill>
                <a:latin typeface="+mn-lt"/>
                <a:ea typeface="+mn-ea"/>
                <a:cs typeface="+mn-cs"/>
              </a:rPr>
              <a:t>ler</a:t>
            </a:r>
            <a:r>
              <a:rPr lang="tr-TR" sz="1200" kern="1200" dirty="0">
                <a:solidFill>
                  <a:schemeClr val="tx1"/>
                </a:solidFill>
                <a:latin typeface="+mn-lt"/>
                <a:ea typeface="+mn-ea"/>
                <a:cs typeface="+mn-cs"/>
              </a:rPr>
              <a:t>) sabit ise 4. Farklar yaklaşık olarak sıfırdır. Bu takdirde bu veri noktalarına kübik bir polinom uydurulabilir. </a:t>
            </a:r>
          </a:p>
          <a:p>
            <a:r>
              <a:rPr lang="tr-TR" sz="1200" kern="1200" dirty="0">
                <a:solidFill>
                  <a:schemeClr val="tx1"/>
                </a:solidFill>
                <a:latin typeface="+mn-lt"/>
                <a:ea typeface="+mn-ea"/>
                <a:cs typeface="+mn-cs"/>
              </a:rPr>
              <a:t>Bu ilişkiden </a:t>
            </a:r>
            <a:r>
              <a:rPr lang="tr-TR" sz="1200" kern="1200" dirty="0" err="1">
                <a:solidFill>
                  <a:schemeClr val="tx1"/>
                </a:solidFill>
                <a:latin typeface="+mn-lt"/>
                <a:ea typeface="+mn-ea"/>
                <a:cs typeface="+mn-cs"/>
              </a:rPr>
              <a:t>interpolasyon</a:t>
            </a:r>
            <a:r>
              <a:rPr lang="tr-TR" sz="1200" kern="1200" dirty="0">
                <a:solidFill>
                  <a:schemeClr val="tx1"/>
                </a:solidFill>
                <a:latin typeface="+mn-lt"/>
                <a:ea typeface="+mn-ea"/>
                <a:cs typeface="+mn-cs"/>
              </a:rPr>
              <a:t>, </a:t>
            </a:r>
            <a:r>
              <a:rPr lang="tr-TR" sz="1200" kern="1200" dirty="0" err="1">
                <a:solidFill>
                  <a:schemeClr val="tx1"/>
                </a:solidFill>
                <a:latin typeface="+mn-lt"/>
                <a:ea typeface="+mn-ea"/>
                <a:cs typeface="+mn-cs"/>
              </a:rPr>
              <a:t>extrapolasyon</a:t>
            </a:r>
            <a:r>
              <a:rPr lang="tr-TR" sz="1200" kern="1200" dirty="0">
                <a:solidFill>
                  <a:schemeClr val="tx1"/>
                </a:solidFill>
                <a:latin typeface="+mn-lt"/>
                <a:ea typeface="+mn-ea"/>
                <a:cs typeface="+mn-cs"/>
              </a:rPr>
              <a:t> ve eğri uydurma yöntemlerinde faydalanılacaktır.</a:t>
            </a:r>
          </a:p>
          <a:p>
            <a:r>
              <a:rPr lang="tr-TR" sz="1200" kern="1200" dirty="0">
                <a:solidFill>
                  <a:schemeClr val="tx1"/>
                </a:solidFill>
                <a:latin typeface="+mn-lt"/>
                <a:ea typeface="+mn-ea"/>
                <a:cs typeface="+mn-cs"/>
              </a:rPr>
              <a:t>Sonlu farklarla polinomlar arasındaki ilişkiden polinomları kullanarak sonlu fark bağıntıları çıkarma şeklinde de faydalanılabilir.</a:t>
            </a:r>
          </a:p>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i="0"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noProof="0" dirty="0"/>
          </a:p>
        </p:txBody>
      </p:sp>
      <p:sp>
        <p:nvSpPr>
          <p:cNvPr id="4" name="Slide Number Placeholder 3"/>
          <p:cNvSpPr>
            <a:spLocks noGrp="1"/>
          </p:cNvSpPr>
          <p:nvPr>
            <p:ph type="sldNum" sz="quarter" idx="10"/>
          </p:nvPr>
        </p:nvSpPr>
        <p:spPr/>
        <p:txBody>
          <a:bodyPr/>
          <a:lstStyle/>
          <a:p>
            <a:fld id="{3792D2CF-A01B-4515-8B40-3DC34258267A}"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userDrawn="1"/>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495800"/>
            <a:ext cx="7772400" cy="1362075"/>
          </a:xfrm>
          <a:prstGeom prst="rect">
            <a:avLst/>
          </a:prstGeom>
        </p:spPr>
        <p:txBody>
          <a:bodyPr anchor="t"/>
          <a:lstStyle>
            <a:lvl1pPr algn="ctr">
              <a:defRPr sz="4000" b="0" cap="none" baseline="0">
                <a:solidFill>
                  <a:schemeClr val="tx1"/>
                </a:solidFill>
                <a:effectLst>
                  <a:outerShdw blurRad="50800" dist="50800" dir="2700000" algn="tl" rotWithShape="0">
                    <a:srgbClr val="000000">
                      <a:alpha val="43137"/>
                    </a:srgbClr>
                  </a:outerShdw>
                </a:effectLst>
              </a:defRPr>
            </a:lvl1pPr>
          </a:lstStyle>
          <a:p>
            <a:r>
              <a:rPr lang="tr-TR"/>
              <a:t>Asıl başlık stili için tıklatın</a:t>
            </a:r>
            <a:endParaRPr lang="en-US"/>
          </a:p>
        </p:txBody>
      </p:sp>
      <p:sp>
        <p:nvSpPr>
          <p:cNvPr id="3" name="Subtitle 2"/>
          <p:cNvSpPr>
            <a:spLocks noGrp="1"/>
          </p:cNvSpPr>
          <p:nvPr>
            <p:ph type="subTitle" idx="1"/>
          </p:nvPr>
        </p:nvSpPr>
        <p:spPr>
          <a:xfrm>
            <a:off x="1371600" y="2667000"/>
            <a:ext cx="6400800" cy="1752600"/>
          </a:xfrm>
        </p:spPr>
        <p:txBody>
          <a:bodyPr anchor="b" anchorCtr="0"/>
          <a:lstStyle>
            <a:lvl1pPr marL="0" indent="0" algn="ctr">
              <a:buNone/>
              <a:defRPr>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a:p>
        </p:txBody>
      </p:sp>
    </p:spTree>
  </p:cSld>
  <p:clrMapOvr>
    <a:masterClrMapping/>
  </p:clrMapOvr>
  <p:transition>
    <p:cover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6C70D0AA-A564-40E6-BDF9-FE3371FD07B4}"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1D2430-FB11-4C87-BF1D-6F488A17F237}" type="slidenum">
              <a:rPr lang="en-US" smtClean="0"/>
              <a:pPr/>
              <a:t>‹#›</a:t>
            </a:fld>
            <a:endParaRPr lang="en-US" dirty="0"/>
          </a:p>
        </p:txBody>
      </p:sp>
      <p:sp>
        <p:nvSpPr>
          <p:cNvPr id="7" name="Rectangle 6"/>
          <p:cNvSpPr>
            <a:spLocks noGrp="1"/>
          </p:cNvSpPr>
          <p:nvPr>
            <p:ph type="title"/>
          </p:nvPr>
        </p:nvSpPr>
        <p:spPr/>
        <p:txBody>
          <a:bodyPr/>
          <a:lstStyle/>
          <a:p>
            <a:r>
              <a:rPr lang="tr-TR"/>
              <a:t>Asıl başlık stili için tıklatın</a:t>
            </a:r>
            <a:endParaRPr lang="en-US"/>
          </a:p>
        </p:txBody>
      </p:sp>
    </p:spTree>
  </p:cSld>
  <p:clrMapOvr>
    <a:masterClrMapping/>
  </p:clrMapOvr>
  <p:transition>
    <p:cover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grpSp>
        <p:nvGrpSpPr>
          <p:cNvPr id="9" name="Group 8"/>
          <p:cNvGrpSpPr/>
          <p:nvPr/>
        </p:nvGrpSpPr>
        <p:grpSpPr>
          <a:xfrm>
            <a:off x="-1574" y="0"/>
            <a:ext cx="9145574" cy="6858000"/>
            <a:chOff x="-1574" y="0"/>
            <a:chExt cx="9145574" cy="6858000"/>
          </a:xfrm>
        </p:grpSpPr>
        <p:sp>
          <p:nvSpPr>
            <p:cNvPr id="18" name="Rectangle 17"/>
            <p:cNvSpPr/>
            <p:nvPr userDrawn="1"/>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722313" y="4505325"/>
            <a:ext cx="7772400" cy="1362075"/>
          </a:xfrm>
          <a:prstGeom prst="rect">
            <a:avLst/>
          </a:prstGeom>
        </p:spPr>
        <p:txBody>
          <a:bodyPr anchor="t"/>
          <a:lstStyle>
            <a:lvl1pPr algn="ctr">
              <a:defRPr sz="4000" b="0" cap="none" baseline="0">
                <a:solidFill>
                  <a:schemeClr val="tx1"/>
                </a:solidFill>
                <a:effectLst>
                  <a:outerShdw blurRad="50800" dist="50800" dir="2700000" algn="tl" rotWithShape="0">
                    <a:srgbClr val="000000">
                      <a:alpha val="43137"/>
                    </a:srgbClr>
                  </a:outerShdw>
                </a:effectLst>
              </a:defRPr>
            </a:lvl1pPr>
          </a:lstStyle>
          <a:p>
            <a:r>
              <a:rPr lang="tr-TR"/>
              <a:t>Asıl başlık stili için tıklatın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Tree>
  </p:cSld>
  <p:clrMapOvr>
    <a:masterClrMapping/>
  </p:clrMapOvr>
  <p:transition>
    <p:cover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ki İçeri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6C70D0AA-A564-40E6-BDF9-FE3371FD07B4}"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1D2430-FB11-4C87-BF1D-6F488A17F237}" type="slidenum">
              <a:rPr lang="en-US" smtClean="0"/>
              <a:pPr/>
              <a:t>‹#›</a:t>
            </a:fld>
            <a:endParaRPr lang="en-US" dirty="0"/>
          </a:p>
        </p:txBody>
      </p:sp>
      <p:sp>
        <p:nvSpPr>
          <p:cNvPr id="8" name="Rectangle 7"/>
          <p:cNvSpPr>
            <a:spLocks noGrp="1"/>
          </p:cNvSpPr>
          <p:nvPr>
            <p:ph type="title"/>
          </p:nvPr>
        </p:nvSpPr>
        <p:spPr/>
        <p:txBody>
          <a:bodyPr/>
          <a:lstStyle/>
          <a:p>
            <a:r>
              <a:rPr lang="tr-TR"/>
              <a:t>Asıl başlık stili için tıklatın</a:t>
            </a:r>
            <a:endParaRPr lang="en-US"/>
          </a:p>
        </p:txBody>
      </p:sp>
    </p:spTree>
  </p:cSld>
  <p:clrMapOvr>
    <a:masterClrMapping/>
  </p:clrMapOvr>
  <p:transition>
    <p:cover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6C70D0AA-A564-40E6-BDF9-FE3371FD07B4}" type="datetimeFigureOut">
              <a:rPr lang="en-US" smtClean="0"/>
              <a:pPr/>
              <a:t>12/29/2022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61D2430-FB11-4C87-BF1D-6F488A17F237}" type="slidenum">
              <a:rPr lang="en-US" smtClean="0"/>
              <a:pPr/>
              <a:t>‹#›</a:t>
            </a:fld>
            <a:endParaRPr lang="en-US" dirty="0"/>
          </a:p>
        </p:txBody>
      </p:sp>
      <p:sp>
        <p:nvSpPr>
          <p:cNvPr id="10" name="Rectangle 9"/>
          <p:cNvSpPr>
            <a:spLocks noGrp="1"/>
          </p:cNvSpPr>
          <p:nvPr>
            <p:ph type="title"/>
          </p:nvPr>
        </p:nvSpPr>
        <p:spPr/>
        <p:txBody>
          <a:bodyPr/>
          <a:lstStyle/>
          <a:p>
            <a:r>
              <a:rPr lang="tr-TR"/>
              <a:t>Asıl başlık stili için tıklatın</a:t>
            </a:r>
            <a:endParaRPr lang="en-US"/>
          </a:p>
        </p:txBody>
      </p:sp>
    </p:spTree>
  </p:cSld>
  <p:clrMapOvr>
    <a:masterClrMapping/>
  </p:clrMapOvr>
  <p:transition>
    <p:cover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Yalnızca Başlı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C70D0AA-A564-40E6-BDF9-FE3371FD07B4}" type="datetimeFigureOut">
              <a:rPr lang="en-US" smtClean="0"/>
              <a:pPr/>
              <a:t>12/29/2022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61D2430-FB11-4C87-BF1D-6F488A17F237}" type="slidenum">
              <a:rPr lang="en-US" smtClean="0"/>
              <a:pPr/>
              <a:t>‹#›</a:t>
            </a:fld>
            <a:endParaRPr lang="en-US" dirty="0"/>
          </a:p>
        </p:txBody>
      </p:sp>
      <p:sp>
        <p:nvSpPr>
          <p:cNvPr id="6" name="Rectangle 5"/>
          <p:cNvSpPr>
            <a:spLocks noGrp="1"/>
          </p:cNvSpPr>
          <p:nvPr>
            <p:ph type="title"/>
          </p:nvPr>
        </p:nvSpPr>
        <p:spPr/>
        <p:txBody>
          <a:bodyPr/>
          <a:lstStyle/>
          <a:p>
            <a:r>
              <a:rPr lang="tr-TR"/>
              <a:t>Asıl başlık stili için tıklatın</a:t>
            </a:r>
            <a:endParaRPr lang="en-US"/>
          </a:p>
        </p:txBody>
      </p:sp>
    </p:spTree>
  </p:cSld>
  <p:clrMapOvr>
    <a:masterClrMapping/>
  </p:clrMapOvr>
  <p:transition>
    <p:cover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0D0AA-A564-40E6-BDF9-FE3371FD07B4}" type="datetimeFigureOut">
              <a:rPr lang="en-US" smtClean="0"/>
              <a:pPr/>
              <a:t>12/29/2022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61D2430-FB11-4C87-BF1D-6F488A17F237}" type="slidenum">
              <a:rPr lang="en-US" smtClean="0"/>
              <a:pPr/>
              <a:t>‹#›</a:t>
            </a:fld>
            <a:endParaRPr lang="en-US" dirty="0"/>
          </a:p>
        </p:txBody>
      </p:sp>
    </p:spTree>
  </p:cSld>
  <p:clrMapOvr>
    <a:masterClrMapping/>
  </p:clrMapOvr>
  <p:transition>
    <p:cover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şlıklı İçerik">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1"/>
            <a:ext cx="5111750" cy="452596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457201" y="1600201"/>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6C70D0AA-A564-40E6-BDF9-FE3371FD07B4}"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1D2430-FB11-4C87-BF1D-6F488A17F237}" type="slidenum">
              <a:rPr lang="en-US" smtClean="0"/>
              <a:pPr/>
              <a:t>‹#›</a:t>
            </a:fld>
            <a:endParaRPr lang="en-US" dirty="0"/>
          </a:p>
        </p:txBody>
      </p:sp>
      <p:sp>
        <p:nvSpPr>
          <p:cNvPr id="9" name="Rectangle 8"/>
          <p:cNvSpPr>
            <a:spLocks noGrp="1"/>
          </p:cNvSpPr>
          <p:nvPr>
            <p:ph type="title"/>
          </p:nvPr>
        </p:nvSpPr>
        <p:spPr/>
        <p:txBody>
          <a:bodyPr/>
          <a:lstStyle/>
          <a:p>
            <a:r>
              <a:rPr lang="tr-TR"/>
              <a:t>Asıl başlık stili için tıklatın</a:t>
            </a:r>
            <a:endParaRPr lang="en-US"/>
          </a:p>
        </p:txBody>
      </p:sp>
    </p:spTree>
  </p:cSld>
  <p:clrMapOvr>
    <a:masterClrMapping/>
  </p:clrMapOvr>
  <p:transition>
    <p:cover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Shape 1"/>
          <p:cNvSpPr>
            <a:spLocks noGrp="1"/>
          </p:cNvSpPr>
          <p:nvPr>
            <p:ph type="title"/>
          </p:nvPr>
        </p:nvSpPr>
        <p:spPr>
          <a:xfrm>
            <a:off x="1792288" y="4800600"/>
            <a:ext cx="5486400" cy="566738"/>
          </a:xfrm>
          <a:prstGeom prst="rect">
            <a:avLst/>
          </a:prstGeom>
        </p:spPr>
        <p:txBody>
          <a:bodyPr anchor="b"/>
          <a:lstStyle>
            <a:lvl1pPr algn="l">
              <a:defRPr sz="2000" b="0">
                <a:solidFill>
                  <a:schemeClr val="tx1"/>
                </a:solidFill>
              </a:defRPr>
            </a:lvl1pPr>
          </a:lstStyle>
          <a:p>
            <a:r>
              <a:rPr lang="tr-TR"/>
              <a:t>Asıl başlık stili için tıklatın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6C70D0AA-A564-40E6-BDF9-FE3371FD07B4}"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1D2430-FB11-4C87-BF1D-6F488A17F237}" type="slidenum">
              <a:rPr lang="en-US" smtClean="0"/>
              <a:pPr/>
              <a:t>‹#›</a:t>
            </a:fld>
            <a:endParaRPr lang="en-US" dirty="0"/>
          </a:p>
        </p:txBody>
      </p:sp>
    </p:spTree>
  </p:cSld>
  <p:clrMapOvr>
    <a:masterClrMapping/>
  </p:clrMapOvr>
  <p:transition>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100000">
              <a:schemeClr val="tx1"/>
            </a:gs>
            <a:gs pos="100000">
              <a:schemeClr val="bg2">
                <a:shade val="30000"/>
                <a:satMod val="200000"/>
                <a:alpha val="72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14" name="Group 13"/>
          <p:cNvGrpSpPr/>
          <p:nvPr/>
        </p:nvGrpSpPr>
        <p:grpSpPr>
          <a:xfrm>
            <a:off x="0" y="0"/>
            <a:ext cx="9144000" cy="1506538"/>
            <a:chOff x="0" y="0"/>
            <a:chExt cx="9144000" cy="1506538"/>
          </a:xfrm>
        </p:grpSpPr>
        <p:pic>
          <p:nvPicPr>
            <p:cNvPr id="7" name="Rectangle 6"/>
            <p:cNvPicPr>
              <a:picLocks noChangeAspect="1"/>
            </p:cNvPicPr>
            <p:nvPr/>
          </p:nvPicPr>
          <p:blipFill>
            <a:blip r:embed="rId11" cstate="print">
              <a:duotone>
                <a:schemeClr val="accent1"/>
                <a:srgbClr val="FFFFFF"/>
              </a:duotone>
            </a:blip>
            <a:srcRect/>
            <a:stretch>
              <a:fillRect/>
            </a:stretch>
          </p:blipFill>
          <p:spPr>
            <a:xfrm>
              <a:off x="0" y="1"/>
              <a:ext cx="9144000" cy="1419224"/>
            </a:xfrm>
            <a:prstGeom prst="rect">
              <a:avLst/>
            </a:prstGeom>
            <a:noFill/>
            <a:ln>
              <a:noFill/>
            </a:ln>
          </p:spPr>
        </p:pic>
        <p:sp>
          <p:nvSpPr>
            <p:cNvPr id="10" name="Rectangle 9"/>
            <p:cNvSpPr/>
            <p:nvPr userDrawn="1"/>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457200" y="1600200"/>
            <a:ext cx="8229600" cy="4525963"/>
          </a:xfrm>
          <a:prstGeom prst="rect">
            <a:avLst/>
          </a:prstGeom>
        </p:spPr>
        <p:txBody>
          <a:bodyPr vert="horz"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rtlCol="0" anchor="ctr"/>
          <a:lstStyle>
            <a:lvl1pPr algn="l">
              <a:defRPr sz="1200">
                <a:solidFill>
                  <a:schemeClr val="tx1">
                    <a:tint val="75000"/>
                  </a:schemeClr>
                </a:solidFill>
              </a:defRPr>
            </a:lvl1pPr>
          </a:lstStyle>
          <a:p>
            <a:fld id="{6C70D0AA-A564-40E6-BDF9-FE3371FD07B4}" type="datetimeFigureOut">
              <a:rPr lang="en-US" smtClean="0"/>
              <a:pPr/>
              <a:t>12/29/2022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rtlCol="0" anchor="ctr"/>
          <a:lstStyle>
            <a:lvl1pPr algn="r">
              <a:defRPr sz="1200">
                <a:solidFill>
                  <a:schemeClr val="tx1">
                    <a:tint val="75000"/>
                  </a:schemeClr>
                </a:solidFill>
              </a:defRPr>
            </a:lvl1pPr>
          </a:lstStyle>
          <a:p>
            <a:fld id="{561D2430-FB11-4C87-BF1D-6F488A17F237}" type="slidenum">
              <a:rPr lang="en-US" smtClean="0"/>
              <a:pPr/>
              <a:t>‹#›</a:t>
            </a:fld>
            <a:endParaRPr lang="en-US" dirty="0"/>
          </a:p>
        </p:txBody>
      </p:sp>
      <p:sp>
        <p:nvSpPr>
          <p:cNvPr id="13" name="Title Placeholder 12"/>
          <p:cNvSpPr>
            <a:spLocks noGrp="1"/>
          </p:cNvSpPr>
          <p:nvPr>
            <p:ph type="title"/>
          </p:nvPr>
        </p:nvSpPr>
        <p:spPr>
          <a:xfrm>
            <a:off x="457200" y="152400"/>
            <a:ext cx="8229600" cy="1265238"/>
          </a:xfrm>
          <a:prstGeom prst="rect">
            <a:avLst/>
          </a:prstGeom>
        </p:spPr>
        <p:txBody>
          <a:bodyPr vert="horz" rtlCol="0" anchor="ctr">
            <a:normAutofit/>
          </a:bodyPr>
          <a:lstStyle/>
          <a:p>
            <a:r>
              <a:rPr lang="tr-TR"/>
              <a:t>Asıl başlık stili için tıklatın</a:t>
            </a: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cover dir="d"/>
  </p:transition>
  <p:txStyles>
    <p:titleStyle>
      <a:lvl1pPr algn="l" rtl="0" eaLnBrk="1" latinLnBrk="0" hangingPunct="1">
        <a:spcBef>
          <a:spcPct val="0"/>
        </a:spcBef>
        <a:buNone/>
        <a:defRPr kumimoji="0" lang="en-US" sz="4000" b="0" i="0" u="none" strike="noStrike" kern="1200" cap="none" spc="0" normalizeH="0" baseline="0" noProof="0" smtClean="0">
          <a:ln>
            <a:noFill/>
          </a:ln>
          <a:solidFill>
            <a:schemeClr val="tx1"/>
          </a:solidFill>
          <a:effectLst>
            <a:outerShdw blurRad="50800" dist="50800" dir="2700000" algn="tl" rotWithShape="0">
              <a:srgbClr val="000000">
                <a:alpha val="43137"/>
              </a:srgbClr>
            </a:outerShdw>
          </a:effectLst>
          <a:uLnTx/>
          <a:uFillTx/>
          <a:latin typeface="+mj-lt"/>
          <a:ea typeface="+mj-ea"/>
          <a:cs typeface="+mj-cs"/>
        </a:defRPr>
      </a:lvl1pPr>
    </p:titleStyle>
    <p:bodyStyle>
      <a:lvl1pPr marL="342900" indent="-342900" algn="l" rtl="0" eaLnBrk="1" latinLnBrk="0" hangingPunct="1">
        <a:spcBef>
          <a:spcPct val="20000"/>
        </a:spcBef>
        <a:spcAft>
          <a:spcPts val="400"/>
        </a:spcAft>
        <a:buFont typeface="Arial"/>
        <a:buChar char="•"/>
        <a:defRPr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1" latinLnBrk="0" hangingPunct="1">
        <a:spcBef>
          <a:spcPct val="20000"/>
        </a:spcBef>
        <a:buFont typeface="Arial"/>
        <a:buChar char="–"/>
        <a:defRPr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1" latinLnBrk="0" hangingPunct="1">
        <a:spcBef>
          <a:spcPct val="20000"/>
        </a:spcBef>
        <a:buFont typeface="Arial"/>
        <a:buChar char="•"/>
        <a:defRPr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1" latinLnBrk="0" hangingPunct="1">
        <a:spcBef>
          <a:spcPct val="20000"/>
        </a:spcBef>
        <a:buFont typeface="Arial"/>
        <a:buChar char="–"/>
        <a:defRPr sz="1800"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1" latinLnBrk="0" hangingPunct="1">
        <a:spcBef>
          <a:spcPct val="20000"/>
        </a:spcBef>
        <a:buFont typeface="Arial"/>
        <a:buChar char="»"/>
        <a:defRPr sz="1800"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customXml" Target="../ink/ink2.xml"/><Relationship Id="rId12"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27.png"/><Relationship Id="rId4" Type="http://schemas.openxmlformats.org/officeDocument/2006/relationships/image" Target="../media/image24.png"/><Relationship Id="rId9" Type="http://schemas.openxmlformats.org/officeDocument/2006/relationships/customXml" Target="../ink/ink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customXml" Target="../ink/ink6.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customXml" Target="../ink/ink11.xml"/><Relationship Id="rId18" Type="http://schemas.openxmlformats.org/officeDocument/2006/relationships/image" Target="../media/image39.png"/><Relationship Id="rId3" Type="http://schemas.openxmlformats.org/officeDocument/2006/relationships/image" Target="../media/image31.png"/><Relationship Id="rId7" Type="http://schemas.openxmlformats.org/officeDocument/2006/relationships/customXml" Target="../ink/ink8.xml"/><Relationship Id="rId12" Type="http://schemas.openxmlformats.org/officeDocument/2006/relationships/image" Target="../media/image36.png"/><Relationship Id="rId17" Type="http://schemas.openxmlformats.org/officeDocument/2006/relationships/customXml" Target="../ink/ink13.xml"/><Relationship Id="rId2" Type="http://schemas.openxmlformats.org/officeDocument/2006/relationships/notesSlide" Target="../notesSlides/notesSlide18.xml"/><Relationship Id="rId16" Type="http://schemas.openxmlformats.org/officeDocument/2006/relationships/image" Target="../media/image38.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customXml" Target="../ink/ink10.xml"/><Relationship Id="rId5" Type="http://schemas.openxmlformats.org/officeDocument/2006/relationships/customXml" Target="../ink/ink7.xml"/><Relationship Id="rId15" Type="http://schemas.openxmlformats.org/officeDocument/2006/relationships/customXml" Target="../ink/ink12.xml"/><Relationship Id="rId10" Type="http://schemas.openxmlformats.org/officeDocument/2006/relationships/image" Target="../media/image35.png"/><Relationship Id="rId19" Type="http://schemas.openxmlformats.org/officeDocument/2006/relationships/customXml" Target="../ink/ink14.xml"/><Relationship Id="rId4" Type="http://schemas.openxmlformats.org/officeDocument/2006/relationships/image" Target="../media/image32.png"/><Relationship Id="rId9" Type="http://schemas.openxmlformats.org/officeDocument/2006/relationships/customXml" Target="../ink/ink9.xml"/><Relationship Id="rId1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customXml" Target="../ink/ink15.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customXml" Target="../ink/ink16.xml"/><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8" Type="http://schemas.openxmlformats.org/officeDocument/2006/relationships/customXml" Target="../ink/ink18.xml"/><Relationship Id="rId13" Type="http://schemas.openxmlformats.org/officeDocument/2006/relationships/image" Target="../media/image56.png"/><Relationship Id="rId3" Type="http://schemas.openxmlformats.org/officeDocument/2006/relationships/image" Target="../media/image50.png"/><Relationship Id="rId7" Type="http://schemas.openxmlformats.org/officeDocument/2006/relationships/image" Target="../media/image53.png"/><Relationship Id="rId12" Type="http://schemas.openxmlformats.org/officeDocument/2006/relationships/customXml" Target="../ink/ink20.xml"/><Relationship Id="rId17" Type="http://schemas.openxmlformats.org/officeDocument/2006/relationships/image" Target="../media/image58.png"/><Relationship Id="rId2" Type="http://schemas.openxmlformats.org/officeDocument/2006/relationships/notesSlide" Target="../notesSlides/notesSlide22.xml"/><Relationship Id="rId16" Type="http://schemas.openxmlformats.org/officeDocument/2006/relationships/customXml" Target="../ink/ink22.xml"/><Relationship Id="rId1" Type="http://schemas.openxmlformats.org/officeDocument/2006/relationships/slideLayout" Target="../slideLayouts/slideLayout2.xml"/><Relationship Id="rId6" Type="http://schemas.openxmlformats.org/officeDocument/2006/relationships/customXml" Target="../ink/ink17.xml"/><Relationship Id="rId11" Type="http://schemas.openxmlformats.org/officeDocument/2006/relationships/image" Target="../media/image55.png"/><Relationship Id="rId5" Type="http://schemas.openxmlformats.org/officeDocument/2006/relationships/image" Target="../media/image52.png"/><Relationship Id="rId15" Type="http://schemas.openxmlformats.org/officeDocument/2006/relationships/image" Target="../media/image57.png"/><Relationship Id="rId10" Type="http://schemas.openxmlformats.org/officeDocument/2006/relationships/customXml" Target="../ink/ink19.xml"/><Relationship Id="rId4" Type="http://schemas.openxmlformats.org/officeDocument/2006/relationships/image" Target="../media/image51.png"/><Relationship Id="rId9" Type="http://schemas.openxmlformats.org/officeDocument/2006/relationships/image" Target="../media/image54.png"/><Relationship Id="rId14" Type="http://schemas.openxmlformats.org/officeDocument/2006/relationships/customXml" Target="../ink/ink21.xml"/></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customXml" Target="../ink/ink23.xml"/></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customXml" Target="../ink/ink24.xml"/><Relationship Id="rId4" Type="http://schemas.openxmlformats.org/officeDocument/2006/relationships/image" Target="../media/image62.png"/></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customXml" Target="../ink/ink25.xml"/><Relationship Id="rId5" Type="http://schemas.openxmlformats.org/officeDocument/2006/relationships/image" Target="../media/image66.png"/><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69.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subTitle" idx="1"/>
          </p:nvPr>
        </p:nvSpPr>
        <p:spPr>
          <a:xfrm>
            <a:off x="571472" y="1071546"/>
            <a:ext cx="6400800" cy="895344"/>
          </a:xfrm>
        </p:spPr>
        <p:txBody>
          <a:bodyPr>
            <a:normAutofit/>
          </a:bodyPr>
          <a:lstStyle/>
          <a:p>
            <a:pPr algn="l"/>
            <a:r>
              <a:rPr lang="tr-TR" sz="4800" kern="1200" noProof="0" dirty="0">
                <a:solidFill>
                  <a:schemeClr val="tx1"/>
                </a:solidFill>
                <a:effectLst>
                  <a:outerShdw blurRad="38100" dist="38100" dir="2700000" algn="tl">
                    <a:srgbClr val="000000">
                      <a:alpha val="43137"/>
                    </a:srgbClr>
                  </a:outerShdw>
                </a:effectLst>
                <a:latin typeface="Brush Script MT" pitchFamily="66" charset="0"/>
              </a:rPr>
              <a:t>Sayısal  Analiz</a:t>
            </a:r>
            <a:endParaRPr lang="tr-TR" sz="4800" noProof="0" dirty="0">
              <a:solidFill>
                <a:schemeClr val="tx1"/>
              </a:solidFill>
              <a:effectLst>
                <a:outerShdw blurRad="38100" dist="38100" dir="2700000" algn="tl">
                  <a:srgbClr val="000000">
                    <a:alpha val="43137"/>
                  </a:srgbClr>
                </a:outerShdw>
              </a:effectLst>
              <a:latin typeface="Brush Script MT" pitchFamily="66" charset="0"/>
            </a:endParaRPr>
          </a:p>
        </p:txBody>
      </p:sp>
      <p:sp>
        <p:nvSpPr>
          <p:cNvPr id="4" name="Rectangle 9"/>
          <p:cNvSpPr txBox="1">
            <a:spLocks/>
          </p:cNvSpPr>
          <p:nvPr/>
        </p:nvSpPr>
        <p:spPr>
          <a:xfrm>
            <a:off x="5000628" y="4000504"/>
            <a:ext cx="3857652" cy="1285884"/>
          </a:xfrm>
          <a:prstGeom prst="rect">
            <a:avLst/>
          </a:prstGeom>
        </p:spPr>
        <p:txBody>
          <a:bodyPr vert="horz" rtlCol="0" anchor="t">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tr-TR" sz="240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7" name="Rectangle 3"/>
          <p:cNvSpPr txBox="1">
            <a:spLocks noChangeArrowheads="1"/>
          </p:cNvSpPr>
          <p:nvPr/>
        </p:nvSpPr>
        <p:spPr>
          <a:xfrm>
            <a:off x="500034" y="3929066"/>
            <a:ext cx="6996106" cy="72388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3200" dirty="0">
                <a:effectLst>
                  <a:outerShdw blurRad="38100" dist="38100" dir="2700000" algn="tl">
                    <a:srgbClr val="000000">
                      <a:alpha val="43137"/>
                    </a:srgbClr>
                  </a:outerShdw>
                </a:effectLst>
                <a:latin typeface="Brush Script MT" pitchFamily="66" charset="0"/>
              </a:rPr>
              <a:t>Sayısal Türev</a:t>
            </a:r>
          </a:p>
        </p:txBody>
      </p:sp>
      <p:sp>
        <p:nvSpPr>
          <p:cNvPr id="12" name="11 Dikdörtgen"/>
          <p:cNvSpPr/>
          <p:nvPr/>
        </p:nvSpPr>
        <p:spPr>
          <a:xfrm>
            <a:off x="8316416" y="5805264"/>
            <a:ext cx="642942" cy="5715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fld id="{746A2B58-CB74-4868-AC44-FE5BF7266D3C}" type="slidenum">
              <a:rPr lang="tr-TR" sz="1200" smtClean="0">
                <a:solidFill>
                  <a:schemeClr val="bg1"/>
                </a:solidFill>
              </a:rPr>
              <a:pPr algn="ctr"/>
              <a:t>1</a:t>
            </a:fld>
            <a:r>
              <a:rPr lang="tr-TR" sz="1200" dirty="0">
                <a:solidFill>
                  <a:schemeClr val="bg1"/>
                </a:solidFill>
              </a:rPr>
              <a:t> / 25</a:t>
            </a:r>
          </a:p>
        </p:txBody>
      </p:sp>
      <p:sp>
        <p:nvSpPr>
          <p:cNvPr id="6" name="8 Dikdörtgen"/>
          <p:cNvSpPr/>
          <p:nvPr/>
        </p:nvSpPr>
        <p:spPr>
          <a:xfrm>
            <a:off x="-108520" y="5899714"/>
            <a:ext cx="2051720" cy="477054"/>
          </a:xfrm>
          <a:prstGeom prst="rect">
            <a:avLst/>
          </a:prstGeom>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endParaRPr lang="tr-TR" sz="1100" dirty="0">
              <a:solidFill>
                <a:schemeClr val="bg1"/>
              </a:solidFill>
              <a:latin typeface="Arial" pitchFamily="34" charset="0"/>
              <a:cs typeface="Arial" pitchFamily="34" charset="0"/>
            </a:endParaRPr>
          </a:p>
          <a:p>
            <a:pPr algn="ctr"/>
            <a:r>
              <a:rPr lang="tr-TR" sz="1400" dirty="0">
                <a:solidFill>
                  <a:schemeClr val="bg1"/>
                </a:solidFill>
                <a:latin typeface="Brush Script MT" pitchFamily="66" charset="0"/>
              </a:rPr>
              <a:t>Dr.Yüksel YURTAY</a:t>
            </a:r>
          </a:p>
        </p:txBody>
      </p:sp>
    </p:spTree>
  </p:cSld>
  <p:clrMapOvr>
    <a:masterClrMapping/>
  </p:clrMapOvr>
  <p:transition>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214282" y="1428736"/>
            <a:ext cx="8929718" cy="5429264"/>
          </a:xfrm>
        </p:spPr>
        <p:txBody>
          <a:bodyPr>
            <a:normAutofit/>
          </a:bodyPr>
          <a:lstStyle/>
          <a:p>
            <a:pPr algn="just">
              <a:buNone/>
            </a:pPr>
            <a:endParaRPr lang="tr-TR" sz="1600" dirty="0">
              <a:solidFill>
                <a:schemeClr val="bg1"/>
              </a:solidFill>
              <a:effectLst/>
            </a:endParaRPr>
          </a:p>
          <a:p>
            <a:pPr indent="-252413" algn="just">
              <a:buNone/>
            </a:pPr>
            <a:endParaRPr lang="tr-TR" sz="1600" dirty="0">
              <a:solidFill>
                <a:schemeClr val="bg1"/>
              </a:solidFill>
              <a:effectLst/>
            </a:endParaRP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10</a:t>
            </a:fld>
            <a:r>
              <a:rPr lang="tr-TR" sz="1200">
                <a:solidFill>
                  <a:schemeClr val="bg1"/>
                </a:solidFill>
              </a:rPr>
              <a:t>. Sayfa</a:t>
            </a: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a:t>Merkezi farklarla sayısal türev</a:t>
            </a:r>
            <a:endParaRPr lang="tr-TR" sz="1600"/>
          </a:p>
        </p:txBody>
      </p:sp>
      <p:sp>
        <p:nvSpPr>
          <p:cNvPr id="13" name="12 Metin kutusu"/>
          <p:cNvSpPr txBox="1"/>
          <p:nvPr/>
        </p:nvSpPr>
        <p:spPr>
          <a:xfrm>
            <a:off x="285720" y="1857364"/>
            <a:ext cx="8858280" cy="5078313"/>
          </a:xfrm>
          <a:prstGeom prst="rect">
            <a:avLst/>
          </a:prstGeom>
          <a:noFill/>
        </p:spPr>
        <p:txBody>
          <a:bodyPr wrap="square" rtlCol="0">
            <a:spAutoFit/>
          </a:bodyPr>
          <a:lstStyle/>
          <a:p>
            <a:r>
              <a:rPr lang="tr-TR" dirty="0">
                <a:solidFill>
                  <a:schemeClr val="bg1"/>
                </a:solidFill>
              </a:rPr>
              <a:t>İkinci Mertebe türevin ileri farklarla hesaplanmasında,</a:t>
            </a:r>
          </a:p>
          <a:p>
            <a:endParaRPr lang="tr-TR" dirty="0">
              <a:solidFill>
                <a:schemeClr val="bg1"/>
              </a:solidFill>
            </a:endParaRPr>
          </a:p>
          <a:p>
            <a:endParaRPr lang="tr-TR" dirty="0">
              <a:solidFill>
                <a:schemeClr val="bg1"/>
              </a:solidFill>
            </a:endParaRPr>
          </a:p>
          <a:p>
            <a:endParaRPr lang="tr-TR" dirty="0">
              <a:solidFill>
                <a:schemeClr val="bg1"/>
              </a:solidFill>
            </a:endParaRPr>
          </a:p>
          <a:p>
            <a:endParaRPr lang="tr-TR" dirty="0">
              <a:solidFill>
                <a:schemeClr val="bg1"/>
              </a:solidFill>
            </a:endParaRPr>
          </a:p>
          <a:p>
            <a:endParaRPr lang="tr-TR" dirty="0">
              <a:solidFill>
                <a:schemeClr val="bg1"/>
              </a:solidFill>
            </a:endParaRPr>
          </a:p>
          <a:p>
            <a:r>
              <a:rPr lang="tr-TR" dirty="0">
                <a:solidFill>
                  <a:schemeClr val="bg1"/>
                </a:solidFill>
              </a:rPr>
              <a:t>ve  ikinci mertebe türevin Merkezi fark ile hesaplanmasında,</a:t>
            </a:r>
          </a:p>
          <a:p>
            <a:endParaRPr lang="tr-TR" dirty="0">
              <a:solidFill>
                <a:schemeClr val="bg1"/>
              </a:solidFill>
            </a:endParaRPr>
          </a:p>
          <a:p>
            <a:endParaRPr lang="tr-TR" dirty="0">
              <a:solidFill>
                <a:schemeClr val="bg1"/>
              </a:solidFill>
            </a:endParaRPr>
          </a:p>
          <a:p>
            <a:endParaRPr lang="tr-TR" dirty="0">
              <a:solidFill>
                <a:schemeClr val="bg1"/>
              </a:solidFill>
            </a:endParaRPr>
          </a:p>
          <a:p>
            <a:endParaRPr lang="tr-TR" dirty="0">
              <a:solidFill>
                <a:schemeClr val="bg1"/>
              </a:solidFill>
            </a:endParaRPr>
          </a:p>
          <a:p>
            <a:endParaRPr lang="tr-TR" dirty="0">
              <a:solidFill>
                <a:schemeClr val="bg1"/>
              </a:solidFill>
            </a:endParaRPr>
          </a:p>
          <a:p>
            <a:endParaRPr lang="tr-TR" dirty="0">
              <a:solidFill>
                <a:schemeClr val="bg1"/>
              </a:solidFill>
            </a:endParaRPr>
          </a:p>
          <a:p>
            <a:r>
              <a:rPr lang="tr-TR" dirty="0">
                <a:solidFill>
                  <a:schemeClr val="bg1"/>
                </a:solidFill>
              </a:rPr>
              <a:t>Üçüncü mertebeden sayısal türevlerin hesaplanmasında ikinci mertebe türev eşitlikleri kullanılarak elde edilir.</a:t>
            </a:r>
          </a:p>
          <a:p>
            <a:endParaRPr lang="tr-TR" dirty="0">
              <a:solidFill>
                <a:schemeClr val="bg1"/>
              </a:solidFill>
            </a:endParaRPr>
          </a:p>
          <a:p>
            <a:endParaRPr lang="tr-TR" dirty="0">
              <a:solidFill>
                <a:schemeClr val="bg1"/>
              </a:solidFill>
            </a:endParaRPr>
          </a:p>
          <a:p>
            <a:endParaRPr lang="tr-TR" dirty="0">
              <a:solidFill>
                <a:schemeClr val="bg1"/>
              </a:solidFill>
            </a:endParaRPr>
          </a:p>
        </p:txBody>
      </p:sp>
      <p:pic>
        <p:nvPicPr>
          <p:cNvPr id="15" name="14 Resim"/>
          <p:cNvPicPr/>
          <p:nvPr/>
        </p:nvPicPr>
        <p:blipFill>
          <a:blip r:embed="rId3" cstate="print"/>
          <a:srcRect/>
          <a:stretch>
            <a:fillRect/>
          </a:stretch>
        </p:blipFill>
        <p:spPr bwMode="auto">
          <a:xfrm>
            <a:off x="539552" y="2420888"/>
            <a:ext cx="8072494" cy="1000132"/>
          </a:xfrm>
          <a:prstGeom prst="rect">
            <a:avLst/>
          </a:prstGeom>
          <a:noFill/>
          <a:ln w="9525">
            <a:noFill/>
            <a:miter lim="800000"/>
            <a:headEnd/>
            <a:tailEnd/>
          </a:ln>
        </p:spPr>
      </p:pic>
      <p:pic>
        <p:nvPicPr>
          <p:cNvPr id="16" name="15 Resim"/>
          <p:cNvPicPr/>
          <p:nvPr/>
        </p:nvPicPr>
        <p:blipFill>
          <a:blip r:embed="rId4" cstate="print"/>
          <a:srcRect/>
          <a:stretch>
            <a:fillRect/>
          </a:stretch>
        </p:blipFill>
        <p:spPr bwMode="auto">
          <a:xfrm>
            <a:off x="251520" y="4293096"/>
            <a:ext cx="8001056" cy="1071570"/>
          </a:xfrm>
          <a:prstGeom prst="rect">
            <a:avLst/>
          </a:prstGeom>
          <a:noFill/>
          <a:ln w="9525">
            <a:noFill/>
            <a:miter lim="800000"/>
            <a:headEnd/>
            <a:tailEnd/>
          </a:ln>
        </p:spPr>
      </p:pic>
      <p:sp>
        <p:nvSpPr>
          <p:cNvPr id="10" name="9 Yuvarlatılmış Dikdörtgen"/>
          <p:cNvSpPr/>
          <p:nvPr/>
        </p:nvSpPr>
        <p:spPr>
          <a:xfrm>
            <a:off x="7452320" y="2420888"/>
            <a:ext cx="1368152" cy="1152128"/>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11 Yuvarlatılmış Dikdörtgen"/>
          <p:cNvSpPr/>
          <p:nvPr/>
        </p:nvSpPr>
        <p:spPr>
          <a:xfrm>
            <a:off x="6557200" y="4221088"/>
            <a:ext cx="1584176" cy="1152128"/>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endParaRPr lang="tr-TR"/>
          </a:p>
        </p:txBody>
      </p:sp>
      <p:sp>
        <p:nvSpPr>
          <p:cNvPr id="3" name="Başlık 2"/>
          <p:cNvSpPr>
            <a:spLocks noGrp="1"/>
          </p:cNvSpPr>
          <p:nvPr>
            <p:ph type="title"/>
          </p:nvPr>
        </p:nvSpPr>
        <p:spPr>
          <a:xfrm>
            <a:off x="-3654" y="0"/>
            <a:ext cx="9147654" cy="612304"/>
          </a:xfrm>
        </p:spPr>
        <p:txBody>
          <a:bodyPr>
            <a:normAutofit/>
          </a:bodyPr>
          <a:lstStyle/>
          <a:p>
            <a:r>
              <a:rPr lang="tr-TR" sz="2400" dirty="0"/>
              <a:t>Merkezi Farklar ile sayısal türevler</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8519"/>
            <a:ext cx="9144000" cy="629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1597415"/>
      </p:ext>
    </p:extLst>
  </p:cSld>
  <p:clrMapOvr>
    <a:masterClrMapping/>
  </p:clrMapOvr>
  <p:transition>
    <p:cover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12</a:t>
            </a:fld>
            <a:r>
              <a:rPr lang="tr-TR" sz="1200">
                <a:solidFill>
                  <a:schemeClr val="bg1"/>
                </a:solidFill>
              </a:rPr>
              <a:t>. Sayfa</a:t>
            </a: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a:t>Sayısal Türev</a:t>
            </a:r>
            <a:endParaRPr lang="tr-TR" sz="16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pic>
        <p:nvPicPr>
          <p:cNvPr id="2049" name="Picture 1"/>
          <p:cNvPicPr>
            <a:picLocks noGrp="1" noChangeAspect="1" noChangeArrowheads="1"/>
          </p:cNvPicPr>
          <p:nvPr>
            <p:ph idx="1"/>
          </p:nvPr>
        </p:nvPicPr>
        <p:blipFill>
          <a:blip r:embed="rId3" cstate="print"/>
          <a:srcRect/>
          <a:stretch>
            <a:fillRect/>
          </a:stretch>
        </p:blipFill>
        <p:spPr bwMode="auto">
          <a:xfrm>
            <a:off x="395536" y="1542021"/>
            <a:ext cx="8119068" cy="5315979"/>
          </a:xfrm>
          <a:prstGeom prst="rect">
            <a:avLst/>
          </a:prstGeom>
          <a:noFill/>
          <a:ln w="9525">
            <a:noFill/>
            <a:miter lim="800000"/>
            <a:headEnd/>
            <a:tailEnd/>
          </a:ln>
        </p:spPr>
      </p:pic>
    </p:spTree>
  </p:cSld>
  <p:clrMapOvr>
    <a:masterClrMapping/>
  </p:clrMapOvr>
  <p:transition>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13</a:t>
            </a:fld>
            <a:r>
              <a:rPr lang="tr-TR" sz="1200">
                <a:solidFill>
                  <a:schemeClr val="bg1"/>
                </a:solidFill>
              </a:rPr>
              <a:t>. Sayfa</a:t>
            </a: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a:t>Sayısal Türev</a:t>
            </a:r>
            <a:endParaRPr lang="tr-TR" sz="16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pic>
        <p:nvPicPr>
          <p:cNvPr id="33794" name="Picture 2"/>
          <p:cNvPicPr>
            <a:picLocks noChangeAspect="1" noChangeArrowheads="1"/>
          </p:cNvPicPr>
          <p:nvPr/>
        </p:nvPicPr>
        <p:blipFill>
          <a:blip r:embed="rId3" cstate="print"/>
          <a:srcRect/>
          <a:stretch>
            <a:fillRect/>
          </a:stretch>
        </p:blipFill>
        <p:spPr bwMode="auto">
          <a:xfrm>
            <a:off x="344785" y="1500175"/>
            <a:ext cx="5667375" cy="1712802"/>
          </a:xfrm>
          <a:prstGeom prst="rect">
            <a:avLst/>
          </a:prstGeom>
          <a:noFill/>
          <a:ln w="9525">
            <a:noFill/>
            <a:miter lim="800000"/>
            <a:headEnd/>
            <a:tailEnd/>
          </a:ln>
        </p:spPr>
      </p:pic>
      <p:pic>
        <p:nvPicPr>
          <p:cNvPr id="33795" name="Picture 3"/>
          <p:cNvPicPr>
            <a:picLocks noChangeAspect="1" noChangeArrowheads="1"/>
          </p:cNvPicPr>
          <p:nvPr/>
        </p:nvPicPr>
        <p:blipFill>
          <a:blip r:embed="rId4" cstate="print"/>
          <a:srcRect/>
          <a:stretch>
            <a:fillRect/>
          </a:stretch>
        </p:blipFill>
        <p:spPr bwMode="auto">
          <a:xfrm>
            <a:off x="323528" y="3284984"/>
            <a:ext cx="7713663" cy="3573016"/>
          </a:xfrm>
          <a:prstGeom prst="rect">
            <a:avLst/>
          </a:prstGeom>
          <a:noFill/>
          <a:ln w="9525">
            <a:noFill/>
            <a:miter lim="800000"/>
            <a:headEnd/>
            <a:tailEnd/>
          </a:ln>
        </p:spPr>
      </p:pic>
    </p:spTree>
  </p:cSld>
  <p:clrMapOvr>
    <a:masterClrMapping/>
  </p:clrMapOvr>
  <p:transition>
    <p:cover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14</a:t>
            </a:fld>
            <a:r>
              <a:rPr lang="tr-TR" sz="1200">
                <a:solidFill>
                  <a:schemeClr val="bg1"/>
                </a:solidFill>
              </a:rPr>
              <a:t>. Sayfa</a:t>
            </a: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a:t>Sayısal Türev</a:t>
            </a:r>
            <a:endParaRPr lang="tr-TR" sz="16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683568" y="2060848"/>
            <a:ext cx="8260804" cy="4032448"/>
          </a:xfrm>
          <a:prstGeom prst="rect">
            <a:avLst/>
          </a:prstGeom>
          <a:noFill/>
          <a:ln w="9525">
            <a:noFill/>
            <a:miter lim="800000"/>
            <a:headEnd/>
            <a:tailEnd/>
          </a:ln>
        </p:spPr>
      </p:pic>
      <p:sp>
        <p:nvSpPr>
          <p:cNvPr id="8" name="Dikdörtgen 7"/>
          <p:cNvSpPr/>
          <p:nvPr/>
        </p:nvSpPr>
        <p:spPr>
          <a:xfrm>
            <a:off x="827584" y="5157192"/>
            <a:ext cx="7954440" cy="1080120"/>
          </a:xfrm>
          <a:prstGeom prst="rect">
            <a:avLst/>
          </a:prstGeom>
          <a:noFill/>
          <a:ln>
            <a:solidFill>
              <a:srgbClr val="FF0000">
                <a:alpha val="82000"/>
              </a:srgbClr>
            </a:solidFill>
          </a:ln>
          <a:effectLst>
            <a:outerShdw blurRad="50800" dist="50800" dir="5400000" algn="ctr" rotWithShape="0">
              <a:schemeClr val="tx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15</a:t>
            </a:fld>
            <a:r>
              <a:rPr lang="tr-TR" sz="1200">
                <a:solidFill>
                  <a:schemeClr val="bg1"/>
                </a:solidFill>
              </a:rPr>
              <a:t>. Sayfa</a:t>
            </a: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a:t>Sayısal Türev</a:t>
            </a:r>
            <a:endParaRPr lang="tr-TR" sz="16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pic>
        <p:nvPicPr>
          <p:cNvPr id="1026" name="Picture 2"/>
          <p:cNvPicPr>
            <a:picLocks noChangeAspect="1" noChangeArrowheads="1"/>
          </p:cNvPicPr>
          <p:nvPr/>
        </p:nvPicPr>
        <p:blipFill rotWithShape="1">
          <a:blip r:embed="rId3" cstate="print"/>
          <a:srcRect r="84255" b="85862"/>
          <a:stretch/>
        </p:blipFill>
        <p:spPr bwMode="auto">
          <a:xfrm>
            <a:off x="168949" y="1510516"/>
            <a:ext cx="1045167" cy="458108"/>
          </a:xfrm>
          <a:prstGeom prst="rect">
            <a:avLst/>
          </a:prstGeom>
          <a:noFill/>
          <a:ln w="9525">
            <a:noFill/>
            <a:miter lim="800000"/>
            <a:headEnd/>
            <a:tailEnd/>
          </a:ln>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9" y="2041991"/>
            <a:ext cx="8669474" cy="441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Dikdörtgen 9"/>
          <p:cNvSpPr/>
          <p:nvPr/>
        </p:nvSpPr>
        <p:spPr>
          <a:xfrm>
            <a:off x="4499992" y="2852936"/>
            <a:ext cx="3563888" cy="720080"/>
          </a:xfrm>
          <a:prstGeom prst="rect">
            <a:avLst/>
          </a:prstGeom>
          <a:noFill/>
          <a:ln>
            <a:solidFill>
              <a:srgbClr val="FF0000">
                <a:alpha val="82000"/>
              </a:srgbClr>
            </a:solidFill>
          </a:ln>
          <a:effectLst>
            <a:outerShdw blurRad="50800" dist="50800" dir="5400000" algn="ctr" rotWithShape="0">
              <a:schemeClr val="tx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6948262" y="4005064"/>
            <a:ext cx="2040893" cy="720080"/>
          </a:xfrm>
          <a:prstGeom prst="rect">
            <a:avLst/>
          </a:prstGeom>
          <a:noFill/>
          <a:ln>
            <a:solidFill>
              <a:srgbClr val="FF0000">
                <a:alpha val="82000"/>
              </a:srgbClr>
            </a:solidFill>
          </a:ln>
          <a:effectLst>
            <a:outerShdw blurRad="50800" dist="50800" dir="5400000" algn="ctr" rotWithShape="0">
              <a:schemeClr val="tx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Dikdörtgen 14"/>
          <p:cNvSpPr/>
          <p:nvPr/>
        </p:nvSpPr>
        <p:spPr>
          <a:xfrm>
            <a:off x="4067944" y="5949280"/>
            <a:ext cx="2016224" cy="720080"/>
          </a:xfrm>
          <a:prstGeom prst="rect">
            <a:avLst/>
          </a:prstGeom>
          <a:noFill/>
          <a:ln>
            <a:solidFill>
              <a:srgbClr val="FF0000">
                <a:alpha val="82000"/>
              </a:srgbClr>
            </a:solidFill>
          </a:ln>
          <a:effectLst>
            <a:outerShdw blurRad="50800" dist="50800" dir="5400000" algn="ctr" rotWithShape="0">
              <a:schemeClr val="tx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924464140"/>
      </p:ext>
    </p:extLst>
  </p:cSld>
  <p:clrMapOvr>
    <a:masterClrMapping/>
  </p:clrMapOvr>
  <p:transition>
    <p:cover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16</a:t>
            </a:fld>
            <a:r>
              <a:rPr lang="tr-TR" sz="1200">
                <a:solidFill>
                  <a:schemeClr val="bg1"/>
                </a:solidFill>
              </a:rPr>
              <a:t>. Sayfa</a:t>
            </a: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dirty="0"/>
              <a:t>Matlab </a:t>
            </a:r>
            <a:endParaRPr lang="tr-TR" sz="1600" dirty="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7 Metin kutusu"/>
          <p:cNvSpPr txBox="1"/>
          <p:nvPr/>
        </p:nvSpPr>
        <p:spPr>
          <a:xfrm>
            <a:off x="251520" y="1484784"/>
            <a:ext cx="7848872" cy="338554"/>
          </a:xfrm>
          <a:prstGeom prst="rect">
            <a:avLst/>
          </a:prstGeom>
          <a:noFill/>
        </p:spPr>
        <p:txBody>
          <a:bodyPr wrap="square" rtlCol="0">
            <a:spAutoFit/>
          </a:bodyPr>
          <a:lstStyle/>
          <a:p>
            <a:r>
              <a:rPr lang="tr-TR" sz="1600" dirty="0">
                <a:solidFill>
                  <a:schemeClr val="bg1"/>
                </a:solidFill>
              </a:rPr>
              <a:t>y(x)=x</a:t>
            </a:r>
            <a:r>
              <a:rPr lang="tr-TR" sz="1600" baseline="30000" dirty="0">
                <a:solidFill>
                  <a:schemeClr val="bg1"/>
                </a:solidFill>
              </a:rPr>
              <a:t>2         </a:t>
            </a:r>
            <a:r>
              <a:rPr lang="tr-TR" sz="1600" dirty="0">
                <a:solidFill>
                  <a:schemeClr val="bg1"/>
                </a:solidFill>
              </a:rPr>
              <a:t>fonksiyonunun  x=3  noktasındaki türevini hesaplayınız</a:t>
            </a:r>
          </a:p>
        </p:txBody>
      </p:sp>
      <p:sp>
        <p:nvSpPr>
          <p:cNvPr id="9" name="8 Dikdörtgen"/>
          <p:cNvSpPr/>
          <p:nvPr/>
        </p:nvSpPr>
        <p:spPr>
          <a:xfrm>
            <a:off x="683568" y="2060848"/>
            <a:ext cx="6624736" cy="4524315"/>
          </a:xfrm>
          <a:prstGeom prst="rect">
            <a:avLst/>
          </a:prstGeom>
        </p:spPr>
        <p:txBody>
          <a:bodyPr wrap="square">
            <a:spAutoFit/>
          </a:bodyPr>
          <a:lstStyle/>
          <a:p>
            <a:r>
              <a:rPr lang="pt-BR" sz="1600" dirty="0">
                <a:solidFill>
                  <a:schemeClr val="accent1">
                    <a:lumMod val="75000"/>
                  </a:schemeClr>
                </a:solidFill>
              </a:rPr>
              <a:t>&gt;&gt; y=inline('x^2');</a:t>
            </a:r>
          </a:p>
          <a:p>
            <a:r>
              <a:rPr lang="pt-BR" sz="1600" dirty="0">
                <a:solidFill>
                  <a:schemeClr val="accent1">
                    <a:lumMod val="75000"/>
                  </a:schemeClr>
                </a:solidFill>
              </a:rPr>
              <a:t>&gt;&gt; a=3;x=3;</a:t>
            </a:r>
          </a:p>
          <a:p>
            <a:r>
              <a:rPr lang="pt-BR" sz="1600" dirty="0">
                <a:solidFill>
                  <a:schemeClr val="accent1">
                    <a:lumMod val="75000"/>
                  </a:schemeClr>
                </a:solidFill>
              </a:rPr>
              <a:t>&gt;&gt; h=0.5;</a:t>
            </a:r>
          </a:p>
          <a:p>
            <a:r>
              <a:rPr lang="pt-BR" sz="1600" dirty="0">
                <a:solidFill>
                  <a:schemeClr val="accent1">
                    <a:lumMod val="75000"/>
                  </a:schemeClr>
                </a:solidFill>
              </a:rPr>
              <a:t>&gt;&gt; iturev=(y(a+h)-y(a))/h;</a:t>
            </a:r>
          </a:p>
          <a:p>
            <a:r>
              <a:rPr lang="pt-BR" sz="1600" dirty="0">
                <a:solidFill>
                  <a:schemeClr val="accent1">
                    <a:lumMod val="75000"/>
                  </a:schemeClr>
                </a:solidFill>
              </a:rPr>
              <a:t>&gt;&gt; mturev=(y(a+h)-y(a-h))/(2*h);</a:t>
            </a:r>
          </a:p>
          <a:p>
            <a:r>
              <a:rPr lang="pt-BR" sz="1600" dirty="0">
                <a:solidFill>
                  <a:schemeClr val="accent1">
                    <a:lumMod val="75000"/>
                  </a:schemeClr>
                </a:solidFill>
              </a:rPr>
              <a:t>&gt;&gt; gturev=(y(a)-y(a-h))/h;</a:t>
            </a:r>
          </a:p>
          <a:p>
            <a:r>
              <a:rPr lang="pt-BR" sz="1600" dirty="0">
                <a:solidFill>
                  <a:schemeClr val="accent1">
                    <a:lumMod val="75000"/>
                  </a:schemeClr>
                </a:solidFill>
              </a:rPr>
              <a:t>&gt;&gt; aturev=inline(('2*x');</a:t>
            </a:r>
            <a:endParaRPr lang="tr-TR" sz="1600" dirty="0">
              <a:solidFill>
                <a:schemeClr val="accent1">
                  <a:lumMod val="75000"/>
                </a:schemeClr>
              </a:solidFill>
            </a:endParaRPr>
          </a:p>
          <a:p>
            <a:r>
              <a:rPr lang="tr-TR" sz="1600" dirty="0">
                <a:solidFill>
                  <a:schemeClr val="accent1">
                    <a:lumMod val="75000"/>
                  </a:schemeClr>
                </a:solidFill>
              </a:rPr>
              <a:t>&gt;&gt; disp(num2str(h))</a:t>
            </a:r>
          </a:p>
          <a:p>
            <a:r>
              <a:rPr lang="tr-TR" sz="1600" b="1" dirty="0">
                <a:solidFill>
                  <a:schemeClr val="accent1">
                    <a:lumMod val="75000"/>
                  </a:schemeClr>
                </a:solidFill>
              </a:rPr>
              <a:t>0.5</a:t>
            </a:r>
          </a:p>
          <a:p>
            <a:r>
              <a:rPr lang="tr-TR" sz="1600" dirty="0">
                <a:solidFill>
                  <a:schemeClr val="accent1">
                    <a:lumMod val="75000"/>
                  </a:schemeClr>
                </a:solidFill>
              </a:rPr>
              <a:t>&gt;&gt; disp(num2str(</a:t>
            </a:r>
            <a:r>
              <a:rPr lang="tr-TR" sz="1600" dirty="0" err="1">
                <a:solidFill>
                  <a:schemeClr val="accent1">
                    <a:lumMod val="75000"/>
                  </a:schemeClr>
                </a:solidFill>
              </a:rPr>
              <a:t>iturev</a:t>
            </a:r>
            <a:r>
              <a:rPr lang="tr-TR" sz="1600" dirty="0">
                <a:solidFill>
                  <a:schemeClr val="accent1">
                    <a:lumMod val="75000"/>
                  </a:schemeClr>
                </a:solidFill>
              </a:rPr>
              <a:t>))</a:t>
            </a:r>
          </a:p>
          <a:p>
            <a:r>
              <a:rPr lang="tr-TR" sz="1600" b="1" dirty="0">
                <a:solidFill>
                  <a:schemeClr val="accent1">
                    <a:lumMod val="75000"/>
                  </a:schemeClr>
                </a:solidFill>
              </a:rPr>
              <a:t>6.5</a:t>
            </a:r>
          </a:p>
          <a:p>
            <a:r>
              <a:rPr lang="tr-TR" sz="1600" dirty="0">
                <a:solidFill>
                  <a:schemeClr val="accent1">
                    <a:lumMod val="75000"/>
                  </a:schemeClr>
                </a:solidFill>
              </a:rPr>
              <a:t>&gt;&gt; disp(num2str(</a:t>
            </a:r>
            <a:r>
              <a:rPr lang="tr-TR" sz="1600" dirty="0" err="1">
                <a:solidFill>
                  <a:schemeClr val="accent1">
                    <a:lumMod val="75000"/>
                  </a:schemeClr>
                </a:solidFill>
              </a:rPr>
              <a:t>mturev</a:t>
            </a:r>
            <a:r>
              <a:rPr lang="tr-TR" sz="1600" dirty="0">
                <a:solidFill>
                  <a:schemeClr val="accent1">
                    <a:lumMod val="75000"/>
                  </a:schemeClr>
                </a:solidFill>
              </a:rPr>
              <a:t>))</a:t>
            </a:r>
          </a:p>
          <a:p>
            <a:r>
              <a:rPr lang="tr-TR" sz="1600" b="1" dirty="0">
                <a:solidFill>
                  <a:schemeClr val="accent1">
                    <a:lumMod val="75000"/>
                  </a:schemeClr>
                </a:solidFill>
              </a:rPr>
              <a:t>6</a:t>
            </a:r>
          </a:p>
          <a:p>
            <a:r>
              <a:rPr lang="tr-TR" sz="1600" dirty="0">
                <a:solidFill>
                  <a:schemeClr val="accent1">
                    <a:lumMod val="75000"/>
                  </a:schemeClr>
                </a:solidFill>
              </a:rPr>
              <a:t>&gt;&gt; </a:t>
            </a:r>
            <a:r>
              <a:rPr lang="tr-TR" sz="1600" dirty="0" err="1">
                <a:solidFill>
                  <a:schemeClr val="accent1">
                    <a:lumMod val="75000"/>
                  </a:schemeClr>
                </a:solidFill>
              </a:rPr>
              <a:t>disp</a:t>
            </a:r>
            <a:r>
              <a:rPr lang="tr-TR" sz="1600" dirty="0">
                <a:solidFill>
                  <a:schemeClr val="accent1">
                    <a:lumMod val="75000"/>
                  </a:schemeClr>
                </a:solidFill>
              </a:rPr>
              <a:t>(num2str(</a:t>
            </a:r>
            <a:r>
              <a:rPr lang="tr-TR" sz="1600" dirty="0" err="1">
                <a:solidFill>
                  <a:schemeClr val="accent1">
                    <a:lumMod val="75000"/>
                  </a:schemeClr>
                </a:solidFill>
              </a:rPr>
              <a:t>gturev</a:t>
            </a:r>
            <a:r>
              <a:rPr lang="tr-TR" sz="1600" dirty="0">
                <a:solidFill>
                  <a:schemeClr val="accent1">
                    <a:lumMod val="75000"/>
                  </a:schemeClr>
                </a:solidFill>
              </a:rPr>
              <a:t>))</a:t>
            </a:r>
          </a:p>
          <a:p>
            <a:r>
              <a:rPr lang="tr-TR" sz="1600" b="1" dirty="0">
                <a:solidFill>
                  <a:schemeClr val="accent1">
                    <a:lumMod val="75000"/>
                  </a:schemeClr>
                </a:solidFill>
              </a:rPr>
              <a:t>5.5</a:t>
            </a:r>
          </a:p>
          <a:p>
            <a:r>
              <a:rPr lang="tr-TR" sz="1600" dirty="0">
                <a:solidFill>
                  <a:schemeClr val="accent1">
                    <a:lumMod val="75000"/>
                  </a:schemeClr>
                </a:solidFill>
              </a:rPr>
              <a:t>&gt;&gt; </a:t>
            </a:r>
            <a:r>
              <a:rPr lang="tr-TR" sz="1600" dirty="0" err="1">
                <a:solidFill>
                  <a:schemeClr val="accent1">
                    <a:lumMod val="75000"/>
                  </a:schemeClr>
                </a:solidFill>
              </a:rPr>
              <a:t>disp</a:t>
            </a:r>
            <a:r>
              <a:rPr lang="tr-TR" sz="1600" dirty="0">
                <a:solidFill>
                  <a:schemeClr val="accent1">
                    <a:lumMod val="75000"/>
                  </a:schemeClr>
                </a:solidFill>
              </a:rPr>
              <a:t>(num2str(</a:t>
            </a:r>
            <a:r>
              <a:rPr lang="tr-TR" sz="1600" dirty="0" err="1">
                <a:solidFill>
                  <a:schemeClr val="accent1">
                    <a:lumMod val="75000"/>
                  </a:schemeClr>
                </a:solidFill>
              </a:rPr>
              <a:t>aturev</a:t>
            </a:r>
            <a:r>
              <a:rPr lang="tr-TR" sz="1600" dirty="0">
                <a:solidFill>
                  <a:schemeClr val="accent1">
                    <a:lumMod val="75000"/>
                  </a:schemeClr>
                </a:solidFill>
              </a:rPr>
              <a:t>(a)))</a:t>
            </a:r>
          </a:p>
          <a:p>
            <a:r>
              <a:rPr lang="tr-TR" sz="1600" b="1" dirty="0">
                <a:solidFill>
                  <a:schemeClr val="accent1">
                    <a:lumMod val="75000"/>
                  </a:schemeClr>
                </a:solidFill>
              </a:rPr>
              <a:t>6</a:t>
            </a:r>
          </a:p>
          <a:p>
            <a:endParaRPr lang="tr-TR" sz="1600" dirty="0">
              <a:solidFill>
                <a:schemeClr val="accent1">
                  <a:lumMod val="75000"/>
                </a:schemeClr>
              </a:solidFill>
            </a:endParaRPr>
          </a:p>
        </p:txBody>
      </p:sp>
      <p:sp>
        <p:nvSpPr>
          <p:cNvPr id="10" name="9 Yuvarlatılmış Dikdörtgen"/>
          <p:cNvSpPr/>
          <p:nvPr/>
        </p:nvSpPr>
        <p:spPr>
          <a:xfrm>
            <a:off x="395536" y="1988840"/>
            <a:ext cx="7992888" cy="4464496"/>
          </a:xfrm>
          <a:prstGeom prst="roundRect">
            <a:avLst>
              <a:gd name="adj" fmla="val 88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17</a:t>
            </a:fld>
            <a:r>
              <a:rPr lang="tr-TR" sz="1200">
                <a:solidFill>
                  <a:schemeClr val="bg1"/>
                </a:solidFill>
              </a:rPr>
              <a:t>. Sayfa</a:t>
            </a:r>
          </a:p>
        </p:txBody>
      </p:sp>
      <p:sp>
        <p:nvSpPr>
          <p:cNvPr id="14" name="Rectangle 3"/>
          <p:cNvSpPr txBox="1">
            <a:spLocks noChangeArrowheads="1"/>
          </p:cNvSpPr>
          <p:nvPr/>
        </p:nvSpPr>
        <p:spPr>
          <a:xfrm>
            <a:off x="-362612" y="1000108"/>
            <a:ext cx="5929354"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a:t>Taylor seri açılımıyla sayısal türev hesaplama</a:t>
            </a:r>
            <a:endParaRPr lang="tr-TR" sz="12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179512" y="1484784"/>
            <a:ext cx="8964488" cy="5373216"/>
          </a:xfrm>
        </p:spPr>
        <p:txBody>
          <a:bodyPr>
            <a:normAutofit fontScale="92500" lnSpcReduction="20000"/>
          </a:bodyPr>
          <a:lstStyle/>
          <a:p>
            <a:pPr>
              <a:buNone/>
            </a:pPr>
            <a:r>
              <a:rPr lang="tr-TR" sz="1600" dirty="0">
                <a:solidFill>
                  <a:schemeClr val="bg1"/>
                </a:solidFill>
                <a:effectLst/>
              </a:rPr>
              <a:t>Bir  </a:t>
            </a:r>
            <a:r>
              <a:rPr lang="tr-TR" sz="1600" b="1" dirty="0">
                <a:solidFill>
                  <a:schemeClr val="bg1"/>
                </a:solidFill>
                <a:effectLst/>
              </a:rPr>
              <a:t>f(x)</a:t>
            </a:r>
            <a:r>
              <a:rPr lang="tr-TR" sz="1600" dirty="0">
                <a:solidFill>
                  <a:schemeClr val="bg1"/>
                </a:solidFill>
                <a:effectLst/>
              </a:rPr>
              <a:t>  fonksiyonun  </a:t>
            </a:r>
            <a:r>
              <a:rPr lang="tr-TR" sz="1600" b="1" dirty="0">
                <a:solidFill>
                  <a:schemeClr val="bg1"/>
                </a:solidFill>
                <a:effectLst/>
              </a:rPr>
              <a:t>x+∆x  </a:t>
            </a:r>
            <a:r>
              <a:rPr lang="tr-TR" sz="1600" dirty="0">
                <a:solidFill>
                  <a:schemeClr val="bg1"/>
                </a:solidFill>
                <a:effectLst/>
              </a:rPr>
              <a:t>noktasındaki  değerini  yaklaşık  olarak  hesaplamak  için  Taylor  seri açılımından yararlanılır. Taylor seri açılımı:</a:t>
            </a:r>
          </a:p>
          <a:p>
            <a:pPr>
              <a:buNone/>
            </a:pPr>
            <a:endParaRPr lang="tr-TR" sz="1600" dirty="0">
              <a:solidFill>
                <a:schemeClr val="bg1"/>
              </a:solidFill>
              <a:effectLst/>
            </a:endParaRPr>
          </a:p>
          <a:p>
            <a:pPr>
              <a:buNone/>
            </a:pPr>
            <a:endParaRPr lang="tr-TR" sz="1600" dirty="0">
              <a:solidFill>
                <a:schemeClr val="bg1"/>
              </a:solidFill>
              <a:effectLst/>
            </a:endParaRPr>
          </a:p>
          <a:p>
            <a:pPr>
              <a:buNone/>
            </a:pPr>
            <a:r>
              <a:rPr lang="tr-TR" sz="1600" dirty="0">
                <a:solidFill>
                  <a:schemeClr val="bg1"/>
                </a:solidFill>
                <a:effectLst/>
              </a:rPr>
              <a:t>                                                                                                                                                        ile verilir. </a:t>
            </a:r>
          </a:p>
          <a:p>
            <a:pPr>
              <a:buNone/>
            </a:pPr>
            <a:endParaRPr lang="tr-TR" sz="1600" dirty="0">
              <a:solidFill>
                <a:schemeClr val="bg1"/>
              </a:solidFill>
              <a:effectLst/>
            </a:endParaRPr>
          </a:p>
          <a:p>
            <a:pPr>
              <a:buNone/>
            </a:pPr>
            <a:r>
              <a:rPr lang="tr-TR" sz="1600" dirty="0">
                <a:solidFill>
                  <a:schemeClr val="bg1"/>
                </a:solidFill>
                <a:effectLst/>
              </a:rPr>
              <a:t>Burada </a:t>
            </a:r>
            <a:r>
              <a:rPr lang="tr-TR" sz="1600" b="1" dirty="0">
                <a:solidFill>
                  <a:schemeClr val="bg1"/>
                </a:solidFill>
                <a:effectLst/>
              </a:rPr>
              <a:t>∆x=(x‐x</a:t>
            </a:r>
            <a:r>
              <a:rPr lang="tr-TR" sz="1600" b="1" baseline="-25000" dirty="0">
                <a:solidFill>
                  <a:schemeClr val="bg1"/>
                </a:solidFill>
                <a:effectLst/>
              </a:rPr>
              <a:t>0</a:t>
            </a:r>
            <a:r>
              <a:rPr lang="tr-TR" sz="1600" b="1" dirty="0">
                <a:solidFill>
                  <a:schemeClr val="bg1"/>
                </a:solidFill>
                <a:effectLst/>
              </a:rPr>
              <a:t>) </a:t>
            </a:r>
            <a:r>
              <a:rPr lang="tr-TR" sz="1600" dirty="0">
                <a:solidFill>
                  <a:schemeClr val="bg1"/>
                </a:solidFill>
                <a:effectLst/>
              </a:rPr>
              <a:t>farkını ve </a:t>
            </a:r>
            <a:r>
              <a:rPr lang="tr-TR" sz="1600" b="1" dirty="0">
                <a:solidFill>
                  <a:schemeClr val="bg1"/>
                </a:solidFill>
                <a:effectLst/>
              </a:rPr>
              <a:t>F’,F’’,…, </a:t>
            </a:r>
            <a:r>
              <a:rPr lang="tr-TR" sz="1600" b="1" dirty="0" err="1">
                <a:solidFill>
                  <a:schemeClr val="bg1"/>
                </a:solidFill>
                <a:effectLst/>
              </a:rPr>
              <a:t>F</a:t>
            </a:r>
            <a:r>
              <a:rPr lang="tr-TR" sz="1600" b="1" baseline="30000" dirty="0" err="1">
                <a:solidFill>
                  <a:schemeClr val="bg1"/>
                </a:solidFill>
                <a:effectLst/>
              </a:rPr>
              <a:t>n</a:t>
            </a:r>
            <a:r>
              <a:rPr lang="tr-TR" sz="1600" b="1" dirty="0">
                <a:solidFill>
                  <a:schemeClr val="bg1"/>
                </a:solidFill>
                <a:effectLst/>
              </a:rPr>
              <a:t>   </a:t>
            </a:r>
            <a:r>
              <a:rPr lang="tr-TR" sz="1600" dirty="0">
                <a:solidFill>
                  <a:schemeClr val="bg1"/>
                </a:solidFill>
                <a:effectLst/>
              </a:rPr>
              <a:t>türev mertebesini gösterir. </a:t>
            </a:r>
          </a:p>
          <a:p>
            <a:pPr>
              <a:buNone/>
            </a:pPr>
            <a:r>
              <a:rPr lang="tr-TR" sz="1600" dirty="0">
                <a:solidFill>
                  <a:schemeClr val="bg1"/>
                </a:solidFill>
                <a:effectLst>
                  <a:outerShdw blurRad="38100" dist="38100" dir="2700000" algn="tl">
                    <a:srgbClr val="000000">
                      <a:alpha val="43137"/>
                    </a:srgbClr>
                  </a:outerShdw>
                </a:effectLst>
              </a:rPr>
              <a:t>Taylor serisinde serinin kesilen noktadan sonraki hatanın mertebesi, </a:t>
            </a:r>
          </a:p>
          <a:p>
            <a:pPr>
              <a:buNone/>
            </a:pPr>
            <a:r>
              <a:rPr lang="tr-TR" sz="1600" dirty="0">
                <a:solidFill>
                  <a:schemeClr val="bg1"/>
                </a:solidFill>
                <a:effectLst>
                  <a:outerShdw blurRad="38100" dist="38100" dir="2700000" algn="tl">
                    <a:srgbClr val="000000">
                      <a:alpha val="43137"/>
                    </a:srgbClr>
                  </a:outerShdw>
                </a:effectLst>
              </a:rPr>
              <a:t>   kesilen noktadaki  </a:t>
            </a:r>
            <a:r>
              <a:rPr lang="tr-TR" sz="1600" b="1" dirty="0">
                <a:solidFill>
                  <a:schemeClr val="bg1"/>
                </a:solidFill>
                <a:effectLst>
                  <a:outerShdw blurRad="38100" dist="38100" dir="2700000" algn="tl">
                    <a:srgbClr val="000000">
                      <a:alpha val="43137"/>
                    </a:srgbClr>
                  </a:outerShdw>
                </a:effectLst>
              </a:rPr>
              <a:t>∆x</a:t>
            </a:r>
            <a:r>
              <a:rPr lang="tr-TR" sz="1600" dirty="0">
                <a:solidFill>
                  <a:schemeClr val="bg1"/>
                </a:solidFill>
                <a:effectLst>
                  <a:outerShdw blurRad="38100" dist="38100" dir="2700000" algn="tl">
                    <a:srgbClr val="000000">
                      <a:alpha val="43137"/>
                    </a:srgbClr>
                  </a:outerShdw>
                </a:effectLst>
              </a:rPr>
              <a:t>’ in mertebesine eşit olur</a:t>
            </a:r>
            <a:r>
              <a:rPr lang="tr-TR" sz="1600" dirty="0">
                <a:solidFill>
                  <a:schemeClr val="bg1"/>
                </a:solidFill>
                <a:effectLst/>
              </a:rPr>
              <a:t>. </a:t>
            </a:r>
          </a:p>
          <a:p>
            <a:pPr>
              <a:buNone/>
            </a:pPr>
            <a:endParaRPr lang="tr-TR" sz="1600" dirty="0">
              <a:solidFill>
                <a:schemeClr val="bg1"/>
              </a:solidFill>
              <a:effectLst/>
            </a:endParaRPr>
          </a:p>
          <a:p>
            <a:pPr>
              <a:buNone/>
            </a:pPr>
            <a:r>
              <a:rPr lang="tr-TR" sz="1600" dirty="0">
                <a:solidFill>
                  <a:schemeClr val="bg1"/>
                </a:solidFill>
                <a:effectLst/>
              </a:rPr>
              <a:t>Örneğin verilen Taylor serisinde üçüncü terim’ den sonraki terimler atılacak olursa, yapılan hatanın mertebesi </a:t>
            </a:r>
            <a:r>
              <a:rPr lang="tr-TR" sz="1600" b="1" dirty="0">
                <a:solidFill>
                  <a:schemeClr val="bg1"/>
                </a:solidFill>
                <a:effectLst/>
              </a:rPr>
              <a:t>3</a:t>
            </a:r>
            <a:r>
              <a:rPr lang="tr-TR" sz="1600" dirty="0">
                <a:solidFill>
                  <a:schemeClr val="bg1"/>
                </a:solidFill>
                <a:effectLst/>
              </a:rPr>
              <a:t> olacaktır. </a:t>
            </a:r>
          </a:p>
          <a:p>
            <a:pPr>
              <a:buNone/>
            </a:pPr>
            <a:endParaRPr lang="tr-TR" sz="1600" dirty="0">
              <a:solidFill>
                <a:schemeClr val="bg1"/>
              </a:solidFill>
              <a:effectLst/>
            </a:endParaRPr>
          </a:p>
          <a:p>
            <a:pPr>
              <a:buNone/>
            </a:pPr>
            <a:r>
              <a:rPr lang="tr-TR" sz="1600" dirty="0">
                <a:solidFill>
                  <a:schemeClr val="bg1"/>
                </a:solidFill>
                <a:effectLst/>
              </a:rPr>
              <a:t>Taylor serisinde ikinci terimden sonraki terimler atılacak olursa,</a:t>
            </a:r>
          </a:p>
          <a:p>
            <a:pPr marL="708025">
              <a:buNone/>
            </a:pPr>
            <a:endParaRPr lang="tr-TR" sz="1600" b="1" dirty="0">
              <a:solidFill>
                <a:schemeClr val="bg1"/>
              </a:solidFill>
              <a:effectLst/>
            </a:endParaRPr>
          </a:p>
          <a:p>
            <a:pPr marL="708025">
              <a:buNone/>
            </a:pPr>
            <a:r>
              <a:rPr lang="tr-TR" sz="1600" b="1" dirty="0">
                <a:solidFill>
                  <a:schemeClr val="bg1"/>
                </a:solidFill>
                <a:effectLst/>
              </a:rPr>
              <a:t>F(x</a:t>
            </a:r>
            <a:r>
              <a:rPr lang="tr-TR" sz="1600" b="1" baseline="-25000" dirty="0">
                <a:solidFill>
                  <a:schemeClr val="bg1"/>
                </a:solidFill>
                <a:effectLst/>
              </a:rPr>
              <a:t>0</a:t>
            </a:r>
            <a:r>
              <a:rPr lang="tr-TR" sz="1600" b="1" dirty="0">
                <a:solidFill>
                  <a:schemeClr val="bg1"/>
                </a:solidFill>
                <a:effectLst/>
              </a:rPr>
              <a:t>   + ∆x) = F(x</a:t>
            </a:r>
            <a:r>
              <a:rPr lang="tr-TR" sz="1600" b="1" baseline="-25000" dirty="0">
                <a:solidFill>
                  <a:schemeClr val="bg1"/>
                </a:solidFill>
                <a:effectLst/>
              </a:rPr>
              <a:t>0</a:t>
            </a:r>
            <a:r>
              <a:rPr lang="tr-TR" sz="1600" b="1" dirty="0">
                <a:solidFill>
                  <a:schemeClr val="bg1"/>
                </a:solidFill>
                <a:effectLst/>
              </a:rPr>
              <a:t> ) + ∆xF ' ( x</a:t>
            </a:r>
            <a:r>
              <a:rPr lang="tr-TR" sz="1600" b="1" baseline="-25000" dirty="0">
                <a:solidFill>
                  <a:schemeClr val="bg1"/>
                </a:solidFill>
                <a:effectLst/>
              </a:rPr>
              <a:t>0</a:t>
            </a:r>
            <a:r>
              <a:rPr lang="tr-TR" sz="1600" b="1" dirty="0">
                <a:solidFill>
                  <a:schemeClr val="bg1"/>
                </a:solidFill>
                <a:effectLst/>
              </a:rPr>
              <a:t> )           </a:t>
            </a:r>
            <a:r>
              <a:rPr lang="tr-TR" sz="1600" dirty="0">
                <a:solidFill>
                  <a:schemeClr val="bg1"/>
                </a:solidFill>
                <a:effectLst/>
              </a:rPr>
              <a:t>ve   bu ifadeden </a:t>
            </a:r>
            <a:r>
              <a:rPr lang="tr-TR" sz="1600" b="1" dirty="0">
                <a:solidFill>
                  <a:schemeClr val="bg1"/>
                </a:solidFill>
                <a:effectLst/>
              </a:rPr>
              <a:t>F’(x</a:t>
            </a:r>
            <a:r>
              <a:rPr lang="tr-TR" sz="1600" b="1" baseline="-25000" dirty="0">
                <a:solidFill>
                  <a:schemeClr val="bg1"/>
                </a:solidFill>
                <a:effectLst/>
              </a:rPr>
              <a:t>0</a:t>
            </a:r>
            <a:r>
              <a:rPr lang="tr-TR" sz="1600" b="1" dirty="0">
                <a:solidFill>
                  <a:schemeClr val="bg1"/>
                </a:solidFill>
                <a:effectLst/>
              </a:rPr>
              <a:t>)   </a:t>
            </a:r>
            <a:r>
              <a:rPr lang="tr-TR" sz="1600" dirty="0">
                <a:solidFill>
                  <a:schemeClr val="bg1"/>
                </a:solidFill>
                <a:effectLst/>
              </a:rPr>
              <a:t>çekilirse,</a:t>
            </a:r>
          </a:p>
          <a:p>
            <a:pPr>
              <a:buNone/>
            </a:pPr>
            <a:endParaRPr lang="tr-TR" sz="1600" dirty="0">
              <a:solidFill>
                <a:schemeClr val="bg1"/>
              </a:solidFill>
              <a:effectLst/>
            </a:endParaRPr>
          </a:p>
          <a:p>
            <a:pPr marL="708025">
              <a:buNone/>
            </a:pPr>
            <a:r>
              <a:rPr lang="tr-TR" sz="1600" b="1" dirty="0">
                <a:solidFill>
                  <a:schemeClr val="bg1"/>
                </a:solidFill>
                <a:effectLst/>
              </a:rPr>
              <a:t>F’(x</a:t>
            </a:r>
            <a:r>
              <a:rPr lang="tr-TR" sz="1600" b="1" baseline="-25000" dirty="0">
                <a:solidFill>
                  <a:schemeClr val="bg1"/>
                </a:solidFill>
                <a:effectLst/>
              </a:rPr>
              <a:t>0</a:t>
            </a:r>
            <a:r>
              <a:rPr lang="tr-TR" sz="1600" b="1" dirty="0">
                <a:solidFill>
                  <a:schemeClr val="bg1"/>
                </a:solidFill>
                <a:effectLst/>
              </a:rPr>
              <a:t>) = [ F(x</a:t>
            </a:r>
            <a:r>
              <a:rPr lang="tr-TR" sz="1600" b="1" baseline="-25000" dirty="0">
                <a:solidFill>
                  <a:schemeClr val="bg1"/>
                </a:solidFill>
                <a:effectLst/>
              </a:rPr>
              <a:t>0</a:t>
            </a:r>
            <a:r>
              <a:rPr lang="tr-TR" sz="1600" b="1" dirty="0">
                <a:solidFill>
                  <a:schemeClr val="bg1"/>
                </a:solidFill>
                <a:effectLst/>
              </a:rPr>
              <a:t> + ∆x) – F(x</a:t>
            </a:r>
            <a:r>
              <a:rPr lang="tr-TR" sz="1600" b="1" baseline="-25000" dirty="0">
                <a:solidFill>
                  <a:schemeClr val="bg1"/>
                </a:solidFill>
                <a:effectLst/>
              </a:rPr>
              <a:t>0</a:t>
            </a:r>
            <a:r>
              <a:rPr lang="tr-TR" sz="1600" b="1" dirty="0">
                <a:solidFill>
                  <a:schemeClr val="bg1"/>
                </a:solidFill>
                <a:effectLst/>
              </a:rPr>
              <a:t>) ] /∆x = ∆F</a:t>
            </a:r>
            <a:r>
              <a:rPr lang="tr-TR" sz="1600" b="1" baseline="-25000" dirty="0">
                <a:solidFill>
                  <a:schemeClr val="bg1"/>
                </a:solidFill>
                <a:effectLst/>
              </a:rPr>
              <a:t>0</a:t>
            </a:r>
            <a:r>
              <a:rPr lang="tr-TR" sz="1600" b="1" dirty="0">
                <a:solidFill>
                  <a:schemeClr val="bg1"/>
                </a:solidFill>
                <a:effectLst/>
              </a:rPr>
              <a:t>/∆x          </a:t>
            </a:r>
            <a:r>
              <a:rPr lang="tr-TR" sz="1600" dirty="0">
                <a:solidFill>
                  <a:schemeClr val="bg1"/>
                </a:solidFill>
                <a:effectLst/>
              </a:rPr>
              <a:t> olarak bulunur.</a:t>
            </a:r>
          </a:p>
          <a:p>
            <a:pPr>
              <a:buNone/>
            </a:pPr>
            <a:endParaRPr lang="tr-TR" sz="1600" dirty="0">
              <a:solidFill>
                <a:schemeClr val="bg1"/>
              </a:solidFill>
              <a:effectLst/>
            </a:endParaRPr>
          </a:p>
          <a:p>
            <a:pPr>
              <a:buNone/>
            </a:pPr>
            <a:endParaRPr lang="tr-TR" sz="1600" dirty="0">
              <a:solidFill>
                <a:schemeClr val="bg1"/>
              </a:solidFill>
              <a:effectLst/>
            </a:endParaRPr>
          </a:p>
          <a:p>
            <a:endParaRPr lang="tr-TR" sz="1400" dirty="0">
              <a:solidFill>
                <a:schemeClr val="bg1"/>
              </a:solidFill>
            </a:endParaRPr>
          </a:p>
        </p:txBody>
      </p:sp>
      <p:pic>
        <p:nvPicPr>
          <p:cNvPr id="15" name="14 Resim"/>
          <p:cNvPicPr/>
          <p:nvPr/>
        </p:nvPicPr>
        <p:blipFill>
          <a:blip r:embed="rId3" cstate="print"/>
          <a:srcRect/>
          <a:stretch>
            <a:fillRect/>
          </a:stretch>
        </p:blipFill>
        <p:spPr bwMode="auto">
          <a:xfrm>
            <a:off x="539552" y="2348880"/>
            <a:ext cx="7070082" cy="699342"/>
          </a:xfrm>
          <a:prstGeom prst="rect">
            <a:avLst/>
          </a:prstGeom>
          <a:noFill/>
          <a:ln w="9525">
            <a:noFill/>
            <a:miter lim="800000"/>
            <a:headEnd/>
            <a:tailEnd/>
          </a:ln>
        </p:spPr>
      </p:pic>
    </p:spTree>
  </p:cSld>
  <p:clrMapOvr>
    <a:masterClrMapping/>
  </p:clrMapOvr>
  <p:transition>
    <p:cover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18</a:t>
            </a:fld>
            <a:r>
              <a:rPr lang="tr-TR" sz="1200">
                <a:solidFill>
                  <a:schemeClr val="bg1"/>
                </a:solidFill>
              </a:rPr>
              <a:t>. Sayfa</a:t>
            </a:r>
          </a:p>
        </p:txBody>
      </p:sp>
      <p:sp>
        <p:nvSpPr>
          <p:cNvPr id="14" name="Rectangle 3"/>
          <p:cNvSpPr txBox="1">
            <a:spLocks noChangeArrowheads="1"/>
          </p:cNvSpPr>
          <p:nvPr/>
        </p:nvSpPr>
        <p:spPr>
          <a:xfrm>
            <a:off x="-362612" y="1000108"/>
            <a:ext cx="5929354"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a:t>Taylor seri açılımıyla sayısal türev hesaplama</a:t>
            </a:r>
            <a:endParaRPr lang="tr-TR" sz="12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357158" y="1600200"/>
            <a:ext cx="8501122" cy="4972072"/>
          </a:xfrm>
        </p:spPr>
        <p:txBody>
          <a:bodyPr>
            <a:normAutofit lnSpcReduction="10000"/>
          </a:bodyPr>
          <a:lstStyle/>
          <a:p>
            <a:pPr>
              <a:buNone/>
            </a:pPr>
            <a:r>
              <a:rPr lang="tr-TR" sz="1600" dirty="0">
                <a:solidFill>
                  <a:schemeClr val="bg1"/>
                </a:solidFill>
                <a:effectLst/>
              </a:rPr>
              <a:t>Birinci mertebeden geri fark türev eşitliği elde edilmiş olur. </a:t>
            </a:r>
          </a:p>
          <a:p>
            <a:pPr>
              <a:buNone/>
            </a:pPr>
            <a:r>
              <a:rPr lang="tr-TR" sz="1600" dirty="0">
                <a:solidFill>
                  <a:schemeClr val="bg1"/>
                </a:solidFill>
                <a:effectLst/>
              </a:rPr>
              <a:t>Benzer şekilde elde edilen ileri fark ve geri fark türev eşitlikleri kullanılarak (farkları alınarak) merkezi fark türev eşitliği elde edilebilir.</a:t>
            </a:r>
          </a:p>
          <a:p>
            <a:pPr>
              <a:buNone/>
            </a:pPr>
            <a:endParaRPr lang="tr-TR" sz="1600" dirty="0">
              <a:solidFill>
                <a:schemeClr val="bg1"/>
              </a:solidFill>
              <a:effectLst/>
            </a:endParaRPr>
          </a:p>
          <a:p>
            <a:pPr indent="19050">
              <a:buNone/>
            </a:pPr>
            <a:r>
              <a:rPr lang="tr-TR" sz="1600" b="1" dirty="0">
                <a:solidFill>
                  <a:schemeClr val="bg1"/>
                </a:solidFill>
                <a:effectLst/>
              </a:rPr>
              <a:t>F(x</a:t>
            </a:r>
            <a:r>
              <a:rPr lang="tr-TR" sz="1600" b="1" baseline="-25000" dirty="0">
                <a:solidFill>
                  <a:schemeClr val="bg1"/>
                </a:solidFill>
                <a:effectLst/>
              </a:rPr>
              <a:t>0</a:t>
            </a:r>
            <a:r>
              <a:rPr lang="tr-TR" sz="1600" b="1" dirty="0">
                <a:solidFill>
                  <a:schemeClr val="bg1"/>
                </a:solidFill>
                <a:effectLst/>
              </a:rPr>
              <a:t>   + ∆x) = F(x</a:t>
            </a:r>
            <a:r>
              <a:rPr lang="tr-TR" sz="1600" b="1" baseline="-25000" dirty="0">
                <a:solidFill>
                  <a:schemeClr val="bg1"/>
                </a:solidFill>
                <a:effectLst/>
              </a:rPr>
              <a:t>0</a:t>
            </a:r>
            <a:r>
              <a:rPr lang="tr-TR" sz="1600" b="1" dirty="0">
                <a:solidFill>
                  <a:schemeClr val="bg1"/>
                </a:solidFill>
                <a:effectLst/>
              </a:rPr>
              <a:t> ) + ∆</a:t>
            </a:r>
            <a:r>
              <a:rPr lang="tr-TR" sz="1600" b="1" i="1" dirty="0">
                <a:solidFill>
                  <a:schemeClr val="bg1"/>
                </a:solidFill>
                <a:effectLst/>
              </a:rPr>
              <a:t>xF </a:t>
            </a:r>
            <a:r>
              <a:rPr lang="tr-TR" sz="1600" b="1" dirty="0">
                <a:solidFill>
                  <a:schemeClr val="bg1"/>
                </a:solidFill>
                <a:effectLst/>
              </a:rPr>
              <a:t>' ( </a:t>
            </a:r>
            <a:r>
              <a:rPr lang="tr-TR" sz="1600" b="1" i="1" dirty="0">
                <a:solidFill>
                  <a:schemeClr val="bg1"/>
                </a:solidFill>
                <a:effectLst/>
              </a:rPr>
              <a:t>x</a:t>
            </a:r>
            <a:r>
              <a:rPr lang="tr-TR" sz="1600" b="1" baseline="-25000" dirty="0">
                <a:solidFill>
                  <a:schemeClr val="bg1"/>
                </a:solidFill>
                <a:effectLst/>
              </a:rPr>
              <a:t>0</a:t>
            </a:r>
            <a:r>
              <a:rPr lang="tr-TR" sz="1600" b="1" dirty="0">
                <a:solidFill>
                  <a:schemeClr val="bg1"/>
                </a:solidFill>
                <a:effectLst/>
              </a:rPr>
              <a:t> )</a:t>
            </a:r>
            <a:endParaRPr lang="tr-TR" sz="1600" dirty="0">
              <a:solidFill>
                <a:schemeClr val="bg1"/>
              </a:solidFill>
              <a:effectLst/>
            </a:endParaRPr>
          </a:p>
          <a:p>
            <a:pPr indent="19050">
              <a:buNone/>
            </a:pPr>
            <a:r>
              <a:rPr lang="tr-TR" sz="1600" b="1" dirty="0">
                <a:solidFill>
                  <a:schemeClr val="bg1"/>
                </a:solidFill>
                <a:effectLst/>
              </a:rPr>
              <a:t>F(x</a:t>
            </a:r>
            <a:r>
              <a:rPr lang="tr-TR" sz="1600" b="1" baseline="-25000" dirty="0">
                <a:solidFill>
                  <a:schemeClr val="bg1"/>
                </a:solidFill>
                <a:effectLst/>
              </a:rPr>
              <a:t>0</a:t>
            </a:r>
            <a:r>
              <a:rPr lang="tr-TR" sz="1600" b="1" dirty="0">
                <a:solidFill>
                  <a:schemeClr val="bg1"/>
                </a:solidFill>
                <a:effectLst/>
              </a:rPr>
              <a:t>   − ∆x) = F(x </a:t>
            </a:r>
            <a:r>
              <a:rPr lang="tr-TR" sz="1600" b="1" baseline="-25000" dirty="0">
                <a:solidFill>
                  <a:schemeClr val="bg1"/>
                </a:solidFill>
                <a:effectLst/>
              </a:rPr>
              <a:t>0</a:t>
            </a:r>
            <a:r>
              <a:rPr lang="tr-TR" sz="1600" b="1" dirty="0">
                <a:solidFill>
                  <a:schemeClr val="bg1"/>
                </a:solidFill>
                <a:effectLst/>
              </a:rPr>
              <a:t> ) − ∆</a:t>
            </a:r>
            <a:r>
              <a:rPr lang="tr-TR" sz="1600" b="1" i="1" dirty="0">
                <a:solidFill>
                  <a:schemeClr val="bg1"/>
                </a:solidFill>
                <a:effectLst/>
              </a:rPr>
              <a:t>xF </a:t>
            </a:r>
            <a:r>
              <a:rPr lang="tr-TR" sz="1600" b="1" dirty="0">
                <a:solidFill>
                  <a:schemeClr val="bg1"/>
                </a:solidFill>
                <a:effectLst/>
              </a:rPr>
              <a:t>' ( </a:t>
            </a:r>
            <a:r>
              <a:rPr lang="tr-TR" sz="1600" b="1" i="1" dirty="0">
                <a:solidFill>
                  <a:schemeClr val="bg1"/>
                </a:solidFill>
                <a:effectLst/>
              </a:rPr>
              <a:t>x</a:t>
            </a:r>
            <a:r>
              <a:rPr lang="tr-TR" sz="1600" b="1" baseline="-25000" dirty="0">
                <a:solidFill>
                  <a:schemeClr val="bg1"/>
                </a:solidFill>
                <a:effectLst/>
              </a:rPr>
              <a:t>0</a:t>
            </a:r>
            <a:r>
              <a:rPr lang="tr-TR" sz="1600" b="1" dirty="0">
                <a:solidFill>
                  <a:schemeClr val="bg1"/>
                </a:solidFill>
                <a:effectLst/>
              </a:rPr>
              <a:t> )</a:t>
            </a:r>
            <a:endParaRPr lang="tr-TR" sz="1600" dirty="0">
              <a:solidFill>
                <a:schemeClr val="bg1"/>
              </a:solidFill>
              <a:effectLst/>
            </a:endParaRPr>
          </a:p>
          <a:p>
            <a:pPr>
              <a:buNone/>
            </a:pPr>
            <a:endParaRPr lang="tr-TR" sz="1600" dirty="0">
              <a:solidFill>
                <a:schemeClr val="bg1"/>
              </a:solidFill>
              <a:effectLst/>
            </a:endParaRPr>
          </a:p>
          <a:p>
            <a:pPr>
              <a:buNone/>
            </a:pPr>
            <a:r>
              <a:rPr lang="tr-TR" sz="1600" dirty="0">
                <a:solidFill>
                  <a:schemeClr val="bg1"/>
                </a:solidFill>
                <a:effectLst/>
              </a:rPr>
              <a:t>Farklarından</a:t>
            </a:r>
          </a:p>
          <a:p>
            <a:pPr>
              <a:buNone/>
            </a:pPr>
            <a:endParaRPr lang="tr-TR" sz="1600" dirty="0">
              <a:solidFill>
                <a:schemeClr val="bg1"/>
              </a:solidFill>
              <a:effectLst/>
            </a:endParaRPr>
          </a:p>
          <a:p>
            <a:pPr indent="19050">
              <a:buNone/>
            </a:pPr>
            <a:r>
              <a:rPr lang="tr-TR" sz="1600" b="1" dirty="0">
                <a:solidFill>
                  <a:schemeClr val="bg1"/>
                </a:solidFill>
                <a:effectLst/>
              </a:rPr>
              <a:t>F(x</a:t>
            </a:r>
            <a:r>
              <a:rPr lang="tr-TR" sz="1600" b="1" baseline="-25000" dirty="0">
                <a:solidFill>
                  <a:schemeClr val="bg1"/>
                </a:solidFill>
                <a:effectLst/>
              </a:rPr>
              <a:t>0</a:t>
            </a:r>
            <a:r>
              <a:rPr lang="tr-TR" sz="1600" b="1" dirty="0">
                <a:solidFill>
                  <a:schemeClr val="bg1"/>
                </a:solidFill>
                <a:effectLst/>
              </a:rPr>
              <a:t>+∆x) ‐ F(x</a:t>
            </a:r>
            <a:r>
              <a:rPr lang="tr-TR" sz="1600" b="1" baseline="-25000" dirty="0">
                <a:solidFill>
                  <a:schemeClr val="bg1"/>
                </a:solidFill>
                <a:effectLst/>
              </a:rPr>
              <a:t>0</a:t>
            </a:r>
            <a:r>
              <a:rPr lang="tr-TR" sz="1600" b="1" dirty="0">
                <a:solidFill>
                  <a:schemeClr val="bg1"/>
                </a:solidFill>
                <a:effectLst/>
              </a:rPr>
              <a:t>‐∆x) = 2∆x F’(x</a:t>
            </a:r>
            <a:r>
              <a:rPr lang="tr-TR" sz="1600" b="1" baseline="-25000" dirty="0">
                <a:solidFill>
                  <a:schemeClr val="bg1"/>
                </a:solidFill>
                <a:effectLst/>
              </a:rPr>
              <a:t>0</a:t>
            </a:r>
            <a:r>
              <a:rPr lang="tr-TR" sz="1600" b="1" dirty="0">
                <a:solidFill>
                  <a:schemeClr val="bg1"/>
                </a:solidFill>
                <a:effectLst/>
              </a:rPr>
              <a:t>)</a:t>
            </a:r>
            <a:endParaRPr lang="tr-TR" sz="1600" dirty="0">
              <a:solidFill>
                <a:schemeClr val="bg1"/>
              </a:solidFill>
              <a:effectLst/>
            </a:endParaRPr>
          </a:p>
          <a:p>
            <a:pPr>
              <a:buNone/>
            </a:pPr>
            <a:r>
              <a:rPr lang="tr-TR" sz="1600" dirty="0">
                <a:solidFill>
                  <a:schemeClr val="bg1"/>
                </a:solidFill>
                <a:effectLst/>
              </a:rPr>
              <a:t>ve</a:t>
            </a:r>
          </a:p>
          <a:p>
            <a:pPr indent="19050">
              <a:buNone/>
            </a:pPr>
            <a:r>
              <a:rPr lang="tr-TR" sz="1600" b="1" dirty="0">
                <a:solidFill>
                  <a:schemeClr val="bg1"/>
                </a:solidFill>
                <a:effectLst/>
              </a:rPr>
              <a:t>F’(x</a:t>
            </a:r>
            <a:r>
              <a:rPr lang="tr-TR" sz="1600" b="1" baseline="-25000" dirty="0">
                <a:solidFill>
                  <a:schemeClr val="bg1"/>
                </a:solidFill>
                <a:effectLst/>
              </a:rPr>
              <a:t>0</a:t>
            </a:r>
            <a:r>
              <a:rPr lang="tr-TR" sz="1600" b="1" dirty="0">
                <a:solidFill>
                  <a:schemeClr val="bg1"/>
                </a:solidFill>
                <a:effectLst/>
              </a:rPr>
              <a:t>)= [ F(x</a:t>
            </a:r>
            <a:r>
              <a:rPr lang="tr-TR" sz="1600" b="1" baseline="-25000" dirty="0">
                <a:solidFill>
                  <a:schemeClr val="bg1"/>
                </a:solidFill>
                <a:effectLst/>
              </a:rPr>
              <a:t>0</a:t>
            </a:r>
            <a:r>
              <a:rPr lang="tr-TR" sz="1600" b="1" dirty="0">
                <a:solidFill>
                  <a:schemeClr val="bg1"/>
                </a:solidFill>
                <a:effectLst/>
              </a:rPr>
              <a:t>+∆x) ‐ F(x</a:t>
            </a:r>
            <a:r>
              <a:rPr lang="tr-TR" sz="1600" b="1" baseline="-25000" dirty="0">
                <a:solidFill>
                  <a:schemeClr val="bg1"/>
                </a:solidFill>
                <a:effectLst/>
              </a:rPr>
              <a:t>0</a:t>
            </a:r>
            <a:r>
              <a:rPr lang="tr-TR" sz="1600" b="1" dirty="0">
                <a:solidFill>
                  <a:schemeClr val="bg1"/>
                </a:solidFill>
                <a:effectLst/>
              </a:rPr>
              <a:t>‐∆x) ] / 2∆x = δF(x</a:t>
            </a:r>
            <a:r>
              <a:rPr lang="tr-TR" sz="1600" b="1" baseline="-25000" dirty="0">
                <a:solidFill>
                  <a:schemeClr val="bg1"/>
                </a:solidFill>
                <a:effectLst/>
              </a:rPr>
              <a:t>0</a:t>
            </a:r>
            <a:r>
              <a:rPr lang="tr-TR" sz="1600" b="1" dirty="0">
                <a:solidFill>
                  <a:schemeClr val="bg1"/>
                </a:solidFill>
                <a:effectLst/>
              </a:rPr>
              <a:t>) / 2∆x</a:t>
            </a:r>
          </a:p>
          <a:p>
            <a:pPr>
              <a:buNone/>
            </a:pPr>
            <a:endParaRPr lang="tr-TR" sz="1600" dirty="0">
              <a:solidFill>
                <a:schemeClr val="bg1"/>
              </a:solidFill>
              <a:effectLst/>
            </a:endParaRPr>
          </a:p>
          <a:p>
            <a:pPr>
              <a:buNone/>
            </a:pPr>
            <a:r>
              <a:rPr lang="tr-TR" sz="1600" dirty="0">
                <a:solidFill>
                  <a:schemeClr val="bg1"/>
                </a:solidFill>
                <a:effectLst/>
              </a:rPr>
              <a:t>Taylor serisinde daha fazla sayıda terim kullanarak (burada ilk iki terimi kullanmış olduk) yapılan türev alma işleminde hata değeri azaltılabilir ve yeni türev bağıntıları geliştirmek mümkündür.</a:t>
            </a:r>
          </a:p>
          <a:p>
            <a:endParaRPr lang="tr-TR" sz="1400" dirty="0">
              <a:solidFill>
                <a:schemeClr val="bg1"/>
              </a:solidFill>
            </a:endParaRPr>
          </a:p>
        </p:txBody>
      </p:sp>
    </p:spTree>
  </p:cSld>
  <p:clrMapOvr>
    <a:masterClrMapping/>
  </p:clrMapOvr>
  <p:transition>
    <p:cover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19</a:t>
            </a:fld>
            <a:r>
              <a:rPr lang="tr-TR" sz="1200">
                <a:solidFill>
                  <a:schemeClr val="bg1"/>
                </a:solidFill>
              </a:rPr>
              <a:t>. Sayfa</a:t>
            </a:r>
          </a:p>
        </p:txBody>
      </p:sp>
      <p:sp>
        <p:nvSpPr>
          <p:cNvPr id="14" name="Rectangle 3"/>
          <p:cNvSpPr txBox="1">
            <a:spLocks noChangeArrowheads="1"/>
          </p:cNvSpPr>
          <p:nvPr/>
        </p:nvSpPr>
        <p:spPr>
          <a:xfrm>
            <a:off x="-362612" y="1000108"/>
            <a:ext cx="5929354"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a:t>Taylor seri açılımıyla sayısal türev hesaplama</a:t>
            </a:r>
            <a:endParaRPr lang="tr-TR" sz="12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179512" y="1500174"/>
            <a:ext cx="8678768" cy="5072098"/>
          </a:xfrm>
        </p:spPr>
        <p:txBody>
          <a:bodyPr>
            <a:normAutofit/>
          </a:bodyPr>
          <a:lstStyle/>
          <a:p>
            <a:pPr>
              <a:buNone/>
            </a:pPr>
            <a:r>
              <a:rPr lang="tr-TR" sz="1600" b="1" dirty="0">
                <a:solidFill>
                  <a:schemeClr val="bg1"/>
                </a:solidFill>
                <a:effectLst/>
              </a:rPr>
              <a:t>Örnek 2:</a:t>
            </a:r>
            <a:endParaRPr lang="tr-TR" sz="1600" dirty="0">
              <a:solidFill>
                <a:schemeClr val="bg1"/>
              </a:solidFill>
              <a:effectLst/>
            </a:endParaRPr>
          </a:p>
          <a:p>
            <a:pPr>
              <a:buNone/>
            </a:pPr>
            <a:r>
              <a:rPr lang="tr-TR" sz="1600" dirty="0">
                <a:solidFill>
                  <a:schemeClr val="bg1"/>
                </a:solidFill>
                <a:effectLst/>
              </a:rPr>
              <a:t> Yeni birinci mertebeden bir türev bağıntısı elde etmek için Taylor serisini</a:t>
            </a:r>
          </a:p>
          <a:p>
            <a:pPr>
              <a:buNone/>
            </a:pPr>
            <a:r>
              <a:rPr lang="tr-TR" sz="1600" dirty="0">
                <a:solidFill>
                  <a:schemeClr val="bg1"/>
                </a:solidFill>
                <a:effectLst/>
              </a:rPr>
              <a:t> </a:t>
            </a:r>
          </a:p>
          <a:p>
            <a:pPr>
              <a:buNone/>
            </a:pPr>
            <a:endParaRPr lang="tr-TR" sz="1600" dirty="0">
              <a:solidFill>
                <a:schemeClr val="bg1"/>
              </a:solidFill>
              <a:effectLst/>
            </a:endParaRPr>
          </a:p>
          <a:p>
            <a:pPr>
              <a:buNone/>
            </a:pPr>
            <a:r>
              <a:rPr lang="tr-TR" sz="1600" dirty="0">
                <a:solidFill>
                  <a:schemeClr val="bg1"/>
                </a:solidFill>
                <a:effectLst/>
              </a:rPr>
              <a:t>şeklinde yazalım. Sırasıyla Taylor serisinde </a:t>
            </a:r>
            <a:r>
              <a:rPr lang="tr-TR" sz="1600" b="1" dirty="0">
                <a:solidFill>
                  <a:schemeClr val="bg1"/>
                </a:solidFill>
                <a:effectLst/>
              </a:rPr>
              <a:t>m=1</a:t>
            </a:r>
            <a:r>
              <a:rPr lang="tr-TR" sz="1600" dirty="0">
                <a:solidFill>
                  <a:schemeClr val="bg1"/>
                </a:solidFill>
                <a:effectLst/>
              </a:rPr>
              <a:t>, </a:t>
            </a:r>
            <a:r>
              <a:rPr lang="tr-TR" sz="1600" b="1" dirty="0">
                <a:solidFill>
                  <a:schemeClr val="bg1"/>
                </a:solidFill>
                <a:effectLst/>
              </a:rPr>
              <a:t>m=2</a:t>
            </a:r>
            <a:r>
              <a:rPr lang="tr-TR" sz="1600" dirty="0">
                <a:solidFill>
                  <a:schemeClr val="bg1"/>
                </a:solidFill>
                <a:effectLst/>
              </a:rPr>
              <a:t> ve </a:t>
            </a:r>
            <a:r>
              <a:rPr lang="tr-TR" sz="1600" b="1" dirty="0">
                <a:solidFill>
                  <a:schemeClr val="bg1"/>
                </a:solidFill>
                <a:effectLst/>
              </a:rPr>
              <a:t>m=3</a:t>
            </a:r>
            <a:r>
              <a:rPr lang="tr-TR" sz="1600" dirty="0">
                <a:solidFill>
                  <a:schemeClr val="bg1"/>
                </a:solidFill>
                <a:effectLst/>
              </a:rPr>
              <a:t> alarak 3 eşitlik oluşturalım ve serilerin ilk üç teriminden sonraki terimleri ihmal edelim. Elde etmiş olduğumuz her bir seriyi sırasıyla a,b ve c gibi katsayılarla çarpalım:</a:t>
            </a:r>
          </a:p>
          <a:p>
            <a:pPr>
              <a:buNone/>
            </a:pPr>
            <a:endParaRPr lang="tr-TR" sz="1600" dirty="0">
              <a:solidFill>
                <a:schemeClr val="bg1"/>
              </a:solidFill>
              <a:effectLst/>
            </a:endParaRPr>
          </a:p>
          <a:p>
            <a:endParaRPr lang="tr-TR" sz="1400" dirty="0">
              <a:solidFill>
                <a:schemeClr val="bg1"/>
              </a:solidFill>
            </a:endParaRPr>
          </a:p>
        </p:txBody>
      </p:sp>
      <p:pic>
        <p:nvPicPr>
          <p:cNvPr id="15" name="14 Resim"/>
          <p:cNvPicPr/>
          <p:nvPr/>
        </p:nvPicPr>
        <p:blipFill>
          <a:blip r:embed="rId3" cstate="print"/>
          <a:srcRect/>
          <a:stretch>
            <a:fillRect/>
          </a:stretch>
        </p:blipFill>
        <p:spPr bwMode="auto">
          <a:xfrm>
            <a:off x="500034" y="2123432"/>
            <a:ext cx="7000924" cy="785818"/>
          </a:xfrm>
          <a:prstGeom prst="rect">
            <a:avLst/>
          </a:prstGeom>
          <a:noFill/>
          <a:ln w="9525">
            <a:noFill/>
            <a:miter lim="800000"/>
            <a:headEnd/>
            <a:tailEnd/>
          </a:ln>
        </p:spPr>
      </p:pic>
      <p:pic>
        <p:nvPicPr>
          <p:cNvPr id="37890" name="Picture 2"/>
          <p:cNvPicPr>
            <a:picLocks noChangeAspect="1" noChangeArrowheads="1"/>
          </p:cNvPicPr>
          <p:nvPr/>
        </p:nvPicPr>
        <p:blipFill>
          <a:blip r:embed="rId4" cstate="print"/>
          <a:srcRect/>
          <a:stretch>
            <a:fillRect/>
          </a:stretch>
        </p:blipFill>
        <p:spPr bwMode="auto">
          <a:xfrm>
            <a:off x="611560" y="3645024"/>
            <a:ext cx="7808913" cy="3028950"/>
          </a:xfrm>
          <a:prstGeom prst="rect">
            <a:avLst/>
          </a:prstGeom>
          <a:noFill/>
          <a:ln w="9525">
            <a:noFill/>
            <a:miter lim="800000"/>
            <a:headEnd/>
            <a:tailEnd/>
          </a:ln>
        </p:spPr>
      </p:pic>
      <p:grpSp>
        <p:nvGrpSpPr>
          <p:cNvPr id="5" name="Grup 4">
            <a:extLst>
              <a:ext uri="{FF2B5EF4-FFF2-40B4-BE49-F238E27FC236}">
                <a16:creationId xmlns:a16="http://schemas.microsoft.com/office/drawing/2014/main" id="{111A4FA3-FF4A-7AAB-ECE8-52595B3ED228}"/>
              </a:ext>
            </a:extLst>
          </p:cNvPr>
          <p:cNvGrpSpPr/>
          <p:nvPr/>
        </p:nvGrpSpPr>
        <p:grpSpPr>
          <a:xfrm>
            <a:off x="5688235" y="6620178"/>
            <a:ext cx="764640" cy="133560"/>
            <a:chOff x="5688235" y="6620178"/>
            <a:chExt cx="764640" cy="133560"/>
          </a:xfrm>
        </p:grpSpPr>
        <mc:AlternateContent xmlns:mc="http://schemas.openxmlformats.org/markup-compatibility/2006">
          <mc:Choice xmlns:p14="http://schemas.microsoft.com/office/powerpoint/2010/main" xmlns:aink="http://schemas.microsoft.com/office/drawing/2016/ink" Requires="p14 aink">
            <p:contentPart p14:bwMode="auto" r:id="rId5">
              <p14:nvContentPartPr>
                <p14:cNvPr id="2" name="Mürekkep 1">
                  <a:extLst>
                    <a:ext uri="{FF2B5EF4-FFF2-40B4-BE49-F238E27FC236}">
                      <a16:creationId xmlns:a16="http://schemas.microsoft.com/office/drawing/2014/main" id="{0E3456B5-F2F7-1477-3040-75D836E909AF}"/>
                    </a:ext>
                  </a:extLst>
                </p14:cNvPr>
                <p14:cNvContentPartPr/>
                <p14:nvPr/>
              </p14:nvContentPartPr>
              <p14:xfrm>
                <a:off x="5688235" y="6620178"/>
                <a:ext cx="764640" cy="53640"/>
              </p14:xfrm>
            </p:contentPart>
          </mc:Choice>
          <mc:Fallback>
            <p:pic>
              <p:nvPicPr>
                <p:cNvPr id="2" name="Mürekkep 1">
                  <a:extLst>
                    <a:ext uri="{FF2B5EF4-FFF2-40B4-BE49-F238E27FC236}">
                      <a16:creationId xmlns:a16="http://schemas.microsoft.com/office/drawing/2014/main" id="{0E3456B5-F2F7-1477-3040-75D836E909AF}"/>
                    </a:ext>
                  </a:extLst>
                </p:cNvPr>
                <p:cNvPicPr/>
                <p:nvPr/>
              </p:nvPicPr>
              <p:blipFill>
                <a:blip r:embed="rId6"/>
                <a:stretch>
                  <a:fillRect/>
                </a:stretch>
              </p:blipFill>
              <p:spPr>
                <a:xfrm>
                  <a:off x="5670595" y="6602178"/>
                  <a:ext cx="800280" cy="89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3" name="Mürekkep 2">
                  <a:extLst>
                    <a:ext uri="{FF2B5EF4-FFF2-40B4-BE49-F238E27FC236}">
                      <a16:creationId xmlns:a16="http://schemas.microsoft.com/office/drawing/2014/main" id="{F9D0A2F5-09A0-4256-03F2-59D96C22DFAF}"/>
                    </a:ext>
                  </a:extLst>
                </p14:cNvPr>
                <p14:cNvContentPartPr/>
                <p14:nvPr/>
              </p14:nvContentPartPr>
              <p14:xfrm>
                <a:off x="5917195" y="6672378"/>
                <a:ext cx="81000" cy="81360"/>
              </p14:xfrm>
            </p:contentPart>
          </mc:Choice>
          <mc:Fallback>
            <p:pic>
              <p:nvPicPr>
                <p:cNvPr id="3" name="Mürekkep 2">
                  <a:extLst>
                    <a:ext uri="{FF2B5EF4-FFF2-40B4-BE49-F238E27FC236}">
                      <a16:creationId xmlns:a16="http://schemas.microsoft.com/office/drawing/2014/main" id="{F9D0A2F5-09A0-4256-03F2-59D96C22DFAF}"/>
                    </a:ext>
                  </a:extLst>
                </p:cNvPr>
                <p:cNvPicPr/>
                <p:nvPr/>
              </p:nvPicPr>
              <p:blipFill>
                <a:blip r:embed="rId8"/>
                <a:stretch>
                  <a:fillRect/>
                </a:stretch>
              </p:blipFill>
              <p:spPr>
                <a:xfrm>
                  <a:off x="5899195" y="6654738"/>
                  <a:ext cx="116640" cy="117000"/>
                </a:xfrm>
                <a:prstGeom prst="rect">
                  <a:avLst/>
                </a:prstGeom>
              </p:spPr>
            </p:pic>
          </mc:Fallback>
        </mc:AlternateContent>
      </p:grpSp>
      <p:grpSp>
        <p:nvGrpSpPr>
          <p:cNvPr id="9" name="Grup 8">
            <a:extLst>
              <a:ext uri="{FF2B5EF4-FFF2-40B4-BE49-F238E27FC236}">
                <a16:creationId xmlns:a16="http://schemas.microsoft.com/office/drawing/2014/main" id="{2926BE41-8C6D-8E74-6154-AE9375DDB666}"/>
              </a:ext>
            </a:extLst>
          </p:cNvPr>
          <p:cNvGrpSpPr/>
          <p:nvPr/>
        </p:nvGrpSpPr>
        <p:grpSpPr>
          <a:xfrm>
            <a:off x="7358635" y="6628818"/>
            <a:ext cx="755280" cy="195120"/>
            <a:chOff x="7358635" y="6628818"/>
            <a:chExt cx="755280" cy="195120"/>
          </a:xfrm>
        </p:grpSpPr>
        <mc:AlternateContent xmlns:mc="http://schemas.openxmlformats.org/markup-compatibility/2006">
          <mc:Choice xmlns:p14="http://schemas.microsoft.com/office/powerpoint/2010/main" xmlns:aink="http://schemas.microsoft.com/office/drawing/2016/ink" Requires="p14 aink">
            <p:contentPart p14:bwMode="auto" r:id="rId9">
              <p14:nvContentPartPr>
                <p14:cNvPr id="7" name="Mürekkep 6">
                  <a:extLst>
                    <a:ext uri="{FF2B5EF4-FFF2-40B4-BE49-F238E27FC236}">
                      <a16:creationId xmlns:a16="http://schemas.microsoft.com/office/drawing/2014/main" id="{5B458397-4D69-7405-09C4-AEADA3DB9CC5}"/>
                    </a:ext>
                  </a:extLst>
                </p14:cNvPr>
                <p14:cNvContentPartPr/>
                <p14:nvPr/>
              </p14:nvContentPartPr>
              <p14:xfrm>
                <a:off x="7358635" y="6628818"/>
                <a:ext cx="755280" cy="36360"/>
              </p14:xfrm>
            </p:contentPart>
          </mc:Choice>
          <mc:Fallback>
            <p:pic>
              <p:nvPicPr>
                <p:cNvPr id="7" name="Mürekkep 6">
                  <a:extLst>
                    <a:ext uri="{FF2B5EF4-FFF2-40B4-BE49-F238E27FC236}">
                      <a16:creationId xmlns:a16="http://schemas.microsoft.com/office/drawing/2014/main" id="{5B458397-4D69-7405-09C4-AEADA3DB9CC5}"/>
                    </a:ext>
                  </a:extLst>
                </p:cNvPr>
                <p:cNvPicPr/>
                <p:nvPr/>
              </p:nvPicPr>
              <p:blipFill>
                <a:blip r:embed="rId10"/>
                <a:stretch>
                  <a:fillRect/>
                </a:stretch>
              </p:blipFill>
              <p:spPr>
                <a:xfrm>
                  <a:off x="7340995" y="6610818"/>
                  <a:ext cx="790920" cy="7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8" name="Mürekkep 7">
                  <a:extLst>
                    <a:ext uri="{FF2B5EF4-FFF2-40B4-BE49-F238E27FC236}">
                      <a16:creationId xmlns:a16="http://schemas.microsoft.com/office/drawing/2014/main" id="{537BB49C-41DF-F8B7-FD5F-FF630E724758}"/>
                    </a:ext>
                  </a:extLst>
                </p14:cNvPr>
                <p14:cNvContentPartPr/>
                <p14:nvPr/>
              </p14:nvContentPartPr>
              <p14:xfrm>
                <a:off x="7657795" y="6688938"/>
                <a:ext cx="133200" cy="135000"/>
              </p14:xfrm>
            </p:contentPart>
          </mc:Choice>
          <mc:Fallback>
            <p:pic>
              <p:nvPicPr>
                <p:cNvPr id="8" name="Mürekkep 7">
                  <a:extLst>
                    <a:ext uri="{FF2B5EF4-FFF2-40B4-BE49-F238E27FC236}">
                      <a16:creationId xmlns:a16="http://schemas.microsoft.com/office/drawing/2014/main" id="{537BB49C-41DF-F8B7-FD5F-FF630E724758}"/>
                    </a:ext>
                  </a:extLst>
                </p:cNvPr>
                <p:cNvPicPr/>
                <p:nvPr/>
              </p:nvPicPr>
              <p:blipFill>
                <a:blip r:embed="rId12"/>
                <a:stretch>
                  <a:fillRect/>
                </a:stretch>
              </p:blipFill>
              <p:spPr>
                <a:xfrm>
                  <a:off x="7639795" y="6670938"/>
                  <a:ext cx="168840" cy="170640"/>
                </a:xfrm>
                <a:prstGeom prst="rect">
                  <a:avLst/>
                </a:prstGeom>
              </p:spPr>
            </p:pic>
          </mc:Fallback>
        </mc:AlternateContent>
      </p:grpSp>
    </p:spTree>
  </p:cSld>
  <p:clrMapOvr>
    <a:masterClrMapping/>
  </p:clrMapOvr>
  <p:transition>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0" y="1428736"/>
            <a:ext cx="9144000" cy="5429264"/>
          </a:xfrm>
        </p:spPr>
        <p:txBody>
          <a:bodyPr>
            <a:normAutofit/>
          </a:bodyPr>
          <a:lstStyle/>
          <a:p>
            <a:endParaRPr lang="tr-TR" sz="1600" kern="1200" noProof="0" dirty="0">
              <a:solidFill>
                <a:schemeClr val="bg1"/>
              </a:solidFill>
              <a:effectLst/>
              <a:latin typeface="Arial Narrow" pitchFamily="34" charset="0"/>
            </a:endParaRPr>
          </a:p>
          <a:p>
            <a:endParaRPr lang="tr-TR" sz="1600" dirty="0">
              <a:solidFill>
                <a:schemeClr val="bg1"/>
              </a:solidFill>
              <a:effectLst/>
              <a:latin typeface="Arial Narrow" pitchFamily="34" charset="0"/>
            </a:endParaRPr>
          </a:p>
          <a:p>
            <a:endParaRPr lang="tr-TR" sz="1600" kern="1200" noProof="0" dirty="0">
              <a:solidFill>
                <a:schemeClr val="bg1"/>
              </a:solidFill>
              <a:effectLst/>
              <a:latin typeface="Arial Narrow" pitchFamily="34" charset="0"/>
            </a:endParaRPr>
          </a:p>
          <a:p>
            <a:pPr marL="896938"/>
            <a:r>
              <a:rPr lang="tr-TR" sz="2000" kern="1200" noProof="0" dirty="0">
                <a:solidFill>
                  <a:schemeClr val="accent1">
                    <a:lumMod val="50000"/>
                  </a:schemeClr>
                </a:solidFill>
                <a:effectLst/>
                <a:latin typeface="Arial Narrow" pitchFamily="34" charset="0"/>
              </a:rPr>
              <a:t>Sayısal </a:t>
            </a:r>
            <a:r>
              <a:rPr lang="tr-TR" sz="2000" dirty="0">
                <a:solidFill>
                  <a:schemeClr val="accent1">
                    <a:lumMod val="50000"/>
                  </a:schemeClr>
                </a:solidFill>
                <a:effectLst/>
                <a:latin typeface="Arial Narrow" pitchFamily="34" charset="0"/>
              </a:rPr>
              <a:t>t</a:t>
            </a:r>
            <a:r>
              <a:rPr lang="tr-TR" sz="2000" kern="1200" noProof="0" dirty="0" err="1">
                <a:solidFill>
                  <a:schemeClr val="accent1">
                    <a:lumMod val="50000"/>
                  </a:schemeClr>
                </a:solidFill>
                <a:effectLst/>
                <a:latin typeface="Arial Narrow" pitchFamily="34" charset="0"/>
              </a:rPr>
              <a:t>ürev</a:t>
            </a:r>
            <a:r>
              <a:rPr lang="tr-TR" sz="2000" kern="1200" noProof="0" dirty="0">
                <a:solidFill>
                  <a:schemeClr val="accent1">
                    <a:lumMod val="50000"/>
                  </a:schemeClr>
                </a:solidFill>
                <a:effectLst/>
                <a:latin typeface="Arial Narrow" pitchFamily="34" charset="0"/>
              </a:rPr>
              <a:t> ,</a:t>
            </a:r>
          </a:p>
          <a:p>
            <a:pPr marL="896938"/>
            <a:r>
              <a:rPr lang="tr-TR" sz="2000" dirty="0">
                <a:solidFill>
                  <a:schemeClr val="accent1">
                    <a:lumMod val="50000"/>
                  </a:schemeClr>
                </a:solidFill>
                <a:effectLst/>
                <a:latin typeface="Arial Narrow" pitchFamily="34" charset="0"/>
              </a:rPr>
              <a:t>Sonlu farklarla sayısal türev ,</a:t>
            </a:r>
          </a:p>
          <a:p>
            <a:pPr marL="896938" lvl="1" indent="-342900">
              <a:spcAft>
                <a:spcPts val="400"/>
              </a:spcAft>
              <a:buFont typeface="Arial"/>
              <a:buChar char="•"/>
            </a:pPr>
            <a:r>
              <a:rPr lang="tr-TR" sz="2000" dirty="0">
                <a:solidFill>
                  <a:schemeClr val="accent1">
                    <a:lumMod val="50000"/>
                  </a:schemeClr>
                </a:solidFill>
                <a:effectLst/>
                <a:latin typeface="Arial Narrow" pitchFamily="34" charset="0"/>
              </a:rPr>
              <a:t>Taylor seri açılımıyla sayısal türev hesaplama , </a:t>
            </a:r>
          </a:p>
          <a:p>
            <a:pPr marL="896938" lvl="1" indent="-342900">
              <a:spcAft>
                <a:spcPts val="400"/>
              </a:spcAft>
              <a:buFont typeface="Arial"/>
              <a:buChar char="•"/>
            </a:pPr>
            <a:r>
              <a:rPr lang="tr-TR" sz="2000" dirty="0">
                <a:solidFill>
                  <a:schemeClr val="accent1">
                    <a:lumMod val="50000"/>
                  </a:schemeClr>
                </a:solidFill>
                <a:effectLst/>
                <a:latin typeface="Arial Narrow" pitchFamily="34" charset="0"/>
              </a:rPr>
              <a:t>Gregory Newton bağıntıları yardımıyla sayısal türev hesaplama , </a:t>
            </a:r>
          </a:p>
          <a:p>
            <a:pPr marL="896938" lvl="1" indent="-342900">
              <a:spcAft>
                <a:spcPts val="400"/>
              </a:spcAft>
              <a:buFont typeface="Arial"/>
              <a:buChar char="•"/>
            </a:pPr>
            <a:r>
              <a:rPr lang="tr-TR" sz="2000" dirty="0">
                <a:solidFill>
                  <a:schemeClr val="accent1">
                    <a:lumMod val="50000"/>
                  </a:schemeClr>
                </a:solidFill>
                <a:effectLst/>
                <a:latin typeface="Arial Narrow" pitchFamily="34" charset="0"/>
              </a:rPr>
              <a:t>Polinomlarla Sayısal Türev ,</a:t>
            </a:r>
          </a:p>
          <a:p>
            <a:pPr marL="896938" lvl="1" indent="-342900">
              <a:spcAft>
                <a:spcPts val="400"/>
              </a:spcAft>
              <a:buFont typeface="Arial"/>
              <a:buChar char="•"/>
            </a:pPr>
            <a:endParaRPr lang="tr-TR" sz="2000" dirty="0">
              <a:solidFill>
                <a:schemeClr val="bg1"/>
              </a:solidFill>
              <a:effectLst/>
              <a:latin typeface="Arial Narrow" pitchFamily="34" charset="0"/>
            </a:endParaRPr>
          </a:p>
          <a:p>
            <a:pPr marL="896938"/>
            <a:endParaRPr lang="tr-TR" sz="2000" noProof="0" dirty="0">
              <a:solidFill>
                <a:schemeClr val="bg1"/>
              </a:solidFill>
              <a:effectLst/>
              <a:latin typeface="Arial Narrow" pitchFamily="34" charset="0"/>
            </a:endParaRP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a:t>
            </a:fld>
            <a:r>
              <a:rPr lang="tr-TR" sz="1200">
                <a:solidFill>
                  <a:schemeClr val="bg1"/>
                </a:solidFill>
              </a:rPr>
              <a:t>. Sayfa</a:t>
            </a: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1600" b="1">
                <a:latin typeface="Arial Narrow" pitchFamily="34" charset="0"/>
              </a:rPr>
              <a:t>Ders İçeriği</a:t>
            </a:r>
            <a:endParaRPr lang="tr-TR" sz="1600" b="1" dirty="0">
              <a:latin typeface="Arial Narrow" pitchFamily="34" charset="0"/>
            </a:endParaRPr>
          </a:p>
        </p:txBody>
      </p:sp>
      <p:pic>
        <p:nvPicPr>
          <p:cNvPr id="8194" name="Picture 2" descr="http://www.hayatkirtasiye.net/FileUpload/bs9062/File/kalemler.png"/>
          <p:cNvPicPr>
            <a:picLocks noChangeAspect="1" noChangeArrowheads="1"/>
          </p:cNvPicPr>
          <p:nvPr/>
        </p:nvPicPr>
        <p:blipFill>
          <a:blip r:embed="rId3" cstate="print"/>
          <a:srcRect/>
          <a:stretch>
            <a:fillRect/>
          </a:stretch>
        </p:blipFill>
        <p:spPr bwMode="auto">
          <a:xfrm>
            <a:off x="6572264" y="4118932"/>
            <a:ext cx="2352679" cy="2453328"/>
          </a:xfrm>
          <a:prstGeom prst="rect">
            <a:avLst/>
          </a:prstGeom>
          <a:noFill/>
          <a:effectLst>
            <a:outerShdw blurRad="76200" dir="13500000" sy="23000" kx="1200000" algn="br" rotWithShape="0">
              <a:prstClr val="black">
                <a:alpha val="20000"/>
              </a:prstClr>
            </a:outerShdw>
          </a:effectLst>
        </p:spPr>
      </p:pic>
    </p:spTree>
  </p:cSld>
  <p:clrMapOvr>
    <a:masterClrMapping/>
  </p:clrMapOvr>
  <p:transition>
    <p:cover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20</a:t>
            </a:fld>
            <a:r>
              <a:rPr lang="tr-TR" sz="1200">
                <a:solidFill>
                  <a:schemeClr val="bg1"/>
                </a:solidFill>
              </a:rPr>
              <a:t>. Sayfa</a:t>
            </a:r>
          </a:p>
        </p:txBody>
      </p:sp>
      <p:sp>
        <p:nvSpPr>
          <p:cNvPr id="14" name="Rectangle 3"/>
          <p:cNvSpPr txBox="1">
            <a:spLocks noChangeArrowheads="1"/>
          </p:cNvSpPr>
          <p:nvPr/>
        </p:nvSpPr>
        <p:spPr>
          <a:xfrm>
            <a:off x="-362612" y="1000108"/>
            <a:ext cx="5929354"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a:t>Taylor seri açılımıyla sayısal türev hesaplama</a:t>
            </a:r>
            <a:endParaRPr lang="tr-TR" sz="12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251520" y="1556792"/>
            <a:ext cx="8712968" cy="5112568"/>
          </a:xfrm>
        </p:spPr>
        <p:txBody>
          <a:bodyPr>
            <a:normAutofit/>
          </a:bodyPr>
          <a:lstStyle/>
          <a:p>
            <a:pPr>
              <a:buNone/>
            </a:pPr>
            <a:r>
              <a:rPr lang="tr-TR" sz="1600" b="1" dirty="0">
                <a:solidFill>
                  <a:schemeClr val="bg1"/>
                </a:solidFill>
                <a:effectLst/>
              </a:rPr>
              <a:t> </a:t>
            </a:r>
            <a:r>
              <a:rPr lang="tr-TR" sz="1600" dirty="0">
                <a:solidFill>
                  <a:schemeClr val="bg1"/>
                </a:solidFill>
                <a:effectLst/>
              </a:rPr>
              <a:t>Birinci mertebeden bir türev tanımı çıkartacağımızdan bulunacak </a:t>
            </a:r>
            <a:r>
              <a:rPr lang="tr-TR" sz="1600" b="1" dirty="0">
                <a:solidFill>
                  <a:schemeClr val="bg1"/>
                </a:solidFill>
                <a:effectLst/>
              </a:rPr>
              <a:t>y’ </a:t>
            </a:r>
            <a:r>
              <a:rPr lang="tr-TR" sz="1600" dirty="0">
                <a:solidFill>
                  <a:schemeClr val="bg1"/>
                </a:solidFill>
                <a:effectLst/>
              </a:rPr>
              <a:t>ifadesi içersinde </a:t>
            </a:r>
            <a:r>
              <a:rPr lang="tr-TR" sz="1600" b="1" dirty="0">
                <a:solidFill>
                  <a:schemeClr val="bg1"/>
                </a:solidFill>
                <a:effectLst/>
              </a:rPr>
              <a:t>y</a:t>
            </a:r>
            <a:r>
              <a:rPr lang="tr-TR" sz="1600" b="1" baseline="-25000" dirty="0">
                <a:solidFill>
                  <a:schemeClr val="bg1"/>
                </a:solidFill>
                <a:effectLst/>
              </a:rPr>
              <a:t>0</a:t>
            </a:r>
            <a:r>
              <a:rPr lang="tr-TR" sz="1600" b="1" dirty="0">
                <a:solidFill>
                  <a:schemeClr val="bg1"/>
                </a:solidFill>
                <a:effectLst/>
              </a:rPr>
              <a:t>,y</a:t>
            </a:r>
            <a:r>
              <a:rPr lang="tr-TR" sz="1600" b="1" baseline="-25000" dirty="0">
                <a:solidFill>
                  <a:schemeClr val="bg1"/>
                </a:solidFill>
                <a:effectLst/>
              </a:rPr>
              <a:t>1</a:t>
            </a:r>
            <a:r>
              <a:rPr lang="tr-TR" sz="1600" b="1" dirty="0">
                <a:solidFill>
                  <a:schemeClr val="bg1"/>
                </a:solidFill>
                <a:effectLst/>
              </a:rPr>
              <a:t>,y</a:t>
            </a:r>
            <a:r>
              <a:rPr lang="tr-TR" sz="1600" b="1" baseline="-25000" dirty="0">
                <a:solidFill>
                  <a:schemeClr val="bg1"/>
                </a:solidFill>
                <a:effectLst/>
              </a:rPr>
              <a:t>2</a:t>
            </a:r>
            <a:r>
              <a:rPr lang="tr-TR" sz="1600" b="1" dirty="0">
                <a:solidFill>
                  <a:schemeClr val="bg1"/>
                </a:solidFill>
                <a:effectLst/>
              </a:rPr>
              <a:t>,y</a:t>
            </a:r>
            <a:r>
              <a:rPr lang="tr-TR" sz="1600" b="1" baseline="-25000" dirty="0">
                <a:solidFill>
                  <a:schemeClr val="bg1"/>
                </a:solidFill>
                <a:effectLst/>
              </a:rPr>
              <a:t>3</a:t>
            </a:r>
            <a:r>
              <a:rPr lang="tr-TR" sz="1600" dirty="0">
                <a:solidFill>
                  <a:schemeClr val="bg1"/>
                </a:solidFill>
                <a:effectLst/>
              </a:rPr>
              <a:t> gibi dört noktayı alıp </a:t>
            </a:r>
            <a:r>
              <a:rPr lang="tr-TR" sz="1600" b="1" dirty="0">
                <a:solidFill>
                  <a:schemeClr val="bg1"/>
                </a:solidFill>
                <a:effectLst/>
              </a:rPr>
              <a:t>y</a:t>
            </a:r>
            <a:r>
              <a:rPr lang="tr-TR" sz="1600" b="1" baseline="-25000" dirty="0">
                <a:solidFill>
                  <a:schemeClr val="bg1"/>
                </a:solidFill>
                <a:effectLst/>
              </a:rPr>
              <a:t>0</a:t>
            </a:r>
            <a:r>
              <a:rPr lang="tr-TR" sz="1600" b="1" dirty="0">
                <a:solidFill>
                  <a:schemeClr val="bg1"/>
                </a:solidFill>
                <a:effectLst/>
              </a:rPr>
              <a:t>’’,y</a:t>
            </a:r>
            <a:r>
              <a:rPr lang="tr-TR" sz="1600" b="1" baseline="-25000" dirty="0">
                <a:solidFill>
                  <a:schemeClr val="bg1"/>
                </a:solidFill>
                <a:effectLst/>
              </a:rPr>
              <a:t>0</a:t>
            </a:r>
            <a:r>
              <a:rPr lang="tr-TR" sz="1600" b="1" dirty="0">
                <a:solidFill>
                  <a:schemeClr val="bg1"/>
                </a:solidFill>
                <a:effectLst/>
              </a:rPr>
              <a:t>’’’</a:t>
            </a:r>
            <a:r>
              <a:rPr lang="tr-TR" sz="1600" dirty="0">
                <a:solidFill>
                  <a:schemeClr val="bg1"/>
                </a:solidFill>
                <a:effectLst/>
              </a:rPr>
              <a:t> </a:t>
            </a:r>
            <a:r>
              <a:rPr lang="tr-TR" sz="1600" dirty="0" err="1">
                <a:solidFill>
                  <a:schemeClr val="bg1"/>
                </a:solidFill>
                <a:effectLst/>
              </a:rPr>
              <a:t>lü</a:t>
            </a:r>
            <a:r>
              <a:rPr lang="tr-TR" sz="1600" dirty="0">
                <a:solidFill>
                  <a:schemeClr val="bg1"/>
                </a:solidFill>
                <a:effectLst/>
              </a:rPr>
              <a:t> terimleri yok edersek hata </a:t>
            </a:r>
            <a:r>
              <a:rPr lang="tr-TR" sz="1600" b="1" dirty="0">
                <a:solidFill>
                  <a:schemeClr val="bg1"/>
                </a:solidFill>
                <a:effectLst/>
              </a:rPr>
              <a:t>R(h3)</a:t>
            </a:r>
            <a:r>
              <a:rPr lang="tr-TR" sz="1600" dirty="0">
                <a:solidFill>
                  <a:schemeClr val="bg1"/>
                </a:solidFill>
                <a:effectLst/>
              </a:rPr>
              <a:t>olur. </a:t>
            </a:r>
          </a:p>
          <a:p>
            <a:pPr>
              <a:buNone/>
            </a:pPr>
            <a:endParaRPr lang="tr-TR" sz="1600" dirty="0">
              <a:solidFill>
                <a:schemeClr val="bg1"/>
              </a:solidFill>
              <a:effectLst/>
            </a:endParaRPr>
          </a:p>
          <a:p>
            <a:pPr>
              <a:buNone/>
            </a:pPr>
            <a:r>
              <a:rPr lang="tr-TR" sz="1600" dirty="0">
                <a:solidFill>
                  <a:schemeClr val="bg1"/>
                </a:solidFill>
                <a:effectLst/>
              </a:rPr>
              <a:t>Y</a:t>
            </a:r>
            <a:r>
              <a:rPr lang="tr-TR" sz="1600" baseline="-25000" dirty="0">
                <a:solidFill>
                  <a:schemeClr val="bg1"/>
                </a:solidFill>
                <a:effectLst/>
              </a:rPr>
              <a:t>0</a:t>
            </a:r>
            <a:r>
              <a:rPr lang="tr-TR" sz="1600" dirty="0">
                <a:solidFill>
                  <a:schemeClr val="bg1"/>
                </a:solidFill>
                <a:effectLst/>
              </a:rPr>
              <a:t>’’ve y</a:t>
            </a:r>
            <a:r>
              <a:rPr lang="tr-TR" sz="1600" baseline="-25000" dirty="0">
                <a:solidFill>
                  <a:schemeClr val="bg1"/>
                </a:solidFill>
                <a:effectLst/>
              </a:rPr>
              <a:t>0</a:t>
            </a:r>
            <a:r>
              <a:rPr lang="tr-TR" sz="1600" dirty="0">
                <a:solidFill>
                  <a:schemeClr val="bg1"/>
                </a:solidFill>
                <a:effectLst/>
              </a:rPr>
              <a:t>’’’ </a:t>
            </a:r>
            <a:r>
              <a:rPr lang="tr-TR" sz="1600" dirty="0" err="1">
                <a:solidFill>
                  <a:schemeClr val="bg1"/>
                </a:solidFill>
                <a:effectLst/>
              </a:rPr>
              <a:t>lü</a:t>
            </a:r>
            <a:r>
              <a:rPr lang="tr-TR" sz="1600" dirty="0">
                <a:solidFill>
                  <a:schemeClr val="bg1"/>
                </a:solidFill>
                <a:effectLst/>
              </a:rPr>
              <a:t> terimlerin yok olması için bunların katsayıları sıfır olmalıdır.  Yani ;</a:t>
            </a:r>
          </a:p>
          <a:p>
            <a:pPr>
              <a:buNone/>
            </a:pPr>
            <a:endParaRPr lang="tr-TR" sz="1600" b="1" dirty="0">
              <a:solidFill>
                <a:schemeClr val="bg1"/>
              </a:solidFill>
              <a:effectLst/>
            </a:endParaRPr>
          </a:p>
          <a:p>
            <a:pPr>
              <a:buNone/>
            </a:pPr>
            <a:r>
              <a:rPr lang="tr-TR" sz="1600" b="1" dirty="0">
                <a:solidFill>
                  <a:schemeClr val="bg1"/>
                </a:solidFill>
                <a:effectLst/>
              </a:rPr>
              <a:t>   a+4b+9c = 0        a+8b +27c=0   </a:t>
            </a:r>
            <a:r>
              <a:rPr lang="tr-TR" sz="1600" dirty="0">
                <a:solidFill>
                  <a:schemeClr val="bg1"/>
                </a:solidFill>
                <a:effectLst/>
              </a:rPr>
              <a:t>olması gerekir. </a:t>
            </a:r>
          </a:p>
          <a:p>
            <a:pPr>
              <a:buNone/>
            </a:pPr>
            <a:endParaRPr lang="tr-TR" sz="1600" dirty="0">
              <a:solidFill>
                <a:schemeClr val="bg1"/>
              </a:solidFill>
              <a:effectLst/>
            </a:endParaRPr>
          </a:p>
          <a:p>
            <a:pPr>
              <a:buNone/>
            </a:pPr>
            <a:r>
              <a:rPr lang="tr-TR" sz="1600" dirty="0">
                <a:solidFill>
                  <a:schemeClr val="bg1"/>
                </a:solidFill>
                <a:effectLst/>
              </a:rPr>
              <a:t>Bu homojen denklemin çözümü için a,b ve c tam sayı olmak üzere a keyfi olarak seçilip  </a:t>
            </a:r>
          </a:p>
          <a:p>
            <a:pPr>
              <a:buNone/>
            </a:pPr>
            <a:r>
              <a:rPr lang="tr-TR" sz="1600" b="1" dirty="0">
                <a:solidFill>
                  <a:schemeClr val="bg1"/>
                </a:solidFill>
                <a:effectLst/>
              </a:rPr>
              <a:t>        b=k</a:t>
            </a:r>
            <a:r>
              <a:rPr lang="tr-TR" sz="1600" b="1" baseline="-25000" dirty="0">
                <a:solidFill>
                  <a:schemeClr val="bg1"/>
                </a:solidFill>
                <a:effectLst/>
              </a:rPr>
              <a:t>1</a:t>
            </a:r>
            <a:r>
              <a:rPr lang="tr-TR" sz="1600" b="1" dirty="0">
                <a:solidFill>
                  <a:schemeClr val="bg1"/>
                </a:solidFill>
                <a:effectLst/>
              </a:rPr>
              <a:t>a</a:t>
            </a:r>
            <a:r>
              <a:rPr lang="tr-TR" sz="1600" dirty="0">
                <a:solidFill>
                  <a:schemeClr val="bg1"/>
                </a:solidFill>
                <a:effectLst/>
              </a:rPr>
              <a:t> ve </a:t>
            </a:r>
            <a:r>
              <a:rPr lang="tr-TR" sz="1600" b="1" dirty="0">
                <a:solidFill>
                  <a:schemeClr val="bg1"/>
                </a:solidFill>
                <a:effectLst/>
              </a:rPr>
              <a:t>c=k</a:t>
            </a:r>
            <a:r>
              <a:rPr lang="tr-TR" sz="1600" b="1" baseline="-25000" dirty="0">
                <a:solidFill>
                  <a:schemeClr val="bg1"/>
                </a:solidFill>
                <a:effectLst/>
              </a:rPr>
              <a:t>2</a:t>
            </a:r>
            <a:r>
              <a:rPr lang="tr-TR" sz="1600" b="1" dirty="0">
                <a:solidFill>
                  <a:schemeClr val="bg1"/>
                </a:solidFill>
                <a:effectLst/>
              </a:rPr>
              <a:t>a</a:t>
            </a:r>
            <a:r>
              <a:rPr lang="tr-TR" sz="1600" dirty="0">
                <a:solidFill>
                  <a:schemeClr val="bg1"/>
                </a:solidFill>
                <a:effectLst/>
              </a:rPr>
              <a:t> olarak ifade edilirse yukarıdaki denklemlerden ;</a:t>
            </a:r>
          </a:p>
          <a:p>
            <a:pPr>
              <a:buNone/>
            </a:pPr>
            <a:r>
              <a:rPr lang="tr-TR" sz="1600" b="1" dirty="0">
                <a:solidFill>
                  <a:schemeClr val="bg1"/>
                </a:solidFill>
                <a:effectLst/>
              </a:rPr>
              <a:t>        a(1+4k</a:t>
            </a:r>
            <a:r>
              <a:rPr lang="tr-TR" sz="1600" b="1" baseline="-25000" dirty="0">
                <a:solidFill>
                  <a:schemeClr val="bg1"/>
                </a:solidFill>
                <a:effectLst/>
              </a:rPr>
              <a:t>1</a:t>
            </a:r>
            <a:r>
              <a:rPr lang="tr-TR" sz="1600" b="1" dirty="0">
                <a:solidFill>
                  <a:schemeClr val="bg1"/>
                </a:solidFill>
                <a:effectLst/>
              </a:rPr>
              <a:t> + 9k</a:t>
            </a:r>
            <a:r>
              <a:rPr lang="tr-TR" sz="1600" b="1" baseline="-25000" dirty="0">
                <a:solidFill>
                  <a:schemeClr val="bg1"/>
                </a:solidFill>
                <a:effectLst/>
              </a:rPr>
              <a:t>2</a:t>
            </a:r>
            <a:r>
              <a:rPr lang="tr-TR" sz="1600" b="1" dirty="0">
                <a:solidFill>
                  <a:schemeClr val="bg1"/>
                </a:solidFill>
                <a:effectLst/>
              </a:rPr>
              <a:t>)=0       a(1+8k</a:t>
            </a:r>
            <a:r>
              <a:rPr lang="tr-TR" sz="1600" b="1" baseline="-25000" dirty="0">
                <a:solidFill>
                  <a:schemeClr val="bg1"/>
                </a:solidFill>
                <a:effectLst/>
              </a:rPr>
              <a:t>1</a:t>
            </a:r>
            <a:r>
              <a:rPr lang="tr-TR" sz="1600" b="1" dirty="0">
                <a:solidFill>
                  <a:schemeClr val="bg1"/>
                </a:solidFill>
                <a:effectLst/>
              </a:rPr>
              <a:t> + 27k</a:t>
            </a:r>
            <a:r>
              <a:rPr lang="tr-TR" sz="1600" b="1" baseline="-25000" dirty="0">
                <a:solidFill>
                  <a:schemeClr val="bg1"/>
                </a:solidFill>
                <a:effectLst/>
              </a:rPr>
              <a:t>2</a:t>
            </a:r>
            <a:r>
              <a:rPr lang="tr-TR" sz="1600" b="1" dirty="0">
                <a:solidFill>
                  <a:schemeClr val="bg1"/>
                </a:solidFill>
                <a:effectLst/>
              </a:rPr>
              <a:t>)=0   </a:t>
            </a:r>
            <a:r>
              <a:rPr lang="tr-TR" sz="1600" dirty="0">
                <a:solidFill>
                  <a:schemeClr val="bg1"/>
                </a:solidFill>
                <a:effectLst/>
              </a:rPr>
              <a:t>elde edilir.  </a:t>
            </a:r>
          </a:p>
          <a:p>
            <a:pPr>
              <a:buNone/>
            </a:pPr>
            <a:r>
              <a:rPr lang="tr-TR" sz="1600" b="1" dirty="0">
                <a:solidFill>
                  <a:schemeClr val="bg1"/>
                </a:solidFill>
                <a:effectLst/>
              </a:rPr>
              <a:t>        a</a:t>
            </a:r>
            <a:r>
              <a:rPr lang="tr-TR" sz="1600" b="1" dirty="0">
                <a:solidFill>
                  <a:schemeClr val="bg1"/>
                </a:solidFill>
                <a:effectLst/>
                <a:sym typeface="Symbol"/>
              </a:rPr>
              <a:t>0</a:t>
            </a:r>
            <a:r>
              <a:rPr lang="tr-TR" sz="1600" dirty="0">
                <a:solidFill>
                  <a:schemeClr val="bg1"/>
                </a:solidFill>
                <a:effectLst/>
                <a:sym typeface="Symbol"/>
              </a:rPr>
              <a:t> </a:t>
            </a:r>
            <a:r>
              <a:rPr lang="tr-TR" sz="1600" dirty="0">
                <a:solidFill>
                  <a:schemeClr val="bg1"/>
                </a:solidFill>
                <a:effectLst/>
              </a:rPr>
              <a:t>olduğundan buradan  </a:t>
            </a:r>
            <a:r>
              <a:rPr lang="tr-TR" sz="1600" b="1" dirty="0">
                <a:solidFill>
                  <a:schemeClr val="bg1"/>
                </a:solidFill>
                <a:effectLst/>
              </a:rPr>
              <a:t>1+4k</a:t>
            </a:r>
            <a:r>
              <a:rPr lang="tr-TR" sz="1600" b="1" baseline="-25000" dirty="0">
                <a:solidFill>
                  <a:schemeClr val="bg1"/>
                </a:solidFill>
                <a:effectLst/>
              </a:rPr>
              <a:t>1</a:t>
            </a:r>
            <a:r>
              <a:rPr lang="tr-TR" sz="1600" b="1" dirty="0">
                <a:solidFill>
                  <a:schemeClr val="bg1"/>
                </a:solidFill>
                <a:effectLst/>
              </a:rPr>
              <a:t> + 9k</a:t>
            </a:r>
            <a:r>
              <a:rPr lang="tr-TR" sz="1600" b="1" baseline="-25000" dirty="0">
                <a:solidFill>
                  <a:schemeClr val="bg1"/>
                </a:solidFill>
                <a:effectLst/>
              </a:rPr>
              <a:t>2</a:t>
            </a:r>
            <a:r>
              <a:rPr lang="tr-TR" sz="1600" b="1" dirty="0">
                <a:solidFill>
                  <a:schemeClr val="bg1"/>
                </a:solidFill>
                <a:effectLst/>
              </a:rPr>
              <a:t>=0     1+8k</a:t>
            </a:r>
            <a:r>
              <a:rPr lang="tr-TR" sz="1600" b="1" baseline="-25000" dirty="0">
                <a:solidFill>
                  <a:schemeClr val="bg1"/>
                </a:solidFill>
                <a:effectLst/>
              </a:rPr>
              <a:t>1</a:t>
            </a:r>
            <a:r>
              <a:rPr lang="tr-TR" sz="1600" b="1" dirty="0">
                <a:solidFill>
                  <a:schemeClr val="bg1"/>
                </a:solidFill>
                <a:effectLst/>
              </a:rPr>
              <a:t> + 27k</a:t>
            </a:r>
            <a:r>
              <a:rPr lang="tr-TR" sz="1600" b="1" baseline="-25000" dirty="0">
                <a:solidFill>
                  <a:schemeClr val="bg1"/>
                </a:solidFill>
                <a:effectLst/>
              </a:rPr>
              <a:t>2</a:t>
            </a:r>
            <a:r>
              <a:rPr lang="tr-TR" sz="1600" b="1" dirty="0">
                <a:solidFill>
                  <a:schemeClr val="bg1"/>
                </a:solidFill>
                <a:effectLst/>
              </a:rPr>
              <a:t>=0</a:t>
            </a:r>
            <a:r>
              <a:rPr lang="tr-TR" sz="1600" dirty="0">
                <a:solidFill>
                  <a:schemeClr val="bg1"/>
                </a:solidFill>
                <a:effectLst/>
              </a:rPr>
              <a:t>     yazılır, </a:t>
            </a:r>
          </a:p>
          <a:p>
            <a:pPr>
              <a:buNone/>
            </a:pPr>
            <a:endParaRPr lang="tr-TR" sz="1600" dirty="0">
              <a:solidFill>
                <a:schemeClr val="bg1"/>
              </a:solidFill>
              <a:effectLst/>
            </a:endParaRPr>
          </a:p>
          <a:p>
            <a:pPr>
              <a:buNone/>
            </a:pPr>
            <a:r>
              <a:rPr lang="tr-TR" sz="1600" dirty="0">
                <a:solidFill>
                  <a:schemeClr val="bg1"/>
                </a:solidFill>
                <a:effectLst/>
              </a:rPr>
              <a:t>bu denklemlerden </a:t>
            </a:r>
            <a:r>
              <a:rPr lang="tr-TR" sz="1600" b="1" dirty="0">
                <a:solidFill>
                  <a:schemeClr val="bg1"/>
                </a:solidFill>
                <a:effectLst/>
              </a:rPr>
              <a:t>k</a:t>
            </a:r>
            <a:r>
              <a:rPr lang="tr-TR" sz="1600" b="1" baseline="-25000" dirty="0">
                <a:solidFill>
                  <a:schemeClr val="bg1"/>
                </a:solidFill>
                <a:effectLst/>
              </a:rPr>
              <a:t>1</a:t>
            </a:r>
            <a:r>
              <a:rPr lang="tr-TR" sz="1600" dirty="0">
                <a:solidFill>
                  <a:schemeClr val="bg1"/>
                </a:solidFill>
                <a:effectLst/>
              </a:rPr>
              <a:t> ve </a:t>
            </a:r>
            <a:r>
              <a:rPr lang="tr-TR" sz="1600" b="1" dirty="0">
                <a:solidFill>
                  <a:schemeClr val="bg1"/>
                </a:solidFill>
                <a:effectLst/>
              </a:rPr>
              <a:t>k</a:t>
            </a:r>
            <a:r>
              <a:rPr lang="tr-TR" sz="1600" b="1" baseline="-25000" dirty="0">
                <a:solidFill>
                  <a:schemeClr val="bg1"/>
                </a:solidFill>
                <a:effectLst/>
              </a:rPr>
              <a:t>2</a:t>
            </a:r>
            <a:r>
              <a:rPr lang="tr-TR" sz="1600" dirty="0">
                <a:solidFill>
                  <a:schemeClr val="bg1"/>
                </a:solidFill>
                <a:effectLst/>
              </a:rPr>
              <a:t> çözülürse,  </a:t>
            </a:r>
          </a:p>
          <a:p>
            <a:pPr>
              <a:buNone/>
            </a:pPr>
            <a:endParaRPr lang="tr-TR" sz="1600" dirty="0">
              <a:solidFill>
                <a:schemeClr val="bg1"/>
              </a:solidFill>
              <a:effectLst/>
            </a:endParaRPr>
          </a:p>
          <a:p>
            <a:pPr>
              <a:buNone/>
            </a:pPr>
            <a:r>
              <a:rPr lang="tr-TR" sz="1600" b="1" dirty="0">
                <a:solidFill>
                  <a:schemeClr val="bg1"/>
                </a:solidFill>
                <a:effectLst/>
              </a:rPr>
              <a:t>        k</a:t>
            </a:r>
            <a:r>
              <a:rPr lang="tr-TR" sz="1600" b="1" baseline="-25000" dirty="0">
                <a:solidFill>
                  <a:schemeClr val="bg1"/>
                </a:solidFill>
                <a:effectLst/>
              </a:rPr>
              <a:t>1</a:t>
            </a:r>
            <a:r>
              <a:rPr lang="tr-TR" sz="1600" b="1" dirty="0">
                <a:solidFill>
                  <a:schemeClr val="bg1"/>
                </a:solidFill>
                <a:effectLst/>
              </a:rPr>
              <a:t>=-1/2 ve k</a:t>
            </a:r>
            <a:r>
              <a:rPr lang="tr-TR" sz="1600" b="1" baseline="-25000" dirty="0">
                <a:solidFill>
                  <a:schemeClr val="bg1"/>
                </a:solidFill>
                <a:effectLst/>
              </a:rPr>
              <a:t>2</a:t>
            </a:r>
            <a:r>
              <a:rPr lang="tr-TR" sz="1600" b="1" dirty="0">
                <a:solidFill>
                  <a:schemeClr val="bg1"/>
                </a:solidFill>
                <a:effectLst/>
              </a:rPr>
              <a:t>=1/9    </a:t>
            </a:r>
            <a:r>
              <a:rPr lang="tr-TR" sz="1600" dirty="0">
                <a:solidFill>
                  <a:schemeClr val="bg1"/>
                </a:solidFill>
                <a:effectLst/>
              </a:rPr>
              <a:t>bulunur.    O halde   </a:t>
            </a:r>
            <a:r>
              <a:rPr lang="tr-TR" sz="1600" b="1" dirty="0">
                <a:solidFill>
                  <a:schemeClr val="bg1"/>
                </a:solidFill>
                <a:effectLst/>
              </a:rPr>
              <a:t>b= ‐a/2 , c=a/9</a:t>
            </a:r>
            <a:r>
              <a:rPr lang="tr-TR" sz="1600" dirty="0">
                <a:solidFill>
                  <a:schemeClr val="bg1"/>
                </a:solidFill>
                <a:effectLst/>
              </a:rPr>
              <a:t> elde edilir. </a:t>
            </a:r>
          </a:p>
          <a:p>
            <a:pPr>
              <a:buNone/>
            </a:pPr>
            <a:endParaRPr lang="tr-TR" sz="1600" dirty="0">
              <a:solidFill>
                <a:schemeClr val="bg1"/>
              </a:solidFill>
              <a:effectLst/>
            </a:endParaRPr>
          </a:p>
          <a:p>
            <a:pPr>
              <a:buNone/>
            </a:pPr>
            <a:endParaRPr lang="tr-TR" sz="1600" dirty="0">
              <a:solidFill>
                <a:schemeClr val="bg1"/>
              </a:solidFill>
              <a:effectLst/>
            </a:endParaRPr>
          </a:p>
          <a:p>
            <a:pPr>
              <a:buNone/>
            </a:pPr>
            <a:endParaRPr lang="tr-TR" sz="1400" dirty="0">
              <a:solidFill>
                <a:schemeClr val="bg1"/>
              </a:solidFill>
              <a:effectLst/>
            </a:endParaRPr>
          </a:p>
        </p:txBody>
      </p:sp>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7" name="Grup 6">
            <a:extLst>
              <a:ext uri="{FF2B5EF4-FFF2-40B4-BE49-F238E27FC236}">
                <a16:creationId xmlns:a16="http://schemas.microsoft.com/office/drawing/2014/main" id="{9E4F60E6-BC7B-2950-533D-03F34DDF48C8}"/>
              </a:ext>
            </a:extLst>
          </p:cNvPr>
          <p:cNvGrpSpPr/>
          <p:nvPr/>
        </p:nvGrpSpPr>
        <p:grpSpPr>
          <a:xfrm>
            <a:off x="588835" y="3489978"/>
            <a:ext cx="2833200" cy="342720"/>
            <a:chOff x="588835" y="3489978"/>
            <a:chExt cx="2833200" cy="342720"/>
          </a:xfrm>
        </p:grpSpPr>
        <mc:AlternateContent xmlns:mc="http://schemas.openxmlformats.org/markup-compatibility/2006">
          <mc:Choice xmlns:p14="http://schemas.microsoft.com/office/powerpoint/2010/main" xmlns:aink="http://schemas.microsoft.com/office/drawing/2016/ink" Requires="p14 aink">
            <p:contentPart p14:bwMode="auto" r:id="rId3">
              <p14:nvContentPartPr>
                <p14:cNvPr id="3" name="Mürekkep 2">
                  <a:extLst>
                    <a:ext uri="{FF2B5EF4-FFF2-40B4-BE49-F238E27FC236}">
                      <a16:creationId xmlns:a16="http://schemas.microsoft.com/office/drawing/2014/main" id="{B31C5F4E-D77B-9821-4610-4EA4320D59C8}"/>
                    </a:ext>
                  </a:extLst>
                </p14:cNvPr>
                <p14:cNvContentPartPr/>
                <p14:nvPr/>
              </p14:nvContentPartPr>
              <p14:xfrm>
                <a:off x="588835" y="3560538"/>
                <a:ext cx="1249200" cy="190800"/>
              </p14:xfrm>
            </p:contentPart>
          </mc:Choice>
          <mc:Fallback>
            <p:pic>
              <p:nvPicPr>
                <p:cNvPr id="3" name="Mürekkep 2">
                  <a:extLst>
                    <a:ext uri="{FF2B5EF4-FFF2-40B4-BE49-F238E27FC236}">
                      <a16:creationId xmlns:a16="http://schemas.microsoft.com/office/drawing/2014/main" id="{B31C5F4E-D77B-9821-4610-4EA4320D59C8}"/>
                    </a:ext>
                  </a:extLst>
                </p:cNvPr>
                <p:cNvPicPr/>
                <p:nvPr/>
              </p:nvPicPr>
              <p:blipFill>
                <a:blip r:embed="rId4"/>
                <a:stretch>
                  <a:fillRect/>
                </a:stretch>
              </p:blipFill>
              <p:spPr>
                <a:xfrm>
                  <a:off x="570835" y="3542898"/>
                  <a:ext cx="1284840" cy="226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5" name="Mürekkep 4">
                  <a:extLst>
                    <a:ext uri="{FF2B5EF4-FFF2-40B4-BE49-F238E27FC236}">
                      <a16:creationId xmlns:a16="http://schemas.microsoft.com/office/drawing/2014/main" id="{6B8E50FC-784A-547E-AC35-30188902456C}"/>
                    </a:ext>
                  </a:extLst>
                </p14:cNvPr>
                <p14:cNvContentPartPr/>
                <p14:nvPr/>
              </p14:nvContentPartPr>
              <p14:xfrm>
                <a:off x="2390995" y="3489978"/>
                <a:ext cx="1031040" cy="342720"/>
              </p14:xfrm>
            </p:contentPart>
          </mc:Choice>
          <mc:Fallback>
            <p:pic>
              <p:nvPicPr>
                <p:cNvPr id="5" name="Mürekkep 4">
                  <a:extLst>
                    <a:ext uri="{FF2B5EF4-FFF2-40B4-BE49-F238E27FC236}">
                      <a16:creationId xmlns:a16="http://schemas.microsoft.com/office/drawing/2014/main" id="{6B8E50FC-784A-547E-AC35-30188902456C}"/>
                    </a:ext>
                  </a:extLst>
                </p:cNvPr>
                <p:cNvPicPr/>
                <p:nvPr/>
              </p:nvPicPr>
              <p:blipFill>
                <a:blip r:embed="rId6"/>
                <a:stretch>
                  <a:fillRect/>
                </a:stretch>
              </p:blipFill>
              <p:spPr>
                <a:xfrm>
                  <a:off x="2373355" y="3472338"/>
                  <a:ext cx="1066680" cy="378360"/>
                </a:xfrm>
                <a:prstGeom prst="rect">
                  <a:avLst/>
                </a:prstGeom>
              </p:spPr>
            </p:pic>
          </mc:Fallback>
        </mc:AlternateContent>
      </p:grpSp>
    </p:spTree>
  </p:cSld>
  <p:clrMapOvr>
    <a:masterClrMapping/>
  </p:clrMapOvr>
  <p:transition>
    <p:cover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21</a:t>
            </a:fld>
            <a:r>
              <a:rPr lang="tr-TR" sz="1200">
                <a:solidFill>
                  <a:schemeClr val="bg1"/>
                </a:solidFill>
              </a:rPr>
              <a:t>. Sayfa</a:t>
            </a:r>
          </a:p>
        </p:txBody>
      </p:sp>
      <p:sp>
        <p:nvSpPr>
          <p:cNvPr id="14" name="Rectangle 3"/>
          <p:cNvSpPr txBox="1">
            <a:spLocks noChangeArrowheads="1"/>
          </p:cNvSpPr>
          <p:nvPr/>
        </p:nvSpPr>
        <p:spPr>
          <a:xfrm>
            <a:off x="-362612" y="1000108"/>
            <a:ext cx="5929354"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a:t>Taylor seri açılımıyla sayısal türev hesaplama</a:t>
            </a:r>
            <a:endParaRPr lang="tr-TR" sz="12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179512" y="1556792"/>
            <a:ext cx="8784976" cy="5112568"/>
          </a:xfrm>
        </p:spPr>
        <p:txBody>
          <a:bodyPr>
            <a:normAutofit lnSpcReduction="10000"/>
          </a:bodyPr>
          <a:lstStyle/>
          <a:p>
            <a:pPr>
              <a:buNone/>
            </a:pPr>
            <a:endParaRPr lang="tr-TR" sz="1600" b="1" dirty="0">
              <a:solidFill>
                <a:schemeClr val="bg1"/>
              </a:solidFill>
              <a:effectLst/>
            </a:endParaRPr>
          </a:p>
          <a:p>
            <a:pPr>
              <a:buNone/>
            </a:pPr>
            <a:r>
              <a:rPr lang="tr-TR" sz="1600" b="1" dirty="0">
                <a:solidFill>
                  <a:schemeClr val="bg1"/>
                </a:solidFill>
                <a:effectLst/>
              </a:rPr>
              <a:t>a,b</a:t>
            </a:r>
            <a:r>
              <a:rPr lang="tr-TR" sz="1600" dirty="0">
                <a:solidFill>
                  <a:schemeClr val="bg1"/>
                </a:solidFill>
                <a:effectLst/>
              </a:rPr>
              <a:t> ve </a:t>
            </a:r>
            <a:r>
              <a:rPr lang="tr-TR" sz="1600" b="1" dirty="0">
                <a:solidFill>
                  <a:schemeClr val="bg1"/>
                </a:solidFill>
                <a:effectLst/>
              </a:rPr>
              <a:t>c</a:t>
            </a:r>
            <a:r>
              <a:rPr lang="tr-TR" sz="1600" dirty="0">
                <a:solidFill>
                  <a:schemeClr val="bg1"/>
                </a:solidFill>
                <a:effectLst/>
              </a:rPr>
              <a:t> katsayıları tamsayı olması gerektiğinden </a:t>
            </a:r>
            <a:r>
              <a:rPr lang="tr-TR" sz="1600" b="1" dirty="0">
                <a:solidFill>
                  <a:schemeClr val="bg1"/>
                </a:solidFill>
                <a:effectLst/>
              </a:rPr>
              <a:t>a</a:t>
            </a:r>
            <a:r>
              <a:rPr lang="tr-TR" sz="1600" dirty="0">
                <a:solidFill>
                  <a:schemeClr val="bg1"/>
                </a:solidFill>
                <a:effectLst/>
              </a:rPr>
              <a:t> değeri hem </a:t>
            </a:r>
            <a:r>
              <a:rPr lang="tr-TR" sz="1600" b="1" dirty="0">
                <a:solidFill>
                  <a:schemeClr val="bg1"/>
                </a:solidFill>
                <a:effectLst/>
              </a:rPr>
              <a:t>2</a:t>
            </a:r>
            <a:r>
              <a:rPr lang="tr-TR" sz="1600" dirty="0">
                <a:solidFill>
                  <a:schemeClr val="bg1"/>
                </a:solidFill>
                <a:effectLst/>
              </a:rPr>
              <a:t> ye hem de </a:t>
            </a:r>
            <a:r>
              <a:rPr lang="tr-TR" sz="1600" b="1" dirty="0">
                <a:solidFill>
                  <a:schemeClr val="bg1"/>
                </a:solidFill>
                <a:effectLst/>
              </a:rPr>
              <a:t>9</a:t>
            </a:r>
            <a:r>
              <a:rPr lang="tr-TR" sz="1600" dirty="0">
                <a:solidFill>
                  <a:schemeClr val="bg1"/>
                </a:solidFill>
                <a:effectLst/>
              </a:rPr>
              <a:t>’ a bölünebilmelidir. </a:t>
            </a:r>
          </a:p>
          <a:p>
            <a:pPr>
              <a:buNone/>
            </a:pPr>
            <a:endParaRPr lang="tr-TR" sz="1600" dirty="0">
              <a:solidFill>
                <a:schemeClr val="bg1"/>
              </a:solidFill>
              <a:effectLst/>
            </a:endParaRPr>
          </a:p>
          <a:p>
            <a:pPr>
              <a:buNone/>
            </a:pPr>
            <a:r>
              <a:rPr lang="tr-TR" sz="1600" dirty="0">
                <a:solidFill>
                  <a:schemeClr val="bg1"/>
                </a:solidFill>
                <a:effectLst/>
              </a:rPr>
              <a:t>Yani </a:t>
            </a:r>
            <a:r>
              <a:rPr lang="tr-TR" sz="1600" b="1" dirty="0">
                <a:solidFill>
                  <a:schemeClr val="bg1"/>
                </a:solidFill>
                <a:effectLst/>
              </a:rPr>
              <a:t>a=18</a:t>
            </a:r>
            <a:r>
              <a:rPr lang="tr-TR" sz="1600" dirty="0">
                <a:solidFill>
                  <a:schemeClr val="bg1"/>
                </a:solidFill>
                <a:effectLst/>
              </a:rPr>
              <a:t> olmak zorundadır. Böylece </a:t>
            </a:r>
            <a:r>
              <a:rPr lang="tr-TR" sz="1600" b="1" dirty="0">
                <a:solidFill>
                  <a:schemeClr val="bg1"/>
                </a:solidFill>
                <a:effectLst/>
              </a:rPr>
              <a:t>a=18, b=‐9</a:t>
            </a:r>
            <a:r>
              <a:rPr lang="tr-TR" sz="1600" dirty="0">
                <a:solidFill>
                  <a:schemeClr val="bg1"/>
                </a:solidFill>
                <a:effectLst/>
              </a:rPr>
              <a:t> ve  </a:t>
            </a:r>
            <a:r>
              <a:rPr lang="tr-TR" sz="1600" b="1" dirty="0">
                <a:solidFill>
                  <a:schemeClr val="bg1"/>
                </a:solidFill>
                <a:effectLst/>
              </a:rPr>
              <a:t>c=2</a:t>
            </a:r>
            <a:r>
              <a:rPr lang="tr-TR" sz="1600" dirty="0">
                <a:solidFill>
                  <a:schemeClr val="bg1"/>
                </a:solidFill>
                <a:effectLst/>
              </a:rPr>
              <a:t>  olarak  belirlenmiş  olur.  </a:t>
            </a:r>
          </a:p>
          <a:p>
            <a:pPr>
              <a:buNone/>
            </a:pPr>
            <a:r>
              <a:rPr lang="tr-TR" sz="1600" b="1" dirty="0">
                <a:solidFill>
                  <a:schemeClr val="bg1"/>
                </a:solidFill>
                <a:effectLst/>
              </a:rPr>
              <a:t>        a, b, c</a:t>
            </a:r>
            <a:r>
              <a:rPr lang="tr-TR" sz="1600" dirty="0">
                <a:solidFill>
                  <a:schemeClr val="bg1"/>
                </a:solidFill>
                <a:effectLst/>
              </a:rPr>
              <a:t>  katsayıları  yerine  yazılarak  birinci  mertebeden  bir  türev bağıntısı:</a:t>
            </a:r>
          </a:p>
          <a:p>
            <a:pPr>
              <a:buNone/>
            </a:pPr>
            <a:r>
              <a:rPr lang="tr-TR" sz="1600" dirty="0">
                <a:solidFill>
                  <a:schemeClr val="bg1"/>
                </a:solidFill>
                <a:effectLst/>
              </a:rPr>
              <a:t>   </a:t>
            </a:r>
          </a:p>
          <a:p>
            <a:pPr>
              <a:buNone/>
            </a:pPr>
            <a:r>
              <a:rPr lang="tr-TR" sz="1600" dirty="0">
                <a:solidFill>
                  <a:schemeClr val="bg1"/>
                </a:solidFill>
                <a:effectLst/>
              </a:rPr>
              <a:t> </a:t>
            </a:r>
            <a:r>
              <a:rPr lang="tr-TR" sz="1600" b="1" dirty="0">
                <a:solidFill>
                  <a:schemeClr val="bg1"/>
                </a:solidFill>
                <a:effectLst/>
              </a:rPr>
              <a:t>F’(x</a:t>
            </a:r>
            <a:r>
              <a:rPr lang="tr-TR" sz="1600" b="1" baseline="-25000" dirty="0">
                <a:solidFill>
                  <a:schemeClr val="bg1"/>
                </a:solidFill>
                <a:effectLst/>
              </a:rPr>
              <a:t>0</a:t>
            </a:r>
            <a:r>
              <a:rPr lang="tr-TR" sz="1600" b="1" dirty="0">
                <a:solidFill>
                  <a:schemeClr val="bg1"/>
                </a:solidFill>
                <a:effectLst/>
              </a:rPr>
              <a:t>)= [ 2F3 ‐9F2 + 18F1 – 11F(x</a:t>
            </a:r>
            <a:r>
              <a:rPr lang="tr-TR" sz="1600" b="1" baseline="-25000" dirty="0">
                <a:solidFill>
                  <a:schemeClr val="bg1"/>
                </a:solidFill>
                <a:effectLst/>
              </a:rPr>
              <a:t>0</a:t>
            </a:r>
            <a:r>
              <a:rPr lang="tr-TR" sz="1600" b="1" dirty="0">
                <a:solidFill>
                  <a:schemeClr val="bg1"/>
                </a:solidFill>
                <a:effectLst/>
              </a:rPr>
              <a:t>) ] / 6∆x + O(∆x</a:t>
            </a:r>
            <a:r>
              <a:rPr lang="tr-TR" sz="1600" b="1" baseline="30000" dirty="0">
                <a:solidFill>
                  <a:schemeClr val="bg1"/>
                </a:solidFill>
                <a:effectLst/>
              </a:rPr>
              <a:t>3</a:t>
            </a:r>
            <a:r>
              <a:rPr lang="tr-TR" sz="1600" b="1" dirty="0">
                <a:solidFill>
                  <a:schemeClr val="bg1"/>
                </a:solidFill>
                <a:effectLst/>
              </a:rPr>
              <a:t>)</a:t>
            </a:r>
            <a:r>
              <a:rPr lang="tr-TR" sz="1600" dirty="0">
                <a:solidFill>
                  <a:schemeClr val="bg1"/>
                </a:solidFill>
                <a:effectLst/>
              </a:rPr>
              <a:t>    </a:t>
            </a:r>
          </a:p>
          <a:p>
            <a:pPr>
              <a:buNone/>
            </a:pPr>
            <a:endParaRPr lang="tr-TR" sz="1600" dirty="0">
              <a:solidFill>
                <a:schemeClr val="bg1"/>
              </a:solidFill>
              <a:effectLst/>
            </a:endParaRPr>
          </a:p>
          <a:p>
            <a:pPr>
              <a:buNone/>
            </a:pPr>
            <a:r>
              <a:rPr lang="tr-TR" sz="1600" dirty="0">
                <a:solidFill>
                  <a:schemeClr val="bg1"/>
                </a:solidFill>
                <a:effectLst/>
              </a:rPr>
              <a:t>Burada </a:t>
            </a:r>
            <a:r>
              <a:rPr lang="tr-TR" sz="1600" b="1" dirty="0">
                <a:solidFill>
                  <a:schemeClr val="bg1"/>
                </a:solidFill>
                <a:effectLst/>
              </a:rPr>
              <a:t>0(</a:t>
            </a:r>
            <a:r>
              <a:rPr lang="tr-TR" sz="1600" b="1" dirty="0">
                <a:solidFill>
                  <a:schemeClr val="bg1"/>
                </a:solidFill>
                <a:effectLst/>
                <a:sym typeface="Symbol"/>
              </a:rPr>
              <a:t></a:t>
            </a:r>
            <a:r>
              <a:rPr lang="tr-TR" sz="1600" b="1" dirty="0">
                <a:solidFill>
                  <a:schemeClr val="bg1"/>
                </a:solidFill>
                <a:effectLst/>
              </a:rPr>
              <a:t>x</a:t>
            </a:r>
            <a:r>
              <a:rPr lang="tr-TR" sz="1600" b="1" baseline="30000" dirty="0">
                <a:solidFill>
                  <a:schemeClr val="bg1"/>
                </a:solidFill>
                <a:effectLst/>
              </a:rPr>
              <a:t>3</a:t>
            </a:r>
            <a:r>
              <a:rPr lang="tr-TR" sz="1600" b="1" dirty="0">
                <a:solidFill>
                  <a:schemeClr val="bg1"/>
                </a:solidFill>
                <a:effectLst/>
              </a:rPr>
              <a:t>)  </a:t>
            </a:r>
            <a:r>
              <a:rPr lang="tr-TR" sz="1600" dirty="0">
                <a:solidFill>
                  <a:schemeClr val="bg1"/>
                </a:solidFill>
                <a:effectLst/>
              </a:rPr>
              <a:t>yapılan hatanın derecesini gösterir.</a:t>
            </a:r>
          </a:p>
          <a:p>
            <a:pPr>
              <a:buNone/>
            </a:pPr>
            <a:endParaRPr lang="tr-TR" sz="1600" dirty="0">
              <a:solidFill>
                <a:schemeClr val="bg1"/>
              </a:solidFill>
              <a:effectLst/>
            </a:endParaRPr>
          </a:p>
          <a:p>
            <a:pPr>
              <a:buNone/>
            </a:pPr>
            <a:r>
              <a:rPr lang="tr-TR" sz="1600" dirty="0">
                <a:solidFill>
                  <a:schemeClr val="bg1"/>
                </a:solidFill>
                <a:effectLst/>
              </a:rPr>
              <a:t>veya     </a:t>
            </a:r>
            <a:r>
              <a:rPr lang="tr-TR" sz="1600" b="1" dirty="0">
                <a:solidFill>
                  <a:schemeClr val="bg1"/>
                </a:solidFill>
                <a:effectLst/>
              </a:rPr>
              <a:t>18y</a:t>
            </a:r>
            <a:r>
              <a:rPr lang="tr-TR" sz="1600" b="1" baseline="-25000" dirty="0">
                <a:solidFill>
                  <a:schemeClr val="bg1"/>
                </a:solidFill>
                <a:effectLst/>
              </a:rPr>
              <a:t>1</a:t>
            </a:r>
            <a:r>
              <a:rPr lang="tr-TR" sz="1600" b="1" dirty="0">
                <a:solidFill>
                  <a:schemeClr val="bg1"/>
                </a:solidFill>
                <a:effectLst/>
              </a:rPr>
              <a:t>-9y</a:t>
            </a:r>
            <a:r>
              <a:rPr lang="tr-TR" sz="1600" b="1" baseline="-25000" dirty="0">
                <a:solidFill>
                  <a:schemeClr val="bg1"/>
                </a:solidFill>
                <a:effectLst/>
              </a:rPr>
              <a:t>2</a:t>
            </a:r>
            <a:r>
              <a:rPr lang="tr-TR" sz="1600" b="1" dirty="0">
                <a:solidFill>
                  <a:schemeClr val="bg1"/>
                </a:solidFill>
                <a:effectLst/>
              </a:rPr>
              <a:t>+2y</a:t>
            </a:r>
            <a:r>
              <a:rPr lang="tr-TR" sz="1600" b="1" baseline="-25000" dirty="0">
                <a:solidFill>
                  <a:schemeClr val="bg1"/>
                </a:solidFill>
                <a:effectLst/>
              </a:rPr>
              <a:t>3</a:t>
            </a:r>
            <a:r>
              <a:rPr lang="tr-TR" sz="1600" b="1" dirty="0">
                <a:solidFill>
                  <a:schemeClr val="bg1"/>
                </a:solidFill>
                <a:effectLst/>
              </a:rPr>
              <a:t>=11y</a:t>
            </a:r>
            <a:r>
              <a:rPr lang="tr-TR" sz="1600" b="1" baseline="-25000" dirty="0">
                <a:solidFill>
                  <a:schemeClr val="bg1"/>
                </a:solidFill>
                <a:effectLst/>
              </a:rPr>
              <a:t>0</a:t>
            </a:r>
            <a:r>
              <a:rPr lang="tr-TR" sz="1600" b="1" dirty="0">
                <a:solidFill>
                  <a:schemeClr val="bg1"/>
                </a:solidFill>
                <a:effectLst/>
              </a:rPr>
              <a:t>+6hy</a:t>
            </a:r>
            <a:r>
              <a:rPr lang="tr-TR" sz="1600" b="1" baseline="-25000" dirty="0">
                <a:solidFill>
                  <a:schemeClr val="bg1"/>
                </a:solidFill>
                <a:effectLst/>
              </a:rPr>
              <a:t>0</a:t>
            </a:r>
            <a:r>
              <a:rPr lang="tr-TR" sz="1600" b="1" dirty="0">
                <a:solidFill>
                  <a:schemeClr val="bg1"/>
                </a:solidFill>
                <a:effectLst/>
              </a:rPr>
              <a:t>’ +3/2h4y</a:t>
            </a:r>
            <a:r>
              <a:rPr lang="tr-TR" sz="1600" b="1" baseline="-25000" dirty="0">
                <a:solidFill>
                  <a:schemeClr val="bg1"/>
                </a:solidFill>
                <a:effectLst/>
              </a:rPr>
              <a:t>0</a:t>
            </a:r>
            <a:r>
              <a:rPr lang="tr-TR" sz="1600" b="1" baseline="30000" dirty="0">
                <a:solidFill>
                  <a:schemeClr val="bg1"/>
                </a:solidFill>
                <a:effectLst/>
              </a:rPr>
              <a:t>(4)</a:t>
            </a:r>
            <a:r>
              <a:rPr lang="tr-TR" sz="1600" b="1" dirty="0">
                <a:solidFill>
                  <a:schemeClr val="bg1"/>
                </a:solidFill>
                <a:effectLst/>
              </a:rPr>
              <a:t>+ …</a:t>
            </a:r>
            <a:r>
              <a:rPr lang="tr-TR" sz="1600" dirty="0">
                <a:solidFill>
                  <a:schemeClr val="bg1"/>
                </a:solidFill>
                <a:effectLst/>
              </a:rPr>
              <a:t>      elde edilir ,</a:t>
            </a:r>
          </a:p>
          <a:p>
            <a:pPr>
              <a:buNone/>
            </a:pPr>
            <a:endParaRPr lang="tr-TR" sz="1600" dirty="0">
              <a:solidFill>
                <a:schemeClr val="bg1"/>
              </a:solidFill>
              <a:effectLst/>
            </a:endParaRPr>
          </a:p>
          <a:p>
            <a:pPr>
              <a:buNone/>
            </a:pPr>
            <a:r>
              <a:rPr lang="tr-TR" sz="1600" dirty="0">
                <a:solidFill>
                  <a:schemeClr val="bg1"/>
                </a:solidFill>
                <a:effectLst/>
              </a:rPr>
              <a:t>buradan da </a:t>
            </a:r>
          </a:p>
          <a:p>
            <a:pPr>
              <a:buNone/>
            </a:pPr>
            <a:endParaRPr lang="tr-TR" sz="1600" dirty="0">
              <a:solidFill>
                <a:schemeClr val="bg1"/>
              </a:solidFill>
              <a:effectLst/>
            </a:endParaRPr>
          </a:p>
          <a:p>
            <a:pPr>
              <a:buNone/>
            </a:pPr>
            <a:r>
              <a:rPr lang="tr-TR" sz="1600" dirty="0">
                <a:solidFill>
                  <a:schemeClr val="bg1"/>
                </a:solidFill>
                <a:effectLst/>
              </a:rPr>
              <a:t>  </a:t>
            </a:r>
          </a:p>
          <a:p>
            <a:pPr>
              <a:buNone/>
            </a:pPr>
            <a:endParaRPr lang="tr-TR" sz="1600" dirty="0">
              <a:solidFill>
                <a:schemeClr val="bg1"/>
              </a:solidFill>
              <a:effectLst/>
            </a:endParaRPr>
          </a:p>
          <a:p>
            <a:pPr>
              <a:buNone/>
            </a:pPr>
            <a:endParaRPr lang="tr-TR" sz="1400" dirty="0">
              <a:solidFill>
                <a:schemeClr val="bg1"/>
              </a:solidFill>
              <a:effectLst/>
            </a:endParaRPr>
          </a:p>
        </p:txBody>
      </p:sp>
      <p:pic>
        <p:nvPicPr>
          <p:cNvPr id="38914" name="Picture 2"/>
          <p:cNvPicPr>
            <a:picLocks noChangeAspect="1" noChangeArrowheads="1"/>
          </p:cNvPicPr>
          <p:nvPr/>
        </p:nvPicPr>
        <p:blipFill>
          <a:blip r:embed="rId3" cstate="print"/>
          <a:srcRect/>
          <a:stretch>
            <a:fillRect/>
          </a:stretch>
        </p:blipFill>
        <p:spPr bwMode="auto">
          <a:xfrm>
            <a:off x="2411760" y="5445224"/>
            <a:ext cx="3351109" cy="648072"/>
          </a:xfrm>
          <a:prstGeom prst="rect">
            <a:avLst/>
          </a:prstGeom>
          <a:noFill/>
          <a:ln w="9525">
            <a:noFill/>
            <a:miter lim="800000"/>
            <a:headEnd/>
            <a:tailEnd/>
          </a:ln>
        </p:spPr>
      </p:pic>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228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0"/>
            <a:ext cx="304800" cy="209550"/>
          </a:xfrm>
          <a:prstGeom prst="rect">
            <a:avLst/>
          </a:prstGeom>
          <a:noFill/>
        </p:spPr>
      </p:pic>
      <p:sp>
        <p:nvSpPr>
          <p:cNvPr id="15" name="14 Yuvarlatılmış Dikdörtgen"/>
          <p:cNvSpPr/>
          <p:nvPr/>
        </p:nvSpPr>
        <p:spPr>
          <a:xfrm>
            <a:off x="2267744" y="5301208"/>
            <a:ext cx="3600400" cy="1152128"/>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mc:AlternateContent xmlns:mc="http://schemas.openxmlformats.org/markup-compatibility/2006">
        <mc:Choice xmlns:p14="http://schemas.microsoft.com/office/powerpoint/2010/main" xmlns:aink="http://schemas.microsoft.com/office/drawing/2016/ink" Requires="p14 aink">
          <p:contentPart p14:bwMode="auto" r:id="rId5">
            <p14:nvContentPartPr>
              <p14:cNvPr id="17" name="Mürekkep 16">
                <a:extLst>
                  <a:ext uri="{FF2B5EF4-FFF2-40B4-BE49-F238E27FC236}">
                    <a16:creationId xmlns:a16="http://schemas.microsoft.com/office/drawing/2014/main" id="{3E383C49-233A-B19A-AAC9-482069D56449}"/>
                  </a:ext>
                </a:extLst>
              </p14:cNvPr>
              <p14:cNvContentPartPr/>
              <p14:nvPr/>
            </p14:nvContentPartPr>
            <p14:xfrm>
              <a:off x="6109435" y="5699298"/>
              <a:ext cx="439200" cy="419040"/>
            </p14:xfrm>
          </p:contentPart>
        </mc:Choice>
        <mc:Fallback>
          <p:pic>
            <p:nvPicPr>
              <p:cNvPr id="17" name="Mürekkep 16">
                <a:extLst>
                  <a:ext uri="{FF2B5EF4-FFF2-40B4-BE49-F238E27FC236}">
                    <a16:creationId xmlns:a16="http://schemas.microsoft.com/office/drawing/2014/main" id="{3E383C49-233A-B19A-AAC9-482069D56449}"/>
                  </a:ext>
                </a:extLst>
              </p:cNvPr>
              <p:cNvPicPr/>
              <p:nvPr/>
            </p:nvPicPr>
            <p:blipFill>
              <a:blip r:embed="rId6"/>
              <a:stretch>
                <a:fillRect/>
              </a:stretch>
            </p:blipFill>
            <p:spPr>
              <a:xfrm>
                <a:off x="6091795" y="5681298"/>
                <a:ext cx="474840" cy="454680"/>
              </a:xfrm>
              <a:prstGeom prst="rect">
                <a:avLst/>
              </a:prstGeom>
            </p:spPr>
          </p:pic>
        </mc:Fallback>
      </mc:AlternateContent>
      <p:grpSp>
        <p:nvGrpSpPr>
          <p:cNvPr id="19" name="Grup 18">
            <a:extLst>
              <a:ext uri="{FF2B5EF4-FFF2-40B4-BE49-F238E27FC236}">
                <a16:creationId xmlns:a16="http://schemas.microsoft.com/office/drawing/2014/main" id="{763BD198-4EE3-8B42-FB31-B71BF3AE8B42}"/>
              </a:ext>
            </a:extLst>
          </p:cNvPr>
          <p:cNvGrpSpPr/>
          <p:nvPr/>
        </p:nvGrpSpPr>
        <p:grpSpPr>
          <a:xfrm>
            <a:off x="2486755" y="2162658"/>
            <a:ext cx="972720" cy="447480"/>
            <a:chOff x="2486755" y="2162658"/>
            <a:chExt cx="972720" cy="447480"/>
          </a:xfrm>
        </p:grpSpPr>
        <mc:AlternateContent xmlns:mc="http://schemas.openxmlformats.org/markup-compatibility/2006">
          <mc:Choice xmlns:p14="http://schemas.microsoft.com/office/powerpoint/2010/main" xmlns:aink="http://schemas.microsoft.com/office/drawing/2016/ink" Requires="p14 aink">
            <p:contentPart p14:bwMode="auto" r:id="rId7">
              <p14:nvContentPartPr>
                <p14:cNvPr id="3" name="Mürekkep 2">
                  <a:extLst>
                    <a:ext uri="{FF2B5EF4-FFF2-40B4-BE49-F238E27FC236}">
                      <a16:creationId xmlns:a16="http://schemas.microsoft.com/office/drawing/2014/main" id="{858FCCC1-F822-BDFD-F503-1FCC21CB516E}"/>
                    </a:ext>
                  </a:extLst>
                </p14:cNvPr>
                <p14:cNvContentPartPr/>
                <p14:nvPr/>
              </p14:nvContentPartPr>
              <p14:xfrm>
                <a:off x="2486755" y="2248698"/>
                <a:ext cx="164880" cy="277200"/>
              </p14:xfrm>
            </p:contentPart>
          </mc:Choice>
          <mc:Fallback>
            <p:pic>
              <p:nvPicPr>
                <p:cNvPr id="3" name="Mürekkep 2">
                  <a:extLst>
                    <a:ext uri="{FF2B5EF4-FFF2-40B4-BE49-F238E27FC236}">
                      <a16:creationId xmlns:a16="http://schemas.microsoft.com/office/drawing/2014/main" id="{858FCCC1-F822-BDFD-F503-1FCC21CB516E}"/>
                    </a:ext>
                  </a:extLst>
                </p:cNvPr>
                <p:cNvPicPr/>
                <p:nvPr/>
              </p:nvPicPr>
              <p:blipFill>
                <a:blip r:embed="rId8"/>
                <a:stretch>
                  <a:fillRect/>
                </a:stretch>
              </p:blipFill>
              <p:spPr>
                <a:xfrm>
                  <a:off x="2468755" y="2230698"/>
                  <a:ext cx="200520" cy="312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
              <p14:nvContentPartPr>
                <p14:cNvPr id="5" name="Mürekkep 4">
                  <a:extLst>
                    <a:ext uri="{FF2B5EF4-FFF2-40B4-BE49-F238E27FC236}">
                      <a16:creationId xmlns:a16="http://schemas.microsoft.com/office/drawing/2014/main" id="{2A7A277C-8ED3-C343-7DC8-578E217CFC7B}"/>
                    </a:ext>
                  </a:extLst>
                </p14:cNvPr>
                <p14:cNvContentPartPr/>
                <p14:nvPr/>
              </p14:nvContentPartPr>
              <p14:xfrm>
                <a:off x="2760355" y="2162658"/>
                <a:ext cx="27000" cy="349920"/>
              </p14:xfrm>
            </p:contentPart>
          </mc:Choice>
          <mc:Fallback>
            <p:pic>
              <p:nvPicPr>
                <p:cNvPr id="5" name="Mürekkep 4">
                  <a:extLst>
                    <a:ext uri="{FF2B5EF4-FFF2-40B4-BE49-F238E27FC236}">
                      <a16:creationId xmlns:a16="http://schemas.microsoft.com/office/drawing/2014/main" id="{2A7A277C-8ED3-C343-7DC8-578E217CFC7B}"/>
                    </a:ext>
                  </a:extLst>
                </p:cNvPr>
                <p:cNvPicPr/>
                <p:nvPr/>
              </p:nvPicPr>
              <p:blipFill>
                <a:blip r:embed="rId10"/>
                <a:stretch>
                  <a:fillRect/>
                </a:stretch>
              </p:blipFill>
              <p:spPr>
                <a:xfrm>
                  <a:off x="2742355" y="2144658"/>
                  <a:ext cx="62640" cy="385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7" name="Mürekkep 6">
                  <a:extLst>
                    <a:ext uri="{FF2B5EF4-FFF2-40B4-BE49-F238E27FC236}">
                      <a16:creationId xmlns:a16="http://schemas.microsoft.com/office/drawing/2014/main" id="{856394B0-137A-57CF-6CDD-DBE2221C6201}"/>
                    </a:ext>
                  </a:extLst>
                </p14:cNvPr>
                <p14:cNvContentPartPr/>
                <p14:nvPr/>
              </p14:nvContentPartPr>
              <p14:xfrm>
                <a:off x="2759635" y="2320698"/>
                <a:ext cx="115200" cy="204120"/>
              </p14:xfrm>
            </p:contentPart>
          </mc:Choice>
          <mc:Fallback>
            <p:pic>
              <p:nvPicPr>
                <p:cNvPr id="7" name="Mürekkep 6">
                  <a:extLst>
                    <a:ext uri="{FF2B5EF4-FFF2-40B4-BE49-F238E27FC236}">
                      <a16:creationId xmlns:a16="http://schemas.microsoft.com/office/drawing/2014/main" id="{856394B0-137A-57CF-6CDD-DBE2221C6201}"/>
                    </a:ext>
                  </a:extLst>
                </p:cNvPr>
                <p:cNvPicPr/>
                <p:nvPr/>
              </p:nvPicPr>
              <p:blipFill>
                <a:blip r:embed="rId12"/>
                <a:stretch>
                  <a:fillRect/>
                </a:stretch>
              </p:blipFill>
              <p:spPr>
                <a:xfrm>
                  <a:off x="2741635" y="2303058"/>
                  <a:ext cx="150840" cy="239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8" name="Mürekkep 7">
                  <a:extLst>
                    <a:ext uri="{FF2B5EF4-FFF2-40B4-BE49-F238E27FC236}">
                      <a16:creationId xmlns:a16="http://schemas.microsoft.com/office/drawing/2014/main" id="{01C3E33B-818C-0F72-A8FF-D6944D43F4FC}"/>
                    </a:ext>
                  </a:extLst>
                </p14:cNvPr>
                <p14:cNvContentPartPr/>
                <p14:nvPr/>
              </p14:nvContentPartPr>
              <p14:xfrm>
                <a:off x="2962675" y="2381538"/>
                <a:ext cx="149760" cy="212040"/>
              </p14:xfrm>
            </p:contentPart>
          </mc:Choice>
          <mc:Fallback>
            <p:pic>
              <p:nvPicPr>
                <p:cNvPr id="8" name="Mürekkep 7">
                  <a:extLst>
                    <a:ext uri="{FF2B5EF4-FFF2-40B4-BE49-F238E27FC236}">
                      <a16:creationId xmlns:a16="http://schemas.microsoft.com/office/drawing/2014/main" id="{01C3E33B-818C-0F72-A8FF-D6944D43F4FC}"/>
                    </a:ext>
                  </a:extLst>
                </p:cNvPr>
                <p:cNvPicPr/>
                <p:nvPr/>
              </p:nvPicPr>
              <p:blipFill>
                <a:blip r:embed="rId14"/>
                <a:stretch>
                  <a:fillRect/>
                </a:stretch>
              </p:blipFill>
              <p:spPr>
                <a:xfrm>
                  <a:off x="2945035" y="2363898"/>
                  <a:ext cx="185400" cy="247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9" name="Mürekkep 8">
                  <a:extLst>
                    <a:ext uri="{FF2B5EF4-FFF2-40B4-BE49-F238E27FC236}">
                      <a16:creationId xmlns:a16="http://schemas.microsoft.com/office/drawing/2014/main" id="{B0EB4ED6-9BE1-7A4B-55CE-40CFE2B96AE0}"/>
                    </a:ext>
                  </a:extLst>
                </p14:cNvPr>
                <p14:cNvContentPartPr/>
                <p14:nvPr/>
              </p14:nvContentPartPr>
              <p14:xfrm>
                <a:off x="3221515" y="2250498"/>
                <a:ext cx="40680" cy="316800"/>
              </p14:xfrm>
            </p:contentPart>
          </mc:Choice>
          <mc:Fallback>
            <p:pic>
              <p:nvPicPr>
                <p:cNvPr id="9" name="Mürekkep 8">
                  <a:extLst>
                    <a:ext uri="{FF2B5EF4-FFF2-40B4-BE49-F238E27FC236}">
                      <a16:creationId xmlns:a16="http://schemas.microsoft.com/office/drawing/2014/main" id="{B0EB4ED6-9BE1-7A4B-55CE-40CFE2B96AE0}"/>
                    </a:ext>
                  </a:extLst>
                </p:cNvPr>
                <p:cNvPicPr/>
                <p:nvPr/>
              </p:nvPicPr>
              <p:blipFill>
                <a:blip r:embed="rId16"/>
                <a:stretch>
                  <a:fillRect/>
                </a:stretch>
              </p:blipFill>
              <p:spPr>
                <a:xfrm>
                  <a:off x="3203515" y="2232858"/>
                  <a:ext cx="76320" cy="352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10" name="Mürekkep 9">
                  <a:extLst>
                    <a:ext uri="{FF2B5EF4-FFF2-40B4-BE49-F238E27FC236}">
                      <a16:creationId xmlns:a16="http://schemas.microsoft.com/office/drawing/2014/main" id="{517ADACF-5D05-C274-8448-00D40D0F5032}"/>
                    </a:ext>
                  </a:extLst>
                </p14:cNvPr>
                <p14:cNvContentPartPr/>
                <p14:nvPr/>
              </p14:nvContentPartPr>
              <p14:xfrm>
                <a:off x="3268315" y="2408898"/>
                <a:ext cx="191160" cy="201240"/>
              </p14:xfrm>
            </p:contentPart>
          </mc:Choice>
          <mc:Fallback>
            <p:pic>
              <p:nvPicPr>
                <p:cNvPr id="10" name="Mürekkep 9">
                  <a:extLst>
                    <a:ext uri="{FF2B5EF4-FFF2-40B4-BE49-F238E27FC236}">
                      <a16:creationId xmlns:a16="http://schemas.microsoft.com/office/drawing/2014/main" id="{517ADACF-5D05-C274-8448-00D40D0F5032}"/>
                    </a:ext>
                  </a:extLst>
                </p:cNvPr>
                <p:cNvPicPr/>
                <p:nvPr/>
              </p:nvPicPr>
              <p:blipFill>
                <a:blip r:embed="rId18"/>
                <a:stretch>
                  <a:fillRect/>
                </a:stretch>
              </p:blipFill>
              <p:spPr>
                <a:xfrm>
                  <a:off x="3250315" y="2390898"/>
                  <a:ext cx="226800" cy="236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18" name="Mürekkep 17">
                  <a:extLst>
                    <a:ext uri="{FF2B5EF4-FFF2-40B4-BE49-F238E27FC236}">
                      <a16:creationId xmlns:a16="http://schemas.microsoft.com/office/drawing/2014/main" id="{C2F10063-57E2-0A9D-1200-0C59D43F5AF8}"/>
                    </a:ext>
                  </a:extLst>
                </p14:cNvPr>
                <p14:cNvContentPartPr/>
                <p14:nvPr/>
              </p14:nvContentPartPr>
              <p14:xfrm>
                <a:off x="2953315" y="2391258"/>
                <a:ext cx="45000" cy="87120"/>
              </p14:xfrm>
            </p:contentPart>
          </mc:Choice>
          <mc:Fallback>
            <p:pic>
              <p:nvPicPr>
                <p:cNvPr id="18" name="Mürekkep 17">
                  <a:extLst>
                    <a:ext uri="{FF2B5EF4-FFF2-40B4-BE49-F238E27FC236}">
                      <a16:creationId xmlns:a16="http://schemas.microsoft.com/office/drawing/2014/main" id="{C2F10063-57E2-0A9D-1200-0C59D43F5AF8}"/>
                    </a:ext>
                  </a:extLst>
                </p:cNvPr>
                <p:cNvPicPr/>
                <p:nvPr/>
              </p:nvPicPr>
              <p:blipFill>
                <a:blip r:embed="rId20"/>
                <a:stretch>
                  <a:fillRect/>
                </a:stretch>
              </p:blipFill>
              <p:spPr>
                <a:xfrm>
                  <a:off x="2935675" y="2373258"/>
                  <a:ext cx="80640" cy="122760"/>
                </a:xfrm>
                <a:prstGeom prst="rect">
                  <a:avLst/>
                </a:prstGeom>
              </p:spPr>
            </p:pic>
          </mc:Fallback>
        </mc:AlternateContent>
      </p:grpSp>
    </p:spTree>
  </p:cSld>
  <p:clrMapOvr>
    <a:masterClrMapping/>
  </p:clrMapOvr>
  <p:transition>
    <p:cover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22</a:t>
            </a:fld>
            <a:r>
              <a:rPr lang="tr-TR" sz="1200">
                <a:solidFill>
                  <a:schemeClr val="bg1"/>
                </a:solidFill>
              </a:rPr>
              <a:t>. Sayfa</a:t>
            </a: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dirty="0"/>
              <a:t>Gregory Newton bağıntıları yardımıyla sayısal türev hesaplama</a:t>
            </a:r>
            <a:endParaRPr lang="tr-TR" sz="1600" dirty="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pic>
        <p:nvPicPr>
          <p:cNvPr id="39938" name="Picture 2"/>
          <p:cNvPicPr>
            <a:picLocks noGrp="1" noChangeAspect="1" noChangeArrowheads="1"/>
          </p:cNvPicPr>
          <p:nvPr>
            <p:ph idx="1"/>
          </p:nvPr>
        </p:nvPicPr>
        <p:blipFill>
          <a:blip r:embed="rId3" cstate="print"/>
          <a:srcRect/>
          <a:stretch>
            <a:fillRect/>
          </a:stretch>
        </p:blipFill>
        <p:spPr bwMode="auto">
          <a:xfrm>
            <a:off x="0" y="1700808"/>
            <a:ext cx="6156176" cy="3744416"/>
          </a:xfrm>
          <a:prstGeom prst="rect">
            <a:avLst/>
          </a:prstGeom>
          <a:noFill/>
          <a:ln w="9525">
            <a:noFill/>
            <a:miter lim="800000"/>
            <a:headEnd/>
            <a:tailEnd/>
          </a:ln>
        </p:spPr>
      </p:pic>
      <p:pic>
        <p:nvPicPr>
          <p:cNvPr id="16" name="15 Resim"/>
          <p:cNvPicPr/>
          <p:nvPr/>
        </p:nvPicPr>
        <p:blipFill>
          <a:blip r:embed="rId4" cstate="print"/>
          <a:srcRect/>
          <a:stretch>
            <a:fillRect/>
          </a:stretch>
        </p:blipFill>
        <p:spPr bwMode="auto">
          <a:xfrm>
            <a:off x="4139952" y="4221088"/>
            <a:ext cx="5004048" cy="2276872"/>
          </a:xfrm>
          <a:prstGeom prst="rect">
            <a:avLst/>
          </a:prstGeom>
          <a:noFill/>
          <a:ln w="9525">
            <a:noFill/>
            <a:miter lim="800000"/>
            <a:headEnd/>
            <a:tailEnd/>
          </a:ln>
        </p:spPr>
      </p:pic>
      <p:sp>
        <p:nvSpPr>
          <p:cNvPr id="12" name="11 Dikdörtgen"/>
          <p:cNvSpPr/>
          <p:nvPr/>
        </p:nvSpPr>
        <p:spPr>
          <a:xfrm>
            <a:off x="-36512" y="1412776"/>
            <a:ext cx="9180512" cy="338554"/>
          </a:xfrm>
          <a:prstGeom prst="rect">
            <a:avLst/>
          </a:prstGeom>
        </p:spPr>
        <p:txBody>
          <a:bodyPr wrap="square">
            <a:spAutoFit/>
          </a:bodyPr>
          <a:lstStyle/>
          <a:p>
            <a:pPr>
              <a:defRPr/>
            </a:pPr>
            <a:r>
              <a:rPr lang="tr-TR" sz="1600" dirty="0">
                <a:solidFill>
                  <a:schemeClr val="bg1"/>
                </a:solidFill>
              </a:rPr>
              <a:t>Daha önceki enterpolasyon konusunda tanımlamış olduğumuz, ileri fark enterpolasyon ifadesi:</a:t>
            </a:r>
          </a:p>
        </p:txBody>
      </p:sp>
      <p:grpSp>
        <p:nvGrpSpPr>
          <p:cNvPr id="22" name="21 Grup"/>
          <p:cNvGrpSpPr/>
          <p:nvPr/>
        </p:nvGrpSpPr>
        <p:grpSpPr>
          <a:xfrm>
            <a:off x="4116252" y="4221088"/>
            <a:ext cx="4704220" cy="2448272"/>
            <a:chOff x="3779912" y="3284984"/>
            <a:chExt cx="3880048" cy="2952328"/>
          </a:xfrm>
        </p:grpSpPr>
        <p:cxnSp>
          <p:nvCxnSpPr>
            <p:cNvPr id="17" name="16 Düz Bağlayıcı"/>
            <p:cNvCxnSpPr/>
            <p:nvPr/>
          </p:nvCxnSpPr>
          <p:spPr>
            <a:xfrm rot="5400000">
              <a:off x="2303748" y="4761148"/>
              <a:ext cx="295232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17 Düz Bağlayıcı"/>
            <p:cNvCxnSpPr/>
            <p:nvPr/>
          </p:nvCxnSpPr>
          <p:spPr>
            <a:xfrm flipV="1">
              <a:off x="3779912" y="3284984"/>
              <a:ext cx="3880048" cy="838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5" name="14 Yuvarlatılmış Dikdörtgen"/>
          <p:cNvSpPr/>
          <p:nvPr/>
        </p:nvSpPr>
        <p:spPr>
          <a:xfrm>
            <a:off x="205026" y="4797152"/>
            <a:ext cx="3096344" cy="864096"/>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18 Yuvarlatılmış Dikdörtgen"/>
          <p:cNvSpPr/>
          <p:nvPr/>
        </p:nvSpPr>
        <p:spPr>
          <a:xfrm>
            <a:off x="5580112" y="5810746"/>
            <a:ext cx="2890336" cy="864096"/>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mc:AlternateContent xmlns:mc="http://schemas.openxmlformats.org/markup-compatibility/2006">
        <mc:Choice xmlns:p14="http://schemas.microsoft.com/office/powerpoint/2010/main" xmlns:aink="http://schemas.microsoft.com/office/drawing/2016/ink" Requires="p14 aink">
          <p:contentPart p14:bwMode="auto" r:id="rId5">
            <p14:nvContentPartPr>
              <p14:cNvPr id="2" name="Mürekkep 1">
                <a:extLst>
                  <a:ext uri="{FF2B5EF4-FFF2-40B4-BE49-F238E27FC236}">
                    <a16:creationId xmlns:a16="http://schemas.microsoft.com/office/drawing/2014/main" id="{93773A4C-6309-6488-C272-89FD87AB2436}"/>
                  </a:ext>
                </a:extLst>
              </p14:cNvPr>
              <p14:cNvContentPartPr/>
              <p14:nvPr/>
            </p14:nvContentPartPr>
            <p14:xfrm>
              <a:off x="-1767725" y="5696778"/>
              <a:ext cx="360" cy="360"/>
            </p14:xfrm>
          </p:contentPart>
        </mc:Choice>
        <mc:Fallback>
          <p:pic>
            <p:nvPicPr>
              <p:cNvPr id="2" name="Mürekkep 1">
                <a:extLst>
                  <a:ext uri="{FF2B5EF4-FFF2-40B4-BE49-F238E27FC236}">
                    <a16:creationId xmlns:a16="http://schemas.microsoft.com/office/drawing/2014/main" id="{93773A4C-6309-6488-C272-89FD87AB2436}"/>
                  </a:ext>
                </a:extLst>
              </p:cNvPr>
              <p:cNvPicPr/>
              <p:nvPr/>
            </p:nvPicPr>
            <p:blipFill>
              <a:blip r:embed="rId6"/>
              <a:stretch>
                <a:fillRect/>
              </a:stretch>
            </p:blipFill>
            <p:spPr>
              <a:xfrm>
                <a:off x="-1785365" y="5679138"/>
                <a:ext cx="36000" cy="36000"/>
              </a:xfrm>
              <a:prstGeom prst="rect">
                <a:avLst/>
              </a:prstGeom>
            </p:spPr>
          </p:pic>
        </mc:Fallback>
      </mc:AlternateContent>
    </p:spTree>
  </p:cSld>
  <p:clrMapOvr>
    <a:masterClrMapping/>
  </p:clrMapOvr>
  <p:transition>
    <p:cover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23</a:t>
            </a:fld>
            <a:r>
              <a:rPr lang="tr-TR" sz="1200">
                <a:solidFill>
                  <a:schemeClr val="bg1"/>
                </a:solidFill>
              </a:rPr>
              <a:t>. Sayfa</a:t>
            </a: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dirty="0"/>
              <a:t>Gregory Newton bağıntıları yardımıyla sayısal türev hesaplama</a:t>
            </a:r>
            <a:endParaRPr lang="tr-TR" sz="1600" dirty="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357158" y="1500174"/>
            <a:ext cx="8786842" cy="5357826"/>
          </a:xfrm>
        </p:spPr>
        <p:txBody>
          <a:bodyPr>
            <a:normAutofit/>
          </a:bodyPr>
          <a:lstStyle/>
          <a:p>
            <a:pPr>
              <a:buNone/>
            </a:pPr>
            <a:r>
              <a:rPr lang="tr-TR" sz="1600" b="1" dirty="0">
                <a:solidFill>
                  <a:schemeClr val="bg1"/>
                </a:solidFill>
                <a:effectLst/>
              </a:rPr>
              <a:t>Örnek 4:</a:t>
            </a:r>
            <a:endParaRPr lang="tr-TR" sz="1600" dirty="0">
              <a:solidFill>
                <a:schemeClr val="bg1"/>
              </a:solidFill>
              <a:effectLst/>
            </a:endParaRPr>
          </a:p>
          <a:p>
            <a:pPr>
              <a:buNone/>
            </a:pPr>
            <a:r>
              <a:rPr lang="tr-TR" sz="1800" b="1" dirty="0">
                <a:solidFill>
                  <a:schemeClr val="bg1"/>
                </a:solidFill>
                <a:effectLst/>
              </a:rPr>
              <a:t> y=</a:t>
            </a:r>
            <a:r>
              <a:rPr lang="tr-TR" sz="1800" b="1" dirty="0" err="1">
                <a:solidFill>
                  <a:schemeClr val="bg1"/>
                </a:solidFill>
                <a:effectLst/>
              </a:rPr>
              <a:t>e</a:t>
            </a:r>
            <a:r>
              <a:rPr lang="tr-TR" sz="1800" b="1" baseline="30000" dirty="0" err="1">
                <a:solidFill>
                  <a:schemeClr val="bg1"/>
                </a:solidFill>
                <a:effectLst/>
              </a:rPr>
              <a:t>x</a:t>
            </a:r>
            <a:r>
              <a:rPr lang="tr-TR" sz="1800" b="1" dirty="0">
                <a:solidFill>
                  <a:schemeClr val="bg1"/>
                </a:solidFill>
                <a:effectLst/>
              </a:rPr>
              <a:t> , </a:t>
            </a:r>
            <a:r>
              <a:rPr lang="tr-TR" sz="1600" b="1" dirty="0">
                <a:solidFill>
                  <a:schemeClr val="bg1"/>
                </a:solidFill>
                <a:effectLst/>
              </a:rPr>
              <a:t>x∈[0, 5] </a:t>
            </a:r>
            <a:r>
              <a:rPr lang="tr-TR" sz="1600" dirty="0">
                <a:solidFill>
                  <a:schemeClr val="bg1"/>
                </a:solidFill>
                <a:effectLst/>
              </a:rPr>
              <a:t>ve </a:t>
            </a:r>
            <a:r>
              <a:rPr lang="tr-TR" sz="1600" b="1" dirty="0">
                <a:solidFill>
                  <a:schemeClr val="bg1"/>
                </a:solidFill>
                <a:effectLst/>
              </a:rPr>
              <a:t>∆x=1.0 </a:t>
            </a:r>
            <a:r>
              <a:rPr lang="tr-TR" sz="1600" dirty="0">
                <a:solidFill>
                  <a:schemeClr val="bg1"/>
                </a:solidFill>
                <a:effectLst/>
              </a:rPr>
              <a:t>aralığında fonksiyonun ileri fark tablosunu hazırlayarak </a:t>
            </a:r>
            <a:r>
              <a:rPr lang="tr-TR" sz="1600" b="1" dirty="0">
                <a:solidFill>
                  <a:schemeClr val="bg1"/>
                </a:solidFill>
                <a:effectLst/>
              </a:rPr>
              <a:t>x=2 </a:t>
            </a:r>
            <a:r>
              <a:rPr lang="tr-TR" sz="1600" dirty="0">
                <a:solidFill>
                  <a:schemeClr val="bg1"/>
                </a:solidFill>
                <a:effectLst/>
              </a:rPr>
              <a:t>noktasındaki türevi ileri yön (Newton‐</a:t>
            </a:r>
            <a:r>
              <a:rPr lang="tr-TR" sz="1600" dirty="0" err="1">
                <a:solidFill>
                  <a:schemeClr val="bg1"/>
                </a:solidFill>
                <a:effectLst/>
              </a:rPr>
              <a:t>Gregory</a:t>
            </a:r>
            <a:r>
              <a:rPr lang="tr-TR" sz="1600" dirty="0">
                <a:solidFill>
                  <a:schemeClr val="bg1"/>
                </a:solidFill>
                <a:effectLst/>
              </a:rPr>
              <a:t>) bağıntısı ile hesaplayınız?</a:t>
            </a:r>
          </a:p>
          <a:p>
            <a:pPr>
              <a:buNone/>
            </a:pPr>
            <a:r>
              <a:rPr lang="tr-TR" sz="1600" dirty="0">
                <a:solidFill>
                  <a:schemeClr val="bg1"/>
                </a:solidFill>
                <a:effectLst/>
              </a:rPr>
              <a:t>  </a:t>
            </a:r>
          </a:p>
          <a:p>
            <a:pPr>
              <a:buNone/>
            </a:pPr>
            <a:r>
              <a:rPr lang="tr-TR" sz="1600" dirty="0">
                <a:solidFill>
                  <a:schemeClr val="bg1"/>
                </a:solidFill>
                <a:effectLst/>
              </a:rPr>
              <a:t>İleri fark türev bağıntısı</a:t>
            </a:r>
          </a:p>
          <a:p>
            <a:pPr>
              <a:buNone/>
            </a:pPr>
            <a:r>
              <a:rPr lang="tr-TR" sz="1600" dirty="0">
                <a:solidFill>
                  <a:schemeClr val="bg1"/>
                </a:solidFill>
                <a:effectLst/>
              </a:rPr>
              <a:t>  </a:t>
            </a:r>
          </a:p>
          <a:p>
            <a:pPr>
              <a:buNone/>
            </a:pPr>
            <a:r>
              <a:rPr lang="tr-TR" sz="1600" dirty="0">
                <a:solidFill>
                  <a:schemeClr val="bg1"/>
                </a:solidFill>
                <a:effectLst/>
              </a:rPr>
              <a:t> </a:t>
            </a:r>
          </a:p>
          <a:p>
            <a:pPr>
              <a:buNone/>
            </a:pPr>
            <a:r>
              <a:rPr lang="tr-TR" sz="1600" dirty="0">
                <a:solidFill>
                  <a:schemeClr val="bg1"/>
                </a:solidFill>
                <a:effectLst/>
              </a:rPr>
              <a:t> </a:t>
            </a:r>
          </a:p>
          <a:p>
            <a:pPr>
              <a:buNone/>
            </a:pPr>
            <a:r>
              <a:rPr lang="tr-TR" sz="1600" b="1" dirty="0">
                <a:solidFill>
                  <a:schemeClr val="bg1"/>
                </a:solidFill>
                <a:effectLst/>
              </a:rPr>
              <a:t>X</a:t>
            </a:r>
            <a:r>
              <a:rPr lang="tr-TR" sz="1600" b="1" baseline="-25000" dirty="0">
                <a:solidFill>
                  <a:schemeClr val="bg1"/>
                </a:solidFill>
                <a:effectLst/>
              </a:rPr>
              <a:t>0</a:t>
            </a:r>
            <a:r>
              <a:rPr lang="tr-TR" sz="1600" b="1" dirty="0">
                <a:solidFill>
                  <a:schemeClr val="bg1"/>
                </a:solidFill>
                <a:effectLst/>
              </a:rPr>
              <a:t>=2</a:t>
            </a:r>
            <a:r>
              <a:rPr lang="tr-TR" sz="1600" dirty="0">
                <a:solidFill>
                  <a:schemeClr val="bg1"/>
                </a:solidFill>
                <a:effectLst/>
              </a:rPr>
              <a:t> için (temel satır)</a:t>
            </a:r>
          </a:p>
          <a:p>
            <a:pPr>
              <a:buNone/>
            </a:pPr>
            <a:r>
              <a:rPr lang="tr-TR" sz="1600" dirty="0">
                <a:solidFill>
                  <a:schemeClr val="bg1"/>
                </a:solidFill>
                <a:effectLst/>
              </a:rPr>
              <a:t> </a:t>
            </a:r>
          </a:p>
          <a:p>
            <a:pPr>
              <a:buNone/>
            </a:pPr>
            <a:r>
              <a:rPr lang="tr-TR" sz="1600" b="1" dirty="0">
                <a:solidFill>
                  <a:schemeClr val="bg1"/>
                </a:solidFill>
                <a:effectLst/>
              </a:rPr>
              <a:t>Y’ = (1/1)[12.7 – (1/2)21.81 + (1/3)37.5] = 14.2950</a:t>
            </a:r>
            <a:endParaRPr lang="tr-TR" sz="1600" dirty="0">
              <a:solidFill>
                <a:schemeClr val="bg1"/>
              </a:solidFill>
              <a:effectLst/>
            </a:endParaRPr>
          </a:p>
          <a:p>
            <a:pPr>
              <a:buNone/>
            </a:pPr>
            <a:r>
              <a:rPr lang="tr-TR" sz="1600" dirty="0">
                <a:solidFill>
                  <a:schemeClr val="bg1"/>
                </a:solidFill>
                <a:effectLst/>
              </a:rPr>
              <a:t> </a:t>
            </a:r>
          </a:p>
          <a:p>
            <a:pPr>
              <a:buNone/>
            </a:pPr>
            <a:r>
              <a:rPr lang="tr-TR" sz="1600" dirty="0">
                <a:solidFill>
                  <a:schemeClr val="bg1"/>
                </a:solidFill>
                <a:effectLst/>
              </a:rPr>
              <a:t>Fonksiyonun </a:t>
            </a:r>
            <a:r>
              <a:rPr lang="tr-TR" sz="1600" b="1" dirty="0">
                <a:solidFill>
                  <a:schemeClr val="bg1"/>
                </a:solidFill>
                <a:effectLst/>
              </a:rPr>
              <a:t>x=2</a:t>
            </a:r>
            <a:r>
              <a:rPr lang="tr-TR" sz="1600" dirty="0">
                <a:solidFill>
                  <a:schemeClr val="bg1"/>
                </a:solidFill>
                <a:effectLst/>
              </a:rPr>
              <a:t> noktasındaki gerçek türev değeri ise </a:t>
            </a:r>
            <a:r>
              <a:rPr lang="tr-TR" sz="1600" b="1" dirty="0">
                <a:solidFill>
                  <a:schemeClr val="bg1"/>
                </a:solidFill>
                <a:effectLst/>
              </a:rPr>
              <a:t>y’= e</a:t>
            </a:r>
            <a:r>
              <a:rPr lang="tr-TR" sz="1600" b="1" baseline="30000" dirty="0">
                <a:solidFill>
                  <a:schemeClr val="bg1"/>
                </a:solidFill>
                <a:effectLst/>
              </a:rPr>
              <a:t>2</a:t>
            </a:r>
            <a:r>
              <a:rPr lang="tr-TR" sz="1600" b="1" dirty="0">
                <a:solidFill>
                  <a:schemeClr val="bg1"/>
                </a:solidFill>
                <a:effectLst/>
              </a:rPr>
              <a:t>= 7.3891</a:t>
            </a:r>
            <a:r>
              <a:rPr lang="tr-TR" sz="1600" dirty="0">
                <a:solidFill>
                  <a:schemeClr val="bg1"/>
                </a:solidFill>
                <a:effectLst/>
              </a:rPr>
              <a:t> bu problemde </a:t>
            </a:r>
            <a:r>
              <a:rPr lang="tr-TR" sz="1600" b="1" dirty="0">
                <a:solidFill>
                  <a:schemeClr val="bg1"/>
                </a:solidFill>
                <a:effectLst/>
              </a:rPr>
              <a:t>x=2</a:t>
            </a:r>
            <a:r>
              <a:rPr lang="tr-TR" sz="1600" dirty="0">
                <a:solidFill>
                  <a:schemeClr val="bg1"/>
                </a:solidFill>
                <a:effectLst/>
              </a:rPr>
              <a:t> noktası  var olduğundan </a:t>
            </a:r>
            <a:r>
              <a:rPr lang="tr-TR" sz="1600" b="1" dirty="0">
                <a:solidFill>
                  <a:schemeClr val="bg1"/>
                </a:solidFill>
                <a:effectLst/>
              </a:rPr>
              <a:t>n=0</a:t>
            </a:r>
            <a:r>
              <a:rPr lang="tr-TR" sz="1600" dirty="0">
                <a:solidFill>
                  <a:schemeClr val="bg1"/>
                </a:solidFill>
                <a:effectLst/>
              </a:rPr>
              <a:t> alınmış oldu.</a:t>
            </a:r>
          </a:p>
        </p:txBody>
      </p:sp>
      <p:pic>
        <p:nvPicPr>
          <p:cNvPr id="15" name="14 Resim"/>
          <p:cNvPicPr/>
          <p:nvPr/>
        </p:nvPicPr>
        <p:blipFill>
          <a:blip r:embed="rId3" cstate="print"/>
          <a:srcRect/>
          <a:stretch>
            <a:fillRect/>
          </a:stretch>
        </p:blipFill>
        <p:spPr bwMode="auto">
          <a:xfrm>
            <a:off x="395536" y="3212976"/>
            <a:ext cx="3240360" cy="785818"/>
          </a:xfrm>
          <a:prstGeom prst="rect">
            <a:avLst/>
          </a:prstGeom>
          <a:noFill/>
          <a:ln w="9525">
            <a:noFill/>
            <a:miter lim="800000"/>
            <a:headEnd/>
            <a:tailEnd/>
          </a:ln>
        </p:spPr>
      </p:pic>
      <p:grpSp>
        <p:nvGrpSpPr>
          <p:cNvPr id="17" name="16 Grup"/>
          <p:cNvGrpSpPr/>
          <p:nvPr/>
        </p:nvGrpSpPr>
        <p:grpSpPr>
          <a:xfrm>
            <a:off x="5004048" y="2564904"/>
            <a:ext cx="3853752" cy="2357454"/>
            <a:chOff x="4714875" y="2428868"/>
            <a:chExt cx="3925760" cy="2357454"/>
          </a:xfrm>
        </p:grpSpPr>
        <p:pic>
          <p:nvPicPr>
            <p:cNvPr id="40962" name="Picture 2"/>
            <p:cNvPicPr>
              <a:picLocks noChangeAspect="1" noChangeArrowheads="1"/>
            </p:cNvPicPr>
            <p:nvPr/>
          </p:nvPicPr>
          <p:blipFill>
            <a:blip r:embed="rId4" cstate="print"/>
            <a:srcRect/>
            <a:stretch>
              <a:fillRect/>
            </a:stretch>
          </p:blipFill>
          <p:spPr bwMode="auto">
            <a:xfrm>
              <a:off x="4714875" y="2428868"/>
              <a:ext cx="3925760" cy="2357454"/>
            </a:xfrm>
            <a:prstGeom prst="rect">
              <a:avLst/>
            </a:prstGeom>
            <a:noFill/>
            <a:ln w="9525">
              <a:noFill/>
              <a:miter lim="800000"/>
              <a:headEnd/>
              <a:tailEnd/>
            </a:ln>
          </p:spPr>
        </p:pic>
        <p:sp>
          <p:nvSpPr>
            <p:cNvPr id="16" name="15 Dikdörtgen"/>
            <p:cNvSpPr/>
            <p:nvPr/>
          </p:nvSpPr>
          <p:spPr>
            <a:xfrm>
              <a:off x="4765676" y="3651252"/>
              <a:ext cx="3832252" cy="323852"/>
            </a:xfrm>
            <a:prstGeom prst="rect">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Tree>
  </p:cSld>
  <p:clrMapOvr>
    <a:masterClrMapping/>
  </p:clrMapOvr>
  <p:transition>
    <p:cover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24</a:t>
            </a:fld>
            <a:r>
              <a:rPr lang="tr-TR" sz="1200">
                <a:solidFill>
                  <a:schemeClr val="bg1"/>
                </a:solidFill>
              </a:rPr>
              <a:t>. Sayfa</a:t>
            </a: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a:t>Polinomlarla Sayısal Türev :</a:t>
            </a:r>
            <a:endParaRPr lang="tr-TR" sz="16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11 İçerik Yer Tutucusu"/>
          <p:cNvSpPr>
            <a:spLocks noGrp="1"/>
          </p:cNvSpPr>
          <p:nvPr>
            <p:ph idx="1"/>
          </p:nvPr>
        </p:nvSpPr>
        <p:spPr>
          <a:xfrm>
            <a:off x="214282" y="1627682"/>
            <a:ext cx="8715436" cy="5041678"/>
          </a:xfrm>
        </p:spPr>
        <p:txBody>
          <a:bodyPr>
            <a:normAutofit fontScale="92500" lnSpcReduction="10000"/>
          </a:bodyPr>
          <a:lstStyle/>
          <a:p>
            <a:pPr>
              <a:buNone/>
            </a:pPr>
            <a:r>
              <a:rPr lang="tr-TR" sz="1600" dirty="0">
                <a:solidFill>
                  <a:schemeClr val="bg1"/>
                </a:solidFill>
                <a:effectLst/>
              </a:rPr>
              <a:t>Örneğin   </a:t>
            </a:r>
            <a:r>
              <a:rPr lang="tr-TR" sz="1600" b="1" dirty="0">
                <a:solidFill>
                  <a:schemeClr val="bg1"/>
                </a:solidFill>
                <a:effectLst/>
              </a:rPr>
              <a:t>y(x)=ax</a:t>
            </a:r>
            <a:r>
              <a:rPr lang="tr-TR" sz="1600" b="1" baseline="30000" dirty="0">
                <a:solidFill>
                  <a:schemeClr val="bg1"/>
                </a:solidFill>
                <a:effectLst/>
              </a:rPr>
              <a:t>2</a:t>
            </a:r>
            <a:r>
              <a:rPr lang="tr-TR" sz="1600" b="1" dirty="0">
                <a:solidFill>
                  <a:schemeClr val="bg1"/>
                </a:solidFill>
                <a:effectLst/>
              </a:rPr>
              <a:t>+</a:t>
            </a:r>
            <a:r>
              <a:rPr lang="tr-TR" sz="1600" b="1" dirty="0" err="1">
                <a:solidFill>
                  <a:schemeClr val="bg1"/>
                </a:solidFill>
                <a:effectLst/>
              </a:rPr>
              <a:t>bx</a:t>
            </a:r>
            <a:r>
              <a:rPr lang="tr-TR" sz="1600" b="1" dirty="0">
                <a:solidFill>
                  <a:schemeClr val="bg1"/>
                </a:solidFill>
                <a:effectLst/>
              </a:rPr>
              <a:t>+c </a:t>
            </a:r>
            <a:r>
              <a:rPr lang="tr-TR" sz="1600" dirty="0">
                <a:solidFill>
                  <a:schemeClr val="bg1"/>
                </a:solidFill>
                <a:effectLst/>
              </a:rPr>
              <a:t>polinomunu ele alacak olursak</a:t>
            </a:r>
          </a:p>
          <a:p>
            <a:pPr>
              <a:buNone/>
            </a:pPr>
            <a:r>
              <a:rPr lang="tr-TR" sz="1600" dirty="0">
                <a:solidFill>
                  <a:schemeClr val="bg1"/>
                </a:solidFill>
                <a:effectLst/>
              </a:rPr>
              <a:t> x</a:t>
            </a:r>
            <a:r>
              <a:rPr lang="tr-TR" sz="1500" b="1" baseline="-25000" dirty="0">
                <a:solidFill>
                  <a:schemeClr val="bg1"/>
                </a:solidFill>
                <a:effectLst/>
              </a:rPr>
              <a:t>0</a:t>
            </a:r>
            <a:r>
              <a:rPr lang="tr-TR" sz="1600" dirty="0">
                <a:solidFill>
                  <a:schemeClr val="bg1"/>
                </a:solidFill>
                <a:effectLst/>
              </a:rPr>
              <a:t>=0,x</a:t>
            </a:r>
            <a:r>
              <a:rPr lang="tr-TR" sz="1500" b="1" baseline="-25000" dirty="0">
                <a:solidFill>
                  <a:schemeClr val="bg1"/>
                </a:solidFill>
                <a:effectLst/>
              </a:rPr>
              <a:t>1</a:t>
            </a:r>
            <a:r>
              <a:rPr lang="tr-TR" sz="1600" dirty="0">
                <a:solidFill>
                  <a:schemeClr val="bg1"/>
                </a:solidFill>
                <a:effectLst/>
              </a:rPr>
              <a:t>=h, x</a:t>
            </a:r>
            <a:r>
              <a:rPr lang="tr-TR" sz="1500" b="1" baseline="-25000" dirty="0">
                <a:solidFill>
                  <a:schemeClr val="bg1"/>
                </a:solidFill>
                <a:effectLst/>
              </a:rPr>
              <a:t>2</a:t>
            </a:r>
            <a:r>
              <a:rPr lang="tr-TR" sz="1600" dirty="0">
                <a:solidFill>
                  <a:schemeClr val="bg1"/>
                </a:solidFill>
                <a:effectLst/>
              </a:rPr>
              <a:t>=2h noktalarındaki değerleri y</a:t>
            </a:r>
            <a:r>
              <a:rPr lang="tr-TR" sz="1500" b="1" baseline="-25000" dirty="0">
                <a:solidFill>
                  <a:schemeClr val="bg1"/>
                </a:solidFill>
                <a:effectLst/>
              </a:rPr>
              <a:t>0</a:t>
            </a:r>
            <a:r>
              <a:rPr lang="tr-TR" sz="1600" dirty="0">
                <a:solidFill>
                  <a:schemeClr val="bg1"/>
                </a:solidFill>
                <a:effectLst/>
              </a:rPr>
              <a:t>,y</a:t>
            </a:r>
            <a:r>
              <a:rPr lang="tr-TR" sz="1500" b="1" baseline="-25000" dirty="0">
                <a:solidFill>
                  <a:schemeClr val="bg1"/>
                </a:solidFill>
                <a:effectLst/>
              </a:rPr>
              <a:t>1</a:t>
            </a:r>
            <a:r>
              <a:rPr lang="tr-TR" sz="1600" dirty="0">
                <a:solidFill>
                  <a:schemeClr val="bg1"/>
                </a:solidFill>
                <a:effectLst/>
              </a:rPr>
              <a:t>,y</a:t>
            </a:r>
            <a:r>
              <a:rPr lang="tr-TR" sz="1500" b="1" baseline="-25000" dirty="0">
                <a:solidFill>
                  <a:schemeClr val="bg1"/>
                </a:solidFill>
                <a:effectLst/>
              </a:rPr>
              <a:t>2</a:t>
            </a:r>
            <a:r>
              <a:rPr lang="tr-TR" sz="1600" dirty="0">
                <a:solidFill>
                  <a:schemeClr val="bg1"/>
                </a:solidFill>
                <a:effectLst/>
              </a:rPr>
              <a:t> ise </a:t>
            </a:r>
          </a:p>
          <a:p>
            <a:pPr>
              <a:buNone/>
            </a:pPr>
            <a:r>
              <a:rPr lang="tr-TR" sz="1600" dirty="0">
                <a:solidFill>
                  <a:schemeClr val="bg1"/>
                </a:solidFill>
                <a:effectLst/>
              </a:rPr>
              <a:t>          </a:t>
            </a:r>
            <a:r>
              <a:rPr lang="tr-TR" sz="1600" b="1" dirty="0">
                <a:solidFill>
                  <a:schemeClr val="bg1"/>
                </a:solidFill>
                <a:effectLst/>
              </a:rPr>
              <a:t>x</a:t>
            </a:r>
            <a:r>
              <a:rPr lang="tr-TR" sz="1600" b="1" baseline="-25000" dirty="0">
                <a:solidFill>
                  <a:schemeClr val="bg1"/>
                </a:solidFill>
                <a:effectLst/>
              </a:rPr>
              <a:t>0</a:t>
            </a:r>
            <a:r>
              <a:rPr lang="tr-TR" sz="1600" b="1" dirty="0">
                <a:solidFill>
                  <a:schemeClr val="bg1"/>
                </a:solidFill>
                <a:effectLst/>
              </a:rPr>
              <a:t>=0          y</a:t>
            </a:r>
            <a:r>
              <a:rPr lang="tr-TR" sz="1600" b="1" baseline="-25000" dirty="0">
                <a:solidFill>
                  <a:schemeClr val="bg1"/>
                </a:solidFill>
                <a:effectLst/>
              </a:rPr>
              <a:t>0</a:t>
            </a:r>
            <a:r>
              <a:rPr lang="tr-TR" sz="1600" b="1" dirty="0">
                <a:solidFill>
                  <a:schemeClr val="bg1"/>
                </a:solidFill>
                <a:effectLst/>
              </a:rPr>
              <a:t>=c</a:t>
            </a:r>
            <a:endParaRPr lang="tr-TR" sz="1600" dirty="0">
              <a:solidFill>
                <a:schemeClr val="bg1"/>
              </a:solidFill>
              <a:effectLst/>
            </a:endParaRPr>
          </a:p>
          <a:p>
            <a:pPr marL="900113">
              <a:buNone/>
            </a:pPr>
            <a:r>
              <a:rPr lang="tr-TR" sz="1600" b="1" dirty="0">
                <a:solidFill>
                  <a:schemeClr val="bg1"/>
                </a:solidFill>
                <a:effectLst/>
              </a:rPr>
              <a:t>x</a:t>
            </a:r>
            <a:r>
              <a:rPr lang="tr-TR" sz="1600" b="1" baseline="-25000" dirty="0">
                <a:solidFill>
                  <a:schemeClr val="bg1"/>
                </a:solidFill>
                <a:effectLst/>
              </a:rPr>
              <a:t>1</a:t>
            </a:r>
            <a:r>
              <a:rPr lang="tr-TR" sz="1600" b="1" dirty="0">
                <a:solidFill>
                  <a:schemeClr val="bg1"/>
                </a:solidFill>
                <a:effectLst/>
              </a:rPr>
              <a:t>=h          y</a:t>
            </a:r>
            <a:r>
              <a:rPr lang="tr-TR" sz="1600" b="1" baseline="-25000" dirty="0">
                <a:solidFill>
                  <a:schemeClr val="bg1"/>
                </a:solidFill>
                <a:effectLst/>
              </a:rPr>
              <a:t>1</a:t>
            </a:r>
            <a:r>
              <a:rPr lang="tr-TR" sz="1600" b="1" dirty="0">
                <a:solidFill>
                  <a:schemeClr val="bg1"/>
                </a:solidFill>
                <a:effectLst/>
              </a:rPr>
              <a:t>=Ah</a:t>
            </a:r>
            <a:r>
              <a:rPr lang="tr-TR" sz="1600" b="1" baseline="30000" dirty="0">
                <a:solidFill>
                  <a:schemeClr val="bg1"/>
                </a:solidFill>
                <a:effectLst/>
              </a:rPr>
              <a:t>2</a:t>
            </a:r>
            <a:r>
              <a:rPr lang="tr-TR" sz="1600" b="1" dirty="0">
                <a:solidFill>
                  <a:schemeClr val="bg1"/>
                </a:solidFill>
                <a:effectLst/>
              </a:rPr>
              <a:t>+</a:t>
            </a:r>
            <a:r>
              <a:rPr lang="tr-TR" sz="1600" b="1" dirty="0" err="1">
                <a:solidFill>
                  <a:schemeClr val="bg1"/>
                </a:solidFill>
                <a:effectLst/>
              </a:rPr>
              <a:t>Bh</a:t>
            </a:r>
            <a:r>
              <a:rPr lang="tr-TR" sz="1600" b="1" dirty="0">
                <a:solidFill>
                  <a:schemeClr val="bg1"/>
                </a:solidFill>
                <a:effectLst/>
              </a:rPr>
              <a:t>+c</a:t>
            </a:r>
            <a:endParaRPr lang="tr-TR" sz="1600" dirty="0">
              <a:solidFill>
                <a:schemeClr val="bg1"/>
              </a:solidFill>
              <a:effectLst/>
            </a:endParaRPr>
          </a:p>
          <a:p>
            <a:pPr marL="900113">
              <a:buNone/>
            </a:pPr>
            <a:r>
              <a:rPr lang="tr-TR" sz="1600" b="1" dirty="0">
                <a:solidFill>
                  <a:schemeClr val="bg1"/>
                </a:solidFill>
                <a:effectLst/>
              </a:rPr>
              <a:t>x</a:t>
            </a:r>
            <a:r>
              <a:rPr lang="tr-TR" sz="1600" b="1" baseline="-25000" dirty="0">
                <a:solidFill>
                  <a:schemeClr val="bg1"/>
                </a:solidFill>
                <a:effectLst/>
              </a:rPr>
              <a:t>2</a:t>
            </a:r>
            <a:r>
              <a:rPr lang="tr-TR" sz="1600" b="1" dirty="0">
                <a:solidFill>
                  <a:schemeClr val="bg1"/>
                </a:solidFill>
                <a:effectLst/>
              </a:rPr>
              <a:t>=2h        y</a:t>
            </a:r>
            <a:r>
              <a:rPr lang="tr-TR" sz="1600" b="1" baseline="-25000" dirty="0">
                <a:solidFill>
                  <a:schemeClr val="bg1"/>
                </a:solidFill>
                <a:effectLst/>
              </a:rPr>
              <a:t>2</a:t>
            </a:r>
            <a:r>
              <a:rPr lang="tr-TR" sz="1600" b="1" dirty="0">
                <a:solidFill>
                  <a:schemeClr val="bg1"/>
                </a:solidFill>
                <a:effectLst/>
              </a:rPr>
              <a:t>=4Ah</a:t>
            </a:r>
            <a:r>
              <a:rPr lang="tr-TR" sz="1600" b="1" baseline="30000" dirty="0">
                <a:solidFill>
                  <a:schemeClr val="bg1"/>
                </a:solidFill>
                <a:effectLst/>
              </a:rPr>
              <a:t>2</a:t>
            </a:r>
            <a:r>
              <a:rPr lang="tr-TR" sz="1600" b="1" dirty="0">
                <a:solidFill>
                  <a:schemeClr val="bg1"/>
                </a:solidFill>
                <a:effectLst/>
              </a:rPr>
              <a:t>+2Bh+c         </a:t>
            </a:r>
            <a:r>
              <a:rPr lang="tr-TR" sz="1600" dirty="0">
                <a:solidFill>
                  <a:schemeClr val="bg1"/>
                </a:solidFill>
                <a:effectLst/>
              </a:rPr>
              <a:t>üç eşitlikten ;</a:t>
            </a:r>
          </a:p>
          <a:p>
            <a:pPr>
              <a:buNone/>
            </a:pPr>
            <a:r>
              <a:rPr lang="tr-TR" sz="1600" dirty="0">
                <a:solidFill>
                  <a:schemeClr val="bg1"/>
                </a:solidFill>
                <a:effectLst/>
              </a:rPr>
              <a:t> </a:t>
            </a:r>
            <a:r>
              <a:rPr lang="tr-TR" sz="1600" b="1" dirty="0">
                <a:solidFill>
                  <a:schemeClr val="bg1"/>
                </a:solidFill>
                <a:effectLst/>
              </a:rPr>
              <a:t>  </a:t>
            </a:r>
            <a:endParaRPr lang="tr-TR" sz="1600" dirty="0">
              <a:solidFill>
                <a:schemeClr val="bg1"/>
              </a:solidFill>
              <a:effectLst/>
            </a:endParaRPr>
          </a:p>
          <a:p>
            <a:pPr>
              <a:buNone/>
            </a:pPr>
            <a:r>
              <a:rPr lang="tr-TR" sz="1600" b="1" dirty="0">
                <a:solidFill>
                  <a:schemeClr val="bg1"/>
                </a:solidFill>
                <a:effectLst/>
              </a:rPr>
              <a:t> </a:t>
            </a:r>
            <a:r>
              <a:rPr lang="tr-TR" sz="1600" dirty="0">
                <a:solidFill>
                  <a:schemeClr val="bg1"/>
                </a:solidFill>
                <a:effectLst/>
              </a:rPr>
              <a:t>elde edilir. Ayrıca </a:t>
            </a:r>
            <a:r>
              <a:rPr lang="tr-TR" sz="1600" b="1" dirty="0">
                <a:solidFill>
                  <a:schemeClr val="bg1"/>
                </a:solidFill>
                <a:effectLst/>
              </a:rPr>
              <a:t>x=0</a:t>
            </a:r>
            <a:r>
              <a:rPr lang="tr-TR" sz="1600" dirty="0">
                <a:solidFill>
                  <a:schemeClr val="bg1"/>
                </a:solidFill>
                <a:effectLst/>
              </a:rPr>
              <a:t> da </a:t>
            </a:r>
            <a:r>
              <a:rPr lang="tr-TR" sz="1600" b="1" dirty="0">
                <a:solidFill>
                  <a:schemeClr val="bg1"/>
                </a:solidFill>
                <a:effectLst/>
              </a:rPr>
              <a:t>y’(0)=y’</a:t>
            </a:r>
            <a:r>
              <a:rPr lang="tr-TR" sz="1600" b="1" baseline="-25000" dirty="0">
                <a:solidFill>
                  <a:schemeClr val="bg1"/>
                </a:solidFill>
                <a:effectLst/>
              </a:rPr>
              <a:t>0</a:t>
            </a:r>
            <a:r>
              <a:rPr lang="tr-TR" sz="1600" b="1" dirty="0">
                <a:solidFill>
                  <a:schemeClr val="bg1"/>
                </a:solidFill>
                <a:effectLst/>
              </a:rPr>
              <a:t>=B </a:t>
            </a:r>
            <a:r>
              <a:rPr lang="tr-TR" sz="1600" dirty="0">
                <a:solidFill>
                  <a:schemeClr val="bg1"/>
                </a:solidFill>
                <a:effectLst/>
              </a:rPr>
              <a:t>olduğundan    </a:t>
            </a:r>
          </a:p>
          <a:p>
            <a:pPr>
              <a:buNone/>
            </a:pPr>
            <a:r>
              <a:rPr lang="tr-TR" sz="1600" dirty="0">
                <a:solidFill>
                  <a:schemeClr val="bg1"/>
                </a:solidFill>
                <a:effectLst/>
              </a:rPr>
              <a:t> sonlu farklar bağıntısı elde edilir. </a:t>
            </a:r>
          </a:p>
          <a:p>
            <a:pPr>
              <a:buNone/>
            </a:pPr>
            <a:r>
              <a:rPr lang="tr-TR" sz="1600" dirty="0">
                <a:solidFill>
                  <a:schemeClr val="bg1"/>
                </a:solidFill>
                <a:effectLst/>
              </a:rPr>
              <a:t>Bu ise daha önce elde edilmiş olan yüksek mertebeden ileri yön sonlu fark bağıntısının aynıdır.</a:t>
            </a:r>
          </a:p>
          <a:p>
            <a:pPr>
              <a:buNone/>
            </a:pPr>
            <a:r>
              <a:rPr lang="tr-TR" sz="1600" dirty="0">
                <a:solidFill>
                  <a:schemeClr val="bg1"/>
                </a:solidFill>
                <a:effectLst/>
              </a:rPr>
              <a:t> </a:t>
            </a:r>
          </a:p>
          <a:p>
            <a:pPr>
              <a:buNone/>
            </a:pPr>
            <a:r>
              <a:rPr lang="tr-TR" sz="1600" dirty="0">
                <a:solidFill>
                  <a:schemeClr val="bg1"/>
                </a:solidFill>
                <a:effectLst/>
              </a:rPr>
              <a:t>Eğer </a:t>
            </a:r>
            <a:r>
              <a:rPr lang="tr-TR" sz="1600" b="1" dirty="0">
                <a:solidFill>
                  <a:schemeClr val="bg1"/>
                </a:solidFill>
                <a:effectLst/>
              </a:rPr>
              <a:t>x</a:t>
            </a:r>
            <a:r>
              <a:rPr lang="tr-TR" sz="1500" b="1" baseline="-25000" dirty="0">
                <a:solidFill>
                  <a:schemeClr val="bg1"/>
                </a:solidFill>
                <a:effectLst/>
              </a:rPr>
              <a:t>0</a:t>
            </a:r>
            <a:r>
              <a:rPr lang="tr-TR" sz="1600" b="1" dirty="0">
                <a:solidFill>
                  <a:schemeClr val="bg1"/>
                </a:solidFill>
                <a:effectLst/>
              </a:rPr>
              <a:t>=0,x</a:t>
            </a:r>
            <a:r>
              <a:rPr lang="tr-TR" sz="1500" b="1" baseline="-25000" dirty="0">
                <a:solidFill>
                  <a:schemeClr val="bg1"/>
                </a:solidFill>
                <a:effectLst/>
              </a:rPr>
              <a:t>1</a:t>
            </a:r>
            <a:r>
              <a:rPr lang="tr-TR" sz="1600" b="1" dirty="0">
                <a:solidFill>
                  <a:schemeClr val="bg1"/>
                </a:solidFill>
                <a:effectLst/>
              </a:rPr>
              <a:t>=h, x</a:t>
            </a:r>
            <a:r>
              <a:rPr lang="tr-TR" sz="1500" b="1" baseline="-25000" dirty="0">
                <a:solidFill>
                  <a:schemeClr val="bg1"/>
                </a:solidFill>
                <a:effectLst/>
              </a:rPr>
              <a:t>2</a:t>
            </a:r>
            <a:r>
              <a:rPr lang="tr-TR" sz="1600" b="1" dirty="0">
                <a:solidFill>
                  <a:schemeClr val="bg1"/>
                </a:solidFill>
                <a:effectLst/>
              </a:rPr>
              <a:t>=3h </a:t>
            </a:r>
            <a:r>
              <a:rPr lang="tr-TR" sz="1600" dirty="0">
                <a:solidFill>
                  <a:schemeClr val="bg1"/>
                </a:solidFill>
                <a:effectLst/>
              </a:rPr>
              <a:t>aralıkları için </a:t>
            </a:r>
            <a:r>
              <a:rPr lang="tr-TR" sz="1600" b="1" dirty="0">
                <a:solidFill>
                  <a:schemeClr val="bg1"/>
                </a:solidFill>
                <a:effectLst/>
              </a:rPr>
              <a:t>y</a:t>
            </a:r>
            <a:r>
              <a:rPr lang="tr-TR" sz="1500" b="1" baseline="-25000" dirty="0">
                <a:solidFill>
                  <a:schemeClr val="bg1"/>
                </a:solidFill>
                <a:effectLst/>
              </a:rPr>
              <a:t>0</a:t>
            </a:r>
            <a:r>
              <a:rPr lang="tr-TR" sz="1600" b="1" dirty="0">
                <a:solidFill>
                  <a:schemeClr val="bg1"/>
                </a:solidFill>
                <a:effectLst/>
              </a:rPr>
              <a:t>,y</a:t>
            </a:r>
            <a:r>
              <a:rPr lang="tr-TR" sz="1500" b="1" baseline="-25000" dirty="0">
                <a:solidFill>
                  <a:schemeClr val="bg1"/>
                </a:solidFill>
                <a:effectLst/>
              </a:rPr>
              <a:t>1</a:t>
            </a:r>
            <a:r>
              <a:rPr lang="tr-TR" sz="1600" b="1" dirty="0">
                <a:solidFill>
                  <a:schemeClr val="bg1"/>
                </a:solidFill>
                <a:effectLst/>
              </a:rPr>
              <a:t> ve y</a:t>
            </a:r>
            <a:r>
              <a:rPr lang="tr-TR" sz="1500" b="1" baseline="-25000" dirty="0">
                <a:solidFill>
                  <a:schemeClr val="bg1"/>
                </a:solidFill>
                <a:effectLst/>
              </a:rPr>
              <a:t>2</a:t>
            </a:r>
            <a:r>
              <a:rPr lang="tr-TR" sz="1600" dirty="0">
                <a:solidFill>
                  <a:schemeClr val="bg1"/>
                </a:solidFill>
                <a:effectLst/>
              </a:rPr>
              <a:t> verilmiş olsaydı</a:t>
            </a:r>
          </a:p>
          <a:p>
            <a:pPr marL="817563">
              <a:buNone/>
            </a:pPr>
            <a:r>
              <a:rPr lang="tr-TR" sz="1600" b="1" dirty="0">
                <a:solidFill>
                  <a:schemeClr val="bg1"/>
                </a:solidFill>
                <a:effectLst/>
              </a:rPr>
              <a:t>x</a:t>
            </a:r>
            <a:r>
              <a:rPr lang="tr-TR" sz="1600" b="1" baseline="-25000" dirty="0">
                <a:solidFill>
                  <a:schemeClr val="bg1"/>
                </a:solidFill>
                <a:effectLst/>
              </a:rPr>
              <a:t>0</a:t>
            </a:r>
            <a:r>
              <a:rPr lang="tr-TR" sz="1600" b="1" dirty="0">
                <a:solidFill>
                  <a:schemeClr val="bg1"/>
                </a:solidFill>
                <a:effectLst/>
              </a:rPr>
              <a:t>=0          y</a:t>
            </a:r>
            <a:r>
              <a:rPr lang="tr-TR" sz="1600" b="1" baseline="-25000" dirty="0">
                <a:solidFill>
                  <a:schemeClr val="bg1"/>
                </a:solidFill>
                <a:effectLst/>
              </a:rPr>
              <a:t>0</a:t>
            </a:r>
            <a:r>
              <a:rPr lang="tr-TR" sz="1600" b="1" dirty="0">
                <a:solidFill>
                  <a:schemeClr val="bg1"/>
                </a:solidFill>
                <a:effectLst/>
              </a:rPr>
              <a:t>=c</a:t>
            </a:r>
            <a:endParaRPr lang="tr-TR" sz="1600" dirty="0">
              <a:solidFill>
                <a:schemeClr val="bg1"/>
              </a:solidFill>
              <a:effectLst/>
            </a:endParaRPr>
          </a:p>
          <a:p>
            <a:pPr marL="817563">
              <a:buNone/>
            </a:pPr>
            <a:r>
              <a:rPr lang="tr-TR" sz="1600" b="1" dirty="0">
                <a:solidFill>
                  <a:schemeClr val="bg1"/>
                </a:solidFill>
                <a:effectLst/>
              </a:rPr>
              <a:t>x</a:t>
            </a:r>
            <a:r>
              <a:rPr lang="tr-TR" sz="1600" b="1" baseline="-25000" dirty="0">
                <a:solidFill>
                  <a:schemeClr val="bg1"/>
                </a:solidFill>
                <a:effectLst/>
              </a:rPr>
              <a:t>1</a:t>
            </a:r>
            <a:r>
              <a:rPr lang="tr-TR" sz="1600" b="1" dirty="0">
                <a:solidFill>
                  <a:schemeClr val="bg1"/>
                </a:solidFill>
                <a:effectLst/>
              </a:rPr>
              <a:t>=h          y</a:t>
            </a:r>
            <a:r>
              <a:rPr lang="tr-TR" sz="1600" b="1" baseline="-25000" dirty="0">
                <a:solidFill>
                  <a:schemeClr val="bg1"/>
                </a:solidFill>
                <a:effectLst/>
              </a:rPr>
              <a:t>1</a:t>
            </a:r>
            <a:r>
              <a:rPr lang="tr-TR" sz="1600" b="1" dirty="0">
                <a:solidFill>
                  <a:schemeClr val="bg1"/>
                </a:solidFill>
                <a:effectLst/>
              </a:rPr>
              <a:t>=Ah</a:t>
            </a:r>
            <a:r>
              <a:rPr lang="tr-TR" sz="1600" b="1" baseline="30000" dirty="0">
                <a:solidFill>
                  <a:schemeClr val="bg1"/>
                </a:solidFill>
                <a:effectLst/>
              </a:rPr>
              <a:t>2</a:t>
            </a:r>
            <a:r>
              <a:rPr lang="tr-TR" sz="1600" b="1" dirty="0">
                <a:solidFill>
                  <a:schemeClr val="bg1"/>
                </a:solidFill>
                <a:effectLst/>
              </a:rPr>
              <a:t>+</a:t>
            </a:r>
            <a:r>
              <a:rPr lang="tr-TR" sz="1600" b="1" dirty="0" err="1">
                <a:solidFill>
                  <a:schemeClr val="bg1"/>
                </a:solidFill>
                <a:effectLst/>
              </a:rPr>
              <a:t>Bh</a:t>
            </a:r>
            <a:r>
              <a:rPr lang="tr-TR" sz="1600" b="1" dirty="0">
                <a:solidFill>
                  <a:schemeClr val="bg1"/>
                </a:solidFill>
                <a:effectLst/>
              </a:rPr>
              <a:t>+c</a:t>
            </a:r>
            <a:endParaRPr lang="tr-TR" sz="1600" dirty="0">
              <a:solidFill>
                <a:schemeClr val="bg1"/>
              </a:solidFill>
              <a:effectLst/>
            </a:endParaRPr>
          </a:p>
          <a:p>
            <a:pPr marL="817563">
              <a:buNone/>
            </a:pPr>
            <a:r>
              <a:rPr lang="tr-TR" sz="1600" b="1" dirty="0">
                <a:solidFill>
                  <a:schemeClr val="bg1"/>
                </a:solidFill>
                <a:effectLst/>
              </a:rPr>
              <a:t>x</a:t>
            </a:r>
            <a:r>
              <a:rPr lang="tr-TR" sz="1600" b="1" baseline="-25000" dirty="0">
                <a:solidFill>
                  <a:schemeClr val="bg1"/>
                </a:solidFill>
                <a:effectLst/>
              </a:rPr>
              <a:t>2</a:t>
            </a:r>
            <a:r>
              <a:rPr lang="tr-TR" sz="1600" b="1" dirty="0">
                <a:solidFill>
                  <a:schemeClr val="bg1"/>
                </a:solidFill>
                <a:effectLst/>
              </a:rPr>
              <a:t>=3h        y</a:t>
            </a:r>
            <a:r>
              <a:rPr lang="tr-TR" sz="1600" b="1" baseline="-25000" dirty="0">
                <a:solidFill>
                  <a:schemeClr val="bg1"/>
                </a:solidFill>
                <a:effectLst/>
              </a:rPr>
              <a:t>2</a:t>
            </a:r>
            <a:r>
              <a:rPr lang="tr-TR" sz="1600" b="1" dirty="0">
                <a:solidFill>
                  <a:schemeClr val="bg1"/>
                </a:solidFill>
                <a:effectLst/>
              </a:rPr>
              <a:t>=9h</a:t>
            </a:r>
            <a:r>
              <a:rPr lang="tr-TR" sz="1600" b="1" baseline="30000" dirty="0">
                <a:solidFill>
                  <a:schemeClr val="bg1"/>
                </a:solidFill>
                <a:effectLst/>
              </a:rPr>
              <a:t>3</a:t>
            </a:r>
            <a:r>
              <a:rPr lang="tr-TR" sz="1600" b="1" dirty="0">
                <a:solidFill>
                  <a:schemeClr val="bg1"/>
                </a:solidFill>
                <a:effectLst/>
              </a:rPr>
              <a:t>+3Bh+c       </a:t>
            </a:r>
            <a:r>
              <a:rPr lang="tr-TR" sz="1600" dirty="0">
                <a:solidFill>
                  <a:schemeClr val="bg1"/>
                </a:solidFill>
                <a:effectLst/>
              </a:rPr>
              <a:t>elde edilir ve bunlardan </a:t>
            </a:r>
          </a:p>
          <a:p>
            <a:pPr>
              <a:buNone/>
            </a:pPr>
            <a:r>
              <a:rPr lang="tr-TR" sz="1600" dirty="0">
                <a:solidFill>
                  <a:schemeClr val="bg1"/>
                </a:solidFill>
                <a:effectLst/>
              </a:rPr>
              <a:t>   </a:t>
            </a:r>
          </a:p>
          <a:p>
            <a:pPr>
              <a:buNone/>
            </a:pPr>
            <a:r>
              <a:rPr lang="tr-TR" sz="1600" dirty="0">
                <a:solidFill>
                  <a:schemeClr val="bg1"/>
                </a:solidFill>
                <a:effectLst/>
              </a:rPr>
              <a:t> elde edilirdi.</a:t>
            </a:r>
          </a:p>
          <a:p>
            <a:pPr>
              <a:buNone/>
            </a:pPr>
            <a:endParaRPr lang="tr-TR" sz="1400" dirty="0">
              <a:solidFill>
                <a:schemeClr val="bg1"/>
              </a:solidFill>
              <a:effectLst/>
            </a:endParaRP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915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69627" y="2682093"/>
            <a:ext cx="2082693" cy="530883"/>
          </a:xfrm>
          <a:prstGeom prst="rect">
            <a:avLst/>
          </a:prstGeom>
          <a:noFill/>
        </p:spPr>
      </p:pic>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915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184485" y="3315088"/>
            <a:ext cx="2267835" cy="545960"/>
          </a:xfrm>
          <a:prstGeom prst="rect">
            <a:avLst/>
          </a:prstGeom>
          <a:noFill/>
        </p:spPr>
      </p:pic>
      <p:sp>
        <p:nvSpPr>
          <p:cNvPr id="491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9159"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012160" y="5517232"/>
            <a:ext cx="2808312" cy="529102"/>
          </a:xfrm>
          <a:prstGeom prst="rect">
            <a:avLst/>
          </a:prstGeom>
          <a:noFill/>
        </p:spPr>
      </p:pic>
      <mc:AlternateContent xmlns:mc="http://schemas.openxmlformats.org/markup-compatibility/2006">
        <mc:Choice xmlns:p14="http://schemas.microsoft.com/office/powerpoint/2010/main" xmlns:aink="http://schemas.microsoft.com/office/drawing/2016/ink" Requires="p14 aink">
          <p:contentPart p14:bwMode="auto" r:id="rId6">
            <p14:nvContentPartPr>
              <p14:cNvPr id="2" name="Mürekkep 1">
                <a:extLst>
                  <a:ext uri="{FF2B5EF4-FFF2-40B4-BE49-F238E27FC236}">
                    <a16:creationId xmlns:a16="http://schemas.microsoft.com/office/drawing/2014/main" id="{53EB0047-386B-1868-A9E3-3B8314D86185}"/>
                  </a:ext>
                </a:extLst>
              </p14:cNvPr>
              <p14:cNvContentPartPr/>
              <p14:nvPr/>
            </p14:nvContentPartPr>
            <p14:xfrm>
              <a:off x="7733035" y="1668018"/>
              <a:ext cx="883440" cy="683640"/>
            </p14:xfrm>
          </p:contentPart>
        </mc:Choice>
        <mc:Fallback>
          <p:pic>
            <p:nvPicPr>
              <p:cNvPr id="2" name="Mürekkep 1">
                <a:extLst>
                  <a:ext uri="{FF2B5EF4-FFF2-40B4-BE49-F238E27FC236}">
                    <a16:creationId xmlns:a16="http://schemas.microsoft.com/office/drawing/2014/main" id="{53EB0047-386B-1868-A9E3-3B8314D86185}"/>
                  </a:ext>
                </a:extLst>
              </p:cNvPr>
              <p:cNvPicPr/>
              <p:nvPr/>
            </p:nvPicPr>
            <p:blipFill>
              <a:blip r:embed="rId7"/>
              <a:stretch>
                <a:fillRect/>
              </a:stretch>
            </p:blipFill>
            <p:spPr>
              <a:xfrm>
                <a:off x="7715395" y="1650378"/>
                <a:ext cx="919080" cy="719280"/>
              </a:xfrm>
              <a:prstGeom prst="rect">
                <a:avLst/>
              </a:prstGeom>
            </p:spPr>
          </p:pic>
        </mc:Fallback>
      </mc:AlternateContent>
    </p:spTree>
  </p:cSld>
  <p:clrMapOvr>
    <a:masterClrMapping/>
  </p:clrMapOvr>
  <p:transition>
    <p:cover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25</a:t>
            </a:fld>
            <a:r>
              <a:rPr lang="tr-TR" sz="1200">
                <a:solidFill>
                  <a:schemeClr val="bg1"/>
                </a:solidFill>
              </a:rPr>
              <a:t>. Sayfa</a:t>
            </a: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a:t>Polinomlarla Sayısal Türev :</a:t>
            </a:r>
            <a:endParaRPr lang="tr-TR" sz="160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6322" name="Picture 2"/>
          <p:cNvPicPr>
            <a:picLocks noGrp="1" noChangeAspect="1" noChangeArrowheads="1"/>
          </p:cNvPicPr>
          <p:nvPr>
            <p:ph idx="1"/>
          </p:nvPr>
        </p:nvPicPr>
        <p:blipFill>
          <a:blip r:embed="rId3" cstate="print"/>
          <a:srcRect b="13604"/>
          <a:stretch>
            <a:fillRect/>
          </a:stretch>
        </p:blipFill>
        <p:spPr bwMode="auto">
          <a:xfrm>
            <a:off x="214282" y="1500174"/>
            <a:ext cx="5933334" cy="3357586"/>
          </a:xfrm>
          <a:prstGeom prst="rect">
            <a:avLst/>
          </a:prstGeom>
          <a:noFill/>
          <a:ln w="9525">
            <a:noFill/>
            <a:miter lim="800000"/>
            <a:headEnd/>
            <a:tailEnd/>
          </a:ln>
        </p:spPr>
      </p:pic>
      <p:grpSp>
        <p:nvGrpSpPr>
          <p:cNvPr id="29" name="28 Grup"/>
          <p:cNvGrpSpPr/>
          <p:nvPr/>
        </p:nvGrpSpPr>
        <p:grpSpPr>
          <a:xfrm>
            <a:off x="214282" y="3429000"/>
            <a:ext cx="8929718" cy="3144042"/>
            <a:chOff x="214282" y="3429000"/>
            <a:chExt cx="8929718" cy="3144042"/>
          </a:xfrm>
        </p:grpSpPr>
        <p:grpSp>
          <p:nvGrpSpPr>
            <p:cNvPr id="26" name="25 Grup"/>
            <p:cNvGrpSpPr/>
            <p:nvPr/>
          </p:nvGrpSpPr>
          <p:grpSpPr>
            <a:xfrm>
              <a:off x="3356792" y="3429000"/>
              <a:ext cx="5287174" cy="3144042"/>
              <a:chOff x="3356760" y="3714752"/>
              <a:chExt cx="5787240" cy="3144042"/>
            </a:xfrm>
          </p:grpSpPr>
          <p:cxnSp>
            <p:nvCxnSpPr>
              <p:cNvPr id="22" name="21 Düz Bağlayıcı"/>
              <p:cNvCxnSpPr/>
              <p:nvPr/>
            </p:nvCxnSpPr>
            <p:spPr>
              <a:xfrm rot="5400000">
                <a:off x="1785930" y="5286376"/>
                <a:ext cx="314324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Düz Bağlayıcı"/>
              <p:cNvCxnSpPr/>
              <p:nvPr/>
            </p:nvCxnSpPr>
            <p:spPr>
              <a:xfrm>
                <a:off x="3357554" y="3714752"/>
                <a:ext cx="5786446"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27 Grup"/>
            <p:cNvGrpSpPr/>
            <p:nvPr/>
          </p:nvGrpSpPr>
          <p:grpSpPr>
            <a:xfrm>
              <a:off x="214282" y="3786190"/>
              <a:ext cx="8929718" cy="2643206"/>
              <a:chOff x="214282" y="3786190"/>
              <a:chExt cx="8929718" cy="2643206"/>
            </a:xfrm>
          </p:grpSpPr>
          <p:pic>
            <p:nvPicPr>
              <p:cNvPr id="56324" name="Picture 4"/>
              <p:cNvPicPr>
                <a:picLocks noChangeAspect="1" noChangeArrowheads="1"/>
              </p:cNvPicPr>
              <p:nvPr/>
            </p:nvPicPr>
            <p:blipFill>
              <a:blip r:embed="rId4" cstate="print"/>
              <a:srcRect/>
              <a:stretch>
                <a:fillRect/>
              </a:stretch>
            </p:blipFill>
            <p:spPr bwMode="auto">
              <a:xfrm>
                <a:off x="214282" y="5072074"/>
                <a:ext cx="3143271" cy="785818"/>
              </a:xfrm>
              <a:prstGeom prst="rect">
                <a:avLst/>
              </a:prstGeom>
              <a:noFill/>
              <a:ln w="9525">
                <a:noFill/>
                <a:miter lim="800000"/>
                <a:headEnd/>
                <a:tailEnd/>
              </a:ln>
            </p:spPr>
          </p:pic>
          <p:grpSp>
            <p:nvGrpSpPr>
              <p:cNvPr id="23" name="22 Grup"/>
              <p:cNvGrpSpPr/>
              <p:nvPr/>
            </p:nvGrpSpPr>
            <p:grpSpPr>
              <a:xfrm>
                <a:off x="3524250" y="3786190"/>
                <a:ext cx="5619750" cy="2643206"/>
                <a:chOff x="3524250" y="3786190"/>
                <a:chExt cx="5619750" cy="2643206"/>
              </a:xfrm>
            </p:grpSpPr>
            <p:pic>
              <p:nvPicPr>
                <p:cNvPr id="56323" name="Picture 3"/>
                <p:cNvPicPr>
                  <a:picLocks noChangeAspect="1" noChangeArrowheads="1"/>
                </p:cNvPicPr>
                <p:nvPr/>
              </p:nvPicPr>
              <p:blipFill>
                <a:blip r:embed="rId5" cstate="print"/>
                <a:srcRect/>
                <a:stretch>
                  <a:fillRect/>
                </a:stretch>
              </p:blipFill>
              <p:spPr bwMode="auto">
                <a:xfrm>
                  <a:off x="3524250" y="3786190"/>
                  <a:ext cx="5619750" cy="2619375"/>
                </a:xfrm>
                <a:prstGeom prst="rect">
                  <a:avLst/>
                </a:prstGeom>
                <a:noFill/>
                <a:ln w="9525">
                  <a:noFill/>
                  <a:miter lim="800000"/>
                  <a:headEnd/>
                  <a:tailEnd/>
                </a:ln>
              </p:spPr>
            </p:pic>
            <p:sp>
              <p:nvSpPr>
                <p:cNvPr id="21" name="20 Dikdörtgen"/>
                <p:cNvSpPr/>
                <p:nvPr/>
              </p:nvSpPr>
              <p:spPr>
                <a:xfrm>
                  <a:off x="5643570" y="6072206"/>
                  <a:ext cx="1571636" cy="3571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grpSp>
      <p:grpSp>
        <p:nvGrpSpPr>
          <p:cNvPr id="8" name="Grup 7">
            <a:extLst>
              <a:ext uri="{FF2B5EF4-FFF2-40B4-BE49-F238E27FC236}">
                <a16:creationId xmlns:a16="http://schemas.microsoft.com/office/drawing/2014/main" id="{666119EA-8A28-C005-0B3B-BA73E1A038DB}"/>
              </a:ext>
            </a:extLst>
          </p:cNvPr>
          <p:cNvGrpSpPr/>
          <p:nvPr/>
        </p:nvGrpSpPr>
        <p:grpSpPr>
          <a:xfrm>
            <a:off x="2222875" y="3322578"/>
            <a:ext cx="1206000" cy="883440"/>
            <a:chOff x="2222875" y="3322578"/>
            <a:chExt cx="1206000" cy="883440"/>
          </a:xfrm>
        </p:grpSpPr>
        <mc:AlternateContent xmlns:mc="http://schemas.openxmlformats.org/markup-compatibility/2006">
          <mc:Choice xmlns:p14="http://schemas.microsoft.com/office/powerpoint/2010/main" xmlns:aink="http://schemas.microsoft.com/office/drawing/2016/ink" Requires="p14 aink">
            <p:contentPart p14:bwMode="auto" r:id="rId6">
              <p14:nvContentPartPr>
                <p14:cNvPr id="2" name="Mürekkep 1">
                  <a:extLst>
                    <a:ext uri="{FF2B5EF4-FFF2-40B4-BE49-F238E27FC236}">
                      <a16:creationId xmlns:a16="http://schemas.microsoft.com/office/drawing/2014/main" id="{FDF3CDDE-8130-C84C-758B-985630920A5D}"/>
                    </a:ext>
                  </a:extLst>
                </p14:cNvPr>
                <p14:cNvContentPartPr/>
                <p14:nvPr/>
              </p14:nvContentPartPr>
              <p14:xfrm>
                <a:off x="2222875" y="3322578"/>
                <a:ext cx="529920" cy="344880"/>
              </p14:xfrm>
            </p:contentPart>
          </mc:Choice>
          <mc:Fallback>
            <p:pic>
              <p:nvPicPr>
                <p:cNvPr id="2" name="Mürekkep 1">
                  <a:extLst>
                    <a:ext uri="{FF2B5EF4-FFF2-40B4-BE49-F238E27FC236}">
                      <a16:creationId xmlns:a16="http://schemas.microsoft.com/office/drawing/2014/main" id="{FDF3CDDE-8130-C84C-758B-985630920A5D}"/>
                    </a:ext>
                  </a:extLst>
                </p:cNvPr>
                <p:cNvPicPr/>
                <p:nvPr/>
              </p:nvPicPr>
              <p:blipFill>
                <a:blip r:embed="rId7"/>
                <a:stretch>
                  <a:fillRect/>
                </a:stretch>
              </p:blipFill>
              <p:spPr>
                <a:xfrm>
                  <a:off x="2204875" y="3304578"/>
                  <a:ext cx="565560" cy="380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3" name="Mürekkep 2">
                  <a:extLst>
                    <a:ext uri="{FF2B5EF4-FFF2-40B4-BE49-F238E27FC236}">
                      <a16:creationId xmlns:a16="http://schemas.microsoft.com/office/drawing/2014/main" id="{6E967D33-763A-E383-7DA8-B39E24FF11EE}"/>
                    </a:ext>
                  </a:extLst>
                </p14:cNvPr>
                <p14:cNvContentPartPr/>
                <p14:nvPr/>
              </p14:nvContentPartPr>
              <p14:xfrm>
                <a:off x="2865835" y="3604458"/>
                <a:ext cx="167760" cy="601560"/>
              </p14:xfrm>
            </p:contentPart>
          </mc:Choice>
          <mc:Fallback>
            <p:pic>
              <p:nvPicPr>
                <p:cNvPr id="3" name="Mürekkep 2">
                  <a:extLst>
                    <a:ext uri="{FF2B5EF4-FFF2-40B4-BE49-F238E27FC236}">
                      <a16:creationId xmlns:a16="http://schemas.microsoft.com/office/drawing/2014/main" id="{6E967D33-763A-E383-7DA8-B39E24FF11EE}"/>
                    </a:ext>
                  </a:extLst>
                </p:cNvPr>
                <p:cNvPicPr/>
                <p:nvPr/>
              </p:nvPicPr>
              <p:blipFill>
                <a:blip r:embed="rId9"/>
                <a:stretch>
                  <a:fillRect/>
                </a:stretch>
              </p:blipFill>
              <p:spPr>
                <a:xfrm>
                  <a:off x="2848195" y="3586458"/>
                  <a:ext cx="203400" cy="637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5" name="Mürekkep 4">
                  <a:extLst>
                    <a:ext uri="{FF2B5EF4-FFF2-40B4-BE49-F238E27FC236}">
                      <a16:creationId xmlns:a16="http://schemas.microsoft.com/office/drawing/2014/main" id="{F72778B4-0BA7-933D-8B9E-DCDB3A11D65C}"/>
                    </a:ext>
                  </a:extLst>
                </p14:cNvPr>
                <p14:cNvContentPartPr/>
                <p14:nvPr/>
              </p14:nvContentPartPr>
              <p14:xfrm>
                <a:off x="3173635" y="3717138"/>
                <a:ext cx="193320" cy="250560"/>
              </p14:xfrm>
            </p:contentPart>
          </mc:Choice>
          <mc:Fallback>
            <p:pic>
              <p:nvPicPr>
                <p:cNvPr id="5" name="Mürekkep 4">
                  <a:extLst>
                    <a:ext uri="{FF2B5EF4-FFF2-40B4-BE49-F238E27FC236}">
                      <a16:creationId xmlns:a16="http://schemas.microsoft.com/office/drawing/2014/main" id="{F72778B4-0BA7-933D-8B9E-DCDB3A11D65C}"/>
                    </a:ext>
                  </a:extLst>
                </p:cNvPr>
                <p:cNvPicPr/>
                <p:nvPr/>
              </p:nvPicPr>
              <p:blipFill>
                <a:blip r:embed="rId11"/>
                <a:stretch>
                  <a:fillRect/>
                </a:stretch>
              </p:blipFill>
              <p:spPr>
                <a:xfrm>
                  <a:off x="3155995" y="3699138"/>
                  <a:ext cx="228960" cy="286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7" name="Mürekkep 6">
                  <a:extLst>
                    <a:ext uri="{FF2B5EF4-FFF2-40B4-BE49-F238E27FC236}">
                      <a16:creationId xmlns:a16="http://schemas.microsoft.com/office/drawing/2014/main" id="{73428854-CDFE-585A-FF18-CC9C2AA79C80}"/>
                    </a:ext>
                  </a:extLst>
                </p14:cNvPr>
                <p14:cNvContentPartPr/>
                <p14:nvPr/>
              </p14:nvContentPartPr>
              <p14:xfrm>
                <a:off x="3428515" y="3903618"/>
                <a:ext cx="360" cy="360"/>
              </p14:xfrm>
            </p:contentPart>
          </mc:Choice>
          <mc:Fallback>
            <p:pic>
              <p:nvPicPr>
                <p:cNvPr id="7" name="Mürekkep 6">
                  <a:extLst>
                    <a:ext uri="{FF2B5EF4-FFF2-40B4-BE49-F238E27FC236}">
                      <a16:creationId xmlns:a16="http://schemas.microsoft.com/office/drawing/2014/main" id="{73428854-CDFE-585A-FF18-CC9C2AA79C80}"/>
                    </a:ext>
                  </a:extLst>
                </p:cNvPr>
                <p:cNvPicPr/>
                <p:nvPr/>
              </p:nvPicPr>
              <p:blipFill>
                <a:blip r:embed="rId13"/>
                <a:stretch>
                  <a:fillRect/>
                </a:stretch>
              </p:blipFill>
              <p:spPr>
                <a:xfrm>
                  <a:off x="3410875" y="3885618"/>
                  <a:ext cx="36000" cy="360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9" name="Mürekkep 8">
                <a:extLst>
                  <a:ext uri="{FF2B5EF4-FFF2-40B4-BE49-F238E27FC236}">
                    <a16:creationId xmlns:a16="http://schemas.microsoft.com/office/drawing/2014/main" id="{85052625-5025-AAB3-54E9-F1E135AD0339}"/>
                  </a:ext>
                </a:extLst>
              </p14:cNvPr>
              <p14:cNvContentPartPr/>
              <p14:nvPr/>
            </p14:nvContentPartPr>
            <p14:xfrm>
              <a:off x="861355" y="5565018"/>
              <a:ext cx="887400" cy="53640"/>
            </p14:xfrm>
          </p:contentPart>
        </mc:Choice>
        <mc:Fallback>
          <p:pic>
            <p:nvPicPr>
              <p:cNvPr id="9" name="Mürekkep 8">
                <a:extLst>
                  <a:ext uri="{FF2B5EF4-FFF2-40B4-BE49-F238E27FC236}">
                    <a16:creationId xmlns:a16="http://schemas.microsoft.com/office/drawing/2014/main" id="{85052625-5025-AAB3-54E9-F1E135AD0339}"/>
                  </a:ext>
                </a:extLst>
              </p:cNvPr>
              <p:cNvPicPr/>
              <p:nvPr/>
            </p:nvPicPr>
            <p:blipFill>
              <a:blip r:embed="rId15"/>
              <a:stretch>
                <a:fillRect/>
              </a:stretch>
            </p:blipFill>
            <p:spPr>
              <a:xfrm>
                <a:off x="843355" y="5547378"/>
                <a:ext cx="923040" cy="89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12" name="Mürekkep 11">
                <a:extLst>
                  <a:ext uri="{FF2B5EF4-FFF2-40B4-BE49-F238E27FC236}">
                    <a16:creationId xmlns:a16="http://schemas.microsoft.com/office/drawing/2014/main" id="{8F4B5C91-CAB4-ED75-F6D0-DA6FE5698D90}"/>
                  </a:ext>
                </a:extLst>
              </p14:cNvPr>
              <p14:cNvContentPartPr/>
              <p14:nvPr/>
            </p14:nvContentPartPr>
            <p14:xfrm>
              <a:off x="7318315" y="1875018"/>
              <a:ext cx="384120" cy="439200"/>
            </p14:xfrm>
          </p:contentPart>
        </mc:Choice>
        <mc:Fallback>
          <p:pic>
            <p:nvPicPr>
              <p:cNvPr id="12" name="Mürekkep 11">
                <a:extLst>
                  <a:ext uri="{FF2B5EF4-FFF2-40B4-BE49-F238E27FC236}">
                    <a16:creationId xmlns:a16="http://schemas.microsoft.com/office/drawing/2014/main" id="{8F4B5C91-CAB4-ED75-F6D0-DA6FE5698D90}"/>
                  </a:ext>
                </a:extLst>
              </p:cNvPr>
              <p:cNvPicPr/>
              <p:nvPr/>
            </p:nvPicPr>
            <p:blipFill>
              <a:blip r:embed="rId17"/>
              <a:stretch>
                <a:fillRect/>
              </a:stretch>
            </p:blipFill>
            <p:spPr>
              <a:xfrm>
                <a:off x="7309315" y="1866378"/>
                <a:ext cx="401760" cy="456840"/>
              </a:xfrm>
              <a:prstGeom prst="rect">
                <a:avLst/>
              </a:prstGeom>
            </p:spPr>
          </p:pic>
        </mc:Fallback>
      </mc:AlternateContent>
    </p:spTree>
  </p:cSld>
  <p:clrMapOvr>
    <a:masterClrMapping/>
  </p:clrMapOvr>
  <p:transition>
    <p:cover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26</a:t>
            </a:fld>
            <a:r>
              <a:rPr lang="tr-TR" sz="1200">
                <a:solidFill>
                  <a:schemeClr val="bg1"/>
                </a:solidFill>
              </a:rPr>
              <a:t>. Sayfa</a:t>
            </a: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dirty="0"/>
              <a:t>Matlab</a:t>
            </a:r>
          </a:p>
          <a:p>
            <a:pPr lvl="1"/>
            <a:endParaRPr lang="tr-TR" sz="1600" dirty="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6" name="Picture 2"/>
          <p:cNvPicPr>
            <a:picLocks noChangeAspect="1" noChangeArrowheads="1"/>
          </p:cNvPicPr>
          <p:nvPr/>
        </p:nvPicPr>
        <p:blipFill>
          <a:blip r:embed="rId3" cstate="print"/>
          <a:srcRect/>
          <a:stretch>
            <a:fillRect/>
          </a:stretch>
        </p:blipFill>
        <p:spPr bwMode="auto">
          <a:xfrm>
            <a:off x="395536" y="1628800"/>
            <a:ext cx="8203712" cy="4680520"/>
          </a:xfrm>
          <a:prstGeom prst="rect">
            <a:avLst/>
          </a:prstGeom>
          <a:noFill/>
          <a:ln w="9525">
            <a:noFill/>
            <a:miter lim="800000"/>
            <a:headEnd/>
            <a:tailEnd/>
          </a:ln>
        </p:spPr>
      </p:pic>
      <mc:AlternateContent xmlns:mc="http://schemas.openxmlformats.org/markup-compatibility/2006">
        <mc:Choice xmlns:p14="http://schemas.microsoft.com/office/powerpoint/2010/main" xmlns:aink="http://schemas.microsoft.com/office/drawing/2016/ink" Requires="p14 aink">
          <p:contentPart p14:bwMode="auto" r:id="rId4">
            <p14:nvContentPartPr>
              <p14:cNvPr id="2" name="Mürekkep 1">
                <a:extLst>
                  <a:ext uri="{FF2B5EF4-FFF2-40B4-BE49-F238E27FC236}">
                    <a16:creationId xmlns:a16="http://schemas.microsoft.com/office/drawing/2014/main" id="{B4037A3B-52DF-214B-6B70-282AE173737B}"/>
                  </a:ext>
                </a:extLst>
              </p14:cNvPr>
              <p14:cNvContentPartPr/>
              <p14:nvPr/>
            </p14:nvContentPartPr>
            <p14:xfrm>
              <a:off x="8391465" y="2466690"/>
              <a:ext cx="88920" cy="124200"/>
            </p14:xfrm>
          </p:contentPart>
        </mc:Choice>
        <mc:Fallback>
          <p:pic>
            <p:nvPicPr>
              <p:cNvPr id="2" name="Mürekkep 1">
                <a:extLst>
                  <a:ext uri="{FF2B5EF4-FFF2-40B4-BE49-F238E27FC236}">
                    <a16:creationId xmlns:a16="http://schemas.microsoft.com/office/drawing/2014/main" id="{B4037A3B-52DF-214B-6B70-282AE173737B}"/>
                  </a:ext>
                </a:extLst>
              </p:cNvPr>
              <p:cNvPicPr/>
              <p:nvPr/>
            </p:nvPicPr>
            <p:blipFill>
              <a:blip r:embed="rId5"/>
              <a:stretch>
                <a:fillRect/>
              </a:stretch>
            </p:blipFill>
            <p:spPr>
              <a:xfrm>
                <a:off x="8382465" y="2457690"/>
                <a:ext cx="106560" cy="141840"/>
              </a:xfrm>
              <a:prstGeom prst="rect">
                <a:avLst/>
              </a:prstGeom>
            </p:spPr>
          </p:pic>
        </mc:Fallback>
      </mc:AlternateContent>
    </p:spTree>
  </p:cSld>
  <p:clrMapOvr>
    <a:masterClrMapping/>
  </p:clrMapOvr>
  <p:transition>
    <p:cover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27</a:t>
            </a:fld>
            <a:r>
              <a:rPr lang="tr-TR" sz="1200">
                <a:solidFill>
                  <a:schemeClr val="bg1"/>
                </a:solidFill>
              </a:rPr>
              <a:t>. Sayfa</a:t>
            </a: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dirty="0"/>
              <a:t>Matlab</a:t>
            </a:r>
          </a:p>
          <a:p>
            <a:pPr lvl="1"/>
            <a:endParaRPr lang="tr-TR" sz="1600" dirty="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074" name="Picture 2"/>
          <p:cNvPicPr>
            <a:picLocks noChangeAspect="1" noChangeArrowheads="1"/>
          </p:cNvPicPr>
          <p:nvPr/>
        </p:nvPicPr>
        <p:blipFill>
          <a:blip r:embed="rId3" cstate="print"/>
          <a:srcRect/>
          <a:stretch>
            <a:fillRect/>
          </a:stretch>
        </p:blipFill>
        <p:spPr bwMode="auto">
          <a:xfrm>
            <a:off x="611560" y="1556793"/>
            <a:ext cx="6848475" cy="3096344"/>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1462236" y="4655393"/>
            <a:ext cx="6134100" cy="2085975"/>
          </a:xfrm>
          <a:prstGeom prst="rect">
            <a:avLst/>
          </a:prstGeom>
          <a:noFill/>
          <a:ln w="9525">
            <a:noFill/>
            <a:miter lim="800000"/>
            <a:headEnd/>
            <a:tailEnd/>
          </a:ln>
        </p:spPr>
      </p:pic>
      <mc:AlternateContent xmlns:mc="http://schemas.openxmlformats.org/markup-compatibility/2006">
        <mc:Choice xmlns:p14="http://schemas.microsoft.com/office/powerpoint/2010/main" xmlns:aink="http://schemas.microsoft.com/office/drawing/2016/ink" Requires="p14 aink">
          <p:contentPart p14:bwMode="auto" r:id="rId5">
            <p14:nvContentPartPr>
              <p14:cNvPr id="2" name="Mürekkep 1">
                <a:extLst>
                  <a:ext uri="{FF2B5EF4-FFF2-40B4-BE49-F238E27FC236}">
                    <a16:creationId xmlns:a16="http://schemas.microsoft.com/office/drawing/2014/main" id="{BBC74A04-865B-DEE1-4BEC-1729E93C6F2A}"/>
                  </a:ext>
                </a:extLst>
              </p14:cNvPr>
              <p14:cNvContentPartPr/>
              <p14:nvPr/>
            </p14:nvContentPartPr>
            <p14:xfrm>
              <a:off x="7803585" y="3295410"/>
              <a:ext cx="378720" cy="914040"/>
            </p14:xfrm>
          </p:contentPart>
        </mc:Choice>
        <mc:Fallback>
          <p:pic>
            <p:nvPicPr>
              <p:cNvPr id="2" name="Mürekkep 1">
                <a:extLst>
                  <a:ext uri="{FF2B5EF4-FFF2-40B4-BE49-F238E27FC236}">
                    <a16:creationId xmlns:a16="http://schemas.microsoft.com/office/drawing/2014/main" id="{BBC74A04-865B-DEE1-4BEC-1729E93C6F2A}"/>
                  </a:ext>
                </a:extLst>
              </p:cNvPr>
              <p:cNvPicPr/>
              <p:nvPr/>
            </p:nvPicPr>
            <p:blipFill>
              <a:blip r:embed="rId6"/>
              <a:stretch>
                <a:fillRect/>
              </a:stretch>
            </p:blipFill>
            <p:spPr>
              <a:xfrm>
                <a:off x="7794585" y="3286410"/>
                <a:ext cx="396360" cy="931680"/>
              </a:xfrm>
              <a:prstGeom prst="rect">
                <a:avLst/>
              </a:prstGeom>
            </p:spPr>
          </p:pic>
        </mc:Fallback>
      </mc:AlternateContent>
    </p:spTree>
  </p:cSld>
  <p:clrMapOvr>
    <a:masterClrMapping/>
  </p:clrMapOvr>
  <p:transition>
    <p:cover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28</a:t>
            </a:fld>
            <a:r>
              <a:rPr lang="tr-TR" sz="1200">
                <a:solidFill>
                  <a:schemeClr val="bg1"/>
                </a:solidFill>
              </a:rPr>
              <a:t>. Sayfa</a:t>
            </a:r>
          </a:p>
        </p:txBody>
      </p:sp>
      <p:sp>
        <p:nvSpPr>
          <p:cNvPr id="14" name="Rectangle 3"/>
          <p:cNvSpPr txBox="1">
            <a:spLocks noChangeArrowheads="1"/>
          </p:cNvSpPr>
          <p:nvPr/>
        </p:nvSpPr>
        <p:spPr>
          <a:xfrm>
            <a:off x="-362612" y="1000108"/>
            <a:ext cx="6720562" cy="4286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1"/>
            <a:r>
              <a:rPr lang="tr-TR" sz="1600" b="1" dirty="0"/>
              <a:t>Matlab</a:t>
            </a:r>
          </a:p>
          <a:p>
            <a:pPr lvl="1"/>
            <a:endParaRPr lang="tr-TR" sz="1600" dirty="0"/>
          </a:p>
        </p:txBody>
      </p:sp>
      <p:sp>
        <p:nvSpPr>
          <p:cNvPr id="13" name="Rectangle 2"/>
          <p:cNvSpPr txBox="1">
            <a:spLocks/>
          </p:cNvSpPr>
          <p:nvPr/>
        </p:nvSpPr>
        <p:spPr>
          <a:xfrm>
            <a:off x="214282" y="1428736"/>
            <a:ext cx="8929718" cy="5429264"/>
          </a:xfrm>
          <a:prstGeom prst="rect">
            <a:avLst/>
          </a:prstGeom>
        </p:spPr>
        <p:txBody>
          <a:bodyPr vert="horz" rtlCol="0">
            <a:normAutofit/>
          </a:bodyPr>
          <a:lstStyle/>
          <a:p>
            <a:pPr marL="342900" marR="0" lvl="0" indent="-342900"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a:p>
            <a:pPr marL="342900" marR="0" lvl="0" indent="-252413" algn="just" defTabSz="914400" rtl="0" eaLnBrk="1" fontAlgn="auto" latinLnBrk="0" hangingPunct="1">
              <a:lnSpc>
                <a:spcPct val="100000"/>
              </a:lnSpc>
              <a:spcBef>
                <a:spcPct val="20000"/>
              </a:spcBef>
              <a:spcAft>
                <a:spcPts val="400"/>
              </a:spcAft>
              <a:buClrTx/>
              <a:buSzTx/>
              <a:buFont typeface="Arial"/>
              <a:buNone/>
              <a:tabLst/>
              <a:defRPr/>
            </a:pPr>
            <a:endParaRPr kumimoji="0" lang="tr-TR" sz="1600" b="0" i="0" u="none" strike="noStrike" kern="1200" cap="none" spc="0" normalizeH="0" baseline="0" noProof="0" dirty="0">
              <a:ln>
                <a:noFill/>
              </a:ln>
              <a:solidFill>
                <a:schemeClr val="bg1"/>
              </a:solidFill>
              <a:effectLst/>
              <a:uLnTx/>
              <a:uFillTx/>
              <a:latin typeface="+mn-lt"/>
              <a:ea typeface="+mn-ea"/>
              <a:cs typeface="+mn-cs"/>
            </a:endParaRP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91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099" name="Picture 3"/>
          <p:cNvPicPr>
            <a:picLocks noChangeAspect="1" noChangeArrowheads="1"/>
          </p:cNvPicPr>
          <p:nvPr/>
        </p:nvPicPr>
        <p:blipFill>
          <a:blip r:embed="rId3" cstate="print"/>
          <a:srcRect/>
          <a:stretch>
            <a:fillRect/>
          </a:stretch>
        </p:blipFill>
        <p:spPr bwMode="auto">
          <a:xfrm>
            <a:off x="179512" y="4752527"/>
            <a:ext cx="7060395" cy="1916833"/>
          </a:xfrm>
          <a:prstGeom prst="rect">
            <a:avLst/>
          </a:prstGeom>
          <a:noFill/>
          <a:ln w="9525">
            <a:noFill/>
            <a:miter lim="800000"/>
            <a:headEnd/>
            <a:tailEnd/>
          </a:ln>
        </p:spPr>
      </p:pic>
      <p:pic>
        <p:nvPicPr>
          <p:cNvPr id="2" name="Picture 2"/>
          <p:cNvPicPr>
            <a:picLocks noChangeAspect="1" noChangeArrowheads="1"/>
          </p:cNvPicPr>
          <p:nvPr/>
        </p:nvPicPr>
        <p:blipFill>
          <a:blip r:embed="rId4" cstate="print"/>
          <a:srcRect/>
          <a:stretch>
            <a:fillRect/>
          </a:stretch>
        </p:blipFill>
        <p:spPr bwMode="auto">
          <a:xfrm>
            <a:off x="179512" y="1484784"/>
            <a:ext cx="8934450" cy="3219450"/>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323528" y="1916832"/>
            <a:ext cx="6127034" cy="1872208"/>
          </a:xfrm>
          <a:prstGeom prst="rect">
            <a:avLst/>
          </a:prstGeom>
          <a:noFill/>
          <a:ln w="9525">
            <a:noFill/>
            <a:miter lim="800000"/>
            <a:headEnd/>
            <a:tailEnd/>
          </a:ln>
        </p:spPr>
      </p:pic>
      <mc:AlternateContent xmlns:mc="http://schemas.openxmlformats.org/markup-compatibility/2006">
        <mc:Choice xmlns:p14="http://schemas.microsoft.com/office/powerpoint/2010/main" xmlns:aink="http://schemas.microsoft.com/office/drawing/2016/ink" Requires="p14 aink">
          <p:contentPart p14:bwMode="auto" r:id="rId6">
            <p14:nvContentPartPr>
              <p14:cNvPr id="3" name="Mürekkep 2">
                <a:extLst>
                  <a:ext uri="{FF2B5EF4-FFF2-40B4-BE49-F238E27FC236}">
                    <a16:creationId xmlns:a16="http://schemas.microsoft.com/office/drawing/2014/main" id="{02A1A4EA-E70C-89F1-6488-CAA3012E6DA3}"/>
                  </a:ext>
                </a:extLst>
              </p14:cNvPr>
              <p14:cNvContentPartPr/>
              <p14:nvPr/>
            </p14:nvContentPartPr>
            <p14:xfrm>
              <a:off x="7195905" y="2707890"/>
              <a:ext cx="1349640" cy="1080000"/>
            </p14:xfrm>
          </p:contentPart>
        </mc:Choice>
        <mc:Fallback>
          <p:pic>
            <p:nvPicPr>
              <p:cNvPr id="3" name="Mürekkep 2">
                <a:extLst>
                  <a:ext uri="{FF2B5EF4-FFF2-40B4-BE49-F238E27FC236}">
                    <a16:creationId xmlns:a16="http://schemas.microsoft.com/office/drawing/2014/main" id="{02A1A4EA-E70C-89F1-6488-CAA3012E6DA3}"/>
                  </a:ext>
                </a:extLst>
              </p:cNvPr>
              <p:cNvPicPr/>
              <p:nvPr/>
            </p:nvPicPr>
            <p:blipFill>
              <a:blip r:embed="rId7"/>
              <a:stretch>
                <a:fillRect/>
              </a:stretch>
            </p:blipFill>
            <p:spPr>
              <a:xfrm>
                <a:off x="7187265" y="2699250"/>
                <a:ext cx="1367280" cy="1097640"/>
              </a:xfrm>
              <a:prstGeom prst="rect">
                <a:avLst/>
              </a:prstGeom>
            </p:spPr>
          </p:pic>
        </mc:Fallback>
      </mc:AlternateContent>
    </p:spTree>
  </p:cSld>
  <p:clrMapOvr>
    <a:masterClrMapping/>
  </p:clrMapOvr>
  <p:transition>
    <p:cover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txBox="1">
            <a:spLocks/>
          </p:cNvSpPr>
          <p:nvPr/>
        </p:nvSpPr>
        <p:spPr>
          <a:xfrm>
            <a:off x="428596" y="500042"/>
            <a:ext cx="7772400" cy="723888"/>
          </a:xfrm>
          <a:prstGeom prst="rect">
            <a:avLst/>
          </a:prstGeom>
        </p:spPr>
        <p:txBody>
          <a:bodyPr vert="horz" rtlCol="0" anchor="t">
            <a:normAutofit/>
          </a:bodyPr>
          <a:lstStyle/>
          <a:p>
            <a:pPr marL="0" marR="0" lvl="0" indent="0" algn="l" defTabSz="914400" rtl="0" eaLnBrk="1" fontAlgn="auto" latinLnBrk="0" hangingPunct="1">
              <a:lnSpc>
                <a:spcPct val="100000"/>
              </a:lnSpc>
              <a:spcBef>
                <a:spcPct val="0"/>
              </a:spcBef>
              <a:spcAft>
                <a:spcPts val="400"/>
              </a:spcAft>
              <a:buClrTx/>
              <a:buSzTx/>
              <a:buFontTx/>
              <a:buNone/>
              <a:tabLst/>
              <a:defRPr/>
            </a:pPr>
            <a:r>
              <a:rPr kumimoji="0" lang="tr-TR" sz="32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Kaynaklar :</a:t>
            </a:r>
          </a:p>
          <a:p>
            <a:pPr marL="0" marR="0" lvl="0" indent="0" algn="l" defTabSz="914400" rtl="0" eaLnBrk="1" fontAlgn="auto" latinLnBrk="0" hangingPunct="1">
              <a:lnSpc>
                <a:spcPct val="100000"/>
              </a:lnSpc>
              <a:spcBef>
                <a:spcPct val="0"/>
              </a:spcBef>
              <a:spcAft>
                <a:spcPts val="400"/>
              </a:spcAft>
              <a:buClrTx/>
              <a:buSzTx/>
              <a:buFontTx/>
              <a:buNone/>
              <a:tabLst/>
              <a:defRPr/>
            </a:pPr>
            <a:endParaRPr kumimoji="0" lang="tr-TR"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sp>
        <p:nvSpPr>
          <p:cNvPr id="4" name="Rectangle 1"/>
          <p:cNvSpPr txBox="1">
            <a:spLocks/>
          </p:cNvSpPr>
          <p:nvPr/>
        </p:nvSpPr>
        <p:spPr>
          <a:xfrm>
            <a:off x="642910" y="1142984"/>
            <a:ext cx="7772400" cy="2928958"/>
          </a:xfrm>
          <a:prstGeom prst="rect">
            <a:avLst/>
          </a:prstGeom>
        </p:spPr>
        <p:txBody>
          <a:bodyPr vert="horz" rtlCol="0" anchor="t">
            <a:normAutofit/>
          </a:bodyPr>
          <a:lstStyle/>
          <a:p>
            <a:r>
              <a:rPr lang="tr-TR" sz="2000">
                <a:latin typeface="Brush Script MT" pitchFamily="66" charset="0"/>
              </a:rPr>
              <a:t>Sayısal Analiz </a:t>
            </a:r>
          </a:p>
          <a:p>
            <a:r>
              <a:rPr lang="tr-TR" sz="2000">
                <a:latin typeface="Brush Script MT" pitchFamily="66" charset="0"/>
              </a:rPr>
              <a:t>S.Akpınar</a:t>
            </a:r>
          </a:p>
          <a:p>
            <a:endParaRPr lang="tr-TR" sz="2000">
              <a:latin typeface="Brush Script MT" pitchFamily="66" charset="0"/>
            </a:endParaRPr>
          </a:p>
          <a:p>
            <a:r>
              <a:rPr lang="tr-TR" sz="2000">
                <a:latin typeface="Brush Script MT" pitchFamily="66" charset="0"/>
              </a:rPr>
              <a:t>Mühendisler için Sayısal Yöntemler</a:t>
            </a:r>
          </a:p>
          <a:p>
            <a:r>
              <a:rPr lang="tr-TR" sz="2000">
                <a:latin typeface="Brush Script MT" pitchFamily="66" charset="0"/>
              </a:rPr>
              <a:t>(Steven C.Chapra&amp;RaymontP.Canale)</a:t>
            </a:r>
          </a:p>
          <a:p>
            <a:pPr marL="0" marR="0" lvl="0" indent="0" algn="l" defTabSz="914400" rtl="0" eaLnBrk="1" fontAlgn="auto" latinLnBrk="0" hangingPunct="1">
              <a:lnSpc>
                <a:spcPct val="100000"/>
              </a:lnSpc>
              <a:spcBef>
                <a:spcPct val="0"/>
              </a:spcBef>
              <a:spcAft>
                <a:spcPts val="400"/>
              </a:spcAft>
              <a:buClrTx/>
              <a:buSzTx/>
              <a:buFontTx/>
              <a:buNone/>
              <a:tabLst/>
              <a:defRPr/>
            </a:pPr>
            <a:endParaRPr kumimoji="0" lang="tr-TR" sz="2000" b="0" i="0" u="none" strike="noStrike" kern="1200" cap="none" spc="0" normalizeH="0" baseline="0" noProof="0">
              <a:ln>
                <a:noFill/>
              </a:ln>
              <a:solidFill>
                <a:schemeClr val="tx1"/>
              </a:solidFill>
              <a:uLnTx/>
              <a:uFillTx/>
              <a:latin typeface="Brush Script MT" pitchFamily="66" charset="0"/>
              <a:ea typeface="+mn-ea"/>
              <a:cs typeface="+mn-cs"/>
            </a:endParaRPr>
          </a:p>
          <a:p>
            <a:pPr marL="0" marR="0" lvl="0" indent="0" algn="l" defTabSz="914400" rtl="0" eaLnBrk="1" fontAlgn="auto" latinLnBrk="0" hangingPunct="1">
              <a:lnSpc>
                <a:spcPct val="100000"/>
              </a:lnSpc>
              <a:spcBef>
                <a:spcPct val="0"/>
              </a:spcBef>
              <a:spcAft>
                <a:spcPts val="400"/>
              </a:spcAft>
              <a:buClrTx/>
              <a:buSzTx/>
              <a:buFontTx/>
              <a:buNone/>
              <a:tabLst/>
              <a:defRPr/>
            </a:pPr>
            <a:endParaRPr lang="tr-TR" sz="2000">
              <a:effectLst>
                <a:outerShdw blurRad="38100" dist="38100" dir="2700000" algn="tl">
                  <a:srgbClr val="000000">
                    <a:alpha val="43137"/>
                  </a:srgbClr>
                </a:outerShdw>
              </a:effectLst>
              <a:latin typeface="Brush Script MT" pitchFamily="66" charset="0"/>
            </a:endParaRPr>
          </a:p>
          <a:p>
            <a:pPr marL="0" marR="0" lvl="0" indent="0" algn="l" defTabSz="914400" rtl="0" eaLnBrk="1" fontAlgn="auto" latinLnBrk="0" hangingPunct="1">
              <a:lnSpc>
                <a:spcPct val="100000"/>
              </a:lnSpc>
              <a:spcBef>
                <a:spcPct val="0"/>
              </a:spcBef>
              <a:spcAft>
                <a:spcPts val="400"/>
              </a:spcAft>
              <a:buClrTx/>
              <a:buSzTx/>
              <a:buFontTx/>
              <a:buNone/>
              <a:tabLst/>
              <a:defRPr/>
            </a:pPr>
            <a:endParaRPr kumimoji="0" lang="tr-TR"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a:p>
            <a:pPr marL="0" marR="0" lvl="0" indent="0" algn="l" defTabSz="914400" rtl="0" eaLnBrk="1" fontAlgn="auto" latinLnBrk="0" hangingPunct="1">
              <a:lnSpc>
                <a:spcPct val="100000"/>
              </a:lnSpc>
              <a:spcBef>
                <a:spcPct val="0"/>
              </a:spcBef>
              <a:spcAft>
                <a:spcPts val="400"/>
              </a:spcAft>
              <a:buClrTx/>
              <a:buSzTx/>
              <a:buFontTx/>
              <a:buNone/>
              <a:tabLst/>
              <a:defRPr/>
            </a:pPr>
            <a:endParaRPr lang="tr-TR" sz="2000">
              <a:effectLst>
                <a:outerShdw blurRad="38100" dist="38100" dir="2700000" algn="tl">
                  <a:srgbClr val="000000">
                    <a:alpha val="43137"/>
                  </a:srgbClr>
                </a:outerShdw>
              </a:effectLst>
              <a:latin typeface="Brush Script MT" pitchFamily="66" charset="0"/>
            </a:endParaRPr>
          </a:p>
          <a:p>
            <a:pPr marL="0" marR="0" lvl="0" indent="0" algn="l" defTabSz="914400" rtl="0" eaLnBrk="1" fontAlgn="auto" latinLnBrk="0" hangingPunct="1">
              <a:lnSpc>
                <a:spcPct val="100000"/>
              </a:lnSpc>
              <a:spcBef>
                <a:spcPct val="0"/>
              </a:spcBef>
              <a:spcAft>
                <a:spcPts val="400"/>
              </a:spcAft>
              <a:buClrTx/>
              <a:buSzTx/>
              <a:buFontTx/>
              <a:buNone/>
              <a:tabLst/>
              <a:defRPr/>
            </a:pPr>
            <a:endParaRPr kumimoji="0" lang="tr-TR"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a:p>
            <a:pPr marL="0" marR="0" lvl="0" indent="0" algn="l" defTabSz="914400" rtl="0" eaLnBrk="1" fontAlgn="auto" latinLnBrk="0" hangingPunct="1">
              <a:lnSpc>
                <a:spcPct val="100000"/>
              </a:lnSpc>
              <a:spcBef>
                <a:spcPct val="0"/>
              </a:spcBef>
              <a:spcAft>
                <a:spcPts val="400"/>
              </a:spcAft>
              <a:buClrTx/>
              <a:buSzTx/>
              <a:buFontTx/>
              <a:buNone/>
              <a:tabLst/>
              <a:defRPr/>
            </a:pPr>
            <a:endParaRPr kumimoji="0" lang="tr-TR"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a:p>
            <a:pPr marL="0" marR="0" lvl="0" indent="0" algn="l" defTabSz="914400" rtl="0" eaLnBrk="1" fontAlgn="auto" latinLnBrk="0" hangingPunct="1">
              <a:lnSpc>
                <a:spcPct val="100000"/>
              </a:lnSpc>
              <a:spcBef>
                <a:spcPct val="0"/>
              </a:spcBef>
              <a:spcAft>
                <a:spcPts val="400"/>
              </a:spcAft>
              <a:buClrTx/>
              <a:buSzTx/>
              <a:buFontTx/>
              <a:buNone/>
              <a:tabLst/>
              <a:defRPr/>
            </a:pPr>
            <a:endParaRPr kumimoji="0" lang="tr-TR"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endParaRPr>
          </a:p>
        </p:txBody>
      </p:sp>
      <p:pic>
        <p:nvPicPr>
          <p:cNvPr id="5" name="4 Resim"/>
          <p:cNvPicPr/>
          <p:nvPr/>
        </p:nvPicPr>
        <p:blipFill>
          <a:blip r:embed="rId3" cstate="print"/>
          <a:srcRect l="437"/>
          <a:stretch>
            <a:fillRect/>
          </a:stretch>
        </p:blipFill>
        <p:spPr bwMode="auto">
          <a:xfrm rot="1333662">
            <a:off x="4913715" y="2850470"/>
            <a:ext cx="3157643" cy="2804623"/>
          </a:xfrm>
          <a:prstGeom prst="round2DiagRect">
            <a:avLst>
              <a:gd name="adj1" fmla="val 20420"/>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4" descr="http://www.gtsav.gatech.edu/people/ffedele/cee3000/Fall08/CEE3000Fall08_files/matlab_logo.jpg"/>
          <p:cNvPicPr>
            <a:picLocks noChangeAspect="1" noChangeArrowheads="1"/>
          </p:cNvPicPr>
          <p:nvPr/>
        </p:nvPicPr>
        <p:blipFill>
          <a:blip r:embed="rId4" cstate="print"/>
          <a:srcRect/>
          <a:stretch>
            <a:fillRect/>
          </a:stretch>
        </p:blipFill>
        <p:spPr bwMode="auto">
          <a:xfrm>
            <a:off x="6715140" y="1785926"/>
            <a:ext cx="1811838" cy="135732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cover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0" y="2060848"/>
            <a:ext cx="4932040" cy="4824536"/>
          </a:xfrm>
        </p:spPr>
        <p:txBody>
          <a:bodyPr>
            <a:normAutofit/>
          </a:bodyPr>
          <a:lstStyle/>
          <a:p>
            <a:pPr algn="just">
              <a:buFont typeface="Wingdings" pitchFamily="2" charset="2"/>
              <a:buChar char="q"/>
            </a:pPr>
            <a:r>
              <a:rPr lang="tr-TR" sz="1600" dirty="0">
                <a:solidFill>
                  <a:schemeClr val="bg1"/>
                </a:solidFill>
                <a:effectLst/>
              </a:rPr>
              <a:t>Matematikte fonksiyonların analitik türev ve integral işlemleri fonksiyonuna bağlı hesaplanabilir, ancak analitik olarak integral veya türev almak mümkün olamadığı durumlarda sayısal türev ve sayısal integral işlemleri kullanılması gereklidir. Dolayısıyla birçok mühendislik probleminde değişim oranları kullanılır. </a:t>
            </a:r>
          </a:p>
          <a:p>
            <a:pPr algn="just">
              <a:buFont typeface="Wingdings" pitchFamily="2" charset="2"/>
              <a:buChar char="q"/>
            </a:pPr>
            <a:endParaRPr lang="tr-TR" sz="1600" dirty="0">
              <a:solidFill>
                <a:schemeClr val="bg1"/>
              </a:solidFill>
              <a:effectLst/>
            </a:endParaRPr>
          </a:p>
          <a:p>
            <a:pPr algn="just">
              <a:buFont typeface="Wingdings" pitchFamily="2" charset="2"/>
              <a:buChar char="q"/>
            </a:pPr>
            <a:r>
              <a:rPr lang="tr-TR" sz="1600" dirty="0">
                <a:solidFill>
                  <a:schemeClr val="bg1"/>
                </a:solidFill>
                <a:effectLst/>
              </a:rPr>
              <a:t>Örnek olarak bir arabanın bir saatte aldığı yol veya bir akarsuda bir saniyede akan su miktarı, bir ülkenin yıllık nüfus artış hızı gibi. Bu örneklerde görüldüğü gibi iki farklı değişken arasında bir oran aranmaktadır. </a:t>
            </a: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3</a:t>
            </a:fld>
            <a:r>
              <a:rPr lang="tr-TR" sz="1200">
                <a:solidFill>
                  <a:schemeClr val="bg1"/>
                </a:solidFill>
              </a:rPr>
              <a:t>. Sayfa</a:t>
            </a:r>
          </a:p>
        </p:txBody>
      </p:sp>
      <p:sp>
        <p:nvSpPr>
          <p:cNvPr id="14" name="Rectangle 3"/>
          <p:cNvSpPr txBox="1">
            <a:spLocks noChangeArrowheads="1"/>
          </p:cNvSpPr>
          <p:nvPr/>
        </p:nvSpPr>
        <p:spPr>
          <a:xfrm>
            <a:off x="0" y="692696"/>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dirty="0">
                <a:effectLst>
                  <a:outerShdw blurRad="38100" dist="38100" dir="2700000" algn="tl">
                    <a:srgbClr val="000000">
                      <a:alpha val="43137"/>
                    </a:srgbClr>
                  </a:outerShdw>
                </a:effectLst>
              </a:rPr>
              <a:t>Tanım</a:t>
            </a:r>
            <a:r>
              <a:rPr lang="tr-TR" sz="1600" b="1" dirty="0">
                <a:latin typeface="Arial Narrow" pitchFamily="34" charset="0"/>
              </a:rPr>
              <a:t> :</a:t>
            </a:r>
          </a:p>
        </p:txBody>
      </p:sp>
      <p:pic>
        <p:nvPicPr>
          <p:cNvPr id="12" name="11 Resim"/>
          <p:cNvPicPr/>
          <p:nvPr/>
        </p:nvPicPr>
        <p:blipFill>
          <a:blip r:embed="rId3" cstate="print"/>
          <a:srcRect/>
          <a:stretch>
            <a:fillRect/>
          </a:stretch>
        </p:blipFill>
        <p:spPr bwMode="auto">
          <a:xfrm>
            <a:off x="4965600" y="2132856"/>
            <a:ext cx="3816424" cy="3312368"/>
          </a:xfrm>
          <a:prstGeom prst="rect">
            <a:avLst/>
          </a:prstGeom>
          <a:ln>
            <a:noFill/>
          </a:ln>
          <a:effectLst>
            <a:outerShdw blurRad="292100" dist="139700" dir="2700000" algn="tl" rotWithShape="0">
              <a:srgbClr val="333333">
                <a:alpha val="65000"/>
              </a:srgbClr>
            </a:outerShdw>
          </a:effectLst>
        </p:spPr>
      </p:pic>
      <p:sp>
        <p:nvSpPr>
          <p:cNvPr id="8" name="7 Dikdörtgen"/>
          <p:cNvSpPr/>
          <p:nvPr/>
        </p:nvSpPr>
        <p:spPr>
          <a:xfrm>
            <a:off x="899592" y="749206"/>
            <a:ext cx="7128792" cy="646331"/>
          </a:xfrm>
          <a:prstGeom prst="rect">
            <a:avLst/>
          </a:prstGeom>
        </p:spPr>
        <p:txBody>
          <a:bodyPr wrap="square">
            <a:spAutoFit/>
          </a:bodyPr>
          <a:lstStyle/>
          <a:p>
            <a:r>
              <a:rPr lang="tr-TR" dirty="0">
                <a:effectLst>
                  <a:outerShdw blurRad="38100" dist="38100" dir="2700000" algn="tl">
                    <a:srgbClr val="000000">
                      <a:alpha val="43137"/>
                    </a:srgbClr>
                  </a:outerShdw>
                </a:effectLst>
              </a:rPr>
              <a:t>Bir takım ayrık noktalarda değeri bilinen bir f(x) fonksiyonunun bir noktadaki türevini yaklaşık olarak bulma işlemidir.</a:t>
            </a:r>
          </a:p>
        </p:txBody>
      </p:sp>
    </p:spTree>
  </p:cSld>
  <p:clrMapOvr>
    <a:masterClrMapping/>
  </p:clrMapOvr>
  <p:transition>
    <p:cover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214282" y="1428736"/>
            <a:ext cx="5143536" cy="5096608"/>
          </a:xfrm>
        </p:spPr>
        <p:txBody>
          <a:bodyPr>
            <a:normAutofit/>
          </a:bodyPr>
          <a:lstStyle/>
          <a:p>
            <a:pPr algn="just">
              <a:buNone/>
            </a:pPr>
            <a:endParaRPr lang="tr-TR" sz="1600" dirty="0">
              <a:solidFill>
                <a:schemeClr val="bg1"/>
              </a:solidFill>
              <a:effectLst/>
            </a:endParaRPr>
          </a:p>
          <a:p>
            <a:pPr algn="just">
              <a:buNone/>
            </a:pPr>
            <a:r>
              <a:rPr lang="tr-TR" sz="1600" dirty="0">
                <a:solidFill>
                  <a:schemeClr val="bg1"/>
                </a:solidFill>
                <a:effectLst/>
              </a:rPr>
              <a:t>Türev’ e geometrik açıdan bakıldığında bir fonksiyona ilişkin eğrinin her hangi bir x noktasındaki yatayla yaptığı açı yada diğer bir ifadeyle x noktasındaki teğetinin eğimi olarak görülebilir. </a:t>
            </a:r>
          </a:p>
          <a:p>
            <a:pPr algn="just">
              <a:buNone/>
            </a:pPr>
            <a:r>
              <a:rPr lang="tr-TR" sz="1600" dirty="0">
                <a:solidFill>
                  <a:schemeClr val="bg1"/>
                </a:solidFill>
                <a:effectLst/>
              </a:rPr>
              <a:t>Diğer yandan türev, bir gözlemler veya ölçümler değerinin türevi ile, ölçülen veya gözlenen değerlerin uzaklığa veya zamana bağlı değişimini yansıtır.</a:t>
            </a:r>
          </a:p>
          <a:p>
            <a:pPr algn="just">
              <a:buNone/>
            </a:pPr>
            <a:endParaRPr lang="tr-TR" sz="1600" noProof="0" dirty="0">
              <a:solidFill>
                <a:schemeClr val="bg1"/>
              </a:solidFill>
              <a:effectLst/>
              <a:latin typeface="Arial Narrow" pitchFamily="34" charset="0"/>
            </a:endParaRPr>
          </a:p>
          <a:p>
            <a:pPr indent="-252413">
              <a:buNone/>
            </a:pPr>
            <a:r>
              <a:rPr lang="tr-TR" sz="1600" dirty="0">
                <a:solidFill>
                  <a:schemeClr val="bg1"/>
                </a:solidFill>
                <a:effectLst/>
              </a:rPr>
              <a:t>Şekil ‘de gösterildiği gibi   y=f(x)   fonksiyonunda,</a:t>
            </a:r>
          </a:p>
          <a:p>
            <a:pPr indent="-252413">
              <a:buNone/>
            </a:pPr>
            <a:r>
              <a:rPr lang="tr-TR" sz="1600" dirty="0">
                <a:solidFill>
                  <a:schemeClr val="bg1"/>
                </a:solidFill>
                <a:effectLst/>
              </a:rPr>
              <a:t> </a:t>
            </a:r>
          </a:p>
          <a:p>
            <a:pPr indent="-252413">
              <a:buNone/>
            </a:pPr>
            <a:r>
              <a:rPr lang="tr-TR" sz="1600" dirty="0">
                <a:solidFill>
                  <a:schemeClr val="bg1"/>
                </a:solidFill>
                <a:effectLst/>
              </a:rPr>
              <a:t> </a:t>
            </a:r>
          </a:p>
          <a:p>
            <a:pPr indent="-252413">
              <a:buNone/>
            </a:pPr>
            <a:endParaRPr lang="tr-TR" sz="1600" dirty="0">
              <a:solidFill>
                <a:schemeClr val="bg1"/>
              </a:solidFill>
              <a:effectLst/>
            </a:endParaRPr>
          </a:p>
          <a:p>
            <a:pPr indent="-252413">
              <a:buNone/>
            </a:pPr>
            <a:endParaRPr lang="tr-TR" sz="1600" dirty="0">
              <a:solidFill>
                <a:schemeClr val="bg1"/>
              </a:solidFill>
              <a:effectLst/>
            </a:endParaRPr>
          </a:p>
          <a:p>
            <a:pPr indent="-252413">
              <a:buNone/>
            </a:pPr>
            <a:r>
              <a:rPr lang="tr-TR" sz="1600" dirty="0">
                <a:solidFill>
                  <a:schemeClr val="bg1"/>
                </a:solidFill>
                <a:effectLst/>
              </a:rPr>
              <a:t>Limit değeri türevi ifade eder.</a:t>
            </a: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4</a:t>
            </a:fld>
            <a:r>
              <a:rPr lang="tr-TR" sz="1200">
                <a:solidFill>
                  <a:schemeClr val="bg1"/>
                </a:solidFill>
              </a:rPr>
              <a:t>. Sayfa</a:t>
            </a: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1600" b="1">
                <a:latin typeface="Arial Narrow" pitchFamily="34" charset="0"/>
              </a:rPr>
              <a:t>Tanım</a:t>
            </a:r>
            <a:endParaRPr lang="tr-TR" sz="1600" b="1" dirty="0">
              <a:latin typeface="Arial Narrow" pitchFamily="34" charset="0"/>
            </a:endParaRPr>
          </a:p>
        </p:txBody>
      </p:sp>
      <p:pic>
        <p:nvPicPr>
          <p:cNvPr id="12" name="11 Resim"/>
          <p:cNvPicPr/>
          <p:nvPr/>
        </p:nvPicPr>
        <p:blipFill>
          <a:blip r:embed="rId3" cstate="print"/>
          <a:srcRect/>
          <a:stretch>
            <a:fillRect/>
          </a:stretch>
        </p:blipFill>
        <p:spPr bwMode="auto">
          <a:xfrm>
            <a:off x="5429256" y="2500306"/>
            <a:ext cx="3475391" cy="3214710"/>
          </a:xfrm>
          <a:prstGeom prst="rect">
            <a:avLst/>
          </a:prstGeom>
          <a:ln>
            <a:noFill/>
          </a:ln>
          <a:effectLst>
            <a:outerShdw blurRad="292100" dist="139700" dir="2700000" algn="tl" rotWithShape="0">
              <a:srgbClr val="333333">
                <a:alpha val="65000"/>
              </a:srgbClr>
            </a:outerShdw>
          </a:effectLst>
        </p:spPr>
      </p:pic>
      <p:pic>
        <p:nvPicPr>
          <p:cNvPr id="13" name="12 Resim"/>
          <p:cNvPicPr/>
          <p:nvPr/>
        </p:nvPicPr>
        <p:blipFill>
          <a:blip r:embed="rId4" cstate="print"/>
          <a:srcRect/>
          <a:stretch>
            <a:fillRect/>
          </a:stretch>
        </p:blipFill>
        <p:spPr bwMode="auto">
          <a:xfrm>
            <a:off x="1928794" y="4857760"/>
            <a:ext cx="2214578" cy="928694"/>
          </a:xfrm>
          <a:prstGeom prst="rect">
            <a:avLst/>
          </a:prstGeom>
          <a:noFill/>
          <a:ln w="9525">
            <a:noFill/>
            <a:miter lim="800000"/>
            <a:headEnd/>
            <a:tailEnd/>
          </a:ln>
        </p:spPr>
      </p:pic>
    </p:spTree>
  </p:cSld>
  <p:clrMapOvr>
    <a:masterClrMapping/>
  </p:clrMapOvr>
  <p:transition>
    <p:cover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214282" y="1428736"/>
            <a:ext cx="8929718" cy="5429264"/>
          </a:xfrm>
        </p:spPr>
        <p:txBody>
          <a:bodyPr>
            <a:normAutofit/>
          </a:bodyPr>
          <a:lstStyle/>
          <a:p>
            <a:pPr algn="just">
              <a:buNone/>
            </a:pPr>
            <a:endParaRPr lang="tr-TR" sz="1600" dirty="0">
              <a:solidFill>
                <a:schemeClr val="bg1"/>
              </a:solidFill>
              <a:effectLst/>
            </a:endParaRPr>
          </a:p>
          <a:p>
            <a:pPr indent="-252413" algn="just">
              <a:buNone/>
            </a:pPr>
            <a:endParaRPr lang="tr-TR" sz="1600" dirty="0">
              <a:solidFill>
                <a:schemeClr val="bg1"/>
              </a:solidFill>
              <a:effectLst/>
            </a:endParaRP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5</a:t>
            </a:fld>
            <a:r>
              <a:rPr lang="tr-TR" sz="1200">
                <a:solidFill>
                  <a:schemeClr val="bg1"/>
                </a:solidFill>
              </a:rPr>
              <a:t>. Sayfa</a:t>
            </a: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a:t>Geri Fark ile sayısal türev</a:t>
            </a:r>
            <a:endParaRPr lang="tr-TR" sz="1600"/>
          </a:p>
        </p:txBody>
      </p:sp>
      <p:pic>
        <p:nvPicPr>
          <p:cNvPr id="12" name="11 Resim"/>
          <p:cNvPicPr/>
          <p:nvPr/>
        </p:nvPicPr>
        <p:blipFill>
          <a:blip r:embed="rId3" cstate="print"/>
          <a:srcRect/>
          <a:stretch>
            <a:fillRect/>
          </a:stretch>
        </p:blipFill>
        <p:spPr bwMode="auto">
          <a:xfrm>
            <a:off x="251520" y="2732290"/>
            <a:ext cx="5472608" cy="2928958"/>
          </a:xfrm>
          <a:prstGeom prst="rect">
            <a:avLst/>
          </a:prstGeom>
          <a:noFill/>
          <a:ln w="9525">
            <a:noFill/>
            <a:miter lim="800000"/>
            <a:headEnd/>
            <a:tailEnd/>
          </a:ln>
        </p:spPr>
      </p:pic>
      <p:pic>
        <p:nvPicPr>
          <p:cNvPr id="13" name="12 Resim"/>
          <p:cNvPicPr/>
          <p:nvPr/>
        </p:nvPicPr>
        <p:blipFill>
          <a:blip r:embed="rId4" cstate="print"/>
          <a:srcRect/>
          <a:stretch>
            <a:fillRect/>
          </a:stretch>
        </p:blipFill>
        <p:spPr bwMode="auto">
          <a:xfrm>
            <a:off x="5715008" y="3714752"/>
            <a:ext cx="3189639" cy="2857520"/>
          </a:xfrm>
          <a:prstGeom prst="rect">
            <a:avLst/>
          </a:prstGeom>
          <a:ln>
            <a:noFill/>
          </a:ln>
          <a:effectLst>
            <a:outerShdw blurRad="292100" dist="139700" dir="2700000" algn="tl" rotWithShape="0">
              <a:srgbClr val="333333">
                <a:alpha val="65000"/>
              </a:srgbClr>
            </a:outerShdw>
          </a:effectLst>
        </p:spPr>
      </p:pic>
      <p:sp>
        <p:nvSpPr>
          <p:cNvPr id="15" name="14 Metin kutusu"/>
          <p:cNvSpPr txBox="1"/>
          <p:nvPr/>
        </p:nvSpPr>
        <p:spPr>
          <a:xfrm>
            <a:off x="251520" y="1700808"/>
            <a:ext cx="8640960" cy="1200329"/>
          </a:xfrm>
          <a:prstGeom prst="rect">
            <a:avLst/>
          </a:prstGeom>
          <a:noFill/>
        </p:spPr>
        <p:txBody>
          <a:bodyPr wrap="square" rtlCol="0">
            <a:spAutoFit/>
          </a:bodyPr>
          <a:lstStyle/>
          <a:p>
            <a:r>
              <a:rPr lang="tr-TR" dirty="0">
                <a:solidFill>
                  <a:schemeClr val="bg1"/>
                </a:solidFill>
              </a:rPr>
              <a:t>Sonlu fark tablolarının elde edilmesinde incelediğimiz ileri, geri ve merkezi farkları kullanarak bir fonksiyonun gözlem veya ölçüm değerlerinin (sayısal türevlerinin) hesaplanışı kolaylıkla yapılabilir</a:t>
            </a:r>
          </a:p>
          <a:p>
            <a:endParaRPr lang="tr-TR" dirty="0">
              <a:solidFill>
                <a:schemeClr val="bg1"/>
              </a:solidFill>
            </a:endParaRPr>
          </a:p>
        </p:txBody>
      </p:sp>
      <p:sp>
        <p:nvSpPr>
          <p:cNvPr id="10" name="9 Yuvarlatılmış Dikdörtgen"/>
          <p:cNvSpPr/>
          <p:nvPr/>
        </p:nvSpPr>
        <p:spPr>
          <a:xfrm>
            <a:off x="4821395" y="4653136"/>
            <a:ext cx="792088" cy="1008112"/>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endParaRPr lang="tr-TR"/>
          </a:p>
        </p:txBody>
      </p:sp>
      <p:sp>
        <p:nvSpPr>
          <p:cNvPr id="3" name="Başlık 2"/>
          <p:cNvSpPr>
            <a:spLocks noGrp="1"/>
          </p:cNvSpPr>
          <p:nvPr>
            <p:ph type="title"/>
          </p:nvPr>
        </p:nvSpPr>
        <p:spPr>
          <a:xfrm>
            <a:off x="-16531" y="97315"/>
            <a:ext cx="8229600" cy="324272"/>
          </a:xfrm>
        </p:spPr>
        <p:txBody>
          <a:bodyPr>
            <a:noAutofit/>
          </a:bodyPr>
          <a:lstStyle/>
          <a:p>
            <a:r>
              <a:rPr lang="tr-TR" sz="2400" dirty="0"/>
              <a:t>Geri doğru sonlu farklar ile sayısal türevler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144000" cy="6381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2065022"/>
      </p:ext>
    </p:extLst>
  </p:cSld>
  <p:clrMapOvr>
    <a:masterClrMapping/>
  </p:clrMapOvr>
  <p:transition>
    <p:cover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214282" y="1428736"/>
            <a:ext cx="8929718" cy="5429264"/>
          </a:xfrm>
        </p:spPr>
        <p:txBody>
          <a:bodyPr>
            <a:normAutofit/>
          </a:bodyPr>
          <a:lstStyle/>
          <a:p>
            <a:pPr algn="just">
              <a:buNone/>
            </a:pPr>
            <a:endParaRPr lang="tr-TR" sz="1600" dirty="0">
              <a:solidFill>
                <a:schemeClr val="bg1"/>
              </a:solidFill>
              <a:effectLst/>
            </a:endParaRPr>
          </a:p>
          <a:p>
            <a:pPr indent="-252413" algn="just">
              <a:buNone/>
            </a:pPr>
            <a:endParaRPr lang="tr-TR" sz="1600" dirty="0">
              <a:solidFill>
                <a:schemeClr val="bg1"/>
              </a:solidFill>
              <a:effectLst/>
            </a:endParaRP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7</a:t>
            </a:fld>
            <a:r>
              <a:rPr lang="tr-TR" sz="1200">
                <a:solidFill>
                  <a:schemeClr val="bg1"/>
                </a:solidFill>
              </a:rPr>
              <a:t>. Sayfa</a:t>
            </a: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a:t>İleri  Fark ile sayısal türev</a:t>
            </a:r>
            <a:endParaRPr lang="tr-TR" sz="1600"/>
          </a:p>
        </p:txBody>
      </p:sp>
      <p:pic>
        <p:nvPicPr>
          <p:cNvPr id="13" name="12 Resim"/>
          <p:cNvPicPr/>
          <p:nvPr/>
        </p:nvPicPr>
        <p:blipFill>
          <a:blip r:embed="rId3" cstate="print"/>
          <a:srcRect/>
          <a:stretch>
            <a:fillRect/>
          </a:stretch>
        </p:blipFill>
        <p:spPr bwMode="auto">
          <a:xfrm>
            <a:off x="149684" y="2443688"/>
            <a:ext cx="5286412" cy="2857520"/>
          </a:xfrm>
          <a:prstGeom prst="rect">
            <a:avLst/>
          </a:prstGeom>
          <a:noFill/>
          <a:ln w="9525">
            <a:noFill/>
            <a:miter lim="800000"/>
            <a:headEnd/>
            <a:tailEnd/>
          </a:ln>
        </p:spPr>
      </p:pic>
      <p:pic>
        <p:nvPicPr>
          <p:cNvPr id="12" name="11 Resim"/>
          <p:cNvPicPr/>
          <p:nvPr/>
        </p:nvPicPr>
        <p:blipFill>
          <a:blip r:embed="rId4" cstate="print"/>
          <a:srcRect/>
          <a:stretch>
            <a:fillRect/>
          </a:stretch>
        </p:blipFill>
        <p:spPr bwMode="auto">
          <a:xfrm>
            <a:off x="5429256" y="2780928"/>
            <a:ext cx="3432122" cy="3214710"/>
          </a:xfrm>
          <a:prstGeom prst="rect">
            <a:avLst/>
          </a:prstGeom>
          <a:ln>
            <a:noFill/>
          </a:ln>
          <a:effectLst>
            <a:outerShdw blurRad="292100" dist="139700" dir="2700000" algn="tl" rotWithShape="0">
              <a:srgbClr val="333333">
                <a:alpha val="65000"/>
              </a:srgbClr>
            </a:outerShdw>
          </a:effectLst>
        </p:spPr>
      </p:pic>
      <p:sp>
        <p:nvSpPr>
          <p:cNvPr id="10" name="9 Yuvarlatılmış Dikdörtgen"/>
          <p:cNvSpPr/>
          <p:nvPr/>
        </p:nvSpPr>
        <p:spPr>
          <a:xfrm>
            <a:off x="2051720" y="4437112"/>
            <a:ext cx="792088" cy="1008112"/>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endParaRPr lang="tr-TR"/>
          </a:p>
        </p:txBody>
      </p:sp>
      <p:sp>
        <p:nvSpPr>
          <p:cNvPr id="3" name="Başlık 2"/>
          <p:cNvSpPr>
            <a:spLocks noGrp="1"/>
          </p:cNvSpPr>
          <p:nvPr>
            <p:ph type="title"/>
          </p:nvPr>
        </p:nvSpPr>
        <p:spPr>
          <a:xfrm>
            <a:off x="-36512" y="116632"/>
            <a:ext cx="8229600" cy="324272"/>
          </a:xfrm>
        </p:spPr>
        <p:txBody>
          <a:bodyPr>
            <a:noAutofit/>
          </a:bodyPr>
          <a:lstStyle/>
          <a:p>
            <a:r>
              <a:rPr lang="tr-TR" sz="2400" dirty="0"/>
              <a:t>İleri doğru sonlu farklar ile sayısal türevler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144000" cy="6381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3504736"/>
      </p:ext>
    </p:extLst>
  </p:cSld>
  <p:clrMapOvr>
    <a:masterClrMapping/>
  </p:clrMapOvr>
  <p:transition>
    <p:cover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idx="1"/>
          </p:nvPr>
        </p:nvSpPr>
        <p:spPr>
          <a:xfrm>
            <a:off x="214282" y="1428736"/>
            <a:ext cx="8929718" cy="5429264"/>
          </a:xfrm>
        </p:spPr>
        <p:txBody>
          <a:bodyPr>
            <a:normAutofit/>
          </a:bodyPr>
          <a:lstStyle/>
          <a:p>
            <a:pPr algn="just">
              <a:buNone/>
            </a:pPr>
            <a:endParaRPr lang="tr-TR" sz="1600" dirty="0">
              <a:solidFill>
                <a:schemeClr val="bg1"/>
              </a:solidFill>
              <a:effectLst/>
            </a:endParaRPr>
          </a:p>
          <a:p>
            <a:pPr indent="-252413" algn="just">
              <a:buNone/>
            </a:pPr>
            <a:endParaRPr lang="tr-TR" sz="1600" dirty="0">
              <a:solidFill>
                <a:schemeClr val="bg1"/>
              </a:solidFill>
              <a:effectLst/>
            </a:endParaRPr>
          </a:p>
        </p:txBody>
      </p:sp>
      <p:sp>
        <p:nvSpPr>
          <p:cNvPr id="4" name="Rectangle 2"/>
          <p:cNvSpPr txBox="1">
            <a:spLocks/>
          </p:cNvSpPr>
          <p:nvPr/>
        </p:nvSpPr>
        <p:spPr>
          <a:xfrm>
            <a:off x="142844" y="0"/>
            <a:ext cx="6400800" cy="895344"/>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400"/>
              </a:spcAft>
              <a:buClrTx/>
              <a:buSzTx/>
              <a:tabLst/>
              <a:defRPr/>
            </a:pPr>
            <a:r>
              <a:rPr kumimoji="0" lang="tr-TR" sz="28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Brush Script MT" pitchFamily="66" charset="0"/>
                <a:ea typeface="+mn-ea"/>
                <a:cs typeface="+mn-cs"/>
              </a:rPr>
              <a:t>Sayısal  Analiz</a:t>
            </a:r>
          </a:p>
        </p:txBody>
      </p:sp>
      <p:sp>
        <p:nvSpPr>
          <p:cNvPr id="6" name="Rectangle 3"/>
          <p:cNvSpPr txBox="1">
            <a:spLocks noChangeArrowheads="1"/>
          </p:cNvSpPr>
          <p:nvPr/>
        </p:nvSpPr>
        <p:spPr>
          <a:xfrm>
            <a:off x="2428860" y="77274"/>
            <a:ext cx="6353164"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defTabSz="914400" rtl="0" eaLnBrk="1" fontAlgn="auto" latinLnBrk="0" hangingPunct="1">
              <a:lnSpc>
                <a:spcPct val="100000"/>
              </a:lnSpc>
              <a:spcBef>
                <a:spcPct val="0"/>
              </a:spcBef>
              <a:spcAft>
                <a:spcPts val="400"/>
              </a:spcAft>
              <a:buClrTx/>
              <a:buSzTx/>
              <a:buFont typeface="Arial"/>
              <a:buNone/>
              <a:tabLst/>
              <a:defRPr/>
            </a:pPr>
            <a:r>
              <a:rPr lang="tr-TR" sz="2000">
                <a:effectLst>
                  <a:outerShdw blurRad="38100" dist="38100" dir="2700000" algn="tl">
                    <a:srgbClr val="000000">
                      <a:alpha val="43137"/>
                    </a:srgbClr>
                  </a:outerShdw>
                </a:effectLst>
                <a:latin typeface="Brush Script MT" pitchFamily="66" charset="0"/>
              </a:rPr>
              <a:t>/   Sayısal Türev</a:t>
            </a:r>
            <a:endParaRPr lang="tr-TR" sz="2000" dirty="0">
              <a:effectLst>
                <a:outerShdw blurRad="38100" dist="38100" dir="2700000" algn="tl">
                  <a:srgbClr val="000000">
                    <a:alpha val="43137"/>
                  </a:srgbClr>
                </a:outerShdw>
              </a:effectLst>
              <a:latin typeface="Brush Script MT" pitchFamily="66" charset="0"/>
            </a:endParaRPr>
          </a:p>
        </p:txBody>
      </p:sp>
      <p:sp>
        <p:nvSpPr>
          <p:cNvPr id="11" name="10 Dikdörtgen"/>
          <p:cNvSpPr/>
          <p:nvPr/>
        </p:nvSpPr>
        <p:spPr>
          <a:xfrm>
            <a:off x="8416773" y="785794"/>
            <a:ext cx="642942" cy="571504"/>
          </a:xfrm>
          <a:prstGeom prst="rect">
            <a:avLst/>
          </a:prstGeom>
          <a:solidFill>
            <a:schemeClr val="tx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46A2B58-CB74-4868-AC44-FE5BF7266D3C}" type="slidenum">
              <a:rPr lang="tr-TR" sz="1200" smtClean="0">
                <a:solidFill>
                  <a:schemeClr val="bg1"/>
                </a:solidFill>
              </a:rPr>
              <a:pPr algn="ctr"/>
              <a:t>9</a:t>
            </a:fld>
            <a:r>
              <a:rPr lang="tr-TR" sz="1200">
                <a:solidFill>
                  <a:schemeClr val="bg1"/>
                </a:solidFill>
              </a:rPr>
              <a:t>. Sayfa</a:t>
            </a:r>
          </a:p>
        </p:txBody>
      </p:sp>
      <p:sp>
        <p:nvSpPr>
          <p:cNvPr id="14" name="Rectangle 3"/>
          <p:cNvSpPr txBox="1">
            <a:spLocks noChangeArrowheads="1"/>
          </p:cNvSpPr>
          <p:nvPr/>
        </p:nvSpPr>
        <p:spPr>
          <a:xfrm>
            <a:off x="214282" y="1000108"/>
            <a:ext cx="6429420" cy="43813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lvl="0"/>
            <a:r>
              <a:rPr lang="tr-TR" sz="1600" b="1"/>
              <a:t>Merkezi farklarla sayısal türev</a:t>
            </a:r>
            <a:endParaRPr lang="tr-TR" sz="1600"/>
          </a:p>
        </p:txBody>
      </p:sp>
      <p:pic>
        <p:nvPicPr>
          <p:cNvPr id="13" name="12 Resim"/>
          <p:cNvPicPr/>
          <p:nvPr/>
        </p:nvPicPr>
        <p:blipFill>
          <a:blip r:embed="rId3" cstate="print"/>
          <a:srcRect/>
          <a:stretch>
            <a:fillRect/>
          </a:stretch>
        </p:blipFill>
        <p:spPr bwMode="auto">
          <a:xfrm>
            <a:off x="539552" y="1556792"/>
            <a:ext cx="3384376" cy="2664296"/>
          </a:xfrm>
          <a:prstGeom prst="rect">
            <a:avLst/>
          </a:prstGeom>
          <a:noFill/>
          <a:ln w="9525">
            <a:noFill/>
            <a:miter lim="800000"/>
            <a:headEnd/>
            <a:tailEnd/>
          </a:ln>
        </p:spPr>
      </p:pic>
      <p:pic>
        <p:nvPicPr>
          <p:cNvPr id="15" name="14 Resim"/>
          <p:cNvPicPr/>
          <p:nvPr/>
        </p:nvPicPr>
        <p:blipFill>
          <a:blip r:embed="rId4" cstate="print"/>
          <a:srcRect/>
          <a:stretch>
            <a:fillRect/>
          </a:stretch>
        </p:blipFill>
        <p:spPr bwMode="auto">
          <a:xfrm>
            <a:off x="5214943" y="1643050"/>
            <a:ext cx="3317498" cy="2506030"/>
          </a:xfrm>
          <a:prstGeom prst="rect">
            <a:avLst/>
          </a:prstGeom>
          <a:ln>
            <a:noFill/>
          </a:ln>
          <a:effectLst>
            <a:outerShdw blurRad="292100" dist="139700" dir="2700000" algn="tl" rotWithShape="0">
              <a:srgbClr val="333333">
                <a:alpha val="65000"/>
              </a:srgbClr>
            </a:outerShdw>
          </a:effectLst>
        </p:spPr>
      </p:pic>
      <p:pic>
        <p:nvPicPr>
          <p:cNvPr id="16" name="15 Resim"/>
          <p:cNvPicPr/>
          <p:nvPr/>
        </p:nvPicPr>
        <p:blipFill>
          <a:blip r:embed="rId5" cstate="print"/>
          <a:srcRect/>
          <a:stretch>
            <a:fillRect/>
          </a:stretch>
        </p:blipFill>
        <p:spPr bwMode="auto">
          <a:xfrm>
            <a:off x="500034" y="5524642"/>
            <a:ext cx="8358246" cy="928694"/>
          </a:xfrm>
          <a:prstGeom prst="rect">
            <a:avLst/>
          </a:prstGeom>
          <a:noFill/>
          <a:ln w="9525">
            <a:noFill/>
            <a:miter lim="800000"/>
            <a:headEnd/>
            <a:tailEnd/>
          </a:ln>
        </p:spPr>
      </p:pic>
      <p:sp>
        <p:nvSpPr>
          <p:cNvPr id="17" name="16 Metin kutusu"/>
          <p:cNvSpPr txBox="1"/>
          <p:nvPr/>
        </p:nvSpPr>
        <p:spPr>
          <a:xfrm>
            <a:off x="251520" y="4365104"/>
            <a:ext cx="8820473" cy="1323439"/>
          </a:xfrm>
          <a:prstGeom prst="rect">
            <a:avLst/>
          </a:prstGeom>
          <a:noFill/>
        </p:spPr>
        <p:txBody>
          <a:bodyPr wrap="square" rtlCol="0">
            <a:spAutoFit/>
          </a:bodyPr>
          <a:lstStyle/>
          <a:p>
            <a:r>
              <a:rPr lang="tr-TR" sz="1600" dirty="0">
                <a:solidFill>
                  <a:schemeClr val="bg1"/>
                </a:solidFill>
              </a:rPr>
              <a:t>Üst mertebeden türevlerin hesaplanmasında, örneğin ikinci mertebe türevlerin sonlu farklara göre hesaplanmasında, birinci mertebe türevlerin tekrar türevleri hesaplanarak elde edilir.</a:t>
            </a:r>
          </a:p>
          <a:p>
            <a:endParaRPr lang="tr-TR" sz="1600" dirty="0">
              <a:solidFill>
                <a:schemeClr val="bg1"/>
              </a:solidFill>
            </a:endParaRPr>
          </a:p>
          <a:p>
            <a:r>
              <a:rPr lang="tr-TR" sz="1600" dirty="0">
                <a:solidFill>
                  <a:schemeClr val="bg1"/>
                </a:solidFill>
              </a:rPr>
              <a:t>İkinci Mertebe türevin geri farklarla hesaplanmasında,</a:t>
            </a:r>
          </a:p>
          <a:p>
            <a:endParaRPr lang="tr-TR" sz="1600" dirty="0">
              <a:solidFill>
                <a:schemeClr val="bg1"/>
              </a:solidFill>
            </a:endParaRPr>
          </a:p>
        </p:txBody>
      </p:sp>
      <p:sp>
        <p:nvSpPr>
          <p:cNvPr id="12" name="11 Yuvarlatılmış Dikdörtgen"/>
          <p:cNvSpPr/>
          <p:nvPr/>
        </p:nvSpPr>
        <p:spPr>
          <a:xfrm>
            <a:off x="7478078" y="5445224"/>
            <a:ext cx="1368152" cy="1152128"/>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17 Yuvarlatılmış Dikdörtgen"/>
          <p:cNvSpPr/>
          <p:nvPr/>
        </p:nvSpPr>
        <p:spPr>
          <a:xfrm>
            <a:off x="2627784" y="3284984"/>
            <a:ext cx="792088" cy="1008112"/>
          </a:xfrm>
          <a:prstGeom prst="roundRect">
            <a:avLst/>
          </a:prstGeom>
          <a:solidFill>
            <a:schemeClr val="accent1">
              <a:alpha val="20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cover dir="d"/>
  </p:transition>
</p:sld>
</file>

<file path=ppt/theme/theme1.xml><?xml version="1.0" encoding="utf-8"?>
<a:theme xmlns:a="http://schemas.openxmlformats.org/drawingml/2006/main" name="Back-to-school presentatio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Back-to-school presentation</Template>
  <TotalTime>0</TotalTime>
  <Words>1856</Words>
  <Application>Microsoft Office PowerPoint</Application>
  <PresentationFormat>Ekran Gösterisi (4:3)</PresentationFormat>
  <Paragraphs>329</Paragraphs>
  <Slides>29</Slides>
  <Notes>26</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29</vt:i4>
      </vt:variant>
    </vt:vector>
  </HeadingPairs>
  <TitlesOfParts>
    <vt:vector size="37" baseType="lpstr">
      <vt:lpstr>Arial</vt:lpstr>
      <vt:lpstr>Arial Narrow</vt:lpstr>
      <vt:lpstr>Bookman Old Style</vt:lpstr>
      <vt:lpstr>Brush Script MT</vt:lpstr>
      <vt:lpstr>Calibri</vt:lpstr>
      <vt:lpstr>Segoe Condensed</vt:lpstr>
      <vt:lpstr>Wingdings</vt:lpstr>
      <vt:lpstr>Back-to-school presentation</vt:lpstr>
      <vt:lpstr>PowerPoint Sunusu</vt:lpstr>
      <vt:lpstr>PowerPoint Sunusu</vt:lpstr>
      <vt:lpstr>PowerPoint Sunusu</vt:lpstr>
      <vt:lpstr>PowerPoint Sunusu</vt:lpstr>
      <vt:lpstr>PowerPoint Sunusu</vt:lpstr>
      <vt:lpstr>Geri doğru sonlu farklar ile sayısal türevler</vt:lpstr>
      <vt:lpstr>PowerPoint Sunusu</vt:lpstr>
      <vt:lpstr>İleri doğru sonlu farklar ile sayısal türevler</vt:lpstr>
      <vt:lpstr>PowerPoint Sunusu</vt:lpstr>
      <vt:lpstr>PowerPoint Sunusu</vt:lpstr>
      <vt:lpstr>Merkezi Farklar ile sayısal türevler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2009-11-24T22:02:56Z</dcterms:created>
  <dcterms:modified xsi:type="dcterms:W3CDTF">2022-12-29T07:18:08Z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TC101659611055</vt:lpwstr>
  </property>
</Properties>
</file>