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331" r:id="rId3"/>
    <p:sldId id="323" r:id="rId4"/>
    <p:sldId id="309" r:id="rId5"/>
    <p:sldId id="257" r:id="rId6"/>
    <p:sldId id="261" r:id="rId7"/>
    <p:sldId id="312" r:id="rId8"/>
    <p:sldId id="306" r:id="rId9"/>
    <p:sldId id="311" r:id="rId10"/>
    <p:sldId id="259" r:id="rId11"/>
    <p:sldId id="300" r:id="rId12"/>
    <p:sldId id="299" r:id="rId13"/>
    <p:sldId id="258" r:id="rId14"/>
    <p:sldId id="332" r:id="rId15"/>
    <p:sldId id="334" r:id="rId16"/>
    <p:sldId id="335" r:id="rId17"/>
    <p:sldId id="336" r:id="rId18"/>
    <p:sldId id="305" r:id="rId19"/>
    <p:sldId id="316" r:id="rId20"/>
    <p:sldId id="330" r:id="rId21"/>
    <p:sldId id="337" r:id="rId22"/>
    <p:sldId id="317" r:id="rId23"/>
    <p:sldId id="318" r:id="rId24"/>
    <p:sldId id="319" r:id="rId25"/>
    <p:sldId id="329" r:id="rId26"/>
    <p:sldId id="314" r:id="rId27"/>
    <p:sldId id="315" r:id="rId28"/>
    <p:sldId id="303" r:id="rId29"/>
    <p:sldId id="322" r:id="rId30"/>
    <p:sldId id="325" r:id="rId31"/>
    <p:sldId id="327" r:id="rId32"/>
    <p:sldId id="326" r:id="rId33"/>
    <p:sldId id="310" r:id="rId34"/>
    <p:sldId id="320" r:id="rId35"/>
    <p:sldId id="307" r:id="rId3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2"/>
    <p:restoredTop sz="94497"/>
  </p:normalViewPr>
  <p:slideViewPr>
    <p:cSldViewPr snapToGrid="0">
      <p:cViewPr varScale="1">
        <p:scale>
          <a:sx n="96" d="100"/>
          <a:sy n="96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D3413-145A-4A48-BE0C-545C82850571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1D302A1-867F-4436-B3BD-F64C420E2FC6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Problem Çözme Becerisi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BCF39B-A288-438C-B43D-D73E3E5B203D}" type="parTrans" cxnId="{0909FB7E-03A8-4ED6-8862-93D0D483C264}">
      <dgm:prSet/>
      <dgm:spPr/>
      <dgm:t>
        <a:bodyPr/>
        <a:lstStyle/>
        <a:p>
          <a:endParaRPr lang="en-US"/>
        </a:p>
      </dgm:t>
    </dgm:pt>
    <dgm:pt modelId="{8687E707-304E-427B-98E9-3E317A075015}" type="sibTrans" cxnId="{0909FB7E-03A8-4ED6-8862-93D0D483C264}">
      <dgm:prSet/>
      <dgm:spPr/>
      <dgm:t>
        <a:bodyPr/>
        <a:lstStyle/>
        <a:p>
          <a:endParaRPr lang="en-US"/>
        </a:p>
      </dgm:t>
    </dgm:pt>
    <dgm:pt modelId="{0E8A4F2D-D580-467F-94AF-BD4161AC18C9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İş Bilgisi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FF88C7-B1CA-43EC-B742-F33C96B4C274}" type="parTrans" cxnId="{67603204-2300-453D-89B5-D6C57E184C6A}">
      <dgm:prSet/>
      <dgm:spPr/>
      <dgm:t>
        <a:bodyPr/>
        <a:lstStyle/>
        <a:p>
          <a:endParaRPr lang="en-US"/>
        </a:p>
      </dgm:t>
    </dgm:pt>
    <dgm:pt modelId="{6748B398-B86C-4B74-827C-BA9FBB983AD5}" type="sibTrans" cxnId="{67603204-2300-453D-89B5-D6C57E184C6A}">
      <dgm:prSet/>
      <dgm:spPr/>
      <dgm:t>
        <a:bodyPr/>
        <a:lstStyle/>
        <a:p>
          <a:endParaRPr lang="en-US"/>
        </a:p>
      </dgm:t>
    </dgm:pt>
    <dgm:pt modelId="{D7E97B4C-8787-452B-B6EE-F5314216C3FC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İstatistik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EAFDA2-DC8A-4E57-B0D5-5C68DC53E7EF}" type="parTrans" cxnId="{7F61CF0A-9DF6-45E1-A530-5F05DF71ACF9}">
      <dgm:prSet/>
      <dgm:spPr/>
      <dgm:t>
        <a:bodyPr/>
        <a:lstStyle/>
        <a:p>
          <a:endParaRPr lang="en-US"/>
        </a:p>
      </dgm:t>
    </dgm:pt>
    <dgm:pt modelId="{AD9CCB2A-0482-4ABE-82ED-B1ECEC5E89DF}" type="sibTrans" cxnId="{7F61CF0A-9DF6-45E1-A530-5F05DF71ACF9}">
      <dgm:prSet/>
      <dgm:spPr/>
      <dgm:t>
        <a:bodyPr/>
        <a:lstStyle/>
        <a:p>
          <a:endParaRPr lang="en-US"/>
        </a:p>
      </dgm:t>
    </dgm:pt>
    <dgm:pt modelId="{5AC2C54B-F560-47BE-97A5-7AF02B733AA8}">
      <dgm:prSet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Programlama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61CD8A-5360-4080-824A-1D1751A8688F}" type="parTrans" cxnId="{84B182E1-78AC-448C-B281-046EADE6E38F}">
      <dgm:prSet/>
      <dgm:spPr/>
      <dgm:t>
        <a:bodyPr/>
        <a:lstStyle/>
        <a:p>
          <a:endParaRPr lang="en-US"/>
        </a:p>
      </dgm:t>
    </dgm:pt>
    <dgm:pt modelId="{B0363D8C-7F2A-4A82-9AB6-60502AB5AF0C}" type="sibTrans" cxnId="{84B182E1-78AC-448C-B281-046EADE6E38F}">
      <dgm:prSet/>
      <dgm:spPr/>
      <dgm:t>
        <a:bodyPr/>
        <a:lstStyle/>
        <a:p>
          <a:endParaRPr lang="en-US"/>
        </a:p>
      </dgm:t>
    </dgm:pt>
    <dgm:pt modelId="{1E58656E-FCD4-42A0-8DA2-5AD036449BD4}">
      <dgm:prSet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Tahmine Dayalı Modelleme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CED66E-10A2-48C7-844E-22C4BA7E7A92}" type="parTrans" cxnId="{7E5E02A5-2A5D-48D1-9CD3-49D321DDCF78}">
      <dgm:prSet/>
      <dgm:spPr/>
      <dgm:t>
        <a:bodyPr/>
        <a:lstStyle/>
        <a:p>
          <a:endParaRPr lang="en-US"/>
        </a:p>
      </dgm:t>
    </dgm:pt>
    <dgm:pt modelId="{CD693B16-4A50-41E0-B73D-EDD474C4DBFC}" type="sibTrans" cxnId="{7E5E02A5-2A5D-48D1-9CD3-49D321DDCF78}">
      <dgm:prSet/>
      <dgm:spPr/>
      <dgm:t>
        <a:bodyPr/>
        <a:lstStyle/>
        <a:p>
          <a:endParaRPr lang="en-US"/>
        </a:p>
      </dgm:t>
    </dgm:pt>
    <dgm:pt modelId="{A0CCCC0F-CF62-4A87-BD68-9673A20D40B7}">
      <dgm:prSet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Makine Öğrenme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27AECE-FF6F-41F0-A749-404EB21A242A}" type="parTrans" cxnId="{2D3D0E14-3F50-4802-B270-3073B02B8064}">
      <dgm:prSet/>
      <dgm:spPr/>
      <dgm:t>
        <a:bodyPr/>
        <a:lstStyle/>
        <a:p>
          <a:endParaRPr lang="en-US"/>
        </a:p>
      </dgm:t>
    </dgm:pt>
    <dgm:pt modelId="{402BC440-7865-4ECB-B698-92D27DEFC62F}" type="sibTrans" cxnId="{2D3D0E14-3F50-4802-B270-3073B02B8064}">
      <dgm:prSet/>
      <dgm:spPr/>
      <dgm:t>
        <a:bodyPr/>
        <a:lstStyle/>
        <a:p>
          <a:endParaRPr lang="en-US"/>
        </a:p>
      </dgm:t>
    </dgm:pt>
    <dgm:pt modelId="{9071C266-F27E-4164-A32D-A0B4BF40B7D0}">
      <dgm:prSet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Veri Düzenleme ve Hazırlama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C1386B-4D6F-4FFE-8D84-C54870A4D2CC}" type="parTrans" cxnId="{B9060F91-71B6-42D7-9EF1-A9096CCFFDA1}">
      <dgm:prSet/>
      <dgm:spPr/>
      <dgm:t>
        <a:bodyPr/>
        <a:lstStyle/>
        <a:p>
          <a:endParaRPr lang="en-US"/>
        </a:p>
      </dgm:t>
    </dgm:pt>
    <dgm:pt modelId="{48F102A3-0EDE-48F4-9880-CF44B16D4E5B}" type="sibTrans" cxnId="{B9060F91-71B6-42D7-9EF1-A9096CCFFDA1}">
      <dgm:prSet/>
      <dgm:spPr/>
      <dgm:t>
        <a:bodyPr/>
        <a:lstStyle/>
        <a:p>
          <a:endParaRPr lang="en-US"/>
        </a:p>
      </dgm:t>
    </dgm:pt>
    <dgm:pt modelId="{702A2A8D-A684-4BD4-B842-7B1C1BC91FC9}">
      <dgm:prSet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Model Üretme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297C3-A55C-45FD-8AFB-61B1F5863F60}" type="parTrans" cxnId="{1ED06998-2489-406D-9021-65312116A30D}">
      <dgm:prSet/>
      <dgm:spPr/>
      <dgm:t>
        <a:bodyPr/>
        <a:lstStyle/>
        <a:p>
          <a:endParaRPr lang="en-US"/>
        </a:p>
      </dgm:t>
    </dgm:pt>
    <dgm:pt modelId="{5A3BC3E7-3273-4CA5-9D12-7DA4B77A3226}" type="sibTrans" cxnId="{1ED06998-2489-406D-9021-65312116A30D}">
      <dgm:prSet/>
      <dgm:spPr/>
      <dgm:t>
        <a:bodyPr/>
        <a:lstStyle/>
        <a:p>
          <a:endParaRPr lang="en-US"/>
        </a:p>
      </dgm:t>
    </dgm:pt>
    <dgm:pt modelId="{BD607815-A2A6-483A-A570-3F46BEE66576}">
      <dgm:prSet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Veri Görselleştirme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0B8E9-4CC5-41AB-A181-5FE3BD269E4F}" type="parTrans" cxnId="{4DFBFAC9-EFAE-4179-9EF2-B90ED54A3D86}">
      <dgm:prSet/>
      <dgm:spPr/>
      <dgm:t>
        <a:bodyPr/>
        <a:lstStyle/>
        <a:p>
          <a:endParaRPr lang="en-US"/>
        </a:p>
      </dgm:t>
    </dgm:pt>
    <dgm:pt modelId="{B83E53DC-5509-4888-A7C8-80923DF6CB99}" type="sibTrans" cxnId="{4DFBFAC9-EFAE-4179-9EF2-B90ED54A3D86}">
      <dgm:prSet/>
      <dgm:spPr/>
      <dgm:t>
        <a:bodyPr/>
        <a:lstStyle/>
        <a:p>
          <a:endParaRPr lang="en-US"/>
        </a:p>
      </dgm:t>
    </dgm:pt>
    <dgm:pt modelId="{E2F98D48-8756-0A4A-87D1-C05576D533DA}" type="pres">
      <dgm:prSet presAssocID="{3EBD3413-145A-4A48-BE0C-545C82850571}" presName="diagram" presStyleCnt="0">
        <dgm:presLayoutVars>
          <dgm:dir/>
          <dgm:resizeHandles val="exact"/>
        </dgm:presLayoutVars>
      </dgm:prSet>
      <dgm:spPr/>
    </dgm:pt>
    <dgm:pt modelId="{602E7436-3A6F-5940-8DE5-71963F42D6D5}" type="pres">
      <dgm:prSet presAssocID="{51D302A1-867F-4436-B3BD-F64C420E2FC6}" presName="node" presStyleLbl="node1" presStyleIdx="0" presStyleCnt="9">
        <dgm:presLayoutVars>
          <dgm:bulletEnabled val="1"/>
        </dgm:presLayoutVars>
      </dgm:prSet>
      <dgm:spPr/>
    </dgm:pt>
    <dgm:pt modelId="{1BBFD8B5-0D6B-534E-B10F-6AF37CFC4DE5}" type="pres">
      <dgm:prSet presAssocID="{8687E707-304E-427B-98E9-3E317A075015}" presName="sibTrans" presStyleCnt="0"/>
      <dgm:spPr/>
    </dgm:pt>
    <dgm:pt modelId="{5FEDF219-F073-F149-8909-5C611788109C}" type="pres">
      <dgm:prSet presAssocID="{0E8A4F2D-D580-467F-94AF-BD4161AC18C9}" presName="node" presStyleLbl="node1" presStyleIdx="1" presStyleCnt="9">
        <dgm:presLayoutVars>
          <dgm:bulletEnabled val="1"/>
        </dgm:presLayoutVars>
      </dgm:prSet>
      <dgm:spPr/>
    </dgm:pt>
    <dgm:pt modelId="{8DCB044D-BE3F-014C-879E-F0419D937E18}" type="pres">
      <dgm:prSet presAssocID="{6748B398-B86C-4B74-827C-BA9FBB983AD5}" presName="sibTrans" presStyleCnt="0"/>
      <dgm:spPr/>
    </dgm:pt>
    <dgm:pt modelId="{3C2F8C12-45D0-954E-B9C8-3445D4C13BA4}" type="pres">
      <dgm:prSet presAssocID="{D7E97B4C-8787-452B-B6EE-F5314216C3FC}" presName="node" presStyleLbl="node1" presStyleIdx="2" presStyleCnt="9">
        <dgm:presLayoutVars>
          <dgm:bulletEnabled val="1"/>
        </dgm:presLayoutVars>
      </dgm:prSet>
      <dgm:spPr/>
    </dgm:pt>
    <dgm:pt modelId="{1A501FDC-F111-8648-90BE-22E4947551A6}" type="pres">
      <dgm:prSet presAssocID="{AD9CCB2A-0482-4ABE-82ED-B1ECEC5E89DF}" presName="sibTrans" presStyleCnt="0"/>
      <dgm:spPr/>
    </dgm:pt>
    <dgm:pt modelId="{3FC8B03A-5FC6-3647-987C-7851667993DA}" type="pres">
      <dgm:prSet presAssocID="{5AC2C54B-F560-47BE-97A5-7AF02B733AA8}" presName="node" presStyleLbl="node1" presStyleIdx="3" presStyleCnt="9">
        <dgm:presLayoutVars>
          <dgm:bulletEnabled val="1"/>
        </dgm:presLayoutVars>
      </dgm:prSet>
      <dgm:spPr/>
    </dgm:pt>
    <dgm:pt modelId="{29241D12-33AE-B047-B43B-AF182FB452DF}" type="pres">
      <dgm:prSet presAssocID="{B0363D8C-7F2A-4A82-9AB6-60502AB5AF0C}" presName="sibTrans" presStyleCnt="0"/>
      <dgm:spPr/>
    </dgm:pt>
    <dgm:pt modelId="{BD10A9FE-3A18-B646-B60A-93A194E287C8}" type="pres">
      <dgm:prSet presAssocID="{1E58656E-FCD4-42A0-8DA2-5AD036449BD4}" presName="node" presStyleLbl="node1" presStyleIdx="4" presStyleCnt="9">
        <dgm:presLayoutVars>
          <dgm:bulletEnabled val="1"/>
        </dgm:presLayoutVars>
      </dgm:prSet>
      <dgm:spPr/>
    </dgm:pt>
    <dgm:pt modelId="{29BA9AEB-585E-C240-99F6-0B2175B3FB5C}" type="pres">
      <dgm:prSet presAssocID="{CD693B16-4A50-41E0-B73D-EDD474C4DBFC}" presName="sibTrans" presStyleCnt="0"/>
      <dgm:spPr/>
    </dgm:pt>
    <dgm:pt modelId="{44A395C8-66F7-684D-AB0D-DAB38680411E}" type="pres">
      <dgm:prSet presAssocID="{A0CCCC0F-CF62-4A87-BD68-9673A20D40B7}" presName="node" presStyleLbl="node1" presStyleIdx="5" presStyleCnt="9">
        <dgm:presLayoutVars>
          <dgm:bulletEnabled val="1"/>
        </dgm:presLayoutVars>
      </dgm:prSet>
      <dgm:spPr/>
    </dgm:pt>
    <dgm:pt modelId="{48670531-C4C6-384F-B4DD-A1683C2DFE2D}" type="pres">
      <dgm:prSet presAssocID="{402BC440-7865-4ECB-B698-92D27DEFC62F}" presName="sibTrans" presStyleCnt="0"/>
      <dgm:spPr/>
    </dgm:pt>
    <dgm:pt modelId="{ACCDC5AA-5BAE-D54F-99AD-A6BE2B82F0A4}" type="pres">
      <dgm:prSet presAssocID="{9071C266-F27E-4164-A32D-A0B4BF40B7D0}" presName="node" presStyleLbl="node1" presStyleIdx="6" presStyleCnt="9">
        <dgm:presLayoutVars>
          <dgm:bulletEnabled val="1"/>
        </dgm:presLayoutVars>
      </dgm:prSet>
      <dgm:spPr/>
    </dgm:pt>
    <dgm:pt modelId="{189B6608-C04D-8F45-B6FD-5D03887BECDA}" type="pres">
      <dgm:prSet presAssocID="{48F102A3-0EDE-48F4-9880-CF44B16D4E5B}" presName="sibTrans" presStyleCnt="0"/>
      <dgm:spPr/>
    </dgm:pt>
    <dgm:pt modelId="{A28CB163-3DA3-9F40-93D7-060A3BC0556A}" type="pres">
      <dgm:prSet presAssocID="{702A2A8D-A684-4BD4-B842-7B1C1BC91FC9}" presName="node" presStyleLbl="node1" presStyleIdx="7" presStyleCnt="9">
        <dgm:presLayoutVars>
          <dgm:bulletEnabled val="1"/>
        </dgm:presLayoutVars>
      </dgm:prSet>
      <dgm:spPr/>
    </dgm:pt>
    <dgm:pt modelId="{E16A7D3D-598C-FE4B-BB21-6F0B45AE6090}" type="pres">
      <dgm:prSet presAssocID="{5A3BC3E7-3273-4CA5-9D12-7DA4B77A3226}" presName="sibTrans" presStyleCnt="0"/>
      <dgm:spPr/>
    </dgm:pt>
    <dgm:pt modelId="{C9A564A0-5E0C-9944-B7F1-B994CEB546A9}" type="pres">
      <dgm:prSet presAssocID="{BD607815-A2A6-483A-A570-3F46BEE66576}" presName="node" presStyleLbl="node1" presStyleIdx="8" presStyleCnt="9">
        <dgm:presLayoutVars>
          <dgm:bulletEnabled val="1"/>
        </dgm:presLayoutVars>
      </dgm:prSet>
      <dgm:spPr/>
    </dgm:pt>
  </dgm:ptLst>
  <dgm:cxnLst>
    <dgm:cxn modelId="{67603204-2300-453D-89B5-D6C57E184C6A}" srcId="{3EBD3413-145A-4A48-BE0C-545C82850571}" destId="{0E8A4F2D-D580-467F-94AF-BD4161AC18C9}" srcOrd="1" destOrd="0" parTransId="{9FFF88C7-B1CA-43EC-B742-F33C96B4C274}" sibTransId="{6748B398-B86C-4B74-827C-BA9FBB983AD5}"/>
    <dgm:cxn modelId="{7F61CF0A-9DF6-45E1-A530-5F05DF71ACF9}" srcId="{3EBD3413-145A-4A48-BE0C-545C82850571}" destId="{D7E97B4C-8787-452B-B6EE-F5314216C3FC}" srcOrd="2" destOrd="0" parTransId="{26EAFDA2-DC8A-4E57-B0D5-5C68DC53E7EF}" sibTransId="{AD9CCB2A-0482-4ABE-82ED-B1ECEC5E89DF}"/>
    <dgm:cxn modelId="{2D3D0E14-3F50-4802-B270-3073B02B8064}" srcId="{3EBD3413-145A-4A48-BE0C-545C82850571}" destId="{A0CCCC0F-CF62-4A87-BD68-9673A20D40B7}" srcOrd="5" destOrd="0" parTransId="{3327AECE-FF6F-41F0-A749-404EB21A242A}" sibTransId="{402BC440-7865-4ECB-B698-92D27DEFC62F}"/>
    <dgm:cxn modelId="{3354551A-E725-1546-B8F7-328BE94DC22D}" type="presOf" srcId="{51D302A1-867F-4436-B3BD-F64C420E2FC6}" destId="{602E7436-3A6F-5940-8DE5-71963F42D6D5}" srcOrd="0" destOrd="0" presId="urn:microsoft.com/office/officeart/2005/8/layout/default"/>
    <dgm:cxn modelId="{C20F8521-EB2A-4B48-9E6E-8C8FDB73B04F}" type="presOf" srcId="{BD607815-A2A6-483A-A570-3F46BEE66576}" destId="{C9A564A0-5E0C-9944-B7F1-B994CEB546A9}" srcOrd="0" destOrd="0" presId="urn:microsoft.com/office/officeart/2005/8/layout/default"/>
    <dgm:cxn modelId="{9ACE6F3B-9450-FB44-8495-529229F8EE9D}" type="presOf" srcId="{3EBD3413-145A-4A48-BE0C-545C82850571}" destId="{E2F98D48-8756-0A4A-87D1-C05576D533DA}" srcOrd="0" destOrd="0" presId="urn:microsoft.com/office/officeart/2005/8/layout/default"/>
    <dgm:cxn modelId="{85D39563-F801-E943-9E1A-45B328E238CC}" type="presOf" srcId="{D7E97B4C-8787-452B-B6EE-F5314216C3FC}" destId="{3C2F8C12-45D0-954E-B9C8-3445D4C13BA4}" srcOrd="0" destOrd="0" presId="urn:microsoft.com/office/officeart/2005/8/layout/default"/>
    <dgm:cxn modelId="{0909FB7E-03A8-4ED6-8862-93D0D483C264}" srcId="{3EBD3413-145A-4A48-BE0C-545C82850571}" destId="{51D302A1-867F-4436-B3BD-F64C420E2FC6}" srcOrd="0" destOrd="0" parTransId="{52BCF39B-A288-438C-B43D-D73E3E5B203D}" sibTransId="{8687E707-304E-427B-98E9-3E317A075015}"/>
    <dgm:cxn modelId="{B9060F91-71B6-42D7-9EF1-A9096CCFFDA1}" srcId="{3EBD3413-145A-4A48-BE0C-545C82850571}" destId="{9071C266-F27E-4164-A32D-A0B4BF40B7D0}" srcOrd="6" destOrd="0" parTransId="{0CC1386B-4D6F-4FFE-8D84-C54870A4D2CC}" sibTransId="{48F102A3-0EDE-48F4-9880-CF44B16D4E5B}"/>
    <dgm:cxn modelId="{1ED06998-2489-406D-9021-65312116A30D}" srcId="{3EBD3413-145A-4A48-BE0C-545C82850571}" destId="{702A2A8D-A684-4BD4-B842-7B1C1BC91FC9}" srcOrd="7" destOrd="0" parTransId="{D7A297C3-A55C-45FD-8AFB-61B1F5863F60}" sibTransId="{5A3BC3E7-3273-4CA5-9D12-7DA4B77A3226}"/>
    <dgm:cxn modelId="{7E5E02A5-2A5D-48D1-9CD3-49D321DDCF78}" srcId="{3EBD3413-145A-4A48-BE0C-545C82850571}" destId="{1E58656E-FCD4-42A0-8DA2-5AD036449BD4}" srcOrd="4" destOrd="0" parTransId="{A8CED66E-10A2-48C7-844E-22C4BA7E7A92}" sibTransId="{CD693B16-4A50-41E0-B73D-EDD474C4DBFC}"/>
    <dgm:cxn modelId="{F137BBA9-0DAC-6444-9A74-73FA2D407447}" type="presOf" srcId="{0E8A4F2D-D580-467F-94AF-BD4161AC18C9}" destId="{5FEDF219-F073-F149-8909-5C611788109C}" srcOrd="0" destOrd="0" presId="urn:microsoft.com/office/officeart/2005/8/layout/default"/>
    <dgm:cxn modelId="{4DFBFAC9-EFAE-4179-9EF2-B90ED54A3D86}" srcId="{3EBD3413-145A-4A48-BE0C-545C82850571}" destId="{BD607815-A2A6-483A-A570-3F46BEE66576}" srcOrd="8" destOrd="0" parTransId="{D8D0B8E9-4CC5-41AB-A181-5FE3BD269E4F}" sibTransId="{B83E53DC-5509-4888-A7C8-80923DF6CB99}"/>
    <dgm:cxn modelId="{DCC802CC-BD99-D74D-B764-46983D558F3F}" type="presOf" srcId="{5AC2C54B-F560-47BE-97A5-7AF02B733AA8}" destId="{3FC8B03A-5FC6-3647-987C-7851667993DA}" srcOrd="0" destOrd="0" presId="urn:microsoft.com/office/officeart/2005/8/layout/default"/>
    <dgm:cxn modelId="{DDCCB0D4-0A1B-3046-A04C-34F86F3AA7BC}" type="presOf" srcId="{702A2A8D-A684-4BD4-B842-7B1C1BC91FC9}" destId="{A28CB163-3DA3-9F40-93D7-060A3BC0556A}" srcOrd="0" destOrd="0" presId="urn:microsoft.com/office/officeart/2005/8/layout/default"/>
    <dgm:cxn modelId="{84B182E1-78AC-448C-B281-046EADE6E38F}" srcId="{3EBD3413-145A-4A48-BE0C-545C82850571}" destId="{5AC2C54B-F560-47BE-97A5-7AF02B733AA8}" srcOrd="3" destOrd="0" parTransId="{CE61CD8A-5360-4080-824A-1D1751A8688F}" sibTransId="{B0363D8C-7F2A-4A82-9AB6-60502AB5AF0C}"/>
    <dgm:cxn modelId="{B47411E4-697F-294B-9853-D3B8775201B1}" type="presOf" srcId="{9071C266-F27E-4164-A32D-A0B4BF40B7D0}" destId="{ACCDC5AA-5BAE-D54F-99AD-A6BE2B82F0A4}" srcOrd="0" destOrd="0" presId="urn:microsoft.com/office/officeart/2005/8/layout/default"/>
    <dgm:cxn modelId="{90583EE9-D9E7-3845-877F-70DA73751D0F}" type="presOf" srcId="{A0CCCC0F-CF62-4A87-BD68-9673A20D40B7}" destId="{44A395C8-66F7-684D-AB0D-DAB38680411E}" srcOrd="0" destOrd="0" presId="urn:microsoft.com/office/officeart/2005/8/layout/default"/>
    <dgm:cxn modelId="{6639B3EA-D917-5642-862C-6D6A528BA635}" type="presOf" srcId="{1E58656E-FCD4-42A0-8DA2-5AD036449BD4}" destId="{BD10A9FE-3A18-B646-B60A-93A194E287C8}" srcOrd="0" destOrd="0" presId="urn:microsoft.com/office/officeart/2005/8/layout/default"/>
    <dgm:cxn modelId="{0B2AFA81-BAE1-7341-9048-14E79B0A1C07}" type="presParOf" srcId="{E2F98D48-8756-0A4A-87D1-C05576D533DA}" destId="{602E7436-3A6F-5940-8DE5-71963F42D6D5}" srcOrd="0" destOrd="0" presId="urn:microsoft.com/office/officeart/2005/8/layout/default"/>
    <dgm:cxn modelId="{DF0FA493-F0DD-0B4F-9295-52DD930A6271}" type="presParOf" srcId="{E2F98D48-8756-0A4A-87D1-C05576D533DA}" destId="{1BBFD8B5-0D6B-534E-B10F-6AF37CFC4DE5}" srcOrd="1" destOrd="0" presId="urn:microsoft.com/office/officeart/2005/8/layout/default"/>
    <dgm:cxn modelId="{82934E43-7A7C-744E-9F10-0BD709086226}" type="presParOf" srcId="{E2F98D48-8756-0A4A-87D1-C05576D533DA}" destId="{5FEDF219-F073-F149-8909-5C611788109C}" srcOrd="2" destOrd="0" presId="urn:microsoft.com/office/officeart/2005/8/layout/default"/>
    <dgm:cxn modelId="{97C9E85C-B2A0-CA4F-9C27-BBB8CF6CC2BC}" type="presParOf" srcId="{E2F98D48-8756-0A4A-87D1-C05576D533DA}" destId="{8DCB044D-BE3F-014C-879E-F0419D937E18}" srcOrd="3" destOrd="0" presId="urn:microsoft.com/office/officeart/2005/8/layout/default"/>
    <dgm:cxn modelId="{3BDB6A1E-4D8C-A147-86E4-AA5289881FDF}" type="presParOf" srcId="{E2F98D48-8756-0A4A-87D1-C05576D533DA}" destId="{3C2F8C12-45D0-954E-B9C8-3445D4C13BA4}" srcOrd="4" destOrd="0" presId="urn:microsoft.com/office/officeart/2005/8/layout/default"/>
    <dgm:cxn modelId="{38287EFF-832B-4B43-916F-F7DB3DB25D3A}" type="presParOf" srcId="{E2F98D48-8756-0A4A-87D1-C05576D533DA}" destId="{1A501FDC-F111-8648-90BE-22E4947551A6}" srcOrd="5" destOrd="0" presId="urn:microsoft.com/office/officeart/2005/8/layout/default"/>
    <dgm:cxn modelId="{AECC4D03-9F27-3543-A7C6-08700706A2C0}" type="presParOf" srcId="{E2F98D48-8756-0A4A-87D1-C05576D533DA}" destId="{3FC8B03A-5FC6-3647-987C-7851667993DA}" srcOrd="6" destOrd="0" presId="urn:microsoft.com/office/officeart/2005/8/layout/default"/>
    <dgm:cxn modelId="{BEDCC88D-C7E0-FE48-88C4-001A54AF9758}" type="presParOf" srcId="{E2F98D48-8756-0A4A-87D1-C05576D533DA}" destId="{29241D12-33AE-B047-B43B-AF182FB452DF}" srcOrd="7" destOrd="0" presId="urn:microsoft.com/office/officeart/2005/8/layout/default"/>
    <dgm:cxn modelId="{779F85BE-8173-D541-87C9-C5887CCA54BF}" type="presParOf" srcId="{E2F98D48-8756-0A4A-87D1-C05576D533DA}" destId="{BD10A9FE-3A18-B646-B60A-93A194E287C8}" srcOrd="8" destOrd="0" presId="urn:microsoft.com/office/officeart/2005/8/layout/default"/>
    <dgm:cxn modelId="{56775702-DCFE-A847-A41F-223F26D5232F}" type="presParOf" srcId="{E2F98D48-8756-0A4A-87D1-C05576D533DA}" destId="{29BA9AEB-585E-C240-99F6-0B2175B3FB5C}" srcOrd="9" destOrd="0" presId="urn:microsoft.com/office/officeart/2005/8/layout/default"/>
    <dgm:cxn modelId="{A8DA58D9-C72B-A443-B3D3-D9957DEBDEB3}" type="presParOf" srcId="{E2F98D48-8756-0A4A-87D1-C05576D533DA}" destId="{44A395C8-66F7-684D-AB0D-DAB38680411E}" srcOrd="10" destOrd="0" presId="urn:microsoft.com/office/officeart/2005/8/layout/default"/>
    <dgm:cxn modelId="{FD6B59A4-C698-3145-877B-659A0BA98AD9}" type="presParOf" srcId="{E2F98D48-8756-0A4A-87D1-C05576D533DA}" destId="{48670531-C4C6-384F-B4DD-A1683C2DFE2D}" srcOrd="11" destOrd="0" presId="urn:microsoft.com/office/officeart/2005/8/layout/default"/>
    <dgm:cxn modelId="{994F7508-4268-D545-B762-0E5587B5B605}" type="presParOf" srcId="{E2F98D48-8756-0A4A-87D1-C05576D533DA}" destId="{ACCDC5AA-5BAE-D54F-99AD-A6BE2B82F0A4}" srcOrd="12" destOrd="0" presId="urn:microsoft.com/office/officeart/2005/8/layout/default"/>
    <dgm:cxn modelId="{57297B82-8B8E-FA42-BEDC-FC11BAF0F40F}" type="presParOf" srcId="{E2F98D48-8756-0A4A-87D1-C05576D533DA}" destId="{189B6608-C04D-8F45-B6FD-5D03887BECDA}" srcOrd="13" destOrd="0" presId="urn:microsoft.com/office/officeart/2005/8/layout/default"/>
    <dgm:cxn modelId="{E2C24753-33BA-F742-AE92-DF32BD16BB2B}" type="presParOf" srcId="{E2F98D48-8756-0A4A-87D1-C05576D533DA}" destId="{A28CB163-3DA3-9F40-93D7-060A3BC0556A}" srcOrd="14" destOrd="0" presId="urn:microsoft.com/office/officeart/2005/8/layout/default"/>
    <dgm:cxn modelId="{03040A75-76CC-7647-BEBE-3ADB30FC83B5}" type="presParOf" srcId="{E2F98D48-8756-0A4A-87D1-C05576D533DA}" destId="{E16A7D3D-598C-FE4B-BB21-6F0B45AE6090}" srcOrd="15" destOrd="0" presId="urn:microsoft.com/office/officeart/2005/8/layout/default"/>
    <dgm:cxn modelId="{8F838704-8E24-AD44-8BBF-C767B45A28D9}" type="presParOf" srcId="{E2F98D48-8756-0A4A-87D1-C05576D533DA}" destId="{C9A564A0-5E0C-9944-B7F1-B994CEB546A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15195-64EC-9F43-9B10-43440643CDE1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BDFB7557-F8EF-5346-9F5F-B9AEE149324C}">
      <dgm:prSet phldrT="[Metin]" custT="1"/>
      <dgm:spPr/>
      <dgm:t>
        <a:bodyPr/>
        <a:lstStyle/>
        <a:p>
          <a:r>
            <a:rPr lang="tr-T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Bilimsel Araştırmalar</a:t>
          </a:r>
        </a:p>
      </dgm:t>
    </dgm:pt>
    <dgm:pt modelId="{5BE00DF5-0CF0-6242-98EB-61FE725509C0}" type="parTrans" cxnId="{24E22D37-FE1A-D245-B028-D7B8435217CA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9F45F5-8779-6641-95F9-F18AFA79B68F}" type="sibTrans" cxnId="{24E22D37-FE1A-D245-B028-D7B8435217CA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B30899-2750-6744-AE09-8FD8270CD4EF}">
      <dgm:prSet phldrT="[Metin]" custT="1"/>
      <dgm:spPr/>
      <dgm:t>
        <a:bodyPr/>
        <a:lstStyle/>
        <a:p>
          <a:r>
            <a:rPr lang="tr-T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Sağlık</a:t>
          </a:r>
        </a:p>
      </dgm:t>
    </dgm:pt>
    <dgm:pt modelId="{18EC3C1F-2877-0D4D-8DF6-95B84B232156}" type="parTrans" cxnId="{4B4CDFD3-1BB0-D14F-B69F-2AA7DC117C5B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4277C-2F46-4846-B039-86D9A623D99D}" type="sibTrans" cxnId="{4B4CDFD3-1BB0-D14F-B69F-2AA7DC117C5B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AF4E59-4393-8046-99AC-B208A7FFC3BC}">
      <dgm:prSet phldrT="[Metin]" custT="1"/>
      <dgm:spPr/>
      <dgm:t>
        <a:bodyPr/>
        <a:lstStyle/>
        <a:p>
          <a:r>
            <a:rPr lang="tr-T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Finans</a:t>
          </a:r>
        </a:p>
      </dgm:t>
    </dgm:pt>
    <dgm:pt modelId="{026620F1-006A-684F-B8BD-E81400A075F5}" type="parTrans" cxnId="{40C8E0C0-2FB6-6C45-A709-FE9D6901C391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6F265F-A5DE-4D4E-9F66-B9B0FE484375}" type="sibTrans" cxnId="{40C8E0C0-2FB6-6C45-A709-FE9D6901C391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D28A0-302D-A84E-9DAE-CFFB897518B3}">
      <dgm:prSet phldrT="[Metin]" custT="1"/>
      <dgm:spPr/>
      <dgm:t>
        <a:bodyPr/>
        <a:lstStyle/>
        <a:p>
          <a:r>
            <a:rPr lang="tr-T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Eğitim</a:t>
          </a:r>
        </a:p>
      </dgm:t>
    </dgm:pt>
    <dgm:pt modelId="{151295FE-BA13-5E43-8362-5BF4D80CAA02}" type="parTrans" cxnId="{35625D5B-B850-1447-AD29-D3E61FEC7DDB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D9B6E5-0DED-5B4B-9CE9-9DABF8E15C30}" type="sibTrans" cxnId="{35625D5B-B850-1447-AD29-D3E61FEC7DDB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FB371-66DD-AE49-89A9-07C4F22F08A3}">
      <dgm:prSet phldrT="[Metin]" custT="1"/>
      <dgm:spPr/>
      <dgm:t>
        <a:bodyPr/>
        <a:lstStyle/>
        <a:p>
          <a:r>
            <a:rPr lang="tr-T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Üretim</a:t>
          </a:r>
        </a:p>
      </dgm:t>
    </dgm:pt>
    <dgm:pt modelId="{8033171D-73F6-154A-8727-1B83C16C0023}" type="parTrans" cxnId="{A70E4ABE-E766-6849-B3D4-A31B2C257F27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DBBE7B-DE35-6845-B14A-A0E713357016}" type="sibTrans" cxnId="{A70E4ABE-E766-6849-B3D4-A31B2C257F27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789A0D-86F1-444F-8CC9-015B9CA81959}">
      <dgm:prSet phldrT="[Metin]" custT="1"/>
      <dgm:spPr/>
      <dgm:t>
        <a:bodyPr/>
        <a:lstStyle/>
        <a:p>
          <a:r>
            <a:rPr lang="tr-T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Kontrol</a:t>
          </a:r>
        </a:p>
      </dgm:t>
    </dgm:pt>
    <dgm:pt modelId="{87368B8B-23A2-914E-9CC6-58D3D36CF793}" type="parTrans" cxnId="{06FDD5EC-6BD4-044F-9503-EE1BF15BCB4F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C572F9-28BF-A74B-B89F-4FE8840D8217}" type="sibTrans" cxnId="{06FDD5EC-6BD4-044F-9503-EE1BF15BCB4F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1EE118-8AFC-E048-BDDC-B10A4E9281CA}">
      <dgm:prSet phldrT="[Metin]" custT="1"/>
      <dgm:spPr/>
      <dgm:t>
        <a:bodyPr/>
        <a:lstStyle/>
        <a:p>
          <a:r>
            <a:rPr lang="tr-T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Pazarlama</a:t>
          </a:r>
        </a:p>
      </dgm:t>
    </dgm:pt>
    <dgm:pt modelId="{67C83667-73AF-FE40-B9AF-3F9424C2638E}" type="parTrans" cxnId="{9EE6936D-75C6-3343-9D1E-9D7DBAA1F490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0E983-8397-1647-BBB5-03F18879AE1B}" type="sibTrans" cxnId="{9EE6936D-75C6-3343-9D1E-9D7DBAA1F490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2ACF44-C01E-E342-AA7A-CFBF95C800D6}">
      <dgm:prSet phldrT="[Metin]" custT="1"/>
      <dgm:spPr/>
      <dgm:t>
        <a:bodyPr/>
        <a:lstStyle/>
        <a:p>
          <a:r>
            <a:rPr lang="tr-TR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Demografik araştırmalar</a:t>
          </a:r>
        </a:p>
      </dgm:t>
    </dgm:pt>
    <dgm:pt modelId="{D7ADDCDD-3CBA-1247-AD4E-CB5E840D6960}" type="parTrans" cxnId="{C851CA1E-BBA9-D746-918C-DDF939537EF5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608455-46BA-8A4B-B602-ED4B91FB7138}" type="sibTrans" cxnId="{C851CA1E-BBA9-D746-918C-DDF939537EF5}">
      <dgm:prSet/>
      <dgm:spPr/>
      <dgm:t>
        <a:bodyPr/>
        <a:lstStyle/>
        <a:p>
          <a:endParaRPr lang="tr-TR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E5F687-6886-C043-B1B2-AC20CD2BD5BE}" type="pres">
      <dgm:prSet presAssocID="{F5615195-64EC-9F43-9B10-43440643CDE1}" presName="linear" presStyleCnt="0">
        <dgm:presLayoutVars>
          <dgm:dir/>
          <dgm:animLvl val="lvl"/>
          <dgm:resizeHandles val="exact"/>
        </dgm:presLayoutVars>
      </dgm:prSet>
      <dgm:spPr/>
    </dgm:pt>
    <dgm:pt modelId="{B41461F4-3915-384A-ABB6-8A7B68FE39A0}" type="pres">
      <dgm:prSet presAssocID="{BDFB7557-F8EF-5346-9F5F-B9AEE149324C}" presName="parentLin" presStyleCnt="0"/>
      <dgm:spPr/>
    </dgm:pt>
    <dgm:pt modelId="{AEF69561-75EC-E84C-A7EC-A54AE9442EC4}" type="pres">
      <dgm:prSet presAssocID="{BDFB7557-F8EF-5346-9F5F-B9AEE149324C}" presName="parentLeftMargin" presStyleLbl="node1" presStyleIdx="0" presStyleCnt="8"/>
      <dgm:spPr/>
    </dgm:pt>
    <dgm:pt modelId="{EB943107-DD88-C347-8140-630DCB509F97}" type="pres">
      <dgm:prSet presAssocID="{BDFB7557-F8EF-5346-9F5F-B9AEE149324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5285C96B-3276-1746-826A-B8288423CEA9}" type="pres">
      <dgm:prSet presAssocID="{BDFB7557-F8EF-5346-9F5F-B9AEE149324C}" presName="negativeSpace" presStyleCnt="0"/>
      <dgm:spPr/>
    </dgm:pt>
    <dgm:pt modelId="{EA29AA77-67DE-E44A-8078-87B4414B40CF}" type="pres">
      <dgm:prSet presAssocID="{BDFB7557-F8EF-5346-9F5F-B9AEE149324C}" presName="childText" presStyleLbl="conFgAcc1" presStyleIdx="0" presStyleCnt="8">
        <dgm:presLayoutVars>
          <dgm:bulletEnabled val="1"/>
        </dgm:presLayoutVars>
      </dgm:prSet>
      <dgm:spPr/>
    </dgm:pt>
    <dgm:pt modelId="{A7F3C96A-194F-D640-B58B-30E00D438A90}" type="pres">
      <dgm:prSet presAssocID="{FE9F45F5-8779-6641-95F9-F18AFA79B68F}" presName="spaceBetweenRectangles" presStyleCnt="0"/>
      <dgm:spPr/>
    </dgm:pt>
    <dgm:pt modelId="{4536A415-AB3A-DE4E-840F-BF8C20E345AF}" type="pres">
      <dgm:prSet presAssocID="{43B30899-2750-6744-AE09-8FD8270CD4EF}" presName="parentLin" presStyleCnt="0"/>
      <dgm:spPr/>
    </dgm:pt>
    <dgm:pt modelId="{BC747432-A56E-D047-8667-24E412B32414}" type="pres">
      <dgm:prSet presAssocID="{43B30899-2750-6744-AE09-8FD8270CD4EF}" presName="parentLeftMargin" presStyleLbl="node1" presStyleIdx="0" presStyleCnt="8"/>
      <dgm:spPr/>
    </dgm:pt>
    <dgm:pt modelId="{17B55456-C4CE-5743-BED9-F13316FFF5F3}" type="pres">
      <dgm:prSet presAssocID="{43B30899-2750-6744-AE09-8FD8270CD4E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DCAF5503-3541-1644-B1AA-C3F74DBC7BCD}" type="pres">
      <dgm:prSet presAssocID="{43B30899-2750-6744-AE09-8FD8270CD4EF}" presName="negativeSpace" presStyleCnt="0"/>
      <dgm:spPr/>
    </dgm:pt>
    <dgm:pt modelId="{1A9CDACE-AF65-3E46-B3C8-CA35BC945C1D}" type="pres">
      <dgm:prSet presAssocID="{43B30899-2750-6744-AE09-8FD8270CD4EF}" presName="childText" presStyleLbl="conFgAcc1" presStyleIdx="1" presStyleCnt="8">
        <dgm:presLayoutVars>
          <dgm:bulletEnabled val="1"/>
        </dgm:presLayoutVars>
      </dgm:prSet>
      <dgm:spPr/>
    </dgm:pt>
    <dgm:pt modelId="{69158C4E-34FB-9D40-A0B5-772A3EE5EF5D}" type="pres">
      <dgm:prSet presAssocID="{14C4277C-2F46-4846-B039-86D9A623D99D}" presName="spaceBetweenRectangles" presStyleCnt="0"/>
      <dgm:spPr/>
    </dgm:pt>
    <dgm:pt modelId="{7F5A3731-3EB8-5B47-859E-2137400DC47F}" type="pres">
      <dgm:prSet presAssocID="{F9AF4E59-4393-8046-99AC-B208A7FFC3BC}" presName="parentLin" presStyleCnt="0"/>
      <dgm:spPr/>
    </dgm:pt>
    <dgm:pt modelId="{3C1B67C1-2E0C-1744-BE21-20B3773BD7B1}" type="pres">
      <dgm:prSet presAssocID="{F9AF4E59-4393-8046-99AC-B208A7FFC3BC}" presName="parentLeftMargin" presStyleLbl="node1" presStyleIdx="1" presStyleCnt="8"/>
      <dgm:spPr/>
    </dgm:pt>
    <dgm:pt modelId="{BF0F8143-A3B9-4C44-BB1F-B6A25B0D9251}" type="pres">
      <dgm:prSet presAssocID="{F9AF4E59-4393-8046-99AC-B208A7FFC3B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C62FE59-5152-7144-A970-39E5F7E6D29F}" type="pres">
      <dgm:prSet presAssocID="{F9AF4E59-4393-8046-99AC-B208A7FFC3BC}" presName="negativeSpace" presStyleCnt="0"/>
      <dgm:spPr/>
    </dgm:pt>
    <dgm:pt modelId="{F4400182-1324-B546-A64D-D12102289D72}" type="pres">
      <dgm:prSet presAssocID="{F9AF4E59-4393-8046-99AC-B208A7FFC3BC}" presName="childText" presStyleLbl="conFgAcc1" presStyleIdx="2" presStyleCnt="8">
        <dgm:presLayoutVars>
          <dgm:bulletEnabled val="1"/>
        </dgm:presLayoutVars>
      </dgm:prSet>
      <dgm:spPr/>
    </dgm:pt>
    <dgm:pt modelId="{6830B368-1581-4D46-9C76-298AD7AB249E}" type="pres">
      <dgm:prSet presAssocID="{256F265F-A5DE-4D4E-9F66-B9B0FE484375}" presName="spaceBetweenRectangles" presStyleCnt="0"/>
      <dgm:spPr/>
    </dgm:pt>
    <dgm:pt modelId="{614D4820-A6B8-2F45-B705-E750DC4677AE}" type="pres">
      <dgm:prSet presAssocID="{971D28A0-302D-A84E-9DAE-CFFB897518B3}" presName="parentLin" presStyleCnt="0"/>
      <dgm:spPr/>
    </dgm:pt>
    <dgm:pt modelId="{AEEE6F1B-C451-8C43-8F1C-A7646A771E5D}" type="pres">
      <dgm:prSet presAssocID="{971D28A0-302D-A84E-9DAE-CFFB897518B3}" presName="parentLeftMargin" presStyleLbl="node1" presStyleIdx="2" presStyleCnt="8"/>
      <dgm:spPr/>
    </dgm:pt>
    <dgm:pt modelId="{06960DB1-689C-B04B-8270-B2EBE8337C79}" type="pres">
      <dgm:prSet presAssocID="{971D28A0-302D-A84E-9DAE-CFFB897518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686C5D6-E113-7341-A5C2-1676FEFE90FA}" type="pres">
      <dgm:prSet presAssocID="{971D28A0-302D-A84E-9DAE-CFFB897518B3}" presName="negativeSpace" presStyleCnt="0"/>
      <dgm:spPr/>
    </dgm:pt>
    <dgm:pt modelId="{F0E5A0AE-F327-AE44-918B-579E3818D106}" type="pres">
      <dgm:prSet presAssocID="{971D28A0-302D-A84E-9DAE-CFFB897518B3}" presName="childText" presStyleLbl="conFgAcc1" presStyleIdx="3" presStyleCnt="8">
        <dgm:presLayoutVars>
          <dgm:bulletEnabled val="1"/>
        </dgm:presLayoutVars>
      </dgm:prSet>
      <dgm:spPr/>
    </dgm:pt>
    <dgm:pt modelId="{FD059D5E-DE33-1649-A850-BFEB2E3E65CC}" type="pres">
      <dgm:prSet presAssocID="{15D9B6E5-0DED-5B4B-9CE9-9DABF8E15C30}" presName="spaceBetweenRectangles" presStyleCnt="0"/>
      <dgm:spPr/>
    </dgm:pt>
    <dgm:pt modelId="{4910FCC3-B705-2644-8AB9-14D85506F998}" type="pres">
      <dgm:prSet presAssocID="{C0CFB371-66DD-AE49-89A9-07C4F22F08A3}" presName="parentLin" presStyleCnt="0"/>
      <dgm:spPr/>
    </dgm:pt>
    <dgm:pt modelId="{4542EED3-008C-A74C-823D-992F29127B2A}" type="pres">
      <dgm:prSet presAssocID="{C0CFB371-66DD-AE49-89A9-07C4F22F08A3}" presName="parentLeftMargin" presStyleLbl="node1" presStyleIdx="3" presStyleCnt="8"/>
      <dgm:spPr/>
    </dgm:pt>
    <dgm:pt modelId="{56196D8A-4605-9841-91B7-BFDC7FBE29A4}" type="pres">
      <dgm:prSet presAssocID="{C0CFB371-66DD-AE49-89A9-07C4F22F08A3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7CC0C9D-EF8A-474E-A555-5EB27DA57774}" type="pres">
      <dgm:prSet presAssocID="{C0CFB371-66DD-AE49-89A9-07C4F22F08A3}" presName="negativeSpace" presStyleCnt="0"/>
      <dgm:spPr/>
    </dgm:pt>
    <dgm:pt modelId="{1B572BBA-3AFF-BB4B-ABFA-0145CA40E6F7}" type="pres">
      <dgm:prSet presAssocID="{C0CFB371-66DD-AE49-89A9-07C4F22F08A3}" presName="childText" presStyleLbl="conFgAcc1" presStyleIdx="4" presStyleCnt="8">
        <dgm:presLayoutVars>
          <dgm:bulletEnabled val="1"/>
        </dgm:presLayoutVars>
      </dgm:prSet>
      <dgm:spPr/>
    </dgm:pt>
    <dgm:pt modelId="{36BE2876-7C5B-7242-973D-A507F2CDEE22}" type="pres">
      <dgm:prSet presAssocID="{A0DBBE7B-DE35-6845-B14A-A0E713357016}" presName="spaceBetweenRectangles" presStyleCnt="0"/>
      <dgm:spPr/>
    </dgm:pt>
    <dgm:pt modelId="{99DC5E61-1D4D-C540-A3E5-14374DE57F18}" type="pres">
      <dgm:prSet presAssocID="{93789A0D-86F1-444F-8CC9-015B9CA81959}" presName="parentLin" presStyleCnt="0"/>
      <dgm:spPr/>
    </dgm:pt>
    <dgm:pt modelId="{4B8395B7-C2C6-8544-AB88-953B2C200849}" type="pres">
      <dgm:prSet presAssocID="{93789A0D-86F1-444F-8CC9-015B9CA81959}" presName="parentLeftMargin" presStyleLbl="node1" presStyleIdx="4" presStyleCnt="8"/>
      <dgm:spPr/>
    </dgm:pt>
    <dgm:pt modelId="{CCED8130-2637-AD41-BE55-FB79B3784051}" type="pres">
      <dgm:prSet presAssocID="{93789A0D-86F1-444F-8CC9-015B9CA8195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44AC3F7-EFB5-C04D-9C15-8ECF50A0DD75}" type="pres">
      <dgm:prSet presAssocID="{93789A0D-86F1-444F-8CC9-015B9CA81959}" presName="negativeSpace" presStyleCnt="0"/>
      <dgm:spPr/>
    </dgm:pt>
    <dgm:pt modelId="{628419A4-0E60-B746-97F0-76D68381DA1B}" type="pres">
      <dgm:prSet presAssocID="{93789A0D-86F1-444F-8CC9-015B9CA81959}" presName="childText" presStyleLbl="conFgAcc1" presStyleIdx="5" presStyleCnt="8">
        <dgm:presLayoutVars>
          <dgm:bulletEnabled val="1"/>
        </dgm:presLayoutVars>
      </dgm:prSet>
      <dgm:spPr/>
    </dgm:pt>
    <dgm:pt modelId="{A4066C68-80AC-A544-9663-0AD1FEAB324B}" type="pres">
      <dgm:prSet presAssocID="{05C572F9-28BF-A74B-B89F-4FE8840D8217}" presName="spaceBetweenRectangles" presStyleCnt="0"/>
      <dgm:spPr/>
    </dgm:pt>
    <dgm:pt modelId="{D73BA516-5BCD-6047-98C8-745F76505CC0}" type="pres">
      <dgm:prSet presAssocID="{A71EE118-8AFC-E048-BDDC-B10A4E9281CA}" presName="parentLin" presStyleCnt="0"/>
      <dgm:spPr/>
    </dgm:pt>
    <dgm:pt modelId="{59B31EDA-5DE1-694B-81D8-EB568E9BCA70}" type="pres">
      <dgm:prSet presAssocID="{A71EE118-8AFC-E048-BDDC-B10A4E9281CA}" presName="parentLeftMargin" presStyleLbl="node1" presStyleIdx="5" presStyleCnt="8"/>
      <dgm:spPr/>
    </dgm:pt>
    <dgm:pt modelId="{388B6A04-1307-DA48-98AF-99B76D0AB66B}" type="pres">
      <dgm:prSet presAssocID="{A71EE118-8AFC-E048-BDDC-B10A4E9281C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FB198C7-E3E1-654D-B55C-4FFBF6C241B2}" type="pres">
      <dgm:prSet presAssocID="{A71EE118-8AFC-E048-BDDC-B10A4E9281CA}" presName="negativeSpace" presStyleCnt="0"/>
      <dgm:spPr/>
    </dgm:pt>
    <dgm:pt modelId="{7D2488EB-1B4F-7E47-81A6-0FC209A045C2}" type="pres">
      <dgm:prSet presAssocID="{A71EE118-8AFC-E048-BDDC-B10A4E9281CA}" presName="childText" presStyleLbl="conFgAcc1" presStyleIdx="6" presStyleCnt="8">
        <dgm:presLayoutVars>
          <dgm:bulletEnabled val="1"/>
        </dgm:presLayoutVars>
      </dgm:prSet>
      <dgm:spPr/>
    </dgm:pt>
    <dgm:pt modelId="{2F0A18ED-13A2-B44D-8893-E70353065B52}" type="pres">
      <dgm:prSet presAssocID="{23B0E983-8397-1647-BBB5-03F18879AE1B}" presName="spaceBetweenRectangles" presStyleCnt="0"/>
      <dgm:spPr/>
    </dgm:pt>
    <dgm:pt modelId="{30710DD1-6143-BF48-8EF3-3C1621F96C47}" type="pres">
      <dgm:prSet presAssocID="{312ACF44-C01E-E342-AA7A-CFBF95C800D6}" presName="parentLin" presStyleCnt="0"/>
      <dgm:spPr/>
    </dgm:pt>
    <dgm:pt modelId="{1C44FC2A-793A-884E-BCD8-D3A6CE17F563}" type="pres">
      <dgm:prSet presAssocID="{312ACF44-C01E-E342-AA7A-CFBF95C800D6}" presName="parentLeftMargin" presStyleLbl="node1" presStyleIdx="6" presStyleCnt="8"/>
      <dgm:spPr/>
    </dgm:pt>
    <dgm:pt modelId="{19E02734-F12A-8740-A6B0-7E6D14A007F8}" type="pres">
      <dgm:prSet presAssocID="{312ACF44-C01E-E342-AA7A-CFBF95C800D6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0EDA5824-172D-BD45-9C8E-BF6396F51533}" type="pres">
      <dgm:prSet presAssocID="{312ACF44-C01E-E342-AA7A-CFBF95C800D6}" presName="negativeSpace" presStyleCnt="0"/>
      <dgm:spPr/>
    </dgm:pt>
    <dgm:pt modelId="{6791341E-4E14-9E4F-B9D4-A10AC5386DCE}" type="pres">
      <dgm:prSet presAssocID="{312ACF44-C01E-E342-AA7A-CFBF95C800D6}" presName="childText" presStyleLbl="conFgAcc1" presStyleIdx="7" presStyleCnt="8">
        <dgm:presLayoutVars>
          <dgm:bulletEnabled val="1"/>
        </dgm:presLayoutVars>
      </dgm:prSet>
      <dgm:spPr/>
    </dgm:pt>
  </dgm:ptLst>
  <dgm:cxnLst>
    <dgm:cxn modelId="{FFB98C08-C74F-1C42-86F7-AF19EDC9960D}" type="presOf" srcId="{312ACF44-C01E-E342-AA7A-CFBF95C800D6}" destId="{1C44FC2A-793A-884E-BCD8-D3A6CE17F563}" srcOrd="0" destOrd="0" presId="urn:microsoft.com/office/officeart/2005/8/layout/list1"/>
    <dgm:cxn modelId="{C851CA1E-BBA9-D746-918C-DDF939537EF5}" srcId="{F5615195-64EC-9F43-9B10-43440643CDE1}" destId="{312ACF44-C01E-E342-AA7A-CFBF95C800D6}" srcOrd="7" destOrd="0" parTransId="{D7ADDCDD-3CBA-1247-AD4E-CB5E840D6960}" sibTransId="{EC608455-46BA-8A4B-B602-ED4B91FB7138}"/>
    <dgm:cxn modelId="{2029AF2C-F6D8-D74D-8F81-E1DC5B351238}" type="presOf" srcId="{971D28A0-302D-A84E-9DAE-CFFB897518B3}" destId="{AEEE6F1B-C451-8C43-8F1C-A7646A771E5D}" srcOrd="0" destOrd="0" presId="urn:microsoft.com/office/officeart/2005/8/layout/list1"/>
    <dgm:cxn modelId="{2FE58A2D-0456-4E48-A9D1-F844C3C72DF7}" type="presOf" srcId="{C0CFB371-66DD-AE49-89A9-07C4F22F08A3}" destId="{4542EED3-008C-A74C-823D-992F29127B2A}" srcOrd="0" destOrd="0" presId="urn:microsoft.com/office/officeart/2005/8/layout/list1"/>
    <dgm:cxn modelId="{FAC12234-BD26-D04B-8D7B-52EB77678871}" type="presOf" srcId="{A71EE118-8AFC-E048-BDDC-B10A4E9281CA}" destId="{59B31EDA-5DE1-694B-81D8-EB568E9BCA70}" srcOrd="0" destOrd="0" presId="urn:microsoft.com/office/officeart/2005/8/layout/list1"/>
    <dgm:cxn modelId="{24E22D37-FE1A-D245-B028-D7B8435217CA}" srcId="{F5615195-64EC-9F43-9B10-43440643CDE1}" destId="{BDFB7557-F8EF-5346-9F5F-B9AEE149324C}" srcOrd="0" destOrd="0" parTransId="{5BE00DF5-0CF0-6242-98EB-61FE725509C0}" sibTransId="{FE9F45F5-8779-6641-95F9-F18AFA79B68F}"/>
    <dgm:cxn modelId="{C9FDCF45-7ED3-A34B-A2D9-3516B8655589}" type="presOf" srcId="{43B30899-2750-6744-AE09-8FD8270CD4EF}" destId="{BC747432-A56E-D047-8667-24E412B32414}" srcOrd="0" destOrd="0" presId="urn:microsoft.com/office/officeart/2005/8/layout/list1"/>
    <dgm:cxn modelId="{7E9EA54B-BDC4-D844-8424-53B8D26B7FDE}" type="presOf" srcId="{43B30899-2750-6744-AE09-8FD8270CD4EF}" destId="{17B55456-C4CE-5743-BED9-F13316FFF5F3}" srcOrd="1" destOrd="0" presId="urn:microsoft.com/office/officeart/2005/8/layout/list1"/>
    <dgm:cxn modelId="{9F95B44D-511D-304D-B5D0-D84CE3EC88B8}" type="presOf" srcId="{F9AF4E59-4393-8046-99AC-B208A7FFC3BC}" destId="{3C1B67C1-2E0C-1744-BE21-20B3773BD7B1}" srcOrd="0" destOrd="0" presId="urn:microsoft.com/office/officeart/2005/8/layout/list1"/>
    <dgm:cxn modelId="{B5F37E52-FEC6-9C4F-B44D-56777FA78AF9}" type="presOf" srcId="{971D28A0-302D-A84E-9DAE-CFFB897518B3}" destId="{06960DB1-689C-B04B-8270-B2EBE8337C79}" srcOrd="1" destOrd="0" presId="urn:microsoft.com/office/officeart/2005/8/layout/list1"/>
    <dgm:cxn modelId="{0F39B958-94D7-5442-868B-A163EF0AA2D8}" type="presOf" srcId="{F5615195-64EC-9F43-9B10-43440643CDE1}" destId="{1AE5F687-6886-C043-B1B2-AC20CD2BD5BE}" srcOrd="0" destOrd="0" presId="urn:microsoft.com/office/officeart/2005/8/layout/list1"/>
    <dgm:cxn modelId="{35625D5B-B850-1447-AD29-D3E61FEC7DDB}" srcId="{F5615195-64EC-9F43-9B10-43440643CDE1}" destId="{971D28A0-302D-A84E-9DAE-CFFB897518B3}" srcOrd="3" destOrd="0" parTransId="{151295FE-BA13-5E43-8362-5BF4D80CAA02}" sibTransId="{15D9B6E5-0DED-5B4B-9CE9-9DABF8E15C30}"/>
    <dgm:cxn modelId="{9EE6936D-75C6-3343-9D1E-9D7DBAA1F490}" srcId="{F5615195-64EC-9F43-9B10-43440643CDE1}" destId="{A71EE118-8AFC-E048-BDDC-B10A4E9281CA}" srcOrd="6" destOrd="0" parTransId="{67C83667-73AF-FE40-B9AF-3F9424C2638E}" sibTransId="{23B0E983-8397-1647-BBB5-03F18879AE1B}"/>
    <dgm:cxn modelId="{9D0157B0-6915-6644-BB2B-DFDEA35AF9CD}" type="presOf" srcId="{A71EE118-8AFC-E048-BDDC-B10A4E9281CA}" destId="{388B6A04-1307-DA48-98AF-99B76D0AB66B}" srcOrd="1" destOrd="0" presId="urn:microsoft.com/office/officeart/2005/8/layout/list1"/>
    <dgm:cxn modelId="{721913BE-41A0-A947-A90F-032537CC413E}" type="presOf" srcId="{93789A0D-86F1-444F-8CC9-015B9CA81959}" destId="{CCED8130-2637-AD41-BE55-FB79B3784051}" srcOrd="1" destOrd="0" presId="urn:microsoft.com/office/officeart/2005/8/layout/list1"/>
    <dgm:cxn modelId="{A70E4ABE-E766-6849-B3D4-A31B2C257F27}" srcId="{F5615195-64EC-9F43-9B10-43440643CDE1}" destId="{C0CFB371-66DD-AE49-89A9-07C4F22F08A3}" srcOrd="4" destOrd="0" parTransId="{8033171D-73F6-154A-8727-1B83C16C0023}" sibTransId="{A0DBBE7B-DE35-6845-B14A-A0E713357016}"/>
    <dgm:cxn modelId="{40C8E0C0-2FB6-6C45-A709-FE9D6901C391}" srcId="{F5615195-64EC-9F43-9B10-43440643CDE1}" destId="{F9AF4E59-4393-8046-99AC-B208A7FFC3BC}" srcOrd="2" destOrd="0" parTransId="{026620F1-006A-684F-B8BD-E81400A075F5}" sibTransId="{256F265F-A5DE-4D4E-9F66-B9B0FE484375}"/>
    <dgm:cxn modelId="{B732E5C5-6AD7-E040-80EC-557BF965956C}" type="presOf" srcId="{C0CFB371-66DD-AE49-89A9-07C4F22F08A3}" destId="{56196D8A-4605-9841-91B7-BFDC7FBE29A4}" srcOrd="1" destOrd="0" presId="urn:microsoft.com/office/officeart/2005/8/layout/list1"/>
    <dgm:cxn modelId="{45D027D2-2806-A84D-9D8B-B444C954AC53}" type="presOf" srcId="{312ACF44-C01E-E342-AA7A-CFBF95C800D6}" destId="{19E02734-F12A-8740-A6B0-7E6D14A007F8}" srcOrd="1" destOrd="0" presId="urn:microsoft.com/office/officeart/2005/8/layout/list1"/>
    <dgm:cxn modelId="{4B4CDFD3-1BB0-D14F-B69F-2AA7DC117C5B}" srcId="{F5615195-64EC-9F43-9B10-43440643CDE1}" destId="{43B30899-2750-6744-AE09-8FD8270CD4EF}" srcOrd="1" destOrd="0" parTransId="{18EC3C1F-2877-0D4D-8DF6-95B84B232156}" sibTransId="{14C4277C-2F46-4846-B039-86D9A623D99D}"/>
    <dgm:cxn modelId="{8E9226D9-B5BA-8744-9227-1BAEF8E7FDAB}" type="presOf" srcId="{BDFB7557-F8EF-5346-9F5F-B9AEE149324C}" destId="{EB943107-DD88-C347-8140-630DCB509F97}" srcOrd="1" destOrd="0" presId="urn:microsoft.com/office/officeart/2005/8/layout/list1"/>
    <dgm:cxn modelId="{7A9E67DF-46C5-F744-990E-78140D7A5AD8}" type="presOf" srcId="{F9AF4E59-4393-8046-99AC-B208A7FFC3BC}" destId="{BF0F8143-A3B9-4C44-BB1F-B6A25B0D9251}" srcOrd="1" destOrd="0" presId="urn:microsoft.com/office/officeart/2005/8/layout/list1"/>
    <dgm:cxn modelId="{06FDD5EC-6BD4-044F-9503-EE1BF15BCB4F}" srcId="{F5615195-64EC-9F43-9B10-43440643CDE1}" destId="{93789A0D-86F1-444F-8CC9-015B9CA81959}" srcOrd="5" destOrd="0" parTransId="{87368B8B-23A2-914E-9CC6-58D3D36CF793}" sibTransId="{05C572F9-28BF-A74B-B89F-4FE8840D8217}"/>
    <dgm:cxn modelId="{CB4762EE-15C4-7249-9067-D72AE6189629}" type="presOf" srcId="{93789A0D-86F1-444F-8CC9-015B9CA81959}" destId="{4B8395B7-C2C6-8544-AB88-953B2C200849}" srcOrd="0" destOrd="0" presId="urn:microsoft.com/office/officeart/2005/8/layout/list1"/>
    <dgm:cxn modelId="{BBC48AF4-EF10-8043-A1FA-DB6F0B76BFBD}" type="presOf" srcId="{BDFB7557-F8EF-5346-9F5F-B9AEE149324C}" destId="{AEF69561-75EC-E84C-A7EC-A54AE9442EC4}" srcOrd="0" destOrd="0" presId="urn:microsoft.com/office/officeart/2005/8/layout/list1"/>
    <dgm:cxn modelId="{B3C5B1E1-CF24-6A4E-BF69-EDA61BDB2BB2}" type="presParOf" srcId="{1AE5F687-6886-C043-B1B2-AC20CD2BD5BE}" destId="{B41461F4-3915-384A-ABB6-8A7B68FE39A0}" srcOrd="0" destOrd="0" presId="urn:microsoft.com/office/officeart/2005/8/layout/list1"/>
    <dgm:cxn modelId="{931CC2A4-64A0-0844-B221-04658D7016D8}" type="presParOf" srcId="{B41461F4-3915-384A-ABB6-8A7B68FE39A0}" destId="{AEF69561-75EC-E84C-A7EC-A54AE9442EC4}" srcOrd="0" destOrd="0" presId="urn:microsoft.com/office/officeart/2005/8/layout/list1"/>
    <dgm:cxn modelId="{AC0F64D1-E250-0D4C-A1CD-1420DCD86119}" type="presParOf" srcId="{B41461F4-3915-384A-ABB6-8A7B68FE39A0}" destId="{EB943107-DD88-C347-8140-630DCB509F97}" srcOrd="1" destOrd="0" presId="urn:microsoft.com/office/officeart/2005/8/layout/list1"/>
    <dgm:cxn modelId="{8EE2AACB-2017-BC48-81A6-93D24E5B10F7}" type="presParOf" srcId="{1AE5F687-6886-C043-B1B2-AC20CD2BD5BE}" destId="{5285C96B-3276-1746-826A-B8288423CEA9}" srcOrd="1" destOrd="0" presId="urn:microsoft.com/office/officeart/2005/8/layout/list1"/>
    <dgm:cxn modelId="{629E550A-3FE4-B148-9139-339D0F212453}" type="presParOf" srcId="{1AE5F687-6886-C043-B1B2-AC20CD2BD5BE}" destId="{EA29AA77-67DE-E44A-8078-87B4414B40CF}" srcOrd="2" destOrd="0" presId="urn:microsoft.com/office/officeart/2005/8/layout/list1"/>
    <dgm:cxn modelId="{EA1093EE-DAF5-694A-AC41-F8AEAD4D0572}" type="presParOf" srcId="{1AE5F687-6886-C043-B1B2-AC20CD2BD5BE}" destId="{A7F3C96A-194F-D640-B58B-30E00D438A90}" srcOrd="3" destOrd="0" presId="urn:microsoft.com/office/officeart/2005/8/layout/list1"/>
    <dgm:cxn modelId="{F66BFE2B-C622-F54B-8167-87F89804F73F}" type="presParOf" srcId="{1AE5F687-6886-C043-B1B2-AC20CD2BD5BE}" destId="{4536A415-AB3A-DE4E-840F-BF8C20E345AF}" srcOrd="4" destOrd="0" presId="urn:microsoft.com/office/officeart/2005/8/layout/list1"/>
    <dgm:cxn modelId="{2C0E5BA6-CA20-9C4B-9839-611167700C69}" type="presParOf" srcId="{4536A415-AB3A-DE4E-840F-BF8C20E345AF}" destId="{BC747432-A56E-D047-8667-24E412B32414}" srcOrd="0" destOrd="0" presId="urn:microsoft.com/office/officeart/2005/8/layout/list1"/>
    <dgm:cxn modelId="{A09393CB-1411-3C40-B915-2145734AF714}" type="presParOf" srcId="{4536A415-AB3A-DE4E-840F-BF8C20E345AF}" destId="{17B55456-C4CE-5743-BED9-F13316FFF5F3}" srcOrd="1" destOrd="0" presId="urn:microsoft.com/office/officeart/2005/8/layout/list1"/>
    <dgm:cxn modelId="{27D7F528-A51D-E044-9206-39B5E85A6D61}" type="presParOf" srcId="{1AE5F687-6886-C043-B1B2-AC20CD2BD5BE}" destId="{DCAF5503-3541-1644-B1AA-C3F74DBC7BCD}" srcOrd="5" destOrd="0" presId="urn:microsoft.com/office/officeart/2005/8/layout/list1"/>
    <dgm:cxn modelId="{4443835B-A553-6246-A280-22A10BFF7F51}" type="presParOf" srcId="{1AE5F687-6886-C043-B1B2-AC20CD2BD5BE}" destId="{1A9CDACE-AF65-3E46-B3C8-CA35BC945C1D}" srcOrd="6" destOrd="0" presId="urn:microsoft.com/office/officeart/2005/8/layout/list1"/>
    <dgm:cxn modelId="{C234D3A1-F1F0-4C47-9B39-485060E59CF6}" type="presParOf" srcId="{1AE5F687-6886-C043-B1B2-AC20CD2BD5BE}" destId="{69158C4E-34FB-9D40-A0B5-772A3EE5EF5D}" srcOrd="7" destOrd="0" presId="urn:microsoft.com/office/officeart/2005/8/layout/list1"/>
    <dgm:cxn modelId="{0484001A-1D69-A240-85A0-82DF26E314A2}" type="presParOf" srcId="{1AE5F687-6886-C043-B1B2-AC20CD2BD5BE}" destId="{7F5A3731-3EB8-5B47-859E-2137400DC47F}" srcOrd="8" destOrd="0" presId="urn:microsoft.com/office/officeart/2005/8/layout/list1"/>
    <dgm:cxn modelId="{1FD9A6B0-0677-8C4D-A40F-2DAF053A4D4B}" type="presParOf" srcId="{7F5A3731-3EB8-5B47-859E-2137400DC47F}" destId="{3C1B67C1-2E0C-1744-BE21-20B3773BD7B1}" srcOrd="0" destOrd="0" presId="urn:microsoft.com/office/officeart/2005/8/layout/list1"/>
    <dgm:cxn modelId="{E76EC24D-3B39-0441-A414-D91DF9D7BDD7}" type="presParOf" srcId="{7F5A3731-3EB8-5B47-859E-2137400DC47F}" destId="{BF0F8143-A3B9-4C44-BB1F-B6A25B0D9251}" srcOrd="1" destOrd="0" presId="urn:microsoft.com/office/officeart/2005/8/layout/list1"/>
    <dgm:cxn modelId="{AD8170AA-0EB5-B247-AE46-D90BCEF7DA6F}" type="presParOf" srcId="{1AE5F687-6886-C043-B1B2-AC20CD2BD5BE}" destId="{6C62FE59-5152-7144-A970-39E5F7E6D29F}" srcOrd="9" destOrd="0" presId="urn:microsoft.com/office/officeart/2005/8/layout/list1"/>
    <dgm:cxn modelId="{164926F0-EB53-1E4E-A9A8-B8BB8859EA3B}" type="presParOf" srcId="{1AE5F687-6886-C043-B1B2-AC20CD2BD5BE}" destId="{F4400182-1324-B546-A64D-D12102289D72}" srcOrd="10" destOrd="0" presId="urn:microsoft.com/office/officeart/2005/8/layout/list1"/>
    <dgm:cxn modelId="{EC09B70A-6801-6D43-A78C-5215F9D18841}" type="presParOf" srcId="{1AE5F687-6886-C043-B1B2-AC20CD2BD5BE}" destId="{6830B368-1581-4D46-9C76-298AD7AB249E}" srcOrd="11" destOrd="0" presId="urn:microsoft.com/office/officeart/2005/8/layout/list1"/>
    <dgm:cxn modelId="{3C325581-A812-FB42-917D-3373B5B62253}" type="presParOf" srcId="{1AE5F687-6886-C043-B1B2-AC20CD2BD5BE}" destId="{614D4820-A6B8-2F45-B705-E750DC4677AE}" srcOrd="12" destOrd="0" presId="urn:microsoft.com/office/officeart/2005/8/layout/list1"/>
    <dgm:cxn modelId="{9E6DE8E0-DDD9-AC4A-8155-36ED72E1D344}" type="presParOf" srcId="{614D4820-A6B8-2F45-B705-E750DC4677AE}" destId="{AEEE6F1B-C451-8C43-8F1C-A7646A771E5D}" srcOrd="0" destOrd="0" presId="urn:microsoft.com/office/officeart/2005/8/layout/list1"/>
    <dgm:cxn modelId="{D0D96900-1C16-BE41-A195-1441D512ABE6}" type="presParOf" srcId="{614D4820-A6B8-2F45-B705-E750DC4677AE}" destId="{06960DB1-689C-B04B-8270-B2EBE8337C79}" srcOrd="1" destOrd="0" presId="urn:microsoft.com/office/officeart/2005/8/layout/list1"/>
    <dgm:cxn modelId="{A6E3A14E-FCBD-7C4E-9910-5DBD763077C3}" type="presParOf" srcId="{1AE5F687-6886-C043-B1B2-AC20CD2BD5BE}" destId="{6686C5D6-E113-7341-A5C2-1676FEFE90FA}" srcOrd="13" destOrd="0" presId="urn:microsoft.com/office/officeart/2005/8/layout/list1"/>
    <dgm:cxn modelId="{B583F33F-0A5F-C740-B2D5-D72294DDC154}" type="presParOf" srcId="{1AE5F687-6886-C043-B1B2-AC20CD2BD5BE}" destId="{F0E5A0AE-F327-AE44-918B-579E3818D106}" srcOrd="14" destOrd="0" presId="urn:microsoft.com/office/officeart/2005/8/layout/list1"/>
    <dgm:cxn modelId="{6599C03D-571F-8B4A-9576-4ED24B0F95D2}" type="presParOf" srcId="{1AE5F687-6886-C043-B1B2-AC20CD2BD5BE}" destId="{FD059D5E-DE33-1649-A850-BFEB2E3E65CC}" srcOrd="15" destOrd="0" presId="urn:microsoft.com/office/officeart/2005/8/layout/list1"/>
    <dgm:cxn modelId="{9635F005-8031-B643-862A-BBA443118017}" type="presParOf" srcId="{1AE5F687-6886-C043-B1B2-AC20CD2BD5BE}" destId="{4910FCC3-B705-2644-8AB9-14D85506F998}" srcOrd="16" destOrd="0" presId="urn:microsoft.com/office/officeart/2005/8/layout/list1"/>
    <dgm:cxn modelId="{90ADF5EA-864D-B64A-9AE5-277D1766876C}" type="presParOf" srcId="{4910FCC3-B705-2644-8AB9-14D85506F998}" destId="{4542EED3-008C-A74C-823D-992F29127B2A}" srcOrd="0" destOrd="0" presId="urn:microsoft.com/office/officeart/2005/8/layout/list1"/>
    <dgm:cxn modelId="{9D58957A-73D1-8843-BD2D-D2A12B24A4D6}" type="presParOf" srcId="{4910FCC3-B705-2644-8AB9-14D85506F998}" destId="{56196D8A-4605-9841-91B7-BFDC7FBE29A4}" srcOrd="1" destOrd="0" presId="urn:microsoft.com/office/officeart/2005/8/layout/list1"/>
    <dgm:cxn modelId="{54191D31-87EC-174A-A706-7A3F9C63446F}" type="presParOf" srcId="{1AE5F687-6886-C043-B1B2-AC20CD2BD5BE}" destId="{D7CC0C9D-EF8A-474E-A555-5EB27DA57774}" srcOrd="17" destOrd="0" presId="urn:microsoft.com/office/officeart/2005/8/layout/list1"/>
    <dgm:cxn modelId="{D8CF4F09-4A71-8649-A13D-2DF3D835A39E}" type="presParOf" srcId="{1AE5F687-6886-C043-B1B2-AC20CD2BD5BE}" destId="{1B572BBA-3AFF-BB4B-ABFA-0145CA40E6F7}" srcOrd="18" destOrd="0" presId="urn:microsoft.com/office/officeart/2005/8/layout/list1"/>
    <dgm:cxn modelId="{D51B82F0-0DB9-C64A-BEA9-1DEE9E964258}" type="presParOf" srcId="{1AE5F687-6886-C043-B1B2-AC20CD2BD5BE}" destId="{36BE2876-7C5B-7242-973D-A507F2CDEE22}" srcOrd="19" destOrd="0" presId="urn:microsoft.com/office/officeart/2005/8/layout/list1"/>
    <dgm:cxn modelId="{0E3D38FE-621B-7B43-B30D-0F72131AA6D8}" type="presParOf" srcId="{1AE5F687-6886-C043-B1B2-AC20CD2BD5BE}" destId="{99DC5E61-1D4D-C540-A3E5-14374DE57F18}" srcOrd="20" destOrd="0" presId="urn:microsoft.com/office/officeart/2005/8/layout/list1"/>
    <dgm:cxn modelId="{737F98DE-88F1-8348-91C6-FB9EF3BB300A}" type="presParOf" srcId="{99DC5E61-1D4D-C540-A3E5-14374DE57F18}" destId="{4B8395B7-C2C6-8544-AB88-953B2C200849}" srcOrd="0" destOrd="0" presId="urn:microsoft.com/office/officeart/2005/8/layout/list1"/>
    <dgm:cxn modelId="{04BDD600-0D97-0F43-8DBB-672E7BD47C30}" type="presParOf" srcId="{99DC5E61-1D4D-C540-A3E5-14374DE57F18}" destId="{CCED8130-2637-AD41-BE55-FB79B3784051}" srcOrd="1" destOrd="0" presId="urn:microsoft.com/office/officeart/2005/8/layout/list1"/>
    <dgm:cxn modelId="{D7775BCC-05E2-2C4D-9B77-E199AC5A57C1}" type="presParOf" srcId="{1AE5F687-6886-C043-B1B2-AC20CD2BD5BE}" destId="{B44AC3F7-EFB5-C04D-9C15-8ECF50A0DD75}" srcOrd="21" destOrd="0" presId="urn:microsoft.com/office/officeart/2005/8/layout/list1"/>
    <dgm:cxn modelId="{91D99C08-6450-0342-B6F9-ABD7A1D4A38A}" type="presParOf" srcId="{1AE5F687-6886-C043-B1B2-AC20CD2BD5BE}" destId="{628419A4-0E60-B746-97F0-76D68381DA1B}" srcOrd="22" destOrd="0" presId="urn:microsoft.com/office/officeart/2005/8/layout/list1"/>
    <dgm:cxn modelId="{021193CD-31A2-464A-8703-F99CC58F5268}" type="presParOf" srcId="{1AE5F687-6886-C043-B1B2-AC20CD2BD5BE}" destId="{A4066C68-80AC-A544-9663-0AD1FEAB324B}" srcOrd="23" destOrd="0" presId="urn:microsoft.com/office/officeart/2005/8/layout/list1"/>
    <dgm:cxn modelId="{728AE985-9F40-5840-8E1D-84DB76679B2D}" type="presParOf" srcId="{1AE5F687-6886-C043-B1B2-AC20CD2BD5BE}" destId="{D73BA516-5BCD-6047-98C8-745F76505CC0}" srcOrd="24" destOrd="0" presId="urn:microsoft.com/office/officeart/2005/8/layout/list1"/>
    <dgm:cxn modelId="{061D5A3F-ABD3-C24B-A66F-0DF2E7A4137D}" type="presParOf" srcId="{D73BA516-5BCD-6047-98C8-745F76505CC0}" destId="{59B31EDA-5DE1-694B-81D8-EB568E9BCA70}" srcOrd="0" destOrd="0" presId="urn:microsoft.com/office/officeart/2005/8/layout/list1"/>
    <dgm:cxn modelId="{48A437E1-D010-074F-BA2F-87B888CAFAD9}" type="presParOf" srcId="{D73BA516-5BCD-6047-98C8-745F76505CC0}" destId="{388B6A04-1307-DA48-98AF-99B76D0AB66B}" srcOrd="1" destOrd="0" presId="urn:microsoft.com/office/officeart/2005/8/layout/list1"/>
    <dgm:cxn modelId="{EAEF685D-246A-854A-A0C5-278EB925A1BA}" type="presParOf" srcId="{1AE5F687-6886-C043-B1B2-AC20CD2BD5BE}" destId="{9FB198C7-E3E1-654D-B55C-4FFBF6C241B2}" srcOrd="25" destOrd="0" presId="urn:microsoft.com/office/officeart/2005/8/layout/list1"/>
    <dgm:cxn modelId="{5BC10064-D210-034D-B0B7-195D48CCB902}" type="presParOf" srcId="{1AE5F687-6886-C043-B1B2-AC20CD2BD5BE}" destId="{7D2488EB-1B4F-7E47-81A6-0FC209A045C2}" srcOrd="26" destOrd="0" presId="urn:microsoft.com/office/officeart/2005/8/layout/list1"/>
    <dgm:cxn modelId="{5F68029D-D3FE-7340-AA4B-3D2B4FEF351D}" type="presParOf" srcId="{1AE5F687-6886-C043-B1B2-AC20CD2BD5BE}" destId="{2F0A18ED-13A2-B44D-8893-E70353065B52}" srcOrd="27" destOrd="0" presId="urn:microsoft.com/office/officeart/2005/8/layout/list1"/>
    <dgm:cxn modelId="{AE1CFDB5-7557-D241-9FD9-C8C78C5FF08D}" type="presParOf" srcId="{1AE5F687-6886-C043-B1B2-AC20CD2BD5BE}" destId="{30710DD1-6143-BF48-8EF3-3C1621F96C47}" srcOrd="28" destOrd="0" presId="urn:microsoft.com/office/officeart/2005/8/layout/list1"/>
    <dgm:cxn modelId="{B90844E0-84B2-4E40-8BF1-28A18E939102}" type="presParOf" srcId="{30710DD1-6143-BF48-8EF3-3C1621F96C47}" destId="{1C44FC2A-793A-884E-BCD8-D3A6CE17F563}" srcOrd="0" destOrd="0" presId="urn:microsoft.com/office/officeart/2005/8/layout/list1"/>
    <dgm:cxn modelId="{C2F853EF-D046-F149-B375-8FCAE2D555C8}" type="presParOf" srcId="{30710DD1-6143-BF48-8EF3-3C1621F96C47}" destId="{19E02734-F12A-8740-A6B0-7E6D14A007F8}" srcOrd="1" destOrd="0" presId="urn:microsoft.com/office/officeart/2005/8/layout/list1"/>
    <dgm:cxn modelId="{B663E851-047F-2E44-A593-19A8F8B652AF}" type="presParOf" srcId="{1AE5F687-6886-C043-B1B2-AC20CD2BD5BE}" destId="{0EDA5824-172D-BD45-9C8E-BF6396F51533}" srcOrd="29" destOrd="0" presId="urn:microsoft.com/office/officeart/2005/8/layout/list1"/>
    <dgm:cxn modelId="{F421C30F-0AEF-C34E-B445-712114A5B0B3}" type="presParOf" srcId="{1AE5F687-6886-C043-B1B2-AC20CD2BD5BE}" destId="{6791341E-4E14-9E4F-B9D4-A10AC5386DCE}" srcOrd="3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DAA34A-00A1-4DF4-A919-2552F6101D73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FE7E9D1E-E1CB-4BEE-8714-A830ED829E3C}">
      <dgm:prSet phldrT="[Metin]" custT="1"/>
      <dgm:spPr/>
      <dgm:t>
        <a:bodyPr/>
        <a:lstStyle/>
        <a:p>
          <a:r>
            <a:rPr lang="tr-T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Yapısal olmayan veri</a:t>
          </a:r>
        </a:p>
      </dgm:t>
    </dgm:pt>
    <dgm:pt modelId="{07E0B273-2201-414A-903F-6A5A037145D6}" type="parTrans" cxnId="{19DBA8A3-F03B-4FD8-B36E-5929201E783F}">
      <dgm:prSet/>
      <dgm:spPr/>
      <dgm:t>
        <a:bodyPr/>
        <a:lstStyle/>
        <a:p>
          <a:endParaRPr lang="tr-TR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2D0BDF-3F17-4746-B1DC-9F53708A7364}" type="sibTrans" cxnId="{19DBA8A3-F03B-4FD8-B36E-5929201E783F}">
      <dgm:prSet/>
      <dgm:spPr/>
      <dgm:t>
        <a:bodyPr/>
        <a:lstStyle/>
        <a:p>
          <a:endParaRPr lang="tr-TR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EFDA29-BB94-460D-A39F-0B1B813CCBDD}">
      <dgm:prSet phldrT="[Metin]" custT="1"/>
      <dgm:spPr/>
      <dgm:t>
        <a:bodyPr/>
        <a:lstStyle/>
        <a:p>
          <a:r>
            <a:rPr lang="tr-TR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Yapısal veri</a:t>
          </a:r>
        </a:p>
      </dgm:t>
    </dgm:pt>
    <dgm:pt modelId="{BB23DE8B-AE2F-43C7-948B-3FFD3EDE8689}" type="parTrans" cxnId="{6379AE40-BED4-4CA1-923E-9FEDCB3483DB}">
      <dgm:prSet/>
      <dgm:spPr/>
      <dgm:t>
        <a:bodyPr/>
        <a:lstStyle/>
        <a:p>
          <a:endParaRPr lang="tr-TR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BCE517-C14F-46E7-B71C-A36B31027146}" type="sibTrans" cxnId="{6379AE40-BED4-4CA1-923E-9FEDCB3483DB}">
      <dgm:prSet/>
      <dgm:spPr/>
      <dgm:t>
        <a:bodyPr/>
        <a:lstStyle/>
        <a:p>
          <a:endParaRPr lang="tr-TR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9A4066-7726-4E76-B207-700A6FCE4E05}" type="pres">
      <dgm:prSet presAssocID="{C5DAA34A-00A1-4DF4-A919-2552F6101D73}" presName="arrowDiagram" presStyleCnt="0">
        <dgm:presLayoutVars>
          <dgm:chMax val="5"/>
          <dgm:dir/>
          <dgm:resizeHandles val="exact"/>
        </dgm:presLayoutVars>
      </dgm:prSet>
      <dgm:spPr/>
    </dgm:pt>
    <dgm:pt modelId="{3C8FA63C-07A0-474E-A313-967B15FFE62F}" type="pres">
      <dgm:prSet presAssocID="{C5DAA34A-00A1-4DF4-A919-2552F6101D73}" presName="arrow" presStyleLbl="bgShp" presStyleIdx="0" presStyleCnt="1"/>
      <dgm:spPr/>
    </dgm:pt>
    <dgm:pt modelId="{A321C85F-9B66-4A6F-A484-9F3447582D7A}" type="pres">
      <dgm:prSet presAssocID="{C5DAA34A-00A1-4DF4-A919-2552F6101D73}" presName="arrowDiagram2" presStyleCnt="0"/>
      <dgm:spPr/>
    </dgm:pt>
    <dgm:pt modelId="{2E26002D-348E-451B-A300-2EC85FEFAB61}" type="pres">
      <dgm:prSet presAssocID="{FE7E9D1E-E1CB-4BEE-8714-A830ED829E3C}" presName="bullet2a" presStyleLbl="node1" presStyleIdx="0" presStyleCnt="2"/>
      <dgm:spPr/>
    </dgm:pt>
    <dgm:pt modelId="{EA4FBADE-4646-4777-9A35-12F2501CC786}" type="pres">
      <dgm:prSet presAssocID="{FE7E9D1E-E1CB-4BEE-8714-A830ED829E3C}" presName="textBox2a" presStyleLbl="revTx" presStyleIdx="0" presStyleCnt="2" custScaleX="153814" custScaleY="48928" custLinFactNeighborX="23483" custLinFactNeighborY="-29657">
        <dgm:presLayoutVars>
          <dgm:bulletEnabled val="1"/>
        </dgm:presLayoutVars>
      </dgm:prSet>
      <dgm:spPr/>
    </dgm:pt>
    <dgm:pt modelId="{EBE8B315-2B82-4B3D-A0D8-7AECC10792BC}" type="pres">
      <dgm:prSet presAssocID="{ACEFDA29-BB94-460D-A39F-0B1B813CCBDD}" presName="bullet2b" presStyleLbl="node1" presStyleIdx="1" presStyleCnt="2"/>
      <dgm:spPr/>
    </dgm:pt>
    <dgm:pt modelId="{01F6931A-59E7-4355-ABF9-76A4854E81EA}" type="pres">
      <dgm:prSet presAssocID="{ACEFDA29-BB94-460D-A39F-0B1B813CCBDD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F04DEC01-D96A-4808-9F43-855D0E7A1D0B}" type="presOf" srcId="{ACEFDA29-BB94-460D-A39F-0B1B813CCBDD}" destId="{01F6931A-59E7-4355-ABF9-76A4854E81EA}" srcOrd="0" destOrd="0" presId="urn:microsoft.com/office/officeart/2005/8/layout/arrow2"/>
    <dgm:cxn modelId="{6379AE40-BED4-4CA1-923E-9FEDCB3483DB}" srcId="{C5DAA34A-00A1-4DF4-A919-2552F6101D73}" destId="{ACEFDA29-BB94-460D-A39F-0B1B813CCBDD}" srcOrd="1" destOrd="0" parTransId="{BB23DE8B-AE2F-43C7-948B-3FFD3EDE8689}" sibTransId="{D2BCE517-C14F-46E7-B71C-A36B31027146}"/>
    <dgm:cxn modelId="{19DBA8A3-F03B-4FD8-B36E-5929201E783F}" srcId="{C5DAA34A-00A1-4DF4-A919-2552F6101D73}" destId="{FE7E9D1E-E1CB-4BEE-8714-A830ED829E3C}" srcOrd="0" destOrd="0" parTransId="{07E0B273-2201-414A-903F-6A5A037145D6}" sibTransId="{AA2D0BDF-3F17-4746-B1DC-9F53708A7364}"/>
    <dgm:cxn modelId="{323E18A8-4E3C-46E3-97A1-2884EA3011D3}" type="presOf" srcId="{FE7E9D1E-E1CB-4BEE-8714-A830ED829E3C}" destId="{EA4FBADE-4646-4777-9A35-12F2501CC786}" srcOrd="0" destOrd="0" presId="urn:microsoft.com/office/officeart/2005/8/layout/arrow2"/>
    <dgm:cxn modelId="{77E5E1D7-4DD0-48C3-9236-15CF08FD6F17}" type="presOf" srcId="{C5DAA34A-00A1-4DF4-A919-2552F6101D73}" destId="{5F9A4066-7726-4E76-B207-700A6FCE4E05}" srcOrd="0" destOrd="0" presId="urn:microsoft.com/office/officeart/2005/8/layout/arrow2"/>
    <dgm:cxn modelId="{5DAA5CEB-D476-4365-A1EA-363C4C5649DB}" type="presParOf" srcId="{5F9A4066-7726-4E76-B207-700A6FCE4E05}" destId="{3C8FA63C-07A0-474E-A313-967B15FFE62F}" srcOrd="0" destOrd="0" presId="urn:microsoft.com/office/officeart/2005/8/layout/arrow2"/>
    <dgm:cxn modelId="{B7B58D09-3D97-4433-9A44-B771CB4963B5}" type="presParOf" srcId="{5F9A4066-7726-4E76-B207-700A6FCE4E05}" destId="{A321C85F-9B66-4A6F-A484-9F3447582D7A}" srcOrd="1" destOrd="0" presId="urn:microsoft.com/office/officeart/2005/8/layout/arrow2"/>
    <dgm:cxn modelId="{ADC0CCE9-770D-4070-B1CA-4BB69D0A1EAA}" type="presParOf" srcId="{A321C85F-9B66-4A6F-A484-9F3447582D7A}" destId="{2E26002D-348E-451B-A300-2EC85FEFAB61}" srcOrd="0" destOrd="0" presId="urn:microsoft.com/office/officeart/2005/8/layout/arrow2"/>
    <dgm:cxn modelId="{CB1575E5-B9E6-4ED0-9AD4-9EBB8E0CF06A}" type="presParOf" srcId="{A321C85F-9B66-4A6F-A484-9F3447582D7A}" destId="{EA4FBADE-4646-4777-9A35-12F2501CC786}" srcOrd="1" destOrd="0" presId="urn:microsoft.com/office/officeart/2005/8/layout/arrow2"/>
    <dgm:cxn modelId="{03A81538-609B-4992-AC31-A8024B135555}" type="presParOf" srcId="{A321C85F-9B66-4A6F-A484-9F3447582D7A}" destId="{EBE8B315-2B82-4B3D-A0D8-7AECC10792BC}" srcOrd="2" destOrd="0" presId="urn:microsoft.com/office/officeart/2005/8/layout/arrow2"/>
    <dgm:cxn modelId="{A1F075D7-5C82-42EA-B61F-BFEAA8EE2D9E}" type="presParOf" srcId="{A321C85F-9B66-4A6F-A484-9F3447582D7A}" destId="{01F6931A-59E7-4355-ABF9-76A4854E81EA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37348D-BA0B-E645-8331-C51018EE4A09}" type="doc">
      <dgm:prSet loTypeId="urn:microsoft.com/office/officeart/2005/8/layout/orgChart1" loCatId="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69B673C8-7927-4641-87B8-D0B93503C034}">
      <dgm:prSet phldrT="[Metin]"/>
      <dgm:spPr/>
      <dgm:t>
        <a:bodyPr/>
        <a:lstStyle/>
        <a:p>
          <a:r>
            <a:rPr lang="tr-TR">
              <a:latin typeface="Times New Roman" panose="02020603050405020304" pitchFamily="18" charset="0"/>
              <a:cs typeface="Times New Roman" panose="02020603050405020304" pitchFamily="18" charset="0"/>
            </a:rPr>
            <a:t>Veri Türleri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9FD2E5-7FA6-F04A-ACB1-011BF32D789B}" type="parTrans" cxnId="{43A33243-FC08-1F4C-9020-427F523C0932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C9DDB0-D12B-C64A-8CEB-96FADA7FFBBD}" type="sibTrans" cxnId="{43A33243-FC08-1F4C-9020-427F523C0932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A59397-E1DE-2448-B72E-64704815A42B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Kategorik</a:t>
          </a:r>
        </a:p>
      </dgm:t>
    </dgm:pt>
    <dgm:pt modelId="{708EA83A-CB8F-6C47-8F82-DCD905DE2011}" type="parTrans" cxnId="{71ED74A6-30E0-874A-9E4C-595BAE4E6033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D7DF7B-3E34-1941-9A96-23968220372E}" type="sibTrans" cxnId="{71ED74A6-30E0-874A-9E4C-595BAE4E6033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544FED-CA16-1943-81F9-E979C91DDCFF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Nümerik</a:t>
          </a:r>
        </a:p>
      </dgm:t>
    </dgm:pt>
    <dgm:pt modelId="{427FD1E7-A58B-D744-AC23-F3339E4838C8}" type="parTrans" cxnId="{25A4EF47-EAA7-6540-9D13-0A0719707FED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406300-1282-FB43-B8BE-A5C82F6D50A0}" type="sibTrans" cxnId="{25A4EF47-EAA7-6540-9D13-0A0719707FED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7CB77A-DD48-444E-AA5B-3112743FA315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Nominal</a:t>
          </a:r>
        </a:p>
      </dgm:t>
    </dgm:pt>
    <dgm:pt modelId="{81867483-991C-5841-B3EF-4F0C50CAFFD9}" type="parTrans" cxnId="{E69B9000-4729-2449-8F98-0C2BB58F567C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5DF572-17ED-C64D-93C5-7144555A4721}" type="sibTrans" cxnId="{E69B9000-4729-2449-8F98-0C2BB58F567C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3E5EB-C15B-BB47-81B3-55D6A70F5A68}">
      <dgm:prSet phldrT="[Metin]"/>
      <dgm:spPr/>
      <dgm:t>
        <a:bodyPr/>
        <a:lstStyle/>
        <a:p>
          <a:r>
            <a:rPr lang="tr-TR" dirty="0" err="1">
              <a:latin typeface="Times New Roman" panose="02020603050405020304" pitchFamily="18" charset="0"/>
              <a:cs typeface="Times New Roman" panose="02020603050405020304" pitchFamily="18" charset="0"/>
            </a:rPr>
            <a:t>Ordinal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F91153-25EB-3D48-9E70-4D928DF84EC4}" type="parTrans" cxnId="{55973EE8-74E7-CC4B-9B24-3078FFB02837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34C020-5E3C-5041-8173-2E4984377F4D}" type="sibTrans" cxnId="{55973EE8-74E7-CC4B-9B24-3078FFB02837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3094FB-AE73-B64E-A80F-80B146DBBF85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Oranlı (</a:t>
          </a:r>
          <a:r>
            <a:rPr lang="tr-TR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Ratio</a:t>
          </a: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86B7F128-B4C8-6940-971F-BE0328BBC923}" type="parTrans" cxnId="{CBB7FE33-04A4-A048-A5CA-B336362614CD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9D28C6-2F9F-1948-8DB3-50096BDBCD45}" type="sibTrans" cxnId="{CBB7FE33-04A4-A048-A5CA-B336362614CD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996B84-820F-4044-90BE-7E57834542EF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Sayısal olarak ifade edilmez nitelik belirtir</a:t>
          </a:r>
          <a:b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Ör: Saç rengi, göz rengi</a:t>
          </a:r>
        </a:p>
      </dgm:t>
    </dgm:pt>
    <dgm:pt modelId="{2901A25D-1E7E-2A4D-A877-7C29BCEDC942}" type="parTrans" cxnId="{E87A50DE-44C1-4940-8EFA-BBEDF3E02F77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51FFC3-282E-1146-A393-B76C2D5B648F}" type="sibTrans" cxnId="{E87A50DE-44C1-4940-8EFA-BBEDF3E02F77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95EAED-C452-4243-8273-1BE39882E990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Sıralama söz konusudur</a:t>
          </a:r>
          <a:b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Ör: Küçük, orta, büyük</a:t>
          </a:r>
        </a:p>
      </dgm:t>
    </dgm:pt>
    <dgm:pt modelId="{5FB90FFE-2910-9547-9F3A-5FB09FBD5479}" type="parTrans" cxnId="{05114E09-2567-9845-A11F-8A61165D4651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76F2FF-59B8-5A4A-9456-247C7D6F6D9B}" type="sibTrans" cxnId="{05114E09-2567-9845-A11F-8A61165D4651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CD50FC-4970-7646-BD80-3B73C9B58FBC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Aralıklı (</a:t>
          </a:r>
          <a:r>
            <a:rPr lang="tr-TR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Interval</a:t>
          </a: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79C4D96B-C024-8949-9C68-EA734CA516D0}" type="parTrans" cxnId="{DBD8E582-C203-A847-8945-FF267E1C361B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F1275D-ADA2-A245-922D-E5D42D935586}" type="sibTrans" cxnId="{DBD8E582-C203-A847-8945-FF267E1C361B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CF6E84-0653-954D-A251-543988193E5E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Toplama, çıkartma gibi işlemler yapılabilir.</a:t>
          </a:r>
          <a:b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ÖR: sıcaklık </a:t>
          </a:r>
          <a:r>
            <a:rPr lang="tr-TR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fahrenhait</a:t>
          </a:r>
          <a:endParaRPr lang="tr-TR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69319-FD91-E040-84D8-862A02E817AB}" type="parTrans" cxnId="{8665D2EA-7E52-4044-8183-D97E54293F32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F3C9B0-7BCC-6F4B-8C71-71FD4ED244E6}" type="sibTrans" cxnId="{8665D2EA-7E52-4044-8183-D97E54293F32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B4AF27-2183-5F46-B893-1CE1EA174F3A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İki değer arasındaki orandır.</a:t>
          </a:r>
          <a:b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Ör; yaş, uzunluk </a:t>
          </a:r>
        </a:p>
      </dgm:t>
    </dgm:pt>
    <dgm:pt modelId="{038AA03C-8D50-2044-B8F5-EA7AA22A56EB}" type="parTrans" cxnId="{2BC90CD1-57A4-8847-8E30-25FDEF0CE55E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AD5706-C30D-5248-BC62-33F2ED9261FE}" type="sibTrans" cxnId="{2BC90CD1-57A4-8847-8E30-25FDEF0CE55E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A73F2A-A767-DA4F-ABDE-C8E1F1C3B9D2}" type="pres">
      <dgm:prSet presAssocID="{5F37348D-BA0B-E645-8331-C51018EE4A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145606-B41C-E34A-B76F-7E698C351127}" type="pres">
      <dgm:prSet presAssocID="{69B673C8-7927-4641-87B8-D0B93503C034}" presName="hierRoot1" presStyleCnt="0">
        <dgm:presLayoutVars>
          <dgm:hierBranch val="init"/>
        </dgm:presLayoutVars>
      </dgm:prSet>
      <dgm:spPr/>
    </dgm:pt>
    <dgm:pt modelId="{CBD03963-7332-7241-83D0-443C60668481}" type="pres">
      <dgm:prSet presAssocID="{69B673C8-7927-4641-87B8-D0B93503C034}" presName="rootComposite1" presStyleCnt="0"/>
      <dgm:spPr/>
    </dgm:pt>
    <dgm:pt modelId="{7A9F5D24-7312-454C-97D6-FB62BB2BE4F2}" type="pres">
      <dgm:prSet presAssocID="{69B673C8-7927-4641-87B8-D0B93503C034}" presName="rootText1" presStyleLbl="node0" presStyleIdx="0" presStyleCnt="1">
        <dgm:presLayoutVars>
          <dgm:chPref val="3"/>
        </dgm:presLayoutVars>
      </dgm:prSet>
      <dgm:spPr/>
    </dgm:pt>
    <dgm:pt modelId="{C0B2AAC0-8A9C-8D41-BC1A-57FEF62BB305}" type="pres">
      <dgm:prSet presAssocID="{69B673C8-7927-4641-87B8-D0B93503C034}" presName="rootConnector1" presStyleLbl="node1" presStyleIdx="0" presStyleCnt="0"/>
      <dgm:spPr/>
    </dgm:pt>
    <dgm:pt modelId="{A017ADE0-D98A-2941-9C1A-AE2DC2D3A271}" type="pres">
      <dgm:prSet presAssocID="{69B673C8-7927-4641-87B8-D0B93503C034}" presName="hierChild2" presStyleCnt="0"/>
      <dgm:spPr/>
    </dgm:pt>
    <dgm:pt modelId="{2DD5E98B-8B79-C646-B794-1BC1C6D0A428}" type="pres">
      <dgm:prSet presAssocID="{708EA83A-CB8F-6C47-8F82-DCD905DE2011}" presName="Name37" presStyleLbl="parChTrans1D2" presStyleIdx="0" presStyleCnt="2"/>
      <dgm:spPr/>
    </dgm:pt>
    <dgm:pt modelId="{682DF5C1-30A0-054C-BF11-CEB414ABA4B1}" type="pres">
      <dgm:prSet presAssocID="{31A59397-E1DE-2448-B72E-64704815A42B}" presName="hierRoot2" presStyleCnt="0">
        <dgm:presLayoutVars>
          <dgm:hierBranch val="init"/>
        </dgm:presLayoutVars>
      </dgm:prSet>
      <dgm:spPr/>
    </dgm:pt>
    <dgm:pt modelId="{F8D9DC09-9338-194C-83D4-203E5E13C498}" type="pres">
      <dgm:prSet presAssocID="{31A59397-E1DE-2448-B72E-64704815A42B}" presName="rootComposite" presStyleCnt="0"/>
      <dgm:spPr/>
    </dgm:pt>
    <dgm:pt modelId="{EAD7AE1C-3288-CC42-89A9-FB25BB59F1F6}" type="pres">
      <dgm:prSet presAssocID="{31A59397-E1DE-2448-B72E-64704815A42B}" presName="rootText" presStyleLbl="node2" presStyleIdx="0" presStyleCnt="2">
        <dgm:presLayoutVars>
          <dgm:chPref val="3"/>
        </dgm:presLayoutVars>
      </dgm:prSet>
      <dgm:spPr/>
    </dgm:pt>
    <dgm:pt modelId="{D53D20BC-E4E7-2242-A909-02C035D732B4}" type="pres">
      <dgm:prSet presAssocID="{31A59397-E1DE-2448-B72E-64704815A42B}" presName="rootConnector" presStyleLbl="node2" presStyleIdx="0" presStyleCnt="2"/>
      <dgm:spPr/>
    </dgm:pt>
    <dgm:pt modelId="{9AB91BCA-567A-B14D-B5D2-0E65C5422EB9}" type="pres">
      <dgm:prSet presAssocID="{31A59397-E1DE-2448-B72E-64704815A42B}" presName="hierChild4" presStyleCnt="0"/>
      <dgm:spPr/>
    </dgm:pt>
    <dgm:pt modelId="{23ABA3AB-E0D7-C642-A3E2-4CA19B49C882}" type="pres">
      <dgm:prSet presAssocID="{81867483-991C-5841-B3EF-4F0C50CAFFD9}" presName="Name37" presStyleLbl="parChTrans1D3" presStyleIdx="0" presStyleCnt="4"/>
      <dgm:spPr/>
    </dgm:pt>
    <dgm:pt modelId="{9F62955F-EED0-1D49-A612-168D22B0F9E8}" type="pres">
      <dgm:prSet presAssocID="{BC7CB77A-DD48-444E-AA5B-3112743FA315}" presName="hierRoot2" presStyleCnt="0">
        <dgm:presLayoutVars>
          <dgm:hierBranch val="init"/>
        </dgm:presLayoutVars>
      </dgm:prSet>
      <dgm:spPr/>
    </dgm:pt>
    <dgm:pt modelId="{CBE45392-D9F3-9042-BCD7-FF70C91ADC74}" type="pres">
      <dgm:prSet presAssocID="{BC7CB77A-DD48-444E-AA5B-3112743FA315}" presName="rootComposite" presStyleCnt="0"/>
      <dgm:spPr/>
    </dgm:pt>
    <dgm:pt modelId="{DD757D4E-29F3-E842-8132-C85C2AC71216}" type="pres">
      <dgm:prSet presAssocID="{BC7CB77A-DD48-444E-AA5B-3112743FA315}" presName="rootText" presStyleLbl="node3" presStyleIdx="0" presStyleCnt="4">
        <dgm:presLayoutVars>
          <dgm:chPref val="3"/>
        </dgm:presLayoutVars>
      </dgm:prSet>
      <dgm:spPr/>
    </dgm:pt>
    <dgm:pt modelId="{41731C48-143A-4743-B9FE-CD1BE2453853}" type="pres">
      <dgm:prSet presAssocID="{BC7CB77A-DD48-444E-AA5B-3112743FA315}" presName="rootConnector" presStyleLbl="node3" presStyleIdx="0" presStyleCnt="4"/>
      <dgm:spPr/>
    </dgm:pt>
    <dgm:pt modelId="{569BA7AF-4559-A640-95B8-F6E49EE87D15}" type="pres">
      <dgm:prSet presAssocID="{BC7CB77A-DD48-444E-AA5B-3112743FA315}" presName="hierChild4" presStyleCnt="0"/>
      <dgm:spPr/>
    </dgm:pt>
    <dgm:pt modelId="{DA9C159D-B26A-DE42-BD72-1141B4C5A94C}" type="pres">
      <dgm:prSet presAssocID="{2901A25D-1E7E-2A4D-A877-7C29BCEDC942}" presName="Name37" presStyleLbl="parChTrans1D4" presStyleIdx="0" presStyleCnt="4"/>
      <dgm:spPr/>
    </dgm:pt>
    <dgm:pt modelId="{ACC8A917-2B92-F64A-92AD-DA718D51CDD9}" type="pres">
      <dgm:prSet presAssocID="{71996B84-820F-4044-90BE-7E57834542EF}" presName="hierRoot2" presStyleCnt="0">
        <dgm:presLayoutVars>
          <dgm:hierBranch val="init"/>
        </dgm:presLayoutVars>
      </dgm:prSet>
      <dgm:spPr/>
    </dgm:pt>
    <dgm:pt modelId="{DE5B5271-110E-C746-8891-9D763E8E9E0E}" type="pres">
      <dgm:prSet presAssocID="{71996B84-820F-4044-90BE-7E57834542EF}" presName="rootComposite" presStyleCnt="0"/>
      <dgm:spPr/>
    </dgm:pt>
    <dgm:pt modelId="{E0DF703B-7A07-1948-8450-A27B02625728}" type="pres">
      <dgm:prSet presAssocID="{71996B84-820F-4044-90BE-7E57834542EF}" presName="rootText" presStyleLbl="node4" presStyleIdx="0" presStyleCnt="4">
        <dgm:presLayoutVars>
          <dgm:chPref val="3"/>
        </dgm:presLayoutVars>
      </dgm:prSet>
      <dgm:spPr/>
    </dgm:pt>
    <dgm:pt modelId="{6BEAC890-E815-A24D-BC20-1E6DC9C9E096}" type="pres">
      <dgm:prSet presAssocID="{71996B84-820F-4044-90BE-7E57834542EF}" presName="rootConnector" presStyleLbl="node4" presStyleIdx="0" presStyleCnt="4"/>
      <dgm:spPr/>
    </dgm:pt>
    <dgm:pt modelId="{CC1C3C69-F5E9-494C-8F03-6E6AF138725D}" type="pres">
      <dgm:prSet presAssocID="{71996B84-820F-4044-90BE-7E57834542EF}" presName="hierChild4" presStyleCnt="0"/>
      <dgm:spPr/>
    </dgm:pt>
    <dgm:pt modelId="{FE9C5271-1B9E-974E-B4D6-6C52A38C15BC}" type="pres">
      <dgm:prSet presAssocID="{71996B84-820F-4044-90BE-7E57834542EF}" presName="hierChild5" presStyleCnt="0"/>
      <dgm:spPr/>
    </dgm:pt>
    <dgm:pt modelId="{74360700-4EF2-9143-AAB7-D20EE64B9158}" type="pres">
      <dgm:prSet presAssocID="{BC7CB77A-DD48-444E-AA5B-3112743FA315}" presName="hierChild5" presStyleCnt="0"/>
      <dgm:spPr/>
    </dgm:pt>
    <dgm:pt modelId="{C6B3DB0D-61BE-FA4A-A9E5-3474CD6DD283}" type="pres">
      <dgm:prSet presAssocID="{55F91153-25EB-3D48-9E70-4D928DF84EC4}" presName="Name37" presStyleLbl="parChTrans1D3" presStyleIdx="1" presStyleCnt="4"/>
      <dgm:spPr/>
    </dgm:pt>
    <dgm:pt modelId="{521ABF47-4570-434B-A09E-972FCF30CAD7}" type="pres">
      <dgm:prSet presAssocID="{DE73E5EB-C15B-BB47-81B3-55D6A70F5A68}" presName="hierRoot2" presStyleCnt="0">
        <dgm:presLayoutVars>
          <dgm:hierBranch val="init"/>
        </dgm:presLayoutVars>
      </dgm:prSet>
      <dgm:spPr/>
    </dgm:pt>
    <dgm:pt modelId="{26AD7D6F-5A6E-574A-AD55-91CA6815247E}" type="pres">
      <dgm:prSet presAssocID="{DE73E5EB-C15B-BB47-81B3-55D6A70F5A68}" presName="rootComposite" presStyleCnt="0"/>
      <dgm:spPr/>
    </dgm:pt>
    <dgm:pt modelId="{7D89E72D-1A19-DA46-B199-54E3FF817A9D}" type="pres">
      <dgm:prSet presAssocID="{DE73E5EB-C15B-BB47-81B3-55D6A70F5A68}" presName="rootText" presStyleLbl="node3" presStyleIdx="1" presStyleCnt="4">
        <dgm:presLayoutVars>
          <dgm:chPref val="3"/>
        </dgm:presLayoutVars>
      </dgm:prSet>
      <dgm:spPr/>
    </dgm:pt>
    <dgm:pt modelId="{77D6A4F8-7DD7-E447-BE38-DEB151A1CD12}" type="pres">
      <dgm:prSet presAssocID="{DE73E5EB-C15B-BB47-81B3-55D6A70F5A68}" presName="rootConnector" presStyleLbl="node3" presStyleIdx="1" presStyleCnt="4"/>
      <dgm:spPr/>
    </dgm:pt>
    <dgm:pt modelId="{CAE36D2E-A364-F24C-9F3B-D5CAC9C16C5B}" type="pres">
      <dgm:prSet presAssocID="{DE73E5EB-C15B-BB47-81B3-55D6A70F5A68}" presName="hierChild4" presStyleCnt="0"/>
      <dgm:spPr/>
    </dgm:pt>
    <dgm:pt modelId="{26248F2A-BE49-4048-B2A7-E24B70EFBC34}" type="pres">
      <dgm:prSet presAssocID="{5FB90FFE-2910-9547-9F3A-5FB09FBD5479}" presName="Name37" presStyleLbl="parChTrans1D4" presStyleIdx="1" presStyleCnt="4"/>
      <dgm:spPr/>
    </dgm:pt>
    <dgm:pt modelId="{B7DDB88D-9353-F443-A0A5-43E57078D664}" type="pres">
      <dgm:prSet presAssocID="{8395EAED-C452-4243-8273-1BE39882E990}" presName="hierRoot2" presStyleCnt="0">
        <dgm:presLayoutVars>
          <dgm:hierBranch val="init"/>
        </dgm:presLayoutVars>
      </dgm:prSet>
      <dgm:spPr/>
    </dgm:pt>
    <dgm:pt modelId="{97AA46A6-2A38-0F44-939E-B8E62BBEF368}" type="pres">
      <dgm:prSet presAssocID="{8395EAED-C452-4243-8273-1BE39882E990}" presName="rootComposite" presStyleCnt="0"/>
      <dgm:spPr/>
    </dgm:pt>
    <dgm:pt modelId="{E059B08E-3F70-6E4A-8D80-1FB3348488FE}" type="pres">
      <dgm:prSet presAssocID="{8395EAED-C452-4243-8273-1BE39882E990}" presName="rootText" presStyleLbl="node4" presStyleIdx="1" presStyleCnt="4">
        <dgm:presLayoutVars>
          <dgm:chPref val="3"/>
        </dgm:presLayoutVars>
      </dgm:prSet>
      <dgm:spPr/>
    </dgm:pt>
    <dgm:pt modelId="{CC41284D-B695-4E4B-9218-7603D783E2D2}" type="pres">
      <dgm:prSet presAssocID="{8395EAED-C452-4243-8273-1BE39882E990}" presName="rootConnector" presStyleLbl="node4" presStyleIdx="1" presStyleCnt="4"/>
      <dgm:spPr/>
    </dgm:pt>
    <dgm:pt modelId="{AA630832-E487-BE4F-83A0-862345374511}" type="pres">
      <dgm:prSet presAssocID="{8395EAED-C452-4243-8273-1BE39882E990}" presName="hierChild4" presStyleCnt="0"/>
      <dgm:spPr/>
    </dgm:pt>
    <dgm:pt modelId="{3EC2FE29-0371-BC44-BA74-7DFEAF23AA02}" type="pres">
      <dgm:prSet presAssocID="{8395EAED-C452-4243-8273-1BE39882E990}" presName="hierChild5" presStyleCnt="0"/>
      <dgm:spPr/>
    </dgm:pt>
    <dgm:pt modelId="{1C9A0E51-01E4-DD4D-8A37-960F75A4AB78}" type="pres">
      <dgm:prSet presAssocID="{DE73E5EB-C15B-BB47-81B3-55D6A70F5A68}" presName="hierChild5" presStyleCnt="0"/>
      <dgm:spPr/>
    </dgm:pt>
    <dgm:pt modelId="{83FD417B-519C-EF40-A374-1C1D613BE2C2}" type="pres">
      <dgm:prSet presAssocID="{31A59397-E1DE-2448-B72E-64704815A42B}" presName="hierChild5" presStyleCnt="0"/>
      <dgm:spPr/>
    </dgm:pt>
    <dgm:pt modelId="{93C8F443-E1DA-E44A-A799-A6E5ABD52EAF}" type="pres">
      <dgm:prSet presAssocID="{427FD1E7-A58B-D744-AC23-F3339E4838C8}" presName="Name37" presStyleLbl="parChTrans1D2" presStyleIdx="1" presStyleCnt="2"/>
      <dgm:spPr/>
    </dgm:pt>
    <dgm:pt modelId="{FBF746B3-9A70-724D-A68F-C8AEE5C61A84}" type="pres">
      <dgm:prSet presAssocID="{4A544FED-CA16-1943-81F9-E979C91DDCFF}" presName="hierRoot2" presStyleCnt="0">
        <dgm:presLayoutVars>
          <dgm:hierBranch val="init"/>
        </dgm:presLayoutVars>
      </dgm:prSet>
      <dgm:spPr/>
    </dgm:pt>
    <dgm:pt modelId="{AADA743F-5851-6242-8FA5-F780B2AAA8AC}" type="pres">
      <dgm:prSet presAssocID="{4A544FED-CA16-1943-81F9-E979C91DDCFF}" presName="rootComposite" presStyleCnt="0"/>
      <dgm:spPr/>
    </dgm:pt>
    <dgm:pt modelId="{B5C5F035-1A82-FD48-BF4A-93A8EE75E41A}" type="pres">
      <dgm:prSet presAssocID="{4A544FED-CA16-1943-81F9-E979C91DDCFF}" presName="rootText" presStyleLbl="node2" presStyleIdx="1" presStyleCnt="2">
        <dgm:presLayoutVars>
          <dgm:chPref val="3"/>
        </dgm:presLayoutVars>
      </dgm:prSet>
      <dgm:spPr/>
    </dgm:pt>
    <dgm:pt modelId="{20385D80-FE2F-914E-A7DC-8EAC502758D4}" type="pres">
      <dgm:prSet presAssocID="{4A544FED-CA16-1943-81F9-E979C91DDCFF}" presName="rootConnector" presStyleLbl="node2" presStyleIdx="1" presStyleCnt="2"/>
      <dgm:spPr/>
    </dgm:pt>
    <dgm:pt modelId="{5316A482-7A1F-AD42-8130-E3916DA31882}" type="pres">
      <dgm:prSet presAssocID="{4A544FED-CA16-1943-81F9-E979C91DDCFF}" presName="hierChild4" presStyleCnt="0"/>
      <dgm:spPr/>
    </dgm:pt>
    <dgm:pt modelId="{5047E9AE-2CB9-934D-8D59-E57BCE824085}" type="pres">
      <dgm:prSet presAssocID="{79C4D96B-C024-8949-9C68-EA734CA516D0}" presName="Name37" presStyleLbl="parChTrans1D3" presStyleIdx="2" presStyleCnt="4"/>
      <dgm:spPr/>
    </dgm:pt>
    <dgm:pt modelId="{F3B0703E-77C7-4A49-B29D-FB13EB275C74}" type="pres">
      <dgm:prSet presAssocID="{61CD50FC-4970-7646-BD80-3B73C9B58FBC}" presName="hierRoot2" presStyleCnt="0">
        <dgm:presLayoutVars>
          <dgm:hierBranch val="init"/>
        </dgm:presLayoutVars>
      </dgm:prSet>
      <dgm:spPr/>
    </dgm:pt>
    <dgm:pt modelId="{75883808-C03D-8C4D-BEED-2D70E73AC9F6}" type="pres">
      <dgm:prSet presAssocID="{61CD50FC-4970-7646-BD80-3B73C9B58FBC}" presName="rootComposite" presStyleCnt="0"/>
      <dgm:spPr/>
    </dgm:pt>
    <dgm:pt modelId="{2237CAA0-FB98-1D40-8996-C1EA1C08516D}" type="pres">
      <dgm:prSet presAssocID="{61CD50FC-4970-7646-BD80-3B73C9B58FBC}" presName="rootText" presStyleLbl="node3" presStyleIdx="2" presStyleCnt="4">
        <dgm:presLayoutVars>
          <dgm:chPref val="3"/>
        </dgm:presLayoutVars>
      </dgm:prSet>
      <dgm:spPr/>
    </dgm:pt>
    <dgm:pt modelId="{BCCDE35D-D6EF-A943-B42F-7F1F7091257F}" type="pres">
      <dgm:prSet presAssocID="{61CD50FC-4970-7646-BD80-3B73C9B58FBC}" presName="rootConnector" presStyleLbl="node3" presStyleIdx="2" presStyleCnt="4"/>
      <dgm:spPr/>
    </dgm:pt>
    <dgm:pt modelId="{E8C34490-A825-0049-9376-0FC98AD8262E}" type="pres">
      <dgm:prSet presAssocID="{61CD50FC-4970-7646-BD80-3B73C9B58FBC}" presName="hierChild4" presStyleCnt="0"/>
      <dgm:spPr/>
    </dgm:pt>
    <dgm:pt modelId="{9A45509C-F3E3-CA41-BE85-5D6EC3F65D4E}" type="pres">
      <dgm:prSet presAssocID="{00969319-FD91-E040-84D8-862A02E817AB}" presName="Name37" presStyleLbl="parChTrans1D4" presStyleIdx="2" presStyleCnt="4"/>
      <dgm:spPr/>
    </dgm:pt>
    <dgm:pt modelId="{9584ED3D-26C8-144A-A0C3-1DE8B5E6AAD0}" type="pres">
      <dgm:prSet presAssocID="{83CF6E84-0653-954D-A251-543988193E5E}" presName="hierRoot2" presStyleCnt="0">
        <dgm:presLayoutVars>
          <dgm:hierBranch val="init"/>
        </dgm:presLayoutVars>
      </dgm:prSet>
      <dgm:spPr/>
    </dgm:pt>
    <dgm:pt modelId="{7D020D81-03E4-BD42-A579-CE9AA11CDEF3}" type="pres">
      <dgm:prSet presAssocID="{83CF6E84-0653-954D-A251-543988193E5E}" presName="rootComposite" presStyleCnt="0"/>
      <dgm:spPr/>
    </dgm:pt>
    <dgm:pt modelId="{285E53F1-D6C8-804E-B8E2-0AA166F0BE06}" type="pres">
      <dgm:prSet presAssocID="{83CF6E84-0653-954D-A251-543988193E5E}" presName="rootText" presStyleLbl="node4" presStyleIdx="2" presStyleCnt="4">
        <dgm:presLayoutVars>
          <dgm:chPref val="3"/>
        </dgm:presLayoutVars>
      </dgm:prSet>
      <dgm:spPr/>
    </dgm:pt>
    <dgm:pt modelId="{60717F9D-DB5B-0046-A5F6-414051035BB5}" type="pres">
      <dgm:prSet presAssocID="{83CF6E84-0653-954D-A251-543988193E5E}" presName="rootConnector" presStyleLbl="node4" presStyleIdx="2" presStyleCnt="4"/>
      <dgm:spPr/>
    </dgm:pt>
    <dgm:pt modelId="{6A79D642-2F2F-5C48-BC64-ED91A421022A}" type="pres">
      <dgm:prSet presAssocID="{83CF6E84-0653-954D-A251-543988193E5E}" presName="hierChild4" presStyleCnt="0"/>
      <dgm:spPr/>
    </dgm:pt>
    <dgm:pt modelId="{A85A625E-5A04-2246-BE2A-8E1022C6CCDD}" type="pres">
      <dgm:prSet presAssocID="{83CF6E84-0653-954D-A251-543988193E5E}" presName="hierChild5" presStyleCnt="0"/>
      <dgm:spPr/>
    </dgm:pt>
    <dgm:pt modelId="{D39D3A02-9F45-AE43-B4BD-A70B046659A5}" type="pres">
      <dgm:prSet presAssocID="{61CD50FC-4970-7646-BD80-3B73C9B58FBC}" presName="hierChild5" presStyleCnt="0"/>
      <dgm:spPr/>
    </dgm:pt>
    <dgm:pt modelId="{40082975-4EB1-4445-8A67-3E17F0588C7D}" type="pres">
      <dgm:prSet presAssocID="{86B7F128-B4C8-6940-971F-BE0328BBC923}" presName="Name37" presStyleLbl="parChTrans1D3" presStyleIdx="3" presStyleCnt="4"/>
      <dgm:spPr/>
    </dgm:pt>
    <dgm:pt modelId="{26195616-AE64-F648-91EC-091ABEAE8ED8}" type="pres">
      <dgm:prSet presAssocID="{2A3094FB-AE73-B64E-A80F-80B146DBBF85}" presName="hierRoot2" presStyleCnt="0">
        <dgm:presLayoutVars>
          <dgm:hierBranch val="init"/>
        </dgm:presLayoutVars>
      </dgm:prSet>
      <dgm:spPr/>
    </dgm:pt>
    <dgm:pt modelId="{63F43F6B-35DD-8849-8E04-2B03FE26B7EC}" type="pres">
      <dgm:prSet presAssocID="{2A3094FB-AE73-B64E-A80F-80B146DBBF85}" presName="rootComposite" presStyleCnt="0"/>
      <dgm:spPr/>
    </dgm:pt>
    <dgm:pt modelId="{C4E61275-29A1-804C-943C-0F65BDA04AB0}" type="pres">
      <dgm:prSet presAssocID="{2A3094FB-AE73-B64E-A80F-80B146DBBF85}" presName="rootText" presStyleLbl="node3" presStyleIdx="3" presStyleCnt="4">
        <dgm:presLayoutVars>
          <dgm:chPref val="3"/>
        </dgm:presLayoutVars>
      </dgm:prSet>
      <dgm:spPr/>
    </dgm:pt>
    <dgm:pt modelId="{6AD5A4C8-CDFE-BF41-B05B-4C2C5FF38B4C}" type="pres">
      <dgm:prSet presAssocID="{2A3094FB-AE73-B64E-A80F-80B146DBBF85}" presName="rootConnector" presStyleLbl="node3" presStyleIdx="3" presStyleCnt="4"/>
      <dgm:spPr/>
    </dgm:pt>
    <dgm:pt modelId="{39925670-B354-D444-BF11-28C8B77BB609}" type="pres">
      <dgm:prSet presAssocID="{2A3094FB-AE73-B64E-A80F-80B146DBBF85}" presName="hierChild4" presStyleCnt="0"/>
      <dgm:spPr/>
    </dgm:pt>
    <dgm:pt modelId="{2DFF5661-03F8-E546-B713-173E2AC27FA6}" type="pres">
      <dgm:prSet presAssocID="{038AA03C-8D50-2044-B8F5-EA7AA22A56EB}" presName="Name37" presStyleLbl="parChTrans1D4" presStyleIdx="3" presStyleCnt="4"/>
      <dgm:spPr/>
    </dgm:pt>
    <dgm:pt modelId="{13C2EA2D-1B77-BF4C-A30B-77DDBCDC44D4}" type="pres">
      <dgm:prSet presAssocID="{EDB4AF27-2183-5F46-B893-1CE1EA174F3A}" presName="hierRoot2" presStyleCnt="0">
        <dgm:presLayoutVars>
          <dgm:hierBranch val="init"/>
        </dgm:presLayoutVars>
      </dgm:prSet>
      <dgm:spPr/>
    </dgm:pt>
    <dgm:pt modelId="{C0EFBC79-0B6E-A64A-B1CA-8852AAE4014C}" type="pres">
      <dgm:prSet presAssocID="{EDB4AF27-2183-5F46-B893-1CE1EA174F3A}" presName="rootComposite" presStyleCnt="0"/>
      <dgm:spPr/>
    </dgm:pt>
    <dgm:pt modelId="{5089CE39-35B3-3547-BAC3-CF0A84D5300E}" type="pres">
      <dgm:prSet presAssocID="{EDB4AF27-2183-5F46-B893-1CE1EA174F3A}" presName="rootText" presStyleLbl="node4" presStyleIdx="3" presStyleCnt="4">
        <dgm:presLayoutVars>
          <dgm:chPref val="3"/>
        </dgm:presLayoutVars>
      </dgm:prSet>
      <dgm:spPr/>
    </dgm:pt>
    <dgm:pt modelId="{565AB1EC-2A9F-C94A-98C5-E00F82F3B62C}" type="pres">
      <dgm:prSet presAssocID="{EDB4AF27-2183-5F46-B893-1CE1EA174F3A}" presName="rootConnector" presStyleLbl="node4" presStyleIdx="3" presStyleCnt="4"/>
      <dgm:spPr/>
    </dgm:pt>
    <dgm:pt modelId="{D57EFFC4-5F77-2E48-9CDE-2F8A1BB83249}" type="pres">
      <dgm:prSet presAssocID="{EDB4AF27-2183-5F46-B893-1CE1EA174F3A}" presName="hierChild4" presStyleCnt="0"/>
      <dgm:spPr/>
    </dgm:pt>
    <dgm:pt modelId="{E14B77B9-C3E9-AE4D-BCE3-14F6DA395C79}" type="pres">
      <dgm:prSet presAssocID="{EDB4AF27-2183-5F46-B893-1CE1EA174F3A}" presName="hierChild5" presStyleCnt="0"/>
      <dgm:spPr/>
    </dgm:pt>
    <dgm:pt modelId="{2FA79B92-72F0-5046-B371-0ADEC7BE902A}" type="pres">
      <dgm:prSet presAssocID="{2A3094FB-AE73-B64E-A80F-80B146DBBF85}" presName="hierChild5" presStyleCnt="0"/>
      <dgm:spPr/>
    </dgm:pt>
    <dgm:pt modelId="{747749A4-3811-7F4A-B218-3DD8643B687E}" type="pres">
      <dgm:prSet presAssocID="{4A544FED-CA16-1943-81F9-E979C91DDCFF}" presName="hierChild5" presStyleCnt="0"/>
      <dgm:spPr/>
    </dgm:pt>
    <dgm:pt modelId="{C57E702C-8550-2F41-8403-8981C39804F3}" type="pres">
      <dgm:prSet presAssocID="{69B673C8-7927-4641-87B8-D0B93503C034}" presName="hierChild3" presStyleCnt="0"/>
      <dgm:spPr/>
    </dgm:pt>
  </dgm:ptLst>
  <dgm:cxnLst>
    <dgm:cxn modelId="{E69B9000-4729-2449-8F98-0C2BB58F567C}" srcId="{31A59397-E1DE-2448-B72E-64704815A42B}" destId="{BC7CB77A-DD48-444E-AA5B-3112743FA315}" srcOrd="0" destOrd="0" parTransId="{81867483-991C-5841-B3EF-4F0C50CAFFD9}" sibTransId="{235DF572-17ED-C64D-93C5-7144555A4721}"/>
    <dgm:cxn modelId="{E5BA1201-6BE5-E144-BA4A-E44233EF7310}" type="presOf" srcId="{79C4D96B-C024-8949-9C68-EA734CA516D0}" destId="{5047E9AE-2CB9-934D-8D59-E57BCE824085}" srcOrd="0" destOrd="0" presId="urn:microsoft.com/office/officeart/2005/8/layout/orgChart1"/>
    <dgm:cxn modelId="{6DDC6003-A0F8-B84F-880A-6FB0D39AAA0A}" type="presOf" srcId="{2901A25D-1E7E-2A4D-A877-7C29BCEDC942}" destId="{DA9C159D-B26A-DE42-BD72-1141B4C5A94C}" srcOrd="0" destOrd="0" presId="urn:microsoft.com/office/officeart/2005/8/layout/orgChart1"/>
    <dgm:cxn modelId="{05114E09-2567-9845-A11F-8A61165D4651}" srcId="{DE73E5EB-C15B-BB47-81B3-55D6A70F5A68}" destId="{8395EAED-C452-4243-8273-1BE39882E990}" srcOrd="0" destOrd="0" parTransId="{5FB90FFE-2910-9547-9F3A-5FB09FBD5479}" sibTransId="{7A76F2FF-59B8-5A4A-9456-247C7D6F6D9B}"/>
    <dgm:cxn modelId="{9A2F0A12-9313-4244-9B1D-C2A09B8395E1}" type="presOf" srcId="{55F91153-25EB-3D48-9E70-4D928DF84EC4}" destId="{C6B3DB0D-61BE-FA4A-A9E5-3474CD6DD283}" srcOrd="0" destOrd="0" presId="urn:microsoft.com/office/officeart/2005/8/layout/orgChart1"/>
    <dgm:cxn modelId="{A024BF25-7A33-6640-AB27-7A9C70C6E54A}" type="presOf" srcId="{8395EAED-C452-4243-8273-1BE39882E990}" destId="{CC41284D-B695-4E4B-9218-7603D783E2D2}" srcOrd="1" destOrd="0" presId="urn:microsoft.com/office/officeart/2005/8/layout/orgChart1"/>
    <dgm:cxn modelId="{00930730-99B4-DF42-8EA2-D52EC43A49FC}" type="presOf" srcId="{86B7F128-B4C8-6940-971F-BE0328BBC923}" destId="{40082975-4EB1-4445-8A67-3E17F0588C7D}" srcOrd="0" destOrd="0" presId="urn:microsoft.com/office/officeart/2005/8/layout/orgChart1"/>
    <dgm:cxn modelId="{94E26031-60AB-3049-B71E-EF4F96AD913A}" type="presOf" srcId="{61CD50FC-4970-7646-BD80-3B73C9B58FBC}" destId="{BCCDE35D-D6EF-A943-B42F-7F1F7091257F}" srcOrd="1" destOrd="0" presId="urn:microsoft.com/office/officeart/2005/8/layout/orgChart1"/>
    <dgm:cxn modelId="{25854333-C7AB-1644-89AA-46EAE7628744}" type="presOf" srcId="{00969319-FD91-E040-84D8-862A02E817AB}" destId="{9A45509C-F3E3-CA41-BE85-5D6EC3F65D4E}" srcOrd="0" destOrd="0" presId="urn:microsoft.com/office/officeart/2005/8/layout/orgChart1"/>
    <dgm:cxn modelId="{CBB7FE33-04A4-A048-A5CA-B336362614CD}" srcId="{4A544FED-CA16-1943-81F9-E979C91DDCFF}" destId="{2A3094FB-AE73-B64E-A80F-80B146DBBF85}" srcOrd="1" destOrd="0" parTransId="{86B7F128-B4C8-6940-971F-BE0328BBC923}" sibTransId="{969D28C6-2F9F-1948-8DB3-50096BDBCD45}"/>
    <dgm:cxn modelId="{07BC7235-58C8-E045-9583-CCFF1083D762}" type="presOf" srcId="{83CF6E84-0653-954D-A251-543988193E5E}" destId="{285E53F1-D6C8-804E-B8E2-0AA166F0BE06}" srcOrd="0" destOrd="0" presId="urn:microsoft.com/office/officeart/2005/8/layout/orgChart1"/>
    <dgm:cxn modelId="{0DC85D3C-A232-EE4B-8835-7BE45C9081B9}" type="presOf" srcId="{71996B84-820F-4044-90BE-7E57834542EF}" destId="{E0DF703B-7A07-1948-8450-A27B02625728}" srcOrd="0" destOrd="0" presId="urn:microsoft.com/office/officeart/2005/8/layout/orgChart1"/>
    <dgm:cxn modelId="{43A33243-FC08-1F4C-9020-427F523C0932}" srcId="{5F37348D-BA0B-E645-8331-C51018EE4A09}" destId="{69B673C8-7927-4641-87B8-D0B93503C034}" srcOrd="0" destOrd="0" parTransId="{A09FD2E5-7FA6-F04A-ACB1-011BF32D789B}" sibTransId="{84C9DDB0-D12B-C64A-8CEB-96FADA7FFBBD}"/>
    <dgm:cxn modelId="{25A4EF47-EAA7-6540-9D13-0A0719707FED}" srcId="{69B673C8-7927-4641-87B8-D0B93503C034}" destId="{4A544FED-CA16-1943-81F9-E979C91DDCFF}" srcOrd="1" destOrd="0" parTransId="{427FD1E7-A58B-D744-AC23-F3339E4838C8}" sibTransId="{5A406300-1282-FB43-B8BE-A5C82F6D50A0}"/>
    <dgm:cxn modelId="{3AE8BB5E-CFFE-834B-A445-1A316F57739C}" type="presOf" srcId="{BC7CB77A-DD48-444E-AA5B-3112743FA315}" destId="{41731C48-143A-4743-B9FE-CD1BE2453853}" srcOrd="1" destOrd="0" presId="urn:microsoft.com/office/officeart/2005/8/layout/orgChart1"/>
    <dgm:cxn modelId="{D39B0F66-97A5-5349-AAD9-36CC27839A85}" type="presOf" srcId="{427FD1E7-A58B-D744-AC23-F3339E4838C8}" destId="{93C8F443-E1DA-E44A-A799-A6E5ABD52EAF}" srcOrd="0" destOrd="0" presId="urn:microsoft.com/office/officeart/2005/8/layout/orgChart1"/>
    <dgm:cxn modelId="{2B752E71-2DD0-794E-94C7-F8FCFE70FBA9}" type="presOf" srcId="{4A544FED-CA16-1943-81F9-E979C91DDCFF}" destId="{20385D80-FE2F-914E-A7DC-8EAC502758D4}" srcOrd="1" destOrd="0" presId="urn:microsoft.com/office/officeart/2005/8/layout/orgChart1"/>
    <dgm:cxn modelId="{F2ED2878-970F-3548-A1A3-095EA6AEF474}" type="presOf" srcId="{2A3094FB-AE73-B64E-A80F-80B146DBBF85}" destId="{C4E61275-29A1-804C-943C-0F65BDA04AB0}" srcOrd="0" destOrd="0" presId="urn:microsoft.com/office/officeart/2005/8/layout/orgChart1"/>
    <dgm:cxn modelId="{DBD8E582-C203-A847-8945-FF267E1C361B}" srcId="{4A544FED-CA16-1943-81F9-E979C91DDCFF}" destId="{61CD50FC-4970-7646-BD80-3B73C9B58FBC}" srcOrd="0" destOrd="0" parTransId="{79C4D96B-C024-8949-9C68-EA734CA516D0}" sibTransId="{AFF1275D-ADA2-A245-922D-E5D42D935586}"/>
    <dgm:cxn modelId="{6D684587-3044-7343-ABCB-320BB6E3A56A}" type="presOf" srcId="{EDB4AF27-2183-5F46-B893-1CE1EA174F3A}" destId="{5089CE39-35B3-3547-BAC3-CF0A84D5300E}" srcOrd="0" destOrd="0" presId="urn:microsoft.com/office/officeart/2005/8/layout/orgChart1"/>
    <dgm:cxn modelId="{C0946B93-6A67-5344-9393-86AAC5B87A86}" type="presOf" srcId="{81867483-991C-5841-B3EF-4F0C50CAFFD9}" destId="{23ABA3AB-E0D7-C642-A3E2-4CA19B49C882}" srcOrd="0" destOrd="0" presId="urn:microsoft.com/office/officeart/2005/8/layout/orgChart1"/>
    <dgm:cxn modelId="{8667639B-ABFC-644D-87A3-2C12C47B2991}" type="presOf" srcId="{31A59397-E1DE-2448-B72E-64704815A42B}" destId="{D53D20BC-E4E7-2242-A909-02C035D732B4}" srcOrd="1" destOrd="0" presId="urn:microsoft.com/office/officeart/2005/8/layout/orgChart1"/>
    <dgm:cxn modelId="{9B058AA0-F976-8643-919D-22D487A7E4FE}" type="presOf" srcId="{5FB90FFE-2910-9547-9F3A-5FB09FBD5479}" destId="{26248F2A-BE49-4048-B2A7-E24B70EFBC34}" srcOrd="0" destOrd="0" presId="urn:microsoft.com/office/officeart/2005/8/layout/orgChart1"/>
    <dgm:cxn modelId="{4EDB3EA5-9374-A94E-A7A8-BCEA5BF637DF}" type="presOf" srcId="{69B673C8-7927-4641-87B8-D0B93503C034}" destId="{C0B2AAC0-8A9C-8D41-BC1A-57FEF62BB305}" srcOrd="1" destOrd="0" presId="urn:microsoft.com/office/officeart/2005/8/layout/orgChart1"/>
    <dgm:cxn modelId="{71ED74A6-30E0-874A-9E4C-595BAE4E6033}" srcId="{69B673C8-7927-4641-87B8-D0B93503C034}" destId="{31A59397-E1DE-2448-B72E-64704815A42B}" srcOrd="0" destOrd="0" parTransId="{708EA83A-CB8F-6C47-8F82-DCD905DE2011}" sibTransId="{0FD7DF7B-3E34-1941-9A96-23968220372E}"/>
    <dgm:cxn modelId="{A24238AC-DCB4-6F45-9117-60BF3413CD8D}" type="presOf" srcId="{8395EAED-C452-4243-8273-1BE39882E990}" destId="{E059B08E-3F70-6E4A-8D80-1FB3348488FE}" srcOrd="0" destOrd="0" presId="urn:microsoft.com/office/officeart/2005/8/layout/orgChart1"/>
    <dgm:cxn modelId="{3EEFB3B8-5234-994C-9381-D537AAA94480}" type="presOf" srcId="{BC7CB77A-DD48-444E-AA5B-3112743FA315}" destId="{DD757D4E-29F3-E842-8132-C85C2AC71216}" srcOrd="0" destOrd="0" presId="urn:microsoft.com/office/officeart/2005/8/layout/orgChart1"/>
    <dgm:cxn modelId="{F61E5DBE-F71B-9A4C-9B8C-FB7CCA5A814D}" type="presOf" srcId="{83CF6E84-0653-954D-A251-543988193E5E}" destId="{60717F9D-DB5B-0046-A5F6-414051035BB5}" srcOrd="1" destOrd="0" presId="urn:microsoft.com/office/officeart/2005/8/layout/orgChart1"/>
    <dgm:cxn modelId="{AE49D7C1-B046-B04A-B166-FAA2B30BFFD8}" type="presOf" srcId="{DE73E5EB-C15B-BB47-81B3-55D6A70F5A68}" destId="{7D89E72D-1A19-DA46-B199-54E3FF817A9D}" srcOrd="0" destOrd="0" presId="urn:microsoft.com/office/officeart/2005/8/layout/orgChart1"/>
    <dgm:cxn modelId="{43F63CC8-8F08-9E46-A006-E8E3465FE2B2}" type="presOf" srcId="{038AA03C-8D50-2044-B8F5-EA7AA22A56EB}" destId="{2DFF5661-03F8-E546-B713-173E2AC27FA6}" srcOrd="0" destOrd="0" presId="urn:microsoft.com/office/officeart/2005/8/layout/orgChart1"/>
    <dgm:cxn modelId="{2347CDD0-4608-0E41-8AF9-07C91CC52245}" type="presOf" srcId="{5F37348D-BA0B-E645-8331-C51018EE4A09}" destId="{6FA73F2A-A767-DA4F-ABDE-C8E1F1C3B9D2}" srcOrd="0" destOrd="0" presId="urn:microsoft.com/office/officeart/2005/8/layout/orgChart1"/>
    <dgm:cxn modelId="{597EEBD0-8AD4-CF4F-9649-8F76A933A0C8}" type="presOf" srcId="{2A3094FB-AE73-B64E-A80F-80B146DBBF85}" destId="{6AD5A4C8-CDFE-BF41-B05B-4C2C5FF38B4C}" srcOrd="1" destOrd="0" presId="urn:microsoft.com/office/officeart/2005/8/layout/orgChart1"/>
    <dgm:cxn modelId="{2BC90CD1-57A4-8847-8E30-25FDEF0CE55E}" srcId="{2A3094FB-AE73-B64E-A80F-80B146DBBF85}" destId="{EDB4AF27-2183-5F46-B893-1CE1EA174F3A}" srcOrd="0" destOrd="0" parTransId="{038AA03C-8D50-2044-B8F5-EA7AA22A56EB}" sibTransId="{E7AD5706-C30D-5248-BC62-33F2ED9261FE}"/>
    <dgm:cxn modelId="{875118D8-EADF-B34E-B681-8ACCB4501FB6}" type="presOf" srcId="{71996B84-820F-4044-90BE-7E57834542EF}" destId="{6BEAC890-E815-A24D-BC20-1E6DC9C9E096}" srcOrd="1" destOrd="0" presId="urn:microsoft.com/office/officeart/2005/8/layout/orgChart1"/>
    <dgm:cxn modelId="{25BCC8DD-1B06-DB49-9067-77E04E6C08BB}" type="presOf" srcId="{31A59397-E1DE-2448-B72E-64704815A42B}" destId="{EAD7AE1C-3288-CC42-89A9-FB25BB59F1F6}" srcOrd="0" destOrd="0" presId="urn:microsoft.com/office/officeart/2005/8/layout/orgChart1"/>
    <dgm:cxn modelId="{E87A50DE-44C1-4940-8EFA-BBEDF3E02F77}" srcId="{BC7CB77A-DD48-444E-AA5B-3112743FA315}" destId="{71996B84-820F-4044-90BE-7E57834542EF}" srcOrd="0" destOrd="0" parTransId="{2901A25D-1E7E-2A4D-A877-7C29BCEDC942}" sibTransId="{B651FFC3-282E-1146-A393-B76C2D5B648F}"/>
    <dgm:cxn modelId="{D3B9CBE0-FFF4-8844-B420-FAE1B70F7D7E}" type="presOf" srcId="{4A544FED-CA16-1943-81F9-E979C91DDCFF}" destId="{B5C5F035-1A82-FD48-BF4A-93A8EE75E41A}" srcOrd="0" destOrd="0" presId="urn:microsoft.com/office/officeart/2005/8/layout/orgChart1"/>
    <dgm:cxn modelId="{A9FA92E3-9B5E-304C-BA27-338EFA09861D}" type="presOf" srcId="{DE73E5EB-C15B-BB47-81B3-55D6A70F5A68}" destId="{77D6A4F8-7DD7-E447-BE38-DEB151A1CD12}" srcOrd="1" destOrd="0" presId="urn:microsoft.com/office/officeart/2005/8/layout/orgChart1"/>
    <dgm:cxn modelId="{55973EE8-74E7-CC4B-9B24-3078FFB02837}" srcId="{31A59397-E1DE-2448-B72E-64704815A42B}" destId="{DE73E5EB-C15B-BB47-81B3-55D6A70F5A68}" srcOrd="1" destOrd="0" parTransId="{55F91153-25EB-3D48-9E70-4D928DF84EC4}" sibTransId="{4434C020-5E3C-5041-8173-2E4984377F4D}"/>
    <dgm:cxn modelId="{7EDA1DEA-13A1-5646-A31B-B570CC04FDCA}" type="presOf" srcId="{EDB4AF27-2183-5F46-B893-1CE1EA174F3A}" destId="{565AB1EC-2A9F-C94A-98C5-E00F82F3B62C}" srcOrd="1" destOrd="0" presId="urn:microsoft.com/office/officeart/2005/8/layout/orgChart1"/>
    <dgm:cxn modelId="{8665D2EA-7E52-4044-8183-D97E54293F32}" srcId="{61CD50FC-4970-7646-BD80-3B73C9B58FBC}" destId="{83CF6E84-0653-954D-A251-543988193E5E}" srcOrd="0" destOrd="0" parTransId="{00969319-FD91-E040-84D8-862A02E817AB}" sibTransId="{5AF3C9B0-7BCC-6F4B-8C71-71FD4ED244E6}"/>
    <dgm:cxn modelId="{8F5030EF-E8AA-7748-8A6F-C399AF4AF590}" type="presOf" srcId="{708EA83A-CB8F-6C47-8F82-DCD905DE2011}" destId="{2DD5E98B-8B79-C646-B794-1BC1C6D0A428}" srcOrd="0" destOrd="0" presId="urn:microsoft.com/office/officeart/2005/8/layout/orgChart1"/>
    <dgm:cxn modelId="{03A361F6-419A-6B43-B431-87FD30D344B4}" type="presOf" srcId="{61CD50FC-4970-7646-BD80-3B73C9B58FBC}" destId="{2237CAA0-FB98-1D40-8996-C1EA1C08516D}" srcOrd="0" destOrd="0" presId="urn:microsoft.com/office/officeart/2005/8/layout/orgChart1"/>
    <dgm:cxn modelId="{FE7DE4F8-48A4-1E4F-ACAF-97BA7E8B3917}" type="presOf" srcId="{69B673C8-7927-4641-87B8-D0B93503C034}" destId="{7A9F5D24-7312-454C-97D6-FB62BB2BE4F2}" srcOrd="0" destOrd="0" presId="urn:microsoft.com/office/officeart/2005/8/layout/orgChart1"/>
    <dgm:cxn modelId="{8E23FF02-7130-764E-B56C-CE516A966E14}" type="presParOf" srcId="{6FA73F2A-A767-DA4F-ABDE-C8E1F1C3B9D2}" destId="{B1145606-B41C-E34A-B76F-7E698C351127}" srcOrd="0" destOrd="0" presId="urn:microsoft.com/office/officeart/2005/8/layout/orgChart1"/>
    <dgm:cxn modelId="{9612A5F6-1F48-034F-B13B-AD51DFD32297}" type="presParOf" srcId="{B1145606-B41C-E34A-B76F-7E698C351127}" destId="{CBD03963-7332-7241-83D0-443C60668481}" srcOrd="0" destOrd="0" presId="urn:microsoft.com/office/officeart/2005/8/layout/orgChart1"/>
    <dgm:cxn modelId="{59104205-0817-3444-BDA6-6EE979F9B3D8}" type="presParOf" srcId="{CBD03963-7332-7241-83D0-443C60668481}" destId="{7A9F5D24-7312-454C-97D6-FB62BB2BE4F2}" srcOrd="0" destOrd="0" presId="urn:microsoft.com/office/officeart/2005/8/layout/orgChart1"/>
    <dgm:cxn modelId="{43D99015-49EF-2544-9C91-9F5F6999B143}" type="presParOf" srcId="{CBD03963-7332-7241-83D0-443C60668481}" destId="{C0B2AAC0-8A9C-8D41-BC1A-57FEF62BB305}" srcOrd="1" destOrd="0" presId="urn:microsoft.com/office/officeart/2005/8/layout/orgChart1"/>
    <dgm:cxn modelId="{F99CF187-8F9C-3C40-807F-0373246C04BC}" type="presParOf" srcId="{B1145606-B41C-E34A-B76F-7E698C351127}" destId="{A017ADE0-D98A-2941-9C1A-AE2DC2D3A271}" srcOrd="1" destOrd="0" presId="urn:microsoft.com/office/officeart/2005/8/layout/orgChart1"/>
    <dgm:cxn modelId="{2B48B650-5D41-5F4D-8C17-1AFCBE5FD7D6}" type="presParOf" srcId="{A017ADE0-D98A-2941-9C1A-AE2DC2D3A271}" destId="{2DD5E98B-8B79-C646-B794-1BC1C6D0A428}" srcOrd="0" destOrd="0" presId="urn:microsoft.com/office/officeart/2005/8/layout/orgChart1"/>
    <dgm:cxn modelId="{1A1FFC19-8B14-F44C-8412-A63C37643172}" type="presParOf" srcId="{A017ADE0-D98A-2941-9C1A-AE2DC2D3A271}" destId="{682DF5C1-30A0-054C-BF11-CEB414ABA4B1}" srcOrd="1" destOrd="0" presId="urn:microsoft.com/office/officeart/2005/8/layout/orgChart1"/>
    <dgm:cxn modelId="{84807113-7EAE-5A4E-9134-18E9E65E03A5}" type="presParOf" srcId="{682DF5C1-30A0-054C-BF11-CEB414ABA4B1}" destId="{F8D9DC09-9338-194C-83D4-203E5E13C498}" srcOrd="0" destOrd="0" presId="urn:microsoft.com/office/officeart/2005/8/layout/orgChart1"/>
    <dgm:cxn modelId="{746DA14D-E16B-BC4A-8044-BC0911210AF0}" type="presParOf" srcId="{F8D9DC09-9338-194C-83D4-203E5E13C498}" destId="{EAD7AE1C-3288-CC42-89A9-FB25BB59F1F6}" srcOrd="0" destOrd="0" presId="urn:microsoft.com/office/officeart/2005/8/layout/orgChart1"/>
    <dgm:cxn modelId="{BC38EA23-BAD1-1945-97E7-7537ECCE4972}" type="presParOf" srcId="{F8D9DC09-9338-194C-83D4-203E5E13C498}" destId="{D53D20BC-E4E7-2242-A909-02C035D732B4}" srcOrd="1" destOrd="0" presId="urn:microsoft.com/office/officeart/2005/8/layout/orgChart1"/>
    <dgm:cxn modelId="{4214E5C9-7207-824D-834B-D4477B8F4D14}" type="presParOf" srcId="{682DF5C1-30A0-054C-BF11-CEB414ABA4B1}" destId="{9AB91BCA-567A-B14D-B5D2-0E65C5422EB9}" srcOrd="1" destOrd="0" presId="urn:microsoft.com/office/officeart/2005/8/layout/orgChart1"/>
    <dgm:cxn modelId="{5F806EB0-63F8-B045-AAFB-3D8B060D46B1}" type="presParOf" srcId="{9AB91BCA-567A-B14D-B5D2-0E65C5422EB9}" destId="{23ABA3AB-E0D7-C642-A3E2-4CA19B49C882}" srcOrd="0" destOrd="0" presId="urn:microsoft.com/office/officeart/2005/8/layout/orgChart1"/>
    <dgm:cxn modelId="{DFDC5AF1-1510-4C4C-94A3-E453A736E229}" type="presParOf" srcId="{9AB91BCA-567A-B14D-B5D2-0E65C5422EB9}" destId="{9F62955F-EED0-1D49-A612-168D22B0F9E8}" srcOrd="1" destOrd="0" presId="urn:microsoft.com/office/officeart/2005/8/layout/orgChart1"/>
    <dgm:cxn modelId="{7551BF74-9B61-7A44-8C1C-390BB5D5FC16}" type="presParOf" srcId="{9F62955F-EED0-1D49-A612-168D22B0F9E8}" destId="{CBE45392-D9F3-9042-BCD7-FF70C91ADC74}" srcOrd="0" destOrd="0" presId="urn:microsoft.com/office/officeart/2005/8/layout/orgChart1"/>
    <dgm:cxn modelId="{5DBD527F-B4CF-1E45-B8E3-EF696EF920F3}" type="presParOf" srcId="{CBE45392-D9F3-9042-BCD7-FF70C91ADC74}" destId="{DD757D4E-29F3-E842-8132-C85C2AC71216}" srcOrd="0" destOrd="0" presId="urn:microsoft.com/office/officeart/2005/8/layout/orgChart1"/>
    <dgm:cxn modelId="{12EF25BF-7E99-5348-869C-2929A7BC8329}" type="presParOf" srcId="{CBE45392-D9F3-9042-BCD7-FF70C91ADC74}" destId="{41731C48-143A-4743-B9FE-CD1BE2453853}" srcOrd="1" destOrd="0" presId="urn:microsoft.com/office/officeart/2005/8/layout/orgChart1"/>
    <dgm:cxn modelId="{3FE61606-2598-D24C-955B-A3E07B39EDDA}" type="presParOf" srcId="{9F62955F-EED0-1D49-A612-168D22B0F9E8}" destId="{569BA7AF-4559-A640-95B8-F6E49EE87D15}" srcOrd="1" destOrd="0" presId="urn:microsoft.com/office/officeart/2005/8/layout/orgChart1"/>
    <dgm:cxn modelId="{DD639B43-5F5B-834F-87CA-A94C7288FE72}" type="presParOf" srcId="{569BA7AF-4559-A640-95B8-F6E49EE87D15}" destId="{DA9C159D-B26A-DE42-BD72-1141B4C5A94C}" srcOrd="0" destOrd="0" presId="urn:microsoft.com/office/officeart/2005/8/layout/orgChart1"/>
    <dgm:cxn modelId="{582C0364-B180-BA4A-BE6E-6405CDD5F79E}" type="presParOf" srcId="{569BA7AF-4559-A640-95B8-F6E49EE87D15}" destId="{ACC8A917-2B92-F64A-92AD-DA718D51CDD9}" srcOrd="1" destOrd="0" presId="urn:microsoft.com/office/officeart/2005/8/layout/orgChart1"/>
    <dgm:cxn modelId="{A6D61E93-EC3A-4D41-818F-575717B140E6}" type="presParOf" srcId="{ACC8A917-2B92-F64A-92AD-DA718D51CDD9}" destId="{DE5B5271-110E-C746-8891-9D763E8E9E0E}" srcOrd="0" destOrd="0" presId="urn:microsoft.com/office/officeart/2005/8/layout/orgChart1"/>
    <dgm:cxn modelId="{AAD2F530-0E4B-994D-8F65-A06A2A454400}" type="presParOf" srcId="{DE5B5271-110E-C746-8891-9D763E8E9E0E}" destId="{E0DF703B-7A07-1948-8450-A27B02625728}" srcOrd="0" destOrd="0" presId="urn:microsoft.com/office/officeart/2005/8/layout/orgChart1"/>
    <dgm:cxn modelId="{1FA88EA9-66C4-834A-9306-0808AFC9C6DA}" type="presParOf" srcId="{DE5B5271-110E-C746-8891-9D763E8E9E0E}" destId="{6BEAC890-E815-A24D-BC20-1E6DC9C9E096}" srcOrd="1" destOrd="0" presId="urn:microsoft.com/office/officeart/2005/8/layout/orgChart1"/>
    <dgm:cxn modelId="{D9B03976-9E09-3349-8072-5A5C119A2FF0}" type="presParOf" srcId="{ACC8A917-2B92-F64A-92AD-DA718D51CDD9}" destId="{CC1C3C69-F5E9-494C-8F03-6E6AF138725D}" srcOrd="1" destOrd="0" presId="urn:microsoft.com/office/officeart/2005/8/layout/orgChart1"/>
    <dgm:cxn modelId="{04E80EA5-BACC-BF49-AB0B-4B65E244A97A}" type="presParOf" srcId="{ACC8A917-2B92-F64A-92AD-DA718D51CDD9}" destId="{FE9C5271-1B9E-974E-B4D6-6C52A38C15BC}" srcOrd="2" destOrd="0" presId="urn:microsoft.com/office/officeart/2005/8/layout/orgChart1"/>
    <dgm:cxn modelId="{562A01F8-FCA3-D447-B484-722D056302C2}" type="presParOf" srcId="{9F62955F-EED0-1D49-A612-168D22B0F9E8}" destId="{74360700-4EF2-9143-AAB7-D20EE64B9158}" srcOrd="2" destOrd="0" presId="urn:microsoft.com/office/officeart/2005/8/layout/orgChart1"/>
    <dgm:cxn modelId="{80D6CF64-F010-C94C-BD1C-AD8DEFECF07D}" type="presParOf" srcId="{9AB91BCA-567A-B14D-B5D2-0E65C5422EB9}" destId="{C6B3DB0D-61BE-FA4A-A9E5-3474CD6DD283}" srcOrd="2" destOrd="0" presId="urn:microsoft.com/office/officeart/2005/8/layout/orgChart1"/>
    <dgm:cxn modelId="{38256DDA-5401-AD48-B1D0-6F77EFF01241}" type="presParOf" srcId="{9AB91BCA-567A-B14D-B5D2-0E65C5422EB9}" destId="{521ABF47-4570-434B-A09E-972FCF30CAD7}" srcOrd="3" destOrd="0" presId="urn:microsoft.com/office/officeart/2005/8/layout/orgChart1"/>
    <dgm:cxn modelId="{1DCBABE2-3DFC-DD4D-97B8-7908A2E3E530}" type="presParOf" srcId="{521ABF47-4570-434B-A09E-972FCF30CAD7}" destId="{26AD7D6F-5A6E-574A-AD55-91CA6815247E}" srcOrd="0" destOrd="0" presId="urn:microsoft.com/office/officeart/2005/8/layout/orgChart1"/>
    <dgm:cxn modelId="{0E7DB0FD-53CA-1D49-B2A2-2B5E3F973719}" type="presParOf" srcId="{26AD7D6F-5A6E-574A-AD55-91CA6815247E}" destId="{7D89E72D-1A19-DA46-B199-54E3FF817A9D}" srcOrd="0" destOrd="0" presId="urn:microsoft.com/office/officeart/2005/8/layout/orgChart1"/>
    <dgm:cxn modelId="{E8C05F88-A486-E546-AF90-851C750DA205}" type="presParOf" srcId="{26AD7D6F-5A6E-574A-AD55-91CA6815247E}" destId="{77D6A4F8-7DD7-E447-BE38-DEB151A1CD12}" srcOrd="1" destOrd="0" presId="urn:microsoft.com/office/officeart/2005/8/layout/orgChart1"/>
    <dgm:cxn modelId="{1F31EC8E-EC73-B941-9F6D-A07C36B8DC2E}" type="presParOf" srcId="{521ABF47-4570-434B-A09E-972FCF30CAD7}" destId="{CAE36D2E-A364-F24C-9F3B-D5CAC9C16C5B}" srcOrd="1" destOrd="0" presId="urn:microsoft.com/office/officeart/2005/8/layout/orgChart1"/>
    <dgm:cxn modelId="{A19DCFB1-9717-3F43-8C74-8CCF4E0E17E6}" type="presParOf" srcId="{CAE36D2E-A364-F24C-9F3B-D5CAC9C16C5B}" destId="{26248F2A-BE49-4048-B2A7-E24B70EFBC34}" srcOrd="0" destOrd="0" presId="urn:microsoft.com/office/officeart/2005/8/layout/orgChart1"/>
    <dgm:cxn modelId="{9AE9B20F-62EC-E243-B08B-EA219A372F69}" type="presParOf" srcId="{CAE36D2E-A364-F24C-9F3B-D5CAC9C16C5B}" destId="{B7DDB88D-9353-F443-A0A5-43E57078D664}" srcOrd="1" destOrd="0" presId="urn:microsoft.com/office/officeart/2005/8/layout/orgChart1"/>
    <dgm:cxn modelId="{06AD301D-E2B2-B840-9DC9-F2F29E6C5B51}" type="presParOf" srcId="{B7DDB88D-9353-F443-A0A5-43E57078D664}" destId="{97AA46A6-2A38-0F44-939E-B8E62BBEF368}" srcOrd="0" destOrd="0" presId="urn:microsoft.com/office/officeart/2005/8/layout/orgChart1"/>
    <dgm:cxn modelId="{BA006379-1DE4-114E-9DDD-D8D7EFE142C3}" type="presParOf" srcId="{97AA46A6-2A38-0F44-939E-B8E62BBEF368}" destId="{E059B08E-3F70-6E4A-8D80-1FB3348488FE}" srcOrd="0" destOrd="0" presId="urn:microsoft.com/office/officeart/2005/8/layout/orgChart1"/>
    <dgm:cxn modelId="{16067343-6370-DA4E-8FFF-291026705C40}" type="presParOf" srcId="{97AA46A6-2A38-0F44-939E-B8E62BBEF368}" destId="{CC41284D-B695-4E4B-9218-7603D783E2D2}" srcOrd="1" destOrd="0" presId="urn:microsoft.com/office/officeart/2005/8/layout/orgChart1"/>
    <dgm:cxn modelId="{CF621659-91B0-F54E-9774-1D1569FB6F2D}" type="presParOf" srcId="{B7DDB88D-9353-F443-A0A5-43E57078D664}" destId="{AA630832-E487-BE4F-83A0-862345374511}" srcOrd="1" destOrd="0" presId="urn:microsoft.com/office/officeart/2005/8/layout/orgChart1"/>
    <dgm:cxn modelId="{7FB37F76-093B-6141-8F3F-B22DD3B0AE67}" type="presParOf" srcId="{B7DDB88D-9353-F443-A0A5-43E57078D664}" destId="{3EC2FE29-0371-BC44-BA74-7DFEAF23AA02}" srcOrd="2" destOrd="0" presId="urn:microsoft.com/office/officeart/2005/8/layout/orgChart1"/>
    <dgm:cxn modelId="{B24C1F38-5C7B-6448-A9A3-8EC824DB18A1}" type="presParOf" srcId="{521ABF47-4570-434B-A09E-972FCF30CAD7}" destId="{1C9A0E51-01E4-DD4D-8A37-960F75A4AB78}" srcOrd="2" destOrd="0" presId="urn:microsoft.com/office/officeart/2005/8/layout/orgChart1"/>
    <dgm:cxn modelId="{F03B5AA1-3555-0648-9E5D-31D53F06E06D}" type="presParOf" srcId="{682DF5C1-30A0-054C-BF11-CEB414ABA4B1}" destId="{83FD417B-519C-EF40-A374-1C1D613BE2C2}" srcOrd="2" destOrd="0" presId="urn:microsoft.com/office/officeart/2005/8/layout/orgChart1"/>
    <dgm:cxn modelId="{F6004D3C-67B1-B741-94D4-8D5F2E273CE7}" type="presParOf" srcId="{A017ADE0-D98A-2941-9C1A-AE2DC2D3A271}" destId="{93C8F443-E1DA-E44A-A799-A6E5ABD52EAF}" srcOrd="2" destOrd="0" presId="urn:microsoft.com/office/officeart/2005/8/layout/orgChart1"/>
    <dgm:cxn modelId="{FEDCD388-948E-A349-8194-2E38194C00DB}" type="presParOf" srcId="{A017ADE0-D98A-2941-9C1A-AE2DC2D3A271}" destId="{FBF746B3-9A70-724D-A68F-C8AEE5C61A84}" srcOrd="3" destOrd="0" presId="urn:microsoft.com/office/officeart/2005/8/layout/orgChart1"/>
    <dgm:cxn modelId="{299F6208-8085-0148-8C45-17067926FFD4}" type="presParOf" srcId="{FBF746B3-9A70-724D-A68F-C8AEE5C61A84}" destId="{AADA743F-5851-6242-8FA5-F780B2AAA8AC}" srcOrd="0" destOrd="0" presId="urn:microsoft.com/office/officeart/2005/8/layout/orgChart1"/>
    <dgm:cxn modelId="{8A11A079-9F48-0243-B6F6-822387E050E2}" type="presParOf" srcId="{AADA743F-5851-6242-8FA5-F780B2AAA8AC}" destId="{B5C5F035-1A82-FD48-BF4A-93A8EE75E41A}" srcOrd="0" destOrd="0" presId="urn:microsoft.com/office/officeart/2005/8/layout/orgChart1"/>
    <dgm:cxn modelId="{72975DE8-4E5A-9A4B-91B9-2C4ECFA4C6D3}" type="presParOf" srcId="{AADA743F-5851-6242-8FA5-F780B2AAA8AC}" destId="{20385D80-FE2F-914E-A7DC-8EAC502758D4}" srcOrd="1" destOrd="0" presId="urn:microsoft.com/office/officeart/2005/8/layout/orgChart1"/>
    <dgm:cxn modelId="{2EFFBBFA-0923-A946-A26A-408CD8ADE5A4}" type="presParOf" srcId="{FBF746B3-9A70-724D-A68F-C8AEE5C61A84}" destId="{5316A482-7A1F-AD42-8130-E3916DA31882}" srcOrd="1" destOrd="0" presId="urn:microsoft.com/office/officeart/2005/8/layout/orgChart1"/>
    <dgm:cxn modelId="{CC96F546-D1B8-9C47-80C8-4C88919100FA}" type="presParOf" srcId="{5316A482-7A1F-AD42-8130-E3916DA31882}" destId="{5047E9AE-2CB9-934D-8D59-E57BCE824085}" srcOrd="0" destOrd="0" presId="urn:microsoft.com/office/officeart/2005/8/layout/orgChart1"/>
    <dgm:cxn modelId="{4F298541-D54E-DB42-BFBD-2BB7E8541B81}" type="presParOf" srcId="{5316A482-7A1F-AD42-8130-E3916DA31882}" destId="{F3B0703E-77C7-4A49-B29D-FB13EB275C74}" srcOrd="1" destOrd="0" presId="urn:microsoft.com/office/officeart/2005/8/layout/orgChart1"/>
    <dgm:cxn modelId="{1E642D99-B8FD-AC4D-BF5B-549C6F1E4924}" type="presParOf" srcId="{F3B0703E-77C7-4A49-B29D-FB13EB275C74}" destId="{75883808-C03D-8C4D-BEED-2D70E73AC9F6}" srcOrd="0" destOrd="0" presId="urn:microsoft.com/office/officeart/2005/8/layout/orgChart1"/>
    <dgm:cxn modelId="{8551A4EB-17DF-C44A-93E7-96EDED5FDAA8}" type="presParOf" srcId="{75883808-C03D-8C4D-BEED-2D70E73AC9F6}" destId="{2237CAA0-FB98-1D40-8996-C1EA1C08516D}" srcOrd="0" destOrd="0" presId="urn:microsoft.com/office/officeart/2005/8/layout/orgChart1"/>
    <dgm:cxn modelId="{F90642AC-F394-7A40-99DE-FFE1880B21DE}" type="presParOf" srcId="{75883808-C03D-8C4D-BEED-2D70E73AC9F6}" destId="{BCCDE35D-D6EF-A943-B42F-7F1F7091257F}" srcOrd="1" destOrd="0" presId="urn:microsoft.com/office/officeart/2005/8/layout/orgChart1"/>
    <dgm:cxn modelId="{E520A9EC-F805-4E4F-85BE-552686266B40}" type="presParOf" srcId="{F3B0703E-77C7-4A49-B29D-FB13EB275C74}" destId="{E8C34490-A825-0049-9376-0FC98AD8262E}" srcOrd="1" destOrd="0" presId="urn:microsoft.com/office/officeart/2005/8/layout/orgChart1"/>
    <dgm:cxn modelId="{647F79DD-EEDA-4347-8378-AE80E70DAEBF}" type="presParOf" srcId="{E8C34490-A825-0049-9376-0FC98AD8262E}" destId="{9A45509C-F3E3-CA41-BE85-5D6EC3F65D4E}" srcOrd="0" destOrd="0" presId="urn:microsoft.com/office/officeart/2005/8/layout/orgChart1"/>
    <dgm:cxn modelId="{4B03895D-BE9F-BA4F-8310-EF5504D16715}" type="presParOf" srcId="{E8C34490-A825-0049-9376-0FC98AD8262E}" destId="{9584ED3D-26C8-144A-A0C3-1DE8B5E6AAD0}" srcOrd="1" destOrd="0" presId="urn:microsoft.com/office/officeart/2005/8/layout/orgChart1"/>
    <dgm:cxn modelId="{9CF6C4ED-C829-6947-8027-4D6932307563}" type="presParOf" srcId="{9584ED3D-26C8-144A-A0C3-1DE8B5E6AAD0}" destId="{7D020D81-03E4-BD42-A579-CE9AA11CDEF3}" srcOrd="0" destOrd="0" presId="urn:microsoft.com/office/officeart/2005/8/layout/orgChart1"/>
    <dgm:cxn modelId="{1FCC4CC4-724D-DB4F-AF93-97BE7722C21E}" type="presParOf" srcId="{7D020D81-03E4-BD42-A579-CE9AA11CDEF3}" destId="{285E53F1-D6C8-804E-B8E2-0AA166F0BE06}" srcOrd="0" destOrd="0" presId="urn:microsoft.com/office/officeart/2005/8/layout/orgChart1"/>
    <dgm:cxn modelId="{49262455-850C-B84B-B78B-F753C457BB3B}" type="presParOf" srcId="{7D020D81-03E4-BD42-A579-CE9AA11CDEF3}" destId="{60717F9D-DB5B-0046-A5F6-414051035BB5}" srcOrd="1" destOrd="0" presId="urn:microsoft.com/office/officeart/2005/8/layout/orgChart1"/>
    <dgm:cxn modelId="{EB39206B-A585-964B-97DA-C710D4816CFE}" type="presParOf" srcId="{9584ED3D-26C8-144A-A0C3-1DE8B5E6AAD0}" destId="{6A79D642-2F2F-5C48-BC64-ED91A421022A}" srcOrd="1" destOrd="0" presId="urn:microsoft.com/office/officeart/2005/8/layout/orgChart1"/>
    <dgm:cxn modelId="{25D393BC-856C-FF4E-AF83-C37404C7B7A0}" type="presParOf" srcId="{9584ED3D-26C8-144A-A0C3-1DE8B5E6AAD0}" destId="{A85A625E-5A04-2246-BE2A-8E1022C6CCDD}" srcOrd="2" destOrd="0" presId="urn:microsoft.com/office/officeart/2005/8/layout/orgChart1"/>
    <dgm:cxn modelId="{A6A1E296-086F-4040-B07A-39A59D2B0717}" type="presParOf" srcId="{F3B0703E-77C7-4A49-B29D-FB13EB275C74}" destId="{D39D3A02-9F45-AE43-B4BD-A70B046659A5}" srcOrd="2" destOrd="0" presId="urn:microsoft.com/office/officeart/2005/8/layout/orgChart1"/>
    <dgm:cxn modelId="{4964AE43-F640-2E42-BA61-5272EE847C2E}" type="presParOf" srcId="{5316A482-7A1F-AD42-8130-E3916DA31882}" destId="{40082975-4EB1-4445-8A67-3E17F0588C7D}" srcOrd="2" destOrd="0" presId="urn:microsoft.com/office/officeart/2005/8/layout/orgChart1"/>
    <dgm:cxn modelId="{ECDD1D09-2830-2945-8EDB-7B8E7DD39826}" type="presParOf" srcId="{5316A482-7A1F-AD42-8130-E3916DA31882}" destId="{26195616-AE64-F648-91EC-091ABEAE8ED8}" srcOrd="3" destOrd="0" presId="urn:microsoft.com/office/officeart/2005/8/layout/orgChart1"/>
    <dgm:cxn modelId="{67F94C22-8668-EE46-B478-4854028EAD5F}" type="presParOf" srcId="{26195616-AE64-F648-91EC-091ABEAE8ED8}" destId="{63F43F6B-35DD-8849-8E04-2B03FE26B7EC}" srcOrd="0" destOrd="0" presId="urn:microsoft.com/office/officeart/2005/8/layout/orgChart1"/>
    <dgm:cxn modelId="{A85370DE-D20A-F74B-8F4A-F8B86B05A141}" type="presParOf" srcId="{63F43F6B-35DD-8849-8E04-2B03FE26B7EC}" destId="{C4E61275-29A1-804C-943C-0F65BDA04AB0}" srcOrd="0" destOrd="0" presId="urn:microsoft.com/office/officeart/2005/8/layout/orgChart1"/>
    <dgm:cxn modelId="{DE3B0FB1-E3BC-FB45-9E9E-6ADB1993398B}" type="presParOf" srcId="{63F43F6B-35DD-8849-8E04-2B03FE26B7EC}" destId="{6AD5A4C8-CDFE-BF41-B05B-4C2C5FF38B4C}" srcOrd="1" destOrd="0" presId="urn:microsoft.com/office/officeart/2005/8/layout/orgChart1"/>
    <dgm:cxn modelId="{82D7B7C7-60D7-E64F-8C75-D38345E2CC5F}" type="presParOf" srcId="{26195616-AE64-F648-91EC-091ABEAE8ED8}" destId="{39925670-B354-D444-BF11-28C8B77BB609}" srcOrd="1" destOrd="0" presId="urn:microsoft.com/office/officeart/2005/8/layout/orgChart1"/>
    <dgm:cxn modelId="{2D3E688D-A2C9-BC4F-8D38-C3178A5CF70A}" type="presParOf" srcId="{39925670-B354-D444-BF11-28C8B77BB609}" destId="{2DFF5661-03F8-E546-B713-173E2AC27FA6}" srcOrd="0" destOrd="0" presId="urn:microsoft.com/office/officeart/2005/8/layout/orgChart1"/>
    <dgm:cxn modelId="{8CD13380-C9B8-0146-8910-878D8EC5171D}" type="presParOf" srcId="{39925670-B354-D444-BF11-28C8B77BB609}" destId="{13C2EA2D-1B77-BF4C-A30B-77DDBCDC44D4}" srcOrd="1" destOrd="0" presId="urn:microsoft.com/office/officeart/2005/8/layout/orgChart1"/>
    <dgm:cxn modelId="{29193B96-EE75-A245-B802-1AE8126D5AF2}" type="presParOf" srcId="{13C2EA2D-1B77-BF4C-A30B-77DDBCDC44D4}" destId="{C0EFBC79-0B6E-A64A-B1CA-8852AAE4014C}" srcOrd="0" destOrd="0" presId="urn:microsoft.com/office/officeart/2005/8/layout/orgChart1"/>
    <dgm:cxn modelId="{7F347A5C-9D9B-A547-AEE7-3E5A6FB99B27}" type="presParOf" srcId="{C0EFBC79-0B6E-A64A-B1CA-8852AAE4014C}" destId="{5089CE39-35B3-3547-BAC3-CF0A84D5300E}" srcOrd="0" destOrd="0" presId="urn:microsoft.com/office/officeart/2005/8/layout/orgChart1"/>
    <dgm:cxn modelId="{C684ADCC-E2D2-964A-BC01-5F55DA0949E9}" type="presParOf" srcId="{C0EFBC79-0B6E-A64A-B1CA-8852AAE4014C}" destId="{565AB1EC-2A9F-C94A-98C5-E00F82F3B62C}" srcOrd="1" destOrd="0" presId="urn:microsoft.com/office/officeart/2005/8/layout/orgChart1"/>
    <dgm:cxn modelId="{86B06A1E-6D09-A84B-9570-4AE1FF878FEF}" type="presParOf" srcId="{13C2EA2D-1B77-BF4C-A30B-77DDBCDC44D4}" destId="{D57EFFC4-5F77-2E48-9CDE-2F8A1BB83249}" srcOrd="1" destOrd="0" presId="urn:microsoft.com/office/officeart/2005/8/layout/orgChart1"/>
    <dgm:cxn modelId="{1799AB67-29F8-2745-AC9D-140F3E6F5353}" type="presParOf" srcId="{13C2EA2D-1B77-BF4C-A30B-77DDBCDC44D4}" destId="{E14B77B9-C3E9-AE4D-BCE3-14F6DA395C79}" srcOrd="2" destOrd="0" presId="urn:microsoft.com/office/officeart/2005/8/layout/orgChart1"/>
    <dgm:cxn modelId="{DE32EAB6-9975-7D4D-8FF1-4F63A1222A88}" type="presParOf" srcId="{26195616-AE64-F648-91EC-091ABEAE8ED8}" destId="{2FA79B92-72F0-5046-B371-0ADEC7BE902A}" srcOrd="2" destOrd="0" presId="urn:microsoft.com/office/officeart/2005/8/layout/orgChart1"/>
    <dgm:cxn modelId="{6959D941-0628-2D4F-9271-21DE677A283E}" type="presParOf" srcId="{FBF746B3-9A70-724D-A68F-C8AEE5C61A84}" destId="{747749A4-3811-7F4A-B218-3DD8643B687E}" srcOrd="2" destOrd="0" presId="urn:microsoft.com/office/officeart/2005/8/layout/orgChart1"/>
    <dgm:cxn modelId="{F636A0EB-20B0-0D4E-994A-6101CD8C3BD2}" type="presParOf" srcId="{B1145606-B41C-E34A-B76F-7E698C351127}" destId="{C57E702C-8550-2F41-8403-8981C39804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6965D1-3F07-5A46-85BF-1C110056E2C3}" type="doc">
      <dgm:prSet loTypeId="urn:microsoft.com/office/officeart/2005/8/layout/hierarchy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tr-TR"/>
        </a:p>
      </dgm:t>
    </dgm:pt>
    <dgm:pt modelId="{68725A7C-5565-F948-BE37-71D901C9116C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Tanımlayıcı İstatistiksel Analizler</a:t>
          </a:r>
        </a:p>
      </dgm:t>
    </dgm:pt>
    <dgm:pt modelId="{C11369A9-7939-B441-B80C-08C5602ED99C}" type="parTrans" cxnId="{56620F20-C995-F44F-A418-8A2EDD9465E1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3F6DB6-AFE8-BA4D-BE09-E9E0BBC973EE}" type="sibTrans" cxnId="{56620F20-C995-F44F-A418-8A2EDD9465E1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28862A-7195-EB42-AA33-5E6D676B64EF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Yer Gösteren</a:t>
          </a:r>
        </a:p>
      </dgm:t>
    </dgm:pt>
    <dgm:pt modelId="{9A14F887-A3F7-0649-BE6F-338FAF4A3C5F}" type="parTrans" cxnId="{866E6BCA-9861-3E48-A47E-EB8519F432EA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EEDF7A-D7EE-7E4A-BF13-AD59D7B17B01}" type="sibTrans" cxnId="{866E6BCA-9861-3E48-A47E-EB8519F432EA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B281D7-CB1B-5841-AAD9-895AD152C9C1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Merkezi Eğilim Ölçüleri</a:t>
          </a:r>
        </a:p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Konum ölçüleri</a:t>
          </a:r>
        </a:p>
      </dgm:t>
    </dgm:pt>
    <dgm:pt modelId="{525BC045-4154-B443-80D4-BCD58EE0B45B}" type="parTrans" cxnId="{7E61FB97-3DDC-B447-937D-4C53F0297DC9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02991A-1F67-F247-A059-AB931124B060}" type="sibTrans" cxnId="{7E61FB97-3DDC-B447-937D-4C53F0297DC9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B4704C-44DA-374B-B929-330C2A76FEA7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Yaygınlık</a:t>
          </a:r>
        </a:p>
      </dgm:t>
    </dgm:pt>
    <dgm:pt modelId="{363B26BB-54CD-AC44-A142-777773D4097F}" type="parTrans" cxnId="{83AA7A10-C601-8D4B-822F-731BA61C1CA2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12F39-1F28-9243-A958-B2AA1166540B}" type="sibTrans" cxnId="{83AA7A10-C601-8D4B-822F-731BA61C1CA2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6A9117-DDC6-E34D-B16A-FF10C1CA09CD}">
      <dgm:prSet phldrT="[Metin]"/>
      <dgm:spPr/>
      <dgm:t>
        <a:bodyPr/>
        <a:lstStyle/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Standart Sapma</a:t>
          </a:r>
        </a:p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Varyasyon Katsayısı</a:t>
          </a:r>
        </a:p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Dağılım genişliği</a:t>
          </a:r>
        </a:p>
        <a:p>
          <a:r>
            <a:rPr lang="tr-TR" dirty="0">
              <a:latin typeface="Times New Roman" panose="02020603050405020304" pitchFamily="18" charset="0"/>
              <a:cs typeface="Times New Roman" panose="02020603050405020304" pitchFamily="18" charset="0"/>
            </a:rPr>
            <a:t>Standart Sapma</a:t>
          </a:r>
        </a:p>
      </dgm:t>
    </dgm:pt>
    <dgm:pt modelId="{6ACE50F2-5974-0F4F-8847-86756F854758}" type="parTrans" cxnId="{6E13D36A-042E-BB48-82D0-BAF9573E4714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B2CC0-CFD0-FA4B-BE4F-724FE8BCBC7B}" type="sibTrans" cxnId="{6E13D36A-042E-BB48-82D0-BAF9573E4714}">
      <dgm:prSet/>
      <dgm:spPr/>
      <dgm:t>
        <a:bodyPr/>
        <a:lstStyle/>
        <a:p>
          <a:endParaRPr lang="tr-TR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BC8E3-70AE-BC4E-9934-4B5A70BDFC92}" type="pres">
      <dgm:prSet presAssocID="{2F6965D1-3F07-5A46-85BF-1C110056E2C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BF262F9-B60D-9C43-99F3-0F9A1D567459}" type="pres">
      <dgm:prSet presAssocID="{68725A7C-5565-F948-BE37-71D901C9116C}" presName="root1" presStyleCnt="0"/>
      <dgm:spPr/>
    </dgm:pt>
    <dgm:pt modelId="{30F541C0-31C8-D247-BDF6-9FD9084A3243}" type="pres">
      <dgm:prSet presAssocID="{68725A7C-5565-F948-BE37-71D901C9116C}" presName="LevelOneTextNode" presStyleLbl="node0" presStyleIdx="0" presStyleCnt="1">
        <dgm:presLayoutVars>
          <dgm:chPref val="3"/>
        </dgm:presLayoutVars>
      </dgm:prSet>
      <dgm:spPr/>
    </dgm:pt>
    <dgm:pt modelId="{49C4DAC1-92E4-AB42-B18E-4214EE129D29}" type="pres">
      <dgm:prSet presAssocID="{68725A7C-5565-F948-BE37-71D901C9116C}" presName="level2hierChild" presStyleCnt="0"/>
      <dgm:spPr/>
    </dgm:pt>
    <dgm:pt modelId="{96F2CD1B-DAEA-CA43-A23B-9A77662ED70D}" type="pres">
      <dgm:prSet presAssocID="{9A14F887-A3F7-0649-BE6F-338FAF4A3C5F}" presName="conn2-1" presStyleLbl="parChTrans1D2" presStyleIdx="0" presStyleCnt="2"/>
      <dgm:spPr/>
    </dgm:pt>
    <dgm:pt modelId="{881A7788-AA74-6340-9F80-BF9D40FD1E7D}" type="pres">
      <dgm:prSet presAssocID="{9A14F887-A3F7-0649-BE6F-338FAF4A3C5F}" presName="connTx" presStyleLbl="parChTrans1D2" presStyleIdx="0" presStyleCnt="2"/>
      <dgm:spPr/>
    </dgm:pt>
    <dgm:pt modelId="{5989660C-11DF-0C43-964B-8BA8382C1F1A}" type="pres">
      <dgm:prSet presAssocID="{0F28862A-7195-EB42-AA33-5E6D676B64EF}" presName="root2" presStyleCnt="0"/>
      <dgm:spPr/>
    </dgm:pt>
    <dgm:pt modelId="{38717F1F-3B8A-E140-8761-9947F5D84B85}" type="pres">
      <dgm:prSet presAssocID="{0F28862A-7195-EB42-AA33-5E6D676B64EF}" presName="LevelTwoTextNode" presStyleLbl="node2" presStyleIdx="0" presStyleCnt="2">
        <dgm:presLayoutVars>
          <dgm:chPref val="3"/>
        </dgm:presLayoutVars>
      </dgm:prSet>
      <dgm:spPr/>
    </dgm:pt>
    <dgm:pt modelId="{1107B47B-CACF-B34C-A775-1DFF64356643}" type="pres">
      <dgm:prSet presAssocID="{0F28862A-7195-EB42-AA33-5E6D676B64EF}" presName="level3hierChild" presStyleCnt="0"/>
      <dgm:spPr/>
    </dgm:pt>
    <dgm:pt modelId="{6B7D6AB0-3569-214F-BA35-D3E1E87F0EB1}" type="pres">
      <dgm:prSet presAssocID="{525BC045-4154-B443-80D4-BCD58EE0B45B}" presName="conn2-1" presStyleLbl="parChTrans1D3" presStyleIdx="0" presStyleCnt="2"/>
      <dgm:spPr/>
    </dgm:pt>
    <dgm:pt modelId="{57490F53-2612-5641-AAC4-718392DDB60A}" type="pres">
      <dgm:prSet presAssocID="{525BC045-4154-B443-80D4-BCD58EE0B45B}" presName="connTx" presStyleLbl="parChTrans1D3" presStyleIdx="0" presStyleCnt="2"/>
      <dgm:spPr/>
    </dgm:pt>
    <dgm:pt modelId="{A13424E7-DFC4-3B4A-BCC2-A20126AE59ED}" type="pres">
      <dgm:prSet presAssocID="{1FB281D7-CB1B-5841-AAD9-895AD152C9C1}" presName="root2" presStyleCnt="0"/>
      <dgm:spPr/>
    </dgm:pt>
    <dgm:pt modelId="{83A61C3A-B989-7C49-928E-F0A25673F907}" type="pres">
      <dgm:prSet presAssocID="{1FB281D7-CB1B-5841-AAD9-895AD152C9C1}" presName="LevelTwoTextNode" presStyleLbl="node3" presStyleIdx="0" presStyleCnt="2">
        <dgm:presLayoutVars>
          <dgm:chPref val="3"/>
        </dgm:presLayoutVars>
      </dgm:prSet>
      <dgm:spPr/>
    </dgm:pt>
    <dgm:pt modelId="{384DEAA3-9892-9744-B216-6DD731850C2B}" type="pres">
      <dgm:prSet presAssocID="{1FB281D7-CB1B-5841-AAD9-895AD152C9C1}" presName="level3hierChild" presStyleCnt="0"/>
      <dgm:spPr/>
    </dgm:pt>
    <dgm:pt modelId="{594E40F9-FDF0-9C4A-AAA3-904DD215B129}" type="pres">
      <dgm:prSet presAssocID="{363B26BB-54CD-AC44-A142-777773D4097F}" presName="conn2-1" presStyleLbl="parChTrans1D2" presStyleIdx="1" presStyleCnt="2"/>
      <dgm:spPr/>
    </dgm:pt>
    <dgm:pt modelId="{435EDBC4-FC0D-2D43-8113-6396BB9126E2}" type="pres">
      <dgm:prSet presAssocID="{363B26BB-54CD-AC44-A142-777773D4097F}" presName="connTx" presStyleLbl="parChTrans1D2" presStyleIdx="1" presStyleCnt="2"/>
      <dgm:spPr/>
    </dgm:pt>
    <dgm:pt modelId="{9894AF86-2E36-7E41-B540-50C4EEDA3693}" type="pres">
      <dgm:prSet presAssocID="{20B4704C-44DA-374B-B929-330C2A76FEA7}" presName="root2" presStyleCnt="0"/>
      <dgm:spPr/>
    </dgm:pt>
    <dgm:pt modelId="{E407E9DA-A030-BE49-BF58-3794E9D753AA}" type="pres">
      <dgm:prSet presAssocID="{20B4704C-44DA-374B-B929-330C2A76FEA7}" presName="LevelTwoTextNode" presStyleLbl="node2" presStyleIdx="1" presStyleCnt="2">
        <dgm:presLayoutVars>
          <dgm:chPref val="3"/>
        </dgm:presLayoutVars>
      </dgm:prSet>
      <dgm:spPr/>
    </dgm:pt>
    <dgm:pt modelId="{0A031DE0-AAEB-5A4A-8A92-F1230A320A13}" type="pres">
      <dgm:prSet presAssocID="{20B4704C-44DA-374B-B929-330C2A76FEA7}" presName="level3hierChild" presStyleCnt="0"/>
      <dgm:spPr/>
    </dgm:pt>
    <dgm:pt modelId="{A1A4092E-C2DB-044A-B91F-CFDC9536845B}" type="pres">
      <dgm:prSet presAssocID="{6ACE50F2-5974-0F4F-8847-86756F854758}" presName="conn2-1" presStyleLbl="parChTrans1D3" presStyleIdx="1" presStyleCnt="2"/>
      <dgm:spPr/>
    </dgm:pt>
    <dgm:pt modelId="{74DD5F53-2B3F-6144-BB72-8CC55FD7840B}" type="pres">
      <dgm:prSet presAssocID="{6ACE50F2-5974-0F4F-8847-86756F854758}" presName="connTx" presStyleLbl="parChTrans1D3" presStyleIdx="1" presStyleCnt="2"/>
      <dgm:spPr/>
    </dgm:pt>
    <dgm:pt modelId="{8BFB65C5-0A97-9641-99A6-FC44E64F875B}" type="pres">
      <dgm:prSet presAssocID="{916A9117-DDC6-E34D-B16A-FF10C1CA09CD}" presName="root2" presStyleCnt="0"/>
      <dgm:spPr/>
    </dgm:pt>
    <dgm:pt modelId="{1DAF6D6F-7C64-6342-B267-1133B3674C16}" type="pres">
      <dgm:prSet presAssocID="{916A9117-DDC6-E34D-B16A-FF10C1CA09CD}" presName="LevelTwoTextNode" presStyleLbl="node3" presStyleIdx="1" presStyleCnt="2">
        <dgm:presLayoutVars>
          <dgm:chPref val="3"/>
        </dgm:presLayoutVars>
      </dgm:prSet>
      <dgm:spPr/>
    </dgm:pt>
    <dgm:pt modelId="{37A6F9F6-C0B9-F948-A203-AB62765D2BE3}" type="pres">
      <dgm:prSet presAssocID="{916A9117-DDC6-E34D-B16A-FF10C1CA09CD}" presName="level3hierChild" presStyleCnt="0"/>
      <dgm:spPr/>
    </dgm:pt>
  </dgm:ptLst>
  <dgm:cxnLst>
    <dgm:cxn modelId="{5CC9E602-B288-1C43-9491-B1C08CD6D82B}" type="presOf" srcId="{363B26BB-54CD-AC44-A142-777773D4097F}" destId="{435EDBC4-FC0D-2D43-8113-6396BB9126E2}" srcOrd="1" destOrd="0" presId="urn:microsoft.com/office/officeart/2005/8/layout/hierarchy2"/>
    <dgm:cxn modelId="{F70EDB04-F08C-7743-860C-6D361B9A797D}" type="presOf" srcId="{9A14F887-A3F7-0649-BE6F-338FAF4A3C5F}" destId="{881A7788-AA74-6340-9F80-BF9D40FD1E7D}" srcOrd="1" destOrd="0" presId="urn:microsoft.com/office/officeart/2005/8/layout/hierarchy2"/>
    <dgm:cxn modelId="{83AA7A10-C601-8D4B-822F-731BA61C1CA2}" srcId="{68725A7C-5565-F948-BE37-71D901C9116C}" destId="{20B4704C-44DA-374B-B929-330C2A76FEA7}" srcOrd="1" destOrd="0" parTransId="{363B26BB-54CD-AC44-A142-777773D4097F}" sibTransId="{87A12F39-1F28-9243-A958-B2AA1166540B}"/>
    <dgm:cxn modelId="{56620F20-C995-F44F-A418-8A2EDD9465E1}" srcId="{2F6965D1-3F07-5A46-85BF-1C110056E2C3}" destId="{68725A7C-5565-F948-BE37-71D901C9116C}" srcOrd="0" destOrd="0" parTransId="{C11369A9-7939-B441-B80C-08C5602ED99C}" sibTransId="{E93F6DB6-AFE8-BA4D-BE09-E9E0BBC973EE}"/>
    <dgm:cxn modelId="{4C3B9C20-6A1D-A744-A022-B1F3DBEF44E4}" type="presOf" srcId="{0F28862A-7195-EB42-AA33-5E6D676B64EF}" destId="{38717F1F-3B8A-E140-8761-9947F5D84B85}" srcOrd="0" destOrd="0" presId="urn:microsoft.com/office/officeart/2005/8/layout/hierarchy2"/>
    <dgm:cxn modelId="{81706E36-79B8-1F4D-B976-3ED8F0312BEF}" type="presOf" srcId="{6ACE50F2-5974-0F4F-8847-86756F854758}" destId="{A1A4092E-C2DB-044A-B91F-CFDC9536845B}" srcOrd="0" destOrd="0" presId="urn:microsoft.com/office/officeart/2005/8/layout/hierarchy2"/>
    <dgm:cxn modelId="{99127A50-2BA5-7641-A323-9CC25FA26D12}" type="presOf" srcId="{916A9117-DDC6-E34D-B16A-FF10C1CA09CD}" destId="{1DAF6D6F-7C64-6342-B267-1133B3674C16}" srcOrd="0" destOrd="0" presId="urn:microsoft.com/office/officeart/2005/8/layout/hierarchy2"/>
    <dgm:cxn modelId="{4A282C6A-FB12-8C41-A966-45567753344A}" type="presOf" srcId="{363B26BB-54CD-AC44-A142-777773D4097F}" destId="{594E40F9-FDF0-9C4A-AAA3-904DD215B129}" srcOrd="0" destOrd="0" presId="urn:microsoft.com/office/officeart/2005/8/layout/hierarchy2"/>
    <dgm:cxn modelId="{6E13D36A-042E-BB48-82D0-BAF9573E4714}" srcId="{20B4704C-44DA-374B-B929-330C2A76FEA7}" destId="{916A9117-DDC6-E34D-B16A-FF10C1CA09CD}" srcOrd="0" destOrd="0" parTransId="{6ACE50F2-5974-0F4F-8847-86756F854758}" sibTransId="{85FB2CC0-CFD0-FA4B-BE4F-724FE8BCBC7B}"/>
    <dgm:cxn modelId="{D2DE6979-B184-174F-BAFF-ACF6625A4A74}" type="presOf" srcId="{525BC045-4154-B443-80D4-BCD58EE0B45B}" destId="{6B7D6AB0-3569-214F-BA35-D3E1E87F0EB1}" srcOrd="0" destOrd="0" presId="urn:microsoft.com/office/officeart/2005/8/layout/hierarchy2"/>
    <dgm:cxn modelId="{7E61FB97-3DDC-B447-937D-4C53F0297DC9}" srcId="{0F28862A-7195-EB42-AA33-5E6D676B64EF}" destId="{1FB281D7-CB1B-5841-AAD9-895AD152C9C1}" srcOrd="0" destOrd="0" parTransId="{525BC045-4154-B443-80D4-BCD58EE0B45B}" sibTransId="{8C02991A-1F67-F247-A059-AB931124B060}"/>
    <dgm:cxn modelId="{3D586E9D-94DB-544D-B774-D8E802893F69}" type="presOf" srcId="{525BC045-4154-B443-80D4-BCD58EE0B45B}" destId="{57490F53-2612-5641-AAC4-718392DDB60A}" srcOrd="1" destOrd="0" presId="urn:microsoft.com/office/officeart/2005/8/layout/hierarchy2"/>
    <dgm:cxn modelId="{8E46B6A2-8B2C-384E-AAE9-6374CFC62356}" type="presOf" srcId="{1FB281D7-CB1B-5841-AAD9-895AD152C9C1}" destId="{83A61C3A-B989-7C49-928E-F0A25673F907}" srcOrd="0" destOrd="0" presId="urn:microsoft.com/office/officeart/2005/8/layout/hierarchy2"/>
    <dgm:cxn modelId="{0D2DD3A6-FB8E-0E42-87FC-55F73F0600FC}" type="presOf" srcId="{68725A7C-5565-F948-BE37-71D901C9116C}" destId="{30F541C0-31C8-D247-BDF6-9FD9084A3243}" srcOrd="0" destOrd="0" presId="urn:microsoft.com/office/officeart/2005/8/layout/hierarchy2"/>
    <dgm:cxn modelId="{283FD1B2-C8B7-124A-A21B-CB91C3C19893}" type="presOf" srcId="{9A14F887-A3F7-0649-BE6F-338FAF4A3C5F}" destId="{96F2CD1B-DAEA-CA43-A23B-9A77662ED70D}" srcOrd="0" destOrd="0" presId="urn:microsoft.com/office/officeart/2005/8/layout/hierarchy2"/>
    <dgm:cxn modelId="{BAFEB4B3-73FB-8448-AB31-C15C4D0E3437}" type="presOf" srcId="{6ACE50F2-5974-0F4F-8847-86756F854758}" destId="{74DD5F53-2B3F-6144-BB72-8CC55FD7840B}" srcOrd="1" destOrd="0" presId="urn:microsoft.com/office/officeart/2005/8/layout/hierarchy2"/>
    <dgm:cxn modelId="{866E6BCA-9861-3E48-A47E-EB8519F432EA}" srcId="{68725A7C-5565-F948-BE37-71D901C9116C}" destId="{0F28862A-7195-EB42-AA33-5E6D676B64EF}" srcOrd="0" destOrd="0" parTransId="{9A14F887-A3F7-0649-BE6F-338FAF4A3C5F}" sibTransId="{86EEDF7A-D7EE-7E4A-BF13-AD59D7B17B01}"/>
    <dgm:cxn modelId="{945393DA-ED0F-554B-9C49-A5F3861E9AF9}" type="presOf" srcId="{2F6965D1-3F07-5A46-85BF-1C110056E2C3}" destId="{DDFBC8E3-70AE-BC4E-9934-4B5A70BDFC92}" srcOrd="0" destOrd="0" presId="urn:microsoft.com/office/officeart/2005/8/layout/hierarchy2"/>
    <dgm:cxn modelId="{826348DE-0798-8840-BEA2-5F60D739BDB5}" type="presOf" srcId="{20B4704C-44DA-374B-B929-330C2A76FEA7}" destId="{E407E9DA-A030-BE49-BF58-3794E9D753AA}" srcOrd="0" destOrd="0" presId="urn:microsoft.com/office/officeart/2005/8/layout/hierarchy2"/>
    <dgm:cxn modelId="{DCF03BE3-A942-1E40-B7A3-87560F74F07B}" type="presParOf" srcId="{DDFBC8E3-70AE-BC4E-9934-4B5A70BDFC92}" destId="{BBF262F9-B60D-9C43-99F3-0F9A1D567459}" srcOrd="0" destOrd="0" presId="urn:microsoft.com/office/officeart/2005/8/layout/hierarchy2"/>
    <dgm:cxn modelId="{EB5BA340-CBA4-0F43-A65B-DEBC2664EDE9}" type="presParOf" srcId="{BBF262F9-B60D-9C43-99F3-0F9A1D567459}" destId="{30F541C0-31C8-D247-BDF6-9FD9084A3243}" srcOrd="0" destOrd="0" presId="urn:microsoft.com/office/officeart/2005/8/layout/hierarchy2"/>
    <dgm:cxn modelId="{0FE985CF-3BD0-2641-9C4F-41046A03DC01}" type="presParOf" srcId="{BBF262F9-B60D-9C43-99F3-0F9A1D567459}" destId="{49C4DAC1-92E4-AB42-B18E-4214EE129D29}" srcOrd="1" destOrd="0" presId="urn:microsoft.com/office/officeart/2005/8/layout/hierarchy2"/>
    <dgm:cxn modelId="{DB057FFC-2846-EC49-9C6A-DF03AC17AFFD}" type="presParOf" srcId="{49C4DAC1-92E4-AB42-B18E-4214EE129D29}" destId="{96F2CD1B-DAEA-CA43-A23B-9A77662ED70D}" srcOrd="0" destOrd="0" presId="urn:microsoft.com/office/officeart/2005/8/layout/hierarchy2"/>
    <dgm:cxn modelId="{E5F054DA-2303-024B-85DB-CD518F3F677E}" type="presParOf" srcId="{96F2CD1B-DAEA-CA43-A23B-9A77662ED70D}" destId="{881A7788-AA74-6340-9F80-BF9D40FD1E7D}" srcOrd="0" destOrd="0" presId="urn:microsoft.com/office/officeart/2005/8/layout/hierarchy2"/>
    <dgm:cxn modelId="{E8DB6E2A-5A92-0940-A300-00D94A795D22}" type="presParOf" srcId="{49C4DAC1-92E4-AB42-B18E-4214EE129D29}" destId="{5989660C-11DF-0C43-964B-8BA8382C1F1A}" srcOrd="1" destOrd="0" presId="urn:microsoft.com/office/officeart/2005/8/layout/hierarchy2"/>
    <dgm:cxn modelId="{1EE1C7A5-CD14-3740-9009-079072401AE5}" type="presParOf" srcId="{5989660C-11DF-0C43-964B-8BA8382C1F1A}" destId="{38717F1F-3B8A-E140-8761-9947F5D84B85}" srcOrd="0" destOrd="0" presId="urn:microsoft.com/office/officeart/2005/8/layout/hierarchy2"/>
    <dgm:cxn modelId="{8BAC77D4-4048-6C4B-82FD-FC60EB965A95}" type="presParOf" srcId="{5989660C-11DF-0C43-964B-8BA8382C1F1A}" destId="{1107B47B-CACF-B34C-A775-1DFF64356643}" srcOrd="1" destOrd="0" presId="urn:microsoft.com/office/officeart/2005/8/layout/hierarchy2"/>
    <dgm:cxn modelId="{6DDC1A3C-F001-4047-A283-9576D0458502}" type="presParOf" srcId="{1107B47B-CACF-B34C-A775-1DFF64356643}" destId="{6B7D6AB0-3569-214F-BA35-D3E1E87F0EB1}" srcOrd="0" destOrd="0" presId="urn:microsoft.com/office/officeart/2005/8/layout/hierarchy2"/>
    <dgm:cxn modelId="{2D8CDB15-410D-484F-97A6-726CF4273E4A}" type="presParOf" srcId="{6B7D6AB0-3569-214F-BA35-D3E1E87F0EB1}" destId="{57490F53-2612-5641-AAC4-718392DDB60A}" srcOrd="0" destOrd="0" presId="urn:microsoft.com/office/officeart/2005/8/layout/hierarchy2"/>
    <dgm:cxn modelId="{0E8CE09D-F7E9-F04C-867F-D41E248D9693}" type="presParOf" srcId="{1107B47B-CACF-B34C-A775-1DFF64356643}" destId="{A13424E7-DFC4-3B4A-BCC2-A20126AE59ED}" srcOrd="1" destOrd="0" presId="urn:microsoft.com/office/officeart/2005/8/layout/hierarchy2"/>
    <dgm:cxn modelId="{0E835ED7-3A1A-A64D-B02D-DA1FF9E2912F}" type="presParOf" srcId="{A13424E7-DFC4-3B4A-BCC2-A20126AE59ED}" destId="{83A61C3A-B989-7C49-928E-F0A25673F907}" srcOrd="0" destOrd="0" presId="urn:microsoft.com/office/officeart/2005/8/layout/hierarchy2"/>
    <dgm:cxn modelId="{6CF4D49F-ED68-ED49-B416-223B4E5663D6}" type="presParOf" srcId="{A13424E7-DFC4-3B4A-BCC2-A20126AE59ED}" destId="{384DEAA3-9892-9744-B216-6DD731850C2B}" srcOrd="1" destOrd="0" presId="urn:microsoft.com/office/officeart/2005/8/layout/hierarchy2"/>
    <dgm:cxn modelId="{B7CD19ED-5B9A-764F-B828-4A31B54C309C}" type="presParOf" srcId="{49C4DAC1-92E4-AB42-B18E-4214EE129D29}" destId="{594E40F9-FDF0-9C4A-AAA3-904DD215B129}" srcOrd="2" destOrd="0" presId="urn:microsoft.com/office/officeart/2005/8/layout/hierarchy2"/>
    <dgm:cxn modelId="{7573CA2B-36FE-E545-9BB4-527AE72ECA4C}" type="presParOf" srcId="{594E40F9-FDF0-9C4A-AAA3-904DD215B129}" destId="{435EDBC4-FC0D-2D43-8113-6396BB9126E2}" srcOrd="0" destOrd="0" presId="urn:microsoft.com/office/officeart/2005/8/layout/hierarchy2"/>
    <dgm:cxn modelId="{3D13ED56-E756-E247-BA8D-7CF34DCC7538}" type="presParOf" srcId="{49C4DAC1-92E4-AB42-B18E-4214EE129D29}" destId="{9894AF86-2E36-7E41-B540-50C4EEDA3693}" srcOrd="3" destOrd="0" presId="urn:microsoft.com/office/officeart/2005/8/layout/hierarchy2"/>
    <dgm:cxn modelId="{4428C768-CF03-F641-AA91-49B46D34C49E}" type="presParOf" srcId="{9894AF86-2E36-7E41-B540-50C4EEDA3693}" destId="{E407E9DA-A030-BE49-BF58-3794E9D753AA}" srcOrd="0" destOrd="0" presId="urn:microsoft.com/office/officeart/2005/8/layout/hierarchy2"/>
    <dgm:cxn modelId="{6756D52F-8DF2-734D-A45F-047B777AE9F6}" type="presParOf" srcId="{9894AF86-2E36-7E41-B540-50C4EEDA3693}" destId="{0A031DE0-AAEB-5A4A-8A92-F1230A320A13}" srcOrd="1" destOrd="0" presId="urn:microsoft.com/office/officeart/2005/8/layout/hierarchy2"/>
    <dgm:cxn modelId="{7274999B-95DE-1547-ACC7-ACF2C87028B4}" type="presParOf" srcId="{0A031DE0-AAEB-5A4A-8A92-F1230A320A13}" destId="{A1A4092E-C2DB-044A-B91F-CFDC9536845B}" srcOrd="0" destOrd="0" presId="urn:microsoft.com/office/officeart/2005/8/layout/hierarchy2"/>
    <dgm:cxn modelId="{65AD354A-FE73-D742-A4A4-2F4BA5573031}" type="presParOf" srcId="{A1A4092E-C2DB-044A-B91F-CFDC9536845B}" destId="{74DD5F53-2B3F-6144-BB72-8CC55FD7840B}" srcOrd="0" destOrd="0" presId="urn:microsoft.com/office/officeart/2005/8/layout/hierarchy2"/>
    <dgm:cxn modelId="{817B3332-03B6-5E44-A6D2-F23026045AA1}" type="presParOf" srcId="{0A031DE0-AAEB-5A4A-8A92-F1230A320A13}" destId="{8BFB65C5-0A97-9641-99A6-FC44E64F875B}" srcOrd="1" destOrd="0" presId="urn:microsoft.com/office/officeart/2005/8/layout/hierarchy2"/>
    <dgm:cxn modelId="{FEC9BC16-67FD-4B4F-AFB0-998A3701B850}" type="presParOf" srcId="{8BFB65C5-0A97-9641-99A6-FC44E64F875B}" destId="{1DAF6D6F-7C64-6342-B267-1133B3674C16}" srcOrd="0" destOrd="0" presId="urn:microsoft.com/office/officeart/2005/8/layout/hierarchy2"/>
    <dgm:cxn modelId="{7186F952-EF84-0E4C-AC4C-ADE1E9B82DC4}" type="presParOf" srcId="{8BFB65C5-0A97-9641-99A6-FC44E64F875B}" destId="{37A6F9F6-C0B9-F948-A203-AB62765D2BE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E7436-3A6F-5940-8DE5-71963F42D6D5}">
      <dsp:nvSpPr>
        <dsp:cNvPr id="0" name=""/>
        <dsp:cNvSpPr/>
      </dsp:nvSpPr>
      <dsp:spPr>
        <a:xfrm>
          <a:off x="990246" y="1862"/>
          <a:ext cx="1878583" cy="112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 Çözme Becerisi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0246" y="1862"/>
        <a:ext cx="1878583" cy="1127149"/>
      </dsp:txXfrm>
    </dsp:sp>
    <dsp:sp modelId="{5FEDF219-F073-F149-8909-5C611788109C}">
      <dsp:nvSpPr>
        <dsp:cNvPr id="0" name=""/>
        <dsp:cNvSpPr/>
      </dsp:nvSpPr>
      <dsp:spPr>
        <a:xfrm>
          <a:off x="3056687" y="1862"/>
          <a:ext cx="1878583" cy="112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İş Bilgisi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6687" y="1862"/>
        <a:ext cx="1878583" cy="1127149"/>
      </dsp:txXfrm>
    </dsp:sp>
    <dsp:sp modelId="{3C2F8C12-45D0-954E-B9C8-3445D4C13BA4}">
      <dsp:nvSpPr>
        <dsp:cNvPr id="0" name=""/>
        <dsp:cNvSpPr/>
      </dsp:nvSpPr>
      <dsp:spPr>
        <a:xfrm>
          <a:off x="5123129" y="1862"/>
          <a:ext cx="1878583" cy="112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İstatistik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3129" y="1862"/>
        <a:ext cx="1878583" cy="1127149"/>
      </dsp:txXfrm>
    </dsp:sp>
    <dsp:sp modelId="{3FC8B03A-5FC6-3647-987C-7851667993DA}">
      <dsp:nvSpPr>
        <dsp:cNvPr id="0" name=""/>
        <dsp:cNvSpPr/>
      </dsp:nvSpPr>
      <dsp:spPr>
        <a:xfrm>
          <a:off x="7189570" y="1862"/>
          <a:ext cx="1878583" cy="112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Programlama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89570" y="1862"/>
        <a:ext cx="1878583" cy="1127149"/>
      </dsp:txXfrm>
    </dsp:sp>
    <dsp:sp modelId="{BD10A9FE-3A18-B646-B60A-93A194E287C8}">
      <dsp:nvSpPr>
        <dsp:cNvPr id="0" name=""/>
        <dsp:cNvSpPr/>
      </dsp:nvSpPr>
      <dsp:spPr>
        <a:xfrm>
          <a:off x="990246" y="1316870"/>
          <a:ext cx="1878583" cy="112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Tahmine Dayalı Modelleme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0246" y="1316870"/>
        <a:ext cx="1878583" cy="1127149"/>
      </dsp:txXfrm>
    </dsp:sp>
    <dsp:sp modelId="{44A395C8-66F7-684D-AB0D-DAB38680411E}">
      <dsp:nvSpPr>
        <dsp:cNvPr id="0" name=""/>
        <dsp:cNvSpPr/>
      </dsp:nvSpPr>
      <dsp:spPr>
        <a:xfrm>
          <a:off x="3056687" y="1316870"/>
          <a:ext cx="1878583" cy="112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Makine Öğrenme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56687" y="1316870"/>
        <a:ext cx="1878583" cy="1127149"/>
      </dsp:txXfrm>
    </dsp:sp>
    <dsp:sp modelId="{ACCDC5AA-5BAE-D54F-99AD-A6BE2B82F0A4}">
      <dsp:nvSpPr>
        <dsp:cNvPr id="0" name=""/>
        <dsp:cNvSpPr/>
      </dsp:nvSpPr>
      <dsp:spPr>
        <a:xfrm>
          <a:off x="5123129" y="1316870"/>
          <a:ext cx="1878583" cy="112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Veri Düzenleme ve Hazırlama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3129" y="1316870"/>
        <a:ext cx="1878583" cy="1127149"/>
      </dsp:txXfrm>
    </dsp:sp>
    <dsp:sp modelId="{A28CB163-3DA3-9F40-93D7-060A3BC0556A}">
      <dsp:nvSpPr>
        <dsp:cNvPr id="0" name=""/>
        <dsp:cNvSpPr/>
      </dsp:nvSpPr>
      <dsp:spPr>
        <a:xfrm>
          <a:off x="7189570" y="1316870"/>
          <a:ext cx="1878583" cy="112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Üretme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89570" y="1316870"/>
        <a:ext cx="1878583" cy="1127149"/>
      </dsp:txXfrm>
    </dsp:sp>
    <dsp:sp modelId="{C9A564A0-5E0C-9944-B7F1-B994CEB546A9}">
      <dsp:nvSpPr>
        <dsp:cNvPr id="0" name=""/>
        <dsp:cNvSpPr/>
      </dsp:nvSpPr>
      <dsp:spPr>
        <a:xfrm>
          <a:off x="4089908" y="2631878"/>
          <a:ext cx="1878583" cy="112714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Veri Görselleştirme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89908" y="2631878"/>
        <a:ext cx="1878583" cy="1127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9AA77-67DE-E44A-8078-87B4414B40CF}">
      <dsp:nvSpPr>
        <dsp:cNvPr id="0" name=""/>
        <dsp:cNvSpPr/>
      </dsp:nvSpPr>
      <dsp:spPr>
        <a:xfrm>
          <a:off x="0" y="339943"/>
          <a:ext cx="556450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43107-DD88-C347-8140-630DCB509F97}">
      <dsp:nvSpPr>
        <dsp:cNvPr id="0" name=""/>
        <dsp:cNvSpPr/>
      </dsp:nvSpPr>
      <dsp:spPr>
        <a:xfrm>
          <a:off x="278225" y="148063"/>
          <a:ext cx="38951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28" tIns="0" rIns="1472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Bilimsel Araştırmalar</a:t>
          </a:r>
        </a:p>
      </dsp:txBody>
      <dsp:txXfrm>
        <a:off x="296959" y="166797"/>
        <a:ext cx="3857685" cy="346292"/>
      </dsp:txXfrm>
    </dsp:sp>
    <dsp:sp modelId="{1A9CDACE-AF65-3E46-B3C8-CA35BC945C1D}">
      <dsp:nvSpPr>
        <dsp:cNvPr id="0" name=""/>
        <dsp:cNvSpPr/>
      </dsp:nvSpPr>
      <dsp:spPr>
        <a:xfrm>
          <a:off x="0" y="929623"/>
          <a:ext cx="556450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55456-C4CE-5743-BED9-F13316FFF5F3}">
      <dsp:nvSpPr>
        <dsp:cNvPr id="0" name=""/>
        <dsp:cNvSpPr/>
      </dsp:nvSpPr>
      <dsp:spPr>
        <a:xfrm>
          <a:off x="278225" y="737743"/>
          <a:ext cx="38951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28" tIns="0" rIns="1472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Sağlık</a:t>
          </a:r>
        </a:p>
      </dsp:txBody>
      <dsp:txXfrm>
        <a:off x="296959" y="756477"/>
        <a:ext cx="3857685" cy="346292"/>
      </dsp:txXfrm>
    </dsp:sp>
    <dsp:sp modelId="{F4400182-1324-B546-A64D-D12102289D72}">
      <dsp:nvSpPr>
        <dsp:cNvPr id="0" name=""/>
        <dsp:cNvSpPr/>
      </dsp:nvSpPr>
      <dsp:spPr>
        <a:xfrm>
          <a:off x="0" y="1519303"/>
          <a:ext cx="556450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0F8143-A3B9-4C44-BB1F-B6A25B0D9251}">
      <dsp:nvSpPr>
        <dsp:cNvPr id="0" name=""/>
        <dsp:cNvSpPr/>
      </dsp:nvSpPr>
      <dsp:spPr>
        <a:xfrm>
          <a:off x="278225" y="1327423"/>
          <a:ext cx="38951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28" tIns="0" rIns="1472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Finans</a:t>
          </a:r>
        </a:p>
      </dsp:txBody>
      <dsp:txXfrm>
        <a:off x="296959" y="1346157"/>
        <a:ext cx="3857685" cy="346292"/>
      </dsp:txXfrm>
    </dsp:sp>
    <dsp:sp modelId="{F0E5A0AE-F327-AE44-918B-579E3818D106}">
      <dsp:nvSpPr>
        <dsp:cNvPr id="0" name=""/>
        <dsp:cNvSpPr/>
      </dsp:nvSpPr>
      <dsp:spPr>
        <a:xfrm>
          <a:off x="0" y="2108983"/>
          <a:ext cx="556450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60DB1-689C-B04B-8270-B2EBE8337C79}">
      <dsp:nvSpPr>
        <dsp:cNvPr id="0" name=""/>
        <dsp:cNvSpPr/>
      </dsp:nvSpPr>
      <dsp:spPr>
        <a:xfrm>
          <a:off x="278225" y="1917103"/>
          <a:ext cx="38951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28" tIns="0" rIns="1472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Eğitim</a:t>
          </a:r>
        </a:p>
      </dsp:txBody>
      <dsp:txXfrm>
        <a:off x="296959" y="1935837"/>
        <a:ext cx="3857685" cy="346292"/>
      </dsp:txXfrm>
    </dsp:sp>
    <dsp:sp modelId="{1B572BBA-3AFF-BB4B-ABFA-0145CA40E6F7}">
      <dsp:nvSpPr>
        <dsp:cNvPr id="0" name=""/>
        <dsp:cNvSpPr/>
      </dsp:nvSpPr>
      <dsp:spPr>
        <a:xfrm>
          <a:off x="0" y="2698663"/>
          <a:ext cx="556450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196D8A-4605-9841-91B7-BFDC7FBE29A4}">
      <dsp:nvSpPr>
        <dsp:cNvPr id="0" name=""/>
        <dsp:cNvSpPr/>
      </dsp:nvSpPr>
      <dsp:spPr>
        <a:xfrm>
          <a:off x="278225" y="2506783"/>
          <a:ext cx="38951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28" tIns="0" rIns="1472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Üretim</a:t>
          </a:r>
        </a:p>
      </dsp:txBody>
      <dsp:txXfrm>
        <a:off x="296959" y="2525517"/>
        <a:ext cx="3857685" cy="346292"/>
      </dsp:txXfrm>
    </dsp:sp>
    <dsp:sp modelId="{628419A4-0E60-B746-97F0-76D68381DA1B}">
      <dsp:nvSpPr>
        <dsp:cNvPr id="0" name=""/>
        <dsp:cNvSpPr/>
      </dsp:nvSpPr>
      <dsp:spPr>
        <a:xfrm>
          <a:off x="0" y="3288343"/>
          <a:ext cx="556450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D8130-2637-AD41-BE55-FB79B3784051}">
      <dsp:nvSpPr>
        <dsp:cNvPr id="0" name=""/>
        <dsp:cNvSpPr/>
      </dsp:nvSpPr>
      <dsp:spPr>
        <a:xfrm>
          <a:off x="278225" y="3096463"/>
          <a:ext cx="38951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28" tIns="0" rIns="1472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Kontrol</a:t>
          </a:r>
        </a:p>
      </dsp:txBody>
      <dsp:txXfrm>
        <a:off x="296959" y="3115197"/>
        <a:ext cx="3857685" cy="346292"/>
      </dsp:txXfrm>
    </dsp:sp>
    <dsp:sp modelId="{7D2488EB-1B4F-7E47-81A6-0FC209A045C2}">
      <dsp:nvSpPr>
        <dsp:cNvPr id="0" name=""/>
        <dsp:cNvSpPr/>
      </dsp:nvSpPr>
      <dsp:spPr>
        <a:xfrm>
          <a:off x="0" y="3878023"/>
          <a:ext cx="556450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B6A04-1307-DA48-98AF-99B76D0AB66B}">
      <dsp:nvSpPr>
        <dsp:cNvPr id="0" name=""/>
        <dsp:cNvSpPr/>
      </dsp:nvSpPr>
      <dsp:spPr>
        <a:xfrm>
          <a:off x="278225" y="3686143"/>
          <a:ext cx="38951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28" tIns="0" rIns="1472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Pazarlama</a:t>
          </a:r>
        </a:p>
      </dsp:txBody>
      <dsp:txXfrm>
        <a:off x="296959" y="3704877"/>
        <a:ext cx="3857685" cy="346292"/>
      </dsp:txXfrm>
    </dsp:sp>
    <dsp:sp modelId="{6791341E-4E14-9E4F-B9D4-A10AC5386DCE}">
      <dsp:nvSpPr>
        <dsp:cNvPr id="0" name=""/>
        <dsp:cNvSpPr/>
      </dsp:nvSpPr>
      <dsp:spPr>
        <a:xfrm>
          <a:off x="0" y="4467703"/>
          <a:ext cx="5564505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02734-F12A-8740-A6B0-7E6D14A007F8}">
      <dsp:nvSpPr>
        <dsp:cNvPr id="0" name=""/>
        <dsp:cNvSpPr/>
      </dsp:nvSpPr>
      <dsp:spPr>
        <a:xfrm>
          <a:off x="278225" y="4275823"/>
          <a:ext cx="3895153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228" tIns="0" rIns="14722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Demografik araştırmalar</a:t>
          </a:r>
        </a:p>
      </dsp:txBody>
      <dsp:txXfrm>
        <a:off x="296959" y="4294557"/>
        <a:ext cx="3857685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FA63C-07A0-474E-A313-967B15FFE62F}">
      <dsp:nvSpPr>
        <dsp:cNvPr id="0" name=""/>
        <dsp:cNvSpPr/>
      </dsp:nvSpPr>
      <dsp:spPr>
        <a:xfrm>
          <a:off x="115242" y="0"/>
          <a:ext cx="4297748" cy="268609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6002D-348E-451B-A300-2EC85FEFAB61}">
      <dsp:nvSpPr>
        <dsp:cNvPr id="0" name=""/>
        <dsp:cNvSpPr/>
      </dsp:nvSpPr>
      <dsp:spPr>
        <a:xfrm>
          <a:off x="1114468" y="1463920"/>
          <a:ext cx="150421" cy="1504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FBADE-4646-4777-9A35-12F2501CC786}">
      <dsp:nvSpPr>
        <dsp:cNvPr id="0" name=""/>
        <dsp:cNvSpPr/>
      </dsp:nvSpPr>
      <dsp:spPr>
        <a:xfrm>
          <a:off x="1141853" y="1491864"/>
          <a:ext cx="2148425" cy="561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5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Yapısal olmayan veri</a:t>
          </a:r>
        </a:p>
      </dsp:txBody>
      <dsp:txXfrm>
        <a:off x="1141853" y="1491864"/>
        <a:ext cx="2148425" cy="561185"/>
      </dsp:txXfrm>
    </dsp:sp>
    <dsp:sp modelId="{EBE8B315-2B82-4B3D-A0D8-7AECC10792BC}">
      <dsp:nvSpPr>
        <dsp:cNvPr id="0" name=""/>
        <dsp:cNvSpPr/>
      </dsp:nvSpPr>
      <dsp:spPr>
        <a:xfrm>
          <a:off x="2500492" y="778966"/>
          <a:ext cx="257864" cy="2578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F6931A-59E7-4355-ABF9-76A4854E81EA}">
      <dsp:nvSpPr>
        <dsp:cNvPr id="0" name=""/>
        <dsp:cNvSpPr/>
      </dsp:nvSpPr>
      <dsp:spPr>
        <a:xfrm>
          <a:off x="2629425" y="907899"/>
          <a:ext cx="1396768" cy="1778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37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Yapısal veri</a:t>
          </a:r>
        </a:p>
      </dsp:txBody>
      <dsp:txXfrm>
        <a:off x="2629425" y="907899"/>
        <a:ext cx="1396768" cy="1778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F5661-03F8-E546-B713-173E2AC27FA6}">
      <dsp:nvSpPr>
        <dsp:cNvPr id="0" name=""/>
        <dsp:cNvSpPr/>
      </dsp:nvSpPr>
      <dsp:spPr>
        <a:xfrm>
          <a:off x="7514583" y="3355913"/>
          <a:ext cx="262029" cy="80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555"/>
              </a:lnTo>
              <a:lnTo>
                <a:pt x="262029" y="8035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82975-4EB1-4445-8A67-3E17F0588C7D}">
      <dsp:nvSpPr>
        <dsp:cNvPr id="0" name=""/>
        <dsp:cNvSpPr/>
      </dsp:nvSpPr>
      <dsp:spPr>
        <a:xfrm>
          <a:off x="7156477" y="2115642"/>
          <a:ext cx="1056850" cy="366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20"/>
              </a:lnTo>
              <a:lnTo>
                <a:pt x="1056850" y="183420"/>
              </a:lnTo>
              <a:lnTo>
                <a:pt x="1056850" y="3668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5509C-F3E3-CA41-BE85-5D6EC3F65D4E}">
      <dsp:nvSpPr>
        <dsp:cNvPr id="0" name=""/>
        <dsp:cNvSpPr/>
      </dsp:nvSpPr>
      <dsp:spPr>
        <a:xfrm>
          <a:off x="5400882" y="3355913"/>
          <a:ext cx="262029" cy="80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555"/>
              </a:lnTo>
              <a:lnTo>
                <a:pt x="262029" y="8035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47E9AE-2CB9-934D-8D59-E57BCE824085}">
      <dsp:nvSpPr>
        <dsp:cNvPr id="0" name=""/>
        <dsp:cNvSpPr/>
      </dsp:nvSpPr>
      <dsp:spPr>
        <a:xfrm>
          <a:off x="6099626" y="2115642"/>
          <a:ext cx="1056850" cy="366840"/>
        </a:xfrm>
        <a:custGeom>
          <a:avLst/>
          <a:gdLst/>
          <a:ahLst/>
          <a:cxnLst/>
          <a:rect l="0" t="0" r="0" b="0"/>
          <a:pathLst>
            <a:path>
              <a:moveTo>
                <a:pt x="1056850" y="0"/>
              </a:moveTo>
              <a:lnTo>
                <a:pt x="1056850" y="183420"/>
              </a:lnTo>
              <a:lnTo>
                <a:pt x="0" y="183420"/>
              </a:lnTo>
              <a:lnTo>
                <a:pt x="0" y="3668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8F443-E1DA-E44A-A799-A6E5ABD52EAF}">
      <dsp:nvSpPr>
        <dsp:cNvPr id="0" name=""/>
        <dsp:cNvSpPr/>
      </dsp:nvSpPr>
      <dsp:spPr>
        <a:xfrm>
          <a:off x="5042775" y="875371"/>
          <a:ext cx="2113701" cy="366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20"/>
              </a:lnTo>
              <a:lnTo>
                <a:pt x="2113701" y="183420"/>
              </a:lnTo>
              <a:lnTo>
                <a:pt x="2113701" y="3668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248F2A-BE49-4048-B2A7-E24B70EFBC34}">
      <dsp:nvSpPr>
        <dsp:cNvPr id="0" name=""/>
        <dsp:cNvSpPr/>
      </dsp:nvSpPr>
      <dsp:spPr>
        <a:xfrm>
          <a:off x="3287180" y="3355913"/>
          <a:ext cx="262029" cy="80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555"/>
              </a:lnTo>
              <a:lnTo>
                <a:pt x="262029" y="8035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B3DB0D-61BE-FA4A-A9E5-3474CD6DD283}">
      <dsp:nvSpPr>
        <dsp:cNvPr id="0" name=""/>
        <dsp:cNvSpPr/>
      </dsp:nvSpPr>
      <dsp:spPr>
        <a:xfrm>
          <a:off x="2929074" y="2115642"/>
          <a:ext cx="1056850" cy="3668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420"/>
              </a:lnTo>
              <a:lnTo>
                <a:pt x="1056850" y="183420"/>
              </a:lnTo>
              <a:lnTo>
                <a:pt x="1056850" y="3668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C159D-B26A-DE42-BD72-1141B4C5A94C}">
      <dsp:nvSpPr>
        <dsp:cNvPr id="0" name=""/>
        <dsp:cNvSpPr/>
      </dsp:nvSpPr>
      <dsp:spPr>
        <a:xfrm>
          <a:off x="1173479" y="3355913"/>
          <a:ext cx="262029" cy="803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555"/>
              </a:lnTo>
              <a:lnTo>
                <a:pt x="262029" y="80355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BA3AB-E0D7-C642-A3E2-4CA19B49C882}">
      <dsp:nvSpPr>
        <dsp:cNvPr id="0" name=""/>
        <dsp:cNvSpPr/>
      </dsp:nvSpPr>
      <dsp:spPr>
        <a:xfrm>
          <a:off x="1872223" y="2115642"/>
          <a:ext cx="1056850" cy="366840"/>
        </a:xfrm>
        <a:custGeom>
          <a:avLst/>
          <a:gdLst/>
          <a:ahLst/>
          <a:cxnLst/>
          <a:rect l="0" t="0" r="0" b="0"/>
          <a:pathLst>
            <a:path>
              <a:moveTo>
                <a:pt x="1056850" y="0"/>
              </a:moveTo>
              <a:lnTo>
                <a:pt x="1056850" y="183420"/>
              </a:lnTo>
              <a:lnTo>
                <a:pt x="0" y="183420"/>
              </a:lnTo>
              <a:lnTo>
                <a:pt x="0" y="36684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5E98B-8B79-C646-B794-1BC1C6D0A428}">
      <dsp:nvSpPr>
        <dsp:cNvPr id="0" name=""/>
        <dsp:cNvSpPr/>
      </dsp:nvSpPr>
      <dsp:spPr>
        <a:xfrm>
          <a:off x="2929074" y="875371"/>
          <a:ext cx="2113701" cy="366840"/>
        </a:xfrm>
        <a:custGeom>
          <a:avLst/>
          <a:gdLst/>
          <a:ahLst/>
          <a:cxnLst/>
          <a:rect l="0" t="0" r="0" b="0"/>
          <a:pathLst>
            <a:path>
              <a:moveTo>
                <a:pt x="2113701" y="0"/>
              </a:moveTo>
              <a:lnTo>
                <a:pt x="2113701" y="183420"/>
              </a:lnTo>
              <a:lnTo>
                <a:pt x="0" y="183420"/>
              </a:lnTo>
              <a:lnTo>
                <a:pt x="0" y="36684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9F5D24-7312-454C-97D6-FB62BB2BE4F2}">
      <dsp:nvSpPr>
        <dsp:cNvPr id="0" name=""/>
        <dsp:cNvSpPr/>
      </dsp:nvSpPr>
      <dsp:spPr>
        <a:xfrm>
          <a:off x="4169345" y="1941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Veri Türleri</a:t>
          </a:r>
          <a:endParaRPr lang="tr-TR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69345" y="1941"/>
        <a:ext cx="1746860" cy="873430"/>
      </dsp:txXfrm>
    </dsp:sp>
    <dsp:sp modelId="{EAD7AE1C-3288-CC42-89A9-FB25BB59F1F6}">
      <dsp:nvSpPr>
        <dsp:cNvPr id="0" name=""/>
        <dsp:cNvSpPr/>
      </dsp:nvSpPr>
      <dsp:spPr>
        <a:xfrm>
          <a:off x="2055644" y="1242212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Kategorik</a:t>
          </a:r>
        </a:p>
      </dsp:txBody>
      <dsp:txXfrm>
        <a:off x="2055644" y="1242212"/>
        <a:ext cx="1746860" cy="873430"/>
      </dsp:txXfrm>
    </dsp:sp>
    <dsp:sp modelId="{DD757D4E-29F3-E842-8132-C85C2AC71216}">
      <dsp:nvSpPr>
        <dsp:cNvPr id="0" name=""/>
        <dsp:cNvSpPr/>
      </dsp:nvSpPr>
      <dsp:spPr>
        <a:xfrm>
          <a:off x="998793" y="2482483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Nominal</a:t>
          </a:r>
        </a:p>
      </dsp:txBody>
      <dsp:txXfrm>
        <a:off x="998793" y="2482483"/>
        <a:ext cx="1746860" cy="873430"/>
      </dsp:txXfrm>
    </dsp:sp>
    <dsp:sp modelId="{E0DF703B-7A07-1948-8450-A27B02625728}">
      <dsp:nvSpPr>
        <dsp:cNvPr id="0" name=""/>
        <dsp:cNvSpPr/>
      </dsp:nvSpPr>
      <dsp:spPr>
        <a:xfrm>
          <a:off x="1435508" y="3722754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Sayısal olarak ifade edilmez nitelik belirtir</a:t>
          </a:r>
          <a:b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Ör: Saç rengi, göz rengi</a:t>
          </a:r>
        </a:p>
      </dsp:txBody>
      <dsp:txXfrm>
        <a:off x="1435508" y="3722754"/>
        <a:ext cx="1746860" cy="873430"/>
      </dsp:txXfrm>
    </dsp:sp>
    <dsp:sp modelId="{7D89E72D-1A19-DA46-B199-54E3FF817A9D}">
      <dsp:nvSpPr>
        <dsp:cNvPr id="0" name=""/>
        <dsp:cNvSpPr/>
      </dsp:nvSpPr>
      <dsp:spPr>
        <a:xfrm>
          <a:off x="3112494" y="2482483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Ordinal</a:t>
          </a:r>
          <a:endParaRPr lang="tr-TR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12494" y="2482483"/>
        <a:ext cx="1746860" cy="873430"/>
      </dsp:txXfrm>
    </dsp:sp>
    <dsp:sp modelId="{E059B08E-3F70-6E4A-8D80-1FB3348488FE}">
      <dsp:nvSpPr>
        <dsp:cNvPr id="0" name=""/>
        <dsp:cNvSpPr/>
      </dsp:nvSpPr>
      <dsp:spPr>
        <a:xfrm>
          <a:off x="3549209" y="3722754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Sıralama söz konusudur</a:t>
          </a:r>
          <a:b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Ör: Küçük, orta, büyük</a:t>
          </a:r>
        </a:p>
      </dsp:txBody>
      <dsp:txXfrm>
        <a:off x="3549209" y="3722754"/>
        <a:ext cx="1746860" cy="873430"/>
      </dsp:txXfrm>
    </dsp:sp>
    <dsp:sp modelId="{B5C5F035-1A82-FD48-BF4A-93A8EE75E41A}">
      <dsp:nvSpPr>
        <dsp:cNvPr id="0" name=""/>
        <dsp:cNvSpPr/>
      </dsp:nvSpPr>
      <dsp:spPr>
        <a:xfrm>
          <a:off x="6283047" y="1242212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Nümerik</a:t>
          </a:r>
        </a:p>
      </dsp:txBody>
      <dsp:txXfrm>
        <a:off x="6283047" y="1242212"/>
        <a:ext cx="1746860" cy="873430"/>
      </dsp:txXfrm>
    </dsp:sp>
    <dsp:sp modelId="{2237CAA0-FB98-1D40-8996-C1EA1C08516D}">
      <dsp:nvSpPr>
        <dsp:cNvPr id="0" name=""/>
        <dsp:cNvSpPr/>
      </dsp:nvSpPr>
      <dsp:spPr>
        <a:xfrm>
          <a:off x="5226196" y="2482483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Aralıklı (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Interval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5226196" y="2482483"/>
        <a:ext cx="1746860" cy="873430"/>
      </dsp:txXfrm>
    </dsp:sp>
    <dsp:sp modelId="{285E53F1-D6C8-804E-B8E2-0AA166F0BE06}">
      <dsp:nvSpPr>
        <dsp:cNvPr id="0" name=""/>
        <dsp:cNvSpPr/>
      </dsp:nvSpPr>
      <dsp:spPr>
        <a:xfrm>
          <a:off x="5662911" y="3722754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Toplama, çıkartma gibi işlemler yapılabilir.</a:t>
          </a:r>
          <a:b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ÖR: sıcaklık 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fahrenhait</a:t>
          </a:r>
          <a:endParaRPr lang="tr-TR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2911" y="3722754"/>
        <a:ext cx="1746860" cy="873430"/>
      </dsp:txXfrm>
    </dsp:sp>
    <dsp:sp modelId="{C4E61275-29A1-804C-943C-0F65BDA04AB0}">
      <dsp:nvSpPr>
        <dsp:cNvPr id="0" name=""/>
        <dsp:cNvSpPr/>
      </dsp:nvSpPr>
      <dsp:spPr>
        <a:xfrm>
          <a:off x="7339897" y="2482483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Oranlı (</a:t>
          </a:r>
          <a:r>
            <a:rPr lang="tr-TR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Ratio</a:t>
          </a: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7339897" y="2482483"/>
        <a:ext cx="1746860" cy="873430"/>
      </dsp:txXfrm>
    </dsp:sp>
    <dsp:sp modelId="{5089CE39-35B3-3547-BAC3-CF0A84D5300E}">
      <dsp:nvSpPr>
        <dsp:cNvPr id="0" name=""/>
        <dsp:cNvSpPr/>
      </dsp:nvSpPr>
      <dsp:spPr>
        <a:xfrm>
          <a:off x="7776612" y="3722754"/>
          <a:ext cx="1746860" cy="87343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İki değer arasındaki orandır.</a:t>
          </a:r>
          <a:b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tr-TR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Ör; yaş, uzunluk </a:t>
          </a:r>
        </a:p>
      </dsp:txBody>
      <dsp:txXfrm>
        <a:off x="7776612" y="3722754"/>
        <a:ext cx="1746860" cy="8734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541C0-31C8-D247-BDF6-9FD9084A3243}">
      <dsp:nvSpPr>
        <dsp:cNvPr id="0" name=""/>
        <dsp:cNvSpPr/>
      </dsp:nvSpPr>
      <dsp:spPr>
        <a:xfrm>
          <a:off x="5022" y="1219317"/>
          <a:ext cx="2644304" cy="13221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Tanımlayıcı İstatistiksel Analizler</a:t>
          </a:r>
        </a:p>
      </dsp:txBody>
      <dsp:txXfrm>
        <a:off x="43747" y="1258042"/>
        <a:ext cx="2566854" cy="1244702"/>
      </dsp:txXfrm>
    </dsp:sp>
    <dsp:sp modelId="{96F2CD1B-DAEA-CA43-A23B-9A77662ED70D}">
      <dsp:nvSpPr>
        <dsp:cNvPr id="0" name=""/>
        <dsp:cNvSpPr/>
      </dsp:nvSpPr>
      <dsp:spPr>
        <a:xfrm rot="19457599">
          <a:off x="2526893" y="1468634"/>
          <a:ext cx="1302588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02588" y="3164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5622" y="1467710"/>
        <a:ext cx="65129" cy="65129"/>
      </dsp:txXfrm>
    </dsp:sp>
    <dsp:sp modelId="{38717F1F-3B8A-E140-8761-9947F5D84B85}">
      <dsp:nvSpPr>
        <dsp:cNvPr id="0" name=""/>
        <dsp:cNvSpPr/>
      </dsp:nvSpPr>
      <dsp:spPr>
        <a:xfrm>
          <a:off x="3707047" y="459080"/>
          <a:ext cx="2644304" cy="13221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Yer Gösteren</a:t>
          </a:r>
        </a:p>
      </dsp:txBody>
      <dsp:txXfrm>
        <a:off x="3745772" y="497805"/>
        <a:ext cx="2566854" cy="1244702"/>
      </dsp:txXfrm>
    </dsp:sp>
    <dsp:sp modelId="{6B7D6AB0-3569-214F-BA35-D3E1E87F0EB1}">
      <dsp:nvSpPr>
        <dsp:cNvPr id="0" name=""/>
        <dsp:cNvSpPr/>
      </dsp:nvSpPr>
      <dsp:spPr>
        <a:xfrm>
          <a:off x="6351352" y="1088515"/>
          <a:ext cx="105772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057721" y="3164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53769" y="1093713"/>
        <a:ext cx="52886" cy="52886"/>
      </dsp:txXfrm>
    </dsp:sp>
    <dsp:sp modelId="{83A61C3A-B989-7C49-928E-F0A25673F907}">
      <dsp:nvSpPr>
        <dsp:cNvPr id="0" name=""/>
        <dsp:cNvSpPr/>
      </dsp:nvSpPr>
      <dsp:spPr>
        <a:xfrm>
          <a:off x="7409073" y="459080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Merkezi Eğilim Ölçüleri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Konum ölçüleri</a:t>
          </a:r>
        </a:p>
      </dsp:txBody>
      <dsp:txXfrm>
        <a:off x="7447798" y="497805"/>
        <a:ext cx="2566854" cy="1244702"/>
      </dsp:txXfrm>
    </dsp:sp>
    <dsp:sp modelId="{594E40F9-FDF0-9C4A-AAA3-904DD215B129}">
      <dsp:nvSpPr>
        <dsp:cNvPr id="0" name=""/>
        <dsp:cNvSpPr/>
      </dsp:nvSpPr>
      <dsp:spPr>
        <a:xfrm rot="2142401">
          <a:off x="2526893" y="2228872"/>
          <a:ext cx="1302588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302588" y="31640"/>
              </a:lnTo>
            </a:path>
          </a:pathLst>
        </a:custGeom>
        <a:noFill/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45622" y="2227948"/>
        <a:ext cx="65129" cy="65129"/>
      </dsp:txXfrm>
    </dsp:sp>
    <dsp:sp modelId="{E407E9DA-A030-BE49-BF58-3794E9D753AA}">
      <dsp:nvSpPr>
        <dsp:cNvPr id="0" name=""/>
        <dsp:cNvSpPr/>
      </dsp:nvSpPr>
      <dsp:spPr>
        <a:xfrm>
          <a:off x="3707047" y="1979555"/>
          <a:ext cx="2644304" cy="13221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Yaygınlık</a:t>
          </a:r>
        </a:p>
      </dsp:txBody>
      <dsp:txXfrm>
        <a:off x="3745772" y="2018280"/>
        <a:ext cx="2566854" cy="1244702"/>
      </dsp:txXfrm>
    </dsp:sp>
    <dsp:sp modelId="{A1A4092E-C2DB-044A-B91F-CFDC9536845B}">
      <dsp:nvSpPr>
        <dsp:cNvPr id="0" name=""/>
        <dsp:cNvSpPr/>
      </dsp:nvSpPr>
      <dsp:spPr>
        <a:xfrm>
          <a:off x="6351352" y="2608990"/>
          <a:ext cx="1057721" cy="63281"/>
        </a:xfrm>
        <a:custGeom>
          <a:avLst/>
          <a:gdLst/>
          <a:ahLst/>
          <a:cxnLst/>
          <a:rect l="0" t="0" r="0" b="0"/>
          <a:pathLst>
            <a:path>
              <a:moveTo>
                <a:pt x="0" y="31640"/>
              </a:moveTo>
              <a:lnTo>
                <a:pt x="1057721" y="31640"/>
              </a:lnTo>
            </a:path>
          </a:pathLst>
        </a:cu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53769" y="2614188"/>
        <a:ext cx="52886" cy="52886"/>
      </dsp:txXfrm>
    </dsp:sp>
    <dsp:sp modelId="{1DAF6D6F-7C64-6342-B267-1133B3674C16}">
      <dsp:nvSpPr>
        <dsp:cNvPr id="0" name=""/>
        <dsp:cNvSpPr/>
      </dsp:nvSpPr>
      <dsp:spPr>
        <a:xfrm>
          <a:off x="7409073" y="1979555"/>
          <a:ext cx="2644304" cy="132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Standart Sapma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Varyasyon Katsayısı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Dağılım genişliği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Standart Sapma</a:t>
          </a:r>
        </a:p>
      </dsp:txBody>
      <dsp:txXfrm>
        <a:off x="7447798" y="2018280"/>
        <a:ext cx="2566854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2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DC7C-38C3-3C2F-AF26-60F33B0E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309473C-6160-9318-7FF8-2280C88C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Veri Bilimi İçin İstatistik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9CBD1A9-0535-4231-0B6E-ECA49C6BB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 Dr. İhsan Hakan SELVİ</a:t>
            </a:r>
          </a:p>
          <a:p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gör. Dr. Deniz Demircioğlu diren</a:t>
            </a:r>
          </a:p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1.HAFTA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01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37925A-FC3C-78F0-C94F-15EA3FBF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5CE20F-7241-2638-2FDC-CA13C900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Çeşitli yöntemler ile toplanan ham bilgi parçacığına veri denilmektedir. 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 veri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nicel veri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ikiye ayrılmaktadır.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görüntü ya da ses gibi farklı yapılarda olabilir.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ham hali yapısal değildir. </a:t>
            </a:r>
          </a:p>
        </p:txBody>
      </p:sp>
      <p:graphicFrame>
        <p:nvGraphicFramePr>
          <p:cNvPr id="5" name="Diyagram 4">
            <a:extLst>
              <a:ext uri="{FF2B5EF4-FFF2-40B4-BE49-F238E27FC236}">
                <a16:creationId xmlns:a16="http://schemas.microsoft.com/office/drawing/2014/main" id="{FEF9E8C3-832D-7F84-061F-C9A058BFE307}"/>
              </a:ext>
            </a:extLst>
          </p:cNvPr>
          <p:cNvGraphicFramePr/>
          <p:nvPr/>
        </p:nvGraphicFramePr>
        <p:xfrm>
          <a:off x="7239000" y="2782949"/>
          <a:ext cx="4528233" cy="2686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45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48B3F4-14B9-9A04-54CB-73C0BA5C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Toplama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9F0A9C-8DD1-7924-E4C9-6A87E27A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880" y="2122489"/>
            <a:ext cx="10058400" cy="3760891"/>
          </a:xfrm>
        </p:spPr>
        <p:txBody>
          <a:bodyPr/>
          <a:lstStyle/>
          <a:p>
            <a:pPr marL="0">
              <a:buNone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Veri;</a:t>
            </a:r>
          </a:p>
          <a:p>
            <a:pPr lvl="1"/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Gözlem</a:t>
            </a:r>
          </a:p>
          <a:p>
            <a:pPr lvl="1"/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Anket</a:t>
            </a:r>
          </a:p>
          <a:p>
            <a:pPr lvl="1"/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Mülakat birebir görüşme</a:t>
            </a:r>
          </a:p>
          <a:p>
            <a:pPr lvl="1"/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Deney</a:t>
            </a:r>
          </a:p>
          <a:p>
            <a:pPr lvl="1"/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Ölçüm</a:t>
            </a:r>
          </a:p>
          <a:p>
            <a:pPr lvl="1"/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paylaşım siteleri</a:t>
            </a:r>
          </a:p>
          <a:p>
            <a:pPr lvl="1"/>
            <a:r>
              <a:rPr lang="tr-TR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tabanları kayıtları</a:t>
            </a:r>
          </a:p>
          <a:p>
            <a:pPr marL="201168" lvl="1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 yöntemler ile toplanmaktadır.</a:t>
            </a:r>
          </a:p>
        </p:txBody>
      </p:sp>
    </p:spTree>
    <p:extLst>
      <p:ext uri="{BB962C8B-B14F-4D97-AF65-F5344CB8AC3E}">
        <p14:creationId xmlns:p14="http://schemas.microsoft.com/office/powerpoint/2010/main" val="315431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1F720-1529-C9C1-D755-D74C79E9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Tanımak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10B16FF-10B3-72F1-5130-11FDAB48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91" y="1797908"/>
            <a:ext cx="10539663" cy="4184929"/>
          </a:xfrm>
        </p:spPr>
        <p:txBody>
          <a:bodyPr>
            <a:no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Çalışmalarda veri,</a:t>
            </a:r>
          </a:p>
          <a:p>
            <a:pPr lvl="1" algn="just"/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kayıt</a:t>
            </a:r>
          </a:p>
          <a:p>
            <a:pPr lvl="1" algn="just"/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</a:t>
            </a:r>
          </a:p>
          <a:p>
            <a:pPr lvl="1" algn="just"/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girdi</a:t>
            </a:r>
          </a:p>
          <a:p>
            <a:pPr lvl="1" algn="just"/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gözlem </a:t>
            </a:r>
          </a:p>
          <a:p>
            <a:pPr lvl="1" algn="just"/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durum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isimlendirilebilir.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 bir durum ile ilgili özellikleri belirten nitelik ve gözlemleri ifade eden nesnelerden oluşmaktadır. Kısaca, nesneler (gözlemler) ve nesnelere ait niteliklerden oluşan kümedir.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F7BA00E-2DE1-C645-26CE-CF6C362F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3" y="471487"/>
            <a:ext cx="4107430" cy="41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6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670B89-7C29-3BD1-D289-9421BFBE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34A996-8603-E0A1-07D9-48C937D9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875520" cy="37608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Mevcut verilere göre geleceğe dair etkin kararlar vermeyi sağlamak amacıyla verileri toplama, özetleme, sınıflandırma ve yorumlamayı sağlayan bilim dalıdır.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 bilimi çok geniş bir uygulama alanına sahiptir.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7" name="Graphic 6" descr="Onay işareti">
            <a:extLst>
              <a:ext uri="{FF2B5EF4-FFF2-40B4-BE49-F238E27FC236}">
                <a16:creationId xmlns:a16="http://schemas.microsoft.com/office/drawing/2014/main" id="{C510B1F5-2282-502A-5725-CC09BF4B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1065" y="3265715"/>
            <a:ext cx="2161764" cy="21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65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5714FC-A1CA-417C-3459-9975DFC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İstatistik-Olaylar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5C7A56-A342-16BF-969B-992CC2A7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İstatistikte olaylar ikiye ayrılmaktadır.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Tipik Olaylar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Toplu Olaylar</a:t>
            </a:r>
          </a:p>
        </p:txBody>
      </p:sp>
    </p:spTree>
    <p:extLst>
      <p:ext uri="{BB962C8B-B14F-4D97-AF65-F5344CB8AC3E}">
        <p14:creationId xmlns:p14="http://schemas.microsoft.com/office/powerpoint/2010/main" val="82235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5714FC-A1CA-417C-3459-9975DFC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İstatistik-Olaylar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5C7A56-A342-16BF-969B-992CC2A7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Tipik Olaylar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sayıda faktör tarafından etkilenen olaylardır.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 B kimyasallarının belirli şartlar altında birleştiğinde ne olacağı kesin olarak söylenebilir.</a:t>
            </a:r>
          </a:p>
        </p:txBody>
      </p:sp>
    </p:spTree>
    <p:extLst>
      <p:ext uri="{BB962C8B-B14F-4D97-AF65-F5344CB8AC3E}">
        <p14:creationId xmlns:p14="http://schemas.microsoft.com/office/powerpoint/2010/main" val="2534706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5714FC-A1CA-417C-3459-9975DFC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İstatistik-Olaylar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5C7A56-A342-16BF-969B-992CC2A7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Toplu Olaylar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sayıda faktör tarafından belirlenir. Dolayısıyla birkaç deneme ile olayların genel karakterleri belirlenemez. Tüm faktörler belirlenebilse bile hepsi kontrol edilemez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futbol topuna vurulduğunda topun alacağı mesafe.</a:t>
            </a:r>
          </a:p>
        </p:txBody>
      </p:sp>
    </p:spTree>
    <p:extLst>
      <p:ext uri="{BB962C8B-B14F-4D97-AF65-F5344CB8AC3E}">
        <p14:creationId xmlns:p14="http://schemas.microsoft.com/office/powerpoint/2010/main" val="258721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5714FC-A1CA-417C-3459-9975DFC5A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İstatistik-Olaylar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5C7A56-A342-16BF-969B-992CC2A7B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İstatistik tipik olaylarla ilgilenmez, toplu ve sonuçları sayısal ifade edilebilecek olaylar ile ilgilenir.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İstatistik temel olarak, sayısal değerlerin toplanarak analiz edildiği bilimsel bir yöntemdir denilebilir.</a:t>
            </a:r>
          </a:p>
        </p:txBody>
      </p:sp>
    </p:spTree>
    <p:extLst>
      <p:ext uri="{BB962C8B-B14F-4D97-AF65-F5344CB8AC3E}">
        <p14:creationId xmlns:p14="http://schemas.microsoft.com/office/powerpoint/2010/main" val="12886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2014D2-3047-5911-3B21-E4157A22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ve Örneklem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D95CCA-9C07-F716-FEA9-C9D69EDE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Gerçek hayatta büyük bir gruba ulaşmak çoğu zaman zor olmaktadır. Bu nedenle İstatistiksel araştırmalarda küçük bir grubun özelliklerinden büyük bir gruba ulaşılıp karar verilmesi amaçlanmaktadır.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İncelenmesi amaçlanan birimlerin oluşturduğu topluluk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popülasyon ya da ana kütle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adlandırılmaktadır.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Büyük grubu temsil eden ve incelenen alt kümeye de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 da birim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denilmektedir.</a:t>
            </a:r>
          </a:p>
          <a:p>
            <a:pPr marL="0" indent="0">
              <a:buNone/>
            </a:pPr>
            <a:endParaRPr lang="tr-TR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2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5313FC-A367-34EF-E50B-1ECEB9F2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Gözlem Birimi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49CBBF-8BC0-6308-D669-A841F215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7847263" cy="37608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Araştırmada incelenen birimlerdir. 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ya da örneklemde yer alan her birime gözlem denir.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69E840A-DC8A-1C03-4FB9-6C045E29D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135" y="2108201"/>
            <a:ext cx="3631770" cy="37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2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51FD2E-A9B9-E919-84DF-C71472A8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286603"/>
            <a:ext cx="10058400" cy="1450757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İletişim Bilgileri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6573" y="1895846"/>
            <a:ext cx="97840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6" descr="Zarf">
            <a:extLst>
              <a:ext uri="{FF2B5EF4-FFF2-40B4-BE49-F238E27FC236}">
                <a16:creationId xmlns:a16="http://schemas.microsoft.com/office/drawing/2014/main" id="{79C1FE98-D766-909A-FE63-D074A642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09" y="2472903"/>
            <a:ext cx="3031484" cy="3031484"/>
          </a:xfrm>
          <a:prstGeom prst="rect">
            <a:avLst/>
          </a:prstGeom>
        </p:spPr>
      </p:pic>
      <p:sp>
        <p:nvSpPr>
          <p:cNvPr id="30" name="İçerik Yer Tutucusu 2">
            <a:extLst>
              <a:ext uri="{FF2B5EF4-FFF2-40B4-BE49-F238E27FC236}">
                <a16:creationId xmlns:a16="http://schemas.microsoft.com/office/drawing/2014/main" id="{5637E7AD-9371-7D1C-F746-46CC048C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0" y="2108201"/>
            <a:ext cx="6388260" cy="3760891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Doç. Dr. İhsan Hakan SELVİ 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ihselvi@sakarya.edu.tr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Öğr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Gör. Dr. Deniz DEMİRCİOĞLU</a:t>
            </a: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ddemircioglu@sakarya.edu.tr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EDFE5-9478-4774-9D3D-FEC7DC708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164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51E701-BD9E-342C-2856-4ED32A1F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A391FB-225E-A97D-FAC1-E1C9D9F1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>
                <a:effectLst/>
                <a:latin typeface="Times New Roman" panose="02020603050405020304" pitchFamily="18" charset="0"/>
              </a:rPr>
              <a:t>Kitle özelliklerinin sayısal değerlerine </a:t>
            </a:r>
            <a:r>
              <a:rPr lang="tr-TR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parametre </a:t>
            </a:r>
            <a:r>
              <a:rPr lang="tr-TR" dirty="0">
                <a:effectLst/>
                <a:latin typeface="Times New Roman" panose="02020603050405020304" pitchFamily="18" charset="0"/>
              </a:rPr>
              <a:t>denilmektedir.</a:t>
            </a:r>
          </a:p>
          <a:p>
            <a:pPr>
              <a:lnSpc>
                <a:spcPct val="150000"/>
              </a:lnSpc>
            </a:pPr>
            <a:r>
              <a:rPr lang="tr-TR" dirty="0">
                <a:effectLst/>
                <a:latin typeface="Times New Roman" panose="02020603050405020304" pitchFamily="18" charset="0"/>
              </a:rPr>
              <a:t>Ayrıca araştırma kitle yerine örneklem üzerinde uygulanıyorsa, parametre değerleri tahmin edilir. 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445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906751-FB3D-0195-033E-2C848523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C9FCE5-88C3-C67D-7D53-56BF5DA45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alt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Örneklemenin Üstünlükleri</a:t>
            </a:r>
          </a:p>
          <a:p>
            <a:pPr lvl="1" eaLnBrk="1" hangingPunct="1">
              <a:lnSpc>
                <a:spcPct val="150000"/>
              </a:lnSpc>
            </a:pPr>
            <a:r>
              <a:rPr lang="tr-TR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sürede ve daha az masrafla yapılabilir</a:t>
            </a:r>
          </a:p>
          <a:p>
            <a:pPr lvl="1" eaLnBrk="1" hangingPunct="1">
              <a:lnSpc>
                <a:spcPct val="150000"/>
              </a:lnSpc>
            </a:pPr>
            <a:r>
              <a:rPr lang="tr-TR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toplama ve analizde yapılabilecek hatalar daha azdır</a:t>
            </a:r>
          </a:p>
          <a:p>
            <a:pPr eaLnBrk="1" hangingPunct="1">
              <a:lnSpc>
                <a:spcPct val="150000"/>
              </a:lnSpc>
            </a:pPr>
            <a:r>
              <a:rPr lang="tr-TR" alt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Örneklemenin Sakıncaları</a:t>
            </a:r>
          </a:p>
          <a:p>
            <a:pPr lvl="1" eaLnBrk="1" hangingPunct="1">
              <a:lnSpc>
                <a:spcPct val="150000"/>
              </a:lnSpc>
            </a:pPr>
            <a:r>
              <a:rPr lang="tr-TR" alt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 tahminlerinde sapmalar ortaya çıkar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4153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C0EEB2-7E6B-EC82-65A3-AA3F97B7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Örnekleme Yöntemleri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251AD1-41E4-75A8-F67D-B67BF29F1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Örnekleme yöntemleri 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olasılığı bilinmeyen 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olasılık örnekleri 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ikiye ayrılmaktadır.</a:t>
            </a:r>
          </a:p>
          <a:p>
            <a:pPr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Olasılığı Bilinmeyen Örnekler: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Evrendeki birimlere örnekleme seçilmeleri konusunda eşit şans verilmez.</a:t>
            </a:r>
          </a:p>
          <a:p>
            <a:pPr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Olasılık Örnekleri: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Olasılıklı örnekleme yöntemlerinin temeli yansızlık kuralına dayanmaktadır.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573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DD8652-5CB5-B485-EB5B-90689749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Örnekleme Yöntemleri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7983BB-E8FF-5BB6-069F-215B31E7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30585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Olasılığı Bilinmeyen Örnekler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Gelişigüzel örnekleme: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Araştırmanın belirlediği örneklem büyüklüğüne göre herhangi bir şekilde evrenin bir parçasını alması ile gerçekleşen örnekleme türüdür.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Kota örneklemesi: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Araştırmaya şekil veren topluluğun belli özelliklerini yansıtmak için topluluktan sadece belli özelliklerde olan örneklerin belirlenmesi ile oluşturulan örneklemdir.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Uygunluğa göre: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Araştırmaya uygun olan örneklerin belirlenmesi ile oluşturulan örneklemdir.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Kartopu örneklemesi: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bireyle temas kurulduktan sonra bu bireyin yardımıyla benzer nitelik ve nicelikteki insanlara erişilerek oluşturulan örneklemdir.</a:t>
            </a:r>
          </a:p>
        </p:txBody>
      </p:sp>
    </p:spTree>
    <p:extLst>
      <p:ext uri="{BB962C8B-B14F-4D97-AF65-F5344CB8AC3E}">
        <p14:creationId xmlns:p14="http://schemas.microsoft.com/office/powerpoint/2010/main" val="187317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60F57-DC39-E785-1691-34F5108A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Örnekleme Yöntemleri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A79B46-FCB4-0A50-87D8-7094AFF0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045" y="1962426"/>
            <a:ext cx="10058400" cy="434560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Olasılık örnekleri</a:t>
            </a:r>
          </a:p>
          <a:p>
            <a:pPr algn="just">
              <a:lnSpc>
                <a:spcPct val="16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Basit rastgele: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Evren homojen yapıda ve her birimin örneğe seçilme şansı birbirine eşit olduğunda meydana gelen örneklemdir.</a:t>
            </a:r>
          </a:p>
          <a:p>
            <a:pPr algn="just">
              <a:lnSpc>
                <a:spcPct val="16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Sistematik basit rastgele: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Evrenin büyük, homojen ve birim listesinin elde hazır olduğu durumlarda kullanılan örnekleme türüdür.</a:t>
            </a:r>
          </a:p>
        </p:txBody>
      </p:sp>
    </p:spTree>
    <p:extLst>
      <p:ext uri="{BB962C8B-B14F-4D97-AF65-F5344CB8AC3E}">
        <p14:creationId xmlns:p14="http://schemas.microsoft.com/office/powerpoint/2010/main" val="280972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060F57-DC39-E785-1691-34F5108A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Örnekleme Yöntemleri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A79B46-FCB4-0A50-87D8-7094AFF0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045" y="1882914"/>
            <a:ext cx="10058400" cy="4345608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</a:pPr>
            <a:r>
              <a:rPr lang="tr-T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Olasılık örnekleri</a:t>
            </a:r>
          </a:p>
          <a:p>
            <a:pPr algn="just">
              <a:lnSpc>
                <a:spcPct val="16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Tabakalı basit rastgele: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 evreni çeşitli özellikler (yaş, cinsiyet,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sosyo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-ekonomik durum, eğitim vb.) yönünden homojen değilse, bu özelliklere göre grupların her birinin büyüklüğü birbirinden farklı ise kullanılan örnekleme türüdür. Hataların azaltmasını sağlar.</a:t>
            </a:r>
          </a:p>
          <a:p>
            <a:pPr algn="just">
              <a:lnSpc>
                <a:spcPct val="16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Kademeli Örnekleme Yöntemi: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 kümelerden bir veya birkaç tanesi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rassal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olarak seçilerek kümelerin tüm birimleri örneklemi oluşturmaktadır. Tek ve çok kademeli olabilir.</a:t>
            </a:r>
          </a:p>
        </p:txBody>
      </p:sp>
    </p:spTree>
    <p:extLst>
      <p:ext uri="{BB962C8B-B14F-4D97-AF65-F5344CB8AC3E}">
        <p14:creationId xmlns:p14="http://schemas.microsoft.com/office/powerpoint/2010/main" val="1453647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D960FA-CF8E-EE8F-C472-44A8D1A5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Değişken ve Değişken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7F1790-164F-E21C-708E-466B5EF1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Birimden birime farklı değer alan niceliktir.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Ör: Geri ödeme, Medeni durum, Gelir vs..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Değişkenlerden bazıları sayısal bazıları sözeldir.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 Türleri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Sayısal (Nicel, kantitatif)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Kategorik (Nitel, kalitatif)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B5B3E22-B987-CB46-202B-0D8F88B8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186" y="2108201"/>
            <a:ext cx="3962079" cy="40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0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6B62AD-FBDA-47A5-061B-316538CD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Ölçek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99E65E-037E-39FE-3FD1-2379ADB9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Sayısal (kantitatif, nicel) değişkenler için kullanılacak ölçek türleri: 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Aralık 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Oran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Kategorik (kalitatif, nitel)  değişkenler için kullanılacak ölçek türleri: 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Nominal</a:t>
            </a:r>
          </a:p>
          <a:p>
            <a:pPr lvl="1">
              <a:lnSpc>
                <a:spcPct val="150000"/>
              </a:lnSpc>
            </a:pP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Ordinal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5E4D03-A640-600E-3136-DBB15915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Değişken ve Ölçek Türleri</a:t>
            </a:r>
          </a:p>
        </p:txBody>
      </p:sp>
      <p:graphicFrame>
        <p:nvGraphicFramePr>
          <p:cNvPr id="5" name="Diyagram 4">
            <a:extLst>
              <a:ext uri="{FF2B5EF4-FFF2-40B4-BE49-F238E27FC236}">
                <a16:creationId xmlns:a16="http://schemas.microsoft.com/office/drawing/2014/main" id="{61E99ED4-000B-1E91-2C3A-ECF87854C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193931"/>
              </p:ext>
            </p:extLst>
          </p:nvPr>
        </p:nvGraphicFramePr>
        <p:xfrm>
          <a:off x="1036321" y="1737361"/>
          <a:ext cx="10522267" cy="4598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94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15E66-C2A6-A65A-317C-B60CD940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Analiz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832A91-451F-B2D3-645C-6EAB59A6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sz="22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sz="2200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eri analizlerinde kullanılan yöntemler</a:t>
            </a:r>
          </a:p>
          <a:p>
            <a:pPr marL="578358" lvl="1" indent="-285750" algn="just">
              <a:lnSpc>
                <a:spcPct val="150000"/>
              </a:lnSpc>
            </a:pPr>
            <a:r>
              <a:rPr lang="tr-TR" sz="200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tahmin edici </a:t>
            </a:r>
          </a:p>
          <a:p>
            <a:pPr marL="578358" lvl="1" indent="-285750" algn="just">
              <a:lnSpc>
                <a:spcPct val="150000"/>
              </a:lnSpc>
            </a:pPr>
            <a:r>
              <a:rPr lang="tr-TR" sz="200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olarak da sınıflandırılmaktadır.</a:t>
            </a:r>
            <a:endParaRPr lang="tr-TR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814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8EFE9C-355B-31DB-C211-1276970A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Dersin Amacı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528F0-0F67-9600-1C9D-8D1E8760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ders;</a:t>
            </a:r>
          </a:p>
          <a:p>
            <a:pPr>
              <a:lnSpc>
                <a:spcPct val="20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 ve veri bilimi kullanılarak veriler hakkında yorum yapabilmek için yol göstermektedir.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522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D8BF33-6619-5280-BCC7-DA0E01B3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Analiz Türleri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037428-E9F3-55C9-2918-3DCB0430E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u="sng" dirty="0">
                <a:solidFill>
                  <a:schemeClr val="tx1"/>
                </a:solidFill>
                <a:effectLst/>
                <a:latin typeface="Times New Roman,Bold"/>
              </a:rPr>
              <a:t>Tanımlayıcı </a:t>
            </a:r>
            <a:r>
              <a:rPr lang="tr-TR" u="sng" dirty="0" err="1">
                <a:solidFill>
                  <a:schemeClr val="tx1"/>
                </a:solidFill>
                <a:effectLst/>
                <a:latin typeface="Times New Roman,Bold"/>
              </a:rPr>
              <a:t>İ̇statistik</a:t>
            </a:r>
            <a:r>
              <a:rPr lang="tr-TR" u="sng" dirty="0">
                <a:solidFill>
                  <a:schemeClr val="tx1"/>
                </a:solidFill>
                <a:effectLst/>
                <a:latin typeface="Times New Roman,Bold"/>
              </a:rPr>
              <a:t> Analizler</a:t>
            </a:r>
            <a:endParaRPr lang="tr-TR" u="sng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tr-TR" dirty="0">
                <a:effectLst/>
                <a:latin typeface="Times New Roman" panose="02020603050405020304" pitchFamily="18" charset="0"/>
              </a:rPr>
              <a:t>Veri setinin genel özelliklerini tanımlamayı sağlayan analizlerdir. Bu analizler</a:t>
            </a:r>
          </a:p>
          <a:p>
            <a:pPr lvl="1">
              <a:lnSpc>
                <a:spcPct val="100000"/>
              </a:lnSpc>
            </a:pPr>
            <a:r>
              <a:rPr lang="tr-TR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Sınıflama</a:t>
            </a:r>
          </a:p>
          <a:p>
            <a:pPr lvl="1">
              <a:lnSpc>
                <a:spcPct val="100000"/>
              </a:lnSpc>
            </a:pPr>
            <a:r>
              <a:rPr lang="tr-TR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Özetleme</a:t>
            </a:r>
          </a:p>
          <a:p>
            <a:pPr lvl="1">
              <a:lnSpc>
                <a:spcPct val="100000"/>
              </a:lnSpc>
            </a:pPr>
            <a:r>
              <a:rPr lang="tr-TR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Birimlerin yığıldıkları tipik değerleri göstermek</a:t>
            </a:r>
          </a:p>
          <a:p>
            <a:pPr lvl="1">
              <a:lnSpc>
                <a:spcPct val="100000"/>
              </a:lnSpc>
            </a:pPr>
            <a:r>
              <a:rPr lang="tr-TR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Yayılımları göstermek</a:t>
            </a:r>
          </a:p>
          <a:p>
            <a:pPr lvl="1">
              <a:lnSpc>
                <a:spcPct val="100000"/>
              </a:lnSpc>
            </a:pPr>
            <a:r>
              <a:rPr lang="tr-TR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Dağılımlar hakkında bilgi vermek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</a:rPr>
              <a:t>i</a:t>
            </a:r>
            <a:r>
              <a:rPr lang="tr-TR" dirty="0">
                <a:effectLst/>
                <a:latin typeface="Times New Roman" panose="02020603050405020304" pitchFamily="18" charset="0"/>
              </a:rPr>
              <a:t>çin kullanılmaktadır.</a:t>
            </a:r>
          </a:p>
        </p:txBody>
      </p:sp>
    </p:spTree>
    <p:extLst>
      <p:ext uri="{BB962C8B-B14F-4D97-AF65-F5344CB8AC3E}">
        <p14:creationId xmlns:p14="http://schemas.microsoft.com/office/powerpoint/2010/main" val="461680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DB0F56-F244-28D2-1741-F18644F5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Analiz Türleri</a:t>
            </a:r>
            <a:endParaRPr lang="tr-TR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979EE3D0-6C56-DB6F-9351-0FEE20E854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007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219E43-75E7-A337-58C0-39447BE4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analiz Türleri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8237D2-7273-7B72-FDDA-293E3F418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u="sng" dirty="0" err="1">
                <a:solidFill>
                  <a:schemeClr val="tx1"/>
                </a:solidFill>
                <a:effectLst/>
                <a:latin typeface="Times New Roman,Bold"/>
              </a:rPr>
              <a:t>Tahminleyici</a:t>
            </a:r>
            <a:r>
              <a:rPr lang="tr-TR" u="sng" dirty="0">
                <a:solidFill>
                  <a:schemeClr val="tx1"/>
                </a:solidFill>
                <a:effectLst/>
                <a:latin typeface="Times New Roman,Bold"/>
              </a:rPr>
              <a:t> </a:t>
            </a:r>
            <a:r>
              <a:rPr lang="tr-TR" u="sng" dirty="0" err="1">
                <a:solidFill>
                  <a:schemeClr val="tx1"/>
                </a:solidFill>
                <a:effectLst/>
                <a:latin typeface="Times New Roman,Bold"/>
              </a:rPr>
              <a:t>İ̇statistik</a:t>
            </a:r>
            <a:r>
              <a:rPr lang="tr-TR" u="sng" dirty="0">
                <a:solidFill>
                  <a:schemeClr val="tx1"/>
                </a:solidFill>
                <a:effectLst/>
                <a:latin typeface="Times New Roman,Bold"/>
              </a:rPr>
              <a:t> Analizler</a:t>
            </a:r>
            <a:endParaRPr lang="tr-TR" u="sng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effectLst/>
                <a:latin typeface="Times New Roman" panose="02020603050405020304" pitchFamily="18" charset="0"/>
              </a:rPr>
              <a:t>Bu analiz türünde, </a:t>
            </a:r>
            <a:r>
              <a:rPr lang="tr-TR" i="0" u="none" strike="noStrike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sonuç yani çıktı değerleri bilinen verilerden öğrenerek bir model oluşturulur ve sonrasında bu modelden yola çıkılarak sonuç değerleri bilinmeyen veriler için tahminler yapılır. </a:t>
            </a:r>
          </a:p>
          <a:p>
            <a:pPr marL="0" indent="0">
              <a:buNone/>
            </a:pPr>
            <a:endParaRPr lang="tr-TR" sz="18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38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DA4AF1-71C0-138A-EF5A-CD77B9D0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Önişleme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517436-7A44-C59F-0649-27D0536AF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ile çalışırken yapılan analiz sonuçlarının kaliteli ve güvenilir olması için verinin de kaliteli olması gereklidir.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Çoğunlukla veri elde edildiği ilk ham hali ile kullanım ve analiz için uygun değildir. 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nedenle öncelikle veri hazırlanarak analiz için uygun hale getirilmelidir.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Hazırlık işlemlerini kapsayan sürece de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önişleme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adı verilmektedir.</a:t>
            </a:r>
          </a:p>
          <a:p>
            <a:pPr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1443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6A689E-D7C1-35D3-0A36-DE03096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Dili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490026-CED3-87BC-B6B0-5B6B70AD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Ders kapsamında kullanılacak yazılım dili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olarak belirlenmiştir.</a:t>
            </a:r>
          </a:p>
        </p:txBody>
      </p:sp>
    </p:spTree>
    <p:extLst>
      <p:ext uri="{BB962C8B-B14F-4D97-AF65-F5344CB8AC3E}">
        <p14:creationId xmlns:p14="http://schemas.microsoft.com/office/powerpoint/2010/main" val="2677434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A07DE-3F33-ACD9-FB93-7166D26D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Yardımcı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BF768-B307-2DF7-4006-350FF954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Rajagopalan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«A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Analyst’s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Toolkit-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Libraries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in Data Analysis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Haslwanter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«An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 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Bruce, P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Bruce A.,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Scientists-50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O’reilly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Sel, A.,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Uygulamalı İstatistiksel Veri Bilimi ve Analizi», akademisyen Kitabevi</a:t>
            </a:r>
          </a:p>
        </p:txBody>
      </p:sp>
    </p:spTree>
    <p:extLst>
      <p:ext uri="{BB962C8B-B14F-4D97-AF65-F5344CB8AC3E}">
        <p14:creationId xmlns:p14="http://schemas.microsoft.com/office/powerpoint/2010/main" val="133637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23086F-09B6-90CA-C5D8-46E9515C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Dersin Katkıları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01730C-1848-C2E0-70E4-D512A6317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868" y="1860045"/>
            <a:ext cx="10058400" cy="45774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2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Bilimi kavramını hakkında bilgi sahibi olmak</a:t>
            </a:r>
          </a:p>
          <a:p>
            <a:pPr marL="292608" lvl="1" indent="0">
              <a:buNone/>
            </a:pP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</a:p>
          <a:p>
            <a:pPr marL="292608" lvl="1" indent="0">
              <a:buNone/>
            </a:pP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Hazırlanması</a:t>
            </a:r>
          </a:p>
          <a:p>
            <a:r>
              <a:rPr lang="tr-TR" sz="2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İstatistik kavramını hakkında bilgi sahibi olmak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İstatistikler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Merkezi Eğilim Ölçüleri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Değişkenlik Ölçüleri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Olasılık Dağılımları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Örnekleme Teorisi ve Güven Aralığı</a:t>
            </a:r>
          </a:p>
          <a:p>
            <a:pPr lvl="1"/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Hipotez Testleri</a:t>
            </a:r>
            <a:endParaRPr lang="tr-TR" sz="26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İstatistiğin veri bilimi için önemini hakkında bilgi sahibi olmak</a:t>
            </a:r>
          </a:p>
          <a:p>
            <a:r>
              <a:rPr lang="tr-TR" sz="2600" b="1" u="sng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6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Uygulamalı İstatistiksel Veri Bilimi Analizi gerçekleştirme yeteneği kazanmak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009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A9B898-296D-EACD-446F-E9831EDE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1.Hafta: Giriş ve Temel Kavramlar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40758-F3A8-2A6E-E1DB-0375558A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Bilimi Nedir?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Veri, Veri Türleri Nelerdir?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Verilerin Toplanması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 Nedir?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Popülasyon ve Örneklem</a:t>
            </a:r>
          </a:p>
          <a:p>
            <a:pPr lvl="1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Örnekleme Türleri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8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2BE70C-AED8-ED2A-3413-AEF77471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Bilimi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8AA3EF-8592-300D-B21A-A4E2A8FD5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2"/>
            <a:ext cx="7460933" cy="272505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 işleyerek anlamlı sonuçlar elde etmek için bir takım teknik ve yöntemler kullanılmaktadır. </a:t>
            </a:r>
          </a:p>
          <a:p>
            <a:pPr algn="just">
              <a:lnSpc>
                <a:spcPct val="150000"/>
              </a:lnSpc>
            </a:pPr>
            <a:r>
              <a:rPr lang="tr-TR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Örneğin;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öğrenmesi, istatistik, programlama vb.</a:t>
            </a:r>
          </a:p>
          <a:p>
            <a:pPr algn="just"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bilimi bu disiplinlerden birçoğunu birlikte kullanan bir bilimdir.</a:t>
            </a:r>
          </a:p>
          <a:p>
            <a:pPr algn="just">
              <a:lnSpc>
                <a:spcPct val="150000"/>
              </a:lnSpc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427A1AA-216F-593D-613E-55A31AC0C3D8}"/>
              </a:ext>
            </a:extLst>
          </p:cNvPr>
          <p:cNvSpPr txBox="1"/>
          <p:nvPr/>
        </p:nvSpPr>
        <p:spPr>
          <a:xfrm>
            <a:off x="1430456" y="5574941"/>
            <a:ext cx="7460932" cy="4986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Bilimi = Bilgisayar bilimi + Matematik ve İstatistik +İş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01CCC27-F16F-2727-2615-EBF78FECE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87" y="2326641"/>
            <a:ext cx="29464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555B44-0380-3620-FF7F-E339E119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Bilimi İçin Gereken Beceriler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F8F5374-06EC-41FC-EAE5-46473EC56D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05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BAE500-2F25-0513-28DE-57627A8D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8552046" cy="1450757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Bilimi İstatistik İlişkisi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93F85C-E49D-C528-1583-6EDEE7BC2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8961121" cy="39639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tr-TR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 bilimi uzmanları, </a:t>
            </a:r>
            <a:r>
              <a:rPr lang="tr-TR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 toplama,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emizleme, analiz etme,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tr-TR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orumlama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sunma</a:t>
            </a:r>
            <a:r>
              <a:rPr lang="tr-TR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gibi faaliyetleri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tr-TR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istatistik biliminin içerdiği, </a:t>
            </a:r>
          </a:p>
          <a:p>
            <a:pPr lvl="1" algn="just">
              <a:lnSpc>
                <a:spcPct val="150000"/>
              </a:lnSpc>
            </a:pPr>
            <a:r>
              <a:rPr lang="tr-TR" sz="200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merkezi eğilim ölçütleri</a:t>
            </a:r>
          </a:p>
          <a:p>
            <a:pPr lvl="1" algn="just">
              <a:lnSpc>
                <a:spcPct val="150000"/>
              </a:lnSpc>
            </a:pPr>
            <a:r>
              <a:rPr lang="tr-TR" sz="200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tanımlayıcı istatistikler</a:t>
            </a:r>
          </a:p>
          <a:p>
            <a:pPr lvl="1" algn="just">
              <a:lnSpc>
                <a:spcPct val="150000"/>
              </a:lnSpc>
            </a:pPr>
            <a:r>
              <a:rPr lang="tr-TR" sz="200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olasılık dağılımları </a:t>
            </a:r>
          </a:p>
          <a:p>
            <a:pPr algn="just">
              <a:lnSpc>
                <a:spcPct val="150000"/>
              </a:lnSpc>
            </a:pPr>
            <a:r>
              <a:rPr lang="tr-TR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gibi unsurlar sayesinde gerçekleştirmektedirler.</a:t>
            </a:r>
          </a:p>
          <a:p>
            <a:pPr algn="just">
              <a:lnSpc>
                <a:spcPct val="150000"/>
              </a:lnSpc>
            </a:pPr>
            <a:endParaRPr lang="tr-TR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Rapor Ekle">
            <a:extLst>
              <a:ext uri="{FF2B5EF4-FFF2-40B4-BE49-F238E27FC236}">
                <a16:creationId xmlns:a16="http://schemas.microsoft.com/office/drawing/2014/main" id="{D535B883-882B-A765-CD19-F59335110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475" y="3643044"/>
            <a:ext cx="2093701" cy="209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81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1802F9-2CA1-69D1-6B3C-0AC2D1F9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Biliminin Kullanıldığı Alanlar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2481E7-157E-E68F-2FD6-CF6CDFCE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662" y="3598235"/>
            <a:ext cx="5148263" cy="49528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gibi çok geniş kullanım alanı bulunmaktadır.</a:t>
            </a: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0AFD16E4-5F34-1641-AE41-C0EFAB703C5B}"/>
              </a:ext>
            </a:extLst>
          </p:cNvPr>
          <p:cNvGraphicFramePr/>
          <p:nvPr/>
        </p:nvGraphicFramePr>
        <p:xfrm>
          <a:off x="1036320" y="1788795"/>
          <a:ext cx="5564505" cy="4943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838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1271</Words>
  <Application>Microsoft Macintosh PowerPoint</Application>
  <PresentationFormat>Geniş ekran</PresentationFormat>
  <Paragraphs>220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1" baseType="lpstr">
      <vt:lpstr>Calibri</vt:lpstr>
      <vt:lpstr>Georgia Pro Cond Light</vt:lpstr>
      <vt:lpstr>Speak Pro</vt:lpstr>
      <vt:lpstr>Times New Roman</vt:lpstr>
      <vt:lpstr>Times New Roman,Bold</vt:lpstr>
      <vt:lpstr>RetrospectVTI</vt:lpstr>
      <vt:lpstr>Veri Bilimi İçin İstatistik</vt:lpstr>
      <vt:lpstr>İletişim Bilgileri</vt:lpstr>
      <vt:lpstr>Dersin Amacı</vt:lpstr>
      <vt:lpstr>Dersin Katkıları</vt:lpstr>
      <vt:lpstr>1.Hafta: Giriş ve Temel Kavramlar</vt:lpstr>
      <vt:lpstr>Veri Bilimi</vt:lpstr>
      <vt:lpstr>Veri Bilimi İçin Gereken Beceriler</vt:lpstr>
      <vt:lpstr>Veri Bilimi İstatistik İlişkisi</vt:lpstr>
      <vt:lpstr>Veri Biliminin Kullanıldığı Alanlar</vt:lpstr>
      <vt:lpstr>Veri</vt:lpstr>
      <vt:lpstr>Veri Toplama</vt:lpstr>
      <vt:lpstr>Veri Tanımak</vt:lpstr>
      <vt:lpstr>İstatistik</vt:lpstr>
      <vt:lpstr>İstatistik-Olaylar</vt:lpstr>
      <vt:lpstr>İstatistik-Olaylar</vt:lpstr>
      <vt:lpstr>İstatistik-Olaylar</vt:lpstr>
      <vt:lpstr>İstatistik-Olaylar</vt:lpstr>
      <vt:lpstr>Popülasyon ve Örneklem</vt:lpstr>
      <vt:lpstr>Gözlem Birimi</vt:lpstr>
      <vt:lpstr>Parametre</vt:lpstr>
      <vt:lpstr>Örnekleme</vt:lpstr>
      <vt:lpstr>Örnekleme Yöntemleri</vt:lpstr>
      <vt:lpstr>Örnekleme Yöntemleri</vt:lpstr>
      <vt:lpstr>Örnekleme Yöntemleri</vt:lpstr>
      <vt:lpstr>Örnekleme Yöntemleri</vt:lpstr>
      <vt:lpstr>Değişken ve Değişken Türleri</vt:lpstr>
      <vt:lpstr>Ölçek Türleri</vt:lpstr>
      <vt:lpstr>Değişken ve Ölçek Türleri</vt:lpstr>
      <vt:lpstr>Veri Analiz Türleri</vt:lpstr>
      <vt:lpstr>Veri Analiz Türleri</vt:lpstr>
      <vt:lpstr>Veri Analiz Türleri</vt:lpstr>
      <vt:lpstr>Veri analiz Türleri</vt:lpstr>
      <vt:lpstr>Veri Önişleme</vt:lpstr>
      <vt:lpstr>Yazılım Dili</vt:lpstr>
      <vt:lpstr>Yardımcı 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İçin İstatistik</dc:title>
  <dc:creator>yazar</dc:creator>
  <cp:lastModifiedBy>yazar</cp:lastModifiedBy>
  <cp:revision>9</cp:revision>
  <dcterms:created xsi:type="dcterms:W3CDTF">2023-02-26T09:13:19Z</dcterms:created>
  <dcterms:modified xsi:type="dcterms:W3CDTF">2023-03-02T18:44:45Z</dcterms:modified>
</cp:coreProperties>
</file>