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4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3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2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8" r:id="rId7"/>
    <p:sldLayoutId id="2147483687" r:id="rId8"/>
    <p:sldLayoutId id="214748368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25A0EF-5792-2F15-160C-5938EFD6C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R"/>
              <a:t>DonCEy Kong Jr.</a:t>
            </a:r>
            <a:endParaRPr lang="es-CR" dirty="0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36CD264E-971C-B7CE-71CA-A4560A055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14" r="12511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F0AD4-892A-6D1D-079B-553ADA2F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structs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3A19A2-E00F-CC57-4D7D-5F0D6B55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70024"/>
            <a:ext cx="3905795" cy="20767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0925FB-0F8C-AE0C-0800-8ABB1CE8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01" y="3116915"/>
            <a:ext cx="5248847" cy="15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23F61-CE94-2A9D-23BF-C2D894C0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Manejo por cordenadas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62F1FE-FB3B-54C4-B558-A94362EA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69844"/>
            <a:ext cx="6912217" cy="21946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573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CC9ADA-F777-BAD5-E80E-85AAC8DE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Manejo de constantes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879EC8-F372-ACF6-D6AD-92635414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768" y="639097"/>
            <a:ext cx="2521682" cy="27441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2471EB7-1BB8-0DEB-736B-0B75A388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86" y="3533224"/>
            <a:ext cx="3991847" cy="262280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72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F0AD4-892A-6D1D-079B-553ADA2F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Servidor-Cliente</a:t>
            </a:r>
            <a:endParaRPr lang="es-C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A707C8-6BA6-E75E-CCC1-AE76B74D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12" y="2352675"/>
            <a:ext cx="6400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B4D"/>
      </a:accent1>
      <a:accent2>
        <a:srgbClr val="B13B5E"/>
      </a:accent2>
      <a:accent3>
        <a:srgbClr val="C34DA2"/>
      </a:accent3>
      <a:accent4>
        <a:srgbClr val="A23BB1"/>
      </a:accent4>
      <a:accent5>
        <a:srgbClr val="824DC3"/>
      </a:accent5>
      <a:accent6>
        <a:srgbClr val="4440B4"/>
      </a:accent6>
      <a:hlink>
        <a:srgbClr val="8E3F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15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Univers</vt:lpstr>
      <vt:lpstr>Univers Condensed</vt:lpstr>
      <vt:lpstr>RetrospectVTI</vt:lpstr>
      <vt:lpstr>DonCEy Kong Jr.</vt:lpstr>
      <vt:lpstr>Uso de structs</vt:lpstr>
      <vt:lpstr>Manejo por cordenadas</vt:lpstr>
      <vt:lpstr>Manejo de constantes </vt:lpstr>
      <vt:lpstr>Conexión Servidor-Cliente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DonCEy Kong Jr.</dc:title>
  <dc:creator>CARRANZA BLANCO KEVIN ANTONIO</dc:creator>
  <cp:lastModifiedBy>VEGA MORA DIEGO</cp:lastModifiedBy>
  <cp:revision>2</cp:revision>
  <dcterms:created xsi:type="dcterms:W3CDTF">2023-06-19T20:37:14Z</dcterms:created>
  <dcterms:modified xsi:type="dcterms:W3CDTF">2023-06-19T22:03:47Z</dcterms:modified>
</cp:coreProperties>
</file>