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DF71D-115D-46A7-8205-D345E8D9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AA8523-C491-4676-A046-80D98479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BB4509-E079-4779-8604-341D373F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82F0F5-645C-4DAE-829F-9BEC50E0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4232A-C7D7-4D13-A1F1-5AA7C9E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51BEF-4FC9-4D64-A9F9-2845337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4B92C3-4B0D-46C5-AE1F-F3B6A040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95E40-DA03-459C-BDEE-4450B5D0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F278D-F427-47BB-B958-779F86DC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80CA93-0779-430B-BDB6-70EDA47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FC7880-7B72-4A48-9BB8-B18B1754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F7602D-0586-4D66-B3DE-65DD8617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F233D7-5194-4094-8475-03CF6E31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9355E3-6DEB-4B34-8E13-8664DB0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4DDB6-8765-47D8-8A05-40065166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A9B09-89FD-447C-A0AB-3C80480C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41CE31-E38B-48EE-8104-B0107D29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4039A9-E0FC-4F45-9FDF-62F06F28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3CE7F9-DAFF-45B0-99CD-B36A4440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051D7D-4CA6-4AB5-A17D-8A598339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B3E9C-9955-4B62-AA28-5C95ED57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C6D421-9319-438D-AC30-895A3FD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5B980-132F-4832-AB2B-6547783A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64E71-2280-486B-B9BC-02A5D9FF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98A091-AA77-45A6-B991-AF523E6B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0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1A1BA-E496-4E94-B006-C6982A20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257D4-3B51-4D20-836E-5ADF3D50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21FD21-59B7-4EEC-8250-15FC02A6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E99B74-B08F-48ED-B7AC-EB3ED0B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C6E293-A1AD-41D9-8EA5-F87A1317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5EA575-CF91-43DC-AFC9-CA529023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A0336-9108-487F-A146-B6043455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6BD70D-0049-44D2-8F71-4164320A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81CC5C-7B85-4640-A18E-ABC2C42C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4A29EE-880E-412A-8414-D5B306E4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DE167D-2B7C-4F16-8F12-A285FE45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24604-1C88-4244-8753-995B529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B4290CF-FA29-40E6-8385-ED5145A8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E48798-E57B-41F3-8D41-B46AE2E2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2842C-6D79-4206-AF3D-1465B1C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4011B9-2A37-4AD3-8F92-6DF7C83A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6AC147-954D-475B-9CC1-3912DD06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9831C6-2034-400D-83FB-70EEB6B9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96C5AE-A4DB-4C04-A09B-C83A469E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63E2B7-DF6C-4B75-AB1B-E33728F6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FC78B8-7150-4014-87BB-F2C822B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6724F-67A1-4701-B72C-98F4F5E2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E6D4C-679A-40CB-B613-2BF6D1C9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432EBE-9E70-45E2-BC83-1A4AB652E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483ECB-C21E-4406-B83A-A8EA8598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75556B-06C2-495F-8F6C-82FE7B6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EA06EA-1CA9-498D-B527-7D9F8A64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2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0489D-9966-4CDA-A9E8-E7922774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CF1BDE-2119-4D8C-AB2C-F0D5A7515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892D29-A8B0-413A-B6FA-8F2F114E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81C6BB-6E72-4224-8273-B539338E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14728-6E68-4C2B-8EED-4A022D53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76CE2-CEF6-44FC-A111-FC386B06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1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DE7E86-0FB7-470F-BE80-690E0B58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2C6354-898C-4FF9-888C-17BFE1BD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FA65E-08E2-405F-90D1-761A0FD8A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4AA2-E8A5-465B-8405-F547E9E8F21B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E49A7-950E-4502-85C3-D47DD62F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A1B0F8-82FD-416F-A303-10887057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6DA5-9895-465F-B50E-7434E7E2D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6F73F-29D1-4273-A6F3-F110AC927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 MNIST CLASSIFICATION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7F4898-822F-4867-B300-BAF98C15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A9AA9-C380-43E0-BA1C-29A2D873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3B75A-A478-4DD1-BBAC-B291C958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132AC-B439-4B14-8A04-C9A45CCD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200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7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9AEE9-C19D-4008-83C9-8B55F468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EE52A3-8AE9-4962-8755-F7260682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27B4BF-2386-49A4-882A-6A3C93AC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9688"/>
            <a:ext cx="72580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7B0FDE-10F7-4ABB-9B77-7961BF72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" y="1487638"/>
            <a:ext cx="10401301" cy="843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B0A3C7C-A890-4FC1-8D52-B70710F0E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4019"/>
            <a:ext cx="12192000" cy="1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17D12-CFE8-4BEA-8139-35AE79B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8C332-A583-4F80-9D16-4FB8306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4A96B4-30AD-461D-A74A-D2FC87F6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91319"/>
            <a:ext cx="9677400" cy="360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F01347-B5F0-408A-A5C7-5859663B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0644"/>
            <a:ext cx="12192000" cy="20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BC6B2-7D09-4D5F-BC54-1B23584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1839B-7BD7-422E-B46E-D4174A50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BC8869-5B76-4E50-B0B6-EE0F7A61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52413"/>
            <a:ext cx="42100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3D8B75-07E2-421B-BD20-F6CF84B8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946899"/>
            <a:ext cx="12192000" cy="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A5E33-A968-415C-BB4E-C66C4FA8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26864C-5338-4730-9D3D-304DE95A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27F60F-C060-4C42-BA3B-294E6F70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7106"/>
            <a:ext cx="51530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A70A9A-5CB4-422A-8D6E-6643CFC7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6" y="1263859"/>
            <a:ext cx="104679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9D64A2-5A76-403B-9118-424B4EEE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9124"/>
            <a:ext cx="12192000" cy="717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A6FBB0-1F00-49B1-8AE3-1E7E501F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9" y="3063081"/>
            <a:ext cx="107346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19418-A76C-412F-AD82-D7F54C66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055316-3651-46A9-B055-CFE06126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83EE0F-4342-45C5-B596-8888A421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34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976F8-3F1F-4B07-AAB4-5EA29E1C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6BC70-B640-4537-ACAF-8AB5CDB4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1339B2-B50F-4D33-8060-12A5DF96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30188"/>
            <a:ext cx="60198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06F9D23-A977-4304-A9B7-D7B575DE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690688"/>
            <a:ext cx="11249025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91EB97-8349-4A15-AEE5-ED4FC3A3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3016251"/>
            <a:ext cx="7991475" cy="146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373FF9-AF2C-455C-8604-CF0AE56AF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4865687"/>
            <a:ext cx="7362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48CAC-E9B5-4B37-9A07-2EB7931D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F58209-EA72-4142-9283-82200EBC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C38184-0D7C-447A-A749-95E47F43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00012"/>
            <a:ext cx="297180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7F691D-1611-410A-BCE1-907E66B5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185862"/>
            <a:ext cx="73533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32D0FC-526A-4899-BA1E-B209D1E4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2433637"/>
            <a:ext cx="6629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65" y="940634"/>
            <a:ext cx="3209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65" y="1560970"/>
            <a:ext cx="75057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13" y="2862020"/>
            <a:ext cx="1066121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95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2EC3A1-B60B-4A8B-840C-2226B5D5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1F217-34FB-451A-962B-94AF10BE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2235D-DFFF-450E-AD76-E447F06F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09537"/>
            <a:ext cx="79438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D05130-6885-4BE3-8D41-AD45E4E3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271587"/>
            <a:ext cx="9620250" cy="248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42257F-D9C0-4180-844C-D92A2D21D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187825"/>
            <a:ext cx="8534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0CE7B-7E48-4299-88F7-DA3DC0F7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fetch_openml</a:t>
            </a:r>
            <a:r>
              <a:rPr lang="en-US" dirty="0"/>
              <a:t> and load MNIST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8CF8A-70D4-4E9B-B18B-2223B4E5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E5F1C5-5D7B-4FBC-B5BC-448116E0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44025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0E166E-5DFD-48FA-B476-722E45C1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3649663"/>
            <a:ext cx="267652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E975814-EEB6-489E-A451-743BFD2D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2926"/>
            <a:ext cx="12192000" cy="4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52168-0833-40E6-BDBB-D7FFCCE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52114-F6AA-4DD3-A193-57FA021D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9E5640-31DB-4BA3-83E4-D2A882A8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42900"/>
            <a:ext cx="4810125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09906A-F9B2-45CC-BBEF-00DE018F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281714"/>
            <a:ext cx="12192000" cy="181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90D4EB-F677-47E6-828A-90134B0C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675" y="5343524"/>
            <a:ext cx="12192000" cy="8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6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E0963-2696-44E6-A919-A7110BF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2DDF6-3884-4E2C-A6FF-46CDED7E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A1DC97-C00B-409D-930B-57637D09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204"/>
            <a:ext cx="12192000" cy="167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56CED3-EB86-4FED-99E3-C2C7AC95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609"/>
            <a:ext cx="12192000" cy="3385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F8D932B-8658-48C4-BD3E-C16CAAE7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4" y="3357143"/>
            <a:ext cx="5819775" cy="33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90A55-E1A9-4768-9277-C922ECD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68B8B-590D-4968-9558-35F106D0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634758-AF9E-4F01-BA0C-6D001EEC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36812"/>
            <a:ext cx="362902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DCDA72-01D7-4D4D-A33D-CCB457A6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978289"/>
            <a:ext cx="6600825" cy="561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FD9706-563B-452E-8E61-297FFF54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2090039"/>
            <a:ext cx="6048375" cy="781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5C89D8-07E0-4E13-B852-1D5A4100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2" y="3030632"/>
            <a:ext cx="9596438" cy="426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AD777D-1D6B-497F-B58C-FEA19AD57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3788994"/>
            <a:ext cx="8248650" cy="809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B543EE4-5E8E-4888-9E8E-0B4A9A9B3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692816"/>
            <a:ext cx="3133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28ED5-BE29-414F-A3AC-735DCA0F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0F8763-2898-40F8-B6DA-1DB9AE1B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1C52A3-0BAC-4FA8-B722-3DF293EE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23281"/>
            <a:ext cx="45339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B43B14-A9C8-4F3E-B96A-33E1317D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968625"/>
            <a:ext cx="735330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F250FC-40B5-423C-9C8E-CA7A94AA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9363"/>
            <a:ext cx="7581900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798F8B9-BC3B-4DCB-B930-29B8543EE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3112"/>
            <a:ext cx="140970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4E5770C-B238-4674-9C39-6BE9C7A47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" y="394494"/>
            <a:ext cx="6524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B9E33-3F41-4282-813F-40E526D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42A810-F990-4618-8817-4C579DED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It’s a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E80BA0-1A1C-4738-928D-2494B26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311400"/>
            <a:ext cx="7134225" cy="418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0387FD-A33E-495C-A64C-50CBC9EF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61143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7E65B-D5D0-44F8-A91E-0C7117D9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D6ADC-0998-4CEA-B298-667108CB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67757-24BC-420E-AF11-DD903C72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444500"/>
            <a:ext cx="591502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12313E-80B9-4286-A36F-28047800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770063"/>
            <a:ext cx="6905625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D4ECF8-E6D3-4FA3-8E4E-FBFA7BF2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62" y="2803525"/>
            <a:ext cx="741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F57CA-B8AD-4A07-9405-E12C353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16DDAA-7393-4324-A60A-6C24E051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49DCC4-1CDC-4CC5-9A0C-BE39EA0F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06425"/>
            <a:ext cx="721042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161CE9-E485-4CD9-B574-694FCFE2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066925"/>
            <a:ext cx="9515475" cy="1704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5B8421F-4AD0-4B8E-84A0-8E4CA766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93" y="4676775"/>
            <a:ext cx="393382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CDCEA0-DC6A-4CB7-85B7-5C5D2AABD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" y="4013200"/>
            <a:ext cx="9782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13BB1-C312-473A-8F0B-7AD26FE4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1E785-2DFE-4FB9-904B-36E5FCD3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C396A6-E29D-40BD-988E-4764E7BA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12192000" cy="1236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547E30-B7E4-4A5C-A9A6-8032417A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976437"/>
            <a:ext cx="8629650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A7F9A63-8EA0-484C-AFB3-F9CB7C90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2538412"/>
            <a:ext cx="3009900" cy="54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FCEEF1-531D-471F-A5EA-6B2573ABE439}"/>
              </a:ext>
            </a:extLst>
          </p:cNvPr>
          <p:cNvSpPr txBox="1"/>
          <p:nvPr/>
        </p:nvSpPr>
        <p:spPr>
          <a:xfrm>
            <a:off x="276224" y="3318647"/>
            <a:ext cx="11658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produces the random permutation of shuffle. Some learning algorithms are sensitive to the order of the training instances, and they perform poorly if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#they get many similar instances in a row.</a:t>
            </a:r>
          </a:p>
          <a:p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Shuffling the dataset ensures that this won’t happen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4278A0-0DB5-4B74-A12E-28420DC4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5063152"/>
            <a:ext cx="12192000" cy="56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0357CAB-FFB5-4E87-B07A-FEE63FDF4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" y="5861050"/>
            <a:ext cx="5429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5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97F63-1506-4708-A929-57BBCB9D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88E60-9399-4BA0-85CA-E87F46E9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BEDD82-6003-4C50-A8EE-7402C22E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365125"/>
            <a:ext cx="484822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67F632-9839-4F1C-B126-A7FDBD4B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2585"/>
            <a:ext cx="12192000" cy="592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A0301C-6127-48E7-969C-5EE0CC29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1825625"/>
            <a:ext cx="444817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E5F51FE-7B0D-444C-8B0D-244D5986C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3932013"/>
            <a:ext cx="9629775" cy="2038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8985DA-5B14-4791-9125-52ED98D3B2F0}"/>
              </a:ext>
            </a:extLst>
          </p:cNvPr>
          <p:cNvSpPr txBox="1"/>
          <p:nvPr/>
        </p:nvSpPr>
        <p:spPr>
          <a:xfrm>
            <a:off x="247650" y="6124920"/>
            <a:ext cx="912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#variable 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sgd_clf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is 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initialised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Classifier object, include the maximum iteration and provide the tolerance value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</Words>
  <Application>Microsoft Office PowerPoint</Application>
  <PresentationFormat>Custom</PresentationFormat>
  <Paragraphs>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LAB - MNIST CLASSIFICATION </vt:lpstr>
      <vt:lpstr>IMPORT fetch_openml and load MNIST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MNIST CLASSIFICATION </dc:title>
  <dc:creator>Mahendra Kesarabhavi</dc:creator>
  <cp:lastModifiedBy>admin</cp:lastModifiedBy>
  <cp:revision>68</cp:revision>
  <dcterms:created xsi:type="dcterms:W3CDTF">2021-11-08T13:49:13Z</dcterms:created>
  <dcterms:modified xsi:type="dcterms:W3CDTF">2021-11-10T05:00:01Z</dcterms:modified>
</cp:coreProperties>
</file>