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D3E9-D367-49BD-B2FE-71448146E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2927F4-0178-4FCA-B575-AD8DC9BF1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51FED9-3B8B-4AC3-9150-C570B0CC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0328F-55FF-4760-8414-6A366FE2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AA4DFC-44B6-4C6E-B787-4E599F06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7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50265-8B44-42C7-9880-A8A41619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3B6D77-C1AE-4CEC-8AB7-6C7F286C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D7C916-6B7A-4561-885A-8FB20963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B79C8A-7805-4A79-8473-F7FBD09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E96F42-32F7-4531-9218-31EBB8EA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D2A6EF-3AEB-408C-9BC1-1EEA5C8D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17362D-71D5-4B97-AAA6-FC483F44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791D4B-3D51-408C-80BF-E27FABF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31E3D2-8C22-40D1-B603-DB612570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B199C3-7F0D-4949-BCF8-4060CE1E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1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55083-86FA-4B00-A4E6-19162485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414BBB-2CE3-44BB-867A-8D45876B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C54B51-7B4E-4A7F-BF96-1B090739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901227-C27B-4BC9-855E-BF0A00C1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1C0F3C-0A4C-4591-A30A-8E0D45E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D4ACF-F2EF-400B-A694-C6E546F0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D9F620-F485-4AA7-B1E2-F8B1BDD5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CE6B3-38B5-4404-9DBE-294D26D7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5D012F-6561-47AF-B99E-316415E4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52742-6BE4-4734-A11A-66BEF47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BCF42-1C64-4E15-A593-381DE1CB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F44F9-ACBB-40E4-A5C5-7965F6B98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1B7C26-FB2E-4DF7-8290-4CABE923C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68BFB4-28D8-422C-B526-0FD59926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B55FC1-24A7-43F1-AFFB-295A9E4C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DE2168-CF7C-48C7-A4B9-5DC1AC1C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5EA52-D87E-4815-9F55-B9CF8251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FF36F3-B871-40D2-91E2-9CE34A91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8A484C-2AB1-46A2-965F-165516E9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F367B7-EC3B-4F8E-8F6F-DD7F24A81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8FF973-CE80-4F6E-B48A-8CB04A455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C33832-E1A7-4AB6-8F5B-AE11DDA8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18A40C-D48D-48B2-9689-66AC5F7B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871F81-2BB8-42C7-87B5-3F71802E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1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1AC87-A6C4-4DF9-9765-63E11EF8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C513A9-3A3A-43E8-A557-2DCDE299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B76264-263B-4AD4-A174-B544054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45B484-7D3D-408B-B597-57032ADB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8B7488-922D-4352-9BB8-33BF1AF0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185B7B-0092-4B31-AC3C-E94F2213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2C32B5-55BD-49A9-9218-85EA758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B1172-EBD2-45CF-A66E-1370CBD2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BC0B5-FC2B-4F49-9878-B7F7A79B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D77D81-B746-4560-BECF-2450C47F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2BAA87-FA33-4807-9FAE-6B835E7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1AC59E-03E1-4F79-9164-79C703F8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711C9D-2D76-4404-9526-0631016A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AE0D1-6BC1-4308-B2B2-AB375741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C9C77F-A05A-4DF0-9D2F-B15ACC59F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8ED157-6593-49E7-8B37-CEED3161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4B0FEC-5C36-4273-9E62-AB805D74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EA76F9-38C8-4C85-9ED4-6A15CC13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81CE58-B20E-469C-B572-82F61E40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8AACE0-B15D-4F1F-B927-067E19B8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E26AC8-79AB-4C5A-850B-3CC53522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CF211-6370-448D-BCAB-6F0EC3B4C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8E96-902C-417B-A51E-E0D05E17E6DA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CF0762-04AE-45F7-9C32-473A7CE60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08C17-08EF-4200-BC7C-D2E4BB840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E56E-D578-469A-A5DF-75544F49C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34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98E21-5004-4681-B517-AA954DEEB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K-Means Clustering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EE839C-E412-42B7-8AC4-6D1BFC1B7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2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4AB53-C7B7-4347-A346-FF8108C0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22EA5-923A-46AC-80F7-FE1DDDBA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Cluster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BF31C0-E19F-4A9D-856E-91F38C97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825625"/>
            <a:ext cx="4991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BFB55-5C0C-45B2-A2D9-85CC031E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6026A-E337-45F0-9CF3-EBD28156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ELBOW Methods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74354A-1D61-444A-A6C5-047E269B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"/>
            <a:ext cx="7267575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172FC5-D988-4FEB-9B80-DA7BC595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341438"/>
            <a:ext cx="3119437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8F44D3-1746-436A-AD52-74CE344A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" y="2295525"/>
            <a:ext cx="8543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1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D28B4-4FB7-44D1-9C74-FBE15823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FD5687-8EA5-4FF2-9595-D3C41EB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39E071-B0C4-4AED-8A75-1D249698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352550"/>
            <a:ext cx="7610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AA463-BCB8-47A6-A43D-AE581709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Importing the libraries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D2D6D9-8F49-4155-BF8B-EC259CA3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8F8DBA-9D20-462E-8E4E-60D738B6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619250"/>
            <a:ext cx="3648075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E97447-6015-40FB-B434-C30D192F34A9}"/>
              </a:ext>
            </a:extLst>
          </p:cNvPr>
          <p:cNvSpPr txBox="1"/>
          <p:nvPr/>
        </p:nvSpPr>
        <p:spPr>
          <a:xfrm>
            <a:off x="952500" y="328957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dirty="0">
                <a:solidFill>
                  <a:srgbClr val="212121"/>
                </a:solidFill>
                <a:latin typeface="Roboto" panose="02000000000000000000" pitchFamily="2" charset="0"/>
                <a:ea typeface="+mj-ea"/>
                <a:cs typeface="+mj-cs"/>
              </a:rPr>
              <a:t>Importing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0BC729-6DA7-4DDE-8229-08206621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4552950"/>
            <a:ext cx="4486275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7E5B5CA-2751-44E9-B340-0922AEAA2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5546943"/>
            <a:ext cx="3990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9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0582B-2B27-4DEE-AB43-5A04EF22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F2310F-C03B-4639-9DC3-D519DD3F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ECE43D-5909-4E2B-9F78-8EA08706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14463"/>
            <a:ext cx="7734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4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DD310-310B-4043-9F85-74AA1B10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Using the elbow method to find the optimal number of clusters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7D4D974-0844-4EC9-8327-9320139A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276350"/>
            <a:ext cx="4438650" cy="1885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3AF374-3775-4F51-9531-486688E3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429000"/>
            <a:ext cx="2419350" cy="309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5FE13F-7121-4B57-8C3B-04FF25DC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7" y="1113631"/>
            <a:ext cx="6134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037C9-8C14-4F32-AA6E-2207241A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51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Training the K-Means model on the dataset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F748CD-5561-49CF-A0FB-DBB00AAD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6410B1-73B6-49C6-AEDB-0CE50596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62086"/>
            <a:ext cx="8496300" cy="31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DED3A-EC13-4FD7-8206-7CBBD4BF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C85CCF-A4F9-4968-B5CC-08EAD062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FBD77F-170B-497C-BAF7-8112A0DD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365125"/>
            <a:ext cx="9077325" cy="3381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3704A4-29DF-48AE-A2EE-092D9215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4100512"/>
            <a:ext cx="44291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DECBA-2E9C-4A24-A61B-8A31F32F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Visualising the clusters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3269BC-5FA8-4D02-BD14-0BA5915DB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1177131"/>
            <a:ext cx="2771775" cy="1419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83B0A8-F74D-409A-87D6-7265C914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847975"/>
            <a:ext cx="11620500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CBE750C-E2F4-49EB-A0BA-2566D7C1C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3823"/>
            <a:ext cx="12192000" cy="452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296161-C1A4-47EE-8604-B482616FD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425" y="5273675"/>
            <a:ext cx="42195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1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01A3D-ED2D-442A-8AEC-41E0A4B1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2EDBE-AF2A-461C-A43B-5F78DECE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6FD519-E7DB-4D56-AB31-3A2CFF66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9" y="195262"/>
            <a:ext cx="6191250" cy="387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379A42-88D8-46ED-B03B-35F8418B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87" y="4433888"/>
            <a:ext cx="4219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477CC-5719-45CD-B4AD-743A235B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Kmeans</a:t>
            </a:r>
            <a:r>
              <a:rPr lang="en-US" b="1" dirty="0"/>
              <a:t>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ADF5E-777A-40B2-9492-CA5A94E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K-means clustering is a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type of unsupervised learning</a:t>
            </a:r>
            <a:r>
              <a:rPr lang="en-US" b="0" i="0" dirty="0">
                <a:effectLst/>
                <a:latin typeface="Inter"/>
              </a:rPr>
              <a:t>, which is used when you have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unlabeled data </a:t>
            </a:r>
            <a:r>
              <a:rPr lang="en-US" b="0" i="0" dirty="0">
                <a:effectLst/>
                <a:latin typeface="Inter"/>
              </a:rPr>
              <a:t>(i.e., data without defined categories or groups).</a:t>
            </a:r>
          </a:p>
          <a:p>
            <a:r>
              <a:rPr lang="en-US" b="0" i="0" dirty="0">
                <a:effectLst/>
                <a:latin typeface="Inter"/>
              </a:rPr>
              <a:t> The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goal</a:t>
            </a:r>
            <a:r>
              <a:rPr lang="en-US" b="0" i="0" dirty="0">
                <a:effectLst/>
                <a:latin typeface="Inter"/>
              </a:rPr>
              <a:t> of this algorithm is to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find groups in the data</a:t>
            </a:r>
            <a:r>
              <a:rPr lang="en-US" b="0" i="0" dirty="0">
                <a:effectLst/>
                <a:latin typeface="Inter"/>
              </a:rPr>
              <a:t>, with the number of groups represented by the variable K. </a:t>
            </a:r>
            <a:endParaRPr lang="en-US" dirty="0"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 The algorithm works iteratively to assign each data point to one of K groups based on the features that are provided. </a:t>
            </a:r>
          </a:p>
          <a:p>
            <a:r>
              <a:rPr lang="en-US" b="0" i="0" dirty="0">
                <a:effectLst/>
                <a:latin typeface="Inter"/>
              </a:rPr>
              <a:t>Data points are clustered based on feature similarity. </a:t>
            </a:r>
            <a:endParaRPr lang="en-US" dirty="0"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17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33375"/>
            <a:ext cx="61214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9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6250"/>
            <a:ext cx="11074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80988"/>
            <a:ext cx="1097280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7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975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04800"/>
            <a:ext cx="8839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1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00050"/>
            <a:ext cx="104648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5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95264"/>
            <a:ext cx="113792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0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152401"/>
            <a:ext cx="10464801" cy="646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9753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55688-ED32-449F-8997-CB3017A7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872026-1E9A-434E-A796-E624E995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1247E5-48F9-414F-AB99-8710FDCA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457325"/>
            <a:ext cx="8096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6612DA-7790-48FB-A0AD-45B3D5B7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Step 1: Identify 2 random points </a:t>
            </a:r>
            <a:r>
              <a:rPr lang="en-US" dirty="0" err="1"/>
              <a:t>i.e</a:t>
            </a:r>
            <a:r>
              <a:rPr lang="en-US" dirty="0"/>
              <a:t> center of cluster or centroids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7FB5E0-B4BB-404E-B8FA-6133B2D4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577975"/>
            <a:ext cx="7305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4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C4A43D-7206-4FDE-8FE2-D4440D01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r>
              <a:rPr lang="en-US" dirty="0"/>
              <a:t>Step 2: Identify the distance from data points to centroids. If data point is nearer to red cluster than it belongs to that cluster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A246BF-4E92-4539-BDFB-AB92BEC3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166937"/>
            <a:ext cx="74009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B64DE-4AF0-4D75-93B0-81636456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dirty="0"/>
              <a:t>Step 3: Adjust the cluster to move to center of gravity for given cluster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11472C-3A41-4701-BF06-F8C5FBCE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966913"/>
            <a:ext cx="6505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C4057-4F4F-4ACD-AF01-D9B9B120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r>
              <a:rPr lang="en-US" dirty="0"/>
              <a:t>Step 4: Again re-cluster every point based on their distance with centroid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C827F6-43FA-4358-8974-420A6C9C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847850"/>
            <a:ext cx="6934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939601-8A0B-4CE4-B6A4-A8F10E05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472113"/>
          </a:xfrm>
        </p:spPr>
        <p:txBody>
          <a:bodyPr/>
          <a:lstStyle/>
          <a:p>
            <a:r>
              <a:rPr lang="en-US" dirty="0"/>
              <a:t>Step 5: Again adjust the centroids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2C9CA6-DD6D-4AB5-B478-1D2A5675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972469"/>
            <a:ext cx="5867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4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4B5BE-5BB2-49F4-B0BC-077AB3DC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/>
          <a:lstStyle/>
          <a:p>
            <a:r>
              <a:rPr lang="en-US" dirty="0"/>
              <a:t>Step 6: Recompute clusters and repeat this till data points stop changing clusters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094809-9831-4E3A-BE14-5523B143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681162"/>
            <a:ext cx="6600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155</Words>
  <Application>Microsoft Office PowerPoint</Application>
  <PresentationFormat>Custom</PresentationFormat>
  <Paragraphs>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K-Means Clustering </vt:lpstr>
      <vt:lpstr>What is Kmeans?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Importing the libraries </vt:lpstr>
      <vt:lpstr>Visualize the data</vt:lpstr>
      <vt:lpstr>Using the elbow method to find the optimal number of clusters </vt:lpstr>
      <vt:lpstr>Training the K-Means model on the dataset </vt:lpstr>
      <vt:lpstr>PowerPoint Presentation</vt:lpstr>
      <vt:lpstr>Visualising the clusters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</dc:title>
  <dc:creator>Mahendra Kesarabhavi</dc:creator>
  <cp:lastModifiedBy>admin</cp:lastModifiedBy>
  <cp:revision>49</cp:revision>
  <dcterms:created xsi:type="dcterms:W3CDTF">2021-12-13T11:16:54Z</dcterms:created>
  <dcterms:modified xsi:type="dcterms:W3CDTF">2021-12-15T05:16:00Z</dcterms:modified>
</cp:coreProperties>
</file>