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DA1745-3065-4494-934B-C12D7FFC6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90D24EE-10B2-4EA0-A577-B1C26FBDA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16C17A-945B-4C1F-BF54-8E957441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F114-2361-457C-B564-BE90182B1C5B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77765F-3E7A-42B6-B27D-B84F8549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8E6FE4-AA0B-4C70-9535-66E2550B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869-5F9B-41DD-BCE9-8CC0C0A9A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66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035129-FE58-4CB2-B53D-A9CB20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E056792-495A-48FD-87D4-7FC802D72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15A143-FCA9-4CDD-84F3-801BF66E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F114-2361-457C-B564-BE90182B1C5B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F858FB-3169-4EBC-AF51-5F6FF80D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BAFFAB-98CA-485D-84A1-1D2B0C35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869-5F9B-41DD-BCE9-8CC0C0A9A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60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9EEE2FD-4157-48EA-82FF-C33C52E6A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DDD82F9-E80B-492C-9C6A-B3862FC62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D60F70-7E61-454F-93B0-0BDC1B0D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F114-2361-457C-B564-BE90182B1C5B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F48035-42DF-40EE-A2BF-0D97D966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CEA610-2941-42DA-AE6E-09A3A967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869-5F9B-41DD-BCE9-8CC0C0A9A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48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9CB5B2-B1DD-4440-B6B4-55DF5DBE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AF6775-FEB4-4596-85CB-578D1919C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350C68-15DA-42D5-96ED-4445DF85B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F114-2361-457C-B564-BE90182B1C5B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886944-9217-4204-B65C-2F2F376F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64DD1B-8BA8-4445-A336-214DCFFE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869-5F9B-41DD-BCE9-8CC0C0A9A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05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33E9C4-5B16-458D-9E69-D52E9251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690C89-9ED5-4F04-B934-12726FC1E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DCC600-9DB4-416A-B813-7F204F2A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F114-2361-457C-B564-BE90182B1C5B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C7D60B-E68D-4067-A38D-D0DB7429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8592EA-CBD1-4F11-B8B9-3F3528C7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869-5F9B-41DD-BCE9-8CC0C0A9A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44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98B699-0C33-4C6F-B776-FF5BE56C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0E81C0-7428-4589-BC0D-C2C2ABFD7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EDA9B8-3ED6-45EB-83AC-3D6844B3E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85034AE-17C6-49D4-A87C-490389E4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F114-2361-457C-B564-BE90182B1C5B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2CCA57E-EC87-4D1A-AEDD-AF3B2F68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77AE8A2-4F0E-463E-BF80-327390CA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869-5F9B-41DD-BCE9-8CC0C0A9A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15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D67B81-A996-4981-B7EB-567067912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CA3E782-2F63-4BFC-A2CE-AFDDC3D1B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8609A30-BC9D-4924-BA4A-80277D7C3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36A2056-DD55-445B-9112-113E4CB4E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0C933B1-F334-4FE5-A648-A60AB8BBB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25CA506-01E2-41A7-8E5F-68F659E9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F114-2361-457C-B564-BE90182B1C5B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E34DF06-3243-4704-A5F9-03EF1EAD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72054EE-D0D5-4C9B-84DA-BC4FDAA1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869-5F9B-41DD-BCE9-8CC0C0A9A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02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C7EE0-B6B2-4EEA-8B35-1C15D84C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6BB830D-24CE-4762-A443-0BED71A3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F114-2361-457C-B564-BE90182B1C5B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D468224-3230-4EEB-9F38-37726EA7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E43B5E7-2896-4F4F-B5A5-10833C96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869-5F9B-41DD-BCE9-8CC0C0A9A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82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31B9FBB-1439-4E24-80F8-27181F3F1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F114-2361-457C-B564-BE90182B1C5B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75F0534-4559-41FC-883D-9913B7FD8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60FDFC4-63F9-42D1-A2B0-8CAA7445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869-5F9B-41DD-BCE9-8CC0C0A9A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5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08BE27-4B42-44F3-AF58-FE60D281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FAC88C-719E-4A4A-8E65-995AE716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B811C83-391D-4FAB-A0D7-987F75418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0DD5DCB-4CE4-496A-A4F9-B028E512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F114-2361-457C-B564-BE90182B1C5B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E5F7649-C879-4C48-961D-119AE1C9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B12427B-836A-4115-96E7-D98631DC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869-5F9B-41DD-BCE9-8CC0C0A9A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77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3032B-7196-401C-8A3A-18D8B734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38FBA1-E196-4BAE-B5AD-1F92F604D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267A23E-9F6D-42E7-895E-F02069FB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594682-EFFD-47BE-9EDE-550F0739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F114-2361-457C-B564-BE90182B1C5B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A18E3E-C0E1-4D86-8EDD-74AE9106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96D6B4-3AD4-41E9-A9BA-852BE21B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E869-5F9B-41DD-BCE9-8CC0C0A9A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54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3373A83-1B7A-4C18-BBF2-C54BA0B7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6CD0056-C8BD-4D1A-8821-8BD807456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3F8ED8-43ED-4F22-B5A3-8EC003A8C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BF114-2361-457C-B564-BE90182B1C5B}" type="datetimeFigureOut">
              <a:rPr lang="en-IN" smtClean="0"/>
              <a:t>02-11-2021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660D2B-B3DF-4EF6-B2D9-972798F7F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7B61EA-F0CB-4608-9FD8-333963325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2E869-5F9B-41DD-BCE9-8CC0C0A9A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76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626221-6ADC-4575-962E-F5FF3BACC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– to – End Machine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4EB5E99-47FE-41D4-8A71-CF3D88A7A4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UNIT 1- PART 2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41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543E26-8207-4D79-841B-42D2FD7C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82D20D-171E-4238-929A-3D8604665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290" y="619528"/>
            <a:ext cx="48577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290" y="1616748"/>
            <a:ext cx="61436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290" y="3226472"/>
            <a:ext cx="519112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429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123" y="909638"/>
            <a:ext cx="62769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123" y="3057041"/>
            <a:ext cx="64103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289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789" y="1153817"/>
            <a:ext cx="833437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505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7" y="805347"/>
            <a:ext cx="591502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0076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DISCOVER AND VISUALIZE THE DATA TO GAIN 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2" y="1654202"/>
            <a:ext cx="681037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78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360" y="558828"/>
            <a:ext cx="564832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89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3" y="385763"/>
            <a:ext cx="6848475" cy="608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081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308" y="298665"/>
            <a:ext cx="53149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831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55" y="313356"/>
            <a:ext cx="70008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715" y="5056806"/>
            <a:ext cx="3063901" cy="131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2604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489" y="487228"/>
            <a:ext cx="824865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00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838" y="466321"/>
            <a:ext cx="871537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5174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45" y="420714"/>
            <a:ext cx="604837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297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1433513"/>
            <a:ext cx="669607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8264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8" y="842720"/>
            <a:ext cx="64484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738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79" y="470276"/>
            <a:ext cx="1685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5" y="935792"/>
            <a:ext cx="116702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872" y="4031416"/>
            <a:ext cx="3600450" cy="282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689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LOOK AT THE BIG PICTURE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 THE PROBLEM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351" y="2589106"/>
            <a:ext cx="964882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2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8A25B9-829A-4719-9940-D632B823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GET THE DATA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93D4AC45-FB44-42CC-B0FC-561FE038B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451" y="4039579"/>
            <a:ext cx="10515600" cy="22636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B614551-F1DB-4295-B1DF-0D5A34190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85" y="1900683"/>
            <a:ext cx="3114675" cy="1123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0AFEE8B-5E9B-4B40-9D78-A03DC54D3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585" y="3201884"/>
            <a:ext cx="42957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3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AAC220-20A9-4FA5-9F74-76DEE89F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4602DE-2920-496E-AF10-3052D4B25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7C96C8D-50B1-4BA6-B7AC-B165C6ED2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752" y="531227"/>
            <a:ext cx="53721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49D457-BC82-47EE-BD1F-8DB6C6A41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4EB9BA-6E27-439A-8ABA-3AB34BFCC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F126E8C-060A-4C34-ADB2-B4DC0D765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044" y="365125"/>
            <a:ext cx="4095750" cy="1962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3F95320-8054-4B7F-A3B3-4512383B3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58542"/>
            <a:ext cx="12192000" cy="373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8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AB02CB-4229-4AF3-B616-D5EACB00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2CEC52-CB0D-498C-843F-E5A117D81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112521C-FAFA-4E83-B06E-30D2E695B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5048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686D1A-6971-483C-8CE1-6AB0E386D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95961"/>
            <a:ext cx="12192000" cy="394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7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675DF-FFF0-45DC-B6D8-07711411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659853-CF19-47D3-AC5C-F80A31FBD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A6CE919-1606-48CA-B077-D93ED6077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1557337"/>
            <a:ext cx="56959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8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BA17EE-18AE-448F-9AD0-E88FE9F0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31D7B5-A9B3-41D9-A258-D6700C18F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A3AFCC2-F1F4-4DC5-B458-891A234E2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35" y="365125"/>
            <a:ext cx="5810250" cy="4010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2C0F291-B59B-4B49-B45B-B152A7DA3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02000"/>
            <a:ext cx="48958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1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36</Words>
  <Application>Microsoft Office PowerPoint</Application>
  <PresentationFormat>Custom</PresentationFormat>
  <Paragraphs>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End – to – End Machine learning</vt:lpstr>
      <vt:lpstr>PowerPoint Presentation</vt:lpstr>
      <vt:lpstr>1. LOOK AT THE BIG PICTURE</vt:lpstr>
      <vt:lpstr>2. GET 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DISCOVER AND VISUALIZE THE DATA TO GAIN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PC</dc:creator>
  <cp:lastModifiedBy>admin</cp:lastModifiedBy>
  <cp:revision>42</cp:revision>
  <dcterms:created xsi:type="dcterms:W3CDTF">2021-10-26T17:14:58Z</dcterms:created>
  <dcterms:modified xsi:type="dcterms:W3CDTF">2021-11-02T04:16:06Z</dcterms:modified>
</cp:coreProperties>
</file>