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8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AFC6-E534-4C76-947B-6ED3BB9AA2E7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EB4E-1E12-48CB-B451-FF5A31D77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151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AFC6-E534-4C76-947B-6ED3BB9AA2E7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EB4E-1E12-48CB-B451-FF5A31D77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4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AFC6-E534-4C76-947B-6ED3BB9AA2E7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EB4E-1E12-48CB-B451-FF5A31D77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72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AFC6-E534-4C76-947B-6ED3BB9AA2E7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EB4E-1E12-48CB-B451-FF5A31D77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8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AFC6-E534-4C76-947B-6ED3BB9AA2E7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EB4E-1E12-48CB-B451-FF5A31D77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92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AFC6-E534-4C76-947B-6ED3BB9AA2E7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EB4E-1E12-48CB-B451-FF5A31D77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62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AFC6-E534-4C76-947B-6ED3BB9AA2E7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EB4E-1E12-48CB-B451-FF5A31D77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29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AFC6-E534-4C76-947B-6ED3BB9AA2E7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EB4E-1E12-48CB-B451-FF5A31D77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38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AFC6-E534-4C76-947B-6ED3BB9AA2E7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EB4E-1E12-48CB-B451-FF5A31D77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80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AFC6-E534-4C76-947B-6ED3BB9AA2E7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EB4E-1E12-48CB-B451-FF5A31D77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98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AFC6-E534-4C76-947B-6ED3BB9AA2E7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EB4E-1E12-48CB-B451-FF5A31D77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56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1AFC6-E534-4C76-947B-6ED3BB9AA2E7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AEB4E-1E12-48CB-B451-FF5A31D77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64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877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Query customer table using </a:t>
            </a:r>
            <a:r>
              <a:rPr lang="en-US" dirty="0" err="1" smtClean="0"/>
              <a:t>fetchone</a:t>
            </a:r>
            <a:r>
              <a:rPr lang="en-US" dirty="0" smtClean="0"/>
              <a:t>()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Fetchone</a:t>
            </a:r>
            <a:r>
              <a:rPr lang="en-US" dirty="0" smtClean="0"/>
              <a:t>()- fetches the 1</a:t>
            </a:r>
            <a:r>
              <a:rPr lang="en-US" baseline="30000" dirty="0" smtClean="0"/>
              <a:t>st</a:t>
            </a:r>
            <a:r>
              <a:rPr lang="en-US" dirty="0" smtClean="0"/>
              <a:t> row from the table</a:t>
            </a:r>
            <a:endParaRPr lang="en-IN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04864"/>
            <a:ext cx="91440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38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077" y="116632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Query customer table using </a:t>
            </a:r>
            <a:r>
              <a:rPr lang="en-US" dirty="0" err="1" smtClean="0"/>
              <a:t>fetchmany</a:t>
            </a:r>
            <a:r>
              <a:rPr lang="en-US" dirty="0" smtClean="0"/>
              <a:t>()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077" y="1340768"/>
            <a:ext cx="8229600" cy="4525963"/>
          </a:xfrm>
        </p:spPr>
        <p:txBody>
          <a:bodyPr/>
          <a:lstStyle/>
          <a:p>
            <a:r>
              <a:rPr lang="en-US" dirty="0" err="1" smtClean="0"/>
              <a:t>Fetchmany</a:t>
            </a:r>
            <a:r>
              <a:rPr lang="en-US" dirty="0" smtClean="0"/>
              <a:t>()- fetches the rows based on argument.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37" y="2381250"/>
            <a:ext cx="889248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675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475297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en-US" dirty="0" smtClean="0"/>
              <a:t>Different way in which </a:t>
            </a:r>
            <a:r>
              <a:rPr lang="en-US" dirty="0" err="1" smtClean="0"/>
              <a:t>fetchall</a:t>
            </a:r>
            <a:r>
              <a:rPr lang="en-US" dirty="0" smtClean="0"/>
              <a:t>() can be used.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782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Query customer table and print employee </a:t>
            </a:r>
            <a:r>
              <a:rPr lang="en-US" dirty="0" err="1" smtClean="0"/>
              <a:t>first_name’s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56792"/>
            <a:ext cx="477202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71" y="4077072"/>
            <a:ext cx="55245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84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Query customer table and print employee </a:t>
            </a:r>
            <a:r>
              <a:rPr lang="en-US" dirty="0" err="1" smtClean="0"/>
              <a:t>first_name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 and email id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572452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077" y="2996952"/>
            <a:ext cx="27908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05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the result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95425"/>
            <a:ext cx="598170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152774"/>
            <a:ext cx="39624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83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the </a:t>
            </a:r>
            <a:r>
              <a:rPr lang="en-US" dirty="0" err="1" smtClean="0"/>
              <a:t>rowid</a:t>
            </a:r>
            <a:r>
              <a:rPr lang="en-US" dirty="0" smtClean="0"/>
              <a:t> (primary key)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491490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92958"/>
            <a:ext cx="44481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226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1366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WHERE clause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/>
          <a:lstStyle/>
          <a:p>
            <a:r>
              <a:rPr lang="en-US" dirty="0" smtClean="0"/>
              <a:t>Print the rows where </a:t>
            </a:r>
            <a:r>
              <a:rPr lang="en-US" dirty="0" err="1" smtClean="0"/>
              <a:t>last_name</a:t>
            </a:r>
            <a:r>
              <a:rPr lang="en-US" dirty="0" smtClean="0"/>
              <a:t>=‘k’ using Where clause </a:t>
            </a:r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37" y="1916832"/>
            <a:ext cx="690562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941168"/>
            <a:ext cx="41148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831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0522"/>
            <a:ext cx="8229600" cy="4525963"/>
          </a:xfrm>
        </p:spPr>
        <p:txBody>
          <a:bodyPr/>
          <a:lstStyle/>
          <a:p>
            <a:r>
              <a:rPr lang="en-US" dirty="0" smtClean="0"/>
              <a:t>Print the rows where </a:t>
            </a:r>
            <a:r>
              <a:rPr lang="en-US" dirty="0" err="1" smtClean="0"/>
              <a:t>last_name</a:t>
            </a:r>
            <a:r>
              <a:rPr lang="en-US" dirty="0"/>
              <a:t> </a:t>
            </a:r>
            <a:r>
              <a:rPr lang="en-US" dirty="0" smtClean="0"/>
              <a:t>LIKE </a:t>
            </a:r>
            <a:r>
              <a:rPr lang="en-US" dirty="0" smtClean="0"/>
              <a:t>‘</a:t>
            </a:r>
            <a:r>
              <a:rPr lang="en-US" dirty="0" err="1" smtClean="0"/>
              <a:t>br</a:t>
            </a:r>
            <a:r>
              <a:rPr lang="en-US" dirty="0" smtClean="0"/>
              <a:t>%’ using Where clause 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49582"/>
            <a:ext cx="760095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589240"/>
            <a:ext cx="42862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33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UPDATE RECORDS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229600" cy="4525963"/>
          </a:xfrm>
        </p:spPr>
        <p:txBody>
          <a:bodyPr/>
          <a:lstStyle/>
          <a:p>
            <a:r>
              <a:rPr lang="en-US" dirty="0" smtClean="0"/>
              <a:t>Update Customer table with </a:t>
            </a:r>
            <a:r>
              <a:rPr lang="en-US" dirty="0" err="1" smtClean="0"/>
              <a:t>firstname</a:t>
            </a:r>
            <a:r>
              <a:rPr lang="en-US" dirty="0" smtClean="0"/>
              <a:t> as ‘Bob’ where </a:t>
            </a:r>
            <a:r>
              <a:rPr lang="en-US" dirty="0" err="1" smtClean="0"/>
              <a:t>lastname</a:t>
            </a:r>
            <a:r>
              <a:rPr lang="en-US" dirty="0" smtClean="0"/>
              <a:t> is ‘Smith’</a:t>
            </a:r>
            <a:endParaRPr lang="en-IN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83" y="1724372"/>
            <a:ext cx="5676900" cy="5029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373216"/>
            <a:ext cx="39909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439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to Use a Database, </a:t>
            </a:r>
            <a:endParaRPr lang="en-IN" dirty="0" smtClean="0"/>
          </a:p>
          <a:p>
            <a:r>
              <a:rPr lang="en-IN" dirty="0" smtClean="0"/>
              <a:t>Working </a:t>
            </a:r>
            <a:r>
              <a:rPr lang="en-IN" dirty="0"/>
              <a:t>With a Database , </a:t>
            </a:r>
            <a:endParaRPr lang="en-IN" dirty="0" smtClean="0"/>
          </a:p>
          <a:p>
            <a:r>
              <a:rPr lang="en-IN" dirty="0" smtClean="0"/>
              <a:t>Using </a:t>
            </a:r>
            <a:r>
              <a:rPr lang="en-IN" dirty="0"/>
              <a:t>SQL to Query a Database, </a:t>
            </a:r>
            <a:endParaRPr lang="en-IN" dirty="0" smtClean="0"/>
          </a:p>
          <a:p>
            <a:r>
              <a:rPr lang="en-IN" dirty="0" smtClean="0"/>
              <a:t>Python </a:t>
            </a:r>
            <a:r>
              <a:rPr lang="en-IN" dirty="0"/>
              <a:t>and SQLite, </a:t>
            </a:r>
            <a:endParaRPr lang="en-IN" dirty="0" smtClean="0"/>
          </a:p>
          <a:p>
            <a:r>
              <a:rPr lang="en-IN" dirty="0" smtClean="0"/>
              <a:t>Creating </a:t>
            </a:r>
            <a:r>
              <a:rPr lang="en-IN" dirty="0"/>
              <a:t>an SQLite DB, </a:t>
            </a:r>
            <a:endParaRPr lang="en-IN" dirty="0" smtClean="0"/>
          </a:p>
          <a:p>
            <a:r>
              <a:rPr lang="en-IN" dirty="0" smtClean="0"/>
              <a:t>Pulling </a:t>
            </a:r>
            <a:r>
              <a:rPr lang="en-IN" dirty="0"/>
              <a:t>Data from a DB</a:t>
            </a:r>
            <a:r>
              <a:rPr lang="en-IN" dirty="0" smtClean="0"/>
              <a:t>,</a:t>
            </a:r>
          </a:p>
          <a:p>
            <a:r>
              <a:rPr lang="en-IN" dirty="0" smtClean="0"/>
              <a:t> </a:t>
            </a:r>
            <a:r>
              <a:rPr lang="en-IN" dirty="0"/>
              <a:t>SQLite Database Files</a:t>
            </a:r>
          </a:p>
        </p:txBody>
      </p:sp>
    </p:spTree>
    <p:extLst>
      <p:ext uri="{BB962C8B-B14F-4D97-AF65-F5344CB8AC3E}">
        <p14:creationId xmlns:p14="http://schemas.microsoft.com/office/powerpoint/2010/main" val="103168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415" y="260648"/>
            <a:ext cx="8229600" cy="5865515"/>
          </a:xfrm>
        </p:spPr>
        <p:txBody>
          <a:bodyPr/>
          <a:lstStyle/>
          <a:p>
            <a:r>
              <a:rPr lang="en-US" dirty="0" smtClean="0"/>
              <a:t>Update Customer table with </a:t>
            </a:r>
            <a:r>
              <a:rPr lang="en-US" dirty="0" err="1" smtClean="0"/>
              <a:t>firstname</a:t>
            </a:r>
            <a:r>
              <a:rPr lang="en-US" dirty="0" smtClean="0"/>
              <a:t> as ‘Tim’ where </a:t>
            </a:r>
            <a:r>
              <a:rPr lang="en-US" dirty="0" err="1" smtClean="0"/>
              <a:t>rowid</a:t>
            </a:r>
            <a:r>
              <a:rPr lang="en-US" dirty="0" smtClean="0"/>
              <a:t> is 1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95" y="1361274"/>
            <a:ext cx="5610225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010941"/>
            <a:ext cx="43815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068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Delete Record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4525963"/>
          </a:xfrm>
        </p:spPr>
        <p:txBody>
          <a:bodyPr/>
          <a:lstStyle/>
          <a:p>
            <a:r>
              <a:rPr lang="en-US" dirty="0" smtClean="0"/>
              <a:t>Delete instance where </a:t>
            </a:r>
            <a:r>
              <a:rPr lang="en-US" dirty="0" err="1" smtClean="0"/>
              <a:t>rowid</a:t>
            </a:r>
            <a:r>
              <a:rPr lang="en-US" dirty="0" smtClean="0"/>
              <a:t> is 5 and print the remaining rows </a:t>
            </a:r>
            <a:endParaRPr lang="en-IN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5950"/>
            <a:ext cx="53816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950" y="4853905"/>
            <a:ext cx="43338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042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Order Result By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4" y="1427876"/>
            <a:ext cx="696277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869160"/>
            <a:ext cx="42672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80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8001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805264"/>
            <a:ext cx="39909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56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Use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 algn="just"/>
            <a:r>
              <a:rPr lang="en-IN" dirty="0"/>
              <a:t>A database (DB) is simply a collection of data, placed into an arbitrary structured format. The most common DB is a relational database; tables are used to store the data and relationships can be defined between different tables. </a:t>
            </a:r>
          </a:p>
          <a:p>
            <a:pPr lvl="0" algn="just"/>
            <a:r>
              <a:rPr lang="en-IN" dirty="0"/>
              <a:t>SQL (Structured Query Language) is the language used to work with most </a:t>
            </a:r>
            <a:r>
              <a:rPr lang="en-IN" dirty="0" err="1"/>
              <a:t>DBs.</a:t>
            </a:r>
            <a:endParaRPr lang="en-IN" dirty="0"/>
          </a:p>
          <a:p>
            <a:pPr lvl="0" algn="just"/>
            <a:r>
              <a:rPr lang="en-IN" dirty="0"/>
              <a:t>SQL provides the commands to query a database and retrieve or manipulate information.</a:t>
            </a:r>
          </a:p>
          <a:p>
            <a:pPr lvl="0" algn="just"/>
            <a:r>
              <a:rPr lang="en-IN" dirty="0"/>
              <a:t>An improper query won’t return the desired information, or worse, it will return the wrong information.</a:t>
            </a:r>
          </a:p>
          <a:p>
            <a:pPr lvl="0" algn="just"/>
            <a:r>
              <a:rPr lang="en-IN" dirty="0"/>
              <a:t>SQL is also used to input information into a DB.</a:t>
            </a:r>
          </a:p>
          <a:p>
            <a:pPr lvl="0" algn="just"/>
            <a:r>
              <a:rPr lang="en-IN" dirty="0"/>
              <a:t>Python DB-API (database application programming interface).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107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a Database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40100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70" y="3861048"/>
            <a:ext cx="8856984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57" y="5229200"/>
            <a:ext cx="27527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4335" y="1484784"/>
            <a:ext cx="8926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Goal : Create an customer database and table for performing different database operations. 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629914" y="2276872"/>
            <a:ext cx="843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Step 1:</a:t>
            </a:r>
            <a:endParaRPr lang="en-IN" b="1" dirty="0"/>
          </a:p>
        </p:txBody>
      </p:sp>
      <p:sp>
        <p:nvSpPr>
          <p:cNvPr id="10" name="Rectangle 9"/>
          <p:cNvSpPr/>
          <p:nvPr/>
        </p:nvSpPr>
        <p:spPr>
          <a:xfrm>
            <a:off x="627923" y="3284984"/>
            <a:ext cx="834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Step</a:t>
            </a:r>
            <a:r>
              <a:rPr lang="en-US" dirty="0" smtClean="0"/>
              <a:t> 2: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811122" y="4725144"/>
            <a:ext cx="843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Step 3: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594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926181"/>
            <a:ext cx="2667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301208"/>
            <a:ext cx="28194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187739"/>
            <a:ext cx="8928992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39552" y="836712"/>
            <a:ext cx="843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Step 4:</a:t>
            </a:r>
            <a:endParaRPr lang="en-IN" b="1" dirty="0"/>
          </a:p>
        </p:txBody>
      </p:sp>
      <p:sp>
        <p:nvSpPr>
          <p:cNvPr id="8" name="Rectangle 7"/>
          <p:cNvSpPr/>
          <p:nvPr/>
        </p:nvSpPr>
        <p:spPr>
          <a:xfrm>
            <a:off x="635492" y="3894987"/>
            <a:ext cx="843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Step 5: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635491" y="4758647"/>
            <a:ext cx="843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Step 6: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2433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Inserting single record into customer database</a:t>
            </a:r>
            <a:br>
              <a:rPr lang="en-IN" dirty="0"/>
            </a:br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29000"/>
            <a:ext cx="84772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the following records:</a:t>
            </a:r>
          </a:p>
          <a:p>
            <a:pPr lvl="1"/>
            <a:r>
              <a:rPr lang="en-IN" dirty="0"/>
              <a:t>'</a:t>
            </a:r>
            <a:r>
              <a:rPr lang="en-IN" dirty="0" err="1"/>
              <a:t>Tim','Smith','tim@code.com</a:t>
            </a:r>
            <a:r>
              <a:rPr lang="en-IN" dirty="0"/>
              <a:t>'</a:t>
            </a:r>
          </a:p>
          <a:p>
            <a:pPr lvl="1"/>
            <a:r>
              <a:rPr lang="en-IN" dirty="0"/>
              <a:t>'</a:t>
            </a:r>
            <a:r>
              <a:rPr lang="en-IN" dirty="0" err="1"/>
              <a:t>Mary','Brown','mary@code.com</a:t>
            </a:r>
            <a:r>
              <a:rPr lang="en-IN" dirty="0"/>
              <a:t>'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149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Inserting multiple record</a:t>
            </a:r>
            <a:br>
              <a:rPr lang="en-IN" dirty="0"/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52475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950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options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Fetchone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Fetchmany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Fetchall</a:t>
            </a:r>
            <a:r>
              <a:rPr lang="en-US" dirty="0" smtClean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92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404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Query customer table using </a:t>
            </a:r>
            <a:r>
              <a:rPr lang="en-US" dirty="0" err="1" smtClean="0"/>
              <a:t>fetchall</a:t>
            </a:r>
            <a:r>
              <a:rPr lang="en-US" dirty="0" smtClean="0"/>
              <a:t>()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404" y="980728"/>
            <a:ext cx="8229600" cy="4525963"/>
          </a:xfrm>
        </p:spPr>
        <p:txBody>
          <a:bodyPr/>
          <a:lstStyle/>
          <a:p>
            <a:r>
              <a:rPr lang="en-US" dirty="0" err="1" smtClean="0"/>
              <a:t>Fetchall</a:t>
            </a:r>
            <a:r>
              <a:rPr lang="en-US" dirty="0" smtClean="0"/>
              <a:t>() – fetches all the rows from the table.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12" y="1556792"/>
            <a:ext cx="9036496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8" y="6189037"/>
            <a:ext cx="905759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6505575"/>
            <a:ext cx="3371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031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385</Words>
  <Application>Microsoft Office PowerPoint</Application>
  <PresentationFormat>On-screen Show (4:3)</PresentationFormat>
  <Paragraphs>54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DATABASE</vt:lpstr>
      <vt:lpstr>Agenda</vt:lpstr>
      <vt:lpstr>How to Use a Database</vt:lpstr>
      <vt:lpstr>Working With a Database</vt:lpstr>
      <vt:lpstr>PowerPoint Presentation</vt:lpstr>
      <vt:lpstr>Inserting single record into customer database </vt:lpstr>
      <vt:lpstr>Inserting multiple record </vt:lpstr>
      <vt:lpstr>Query options</vt:lpstr>
      <vt:lpstr>Query customer table using fetchall() </vt:lpstr>
      <vt:lpstr>Query customer table using fetchone() </vt:lpstr>
      <vt:lpstr>Query customer table using fetchmany() </vt:lpstr>
      <vt:lpstr>PowerPoint Presentation</vt:lpstr>
      <vt:lpstr>Query customer table and print employee first_name’s</vt:lpstr>
      <vt:lpstr>Query customer table and print employee first_name, lastname and email id</vt:lpstr>
      <vt:lpstr>Format the result</vt:lpstr>
      <vt:lpstr>Print the rowid (primary key)</vt:lpstr>
      <vt:lpstr>WHERE clause</vt:lpstr>
      <vt:lpstr>PowerPoint Presentation</vt:lpstr>
      <vt:lpstr>UPDATE RECORDS</vt:lpstr>
      <vt:lpstr>PowerPoint Presentation</vt:lpstr>
      <vt:lpstr>Delete Record</vt:lpstr>
      <vt:lpstr>Order Result By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admin</dc:creator>
  <cp:lastModifiedBy>admin</cp:lastModifiedBy>
  <cp:revision>68</cp:revision>
  <dcterms:created xsi:type="dcterms:W3CDTF">2021-11-09T03:57:10Z</dcterms:created>
  <dcterms:modified xsi:type="dcterms:W3CDTF">2021-11-09T05:25:30Z</dcterms:modified>
</cp:coreProperties>
</file>