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58D-E66C-B798-46D1-E04B92B26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3B405-BC59-9677-B260-B608667E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8A3C6-DFCD-0EFB-29ED-649AA982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A72C-3C22-44DB-B04D-0F87F718D1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5726-34E7-0D24-7654-85A0A5B5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372A-F233-D5CA-F49B-CA46CDE0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BDFB-48DF-4C2C-9BEE-A60771D0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2054-1FAA-2C35-607D-6004B612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55740-FC6B-90C2-E351-FC396921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28C4-92C9-1A75-28B0-FE70A4D4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A72C-3C22-44DB-B04D-0F87F718D1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6863-8DE6-D19B-7B86-C5E4D5A9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DF62-5C79-1C3D-21DC-A4E2CA84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BDFB-48DF-4C2C-9BEE-A60771D0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E9053-D9E1-2133-B105-906B12926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395B6-B68A-8E64-D3CD-E97BD5FE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B8293-2AB6-06D3-9629-AAAC70DE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A72C-3C22-44DB-B04D-0F87F718D1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3DAB-1584-F7A5-EF47-D9C9CD0D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37A8-418D-ABAA-94BE-2BB1B0F5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BDFB-48DF-4C2C-9BEE-A60771D0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055B-2242-E08A-AA35-D3722505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80B-A175-431B-2E64-D1D1555F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0822-C923-7529-EDFD-1F20A226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A72C-3C22-44DB-B04D-0F87F718D1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B723-32FD-3B7B-81DE-A6C5D57D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78D6-3B85-F665-AFF8-8A0A69FB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BDFB-48DF-4C2C-9BEE-A60771D0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1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4B48-85EE-7077-C807-BEC17A0D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F0E04-77CF-B528-D428-5F25DE0BD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6C22-5F92-75F3-5B8E-C856EFBE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A72C-3C22-44DB-B04D-0F87F718D1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A5620-ACAE-2F02-8999-FFD63490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BEE7-81A1-6A31-1571-6168E353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BDFB-48DF-4C2C-9BEE-A60771D0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2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27CA-8B96-A160-4336-1372F378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BA15-5F9C-39B7-37F7-95A5B2CBF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2A512-734A-0851-9E1F-0FE12740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67995-739D-79A2-15D2-5E8C7A9A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A72C-3C22-44DB-B04D-0F87F718D1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CB7D1-ECD9-35B0-B865-1D6A06DC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0CD1D-ECFC-475E-DE02-81DBB8D7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BDFB-48DF-4C2C-9BEE-A60771D0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35E6-18FA-5D2A-66C3-D24BBCE1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8F923-7EE5-F2C9-D1FA-B98CE31D0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75585-7B7E-52CE-452A-EB6F4740D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A0BB3-4084-B096-566D-F2C895419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C1BA7-5C7F-4A86-10FB-E8FD745CE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550A4-6C5F-647A-EA73-F14D6419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A72C-3C22-44DB-B04D-0F87F718D1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BBD06-5997-17E0-2510-69BF7302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3D999-51E2-2091-C5DC-B69C8997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BDFB-48DF-4C2C-9BEE-A60771D0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0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9110-6194-03BB-1BC0-E8DCEE86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CEFCC-4926-5972-9CB3-865F9B5C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A72C-3C22-44DB-B04D-0F87F718D1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7D18D-DB6E-AC6B-03FF-DE0DE8C3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277C0-157C-DA8A-C7B9-9570246E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BDFB-48DF-4C2C-9BEE-A60771D0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869B3-FC1C-DAD4-E7EE-BD262047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A72C-3C22-44DB-B04D-0F87F718D1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D7C04-4BE3-9A98-F612-D450C1FA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8E16C-00B4-45DE-55E4-1DD6DB34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BDFB-48DF-4C2C-9BEE-A60771D0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7B51-BF2E-AEA0-1FD2-764BCB0B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C2DF-55D9-0174-7D8F-58CB70C1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5565E-4950-61EE-82F8-9C4437DA7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9E3E7-F4D1-675F-B83F-1ECA2A13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A72C-3C22-44DB-B04D-0F87F718D1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5E8B-7084-DBE3-13F5-B27D3843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EBCE3-D673-3C56-E2BE-C3CC6BC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BDFB-48DF-4C2C-9BEE-A60771D0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B9D8-373B-0E26-B90A-B165A472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5E34E-0AC3-F9D8-77DC-38E32B8F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DA678-C50E-737C-F658-999C7C50E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8EFD4-A1C5-58F0-EA78-ADAE47C2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A72C-3C22-44DB-B04D-0F87F718D1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4C2BE-FE58-1FA2-7C05-500AB065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C58F-4104-0B4C-0B38-42A6E7C4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BDFB-48DF-4C2C-9BEE-A60771D0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0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0D79F-F3EA-307A-02F9-82AADA92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8F210-F8F8-367F-1E69-1E140977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12E2-715E-B2E3-4BAA-205DB6104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2A72C-3C22-44DB-B04D-0F87F718D1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98FD6-2AAF-E55A-9DC2-FA1F1925E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02CE-D27B-7554-43D7-1C2D859AF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D7BDFB-48DF-4C2C-9BEE-A60771D0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A2D3-1BB9-25ED-6254-C218CCB73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49BDE-50D5-6665-9072-EDCE1514F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0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ED3C-F6A4-E6F9-06CB-CEC57FE7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B0D0-FDCB-D08C-3EC4-6260CA68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update_data</a:t>
            </a:r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Updates the file data with parsed data, marking it as human-checked.</a:t>
            </a:r>
          </a:p>
        </p:txBody>
      </p:sp>
    </p:spTree>
    <p:extLst>
      <p:ext uri="{BB962C8B-B14F-4D97-AF65-F5344CB8AC3E}">
        <p14:creationId xmlns:p14="http://schemas.microsoft.com/office/powerpoint/2010/main" val="56539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DB68-9625-03AC-5434-05D4E244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Back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5090-DC9F-8957-4743-9417E1FA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write_back_to_file</a:t>
            </a:r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Writes the modified data back to the input JSON file.</a:t>
            </a:r>
          </a:p>
        </p:txBody>
      </p:sp>
    </p:spTree>
    <p:extLst>
      <p:ext uri="{BB962C8B-B14F-4D97-AF65-F5344CB8AC3E}">
        <p14:creationId xmlns:p14="http://schemas.microsoft.com/office/powerpoint/2010/main" val="338169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3740-C81F-7F19-6721-4413EC54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PDF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49A4-BF40-C1A4-93B7-F63A38B2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open_pdf</a:t>
            </a:r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Opens the PDF file associated with the selected data.</a:t>
            </a:r>
          </a:p>
        </p:txBody>
      </p:sp>
    </p:spTree>
    <p:extLst>
      <p:ext uri="{BB962C8B-B14F-4D97-AF65-F5344CB8AC3E}">
        <p14:creationId xmlns:p14="http://schemas.microsoft.com/office/powerpoint/2010/main" val="276597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4BA9-7D86-3EEA-EAA1-760011A7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A1B7-E7EF-50BE-79DA-B7755A34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pPr lvl="1"/>
            <a:r>
              <a:rPr lang="en-US" dirty="0"/>
              <a:t>Initializes the PyQt5 application, creates an instance of </a:t>
            </a:r>
            <a:r>
              <a:rPr lang="en-US" dirty="0" err="1"/>
              <a:t>ThreeColumnApp</a:t>
            </a:r>
            <a:r>
              <a:rPr lang="en-US" dirty="0"/>
              <a:t>, and shows the window.</a:t>
            </a:r>
          </a:p>
        </p:txBody>
      </p:sp>
    </p:spTree>
    <p:extLst>
      <p:ext uri="{BB962C8B-B14F-4D97-AF65-F5344CB8AC3E}">
        <p14:creationId xmlns:p14="http://schemas.microsoft.com/office/powerpoint/2010/main" val="373748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4C0-63C8-6835-EF19-B298A6CA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ThreeColumnApp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9EC7-3D6E-972E-DBBD-BA20932E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Purpose: Defines the main application class for the three-column layout.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layout: </a:t>
            </a:r>
            <a:r>
              <a:rPr lang="en-US" dirty="0" err="1"/>
              <a:t>QGridLayout</a:t>
            </a:r>
            <a:r>
              <a:rPr lang="en-US" dirty="0"/>
              <a:t> for arranging widgets.</a:t>
            </a:r>
          </a:p>
          <a:p>
            <a:pPr lvl="1"/>
            <a:r>
              <a:rPr lang="en-US" dirty="0" err="1"/>
              <a:t>file_widget</a:t>
            </a:r>
            <a:r>
              <a:rPr lang="en-US" dirty="0"/>
              <a:t>, </a:t>
            </a:r>
            <a:r>
              <a:rPr lang="en-US" dirty="0" err="1"/>
              <a:t>category_widget</a:t>
            </a:r>
            <a:r>
              <a:rPr lang="en-US" dirty="0"/>
              <a:t>, </a:t>
            </a:r>
            <a:r>
              <a:rPr lang="en-US" dirty="0" err="1"/>
              <a:t>data_widget</a:t>
            </a:r>
            <a:r>
              <a:rPr lang="en-US" dirty="0"/>
              <a:t>: </a:t>
            </a:r>
            <a:r>
              <a:rPr lang="en-US" dirty="0" err="1"/>
              <a:t>QListWidget</a:t>
            </a:r>
            <a:r>
              <a:rPr lang="en-US" dirty="0"/>
              <a:t> for file, category, and data columns.</a:t>
            </a:r>
          </a:p>
          <a:p>
            <a:pPr lvl="1"/>
            <a:r>
              <a:rPr lang="en-US" dirty="0"/>
              <a:t>Data: Dictionary to store all data.</a:t>
            </a:r>
          </a:p>
          <a:p>
            <a:pPr lvl="1"/>
            <a:r>
              <a:rPr lang="en-US" dirty="0" err="1"/>
              <a:t>file_data</a:t>
            </a:r>
            <a:r>
              <a:rPr lang="en-US" dirty="0"/>
              <a:t>: Dictionary to store selected file data.</a:t>
            </a:r>
          </a:p>
          <a:p>
            <a:pPr lvl="1"/>
            <a:r>
              <a:rPr lang="en-US" dirty="0" err="1"/>
              <a:t>selected_file</a:t>
            </a:r>
            <a:r>
              <a:rPr lang="en-US" dirty="0"/>
              <a:t>, </a:t>
            </a:r>
            <a:r>
              <a:rPr lang="en-US" dirty="0" err="1"/>
              <a:t>selected_category</a:t>
            </a:r>
            <a:r>
              <a:rPr lang="en-US" dirty="0"/>
              <a:t>: Index and category selected by the user.</a:t>
            </a:r>
          </a:p>
          <a:p>
            <a:pPr lvl="1"/>
            <a:r>
              <a:rPr lang="en-US" dirty="0" err="1"/>
              <a:t>input_file_name</a:t>
            </a:r>
            <a:r>
              <a:rPr lang="en-US" dirty="0"/>
              <a:t>: File name for input JSON file.</a:t>
            </a:r>
          </a:p>
        </p:txBody>
      </p:sp>
    </p:spTree>
    <p:extLst>
      <p:ext uri="{BB962C8B-B14F-4D97-AF65-F5344CB8AC3E}">
        <p14:creationId xmlns:p14="http://schemas.microsoft.com/office/powerpoint/2010/main" val="322248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A0E6-E3EA-E8AF-FB2A-1CFB12F8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F1D4-11EF-CC71-C6CD-EE2FF22D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init_ui</a:t>
            </a:r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Set window title and size.</a:t>
            </a:r>
          </a:p>
          <a:p>
            <a:pPr lvl="1"/>
            <a:r>
              <a:rPr lang="en-US" dirty="0"/>
              <a:t>Initialize file, category, and data widgets.</a:t>
            </a:r>
          </a:p>
          <a:p>
            <a:pPr lvl="1"/>
            <a:r>
              <a:rPr lang="en-US" dirty="0"/>
              <a:t>Add widgets to the layout in a three-column format.</a:t>
            </a:r>
          </a:p>
          <a:p>
            <a:pPr lvl="1"/>
            <a:r>
              <a:rPr lang="en-US" dirty="0"/>
              <a:t>Create vertical lines to separate the columns.</a:t>
            </a:r>
          </a:p>
          <a:p>
            <a:pPr lvl="1"/>
            <a:r>
              <a:rPr lang="en-US" dirty="0"/>
              <a:t>Add "Load File" and "Save" buttons.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C3F4-6BC5-1FCA-36C0-5090C929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Loading JSON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A9AC-6E82-541D-940E-5D68DFB1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on_load_button_click</a:t>
            </a:r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Opens a file dialog to select a JSON file.</a:t>
            </a:r>
          </a:p>
          <a:p>
            <a:pPr lvl="1"/>
            <a:r>
              <a:rPr lang="en-US" dirty="0"/>
              <a:t>Reads the selected file and updates the file widget with file names.</a:t>
            </a:r>
          </a:p>
          <a:p>
            <a:pPr lvl="1"/>
            <a:r>
              <a:rPr lang="en-US" dirty="0"/>
              <a:t>Connects the file widget to the </a:t>
            </a:r>
            <a:r>
              <a:rPr lang="en-US" dirty="0" err="1"/>
              <a:t>on_file_click</a:t>
            </a:r>
            <a:r>
              <a:rPr lang="en-US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83302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E87D-F482-9E47-9356-20484DEC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File 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5138-5D15-0904-FEF3-BD14BD2B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on_file_click</a:t>
            </a:r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Retrieves data from the selected file.</a:t>
            </a:r>
          </a:p>
          <a:p>
            <a:pPr lvl="1"/>
            <a:r>
              <a:rPr lang="en-US" dirty="0"/>
              <a:t>Updates the category column and opens the corresponding PDF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5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B9DB-4925-FA5C-9F1D-DFCA3879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Category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5A1F-CDF8-8AD3-B0D1-6D59D4C2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get_category_widget</a:t>
            </a:r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Creates a </a:t>
            </a:r>
            <a:r>
              <a:rPr lang="en-US" dirty="0" err="1"/>
              <a:t>QListWidget</a:t>
            </a:r>
            <a:r>
              <a:rPr lang="en-US" dirty="0"/>
              <a:t> with unique categories from the file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6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612D-28BD-7C8D-4EAC-CECB09B8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Generating Data Widget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ACCC-8B1F-4F0A-0171-9789CD4D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get_data_widget</a:t>
            </a:r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Creates a </a:t>
            </a:r>
            <a:r>
              <a:rPr lang="en-US" dirty="0" err="1"/>
              <a:t>QTextEdit</a:t>
            </a:r>
            <a:r>
              <a:rPr lang="en-US" dirty="0"/>
              <a:t> widget with data related to the selected category.</a:t>
            </a:r>
          </a:p>
        </p:txBody>
      </p:sp>
    </p:spTree>
    <p:extLst>
      <p:ext uri="{BB962C8B-B14F-4D97-AF65-F5344CB8AC3E}">
        <p14:creationId xmlns:p14="http://schemas.microsoft.com/office/powerpoint/2010/main" val="98813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5603-DF33-B4D6-D6AA-8A3825D2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Updating Category and Data 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13BD-A561-95DB-CEB2-2A7FAEE4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Functions: </a:t>
            </a:r>
            <a:r>
              <a:rPr lang="en-US" dirty="0" err="1"/>
              <a:t>update_category_column</a:t>
            </a:r>
            <a:r>
              <a:rPr lang="en-US" dirty="0"/>
              <a:t>, </a:t>
            </a:r>
            <a:r>
              <a:rPr lang="en-US" dirty="0" err="1"/>
              <a:t>update_data_column</a:t>
            </a:r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Updates category and data columns with new widgets.</a:t>
            </a:r>
          </a:p>
          <a:p>
            <a:pPr lvl="1"/>
            <a:r>
              <a:rPr lang="en-US" dirty="0"/>
              <a:t>Clears and replaces the old widgets.</a:t>
            </a:r>
          </a:p>
        </p:txBody>
      </p:sp>
    </p:spTree>
    <p:extLst>
      <p:ext uri="{BB962C8B-B14F-4D97-AF65-F5344CB8AC3E}">
        <p14:creationId xmlns:p14="http://schemas.microsoft.com/office/powerpoint/2010/main" val="298861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DE99-0841-9879-AC06-53BB13EE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6276-97B3-5932-8775-5F984A6A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parse_data</a:t>
            </a:r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Parses data from the data widget and stores it in a dictionary.</a:t>
            </a:r>
          </a:p>
        </p:txBody>
      </p:sp>
    </p:spTree>
    <p:extLst>
      <p:ext uri="{BB962C8B-B14F-4D97-AF65-F5344CB8AC3E}">
        <p14:creationId xmlns:p14="http://schemas.microsoft.com/office/powerpoint/2010/main" val="47060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Söhne</vt:lpstr>
      <vt:lpstr>Office Theme</vt:lpstr>
      <vt:lpstr>PowerPoint Presentation</vt:lpstr>
      <vt:lpstr>ThreeColumnApp Class</vt:lpstr>
      <vt:lpstr>Initializing User Interface</vt:lpstr>
      <vt:lpstr>Loading JSON File</vt:lpstr>
      <vt:lpstr>Handling File Click</vt:lpstr>
      <vt:lpstr>Generating Category Widget</vt:lpstr>
      <vt:lpstr>Generating Data Widget</vt:lpstr>
      <vt:lpstr>Updating Category and Data Columns</vt:lpstr>
      <vt:lpstr>Parsing Data</vt:lpstr>
      <vt:lpstr>Updating Data</vt:lpstr>
      <vt:lpstr>Writing Data Back to File</vt:lpstr>
      <vt:lpstr>Opening PDF File</vt:lpstr>
      <vt:lpstr>Running the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Biehler, Deven</dc:creator>
  <cp:lastModifiedBy>Biehler, Deven</cp:lastModifiedBy>
  <cp:revision>1</cp:revision>
  <dcterms:created xsi:type="dcterms:W3CDTF">2024-01-11T20:17:31Z</dcterms:created>
  <dcterms:modified xsi:type="dcterms:W3CDTF">2024-01-11T20:26:12Z</dcterms:modified>
</cp:coreProperties>
</file>