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6" r:id="rId9"/>
    <p:sldId id="265" r:id="rId10"/>
    <p:sldId id="264" r:id="rId11"/>
    <p:sldId id="263" r:id="rId12"/>
    <p:sldId id="268" r:id="rId13"/>
    <p:sldId id="269" r:id="rId14"/>
    <p:sldId id="270" r:id="rId15"/>
    <p:sldId id="271" r:id="rId16"/>
    <p:sldId id="276" r:id="rId17"/>
    <p:sldId id="275" r:id="rId18"/>
    <p:sldId id="274" r:id="rId19"/>
    <p:sldId id="273" r:id="rId20"/>
    <p:sldId id="279" r:id="rId21"/>
    <p:sldId id="278" r:id="rId22"/>
    <p:sldId id="281" r:id="rId23"/>
    <p:sldId id="282" r:id="rId24"/>
    <p:sldId id="283" r:id="rId25"/>
    <p:sldId id="284" r:id="rId26"/>
    <p:sldId id="289" r:id="rId27"/>
    <p:sldId id="285"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78" d="100"/>
          <a:sy n="78" d="100"/>
        </p:scale>
        <p:origin x="9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890D-EFE6-5EAF-4B4D-D25F7A231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517441-5C03-76C0-2DBC-7F55978001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27090C-19FF-555B-DBB2-D650D58CF257}"/>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5" name="Footer Placeholder 4">
            <a:extLst>
              <a:ext uri="{FF2B5EF4-FFF2-40B4-BE49-F238E27FC236}">
                <a16:creationId xmlns:a16="http://schemas.microsoft.com/office/drawing/2014/main" id="{0DB2DAD2-B63B-5E66-A99F-7EFBCDEA5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C0727-D316-C92D-5E45-DFC95A11F16E}"/>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106533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1C38-B6CB-0DD3-6455-5B1F19CC8A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6AE34-AABB-9FF6-6E1C-4CFCDD899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B5DCD-1ADF-4C7A-2C15-FF11B956DBD5}"/>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5" name="Footer Placeholder 4">
            <a:extLst>
              <a:ext uri="{FF2B5EF4-FFF2-40B4-BE49-F238E27FC236}">
                <a16:creationId xmlns:a16="http://schemas.microsoft.com/office/drawing/2014/main" id="{3AD82AA2-5644-A71C-C657-773E26224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71A0C-1044-E15B-2915-4F4D5BDD1CB5}"/>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11340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33D40-1C7C-2959-4F8A-84EE2D5A74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52673C-14F7-6677-EFBD-EE381B9A5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B6C94D-0987-6107-40DE-17033149378B}"/>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5" name="Footer Placeholder 4">
            <a:extLst>
              <a:ext uri="{FF2B5EF4-FFF2-40B4-BE49-F238E27FC236}">
                <a16:creationId xmlns:a16="http://schemas.microsoft.com/office/drawing/2014/main" id="{E9AC7FBB-8473-9423-1C8A-C08D16DF35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CC5476-708E-6C7A-E3F2-DDCF13761D0B}"/>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145473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8CBF-1B24-7539-E299-116E5C28EF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DD1BFF-4D35-1065-0567-5987D4E4F4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9AC0A-CD9F-9CF7-1EEB-1732144188FE}"/>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5" name="Footer Placeholder 4">
            <a:extLst>
              <a:ext uri="{FF2B5EF4-FFF2-40B4-BE49-F238E27FC236}">
                <a16:creationId xmlns:a16="http://schemas.microsoft.com/office/drawing/2014/main" id="{4CEFD08F-94C5-2D6A-FF02-F5125C018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59E38-3D5C-57F7-4601-EAABABF2D667}"/>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151410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819E-D6A1-36C2-2996-205CE289A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313553-3BF8-5CD5-B2E4-BA4DD9516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28580-43ED-2C73-3B72-CE9666CC10D3}"/>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5" name="Footer Placeholder 4">
            <a:extLst>
              <a:ext uri="{FF2B5EF4-FFF2-40B4-BE49-F238E27FC236}">
                <a16:creationId xmlns:a16="http://schemas.microsoft.com/office/drawing/2014/main" id="{3605E4CE-B698-E3E1-7B08-22C1D30B7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3A8BC-AEA4-BA45-7E27-01148AB77768}"/>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404070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9B84-1AE1-135B-C392-92C6571E0E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BFDB25-DB89-763B-2C06-EBBA3A3F27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A0C60E-ABE5-CEB3-1EAA-FB7930A29F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2FE66A-4E4E-1569-C7BE-0A67FF009E04}"/>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6" name="Footer Placeholder 5">
            <a:extLst>
              <a:ext uri="{FF2B5EF4-FFF2-40B4-BE49-F238E27FC236}">
                <a16:creationId xmlns:a16="http://schemas.microsoft.com/office/drawing/2014/main" id="{411EE0D7-0501-6144-DD62-5716DA7CE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01555-1636-0810-9D06-883C300D6062}"/>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378733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6F66-92B5-24F0-5728-0CAE4AEC88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0AFC35-D46F-6B86-2DAE-1D5453737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67786-0486-935D-7E9C-7D49C070B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C87336-733D-468D-F7DA-D473B1911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C6454-6540-5957-5F7F-E5AC1DAFF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D4503C-3C94-B0C9-EA5D-61335962CA0C}"/>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8" name="Footer Placeholder 7">
            <a:extLst>
              <a:ext uri="{FF2B5EF4-FFF2-40B4-BE49-F238E27FC236}">
                <a16:creationId xmlns:a16="http://schemas.microsoft.com/office/drawing/2014/main" id="{670032A3-10A3-8520-3287-3965EBE264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DC478B-C026-72B9-CF45-E95A684675C9}"/>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65419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EBCE-23BE-0F0A-1918-EF9C44676B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6F4717-E1AC-FB9A-B755-8C83D05C9106}"/>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4" name="Footer Placeholder 3">
            <a:extLst>
              <a:ext uri="{FF2B5EF4-FFF2-40B4-BE49-F238E27FC236}">
                <a16:creationId xmlns:a16="http://schemas.microsoft.com/office/drawing/2014/main" id="{7EE4E584-7CF3-F186-54D5-BF362D0672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B48DB8-FFB6-B6F7-0B38-FD84127FC49F}"/>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106613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35FD1-463D-12BC-E3D9-84BFA299D37F}"/>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3" name="Footer Placeholder 2">
            <a:extLst>
              <a:ext uri="{FF2B5EF4-FFF2-40B4-BE49-F238E27FC236}">
                <a16:creationId xmlns:a16="http://schemas.microsoft.com/office/drawing/2014/main" id="{578547F5-E036-95E2-CB36-4675E7F349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AFF01F-E5C2-28CC-EBF7-D647573186CD}"/>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386304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5BCB-DA70-261E-C73E-D2161E9AE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DE2910-A1BA-5B12-9315-A46D4989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9630D8-A1B6-30D9-2C3F-485197473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D7C1C-FC93-B8BE-8023-BB52FFC71CA1}"/>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6" name="Footer Placeholder 5">
            <a:extLst>
              <a:ext uri="{FF2B5EF4-FFF2-40B4-BE49-F238E27FC236}">
                <a16:creationId xmlns:a16="http://schemas.microsoft.com/office/drawing/2014/main" id="{65251004-C3BC-3516-65CB-973967840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2FBE6-9FAE-CDF3-6A1E-031D060749DC}"/>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359979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399E-1642-6B0B-8312-BAC040D78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82B8EA-94BB-1F0A-82F8-4F084D515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EA704F-0D3E-4016-3717-4D61260E2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EEFED-90E0-1F1F-3534-4297DDE07576}"/>
              </a:ext>
            </a:extLst>
          </p:cNvPr>
          <p:cNvSpPr>
            <a:spLocks noGrp="1"/>
          </p:cNvSpPr>
          <p:nvPr>
            <p:ph type="dt" sz="half" idx="10"/>
          </p:nvPr>
        </p:nvSpPr>
        <p:spPr/>
        <p:txBody>
          <a:bodyPr/>
          <a:lstStyle/>
          <a:p>
            <a:fld id="{D924397F-8613-44FC-8C7C-CEDA7D0D5D80}" type="datetimeFigureOut">
              <a:rPr lang="en-IN" smtClean="0"/>
              <a:t>17-05-2023</a:t>
            </a:fld>
            <a:endParaRPr lang="en-IN"/>
          </a:p>
        </p:txBody>
      </p:sp>
      <p:sp>
        <p:nvSpPr>
          <p:cNvPr id="6" name="Footer Placeholder 5">
            <a:extLst>
              <a:ext uri="{FF2B5EF4-FFF2-40B4-BE49-F238E27FC236}">
                <a16:creationId xmlns:a16="http://schemas.microsoft.com/office/drawing/2014/main" id="{9570878C-D5AB-3183-F3B0-05F024515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61919-C6D7-C939-6EAB-B67F25405B5D}"/>
              </a:ext>
            </a:extLst>
          </p:cNvPr>
          <p:cNvSpPr>
            <a:spLocks noGrp="1"/>
          </p:cNvSpPr>
          <p:nvPr>
            <p:ph type="sldNum" sz="quarter" idx="12"/>
          </p:nvPr>
        </p:nvSpPr>
        <p:spPr/>
        <p:txBody>
          <a:bodyPr/>
          <a:lstStyle/>
          <a:p>
            <a:fld id="{A95D4093-8AD6-4F4B-A94F-5AA042CC275D}" type="slidenum">
              <a:rPr lang="en-IN" smtClean="0"/>
              <a:t>‹#›</a:t>
            </a:fld>
            <a:endParaRPr lang="en-IN"/>
          </a:p>
        </p:txBody>
      </p:sp>
    </p:spTree>
    <p:extLst>
      <p:ext uri="{BB962C8B-B14F-4D97-AF65-F5344CB8AC3E}">
        <p14:creationId xmlns:p14="http://schemas.microsoft.com/office/powerpoint/2010/main" val="147196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332551-23A6-0644-7A9A-8DED2B5D0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EE68B-F285-4155-55D3-7558F35EF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4047B-D70A-D025-C20C-ED732E56A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4397F-8613-44FC-8C7C-CEDA7D0D5D80}" type="datetimeFigureOut">
              <a:rPr lang="en-IN" smtClean="0"/>
              <a:t>17-05-2023</a:t>
            </a:fld>
            <a:endParaRPr lang="en-IN"/>
          </a:p>
        </p:txBody>
      </p:sp>
      <p:sp>
        <p:nvSpPr>
          <p:cNvPr id="5" name="Footer Placeholder 4">
            <a:extLst>
              <a:ext uri="{FF2B5EF4-FFF2-40B4-BE49-F238E27FC236}">
                <a16:creationId xmlns:a16="http://schemas.microsoft.com/office/drawing/2014/main" id="{11EB2CE1-DB32-9C00-34F4-8C85E77646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C18C0B-82F0-EABA-BF14-169B481213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D4093-8AD6-4F4B-A94F-5AA042CC275D}" type="slidenum">
              <a:rPr lang="en-IN" smtClean="0"/>
              <a:t>‹#›</a:t>
            </a:fld>
            <a:endParaRPr lang="en-IN"/>
          </a:p>
        </p:txBody>
      </p:sp>
    </p:spTree>
    <p:extLst>
      <p:ext uri="{BB962C8B-B14F-4D97-AF65-F5344CB8AC3E}">
        <p14:creationId xmlns:p14="http://schemas.microsoft.com/office/powerpoint/2010/main" val="12197259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kudvenkat" TargetMode="External"/><Relationship Id="rId7" Type="http://schemas.openxmlformats.org/officeDocument/2006/relationships/hyperlink" Target="https://www.youtube.com/@wscubetech"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5" Type="http://schemas.openxmlformats.org/officeDocument/2006/relationships/hyperlink" Target="https://www.youtube.com/@TheCodersCubes" TargetMode="External"/><Relationship Id="rId4" Type="http://schemas.openxmlformats.org/officeDocument/2006/relationships/hyperlink" Target="https://www.youtube.com/@CodeWithHarr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6F4732-3AF6-DA60-EF3D-335473AFF4DE}"/>
              </a:ext>
            </a:extLst>
          </p:cNvPr>
          <p:cNvPicPr>
            <a:picLocks noChangeAspect="1"/>
          </p:cNvPicPr>
          <p:nvPr/>
        </p:nvPicPr>
        <p:blipFill>
          <a:blip r:embed="rId2" cstate="print"/>
          <a:stretch>
            <a:fillRect/>
          </a:stretch>
        </p:blipFill>
        <p:spPr>
          <a:xfrm>
            <a:off x="2155509" y="550111"/>
            <a:ext cx="1297537" cy="124317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8FCEA63-A695-6A56-9E84-69C81B24D434}"/>
              </a:ext>
            </a:extLst>
          </p:cNvPr>
          <p:cNvSpPr txBox="1"/>
          <p:nvPr/>
        </p:nvSpPr>
        <p:spPr>
          <a:xfrm>
            <a:off x="3003900" y="2015782"/>
            <a:ext cx="6096000" cy="400110"/>
          </a:xfrm>
          <a:prstGeom prst="rect">
            <a:avLst/>
          </a:prstGeom>
          <a:noFill/>
        </p:spPr>
        <p:txBody>
          <a:bodyPr wrap="square">
            <a:sp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 Internship Representation</a:t>
            </a:r>
          </a:p>
        </p:txBody>
      </p:sp>
      <p:sp>
        <p:nvSpPr>
          <p:cNvPr id="10" name="TextBox 9">
            <a:extLst>
              <a:ext uri="{FF2B5EF4-FFF2-40B4-BE49-F238E27FC236}">
                <a16:creationId xmlns:a16="http://schemas.microsoft.com/office/drawing/2014/main" id="{DAA148A9-C662-6982-5151-6EBAA1F1C72C}"/>
              </a:ext>
            </a:extLst>
          </p:cNvPr>
          <p:cNvSpPr txBox="1"/>
          <p:nvPr/>
        </p:nvSpPr>
        <p:spPr>
          <a:xfrm>
            <a:off x="2318829" y="3668215"/>
            <a:ext cx="2322938" cy="1446550"/>
          </a:xfrm>
          <a:prstGeom prst="rect">
            <a:avLst/>
          </a:prstGeom>
          <a:solidFill>
            <a:schemeClr val="bg1"/>
          </a:solidFill>
        </p:spPr>
        <p:txBody>
          <a:bodyPr wrap="square" rtlCol="0">
            <a:spAutoFit/>
          </a:bodyPr>
          <a:lstStyle/>
          <a:p>
            <a:pPr algn="ctr">
              <a:spcBef>
                <a:spcPts val="600"/>
              </a:spcBef>
            </a:pPr>
            <a:r>
              <a:rPr lang="en-US" sz="2000" dirty="0">
                <a:latin typeface="Times New Roman" panose="02020603050405020304" pitchFamily="18" charset="0"/>
                <a:cs typeface="Times New Roman" panose="02020603050405020304" pitchFamily="18" charset="0"/>
              </a:rPr>
              <a:t>Submitted by</a:t>
            </a:r>
          </a:p>
          <a:p>
            <a:pPr algn="ctr">
              <a:spcBef>
                <a:spcPts val="600"/>
              </a:spcBef>
            </a:pPr>
            <a:r>
              <a:rPr lang="en-US" sz="2000" dirty="0">
                <a:latin typeface="Times New Roman" panose="02020603050405020304" pitchFamily="18" charset="0"/>
                <a:cs typeface="Times New Roman" panose="02020603050405020304" pitchFamily="18" charset="0"/>
              </a:rPr>
              <a:t>Deven Patel</a:t>
            </a:r>
          </a:p>
          <a:p>
            <a:pPr algn="ctr">
              <a:spcBef>
                <a:spcPts val="600"/>
              </a:spcBef>
            </a:pPr>
            <a:r>
              <a:rPr lang="en-US" sz="2000" dirty="0">
                <a:latin typeface="Times New Roman" panose="02020603050405020304" pitchFamily="18" charset="0"/>
                <a:cs typeface="Times New Roman" panose="02020603050405020304" pitchFamily="18" charset="0"/>
              </a:rPr>
              <a:t>190320116036</a:t>
            </a:r>
          </a:p>
          <a:p>
            <a:endParaRPr lang="en-IN" dirty="0"/>
          </a:p>
        </p:txBody>
      </p:sp>
      <p:sp>
        <p:nvSpPr>
          <p:cNvPr id="13" name="TextBox 12">
            <a:extLst>
              <a:ext uri="{FF2B5EF4-FFF2-40B4-BE49-F238E27FC236}">
                <a16:creationId xmlns:a16="http://schemas.microsoft.com/office/drawing/2014/main" id="{A5BBC534-C3A8-00FB-0D05-BD71B84C6292}"/>
              </a:ext>
            </a:extLst>
          </p:cNvPr>
          <p:cNvSpPr txBox="1"/>
          <p:nvPr/>
        </p:nvSpPr>
        <p:spPr>
          <a:xfrm rot="10800000" flipH="1" flipV="1">
            <a:off x="7713553" y="3668996"/>
            <a:ext cx="2322938"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Internal Guide</a:t>
            </a:r>
          </a:p>
          <a:p>
            <a:r>
              <a:rPr lang="en-IN" sz="2000" dirty="0">
                <a:latin typeface="Times New Roman" panose="02020603050405020304" pitchFamily="18" charset="0"/>
                <a:cs typeface="Times New Roman" panose="02020603050405020304" pitchFamily="18" charset="0"/>
              </a:rPr>
              <a:t>Prof. Foram Gohel</a:t>
            </a:r>
          </a:p>
          <a:p>
            <a:r>
              <a:rPr lang="en-IN" sz="2000" dirty="0">
                <a:latin typeface="Times New Roman" panose="02020603050405020304" pitchFamily="18" charset="0"/>
                <a:cs typeface="Times New Roman" panose="02020603050405020304" pitchFamily="18" charset="0"/>
              </a:rPr>
              <a:t>External Guide</a:t>
            </a:r>
          </a:p>
          <a:p>
            <a:r>
              <a:rPr lang="en-IN" sz="2000" dirty="0">
                <a:latin typeface="Times New Roman" panose="02020603050405020304" pitchFamily="18" charset="0"/>
                <a:cs typeface="Times New Roman" panose="02020603050405020304" pitchFamily="18" charset="0"/>
              </a:rPr>
              <a:t>Sandip Patel</a:t>
            </a:r>
          </a:p>
        </p:txBody>
      </p:sp>
      <p:sp>
        <p:nvSpPr>
          <p:cNvPr id="2" name="TextBox 1">
            <a:extLst>
              <a:ext uri="{FF2B5EF4-FFF2-40B4-BE49-F238E27FC236}">
                <a16:creationId xmlns:a16="http://schemas.microsoft.com/office/drawing/2014/main" id="{0B11B455-5331-390B-DFB1-EA667AD5E989}"/>
              </a:ext>
            </a:extLst>
          </p:cNvPr>
          <p:cNvSpPr txBox="1"/>
          <p:nvPr/>
        </p:nvSpPr>
        <p:spPr>
          <a:xfrm>
            <a:off x="2738284" y="2749276"/>
            <a:ext cx="7298207" cy="584775"/>
          </a:xfrm>
          <a:prstGeom prst="rect">
            <a:avLst/>
          </a:prstGeom>
          <a:noFill/>
        </p:spPr>
        <p:txBody>
          <a:bodyPr wrap="square" rtlCol="0">
            <a:spAutoFit/>
          </a:bodyPr>
          <a:lstStyle/>
          <a:p>
            <a:r>
              <a:rPr lang="en-IN" sz="3200" b="1" dirty="0">
                <a:solidFill>
                  <a:schemeClr val="accent5"/>
                </a:solidFill>
                <a:latin typeface="Times New Roman" panose="02020603050405020304" pitchFamily="18" charset="0"/>
                <a:cs typeface="Times New Roman" panose="02020603050405020304" pitchFamily="18" charset="0"/>
              </a:rPr>
              <a:t>ONLINE FOOD DELIVERY SYSTEM</a:t>
            </a:r>
          </a:p>
        </p:txBody>
      </p:sp>
      <p:sp>
        <p:nvSpPr>
          <p:cNvPr id="3" name="TextBox 2">
            <a:extLst>
              <a:ext uri="{FF2B5EF4-FFF2-40B4-BE49-F238E27FC236}">
                <a16:creationId xmlns:a16="http://schemas.microsoft.com/office/drawing/2014/main" id="{E6EFC9E6-78B4-CC94-C1E4-6035621E89E7}"/>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57DA7517-A1EA-C426-C169-C4843B69C65C}"/>
              </a:ext>
            </a:extLst>
          </p:cNvPr>
          <p:cNvSpPr txBox="1"/>
          <p:nvPr/>
        </p:nvSpPr>
        <p:spPr>
          <a:xfrm>
            <a:off x="11139947"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3E31E202-B2EA-7672-8ED7-EEA05D4F000C}"/>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9" name="Picture 8" descr="C:\Documents and Settings\Administrator\Desktop\032_LJIT_Ahmedabad_Logo.png">
            <a:extLst>
              <a:ext uri="{FF2B5EF4-FFF2-40B4-BE49-F238E27FC236}">
                <a16:creationId xmlns:a16="http://schemas.microsoft.com/office/drawing/2014/main" id="{03B5CE41-CAF1-7934-727F-5B642ACFE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14076" y="550111"/>
            <a:ext cx="1552479" cy="1465671"/>
          </a:xfrm>
          <a:prstGeom prst="rect">
            <a:avLst/>
          </a:prstGeom>
          <a:noFill/>
          <a:ln w="9525">
            <a:noFill/>
            <a:miter lim="800000"/>
            <a:headEnd/>
            <a:tailEnd/>
          </a:ln>
        </p:spPr>
      </p:pic>
    </p:spTree>
    <p:extLst>
      <p:ext uri="{BB962C8B-B14F-4D97-AF65-F5344CB8AC3E}">
        <p14:creationId xmlns:p14="http://schemas.microsoft.com/office/powerpoint/2010/main" val="214187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4C3FDD42-0942-D5D2-E511-83C65518589F}"/>
              </a:ext>
            </a:extLst>
          </p:cNvPr>
          <p:cNvPicPr>
            <a:picLocks noChangeAspect="1"/>
          </p:cNvPicPr>
          <p:nvPr/>
        </p:nvPicPr>
        <p:blipFill>
          <a:blip r:embed="rId2"/>
          <a:stretch>
            <a:fillRect/>
          </a:stretch>
        </p:blipFill>
        <p:spPr>
          <a:xfrm>
            <a:off x="9130384" y="2238071"/>
            <a:ext cx="2209992" cy="237764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14A50875-D9DC-36A8-9FB5-1970A5F7AA74}"/>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sp>
        <p:nvSpPr>
          <p:cNvPr id="5" name="TextBox 4">
            <a:extLst>
              <a:ext uri="{FF2B5EF4-FFF2-40B4-BE49-F238E27FC236}">
                <a16:creationId xmlns:a16="http://schemas.microsoft.com/office/drawing/2014/main" id="{27A26269-A61A-F140-9635-4A4266535731}"/>
              </a:ext>
            </a:extLst>
          </p:cNvPr>
          <p:cNvSpPr txBox="1"/>
          <p:nvPr/>
        </p:nvSpPr>
        <p:spPr>
          <a:xfrm>
            <a:off x="2025445" y="2238071"/>
            <a:ext cx="5083278" cy="2554545"/>
          </a:xfrm>
          <a:prstGeom prst="rect">
            <a:avLst/>
          </a:prstGeom>
          <a:solidFill>
            <a:schemeClr val="bg1">
              <a:lumMod val="95000"/>
            </a:schemeClr>
          </a:solid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Now after selection of food item, the items will be directly add to the cart option, which shows the names of product as well as the quantity.</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that there is a checkout button which redirect to the bill payments.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And there is also clear cart option which clear all the items.</a:t>
            </a:r>
          </a:p>
        </p:txBody>
      </p:sp>
    </p:spTree>
    <p:extLst>
      <p:ext uri="{BB962C8B-B14F-4D97-AF65-F5344CB8AC3E}">
        <p14:creationId xmlns:p14="http://schemas.microsoft.com/office/powerpoint/2010/main" val="112450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4D88A635-A83F-F975-2765-E4B496EA7C3B}"/>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pic>
        <p:nvPicPr>
          <p:cNvPr id="4" name="Picture 3">
            <a:extLst>
              <a:ext uri="{FF2B5EF4-FFF2-40B4-BE49-F238E27FC236}">
                <a16:creationId xmlns:a16="http://schemas.microsoft.com/office/drawing/2014/main" id="{18312C82-2568-7303-6F4E-29E2DA20BE57}"/>
              </a:ext>
            </a:extLst>
          </p:cNvPr>
          <p:cNvPicPr>
            <a:picLocks noChangeAspect="1"/>
          </p:cNvPicPr>
          <p:nvPr/>
        </p:nvPicPr>
        <p:blipFill>
          <a:blip r:embed="rId2"/>
          <a:stretch>
            <a:fillRect/>
          </a:stretch>
        </p:blipFill>
        <p:spPr>
          <a:xfrm>
            <a:off x="4121318" y="2002174"/>
            <a:ext cx="7687223" cy="284943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F4A908A5-5538-4028-2623-8C184B08E0EC}"/>
              </a:ext>
            </a:extLst>
          </p:cNvPr>
          <p:cNvSpPr txBox="1"/>
          <p:nvPr/>
        </p:nvSpPr>
        <p:spPr>
          <a:xfrm>
            <a:off x="863420" y="2523228"/>
            <a:ext cx="3128477" cy="1015663"/>
          </a:xfrm>
          <a:prstGeom prst="rect">
            <a:avLst/>
          </a:prstGeom>
          <a:solidFill>
            <a:schemeClr val="bg1">
              <a:lumMod val="95000"/>
            </a:schemeClr>
          </a:solid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is the bill which indicates the whole purchases with quantity.</a:t>
            </a:r>
          </a:p>
        </p:txBody>
      </p:sp>
    </p:spTree>
    <p:extLst>
      <p:ext uri="{BB962C8B-B14F-4D97-AF65-F5344CB8AC3E}">
        <p14:creationId xmlns:p14="http://schemas.microsoft.com/office/powerpoint/2010/main" val="325134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6111"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2BA3D1D9-E883-EA4F-C264-56778A235B24}"/>
              </a:ext>
            </a:extLst>
          </p:cNvPr>
          <p:cNvPicPr>
            <a:picLocks noChangeAspect="1"/>
          </p:cNvPicPr>
          <p:nvPr/>
        </p:nvPicPr>
        <p:blipFill>
          <a:blip r:embed="rId2"/>
          <a:stretch>
            <a:fillRect/>
          </a:stretch>
        </p:blipFill>
        <p:spPr>
          <a:xfrm>
            <a:off x="4813627" y="1729630"/>
            <a:ext cx="7132566" cy="339874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2D247ED8-1B45-37B0-555C-82A254327070}"/>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sp>
        <p:nvSpPr>
          <p:cNvPr id="5" name="TextBox 4">
            <a:extLst>
              <a:ext uri="{FF2B5EF4-FFF2-40B4-BE49-F238E27FC236}">
                <a16:creationId xmlns:a16="http://schemas.microsoft.com/office/drawing/2014/main" id="{40C47B74-29EC-E154-9B21-5E44C5FA387C}"/>
              </a:ext>
            </a:extLst>
          </p:cNvPr>
          <p:cNvSpPr txBox="1"/>
          <p:nvPr/>
        </p:nvSpPr>
        <p:spPr>
          <a:xfrm>
            <a:off x="1209369" y="1877961"/>
            <a:ext cx="3195484" cy="3170099"/>
          </a:xfrm>
          <a:prstGeom prst="rect">
            <a:avLst/>
          </a:prstGeom>
          <a:solidFill>
            <a:schemeClr val="bg1">
              <a:lumMod val="95000"/>
            </a:schemeClr>
          </a:solid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Now just under the bill, it can be seen that some personal details of user’s.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And there is an options for payments.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Online payment is unavailable because of merchant key. Therefor on cash on delivery option is available right now.</a:t>
            </a:r>
          </a:p>
        </p:txBody>
      </p:sp>
    </p:spTree>
    <p:extLst>
      <p:ext uri="{BB962C8B-B14F-4D97-AF65-F5344CB8AC3E}">
        <p14:creationId xmlns:p14="http://schemas.microsoft.com/office/powerpoint/2010/main" val="270624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7058E85E-FF5B-85F3-B703-68649CBBF6B3}"/>
              </a:ext>
            </a:extLst>
          </p:cNvPr>
          <p:cNvPicPr>
            <a:picLocks noChangeAspect="1"/>
          </p:cNvPicPr>
          <p:nvPr/>
        </p:nvPicPr>
        <p:blipFill>
          <a:blip r:embed="rId2"/>
          <a:stretch>
            <a:fillRect/>
          </a:stretch>
        </p:blipFill>
        <p:spPr>
          <a:xfrm>
            <a:off x="6773510" y="2114009"/>
            <a:ext cx="4892464" cy="1135478"/>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397D4D4C-8067-9068-A988-3330C7C7BCA8}"/>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sp>
        <p:nvSpPr>
          <p:cNvPr id="5" name="TextBox 4">
            <a:extLst>
              <a:ext uri="{FF2B5EF4-FFF2-40B4-BE49-F238E27FC236}">
                <a16:creationId xmlns:a16="http://schemas.microsoft.com/office/drawing/2014/main" id="{1CAF5BEB-E6D3-53B5-18B1-8000945DB936}"/>
              </a:ext>
            </a:extLst>
          </p:cNvPr>
          <p:cNvSpPr txBox="1"/>
          <p:nvPr/>
        </p:nvSpPr>
        <p:spPr>
          <a:xfrm>
            <a:off x="1415845" y="1828800"/>
            <a:ext cx="3795252" cy="1631216"/>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clicking the cash on delivery user will get a personal order id.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By using this id they can track their order.</a:t>
            </a:r>
          </a:p>
        </p:txBody>
      </p:sp>
    </p:spTree>
    <p:extLst>
      <p:ext uri="{BB962C8B-B14F-4D97-AF65-F5344CB8AC3E}">
        <p14:creationId xmlns:p14="http://schemas.microsoft.com/office/powerpoint/2010/main" val="27377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2106"/>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EA189812-159B-BE72-4D4C-8AFB514D701F}"/>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pic>
        <p:nvPicPr>
          <p:cNvPr id="4" name="Picture 3">
            <a:extLst>
              <a:ext uri="{FF2B5EF4-FFF2-40B4-BE49-F238E27FC236}">
                <a16:creationId xmlns:a16="http://schemas.microsoft.com/office/drawing/2014/main" id="{A115A368-679C-8E85-90D9-B9DC6DFB8AC0}"/>
              </a:ext>
            </a:extLst>
          </p:cNvPr>
          <p:cNvPicPr>
            <a:picLocks noChangeAspect="1"/>
          </p:cNvPicPr>
          <p:nvPr/>
        </p:nvPicPr>
        <p:blipFill>
          <a:blip r:embed="rId2"/>
          <a:stretch>
            <a:fillRect/>
          </a:stretch>
        </p:blipFill>
        <p:spPr>
          <a:xfrm>
            <a:off x="5135747" y="1573320"/>
            <a:ext cx="6908769" cy="37113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7B3E802C-2A3F-BCD7-0681-B3263C531714}"/>
              </a:ext>
            </a:extLst>
          </p:cNvPr>
          <p:cNvSpPr txBox="1"/>
          <p:nvPr/>
        </p:nvSpPr>
        <p:spPr>
          <a:xfrm>
            <a:off x="1040221" y="2143432"/>
            <a:ext cx="3795252" cy="1938992"/>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is an option in navbar which indicate the your order details with date, time, amount and with quantity also.</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By using this id user can track the order.</a:t>
            </a:r>
          </a:p>
        </p:txBody>
      </p:sp>
    </p:spTree>
    <p:extLst>
      <p:ext uri="{BB962C8B-B14F-4D97-AF65-F5344CB8AC3E}">
        <p14:creationId xmlns:p14="http://schemas.microsoft.com/office/powerpoint/2010/main" val="188740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431"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D76D9E63-F20C-21F6-68C8-C5B6F2FDA65E}"/>
              </a:ext>
            </a:extLst>
          </p:cNvPr>
          <p:cNvPicPr>
            <a:picLocks noChangeAspect="1"/>
          </p:cNvPicPr>
          <p:nvPr/>
        </p:nvPicPr>
        <p:blipFill>
          <a:blip r:embed="rId2"/>
          <a:stretch>
            <a:fillRect/>
          </a:stretch>
        </p:blipFill>
        <p:spPr>
          <a:xfrm>
            <a:off x="5500428" y="1451078"/>
            <a:ext cx="6475554" cy="395584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ABE5FF47-CC51-4D32-826A-43AF4B4B8D5F}"/>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sp>
        <p:nvSpPr>
          <p:cNvPr id="5" name="TextBox 4">
            <a:extLst>
              <a:ext uri="{FF2B5EF4-FFF2-40B4-BE49-F238E27FC236}">
                <a16:creationId xmlns:a16="http://schemas.microsoft.com/office/drawing/2014/main" id="{FF8834D6-19D1-BCAC-324A-305774A5F8BB}"/>
              </a:ext>
            </a:extLst>
          </p:cNvPr>
          <p:cNvSpPr txBox="1"/>
          <p:nvPr/>
        </p:nvSpPr>
        <p:spPr>
          <a:xfrm>
            <a:off x="1297858" y="1868129"/>
            <a:ext cx="3765755" cy="1631216"/>
          </a:xfrm>
          <a:prstGeom prst="rect">
            <a:avLst/>
          </a:prstGeom>
          <a:solidFill>
            <a:schemeClr val="bg1">
              <a:lumMod val="95000"/>
            </a:schemeClr>
          </a:solid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By using the order id user can find the status of their order.</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Now admin handle the whole order management and order status.</a:t>
            </a:r>
          </a:p>
        </p:txBody>
      </p:sp>
    </p:spTree>
    <p:extLst>
      <p:ext uri="{BB962C8B-B14F-4D97-AF65-F5344CB8AC3E}">
        <p14:creationId xmlns:p14="http://schemas.microsoft.com/office/powerpoint/2010/main" val="29029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6FC55353-8B92-CF5A-744E-D3B0507BA140}"/>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sp>
        <p:nvSpPr>
          <p:cNvPr id="8" name="TextBox 7">
            <a:extLst>
              <a:ext uri="{FF2B5EF4-FFF2-40B4-BE49-F238E27FC236}">
                <a16:creationId xmlns:a16="http://schemas.microsoft.com/office/drawing/2014/main" id="{90FA9749-E0FC-410D-90BA-7D7637700EDD}"/>
              </a:ext>
            </a:extLst>
          </p:cNvPr>
          <p:cNvSpPr txBox="1"/>
          <p:nvPr/>
        </p:nvSpPr>
        <p:spPr>
          <a:xfrm>
            <a:off x="1130250" y="2457397"/>
            <a:ext cx="3578943" cy="1938992"/>
          </a:xfrm>
          <a:prstGeom prst="rect">
            <a:avLst/>
          </a:prstGeom>
          <a:solidFill>
            <a:schemeClr val="bg1">
              <a:lumMod val="95000"/>
            </a:schemeClr>
          </a:solid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is the contact us page where user can send their query to the admin.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Or user can visit our restaurant which is located at given address.</a:t>
            </a:r>
          </a:p>
        </p:txBody>
      </p:sp>
      <p:pic>
        <p:nvPicPr>
          <p:cNvPr id="10" name="Picture 9">
            <a:extLst>
              <a:ext uri="{FF2B5EF4-FFF2-40B4-BE49-F238E27FC236}">
                <a16:creationId xmlns:a16="http://schemas.microsoft.com/office/drawing/2014/main" id="{7395132B-13CF-DB0A-3F7C-699833C7B1E9}"/>
              </a:ext>
            </a:extLst>
          </p:cNvPr>
          <p:cNvPicPr>
            <a:picLocks noChangeAspect="1"/>
          </p:cNvPicPr>
          <p:nvPr/>
        </p:nvPicPr>
        <p:blipFill>
          <a:blip r:embed="rId2"/>
          <a:stretch>
            <a:fillRect/>
          </a:stretch>
        </p:blipFill>
        <p:spPr>
          <a:xfrm>
            <a:off x="5198731" y="1679940"/>
            <a:ext cx="6841010" cy="349390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377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B06517D4-FE25-3BA9-B73D-25B3AE13B60F}"/>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pic>
        <p:nvPicPr>
          <p:cNvPr id="4" name="Picture 3">
            <a:extLst>
              <a:ext uri="{FF2B5EF4-FFF2-40B4-BE49-F238E27FC236}">
                <a16:creationId xmlns:a16="http://schemas.microsoft.com/office/drawing/2014/main" id="{1576EDF4-20EF-074F-CFCF-627CDE563F0D}"/>
              </a:ext>
            </a:extLst>
          </p:cNvPr>
          <p:cNvPicPr>
            <a:picLocks noChangeAspect="1"/>
          </p:cNvPicPr>
          <p:nvPr/>
        </p:nvPicPr>
        <p:blipFill>
          <a:blip r:embed="rId2"/>
          <a:stretch>
            <a:fillRect/>
          </a:stretch>
        </p:blipFill>
        <p:spPr>
          <a:xfrm>
            <a:off x="2204609" y="1370730"/>
            <a:ext cx="7782780" cy="336842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EEB1F3C-E514-1C87-2373-4056462E9E01}"/>
              </a:ext>
            </a:extLst>
          </p:cNvPr>
          <p:cNvSpPr txBox="1"/>
          <p:nvPr/>
        </p:nvSpPr>
        <p:spPr>
          <a:xfrm>
            <a:off x="2204608" y="5122013"/>
            <a:ext cx="7782781" cy="707886"/>
          </a:xfrm>
          <a:prstGeom prst="rect">
            <a:avLst/>
          </a:prstGeom>
          <a:solidFill>
            <a:schemeClr val="bg1">
              <a:lumMod val="95000"/>
            </a:schemeClr>
          </a:solid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the back-end administration for Admin side panel in which admin can handle all the details of users.</a:t>
            </a:r>
          </a:p>
        </p:txBody>
      </p:sp>
    </p:spTree>
    <p:extLst>
      <p:ext uri="{BB962C8B-B14F-4D97-AF65-F5344CB8AC3E}">
        <p14:creationId xmlns:p14="http://schemas.microsoft.com/office/powerpoint/2010/main" val="3913034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C3A6AD74-873B-65B3-EAAB-9374C59A446A}"/>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pic>
        <p:nvPicPr>
          <p:cNvPr id="9" name="Picture 8">
            <a:extLst>
              <a:ext uri="{FF2B5EF4-FFF2-40B4-BE49-F238E27FC236}">
                <a16:creationId xmlns:a16="http://schemas.microsoft.com/office/drawing/2014/main" id="{D0DC3152-4F05-C0F5-981B-6AAA4E2CD9DE}"/>
              </a:ext>
            </a:extLst>
          </p:cNvPr>
          <p:cNvPicPr>
            <a:picLocks noChangeAspect="1"/>
          </p:cNvPicPr>
          <p:nvPr/>
        </p:nvPicPr>
        <p:blipFill>
          <a:blip r:embed="rId2"/>
          <a:stretch>
            <a:fillRect/>
          </a:stretch>
        </p:blipFill>
        <p:spPr>
          <a:xfrm>
            <a:off x="1674976" y="1141469"/>
            <a:ext cx="8842047" cy="296257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8DA221C3-E4FE-510C-8C90-CACF9A156337}"/>
              </a:ext>
            </a:extLst>
          </p:cNvPr>
          <p:cNvSpPr txBox="1"/>
          <p:nvPr/>
        </p:nvSpPr>
        <p:spPr>
          <a:xfrm>
            <a:off x="1759974" y="4503174"/>
            <a:ext cx="8757049" cy="1015663"/>
          </a:xfrm>
          <a:prstGeom prst="rect">
            <a:avLst/>
          </a:prstGeom>
          <a:solidFill>
            <a:schemeClr val="bg1">
              <a:lumMod val="95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section describes the total number of users who logged in and green mark illustrates the superuser which means only that member can access the whole administration panel.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86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B548DB02-B38C-460F-68F4-1C2F7FBA1474}"/>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pic>
        <p:nvPicPr>
          <p:cNvPr id="4" name="Picture 3">
            <a:extLst>
              <a:ext uri="{FF2B5EF4-FFF2-40B4-BE49-F238E27FC236}">
                <a16:creationId xmlns:a16="http://schemas.microsoft.com/office/drawing/2014/main" id="{C9BC540F-00DF-21FF-9F30-FDF537B6321E}"/>
              </a:ext>
            </a:extLst>
          </p:cNvPr>
          <p:cNvPicPr>
            <a:picLocks noChangeAspect="1"/>
          </p:cNvPicPr>
          <p:nvPr/>
        </p:nvPicPr>
        <p:blipFill>
          <a:blip r:embed="rId2"/>
          <a:stretch>
            <a:fillRect/>
          </a:stretch>
        </p:blipFill>
        <p:spPr>
          <a:xfrm>
            <a:off x="1730346" y="1208563"/>
            <a:ext cx="8731307" cy="326430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3694BA0E-0661-2DB6-983D-E62C7C3EFE83}"/>
              </a:ext>
            </a:extLst>
          </p:cNvPr>
          <p:cNvSpPr txBox="1"/>
          <p:nvPr/>
        </p:nvSpPr>
        <p:spPr>
          <a:xfrm>
            <a:off x="1730346" y="4837471"/>
            <a:ext cx="8757049" cy="707886"/>
          </a:xfrm>
          <a:prstGeom prst="rect">
            <a:avLst/>
          </a:prstGeom>
          <a:solidFill>
            <a:schemeClr val="bg1">
              <a:lumMod val="95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section describes the total number of contact details which is </a:t>
            </a:r>
            <a:r>
              <a:rPr lang="en-US" sz="2000" dirty="0" err="1">
                <a:latin typeface="Times New Roman" panose="02020603050405020304" pitchFamily="18" charset="0"/>
                <a:cs typeface="Times New Roman" panose="02020603050405020304" pitchFamily="18" charset="0"/>
              </a:rPr>
              <a:t>sended</a:t>
            </a:r>
            <a:r>
              <a:rPr lang="en-US" sz="2000" dirty="0">
                <a:latin typeface="Times New Roman" panose="02020603050405020304" pitchFamily="18" charset="0"/>
                <a:cs typeface="Times New Roman" panose="02020603050405020304" pitchFamily="18" charset="0"/>
              </a:rPr>
              <a:t> by the user and admin directly contact by their mail.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84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376132-E1A0-F7AC-571A-7C3BDB5FC6B9}"/>
              </a:ext>
            </a:extLst>
          </p:cNvPr>
          <p:cNvSpPr>
            <a:spLocks noGrp="1"/>
          </p:cNvSpPr>
          <p:nvPr>
            <p:ph type="title"/>
          </p:nvPr>
        </p:nvSpPr>
        <p:spPr>
          <a:xfrm>
            <a:off x="1652553" y="816613"/>
            <a:ext cx="8596668" cy="645994"/>
          </a:xfrm>
        </p:spPr>
        <p:txBody>
          <a:bodyPr>
            <a:normAutofit/>
          </a:bodyPr>
          <a:lstStyle/>
          <a:p>
            <a:pPr marL="571500" indent="-571500">
              <a:buFont typeface="Wingdings" panose="05000000000000000000" pitchFamily="2" charset="2"/>
              <a:buChar char="Ø"/>
            </a:pP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Contents</a:t>
            </a:r>
            <a:endParaRPr lang="en-IN" sz="32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5720560-9912-9DC8-9AD6-57C854B38DEC}"/>
              </a:ext>
            </a:extLst>
          </p:cNvPr>
          <p:cNvSpPr>
            <a:spLocks noGrp="1"/>
          </p:cNvSpPr>
          <p:nvPr>
            <p:ph idx="1"/>
          </p:nvPr>
        </p:nvSpPr>
        <p:spPr>
          <a:xfrm>
            <a:off x="1652553" y="1718246"/>
            <a:ext cx="6419505" cy="3932785"/>
          </a:xfrm>
        </p:spPr>
        <p:txBody>
          <a:bodyPr>
            <a:normAutofit/>
          </a:bodyPr>
          <a:lstStyle/>
          <a:p>
            <a:pPr algn="just"/>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Introduction of Compony</a:t>
            </a:r>
          </a:p>
          <a:p>
            <a:pPr algn="just"/>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Introduction of Internship Topic</a:t>
            </a:r>
          </a:p>
          <a:p>
            <a:pPr algn="just"/>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Process of project</a:t>
            </a:r>
          </a:p>
          <a:p>
            <a:pPr algn="just"/>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Back-end system</a:t>
            </a:r>
          </a:p>
          <a:p>
            <a:pPr algn="just"/>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Conclusion </a:t>
            </a:r>
          </a:p>
          <a:p>
            <a:pPr algn="just"/>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IN" sz="31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5BA9E5AB-7576-842D-B2CF-F4BD71AEAD09}"/>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59EA0300-E3C2-D0EA-D7C7-E1BCC2FC85AD}"/>
              </a:ext>
            </a:extLst>
          </p:cNvPr>
          <p:cNvSpPr txBox="1"/>
          <p:nvPr/>
        </p:nvSpPr>
        <p:spPr>
          <a:xfrm>
            <a:off x="11139947"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86B8C859-93C2-674E-50FA-75F28463041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Tree>
    <p:extLst>
      <p:ext uri="{BB962C8B-B14F-4D97-AF65-F5344CB8AC3E}">
        <p14:creationId xmlns:p14="http://schemas.microsoft.com/office/powerpoint/2010/main" val="3973234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BF2838B8-DC27-DE4B-9760-7690F431C417}"/>
              </a:ext>
            </a:extLst>
          </p:cNvPr>
          <p:cNvPicPr>
            <a:picLocks noChangeAspect="1"/>
          </p:cNvPicPr>
          <p:nvPr/>
        </p:nvPicPr>
        <p:blipFill>
          <a:blip r:embed="rId2"/>
          <a:stretch>
            <a:fillRect/>
          </a:stretch>
        </p:blipFill>
        <p:spPr>
          <a:xfrm>
            <a:off x="1751210" y="1312643"/>
            <a:ext cx="8715320" cy="35138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0A5332A5-A2EF-6928-DCE0-D31C4E28CA77}"/>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sp>
        <p:nvSpPr>
          <p:cNvPr id="9" name="TextBox 8">
            <a:extLst>
              <a:ext uri="{FF2B5EF4-FFF2-40B4-BE49-F238E27FC236}">
                <a16:creationId xmlns:a16="http://schemas.microsoft.com/office/drawing/2014/main" id="{0FCF3E33-733B-7625-8F03-7C5518FDCA29}"/>
              </a:ext>
            </a:extLst>
          </p:cNvPr>
          <p:cNvSpPr txBox="1"/>
          <p:nvPr/>
        </p:nvSpPr>
        <p:spPr>
          <a:xfrm>
            <a:off x="1751210" y="5122333"/>
            <a:ext cx="8757049" cy="707886"/>
          </a:xfrm>
          <a:prstGeom prst="rect">
            <a:avLst/>
          </a:prstGeom>
          <a:solidFill>
            <a:schemeClr val="bg1">
              <a:lumMod val="95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section describes the total number of order details and updates which is </a:t>
            </a:r>
            <a:r>
              <a:rPr lang="en-US" sz="2000" dirty="0" err="1">
                <a:latin typeface="Times New Roman" panose="02020603050405020304" pitchFamily="18" charset="0"/>
                <a:cs typeface="Times New Roman" panose="02020603050405020304" pitchFamily="18" charset="0"/>
              </a:rPr>
              <a:t>sended</a:t>
            </a:r>
            <a:r>
              <a:rPr lang="en-US" sz="2000" dirty="0">
                <a:latin typeface="Times New Roman" panose="02020603050405020304" pitchFamily="18" charset="0"/>
                <a:cs typeface="Times New Roman" panose="02020603050405020304" pitchFamily="18" charset="0"/>
              </a:rPr>
              <a:t> by the user and admin directly send the dynamic access  by their mail.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12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670F1235-5F49-A959-4B59-14D8C4D7C457}"/>
              </a:ext>
            </a:extLst>
          </p:cNvPr>
          <p:cNvPicPr>
            <a:picLocks noChangeAspect="1"/>
          </p:cNvPicPr>
          <p:nvPr/>
        </p:nvPicPr>
        <p:blipFill>
          <a:blip r:embed="rId2"/>
          <a:stretch>
            <a:fillRect/>
          </a:stretch>
        </p:blipFill>
        <p:spPr>
          <a:xfrm>
            <a:off x="1760336" y="1390341"/>
            <a:ext cx="8671328" cy="32078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85FD2E4C-DA19-CD63-B1F5-369691964E19}"/>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sp>
        <p:nvSpPr>
          <p:cNvPr id="5" name="TextBox 4">
            <a:extLst>
              <a:ext uri="{FF2B5EF4-FFF2-40B4-BE49-F238E27FC236}">
                <a16:creationId xmlns:a16="http://schemas.microsoft.com/office/drawing/2014/main" id="{6C71536B-45D2-FD5C-759C-8EC557117575}"/>
              </a:ext>
            </a:extLst>
          </p:cNvPr>
          <p:cNvSpPr txBox="1"/>
          <p:nvPr/>
        </p:nvSpPr>
        <p:spPr>
          <a:xfrm>
            <a:off x="2074606" y="4975123"/>
            <a:ext cx="5181600" cy="707886"/>
          </a:xfrm>
          <a:prstGeom prst="rect">
            <a:avLst/>
          </a:prstGeom>
          <a:solidFill>
            <a:schemeClr val="bg1">
              <a:lumMod val="95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section describe the total number of orders which is generated by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223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2106"/>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E0B91E21-6F62-6204-ECD5-43404C56E7C2}"/>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pic>
        <p:nvPicPr>
          <p:cNvPr id="4" name="Picture 3">
            <a:extLst>
              <a:ext uri="{FF2B5EF4-FFF2-40B4-BE49-F238E27FC236}">
                <a16:creationId xmlns:a16="http://schemas.microsoft.com/office/drawing/2014/main" id="{FAC0F0DC-2D20-B3BB-A983-CC58728BCFA0}"/>
              </a:ext>
            </a:extLst>
          </p:cNvPr>
          <p:cNvPicPr>
            <a:picLocks noChangeAspect="1"/>
          </p:cNvPicPr>
          <p:nvPr/>
        </p:nvPicPr>
        <p:blipFill>
          <a:blip r:embed="rId2"/>
          <a:stretch>
            <a:fillRect/>
          </a:stretch>
        </p:blipFill>
        <p:spPr>
          <a:xfrm>
            <a:off x="1730586" y="1143602"/>
            <a:ext cx="8730828" cy="395934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F68282BC-80B9-E907-A414-3ACBE2A203DB}"/>
              </a:ext>
            </a:extLst>
          </p:cNvPr>
          <p:cNvSpPr txBox="1"/>
          <p:nvPr/>
        </p:nvSpPr>
        <p:spPr>
          <a:xfrm>
            <a:off x="2369628" y="5360455"/>
            <a:ext cx="7452743" cy="707886"/>
          </a:xfrm>
          <a:prstGeom prst="rect">
            <a:avLst/>
          </a:prstGeom>
          <a:solidFill>
            <a:schemeClr val="bg1">
              <a:lumMod val="95000"/>
            </a:schemeClr>
          </a:solid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part illustrates the total number of product.</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Only admin can update the products, their price or categories.</a:t>
            </a:r>
          </a:p>
        </p:txBody>
      </p:sp>
    </p:spTree>
    <p:extLst>
      <p:ext uri="{BB962C8B-B14F-4D97-AF65-F5344CB8AC3E}">
        <p14:creationId xmlns:p14="http://schemas.microsoft.com/office/powerpoint/2010/main" val="3742472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F9F2A871-6BDD-D2C2-701F-E193B4B39755}"/>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pic>
        <p:nvPicPr>
          <p:cNvPr id="4" name="Picture 3">
            <a:extLst>
              <a:ext uri="{FF2B5EF4-FFF2-40B4-BE49-F238E27FC236}">
                <a16:creationId xmlns:a16="http://schemas.microsoft.com/office/drawing/2014/main" id="{7F012D5D-DB9E-4BA8-4923-F4BBA61D610D}"/>
              </a:ext>
            </a:extLst>
          </p:cNvPr>
          <p:cNvPicPr>
            <a:picLocks noChangeAspect="1"/>
          </p:cNvPicPr>
          <p:nvPr/>
        </p:nvPicPr>
        <p:blipFill>
          <a:blip r:embed="rId2"/>
          <a:stretch>
            <a:fillRect/>
          </a:stretch>
        </p:blipFill>
        <p:spPr>
          <a:xfrm>
            <a:off x="1898950" y="1192983"/>
            <a:ext cx="8394099" cy="427022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033B1E7A-0BD1-ADDB-E4FD-775228B5D316}"/>
              </a:ext>
            </a:extLst>
          </p:cNvPr>
          <p:cNvSpPr txBox="1"/>
          <p:nvPr/>
        </p:nvSpPr>
        <p:spPr>
          <a:xfrm>
            <a:off x="1898949" y="5702710"/>
            <a:ext cx="8394099" cy="707886"/>
          </a:xfrm>
          <a:prstGeom prst="rect">
            <a:avLst/>
          </a:prstGeom>
          <a:solidFill>
            <a:schemeClr val="bg1">
              <a:lumMod val="95000"/>
            </a:schemeClr>
          </a:solid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part only admin can access this section.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Admin can add new food items if it is available at restaurants.</a:t>
            </a:r>
          </a:p>
        </p:txBody>
      </p:sp>
    </p:spTree>
    <p:extLst>
      <p:ext uri="{BB962C8B-B14F-4D97-AF65-F5344CB8AC3E}">
        <p14:creationId xmlns:p14="http://schemas.microsoft.com/office/powerpoint/2010/main" val="328705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2106"/>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842642D7-84E9-9B95-1E49-3EA6BB059C22}"/>
              </a:ext>
            </a:extLst>
          </p:cNvPr>
          <p:cNvPicPr>
            <a:picLocks noChangeAspect="1"/>
          </p:cNvPicPr>
          <p:nvPr/>
        </p:nvPicPr>
        <p:blipFill>
          <a:blip r:embed="rId2"/>
          <a:stretch>
            <a:fillRect/>
          </a:stretch>
        </p:blipFill>
        <p:spPr>
          <a:xfrm>
            <a:off x="1750142" y="1530241"/>
            <a:ext cx="8691716" cy="2973622"/>
          </a:xfrm>
          <a:prstGeom prst="rect">
            <a:avLst/>
          </a:prstGeom>
        </p:spPr>
      </p:pic>
      <p:sp>
        <p:nvSpPr>
          <p:cNvPr id="4" name="TextBox 3">
            <a:extLst>
              <a:ext uri="{FF2B5EF4-FFF2-40B4-BE49-F238E27FC236}">
                <a16:creationId xmlns:a16="http://schemas.microsoft.com/office/drawing/2014/main" id="{DA8C8BAD-8709-6747-41D6-4B7B90503BE8}"/>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sp>
        <p:nvSpPr>
          <p:cNvPr id="5" name="TextBox 4">
            <a:extLst>
              <a:ext uri="{FF2B5EF4-FFF2-40B4-BE49-F238E27FC236}">
                <a16:creationId xmlns:a16="http://schemas.microsoft.com/office/drawing/2014/main" id="{B81E57B2-C257-48CD-1A33-ACBF7306CA84}"/>
              </a:ext>
            </a:extLst>
          </p:cNvPr>
          <p:cNvSpPr txBox="1"/>
          <p:nvPr/>
        </p:nvSpPr>
        <p:spPr>
          <a:xfrm>
            <a:off x="2143432" y="4866968"/>
            <a:ext cx="6154994" cy="707886"/>
          </a:xfrm>
          <a:prstGeom prst="rect">
            <a:avLst/>
          </a:prstGeom>
          <a:solidFill>
            <a:schemeClr val="bg1">
              <a:lumMod val="95000"/>
            </a:schemeClr>
          </a:solid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the part where user can see their order status.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Only admin can change the status of the food items.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44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E192C9FA-B6BE-B2B5-FED1-8087255F786F}"/>
              </a:ext>
            </a:extLst>
          </p:cNvPr>
          <p:cNvPicPr>
            <a:picLocks noChangeAspect="1"/>
          </p:cNvPicPr>
          <p:nvPr/>
        </p:nvPicPr>
        <p:blipFill>
          <a:blip r:embed="rId2"/>
          <a:stretch>
            <a:fillRect/>
          </a:stretch>
        </p:blipFill>
        <p:spPr>
          <a:xfrm>
            <a:off x="4925777" y="1761778"/>
            <a:ext cx="7079593" cy="33302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FF8A8D70-097D-0560-3003-CC5EC9567075}"/>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Back-end system</a:t>
            </a:r>
          </a:p>
        </p:txBody>
      </p:sp>
      <p:sp>
        <p:nvSpPr>
          <p:cNvPr id="5" name="TextBox 4">
            <a:extLst>
              <a:ext uri="{FF2B5EF4-FFF2-40B4-BE49-F238E27FC236}">
                <a16:creationId xmlns:a16="http://schemas.microsoft.com/office/drawing/2014/main" id="{39C16ADF-7B25-5ABE-C476-7ACA148E5139}"/>
              </a:ext>
            </a:extLst>
          </p:cNvPr>
          <p:cNvSpPr txBox="1"/>
          <p:nvPr/>
        </p:nvSpPr>
        <p:spPr>
          <a:xfrm>
            <a:off x="984168" y="2719006"/>
            <a:ext cx="3697389" cy="707886"/>
          </a:xfrm>
          <a:prstGeom prst="rect">
            <a:avLst/>
          </a:prstGeom>
          <a:solidFill>
            <a:schemeClr val="bg1">
              <a:lumMod val="95000"/>
            </a:schemeClr>
          </a:solid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section describes the delete function of food product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635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728C8-988F-3D9E-3BB4-4FB1CA6075B9}"/>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0AB287DF-C31D-18CD-BE89-957C2BCA46D4}"/>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86BAB2B0-237A-21A0-1FF2-E193CF62D6F0}"/>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2307F975-2456-6B93-14DA-370F1D0B6090}"/>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05CC2EB3-01F3-D3F1-C17E-DFD1BFAC2218}"/>
              </a:ext>
            </a:extLst>
          </p:cNvPr>
          <p:cNvSpPr txBox="1"/>
          <p:nvPr/>
        </p:nvSpPr>
        <p:spPr>
          <a:xfrm>
            <a:off x="1130249" y="1582340"/>
            <a:ext cx="8780667" cy="3477875"/>
          </a:xfrm>
          <a:prstGeom prst="rect">
            <a:avLst/>
          </a:prstGeom>
          <a:solidFill>
            <a:schemeClr val="bg1">
              <a:lumMod val="95000"/>
            </a:schemeClr>
          </a:solid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food delivery website is an online platform that enables customers to order food from a particular restaurant or food outlet.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website allows users to browse menus, place orders, and pay online for delivery or pickup. Many food delivery websites offer features like personalized recommendations, ratings and reviews, and tracking of the order status.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website typically works with a network of restaurants and delivery partners to ensure quick and reliable delivery to customers.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websites have become increasingly popular due to their convenience, ease of use, and the variety of food options they offer.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also an excellent platform for small food businesses to expand their reach and attract new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457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189DE7D4-A5DF-2DCE-C642-AAE1436EBB9F}"/>
              </a:ext>
            </a:extLst>
          </p:cNvPr>
          <p:cNvSpPr txBox="1"/>
          <p:nvPr/>
        </p:nvSpPr>
        <p:spPr>
          <a:xfrm>
            <a:off x="1130250" y="1892991"/>
            <a:ext cx="6096000" cy="2862322"/>
          </a:xfrm>
          <a:prstGeom prst="rect">
            <a:avLst/>
          </a:prstGeom>
          <a:solidFill>
            <a:schemeClr val="bg1">
              <a:lumMod val="95000"/>
            </a:schemeClr>
          </a:solid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During the course of project, we took help from certain external sources. Some of them are as follow: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2"/>
              </a:rPr>
              <a:t>https://www.w3schools.com/</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3"/>
              </a:rPr>
              <a:t>https://www.youtube.com/kudvenkat</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4"/>
              </a:rPr>
              <a:t>https://www.youtube.com/@CodeWithHarry</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5"/>
              </a:rPr>
              <a:t>https://www.youtube.com/@TheCodersCubes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6"/>
              </a:rPr>
              <a:t>https://www.djangoproject.com/</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hlinkClick r:id="rId7"/>
              </a:rPr>
              <a:t>https://www.youtube.com/@wscubetech</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ED2AC4-9975-AAAE-7B92-B62AB4277896}"/>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138359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D15E16DA-EF81-48DB-FD68-3FA759B4ED23}"/>
              </a:ext>
            </a:extLst>
          </p:cNvPr>
          <p:cNvSpPr txBox="1"/>
          <p:nvPr/>
        </p:nvSpPr>
        <p:spPr>
          <a:xfrm>
            <a:off x="3351513" y="2725525"/>
            <a:ext cx="5488974" cy="923330"/>
          </a:xfrm>
          <a:prstGeom prst="rect">
            <a:avLst/>
          </a:prstGeom>
          <a:noFill/>
          <a:ln>
            <a:solidFill>
              <a:schemeClr val="bg1"/>
            </a:solidFill>
          </a:ln>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862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B5D8D-0887-C379-69A8-E10A49582247}"/>
              </a:ext>
            </a:extLst>
          </p:cNvPr>
          <p:cNvSpPr txBox="1"/>
          <p:nvPr/>
        </p:nvSpPr>
        <p:spPr>
          <a:xfrm>
            <a:off x="1130249" y="1347640"/>
            <a:ext cx="6521815" cy="4493538"/>
          </a:xfrm>
          <a:prstGeom prst="rect">
            <a:avLst/>
          </a:prstGeom>
          <a:solidFill>
            <a:schemeClr val="bg1">
              <a:lumMod val="95000"/>
            </a:schemeClr>
          </a:solid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Enterprise Analytic is a Technology solution provider specializing in the following solutions: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aim is to analyze the specific needs of our customers and provide quality solutions on time and within budget.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leverage Agile and Lean principles for quick go-to-market and Return on Investment.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provide business value with a clear focus on quality and long-term relationships.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solutions are focused on meeting your strategic business objectives.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delivery process encompasses industry best practices and proven quality frameworks.</a:t>
            </a:r>
            <a:endParaRPr lang="en-IN"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EBFD41-7DBE-6404-ABE0-B9DD03F0DA83}"/>
              </a:ext>
            </a:extLst>
          </p:cNvPr>
          <p:cNvSpPr txBox="1"/>
          <p:nvPr/>
        </p:nvSpPr>
        <p:spPr>
          <a:xfrm>
            <a:off x="1130249" y="493602"/>
            <a:ext cx="11061751" cy="523220"/>
          </a:xfrm>
          <a:prstGeom prst="rect">
            <a:avLst/>
          </a:prstGeom>
          <a:noFill/>
          <a:ln>
            <a:solidFill>
              <a:schemeClr val="bg1"/>
            </a:solidFill>
          </a:ln>
        </p:spPr>
        <p:txBody>
          <a:bodyPr wrap="square" rtlCol="0">
            <a:spAutoFit/>
          </a:bodyPr>
          <a:lstStyle/>
          <a:p>
            <a:pPr marL="457200" indent="-457200">
              <a:buFont typeface="Wingdings" panose="05000000000000000000" pitchFamily="2" charset="2"/>
              <a:buChar char="Ø"/>
            </a:pP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Introduction of Company</a:t>
            </a:r>
            <a:endParaRPr lang="en-IN" sz="2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9249D2E-5159-B317-CB3F-3EE5358273A0}"/>
              </a:ext>
            </a:extLst>
          </p:cNvPr>
          <p:cNvPicPr>
            <a:picLocks noChangeAspect="1"/>
          </p:cNvPicPr>
          <p:nvPr/>
        </p:nvPicPr>
        <p:blipFill>
          <a:blip r:embed="rId2"/>
          <a:stretch>
            <a:fillRect/>
          </a:stretch>
        </p:blipFill>
        <p:spPr>
          <a:xfrm>
            <a:off x="8054726" y="2840379"/>
            <a:ext cx="3773481" cy="117724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C63759D-F10E-7E7E-A57A-872FD3E7C4EB}"/>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6C55E9C-0069-C820-5D03-44BB5DC28B99}"/>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DAD29A6A-C723-9F11-65D3-ED8B6F11FF3D}"/>
              </a:ext>
            </a:extLst>
          </p:cNvPr>
          <p:cNvSpPr txBox="1"/>
          <p:nvPr/>
        </p:nvSpPr>
        <p:spPr>
          <a:xfrm>
            <a:off x="11139948" y="-2106"/>
            <a:ext cx="1052052" cy="828632"/>
          </a:xfrm>
          <a:prstGeom prst="rect">
            <a:avLst/>
          </a:prstGeom>
          <a:solidFill>
            <a:schemeClr val="tx1">
              <a:lumMod val="75000"/>
              <a:lumOff val="25000"/>
            </a:schemeClr>
          </a:solidFill>
        </p:spPr>
        <p:txBody>
          <a:bodyPr wrap="square" rtlCol="0">
            <a:spAutoFit/>
          </a:bodyPr>
          <a:lstStyle/>
          <a:p>
            <a:endParaRPr lang="en-IN" dirty="0"/>
          </a:p>
        </p:txBody>
      </p:sp>
    </p:spTree>
    <p:extLst>
      <p:ext uri="{BB962C8B-B14F-4D97-AF65-F5344CB8AC3E}">
        <p14:creationId xmlns:p14="http://schemas.microsoft.com/office/powerpoint/2010/main" val="122987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2E5D97-D2F3-43A5-B73C-3AAC2DB51E28}"/>
              </a:ext>
            </a:extLst>
          </p:cNvPr>
          <p:cNvSpPr txBox="1"/>
          <p:nvPr/>
        </p:nvSpPr>
        <p:spPr>
          <a:xfrm>
            <a:off x="1130250" y="1401507"/>
            <a:ext cx="8721674" cy="3477875"/>
          </a:xfrm>
          <a:prstGeom prst="rect">
            <a:avLst/>
          </a:prstGeom>
          <a:solidFill>
            <a:schemeClr val="bg1">
              <a:lumMod val="95000"/>
            </a:schemeClr>
          </a:solid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food delivery System is a new generation of restaurant management 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users/customer will enter in the website, he/she should have an account.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user does not have an account, user has to create a new account to order food. To create a new account user should enter unique username, email and new mobile no. with password.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fill his/her address for food delivery. Once user enters in the website, you can see different types of food available in restaurant.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select category of food from soups, starters, the main course dishes and desserts. After that search food as your interest. select food you want to order. After selecting all your meal place your order and confirm your address.</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32E1DD2-2398-4CF4-819C-3E2380E8FB6E}"/>
              </a:ext>
            </a:extLst>
          </p:cNvPr>
          <p:cNvSpPr txBox="1"/>
          <p:nvPr/>
        </p:nvSpPr>
        <p:spPr>
          <a:xfrm>
            <a:off x="1130250" y="493602"/>
            <a:ext cx="9803222" cy="523220"/>
          </a:xfrm>
          <a:prstGeom prst="rect">
            <a:avLst/>
          </a:prstGeom>
          <a:noFill/>
          <a:ln>
            <a:solidFill>
              <a:schemeClr val="bg1"/>
            </a:solidFill>
          </a:ln>
        </p:spPr>
        <p:txBody>
          <a:bodyPr wrap="square" rtlCol="0">
            <a:spAutoFit/>
          </a:bodyPr>
          <a:lstStyle/>
          <a:p>
            <a:pPr marL="457200" indent="-457200">
              <a:buFont typeface="Wingdings" panose="05000000000000000000" pitchFamily="2" charset="2"/>
              <a:buChar char="Ø"/>
            </a:pP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Introduction of Internship topic</a:t>
            </a:r>
            <a:endParaRPr lang="en-IN" sz="2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506447F-272F-56E8-3F0B-674840A32478}"/>
              </a:ext>
            </a:extLst>
          </p:cNvPr>
          <p:cNvSpPr txBox="1"/>
          <p:nvPr/>
        </p:nvSpPr>
        <p:spPr>
          <a:xfrm>
            <a:off x="0" y="-2106"/>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Tree>
    <p:extLst>
      <p:ext uri="{BB962C8B-B14F-4D97-AF65-F5344CB8AC3E}">
        <p14:creationId xmlns:p14="http://schemas.microsoft.com/office/powerpoint/2010/main" val="194307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06447F-272F-56E8-3F0B-674840A32478}"/>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DE5CF66B-9826-D1D9-BFF3-EDD0F94C1181}"/>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Process of project</a:t>
            </a:r>
          </a:p>
        </p:txBody>
      </p:sp>
      <p:pic>
        <p:nvPicPr>
          <p:cNvPr id="11" name="Picture 10">
            <a:extLst>
              <a:ext uri="{FF2B5EF4-FFF2-40B4-BE49-F238E27FC236}">
                <a16:creationId xmlns:a16="http://schemas.microsoft.com/office/drawing/2014/main" id="{39EED5D7-299E-BB4A-1BB2-6399BBED309B}"/>
              </a:ext>
            </a:extLst>
          </p:cNvPr>
          <p:cNvPicPr>
            <a:picLocks noChangeAspect="1"/>
          </p:cNvPicPr>
          <p:nvPr/>
        </p:nvPicPr>
        <p:blipFill>
          <a:blip r:embed="rId2"/>
          <a:stretch>
            <a:fillRect/>
          </a:stretch>
        </p:blipFill>
        <p:spPr>
          <a:xfrm>
            <a:off x="5550629" y="1856429"/>
            <a:ext cx="6641371" cy="3143036"/>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9622566C-5D26-6C85-0501-4FCE3AF950BC}"/>
              </a:ext>
            </a:extLst>
          </p:cNvPr>
          <p:cNvSpPr txBox="1"/>
          <p:nvPr/>
        </p:nvSpPr>
        <p:spPr>
          <a:xfrm>
            <a:off x="1069188" y="1856429"/>
            <a:ext cx="4139840" cy="2831544"/>
          </a:xfrm>
          <a:prstGeom prst="rect">
            <a:avLst/>
          </a:prstGeom>
          <a:solidFill>
            <a:schemeClr val="bg1">
              <a:lumMod val="95000"/>
            </a:schemeClr>
          </a:solid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First user will get to show this page where they can easily find all required specifications.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Although admin can directly move to the administration panel.</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Now, when user click on the “Let’s visit the menu” button they directly redirect to the menu page.</a:t>
            </a:r>
          </a:p>
          <a:p>
            <a:endParaRPr lang="en-IN" dirty="0"/>
          </a:p>
        </p:txBody>
      </p:sp>
    </p:spTree>
    <p:extLst>
      <p:ext uri="{BB962C8B-B14F-4D97-AF65-F5344CB8AC3E}">
        <p14:creationId xmlns:p14="http://schemas.microsoft.com/office/powerpoint/2010/main" val="26673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C8D04ECD-1FDA-8318-BD19-9F8688337F0B}"/>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pic>
        <p:nvPicPr>
          <p:cNvPr id="9" name="Picture 8">
            <a:extLst>
              <a:ext uri="{FF2B5EF4-FFF2-40B4-BE49-F238E27FC236}">
                <a16:creationId xmlns:a16="http://schemas.microsoft.com/office/drawing/2014/main" id="{8B3D3D26-ADB6-6FCA-A227-08065245AE91}"/>
              </a:ext>
            </a:extLst>
          </p:cNvPr>
          <p:cNvPicPr>
            <a:picLocks noChangeAspect="1"/>
          </p:cNvPicPr>
          <p:nvPr/>
        </p:nvPicPr>
        <p:blipFill>
          <a:blip r:embed="rId2"/>
          <a:stretch>
            <a:fillRect/>
          </a:stretch>
        </p:blipFill>
        <p:spPr>
          <a:xfrm>
            <a:off x="7764955" y="1065723"/>
            <a:ext cx="3817446" cy="472444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F98148EF-9D5A-4BB5-A97B-530723A50F63}"/>
              </a:ext>
            </a:extLst>
          </p:cNvPr>
          <p:cNvSpPr txBox="1"/>
          <p:nvPr/>
        </p:nvSpPr>
        <p:spPr>
          <a:xfrm>
            <a:off x="1209368" y="1484671"/>
            <a:ext cx="5358580" cy="2523768"/>
          </a:xfrm>
          <a:prstGeom prst="rect">
            <a:avLst/>
          </a:prstGeom>
          <a:solidFill>
            <a:schemeClr val="bg1">
              <a:lumMod val="95000"/>
            </a:schemeClr>
          </a:solid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first user have to sign-up the shop and after that login. If already have an account then they can directly login to the page.</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they forgot the password then they can re-generate it through email authentication.</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mail section user will get username as well as link for regenerate the password. </a:t>
            </a:r>
          </a:p>
          <a:p>
            <a:pPr marL="285750" indent="-285750" algn="just">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22AB6F36-EC81-3560-E7E6-F1FABBA3727C}"/>
              </a:ext>
            </a:extLst>
          </p:cNvPr>
          <p:cNvPicPr>
            <a:picLocks noChangeAspect="1"/>
          </p:cNvPicPr>
          <p:nvPr/>
        </p:nvPicPr>
        <p:blipFill>
          <a:blip r:embed="rId3"/>
          <a:stretch>
            <a:fillRect/>
          </a:stretch>
        </p:blipFill>
        <p:spPr>
          <a:xfrm>
            <a:off x="3612277" y="3885815"/>
            <a:ext cx="3132652" cy="201214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Tree>
    <p:extLst>
      <p:ext uri="{BB962C8B-B14F-4D97-AF65-F5344CB8AC3E}">
        <p14:creationId xmlns:p14="http://schemas.microsoft.com/office/powerpoint/2010/main" val="322979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70A22410-420C-E4E2-D0ED-FFFD52DDC4E1}"/>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pic>
        <p:nvPicPr>
          <p:cNvPr id="5" name="Picture 4">
            <a:extLst>
              <a:ext uri="{FF2B5EF4-FFF2-40B4-BE49-F238E27FC236}">
                <a16:creationId xmlns:a16="http://schemas.microsoft.com/office/drawing/2014/main" id="{76FE653F-B947-6B60-5EB3-BD6CEF734A19}"/>
              </a:ext>
            </a:extLst>
          </p:cNvPr>
          <p:cNvPicPr>
            <a:picLocks noChangeAspect="1"/>
          </p:cNvPicPr>
          <p:nvPr/>
        </p:nvPicPr>
        <p:blipFill>
          <a:blip r:embed="rId2"/>
          <a:stretch>
            <a:fillRect/>
          </a:stretch>
        </p:blipFill>
        <p:spPr>
          <a:xfrm>
            <a:off x="5350913" y="1661335"/>
            <a:ext cx="6828726" cy="300017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51A8B8E7-4C37-D21D-6992-08540B40B496}"/>
              </a:ext>
            </a:extLst>
          </p:cNvPr>
          <p:cNvSpPr txBox="1"/>
          <p:nvPr/>
        </p:nvSpPr>
        <p:spPr>
          <a:xfrm>
            <a:off x="1052052" y="1877961"/>
            <a:ext cx="3854245" cy="3170099"/>
          </a:xfrm>
          <a:prstGeom prst="rect">
            <a:avLst/>
          </a:prstGeom>
          <a:solidFill>
            <a:schemeClr val="bg1">
              <a:lumMod val="95000"/>
            </a:schemeClr>
          </a:solid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Now after login user can easily access to the website.</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And they can order their food according to their requirements.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are various kind of categories where user can find all types of food.</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Also there is a search button which provides direct product search by their name only.</a:t>
            </a:r>
          </a:p>
        </p:txBody>
      </p:sp>
    </p:spTree>
    <p:extLst>
      <p:ext uri="{BB962C8B-B14F-4D97-AF65-F5344CB8AC3E}">
        <p14:creationId xmlns:p14="http://schemas.microsoft.com/office/powerpoint/2010/main" val="399024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092C2E7F-E296-AB61-B0E6-323BA7D5055E}"/>
              </a:ext>
            </a:extLst>
          </p:cNvPr>
          <p:cNvPicPr>
            <a:picLocks noChangeAspect="1"/>
          </p:cNvPicPr>
          <p:nvPr/>
        </p:nvPicPr>
        <p:blipFill>
          <a:blip r:embed="rId2"/>
          <a:stretch>
            <a:fillRect/>
          </a:stretch>
        </p:blipFill>
        <p:spPr>
          <a:xfrm>
            <a:off x="1565209" y="1510123"/>
            <a:ext cx="10253165" cy="230848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007F01D3-8B5A-9BE5-2843-D33A49875EA6}"/>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sp>
        <p:nvSpPr>
          <p:cNvPr id="5" name="TextBox 4">
            <a:extLst>
              <a:ext uri="{FF2B5EF4-FFF2-40B4-BE49-F238E27FC236}">
                <a16:creationId xmlns:a16="http://schemas.microsoft.com/office/drawing/2014/main" id="{FEDC1379-5003-A47A-911A-BB26EADF64E3}"/>
              </a:ext>
            </a:extLst>
          </p:cNvPr>
          <p:cNvSpPr txBox="1"/>
          <p:nvPr/>
        </p:nvSpPr>
        <p:spPr>
          <a:xfrm>
            <a:off x="1938835" y="4311906"/>
            <a:ext cx="8532520" cy="1323439"/>
          </a:xfrm>
          <a:prstGeom prst="rect">
            <a:avLst/>
          </a:prstGeom>
          <a:solidFill>
            <a:schemeClr val="bg1">
              <a:lumMod val="95000"/>
            </a:schemeClr>
          </a:solid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is quick view of particular product which illustrates the description of that food item.</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button will directly redirect to that particular product if user want to purchase.</a:t>
            </a:r>
          </a:p>
        </p:txBody>
      </p:sp>
    </p:spTree>
    <p:extLst>
      <p:ext uri="{BB962C8B-B14F-4D97-AF65-F5344CB8AC3E}">
        <p14:creationId xmlns:p14="http://schemas.microsoft.com/office/powerpoint/2010/main" val="266310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42933-7C4C-DAED-3F6F-979B1774CBDF}"/>
              </a:ext>
            </a:extLst>
          </p:cNvPr>
          <p:cNvSpPr txBox="1"/>
          <p:nvPr/>
        </p:nvSpPr>
        <p:spPr>
          <a:xfrm>
            <a:off x="11139948" y="-2106"/>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9F13FA9-508B-16A0-8DAE-539C5E5D84E7}"/>
              </a:ext>
            </a:extLst>
          </p:cNvPr>
          <p:cNvSpPr txBox="1"/>
          <p:nvPr/>
        </p:nvSpPr>
        <p:spPr>
          <a:xfrm>
            <a:off x="11139948" y="6029368"/>
            <a:ext cx="1052052" cy="828632"/>
          </a:xfrm>
          <a:prstGeom prst="rect">
            <a:avLst/>
          </a:prstGeom>
          <a:solidFill>
            <a:schemeClr val="accent6">
              <a:lumMod val="60000"/>
              <a:lumOff val="40000"/>
            </a:schemeClr>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B45E3F5-8E39-F9BF-AE6B-C96C5CE04DEA}"/>
              </a:ext>
            </a:extLst>
          </p:cNvPr>
          <p:cNvSpPr txBox="1"/>
          <p:nvPr/>
        </p:nvSpPr>
        <p:spPr>
          <a:xfrm>
            <a:off x="0" y="0"/>
            <a:ext cx="727587" cy="6858000"/>
          </a:xfrm>
          <a:prstGeom prst="rect">
            <a:avLst/>
          </a:prstGeom>
          <a:solidFill>
            <a:schemeClr val="tx1">
              <a:lumMod val="75000"/>
              <a:lumOff val="25000"/>
            </a:schemeClr>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F2B1570D-8773-281E-DEBF-3BF713BFB643}"/>
              </a:ext>
            </a:extLst>
          </p:cNvPr>
          <p:cNvSpPr txBox="1"/>
          <p:nvPr/>
        </p:nvSpPr>
        <p:spPr>
          <a:xfrm>
            <a:off x="11139948" y="0"/>
            <a:ext cx="1052052" cy="828632"/>
          </a:xfrm>
          <a:prstGeom prst="rect">
            <a:avLst/>
          </a:prstGeom>
          <a:solidFill>
            <a:schemeClr val="tx1">
              <a:lumMod val="75000"/>
              <a:lumOff val="25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E4EC1B9C-AD32-920D-CB12-F91BCF52D7E8}"/>
              </a:ext>
            </a:extLst>
          </p:cNvPr>
          <p:cNvSpPr txBox="1"/>
          <p:nvPr/>
        </p:nvSpPr>
        <p:spPr>
          <a:xfrm>
            <a:off x="11139948" y="6029368"/>
            <a:ext cx="1052052" cy="828632"/>
          </a:xfrm>
          <a:prstGeom prst="rect">
            <a:avLst/>
          </a:prstGeom>
          <a:solidFill>
            <a:schemeClr val="tx1">
              <a:lumMod val="75000"/>
              <a:lumOff val="25000"/>
            </a:schemeClr>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DC575723-05FC-8718-3C3E-26759A924B14}"/>
              </a:ext>
            </a:extLst>
          </p:cNvPr>
          <p:cNvPicPr>
            <a:picLocks noChangeAspect="1"/>
          </p:cNvPicPr>
          <p:nvPr/>
        </p:nvPicPr>
        <p:blipFill>
          <a:blip r:embed="rId2"/>
          <a:stretch>
            <a:fillRect/>
          </a:stretch>
        </p:blipFill>
        <p:spPr>
          <a:xfrm>
            <a:off x="8643167" y="1838306"/>
            <a:ext cx="2496781" cy="289101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D07C7394-DA64-C3E9-7D53-C885EE08DA3D}"/>
              </a:ext>
            </a:extLst>
          </p:cNvPr>
          <p:cNvSpPr txBox="1"/>
          <p:nvPr/>
        </p:nvSpPr>
        <p:spPr>
          <a:xfrm>
            <a:off x="1130250" y="493602"/>
            <a:ext cx="9763894" cy="523220"/>
          </a:xfrm>
          <a:prstGeom prst="rect">
            <a:avLst/>
          </a:prstGeom>
          <a:noFill/>
          <a:ln>
            <a:solidFill>
              <a:schemeClr val="bg1"/>
            </a:solidFill>
          </a:ln>
        </p:spPr>
        <p:txBody>
          <a:bodyPr wrap="square" rtlCol="0">
            <a:spAutoFit/>
          </a:bodyPr>
          <a:lstStyle/>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 of project</a:t>
            </a:r>
          </a:p>
        </p:txBody>
      </p:sp>
      <p:sp>
        <p:nvSpPr>
          <p:cNvPr id="5" name="TextBox 4">
            <a:extLst>
              <a:ext uri="{FF2B5EF4-FFF2-40B4-BE49-F238E27FC236}">
                <a16:creationId xmlns:a16="http://schemas.microsoft.com/office/drawing/2014/main" id="{A2248083-E497-ED7C-8D9C-776B8C8D9FF5}"/>
              </a:ext>
            </a:extLst>
          </p:cNvPr>
          <p:cNvSpPr txBox="1"/>
          <p:nvPr/>
        </p:nvSpPr>
        <p:spPr>
          <a:xfrm>
            <a:off x="1415845" y="2782669"/>
            <a:ext cx="6213987" cy="707886"/>
          </a:xfrm>
          <a:prstGeom prst="rect">
            <a:avLst/>
          </a:prstGeom>
          <a:solidFill>
            <a:schemeClr val="bg1">
              <a:lumMod val="95000"/>
            </a:schemeClr>
          </a:solid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There is a categories option in Navbar where user can directly find the product by their title.</a:t>
            </a:r>
          </a:p>
        </p:txBody>
      </p:sp>
    </p:spTree>
    <p:extLst>
      <p:ext uri="{BB962C8B-B14F-4D97-AF65-F5344CB8AC3E}">
        <p14:creationId xmlns:p14="http://schemas.microsoft.com/office/powerpoint/2010/main" val="2466280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TotalTime>
  <Words>1155</Words>
  <Application>Microsoft Office PowerPoint</Application>
  <PresentationFormat>Widescreen</PresentationFormat>
  <Paragraphs>105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 Patel</dc:creator>
  <cp:lastModifiedBy>Deven Patel</cp:lastModifiedBy>
  <cp:revision>42</cp:revision>
  <dcterms:created xsi:type="dcterms:W3CDTF">2023-02-25T06:25:11Z</dcterms:created>
  <dcterms:modified xsi:type="dcterms:W3CDTF">2023-05-17T10:51:15Z</dcterms:modified>
</cp:coreProperties>
</file>