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66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62" autoAdjust="0"/>
    <p:restoredTop sz="94660"/>
  </p:normalViewPr>
  <p:slideViewPr>
    <p:cSldViewPr>
      <p:cViewPr varScale="1">
        <p:scale>
          <a:sx n="78" d="100"/>
          <a:sy n="78" d="100"/>
        </p:scale>
        <p:origin x="1013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12E6-1AE9-4060-AAF9-F513CBE8E01E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E1FF-9C99-4DB3-8B02-E9BDC11B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4E1FF-9C99-4DB3-8B02-E9BDC11BEE4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61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3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1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0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039411-A441-4864-951D-C2E212A05636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9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2098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itchFamily="34" charset="0"/>
                <a:cs typeface="Calibri" pitchFamily="34" charset="0"/>
              </a:rPr>
              <a:t>LIBRARY MANAGEMENT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343400"/>
            <a:ext cx="62484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By:  Deven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vachhani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20IT154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React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js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Node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js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95400"/>
            <a:ext cx="7498080" cy="2895600"/>
          </a:xfrm>
        </p:spPr>
        <p:txBody>
          <a:bodyPr>
            <a:normAutofit/>
          </a:bodyPr>
          <a:lstStyle/>
          <a:p>
            <a:r>
              <a:rPr lang="en-US" sz="6600" b="1"/>
              <a:t>Screenshots</a:t>
            </a:r>
            <a:r>
              <a:rPr lang="en-US" sz="6600" b="1" dirty="0"/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76201"/>
            <a:ext cx="73152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8001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4167" b="6666"/>
          <a:stretch/>
        </p:blipFill>
        <p:spPr bwMode="auto">
          <a:xfrm>
            <a:off x="-1" y="0"/>
            <a:ext cx="93889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5334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-1613" r="6666" b="9140"/>
          <a:stretch/>
        </p:blipFill>
        <p:spPr bwMode="auto">
          <a:xfrm>
            <a:off x="0" y="-228600"/>
            <a:ext cx="922906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772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5334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76961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Implementation starts with entering and updating master records like Book Details, Library Information.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Any further transaction like Book Issue, Book Return will automatically update the current books.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It will track on the how many books available in library and books issued to the students.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848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229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take care of the current book detail at any point of time.</a:t>
            </a:r>
          </a:p>
          <a:p>
            <a:r>
              <a:rPr lang="en-US" sz="1800" dirty="0"/>
              <a:t>The book issue, book return will update the current book details automatically show that user will get the update current book details.</a:t>
            </a:r>
          </a:p>
          <a:p>
            <a:r>
              <a:rPr lang="en-US" sz="1800" dirty="0"/>
              <a:t>The main purpose of this project is to reduce the manual work.</a:t>
            </a:r>
          </a:p>
          <a:p>
            <a:r>
              <a:rPr lang="en-US" sz="1800" dirty="0"/>
              <a:t>This software is capable of managing book issues, returns,  and calculating/managing fines.</a:t>
            </a:r>
          </a:p>
          <a:p>
            <a:r>
              <a:rPr lang="en-US" sz="1800" dirty="0"/>
              <a:t>Generating various reports for record keeping according to end user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75488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To provide a friendly environment to maintain the details of books and library members.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To maintain the circulation system using computers and to provide different reports.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Improved customer service through greater access to accurate information.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Greater accountability and transparency in operations.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Only covers the requirements specifications for the library management system.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Does not provide any other information about library management system.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Does not provide any references to the other component of the library management system.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All the dependencies are also identified in this document.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Updates the manually library sysyetm into a software based application.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Characteristics: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239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We have two levels of users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1. </a:t>
            </a:r>
            <a:r>
              <a:rPr lang="en-US" sz="1800" b="1" u="sng" dirty="0">
                <a:latin typeface="Calibri" pitchFamily="34" charset="0"/>
                <a:cs typeface="Calibri" pitchFamily="34" charset="0"/>
              </a:rPr>
              <a:t>User Side-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user side, user will 	check the availability of the books.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- Book return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2. </a:t>
            </a:r>
            <a:r>
              <a:rPr lang="en-US" sz="1800" b="1" u="sng" dirty="0">
                <a:latin typeface="Calibri" pitchFamily="34" charset="0"/>
                <a:cs typeface="Calibri" pitchFamily="34" charset="0"/>
              </a:rPr>
              <a:t>Administration Side-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following are the sub module in the 			                administration side.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		 - Register user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 - Entry book details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 - Book issue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 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Functional Requirements: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Book Entry: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this module we can store the details of the books.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Register Student: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this module we can keep the details of the new 			        student.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Book Issue: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This module is used to keep the track of book issue details.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Book Return: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This module enables to keep a track of returned books.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Provides good graphical interface for the user.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Any administrator can operate on the system, performing the required task such as create , update, viewing the details of the book.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Allows user to view quick reports like book issue/Return etc., In between particular time.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Stock verification in different criteria or according to different –different categories.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Search facility based on different criteria in depth.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System requirements: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system should prompt for the user and administrator to login to the application and for proper input criteria.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Hardware Requirements: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Operating system: Windows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Hard disk: 500GB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RAM: 2GB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Processor: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intel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core-i3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556" y="2590800"/>
            <a:ext cx="7866888" cy="52578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Safety requirements: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The database may get crashed at any certain time due to virus or Operating system failure.  Therefore, It is required to take the database backup.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Security Requirements: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Access rights are decided to prevent from unauthorized access.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Hardware Constraints: 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The system requires a database in order to store the persistent data.  The database should have backup capabilities . 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417</TotalTime>
  <Words>599</Words>
  <Application>Microsoft Office PowerPoint</Application>
  <PresentationFormat>On-screen Show (4:3)</PresentationFormat>
  <Paragraphs>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LIBRARY MANAGEMENT SYSTEM</vt:lpstr>
      <vt:lpstr>Overview</vt:lpstr>
      <vt:lpstr>Purpose</vt:lpstr>
      <vt:lpstr>Scope</vt:lpstr>
      <vt:lpstr>User Characteristics:</vt:lpstr>
      <vt:lpstr>Requirements</vt:lpstr>
      <vt:lpstr>User Requirements</vt:lpstr>
      <vt:lpstr> </vt:lpstr>
      <vt:lpstr>Non Functional Requirements</vt:lpstr>
      <vt:lpstr>Software Requirements: </vt:lpstr>
      <vt:lpstr>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</dc:creator>
  <cp:lastModifiedBy>sid singh</cp:lastModifiedBy>
  <cp:revision>67</cp:revision>
  <dcterms:created xsi:type="dcterms:W3CDTF">2017-07-12T11:51:52Z</dcterms:created>
  <dcterms:modified xsi:type="dcterms:W3CDTF">2023-08-05T06:52:13Z</dcterms:modified>
</cp:coreProperties>
</file>