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10.fntdata" ContentType="application/x-fontdata"/>
  <Override PartName="/ppt/fonts/font11.fntdata" ContentType="application/x-fontdata"/>
  <Override PartName="/ppt/fonts/font12.fntdata" ContentType="application/x-fontdata"/>
  <Override PartName="/ppt/fonts/font13.fntdata" ContentType="application/x-fontdata"/>
  <Override PartName="/ppt/fonts/font14.fntdata" ContentType="application/x-fontdata"/>
  <Override PartName="/ppt/fonts/font15.fntdata" ContentType="application/x-fontdata"/>
  <Override PartName="/ppt/fonts/font16.fntdata" ContentType="application/x-fontdata"/>
  <Override PartName="/ppt/fonts/font17.fntdata" ContentType="application/x-fontdata"/>
  <Override PartName="/ppt/fonts/font18.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8" r:id="rId5"/>
    <p:sldId id="297" r:id="rId6"/>
    <p:sldId id="257" r:id="rId7"/>
    <p:sldId id="259" r:id="rId8"/>
    <p:sldId id="260" r:id="rId9"/>
    <p:sldId id="261" r:id="rId10"/>
    <p:sldId id="298" r:id="rId11"/>
    <p:sldId id="263" r:id="rId12"/>
    <p:sldId id="299" r:id="rId13"/>
    <p:sldId id="300" r:id="rId14"/>
    <p:sldId id="301" r:id="rId15"/>
    <p:sldId id="302" r:id="rId16"/>
    <p:sldId id="303" r:id="rId17"/>
    <p:sldId id="304" r:id="rId18"/>
    <p:sldId id="305" r:id="rId19"/>
    <p:sldId id="306" r:id="rId20"/>
    <p:sldId id="307" r:id="rId21"/>
    <p:sldId id="271" r:id="rId22"/>
  </p:sldIdLst>
  <p:sldSz cx="9144000" cy="5143500" type="screen16x9"/>
  <p:notesSz cx="6858000" cy="9144000"/>
  <p:embeddedFontLst>
    <p:embeddedFont>
      <p:font typeface="SimSun" panose="02010600030101010101" pitchFamily="2" charset="-122"/>
      <p:regular r:id="rId26"/>
    </p:embeddedFont>
    <p:embeddedFont>
      <p:font typeface="Rajdhani" panose="02000000000000000000"/>
      <p:regular r:id="rId27"/>
    </p:embeddedFont>
    <p:embeddedFont>
      <p:font typeface="Fira Sans Condensed Light" panose="020B0503050000020004"/>
      <p:regular r:id="rId28"/>
    </p:embeddedFont>
    <p:embeddedFont>
      <p:font typeface="Josefin Slab" panose="02000000000000000000"/>
      <p:regular r:id="rId29"/>
    </p:embeddedFont>
    <p:embeddedFont>
      <p:font typeface="Fira Sans Condensed" panose="020B0503050000020004"/>
      <p:regular r:id="rId30"/>
      <p:bold r:id="rId31"/>
      <p:italic r:id="rId32"/>
      <p:boldItalic r:id="rId33"/>
    </p:embeddedFont>
    <p:embeddedFont>
      <p:font typeface="Calibri" panose="020F0502020204030204"/>
      <p:regular r:id="rId34"/>
      <p:bold r:id="rId35"/>
      <p:italic r:id="rId36"/>
      <p:boldItalic r:id="rId37"/>
    </p:embeddedFont>
    <p:embeddedFont>
      <p:font typeface="Mangal" panose="02040503050203030202"/>
      <p:regular r:id="rId38"/>
      <p:bold r:id="rId39"/>
    </p:embeddedFont>
    <p:embeddedFont>
      <p:font typeface="Calibri" panose="020F0502020204030204" charset="0"/>
      <p:regular r:id="rId40"/>
      <p:bold r:id="rId41"/>
      <p:italic r:id="rId42"/>
      <p:boldItalic r:id="rId4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5622" autoAdjust="0"/>
    <p:restoredTop sz="94680" autoAdjust="0"/>
  </p:normalViewPr>
  <p:slideViewPr>
    <p:cSldViewPr>
      <p:cViewPr>
        <p:scale>
          <a:sx n="121" d="100"/>
          <a:sy n="121" d="100"/>
        </p:scale>
        <p:origin x="-202" y="86"/>
      </p:cViewPr>
      <p:guideLst>
        <p:guide orient="horz" pos="1588"/>
        <p:guide pos="2880"/>
      </p:guideLst>
    </p:cSldViewPr>
  </p:slideViewPr>
  <p:outlineViewPr>
    <p:cViewPr>
      <p:scale>
        <a:sx n="33" d="100"/>
        <a:sy n="33" d="100"/>
      </p:scale>
      <p:origin x="0" y="21014"/>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3" Type="http://schemas.openxmlformats.org/officeDocument/2006/relationships/font" Target="fonts/font18.fntdata"/><Relationship Id="rId42" Type="http://schemas.openxmlformats.org/officeDocument/2006/relationships/font" Target="fonts/font17.fntdata"/><Relationship Id="rId41" Type="http://schemas.openxmlformats.org/officeDocument/2006/relationships/font" Target="fonts/font16.fntdata"/><Relationship Id="rId40" Type="http://schemas.openxmlformats.org/officeDocument/2006/relationships/font" Target="fonts/font15.fntdata"/><Relationship Id="rId4" Type="http://schemas.openxmlformats.org/officeDocument/2006/relationships/notesMaster" Target="notesMasters/notesMaster1.xml"/><Relationship Id="rId39" Type="http://schemas.openxmlformats.org/officeDocument/2006/relationships/font" Target="fonts/font14.fntdata"/><Relationship Id="rId38" Type="http://schemas.openxmlformats.org/officeDocument/2006/relationships/font" Target="fonts/font13.fntdata"/><Relationship Id="rId37" Type="http://schemas.openxmlformats.org/officeDocument/2006/relationships/font" Target="fonts/font12.fntdata"/><Relationship Id="rId36" Type="http://schemas.openxmlformats.org/officeDocument/2006/relationships/font" Target="fonts/font11.fntdata"/><Relationship Id="rId35" Type="http://schemas.openxmlformats.org/officeDocument/2006/relationships/font" Target="fonts/font10.fntdata"/><Relationship Id="rId34" Type="http://schemas.openxmlformats.org/officeDocument/2006/relationships/font" Target="fonts/font9.fntdata"/><Relationship Id="rId33" Type="http://schemas.openxmlformats.org/officeDocument/2006/relationships/font" Target="fonts/font8.fntdata"/><Relationship Id="rId32" Type="http://schemas.openxmlformats.org/officeDocument/2006/relationships/font" Target="fonts/font7.fntdata"/><Relationship Id="rId31" Type="http://schemas.openxmlformats.org/officeDocument/2006/relationships/font" Target="fonts/font6.fntdata"/><Relationship Id="rId30" Type="http://schemas.openxmlformats.org/officeDocument/2006/relationships/font" Target="fonts/font5.fntdata"/><Relationship Id="rId3" Type="http://schemas.openxmlformats.org/officeDocument/2006/relationships/slide" Target="slides/slide1.xml"/><Relationship Id="rId29" Type="http://schemas.openxmlformats.org/officeDocument/2006/relationships/font" Target="fonts/font4.fntdata"/><Relationship Id="rId28" Type="http://schemas.openxmlformats.org/officeDocument/2006/relationships/font" Target="fonts/font3.fntdata"/><Relationship Id="rId27" Type="http://schemas.openxmlformats.org/officeDocument/2006/relationships/font" Target="fonts/font2.fntdata"/><Relationship Id="rId26" Type="http://schemas.openxmlformats.org/officeDocument/2006/relationships/font" Target="fonts/font1.fntdata"/><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8"/>
        <p:cNvGrpSpPr/>
        <p:nvPr/>
      </p:nvGrpSpPr>
      <p:grpSpPr>
        <a:xfrm>
          <a:off x="0" y="0"/>
          <a:ext cx="0" cy="0"/>
          <a:chOff x="0" y="0"/>
          <a:chExt cx="0" cy="0"/>
        </a:xfrm>
      </p:grpSpPr>
      <p:sp>
        <p:nvSpPr>
          <p:cNvPr id="99" name="Google Shape;99;g708a6ee8a1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708a6ee8a1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5"/>
        <p:cNvGrpSpPr/>
        <p:nvPr/>
      </p:nvGrpSpPr>
      <p:grpSpPr>
        <a:xfrm>
          <a:off x="0" y="0"/>
          <a:ext cx="0" cy="0"/>
          <a:chOff x="0" y="0"/>
          <a:chExt cx="0" cy="0"/>
        </a:xfrm>
      </p:grpSpPr>
      <p:sp>
        <p:nvSpPr>
          <p:cNvPr id="106" name="Google Shape;106;g708a6ee8a1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708a6ee8a1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56"/>
        <p:cNvGrpSpPr/>
        <p:nvPr/>
      </p:nvGrpSpPr>
      <p:grpSpPr>
        <a:xfrm>
          <a:off x="0" y="0"/>
          <a:ext cx="0" cy="0"/>
          <a:chOff x="0" y="0"/>
          <a:chExt cx="0" cy="0"/>
        </a:xfrm>
      </p:grpSpPr>
      <p:sp>
        <p:nvSpPr>
          <p:cNvPr id="157" name="Google Shape;157;g708a6ee8a1_0_3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708a6ee8a1_0_3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56"/>
        <p:cNvGrpSpPr/>
        <p:nvPr/>
      </p:nvGrpSpPr>
      <p:grpSpPr>
        <a:xfrm>
          <a:off x="0" y="0"/>
          <a:ext cx="0" cy="0"/>
          <a:chOff x="0" y="0"/>
          <a:chExt cx="0" cy="0"/>
        </a:xfrm>
      </p:grpSpPr>
      <p:sp>
        <p:nvSpPr>
          <p:cNvPr id="157" name="Google Shape;157;g708a6ee8a1_0_3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708a6ee8a1_0_3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56"/>
        <p:cNvGrpSpPr/>
        <p:nvPr/>
      </p:nvGrpSpPr>
      <p:grpSpPr>
        <a:xfrm>
          <a:off x="0" y="0"/>
          <a:ext cx="0" cy="0"/>
          <a:chOff x="0" y="0"/>
          <a:chExt cx="0" cy="0"/>
        </a:xfrm>
      </p:grpSpPr>
      <p:sp>
        <p:nvSpPr>
          <p:cNvPr id="157" name="Google Shape;157;g708a6ee8a1_0_3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708a6ee8a1_0_3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56"/>
        <p:cNvGrpSpPr/>
        <p:nvPr/>
      </p:nvGrpSpPr>
      <p:grpSpPr>
        <a:xfrm>
          <a:off x="0" y="0"/>
          <a:ext cx="0" cy="0"/>
          <a:chOff x="0" y="0"/>
          <a:chExt cx="0" cy="0"/>
        </a:xfrm>
      </p:grpSpPr>
      <p:sp>
        <p:nvSpPr>
          <p:cNvPr id="157" name="Google Shape;157;g708a6ee8a1_0_3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708a6ee8a1_0_3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56"/>
        <p:cNvGrpSpPr/>
        <p:nvPr/>
      </p:nvGrpSpPr>
      <p:grpSpPr>
        <a:xfrm>
          <a:off x="0" y="0"/>
          <a:ext cx="0" cy="0"/>
          <a:chOff x="0" y="0"/>
          <a:chExt cx="0" cy="0"/>
        </a:xfrm>
      </p:grpSpPr>
      <p:sp>
        <p:nvSpPr>
          <p:cNvPr id="157" name="Google Shape;157;g708a6ee8a1_0_3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708a6ee8a1_0_3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56"/>
        <p:cNvGrpSpPr/>
        <p:nvPr/>
      </p:nvGrpSpPr>
      <p:grpSpPr>
        <a:xfrm>
          <a:off x="0" y="0"/>
          <a:ext cx="0" cy="0"/>
          <a:chOff x="0" y="0"/>
          <a:chExt cx="0" cy="0"/>
        </a:xfrm>
      </p:grpSpPr>
      <p:sp>
        <p:nvSpPr>
          <p:cNvPr id="157" name="Google Shape;157;g708a6ee8a1_0_3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708a6ee8a1_0_3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31"/>
        <p:cNvGrpSpPr/>
        <p:nvPr/>
      </p:nvGrpSpPr>
      <p:grpSpPr>
        <a:xfrm>
          <a:off x="0" y="0"/>
          <a:ext cx="0" cy="0"/>
          <a:chOff x="0" y="0"/>
          <a:chExt cx="0" cy="0"/>
        </a:xfrm>
      </p:grpSpPr>
      <p:sp>
        <p:nvSpPr>
          <p:cNvPr id="132" name="Google Shape;132;g708a6ee8a1_0_3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708a6ee8a1_0_3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02"/>
        <p:cNvGrpSpPr/>
        <p:nvPr/>
      </p:nvGrpSpPr>
      <p:grpSpPr>
        <a:xfrm>
          <a:off x="0" y="0"/>
          <a:ext cx="0" cy="0"/>
          <a:chOff x="0" y="0"/>
          <a:chExt cx="0" cy="0"/>
        </a:xfrm>
      </p:grpSpPr>
      <p:sp>
        <p:nvSpPr>
          <p:cNvPr id="403" name="Google Shape;403;g65abef0139_0_145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4" name="Google Shape;404;g65abef0139_0_145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755"/>
        <p:cNvGrpSpPr/>
        <p:nvPr/>
      </p:nvGrpSpPr>
      <p:grpSpPr>
        <a:xfrm>
          <a:off x="0" y="0"/>
          <a:ext cx="0" cy="0"/>
          <a:chOff x="0" y="0"/>
          <a:chExt cx="0" cy="0"/>
        </a:xfrm>
      </p:grpSpPr>
      <p:sp>
        <p:nvSpPr>
          <p:cNvPr id="756" name="Google Shape;756;g65abef0139_0_13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7" name="Google Shape;757;g65abef0139_0_13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1"/>
        <p:cNvGrpSpPr/>
        <p:nvPr/>
      </p:nvGrpSpPr>
      <p:grpSpPr>
        <a:xfrm>
          <a:off x="0" y="0"/>
          <a:ext cx="0" cy="0"/>
          <a:chOff x="0" y="0"/>
          <a:chExt cx="0" cy="0"/>
        </a:xfrm>
      </p:grpSpPr>
      <p:sp>
        <p:nvSpPr>
          <p:cNvPr id="112" name="Google Shape;112;g708a6ee8a1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708a6ee8a1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1"/>
        <p:cNvGrpSpPr/>
        <p:nvPr/>
      </p:nvGrpSpPr>
      <p:grpSpPr>
        <a:xfrm>
          <a:off x="0" y="0"/>
          <a:ext cx="0" cy="0"/>
          <a:chOff x="0" y="0"/>
          <a:chExt cx="0" cy="0"/>
        </a:xfrm>
      </p:grpSpPr>
      <p:sp>
        <p:nvSpPr>
          <p:cNvPr id="112" name="Google Shape;112;g708a6ee8a1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708a6ee8a1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5"/>
        <p:cNvGrpSpPr/>
        <p:nvPr/>
      </p:nvGrpSpPr>
      <p:grpSpPr>
        <a:xfrm>
          <a:off x="0" y="0"/>
          <a:ext cx="0" cy="0"/>
          <a:chOff x="0" y="0"/>
          <a:chExt cx="0" cy="0"/>
        </a:xfrm>
      </p:grpSpPr>
      <p:sp>
        <p:nvSpPr>
          <p:cNvPr id="106" name="Google Shape;106;g708a6ee8a1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708a6ee8a1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31"/>
        <p:cNvGrpSpPr/>
        <p:nvPr/>
      </p:nvGrpSpPr>
      <p:grpSpPr>
        <a:xfrm>
          <a:off x="0" y="0"/>
          <a:ext cx="0" cy="0"/>
          <a:chOff x="0" y="0"/>
          <a:chExt cx="0" cy="0"/>
        </a:xfrm>
      </p:grpSpPr>
      <p:sp>
        <p:nvSpPr>
          <p:cNvPr id="132" name="Google Shape;132;g708a6ee8a1_0_3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708a6ee8a1_0_3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38"/>
        <p:cNvGrpSpPr/>
        <p:nvPr/>
      </p:nvGrpSpPr>
      <p:grpSpPr>
        <a:xfrm>
          <a:off x="0" y="0"/>
          <a:ext cx="0" cy="0"/>
          <a:chOff x="0" y="0"/>
          <a:chExt cx="0" cy="0"/>
        </a:xfrm>
      </p:grpSpPr>
      <p:sp>
        <p:nvSpPr>
          <p:cNvPr id="139" name="Google Shape;139;g708a6ee8a1_0_3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708a6ee8a1_0_3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56"/>
        <p:cNvGrpSpPr/>
        <p:nvPr/>
      </p:nvGrpSpPr>
      <p:grpSpPr>
        <a:xfrm>
          <a:off x="0" y="0"/>
          <a:ext cx="0" cy="0"/>
          <a:chOff x="0" y="0"/>
          <a:chExt cx="0" cy="0"/>
        </a:xfrm>
      </p:grpSpPr>
      <p:sp>
        <p:nvSpPr>
          <p:cNvPr id="157" name="Google Shape;157;g708a6ee8a1_0_3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708a6ee8a1_0_3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56"/>
        <p:cNvGrpSpPr/>
        <p:nvPr/>
      </p:nvGrpSpPr>
      <p:grpSpPr>
        <a:xfrm>
          <a:off x="0" y="0"/>
          <a:ext cx="0" cy="0"/>
          <a:chOff x="0" y="0"/>
          <a:chExt cx="0" cy="0"/>
        </a:xfrm>
      </p:grpSpPr>
      <p:sp>
        <p:nvSpPr>
          <p:cNvPr id="157" name="Google Shape;157;g708a6ee8a1_0_3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708a6ee8a1_0_3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78"/>
        <p:cNvGrpSpPr/>
        <p:nvPr/>
      </p:nvGrpSpPr>
      <p:grpSpPr>
        <a:xfrm>
          <a:off x="0" y="0"/>
          <a:ext cx="0" cy="0"/>
          <a:chOff x="0" y="0"/>
          <a:chExt cx="0" cy="0"/>
        </a:xfrm>
      </p:grpSpPr>
      <p:sp>
        <p:nvSpPr>
          <p:cNvPr id="179" name="Google Shape;179;g708a6ee8a1_0_4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708a6ee8a1_0_4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bg>
      <p:bgPr>
        <a:blipFill>
          <a:blip r:embed="rId2"/>
          <a:stretch>
            <a:fillRect/>
          </a:stretch>
        </a:blip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20000" y="1139150"/>
            <a:ext cx="4404000" cy="25905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7200">
                <a:latin typeface="Anton"/>
                <a:ea typeface="Anton"/>
                <a:cs typeface="Anton"/>
                <a:sym typeface="Anton"/>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0" name="Google Shape;10;p2"/>
          <p:cNvSpPr txBox="1">
            <a:spLocks noGrp="1"/>
          </p:cNvSpPr>
          <p:nvPr>
            <p:ph type="subTitle" idx="1"/>
          </p:nvPr>
        </p:nvSpPr>
        <p:spPr>
          <a:xfrm>
            <a:off x="720000" y="3585075"/>
            <a:ext cx="3384900" cy="4344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None/>
              <a:defRPr sz="1400">
                <a:latin typeface="Advent Pro Light" panose="02000506040000020004"/>
                <a:ea typeface="Advent Pro Light" panose="02000506040000020004"/>
                <a:cs typeface="Advent Pro Light" panose="02000506040000020004"/>
                <a:sym typeface="Advent Pro Light" panose="02000506040000020004"/>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hree columns">
  <p:cSld name="BLANK_1_1_1">
    <p:bg>
      <p:bgPr>
        <a:blipFill>
          <a:blip r:embed="rId2"/>
          <a:stretch>
            <a:fillRect/>
          </a:stretch>
        </a:blipFill>
        <a:effectLst/>
      </p:bgPr>
    </p:bg>
    <p:spTree>
      <p:nvGrpSpPr>
        <p:cNvPr id="1" name="Shape 60"/>
        <p:cNvGrpSpPr/>
        <p:nvPr/>
      </p:nvGrpSpPr>
      <p:grpSpPr>
        <a:xfrm>
          <a:off x="0" y="0"/>
          <a:ext cx="0" cy="0"/>
          <a:chOff x="0" y="0"/>
          <a:chExt cx="0" cy="0"/>
        </a:xfrm>
      </p:grpSpPr>
      <p:sp>
        <p:nvSpPr>
          <p:cNvPr id="61" name="Google Shape;61;p16"/>
          <p:cNvSpPr txBox="1">
            <a:spLocks noGrp="1"/>
          </p:cNvSpPr>
          <p:nvPr>
            <p:ph type="subTitle" idx="1"/>
          </p:nvPr>
        </p:nvSpPr>
        <p:spPr>
          <a:xfrm>
            <a:off x="969788" y="2630150"/>
            <a:ext cx="2213100" cy="1093800"/>
          </a:xfrm>
          <a:prstGeom prst="rect">
            <a:avLst/>
          </a:prstGeom>
          <a:noFill/>
          <a:ln>
            <a:noFill/>
          </a:ln>
        </p:spPr>
        <p:txBody>
          <a:bodyPr spcFirstLastPara="1" wrap="square" lIns="91425" tIns="91425" rIns="91425" bIns="91425" anchor="b" anchorCtr="0">
            <a:noAutofit/>
          </a:bodyPr>
          <a:lstStyle>
            <a:lvl1pPr lvl="0" algn="ctr" rtl="0">
              <a:lnSpc>
                <a:spcPct val="100000"/>
              </a:lnSpc>
              <a:spcBef>
                <a:spcPts val="0"/>
              </a:spcBef>
              <a:spcAft>
                <a:spcPts val="0"/>
              </a:spcAft>
              <a:buNone/>
              <a:defRPr sz="1400"/>
            </a:lvl1pPr>
            <a:lvl2pPr lvl="1" algn="ctr" rtl="0">
              <a:lnSpc>
                <a:spcPct val="100000"/>
              </a:lnSpc>
              <a:spcBef>
                <a:spcPts val="1600"/>
              </a:spcBef>
              <a:spcAft>
                <a:spcPts val="0"/>
              </a:spcAft>
              <a:buNone/>
              <a:defRPr sz="1400"/>
            </a:lvl2pPr>
            <a:lvl3pPr lvl="2" algn="ctr" rtl="0">
              <a:lnSpc>
                <a:spcPct val="100000"/>
              </a:lnSpc>
              <a:spcBef>
                <a:spcPts val="1600"/>
              </a:spcBef>
              <a:spcAft>
                <a:spcPts val="0"/>
              </a:spcAft>
              <a:buNone/>
              <a:defRPr sz="1400"/>
            </a:lvl3pPr>
            <a:lvl4pPr lvl="3" algn="ctr" rtl="0">
              <a:lnSpc>
                <a:spcPct val="100000"/>
              </a:lnSpc>
              <a:spcBef>
                <a:spcPts val="1600"/>
              </a:spcBef>
              <a:spcAft>
                <a:spcPts val="0"/>
              </a:spcAft>
              <a:buNone/>
              <a:defRPr sz="1400"/>
            </a:lvl4pPr>
            <a:lvl5pPr lvl="4" algn="ctr" rtl="0">
              <a:lnSpc>
                <a:spcPct val="100000"/>
              </a:lnSpc>
              <a:spcBef>
                <a:spcPts val="1600"/>
              </a:spcBef>
              <a:spcAft>
                <a:spcPts val="0"/>
              </a:spcAft>
              <a:buNone/>
              <a:defRPr sz="1400"/>
            </a:lvl5pPr>
            <a:lvl6pPr lvl="5" algn="ctr" rtl="0">
              <a:lnSpc>
                <a:spcPct val="100000"/>
              </a:lnSpc>
              <a:spcBef>
                <a:spcPts val="1600"/>
              </a:spcBef>
              <a:spcAft>
                <a:spcPts val="0"/>
              </a:spcAft>
              <a:buNone/>
              <a:defRPr sz="1400"/>
            </a:lvl6pPr>
            <a:lvl7pPr lvl="6" algn="ctr" rtl="0">
              <a:lnSpc>
                <a:spcPct val="100000"/>
              </a:lnSpc>
              <a:spcBef>
                <a:spcPts val="1600"/>
              </a:spcBef>
              <a:spcAft>
                <a:spcPts val="0"/>
              </a:spcAft>
              <a:buNone/>
              <a:defRPr sz="1400"/>
            </a:lvl7pPr>
            <a:lvl8pPr lvl="7" algn="ctr" rtl="0">
              <a:lnSpc>
                <a:spcPct val="100000"/>
              </a:lnSpc>
              <a:spcBef>
                <a:spcPts val="1600"/>
              </a:spcBef>
              <a:spcAft>
                <a:spcPts val="0"/>
              </a:spcAft>
              <a:buNone/>
              <a:defRPr sz="1400"/>
            </a:lvl8pPr>
            <a:lvl9pPr lvl="8" algn="ctr" rtl="0">
              <a:lnSpc>
                <a:spcPct val="100000"/>
              </a:lnSpc>
              <a:spcBef>
                <a:spcPts val="1600"/>
              </a:spcBef>
              <a:spcAft>
                <a:spcPts val="1600"/>
              </a:spcAft>
              <a:buNone/>
              <a:defRPr sz="1400"/>
            </a:lvl9pPr>
          </a:lstStyle>
          <a:p/>
        </p:txBody>
      </p:sp>
      <p:sp>
        <p:nvSpPr>
          <p:cNvPr id="62" name="Google Shape;62;p16"/>
          <p:cNvSpPr txBox="1">
            <a:spLocks noGrp="1"/>
          </p:cNvSpPr>
          <p:nvPr>
            <p:ph type="subTitle" idx="2"/>
          </p:nvPr>
        </p:nvSpPr>
        <p:spPr>
          <a:xfrm>
            <a:off x="5961113" y="2630150"/>
            <a:ext cx="2213100" cy="1093800"/>
          </a:xfrm>
          <a:prstGeom prst="rect">
            <a:avLst/>
          </a:prstGeom>
          <a:noFill/>
          <a:ln>
            <a:noFill/>
          </a:ln>
        </p:spPr>
        <p:txBody>
          <a:bodyPr spcFirstLastPara="1" wrap="square" lIns="91425" tIns="91425" rIns="91425" bIns="91425" anchor="b" anchorCtr="0">
            <a:noAutofit/>
          </a:bodyPr>
          <a:lstStyle>
            <a:lvl1pPr lvl="0" algn="ctr" rtl="0">
              <a:lnSpc>
                <a:spcPct val="100000"/>
              </a:lnSpc>
              <a:spcBef>
                <a:spcPts val="0"/>
              </a:spcBef>
              <a:spcAft>
                <a:spcPts val="0"/>
              </a:spcAft>
              <a:buNone/>
              <a:defRPr sz="1400"/>
            </a:lvl1pPr>
            <a:lvl2pPr lvl="1" algn="ctr" rtl="0">
              <a:lnSpc>
                <a:spcPct val="100000"/>
              </a:lnSpc>
              <a:spcBef>
                <a:spcPts val="1600"/>
              </a:spcBef>
              <a:spcAft>
                <a:spcPts val="0"/>
              </a:spcAft>
              <a:buNone/>
              <a:defRPr sz="1400"/>
            </a:lvl2pPr>
            <a:lvl3pPr lvl="2" algn="ctr" rtl="0">
              <a:lnSpc>
                <a:spcPct val="100000"/>
              </a:lnSpc>
              <a:spcBef>
                <a:spcPts val="1600"/>
              </a:spcBef>
              <a:spcAft>
                <a:spcPts val="0"/>
              </a:spcAft>
              <a:buNone/>
              <a:defRPr sz="1400"/>
            </a:lvl3pPr>
            <a:lvl4pPr lvl="3" algn="ctr" rtl="0">
              <a:lnSpc>
                <a:spcPct val="100000"/>
              </a:lnSpc>
              <a:spcBef>
                <a:spcPts val="1600"/>
              </a:spcBef>
              <a:spcAft>
                <a:spcPts val="0"/>
              </a:spcAft>
              <a:buNone/>
              <a:defRPr sz="1400"/>
            </a:lvl4pPr>
            <a:lvl5pPr lvl="4" algn="ctr" rtl="0">
              <a:lnSpc>
                <a:spcPct val="100000"/>
              </a:lnSpc>
              <a:spcBef>
                <a:spcPts val="1600"/>
              </a:spcBef>
              <a:spcAft>
                <a:spcPts val="0"/>
              </a:spcAft>
              <a:buNone/>
              <a:defRPr sz="1400"/>
            </a:lvl5pPr>
            <a:lvl6pPr lvl="5" algn="ctr" rtl="0">
              <a:lnSpc>
                <a:spcPct val="100000"/>
              </a:lnSpc>
              <a:spcBef>
                <a:spcPts val="1600"/>
              </a:spcBef>
              <a:spcAft>
                <a:spcPts val="0"/>
              </a:spcAft>
              <a:buNone/>
              <a:defRPr sz="1400"/>
            </a:lvl6pPr>
            <a:lvl7pPr lvl="6" algn="ctr" rtl="0">
              <a:lnSpc>
                <a:spcPct val="100000"/>
              </a:lnSpc>
              <a:spcBef>
                <a:spcPts val="1600"/>
              </a:spcBef>
              <a:spcAft>
                <a:spcPts val="0"/>
              </a:spcAft>
              <a:buNone/>
              <a:defRPr sz="1400"/>
            </a:lvl7pPr>
            <a:lvl8pPr lvl="7" algn="ctr" rtl="0">
              <a:lnSpc>
                <a:spcPct val="100000"/>
              </a:lnSpc>
              <a:spcBef>
                <a:spcPts val="1600"/>
              </a:spcBef>
              <a:spcAft>
                <a:spcPts val="0"/>
              </a:spcAft>
              <a:buNone/>
              <a:defRPr sz="1400"/>
            </a:lvl8pPr>
            <a:lvl9pPr lvl="8" algn="ctr" rtl="0">
              <a:lnSpc>
                <a:spcPct val="100000"/>
              </a:lnSpc>
              <a:spcBef>
                <a:spcPts val="1600"/>
              </a:spcBef>
              <a:spcAft>
                <a:spcPts val="1600"/>
              </a:spcAft>
              <a:buNone/>
              <a:defRPr sz="1400"/>
            </a:lvl9pPr>
          </a:lstStyle>
          <a:p/>
        </p:txBody>
      </p:sp>
      <p:sp>
        <p:nvSpPr>
          <p:cNvPr id="63" name="Google Shape;63;p16"/>
          <p:cNvSpPr txBox="1">
            <a:spLocks noGrp="1"/>
          </p:cNvSpPr>
          <p:nvPr>
            <p:ph type="subTitle" idx="3"/>
          </p:nvPr>
        </p:nvSpPr>
        <p:spPr>
          <a:xfrm>
            <a:off x="3465013" y="2630150"/>
            <a:ext cx="2213100" cy="1093800"/>
          </a:xfrm>
          <a:prstGeom prst="rect">
            <a:avLst/>
          </a:prstGeom>
          <a:noFill/>
          <a:ln>
            <a:noFill/>
          </a:ln>
        </p:spPr>
        <p:txBody>
          <a:bodyPr spcFirstLastPara="1" wrap="square" lIns="91425" tIns="91425" rIns="91425" bIns="91425" anchor="b" anchorCtr="0">
            <a:noAutofit/>
          </a:bodyPr>
          <a:lstStyle>
            <a:lvl1pPr lvl="0" algn="ctr" rtl="0">
              <a:lnSpc>
                <a:spcPct val="100000"/>
              </a:lnSpc>
              <a:spcBef>
                <a:spcPts val="0"/>
              </a:spcBef>
              <a:spcAft>
                <a:spcPts val="0"/>
              </a:spcAft>
              <a:buNone/>
              <a:defRPr sz="1400"/>
            </a:lvl1pPr>
            <a:lvl2pPr lvl="1" algn="ctr" rtl="0">
              <a:lnSpc>
                <a:spcPct val="100000"/>
              </a:lnSpc>
              <a:spcBef>
                <a:spcPts val="1600"/>
              </a:spcBef>
              <a:spcAft>
                <a:spcPts val="0"/>
              </a:spcAft>
              <a:buNone/>
              <a:defRPr sz="1400"/>
            </a:lvl2pPr>
            <a:lvl3pPr lvl="2" algn="ctr" rtl="0">
              <a:lnSpc>
                <a:spcPct val="100000"/>
              </a:lnSpc>
              <a:spcBef>
                <a:spcPts val="1600"/>
              </a:spcBef>
              <a:spcAft>
                <a:spcPts val="0"/>
              </a:spcAft>
              <a:buNone/>
              <a:defRPr sz="1400"/>
            </a:lvl3pPr>
            <a:lvl4pPr lvl="3" algn="ctr" rtl="0">
              <a:lnSpc>
                <a:spcPct val="100000"/>
              </a:lnSpc>
              <a:spcBef>
                <a:spcPts val="1600"/>
              </a:spcBef>
              <a:spcAft>
                <a:spcPts val="0"/>
              </a:spcAft>
              <a:buNone/>
              <a:defRPr sz="1400"/>
            </a:lvl4pPr>
            <a:lvl5pPr lvl="4" algn="ctr" rtl="0">
              <a:lnSpc>
                <a:spcPct val="100000"/>
              </a:lnSpc>
              <a:spcBef>
                <a:spcPts val="1600"/>
              </a:spcBef>
              <a:spcAft>
                <a:spcPts val="0"/>
              </a:spcAft>
              <a:buNone/>
              <a:defRPr sz="1400"/>
            </a:lvl5pPr>
            <a:lvl6pPr lvl="5" algn="ctr" rtl="0">
              <a:lnSpc>
                <a:spcPct val="100000"/>
              </a:lnSpc>
              <a:spcBef>
                <a:spcPts val="1600"/>
              </a:spcBef>
              <a:spcAft>
                <a:spcPts val="0"/>
              </a:spcAft>
              <a:buNone/>
              <a:defRPr sz="1400"/>
            </a:lvl6pPr>
            <a:lvl7pPr lvl="6" algn="ctr" rtl="0">
              <a:lnSpc>
                <a:spcPct val="100000"/>
              </a:lnSpc>
              <a:spcBef>
                <a:spcPts val="1600"/>
              </a:spcBef>
              <a:spcAft>
                <a:spcPts val="0"/>
              </a:spcAft>
              <a:buNone/>
              <a:defRPr sz="1400"/>
            </a:lvl7pPr>
            <a:lvl8pPr lvl="7" algn="ctr" rtl="0">
              <a:lnSpc>
                <a:spcPct val="100000"/>
              </a:lnSpc>
              <a:spcBef>
                <a:spcPts val="1600"/>
              </a:spcBef>
              <a:spcAft>
                <a:spcPts val="0"/>
              </a:spcAft>
              <a:buNone/>
              <a:defRPr sz="1400"/>
            </a:lvl8pPr>
            <a:lvl9pPr lvl="8" algn="ctr" rtl="0">
              <a:lnSpc>
                <a:spcPct val="100000"/>
              </a:lnSpc>
              <a:spcBef>
                <a:spcPts val="1600"/>
              </a:spcBef>
              <a:spcAft>
                <a:spcPts val="1600"/>
              </a:spcAft>
              <a:buNone/>
              <a:defRPr sz="1400"/>
            </a:lvl9pPr>
          </a:lstStyle>
          <a:p/>
        </p:txBody>
      </p:sp>
      <p:sp>
        <p:nvSpPr>
          <p:cNvPr id="64" name="Google Shape;64;p16"/>
          <p:cNvSpPr txBox="1">
            <a:spLocks noGrp="1"/>
          </p:cNvSpPr>
          <p:nvPr>
            <p:ph type="title"/>
          </p:nvPr>
        </p:nvSpPr>
        <p:spPr>
          <a:xfrm>
            <a:off x="960113" y="3723950"/>
            <a:ext cx="1539300" cy="401700"/>
          </a:xfrm>
          <a:prstGeom prst="rect">
            <a:avLst/>
          </a:prstGeom>
          <a:noFill/>
          <a:ln>
            <a:noFill/>
          </a:ln>
        </p:spPr>
        <p:txBody>
          <a:bodyPr spcFirstLastPara="1" wrap="square" lIns="0" tIns="0" rIns="0" bIns="0" anchor="t" anchorCtr="0">
            <a:noAutofit/>
          </a:bodyPr>
          <a:lstStyle>
            <a:lvl1pPr lvl="0" algn="ctr" rtl="0">
              <a:spcBef>
                <a:spcPts val="0"/>
              </a:spcBef>
              <a:spcAft>
                <a:spcPts val="0"/>
              </a:spcAft>
              <a:buSzPts val="1400"/>
              <a:buNone/>
              <a:defRPr sz="1800" i="0"/>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p:txBody>
      </p:sp>
      <p:sp>
        <p:nvSpPr>
          <p:cNvPr id="65" name="Google Shape;65;p16"/>
          <p:cNvSpPr txBox="1">
            <a:spLocks noGrp="1"/>
          </p:cNvSpPr>
          <p:nvPr>
            <p:ph type="title" idx="4"/>
          </p:nvPr>
        </p:nvSpPr>
        <p:spPr>
          <a:xfrm>
            <a:off x="6628688" y="3723950"/>
            <a:ext cx="1539300" cy="401700"/>
          </a:xfrm>
          <a:prstGeom prst="rect">
            <a:avLst/>
          </a:prstGeom>
          <a:noFill/>
          <a:ln>
            <a:noFill/>
          </a:ln>
        </p:spPr>
        <p:txBody>
          <a:bodyPr spcFirstLastPara="1" wrap="square" lIns="0" tIns="0" rIns="0" bIns="0" anchor="t" anchorCtr="0">
            <a:noAutofit/>
          </a:bodyPr>
          <a:lstStyle>
            <a:lvl1pPr lvl="0" algn="ctr" rtl="0">
              <a:spcBef>
                <a:spcPts val="0"/>
              </a:spcBef>
              <a:spcAft>
                <a:spcPts val="0"/>
              </a:spcAft>
              <a:buSzPts val="1400"/>
              <a:buNone/>
              <a:defRPr sz="1800" i="0"/>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p:txBody>
      </p:sp>
      <p:sp>
        <p:nvSpPr>
          <p:cNvPr id="66" name="Google Shape;66;p16"/>
          <p:cNvSpPr txBox="1">
            <a:spLocks noGrp="1"/>
          </p:cNvSpPr>
          <p:nvPr>
            <p:ph type="title" idx="5"/>
          </p:nvPr>
        </p:nvSpPr>
        <p:spPr>
          <a:xfrm>
            <a:off x="3805336" y="3723950"/>
            <a:ext cx="1539300" cy="401700"/>
          </a:xfrm>
          <a:prstGeom prst="rect">
            <a:avLst/>
          </a:prstGeom>
          <a:noFill/>
          <a:ln>
            <a:noFill/>
          </a:ln>
        </p:spPr>
        <p:txBody>
          <a:bodyPr spcFirstLastPara="1" wrap="square" lIns="0" tIns="0" rIns="0" bIns="0" anchor="t" anchorCtr="0">
            <a:noAutofit/>
          </a:bodyPr>
          <a:lstStyle>
            <a:lvl1pPr lvl="0" algn="ctr" rtl="0">
              <a:spcBef>
                <a:spcPts val="0"/>
              </a:spcBef>
              <a:spcAft>
                <a:spcPts val="0"/>
              </a:spcAft>
              <a:buSzPts val="1400"/>
              <a:buNone/>
              <a:defRPr sz="1800" i="0"/>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p:txBody>
      </p:sp>
      <p:sp>
        <p:nvSpPr>
          <p:cNvPr id="67" name="Google Shape;67;p16"/>
          <p:cNvSpPr txBox="1">
            <a:spLocks noGrp="1"/>
          </p:cNvSpPr>
          <p:nvPr>
            <p:ph type="title" idx="6"/>
          </p:nvPr>
        </p:nvSpPr>
        <p:spPr>
          <a:xfrm>
            <a:off x="720100" y="5098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1">
  <p:cSld name="BLANK_1_1_1_1_1_1_1_1">
    <p:bg>
      <p:bgPr>
        <a:blipFill>
          <a:blip r:embed="rId2"/>
          <a:stretch>
            <a:fillRect/>
          </a:stretch>
        </a:blipFill>
        <a:effectLst/>
      </p:bgPr>
    </p:bg>
    <p:spTree>
      <p:nvGrpSpPr>
        <p:cNvPr id="1" name="Shape 92"/>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2">
  <p:cSld name="BLANK_1_1_1_1_1_1_1_1_1">
    <p:bg>
      <p:bgPr>
        <a:blipFill>
          <a:blip r:embed="rId2"/>
          <a:stretch>
            <a:fillRect/>
          </a:stretch>
        </a:blipFill>
        <a:effectLst/>
      </p:bgPr>
    </p:bg>
    <p:spTree>
      <p:nvGrpSpPr>
        <p:cNvPr id="1" name="Shape 93"/>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matchingName="Title and body">
  <p:cSld name="TITLE_AND_BODY">
    <p:bg>
      <p:bgPr>
        <a:blipFill>
          <a:blip r:embed="rId2"/>
          <a:stretch>
            <a:fillRect/>
          </a:stretch>
        </a:blipFill>
        <a:effectLst/>
      </p:bgPr>
    </p:bg>
    <p:spTree>
      <p:nvGrpSpPr>
        <p:cNvPr id="1" name="Shape 13"/>
        <p:cNvGrpSpPr/>
        <p:nvPr/>
      </p:nvGrpSpPr>
      <p:grpSpPr>
        <a:xfrm>
          <a:off x="0" y="0"/>
          <a:ext cx="0" cy="0"/>
          <a:chOff x="0" y="0"/>
          <a:chExt cx="0" cy="0"/>
        </a:xfrm>
      </p:grpSpPr>
      <p:sp>
        <p:nvSpPr>
          <p:cNvPr id="14" name="Google Shape;14;p4"/>
          <p:cNvSpPr txBox="1">
            <a:spLocks noGrp="1"/>
          </p:cNvSpPr>
          <p:nvPr>
            <p:ph type="body" idx="1"/>
          </p:nvPr>
        </p:nvSpPr>
        <p:spPr>
          <a:xfrm>
            <a:off x="720000" y="1152475"/>
            <a:ext cx="7704000" cy="3416400"/>
          </a:xfrm>
          <a:prstGeom prst="rect">
            <a:avLst/>
          </a:prstGeom>
          <a:solidFill>
            <a:srgbClr val="FFFFFF">
              <a:alpha val="45090"/>
            </a:srgbClr>
          </a:solidFill>
        </p:spPr>
        <p:txBody>
          <a:bodyPr spcFirstLastPara="1" wrap="square" lIns="91425" tIns="91425" rIns="91425" bIns="91425" anchor="t" anchorCtr="0">
            <a:noAutofit/>
          </a:bodyPr>
          <a:lstStyle>
            <a:lvl1pPr marL="457200" lvl="0" indent="-298450">
              <a:lnSpc>
                <a:spcPct val="100000"/>
              </a:lnSpc>
              <a:spcBef>
                <a:spcPts val="0"/>
              </a:spcBef>
              <a:spcAft>
                <a:spcPts val="0"/>
              </a:spcAft>
              <a:buClr>
                <a:srgbClr val="434343"/>
              </a:buClr>
              <a:buSzPts val="1100"/>
              <a:buAutoNum type="arabicPeriod"/>
              <a:defRPr sz="1300">
                <a:solidFill>
                  <a:srgbClr val="F3F3F3"/>
                </a:solidFill>
              </a:defRPr>
            </a:lvl1pPr>
            <a:lvl2pPr marL="914400" lvl="1" indent="-298450">
              <a:spcBef>
                <a:spcPts val="1600"/>
              </a:spcBef>
              <a:spcAft>
                <a:spcPts val="0"/>
              </a:spcAft>
              <a:buClr>
                <a:srgbClr val="000000"/>
              </a:buClr>
              <a:buSzPts val="1100"/>
              <a:buAutoNum type="alphaLcPeriod"/>
              <a:defRPr sz="1200"/>
            </a:lvl2pPr>
            <a:lvl3pPr marL="1371600" lvl="2" indent="-298450">
              <a:spcBef>
                <a:spcPts val="1600"/>
              </a:spcBef>
              <a:spcAft>
                <a:spcPts val="0"/>
              </a:spcAft>
              <a:buClr>
                <a:srgbClr val="000000"/>
              </a:buClr>
              <a:buSzPts val="1100"/>
              <a:buAutoNum type="romanLcPeriod"/>
              <a:defRPr sz="1200"/>
            </a:lvl3pPr>
            <a:lvl4pPr marL="1828800" lvl="3" indent="-298450">
              <a:spcBef>
                <a:spcPts val="1600"/>
              </a:spcBef>
              <a:spcAft>
                <a:spcPts val="0"/>
              </a:spcAft>
              <a:buClr>
                <a:srgbClr val="000000"/>
              </a:buClr>
              <a:buSzPts val="1100"/>
              <a:buAutoNum type="arabicPeriod"/>
              <a:defRPr sz="1200"/>
            </a:lvl4pPr>
            <a:lvl5pPr marL="2286000" lvl="4" indent="-298450">
              <a:spcBef>
                <a:spcPts val="1600"/>
              </a:spcBef>
              <a:spcAft>
                <a:spcPts val="0"/>
              </a:spcAft>
              <a:buClr>
                <a:srgbClr val="000000"/>
              </a:buClr>
              <a:buSzPts val="1100"/>
              <a:buAutoNum type="alphaLcPeriod"/>
              <a:defRPr sz="1200"/>
            </a:lvl5pPr>
            <a:lvl6pPr marL="2743200" lvl="5" indent="-298450">
              <a:spcBef>
                <a:spcPts val="1600"/>
              </a:spcBef>
              <a:spcAft>
                <a:spcPts val="0"/>
              </a:spcAft>
              <a:buClr>
                <a:srgbClr val="000000"/>
              </a:buClr>
              <a:buSzPts val="1100"/>
              <a:buAutoNum type="romanLcPeriod"/>
              <a:defRPr sz="1200"/>
            </a:lvl6pPr>
            <a:lvl7pPr marL="3200400" lvl="6" indent="-298450">
              <a:spcBef>
                <a:spcPts val="1600"/>
              </a:spcBef>
              <a:spcAft>
                <a:spcPts val="0"/>
              </a:spcAft>
              <a:buClr>
                <a:srgbClr val="000000"/>
              </a:buClr>
              <a:buSzPts val="1100"/>
              <a:buAutoNum type="arabicPeriod"/>
              <a:defRPr sz="1200"/>
            </a:lvl7pPr>
            <a:lvl8pPr marL="3657600" lvl="7" indent="-298450">
              <a:spcBef>
                <a:spcPts val="1600"/>
              </a:spcBef>
              <a:spcAft>
                <a:spcPts val="0"/>
              </a:spcAft>
              <a:buClr>
                <a:srgbClr val="000000"/>
              </a:buClr>
              <a:buSzPts val="1100"/>
              <a:buAutoNum type="alphaLcPeriod"/>
              <a:defRPr sz="1200"/>
            </a:lvl8pPr>
            <a:lvl9pPr marL="4114800" lvl="8" indent="-298450">
              <a:spcBef>
                <a:spcPts val="1600"/>
              </a:spcBef>
              <a:spcAft>
                <a:spcPts val="1600"/>
              </a:spcAft>
              <a:buClr>
                <a:srgbClr val="000000"/>
              </a:buClr>
              <a:buSzPts val="1100"/>
              <a:buAutoNum type="romanLcPeriod"/>
              <a:defRPr sz="1200"/>
            </a:lvl9pPr>
          </a:lstStyle>
          <a:p/>
        </p:txBody>
      </p:sp>
      <p:sp>
        <p:nvSpPr>
          <p:cNvPr id="15" name="Google Shape;15;p4"/>
          <p:cNvSpPr txBox="1">
            <a:spLocks noGrp="1"/>
          </p:cNvSpPr>
          <p:nvPr>
            <p:ph type="title"/>
          </p:nvPr>
        </p:nvSpPr>
        <p:spPr>
          <a:xfrm>
            <a:off x="720100" y="5098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matchingName="Title only">
  <p:cSld name="TITLE_ONLY">
    <p:bg>
      <p:bgPr>
        <a:blipFill>
          <a:blip r:embed="rId2"/>
          <a:stretch>
            <a:fillRect/>
          </a:stretch>
        </a:blipFill>
        <a:effectLst/>
      </p:bgPr>
    </p:bg>
    <p:spTree>
      <p:nvGrpSpPr>
        <p:cNvPr id="1" name="Shape 22"/>
        <p:cNvGrpSpPr/>
        <p:nvPr/>
      </p:nvGrpSpPr>
      <p:grpSpPr>
        <a:xfrm>
          <a:off x="0" y="0"/>
          <a:ext cx="0" cy="0"/>
          <a:chOff x="0" y="0"/>
          <a:chExt cx="0" cy="0"/>
        </a:xfrm>
      </p:grpSpPr>
      <p:sp>
        <p:nvSpPr>
          <p:cNvPr id="23" name="Google Shape;23;p6"/>
          <p:cNvSpPr txBox="1">
            <a:spLocks noGrp="1"/>
          </p:cNvSpPr>
          <p:nvPr>
            <p:ph type="title"/>
          </p:nvPr>
        </p:nvSpPr>
        <p:spPr>
          <a:xfrm>
            <a:off x="720100" y="5098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blipFill>
          <a:blip r:embed="rId2"/>
          <a:stretch>
            <a:fillRect/>
          </a:stretch>
        </a:blipFill>
        <a:effectLst/>
      </p:bgPr>
    </p:bg>
    <p:spTree>
      <p:nvGrpSpPr>
        <p:cNvPr id="1" name="Shape 26"/>
        <p:cNvGrpSpPr/>
        <p:nvPr/>
      </p:nvGrpSpPr>
      <p:grpSpPr>
        <a:xfrm>
          <a:off x="0" y="0"/>
          <a:ext cx="0" cy="0"/>
          <a:chOff x="0" y="0"/>
          <a:chExt cx="0" cy="0"/>
        </a:xfrm>
      </p:grpSpPr>
      <p:sp>
        <p:nvSpPr>
          <p:cNvPr id="27" name="Google Shape;27;p8"/>
          <p:cNvSpPr txBox="1">
            <a:spLocks noGrp="1"/>
          </p:cNvSpPr>
          <p:nvPr>
            <p:ph type="subTitle" idx="1"/>
          </p:nvPr>
        </p:nvSpPr>
        <p:spPr>
          <a:xfrm>
            <a:off x="2487163" y="1434600"/>
            <a:ext cx="3367800" cy="22743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2800"/>
              <a:buNone/>
              <a:defRPr sz="14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p:txBody>
      </p:sp>
      <p:sp>
        <p:nvSpPr>
          <p:cNvPr id="28" name="Google Shape;28;p8"/>
          <p:cNvSpPr txBox="1">
            <a:spLocks noGrp="1"/>
          </p:cNvSpPr>
          <p:nvPr>
            <p:ph type="title"/>
          </p:nvPr>
        </p:nvSpPr>
        <p:spPr>
          <a:xfrm>
            <a:off x="6530228" y="1434600"/>
            <a:ext cx="1967100" cy="22743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None/>
              <a:defRPr sz="4800"/>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_ONLY">
    <p:bg>
      <p:bgPr>
        <a:blipFill>
          <a:blip r:embed="rId2"/>
          <a:stretch>
            <a:fillRect/>
          </a:stretch>
        </a:blipFill>
        <a:effectLst/>
      </p:bgPr>
    </p:bg>
    <p:spTree>
      <p:nvGrpSpPr>
        <p:cNvPr id="1" name="Shape 35"/>
        <p:cNvGrpSpPr/>
        <p:nvPr/>
      </p:nvGrpSpPr>
      <p:grpSpPr>
        <a:xfrm>
          <a:off x="0" y="0"/>
          <a:ext cx="0" cy="0"/>
          <a:chOff x="0" y="0"/>
          <a:chExt cx="0" cy="0"/>
        </a:xfrm>
      </p:grpSpPr>
      <p:sp>
        <p:nvSpPr>
          <p:cNvPr id="36" name="Google Shape;36;p11"/>
          <p:cNvSpPr txBox="1">
            <a:spLocks noGrp="1"/>
          </p:cNvSpPr>
          <p:nvPr>
            <p:ph type="title"/>
          </p:nvPr>
        </p:nvSpPr>
        <p:spPr>
          <a:xfrm>
            <a:off x="720100" y="1706850"/>
            <a:ext cx="2759700" cy="17298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800"/>
              <a:buNone/>
              <a:defRPr sz="45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37"/>
        <p:cNvGrpSpPr/>
        <p:nvPr/>
      </p:nvGrpSpPr>
      <p:grpSpPr>
        <a:xfrm>
          <a:off x="0" y="0"/>
          <a:ext cx="0" cy="0"/>
          <a:chOff x="0" y="0"/>
          <a:chExt cx="0" cy="0"/>
        </a:xfrm>
      </p:grpSpPr>
      <p:sp>
        <p:nvSpPr>
          <p:cNvPr id="38" name="Google Shape;38;p12"/>
          <p:cNvSpPr txBox="1">
            <a:spLocks noGrp="1"/>
          </p:cNvSpPr>
          <p:nvPr>
            <p:ph type="title" hasCustomPrompt="1"/>
          </p:nvPr>
        </p:nvSpPr>
        <p:spPr>
          <a:xfrm>
            <a:off x="311700" y="2062500"/>
            <a:ext cx="8520600" cy="11106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72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39" name="Google Shape;39;p12"/>
          <p:cNvSpPr txBox="1">
            <a:spLocks noGrp="1"/>
          </p:cNvSpPr>
          <p:nvPr>
            <p:ph type="body" idx="1"/>
          </p:nvPr>
        </p:nvSpPr>
        <p:spPr>
          <a:xfrm>
            <a:off x="311700" y="3255700"/>
            <a:ext cx="8520600" cy="515400"/>
          </a:xfrm>
          <a:prstGeom prst="rect">
            <a:avLst/>
          </a:prstGeom>
        </p:spPr>
        <p:txBody>
          <a:bodyPr spcFirstLastPara="1" wrap="square" lIns="91425" tIns="91425" rIns="91425" bIns="91425" anchor="t" anchorCtr="0">
            <a:noAutofit/>
          </a:bodyPr>
          <a:lstStyle>
            <a:lvl1pPr marL="457200" lvl="0" indent="-304800" algn="ctr">
              <a:spcBef>
                <a:spcPts val="0"/>
              </a:spcBef>
              <a:spcAft>
                <a:spcPts val="0"/>
              </a:spcAft>
              <a:buSzPts val="1200"/>
              <a:buChar char="●"/>
              <a:defRPr sz="1400"/>
            </a:lvl1pPr>
            <a:lvl2pPr marL="914400" lvl="1" indent="-304800" algn="ctr">
              <a:spcBef>
                <a:spcPts val="1600"/>
              </a:spcBef>
              <a:spcAft>
                <a:spcPts val="0"/>
              </a:spcAft>
              <a:buSzPts val="1200"/>
              <a:buChar char="○"/>
              <a:defRPr/>
            </a:lvl2pPr>
            <a:lvl3pPr marL="1371600" lvl="2" indent="-304800" algn="ctr">
              <a:spcBef>
                <a:spcPts val="1600"/>
              </a:spcBef>
              <a:spcAft>
                <a:spcPts val="0"/>
              </a:spcAft>
              <a:buSzPts val="1200"/>
              <a:buChar char="■"/>
              <a:defRPr/>
            </a:lvl3pPr>
            <a:lvl4pPr marL="1828800" lvl="3" indent="-304800" algn="ctr">
              <a:spcBef>
                <a:spcPts val="1600"/>
              </a:spcBef>
              <a:spcAft>
                <a:spcPts val="0"/>
              </a:spcAft>
              <a:buSzPts val="1200"/>
              <a:buChar char="●"/>
              <a:defRPr/>
            </a:lvl4pPr>
            <a:lvl5pPr marL="2286000" lvl="4" indent="-304800" algn="ctr">
              <a:spcBef>
                <a:spcPts val="1600"/>
              </a:spcBef>
              <a:spcAft>
                <a:spcPts val="0"/>
              </a:spcAft>
              <a:buSzPts val="1200"/>
              <a:buChar char="○"/>
              <a:defRPr/>
            </a:lvl5pPr>
            <a:lvl6pPr marL="2743200" lvl="5" indent="-304800" algn="ctr">
              <a:spcBef>
                <a:spcPts val="1600"/>
              </a:spcBef>
              <a:spcAft>
                <a:spcPts val="0"/>
              </a:spcAft>
              <a:buSzPts val="1200"/>
              <a:buChar char="■"/>
              <a:defRPr/>
            </a:lvl6pPr>
            <a:lvl7pPr marL="3200400" lvl="6" indent="-304800" algn="ctr">
              <a:spcBef>
                <a:spcPts val="1600"/>
              </a:spcBef>
              <a:spcAft>
                <a:spcPts val="0"/>
              </a:spcAft>
              <a:buSzPts val="1200"/>
              <a:buChar char="●"/>
              <a:defRPr/>
            </a:lvl7pPr>
            <a:lvl8pPr marL="3657600" lvl="7" indent="-304800" algn="ctr">
              <a:spcBef>
                <a:spcPts val="1600"/>
              </a:spcBef>
              <a:spcAft>
                <a:spcPts val="0"/>
              </a:spcAft>
              <a:buSzPts val="1200"/>
              <a:buChar char="○"/>
              <a:defRPr/>
            </a:lvl8pPr>
            <a:lvl9pPr marL="4114800" lvl="8" indent="-304800" algn="ctr">
              <a:spcBef>
                <a:spcPts val="1600"/>
              </a:spcBef>
              <a:spcAft>
                <a:spcPts val="1600"/>
              </a:spcAft>
              <a:buSzPts val="1200"/>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matchingName="Blank">
  <p:cSld name="BLANK">
    <p:bg>
      <p:bgPr>
        <a:noFill/>
        <a:effectLst/>
      </p:bgPr>
    </p:bg>
    <p:spTree>
      <p:nvGrpSpPr>
        <p:cNvPr id="1" name="Shape 40"/>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Agenda">
  <p:cSld name="BLANK_1">
    <p:bg>
      <p:bgPr>
        <a:blipFill>
          <a:blip r:embed="rId2"/>
          <a:stretch>
            <a:fillRect/>
          </a:stretch>
        </a:blipFill>
        <a:effectLst/>
      </p:bgPr>
    </p:bg>
    <p:spTree>
      <p:nvGrpSpPr>
        <p:cNvPr id="1" name="Shape 41"/>
        <p:cNvGrpSpPr/>
        <p:nvPr/>
      </p:nvGrpSpPr>
      <p:grpSpPr>
        <a:xfrm>
          <a:off x="0" y="0"/>
          <a:ext cx="0" cy="0"/>
          <a:chOff x="0" y="0"/>
          <a:chExt cx="0" cy="0"/>
        </a:xfrm>
      </p:grpSpPr>
      <p:sp>
        <p:nvSpPr>
          <p:cNvPr id="42" name="Google Shape;42;p14"/>
          <p:cNvSpPr txBox="1">
            <a:spLocks noGrp="1"/>
          </p:cNvSpPr>
          <p:nvPr>
            <p:ph type="title"/>
          </p:nvPr>
        </p:nvSpPr>
        <p:spPr>
          <a:xfrm>
            <a:off x="1511713" y="1452625"/>
            <a:ext cx="2339100" cy="421500"/>
          </a:xfrm>
          <a:prstGeom prst="rect">
            <a:avLst/>
          </a:prstGeom>
          <a:noFill/>
          <a:ln>
            <a:noFill/>
          </a:ln>
        </p:spPr>
        <p:txBody>
          <a:bodyPr spcFirstLastPara="1" wrap="square" lIns="0" tIns="0" rIns="0" bIns="0" anchor="ctr" anchorCtr="0">
            <a:noAutofit/>
          </a:bodyPr>
          <a:lstStyle>
            <a:lvl1pPr lvl="0" rtl="0">
              <a:spcBef>
                <a:spcPts val="0"/>
              </a:spcBef>
              <a:spcAft>
                <a:spcPts val="0"/>
              </a:spcAft>
              <a:buSzPts val="1400"/>
              <a:buNone/>
              <a:defRPr sz="2400" i="0"/>
            </a:lvl1pPr>
            <a:lvl2pPr lvl="1" algn="r" rtl="0">
              <a:spcBef>
                <a:spcPts val="0"/>
              </a:spcBef>
              <a:spcAft>
                <a:spcPts val="0"/>
              </a:spcAft>
              <a:buSzPts val="1400"/>
              <a:buNone/>
              <a:defRPr sz="1400"/>
            </a:lvl2pPr>
            <a:lvl3pPr lvl="2" algn="r" rtl="0">
              <a:spcBef>
                <a:spcPts val="0"/>
              </a:spcBef>
              <a:spcAft>
                <a:spcPts val="0"/>
              </a:spcAft>
              <a:buSzPts val="1400"/>
              <a:buNone/>
              <a:defRPr sz="1400"/>
            </a:lvl3pPr>
            <a:lvl4pPr lvl="3" algn="r" rtl="0">
              <a:spcBef>
                <a:spcPts val="0"/>
              </a:spcBef>
              <a:spcAft>
                <a:spcPts val="0"/>
              </a:spcAft>
              <a:buSzPts val="1400"/>
              <a:buNone/>
              <a:defRPr sz="1400"/>
            </a:lvl4pPr>
            <a:lvl5pPr lvl="4" algn="r" rtl="0">
              <a:spcBef>
                <a:spcPts val="0"/>
              </a:spcBef>
              <a:spcAft>
                <a:spcPts val="0"/>
              </a:spcAft>
              <a:buSzPts val="1400"/>
              <a:buNone/>
              <a:defRPr sz="1400"/>
            </a:lvl5pPr>
            <a:lvl6pPr lvl="5" algn="r" rtl="0">
              <a:spcBef>
                <a:spcPts val="0"/>
              </a:spcBef>
              <a:spcAft>
                <a:spcPts val="0"/>
              </a:spcAft>
              <a:buSzPts val="1400"/>
              <a:buNone/>
              <a:defRPr sz="1400"/>
            </a:lvl6pPr>
            <a:lvl7pPr lvl="6" algn="r" rtl="0">
              <a:spcBef>
                <a:spcPts val="0"/>
              </a:spcBef>
              <a:spcAft>
                <a:spcPts val="0"/>
              </a:spcAft>
              <a:buSzPts val="1400"/>
              <a:buNone/>
              <a:defRPr sz="1400"/>
            </a:lvl7pPr>
            <a:lvl8pPr lvl="7" algn="r" rtl="0">
              <a:spcBef>
                <a:spcPts val="0"/>
              </a:spcBef>
              <a:spcAft>
                <a:spcPts val="0"/>
              </a:spcAft>
              <a:buSzPts val="1400"/>
              <a:buNone/>
              <a:defRPr sz="1400"/>
            </a:lvl8pPr>
            <a:lvl9pPr lvl="8" algn="r" rtl="0">
              <a:spcBef>
                <a:spcPts val="0"/>
              </a:spcBef>
              <a:spcAft>
                <a:spcPts val="0"/>
              </a:spcAft>
              <a:buSzPts val="1400"/>
              <a:buNone/>
              <a:defRPr sz="1400"/>
            </a:lvl9pPr>
          </a:lstStyle>
          <a:p/>
        </p:txBody>
      </p:sp>
      <p:sp>
        <p:nvSpPr>
          <p:cNvPr id="43" name="Google Shape;43;p14"/>
          <p:cNvSpPr txBox="1">
            <a:spLocks noGrp="1"/>
          </p:cNvSpPr>
          <p:nvPr>
            <p:ph type="subTitle" idx="1"/>
          </p:nvPr>
        </p:nvSpPr>
        <p:spPr>
          <a:xfrm>
            <a:off x="1511712" y="1779575"/>
            <a:ext cx="2339100" cy="644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400"/>
            </a:lvl1pPr>
            <a:lvl2pPr lvl="1" rtl="0">
              <a:lnSpc>
                <a:spcPct val="100000"/>
              </a:lnSpc>
              <a:spcBef>
                <a:spcPts val="1600"/>
              </a:spcBef>
              <a:spcAft>
                <a:spcPts val="0"/>
              </a:spcAft>
              <a:buNone/>
              <a:defRPr sz="1400"/>
            </a:lvl2pPr>
            <a:lvl3pPr lvl="2" rtl="0">
              <a:lnSpc>
                <a:spcPct val="100000"/>
              </a:lnSpc>
              <a:spcBef>
                <a:spcPts val="1600"/>
              </a:spcBef>
              <a:spcAft>
                <a:spcPts val="0"/>
              </a:spcAft>
              <a:buNone/>
              <a:defRPr sz="1400"/>
            </a:lvl3pPr>
            <a:lvl4pPr lvl="3" rtl="0">
              <a:lnSpc>
                <a:spcPct val="100000"/>
              </a:lnSpc>
              <a:spcBef>
                <a:spcPts val="1600"/>
              </a:spcBef>
              <a:spcAft>
                <a:spcPts val="0"/>
              </a:spcAft>
              <a:buNone/>
              <a:defRPr sz="1400"/>
            </a:lvl4pPr>
            <a:lvl5pPr lvl="4" rtl="0">
              <a:lnSpc>
                <a:spcPct val="100000"/>
              </a:lnSpc>
              <a:spcBef>
                <a:spcPts val="1600"/>
              </a:spcBef>
              <a:spcAft>
                <a:spcPts val="0"/>
              </a:spcAft>
              <a:buNone/>
              <a:defRPr sz="1400"/>
            </a:lvl5pPr>
            <a:lvl6pPr lvl="5" rtl="0">
              <a:lnSpc>
                <a:spcPct val="100000"/>
              </a:lnSpc>
              <a:spcBef>
                <a:spcPts val="1600"/>
              </a:spcBef>
              <a:spcAft>
                <a:spcPts val="0"/>
              </a:spcAft>
              <a:buNone/>
              <a:defRPr sz="1400"/>
            </a:lvl6pPr>
            <a:lvl7pPr lvl="6" rtl="0">
              <a:lnSpc>
                <a:spcPct val="100000"/>
              </a:lnSpc>
              <a:spcBef>
                <a:spcPts val="1600"/>
              </a:spcBef>
              <a:spcAft>
                <a:spcPts val="0"/>
              </a:spcAft>
              <a:buNone/>
              <a:defRPr sz="1400"/>
            </a:lvl7pPr>
            <a:lvl8pPr lvl="7" rtl="0">
              <a:lnSpc>
                <a:spcPct val="100000"/>
              </a:lnSpc>
              <a:spcBef>
                <a:spcPts val="1600"/>
              </a:spcBef>
              <a:spcAft>
                <a:spcPts val="0"/>
              </a:spcAft>
              <a:buNone/>
              <a:defRPr sz="1400"/>
            </a:lvl8pPr>
            <a:lvl9pPr lvl="8" rtl="0">
              <a:lnSpc>
                <a:spcPct val="100000"/>
              </a:lnSpc>
              <a:spcBef>
                <a:spcPts val="1600"/>
              </a:spcBef>
              <a:spcAft>
                <a:spcPts val="1600"/>
              </a:spcAft>
              <a:buNone/>
              <a:defRPr sz="1400"/>
            </a:lvl9pPr>
          </a:lstStyle>
          <a:p/>
        </p:txBody>
      </p:sp>
      <p:sp>
        <p:nvSpPr>
          <p:cNvPr id="44" name="Google Shape;44;p14"/>
          <p:cNvSpPr txBox="1">
            <a:spLocks noGrp="1"/>
          </p:cNvSpPr>
          <p:nvPr>
            <p:ph type="title" idx="2"/>
          </p:nvPr>
        </p:nvSpPr>
        <p:spPr>
          <a:xfrm>
            <a:off x="4845487" y="1455263"/>
            <a:ext cx="2339100" cy="421500"/>
          </a:xfrm>
          <a:prstGeom prst="rect">
            <a:avLst/>
          </a:prstGeom>
          <a:noFill/>
          <a:ln>
            <a:noFill/>
          </a:ln>
        </p:spPr>
        <p:txBody>
          <a:bodyPr spcFirstLastPara="1" wrap="square" lIns="0" tIns="0" rIns="0" bIns="0" anchor="ctr" anchorCtr="0">
            <a:noAutofit/>
          </a:bodyPr>
          <a:lstStyle>
            <a:lvl1pPr marR="71755" lvl="0" rtl="0">
              <a:spcBef>
                <a:spcPts val="0"/>
              </a:spcBef>
              <a:spcAft>
                <a:spcPts val="0"/>
              </a:spcAft>
              <a:buSzPts val="1400"/>
              <a:buNone/>
              <a:defRPr sz="2400" i="0"/>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p:txBody>
      </p:sp>
      <p:sp>
        <p:nvSpPr>
          <p:cNvPr id="45" name="Google Shape;45;p14"/>
          <p:cNvSpPr txBox="1">
            <a:spLocks noGrp="1"/>
          </p:cNvSpPr>
          <p:nvPr>
            <p:ph type="subTitle" idx="3"/>
          </p:nvPr>
        </p:nvSpPr>
        <p:spPr>
          <a:xfrm>
            <a:off x="4845487" y="1782238"/>
            <a:ext cx="2339100" cy="644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400"/>
            </a:lvl1pPr>
            <a:lvl2pPr lvl="1" rtl="0">
              <a:lnSpc>
                <a:spcPct val="100000"/>
              </a:lnSpc>
              <a:spcBef>
                <a:spcPts val="1600"/>
              </a:spcBef>
              <a:spcAft>
                <a:spcPts val="0"/>
              </a:spcAft>
              <a:buNone/>
              <a:defRPr sz="1400"/>
            </a:lvl2pPr>
            <a:lvl3pPr lvl="2" rtl="0">
              <a:lnSpc>
                <a:spcPct val="100000"/>
              </a:lnSpc>
              <a:spcBef>
                <a:spcPts val="1600"/>
              </a:spcBef>
              <a:spcAft>
                <a:spcPts val="0"/>
              </a:spcAft>
              <a:buNone/>
              <a:defRPr sz="1400"/>
            </a:lvl3pPr>
            <a:lvl4pPr lvl="3" rtl="0">
              <a:lnSpc>
                <a:spcPct val="100000"/>
              </a:lnSpc>
              <a:spcBef>
                <a:spcPts val="1600"/>
              </a:spcBef>
              <a:spcAft>
                <a:spcPts val="0"/>
              </a:spcAft>
              <a:buNone/>
              <a:defRPr sz="1400"/>
            </a:lvl4pPr>
            <a:lvl5pPr lvl="4" rtl="0">
              <a:lnSpc>
                <a:spcPct val="100000"/>
              </a:lnSpc>
              <a:spcBef>
                <a:spcPts val="1600"/>
              </a:spcBef>
              <a:spcAft>
                <a:spcPts val="0"/>
              </a:spcAft>
              <a:buNone/>
              <a:defRPr sz="1400"/>
            </a:lvl5pPr>
            <a:lvl6pPr lvl="5" rtl="0">
              <a:lnSpc>
                <a:spcPct val="100000"/>
              </a:lnSpc>
              <a:spcBef>
                <a:spcPts val="1600"/>
              </a:spcBef>
              <a:spcAft>
                <a:spcPts val="0"/>
              </a:spcAft>
              <a:buNone/>
              <a:defRPr sz="1400"/>
            </a:lvl6pPr>
            <a:lvl7pPr lvl="6" rtl="0">
              <a:lnSpc>
                <a:spcPct val="100000"/>
              </a:lnSpc>
              <a:spcBef>
                <a:spcPts val="1600"/>
              </a:spcBef>
              <a:spcAft>
                <a:spcPts val="0"/>
              </a:spcAft>
              <a:buNone/>
              <a:defRPr sz="1400"/>
            </a:lvl7pPr>
            <a:lvl8pPr lvl="7" rtl="0">
              <a:lnSpc>
                <a:spcPct val="100000"/>
              </a:lnSpc>
              <a:spcBef>
                <a:spcPts val="1600"/>
              </a:spcBef>
              <a:spcAft>
                <a:spcPts val="0"/>
              </a:spcAft>
              <a:buNone/>
              <a:defRPr sz="1400"/>
            </a:lvl8pPr>
            <a:lvl9pPr lvl="8" rtl="0">
              <a:lnSpc>
                <a:spcPct val="100000"/>
              </a:lnSpc>
              <a:spcBef>
                <a:spcPts val="1600"/>
              </a:spcBef>
              <a:spcAft>
                <a:spcPts val="1600"/>
              </a:spcAft>
              <a:buNone/>
              <a:defRPr sz="1400"/>
            </a:lvl9pPr>
          </a:lstStyle>
          <a:p/>
        </p:txBody>
      </p:sp>
      <p:sp>
        <p:nvSpPr>
          <p:cNvPr id="46" name="Google Shape;46;p14"/>
          <p:cNvSpPr txBox="1">
            <a:spLocks noGrp="1"/>
          </p:cNvSpPr>
          <p:nvPr>
            <p:ph type="title" idx="4"/>
          </p:nvPr>
        </p:nvSpPr>
        <p:spPr>
          <a:xfrm>
            <a:off x="2768313" y="2877450"/>
            <a:ext cx="2339100" cy="421500"/>
          </a:xfrm>
          <a:prstGeom prst="rect">
            <a:avLst/>
          </a:prstGeom>
          <a:noFill/>
          <a:ln>
            <a:noFill/>
          </a:ln>
        </p:spPr>
        <p:txBody>
          <a:bodyPr spcFirstLastPara="1" wrap="square" lIns="0" tIns="0" rIns="0" bIns="0" anchor="ctr" anchorCtr="0">
            <a:noAutofit/>
          </a:bodyPr>
          <a:lstStyle>
            <a:lvl1pPr lvl="0" rtl="0">
              <a:spcBef>
                <a:spcPts val="0"/>
              </a:spcBef>
              <a:spcAft>
                <a:spcPts val="0"/>
              </a:spcAft>
              <a:buSzPts val="1400"/>
              <a:buNone/>
              <a:defRPr sz="2400" i="0"/>
            </a:lvl1pPr>
            <a:lvl2pPr lvl="1" algn="r" rtl="0">
              <a:spcBef>
                <a:spcPts val="0"/>
              </a:spcBef>
              <a:spcAft>
                <a:spcPts val="0"/>
              </a:spcAft>
              <a:buSzPts val="1400"/>
              <a:buNone/>
              <a:defRPr sz="1400"/>
            </a:lvl2pPr>
            <a:lvl3pPr lvl="2" algn="r" rtl="0">
              <a:spcBef>
                <a:spcPts val="0"/>
              </a:spcBef>
              <a:spcAft>
                <a:spcPts val="0"/>
              </a:spcAft>
              <a:buSzPts val="1400"/>
              <a:buNone/>
              <a:defRPr sz="1400"/>
            </a:lvl3pPr>
            <a:lvl4pPr lvl="3" algn="r" rtl="0">
              <a:spcBef>
                <a:spcPts val="0"/>
              </a:spcBef>
              <a:spcAft>
                <a:spcPts val="0"/>
              </a:spcAft>
              <a:buSzPts val="1400"/>
              <a:buNone/>
              <a:defRPr sz="1400"/>
            </a:lvl4pPr>
            <a:lvl5pPr lvl="4" algn="r" rtl="0">
              <a:spcBef>
                <a:spcPts val="0"/>
              </a:spcBef>
              <a:spcAft>
                <a:spcPts val="0"/>
              </a:spcAft>
              <a:buSzPts val="1400"/>
              <a:buNone/>
              <a:defRPr sz="1400"/>
            </a:lvl5pPr>
            <a:lvl6pPr lvl="5" algn="r" rtl="0">
              <a:spcBef>
                <a:spcPts val="0"/>
              </a:spcBef>
              <a:spcAft>
                <a:spcPts val="0"/>
              </a:spcAft>
              <a:buSzPts val="1400"/>
              <a:buNone/>
              <a:defRPr sz="1400"/>
            </a:lvl6pPr>
            <a:lvl7pPr lvl="6" algn="r" rtl="0">
              <a:spcBef>
                <a:spcPts val="0"/>
              </a:spcBef>
              <a:spcAft>
                <a:spcPts val="0"/>
              </a:spcAft>
              <a:buSzPts val="1400"/>
              <a:buNone/>
              <a:defRPr sz="1400"/>
            </a:lvl7pPr>
            <a:lvl8pPr lvl="7" algn="r" rtl="0">
              <a:spcBef>
                <a:spcPts val="0"/>
              </a:spcBef>
              <a:spcAft>
                <a:spcPts val="0"/>
              </a:spcAft>
              <a:buSzPts val="1400"/>
              <a:buNone/>
              <a:defRPr sz="1400"/>
            </a:lvl8pPr>
            <a:lvl9pPr lvl="8" algn="r" rtl="0">
              <a:spcBef>
                <a:spcPts val="0"/>
              </a:spcBef>
              <a:spcAft>
                <a:spcPts val="0"/>
              </a:spcAft>
              <a:buSzPts val="1400"/>
              <a:buNone/>
              <a:defRPr sz="1400"/>
            </a:lvl9pPr>
          </a:lstStyle>
          <a:p/>
        </p:txBody>
      </p:sp>
      <p:sp>
        <p:nvSpPr>
          <p:cNvPr id="47" name="Google Shape;47;p14"/>
          <p:cNvSpPr txBox="1">
            <a:spLocks noGrp="1"/>
          </p:cNvSpPr>
          <p:nvPr>
            <p:ph type="subTitle" idx="5"/>
          </p:nvPr>
        </p:nvSpPr>
        <p:spPr>
          <a:xfrm>
            <a:off x="2768312" y="3204400"/>
            <a:ext cx="2339100" cy="6447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a:lvl1pPr>
            <a:lvl2pPr lvl="1" rtl="0">
              <a:spcBef>
                <a:spcPts val="1600"/>
              </a:spcBef>
              <a:spcAft>
                <a:spcPts val="0"/>
              </a:spcAft>
              <a:buNone/>
              <a:defRPr sz="1400"/>
            </a:lvl2pPr>
            <a:lvl3pPr lvl="2" rtl="0">
              <a:spcBef>
                <a:spcPts val="1600"/>
              </a:spcBef>
              <a:spcAft>
                <a:spcPts val="0"/>
              </a:spcAft>
              <a:buNone/>
              <a:defRPr sz="1400"/>
            </a:lvl3pPr>
            <a:lvl4pPr lvl="3" rtl="0">
              <a:spcBef>
                <a:spcPts val="1600"/>
              </a:spcBef>
              <a:spcAft>
                <a:spcPts val="0"/>
              </a:spcAft>
              <a:buNone/>
              <a:defRPr sz="1400"/>
            </a:lvl4pPr>
            <a:lvl5pPr lvl="4" rtl="0">
              <a:spcBef>
                <a:spcPts val="1600"/>
              </a:spcBef>
              <a:spcAft>
                <a:spcPts val="0"/>
              </a:spcAft>
              <a:buNone/>
              <a:defRPr sz="1400"/>
            </a:lvl5pPr>
            <a:lvl6pPr lvl="5" rtl="0">
              <a:spcBef>
                <a:spcPts val="1600"/>
              </a:spcBef>
              <a:spcAft>
                <a:spcPts val="0"/>
              </a:spcAft>
              <a:buNone/>
              <a:defRPr sz="1400"/>
            </a:lvl6pPr>
            <a:lvl7pPr lvl="6" rtl="0">
              <a:spcBef>
                <a:spcPts val="1600"/>
              </a:spcBef>
              <a:spcAft>
                <a:spcPts val="0"/>
              </a:spcAft>
              <a:buNone/>
              <a:defRPr sz="1400"/>
            </a:lvl7pPr>
            <a:lvl8pPr lvl="7" rtl="0">
              <a:spcBef>
                <a:spcPts val="1600"/>
              </a:spcBef>
              <a:spcAft>
                <a:spcPts val="0"/>
              </a:spcAft>
              <a:buNone/>
              <a:defRPr sz="1400"/>
            </a:lvl8pPr>
            <a:lvl9pPr lvl="8" rtl="0">
              <a:spcBef>
                <a:spcPts val="1600"/>
              </a:spcBef>
              <a:spcAft>
                <a:spcPts val="1600"/>
              </a:spcAft>
              <a:buNone/>
              <a:defRPr sz="1400"/>
            </a:lvl9pPr>
          </a:lstStyle>
          <a:p/>
        </p:txBody>
      </p:sp>
      <p:sp>
        <p:nvSpPr>
          <p:cNvPr id="48" name="Google Shape;48;p14"/>
          <p:cNvSpPr txBox="1">
            <a:spLocks noGrp="1"/>
          </p:cNvSpPr>
          <p:nvPr>
            <p:ph type="title" idx="6"/>
          </p:nvPr>
        </p:nvSpPr>
        <p:spPr>
          <a:xfrm>
            <a:off x="6100575" y="2878082"/>
            <a:ext cx="2339100" cy="421500"/>
          </a:xfrm>
          <a:prstGeom prst="rect">
            <a:avLst/>
          </a:prstGeom>
          <a:noFill/>
          <a:ln>
            <a:noFill/>
          </a:ln>
        </p:spPr>
        <p:txBody>
          <a:bodyPr spcFirstLastPara="1" wrap="square" lIns="0" tIns="0" rIns="0" bIns="0" anchor="ctr" anchorCtr="0">
            <a:noAutofit/>
          </a:bodyPr>
          <a:lstStyle>
            <a:lvl1pPr marR="71755" lvl="0" rtl="0">
              <a:spcBef>
                <a:spcPts val="0"/>
              </a:spcBef>
              <a:spcAft>
                <a:spcPts val="0"/>
              </a:spcAft>
              <a:buSzPts val="1400"/>
              <a:buNone/>
              <a:defRPr sz="2400" i="0"/>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p:txBody>
      </p:sp>
      <p:sp>
        <p:nvSpPr>
          <p:cNvPr id="49" name="Google Shape;49;p14"/>
          <p:cNvSpPr txBox="1">
            <a:spLocks noGrp="1"/>
          </p:cNvSpPr>
          <p:nvPr>
            <p:ph type="subTitle" idx="7"/>
          </p:nvPr>
        </p:nvSpPr>
        <p:spPr>
          <a:xfrm>
            <a:off x="6100575" y="3205057"/>
            <a:ext cx="2339100" cy="6447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a:lvl1pPr>
            <a:lvl2pPr lvl="1" rtl="0">
              <a:spcBef>
                <a:spcPts val="1600"/>
              </a:spcBef>
              <a:spcAft>
                <a:spcPts val="0"/>
              </a:spcAft>
              <a:buNone/>
              <a:defRPr sz="1400"/>
            </a:lvl2pPr>
            <a:lvl3pPr lvl="2" rtl="0">
              <a:spcBef>
                <a:spcPts val="1600"/>
              </a:spcBef>
              <a:spcAft>
                <a:spcPts val="0"/>
              </a:spcAft>
              <a:buNone/>
              <a:defRPr sz="1400"/>
            </a:lvl3pPr>
            <a:lvl4pPr lvl="3" rtl="0">
              <a:spcBef>
                <a:spcPts val="1600"/>
              </a:spcBef>
              <a:spcAft>
                <a:spcPts val="0"/>
              </a:spcAft>
              <a:buNone/>
              <a:defRPr sz="1400"/>
            </a:lvl4pPr>
            <a:lvl5pPr lvl="4" rtl="0">
              <a:spcBef>
                <a:spcPts val="1600"/>
              </a:spcBef>
              <a:spcAft>
                <a:spcPts val="0"/>
              </a:spcAft>
              <a:buNone/>
              <a:defRPr sz="1400"/>
            </a:lvl5pPr>
            <a:lvl6pPr lvl="5" rtl="0">
              <a:spcBef>
                <a:spcPts val="1600"/>
              </a:spcBef>
              <a:spcAft>
                <a:spcPts val="0"/>
              </a:spcAft>
              <a:buNone/>
              <a:defRPr sz="1400"/>
            </a:lvl6pPr>
            <a:lvl7pPr lvl="6" rtl="0">
              <a:spcBef>
                <a:spcPts val="1600"/>
              </a:spcBef>
              <a:spcAft>
                <a:spcPts val="0"/>
              </a:spcAft>
              <a:buNone/>
              <a:defRPr sz="1400"/>
            </a:lvl7pPr>
            <a:lvl8pPr lvl="7" rtl="0">
              <a:spcBef>
                <a:spcPts val="1600"/>
              </a:spcBef>
              <a:spcAft>
                <a:spcPts val="0"/>
              </a:spcAft>
              <a:buNone/>
              <a:defRPr sz="1400"/>
            </a:lvl8pPr>
            <a:lvl9pPr lvl="8" rtl="0">
              <a:spcBef>
                <a:spcPts val="1600"/>
              </a:spcBef>
              <a:spcAft>
                <a:spcPts val="1600"/>
              </a:spcAft>
              <a:buNone/>
              <a:defRPr sz="1400"/>
            </a:lvl9pPr>
          </a:lstStyle>
          <a:p/>
        </p:txBody>
      </p:sp>
      <p:sp>
        <p:nvSpPr>
          <p:cNvPr id="50" name="Google Shape;50;p14"/>
          <p:cNvSpPr txBox="1">
            <a:spLocks noGrp="1"/>
          </p:cNvSpPr>
          <p:nvPr>
            <p:ph type="title" idx="8" hasCustomPrompt="1"/>
          </p:nvPr>
        </p:nvSpPr>
        <p:spPr>
          <a:xfrm>
            <a:off x="1959337" y="3164300"/>
            <a:ext cx="600000" cy="4215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800"/>
              <a:buNone/>
              <a:defRPr sz="24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51" name="Google Shape;51;p14"/>
          <p:cNvSpPr txBox="1">
            <a:spLocks noGrp="1"/>
          </p:cNvSpPr>
          <p:nvPr>
            <p:ph type="title" idx="9" hasCustomPrompt="1"/>
          </p:nvPr>
        </p:nvSpPr>
        <p:spPr>
          <a:xfrm>
            <a:off x="704337" y="1730350"/>
            <a:ext cx="600000" cy="4215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800"/>
              <a:buNone/>
              <a:defRPr sz="24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52" name="Google Shape;52;p14"/>
          <p:cNvSpPr txBox="1">
            <a:spLocks noGrp="1"/>
          </p:cNvSpPr>
          <p:nvPr>
            <p:ph type="title" idx="13" hasCustomPrompt="1"/>
          </p:nvPr>
        </p:nvSpPr>
        <p:spPr>
          <a:xfrm>
            <a:off x="5304000" y="3183632"/>
            <a:ext cx="600000" cy="4215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800"/>
              <a:buNone/>
              <a:defRPr sz="24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53" name="Google Shape;53;p14"/>
          <p:cNvSpPr txBox="1">
            <a:spLocks noGrp="1"/>
          </p:cNvSpPr>
          <p:nvPr>
            <p:ph type="title" idx="14" hasCustomPrompt="1"/>
          </p:nvPr>
        </p:nvSpPr>
        <p:spPr>
          <a:xfrm>
            <a:off x="4048912" y="1719213"/>
            <a:ext cx="600000" cy="4215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800"/>
              <a:buNone/>
              <a:defRPr sz="24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four columns">
  <p:cSld name="BLANK_1_1">
    <p:bg>
      <p:bgPr>
        <a:blipFill>
          <a:blip r:embed="rId2"/>
          <a:stretch>
            <a:fillRect/>
          </a:stretch>
        </a:blipFill>
        <a:effectLst/>
      </p:bgPr>
    </p:bg>
    <p:spTree>
      <p:nvGrpSpPr>
        <p:cNvPr id="1" name="Shape 54"/>
        <p:cNvGrpSpPr/>
        <p:nvPr/>
      </p:nvGrpSpPr>
      <p:grpSpPr>
        <a:xfrm>
          <a:off x="0" y="0"/>
          <a:ext cx="0" cy="0"/>
          <a:chOff x="0" y="0"/>
          <a:chExt cx="0" cy="0"/>
        </a:xfrm>
      </p:grpSpPr>
      <p:sp>
        <p:nvSpPr>
          <p:cNvPr id="55" name="Google Shape;55;p15"/>
          <p:cNvSpPr txBox="1">
            <a:spLocks noGrp="1"/>
          </p:cNvSpPr>
          <p:nvPr>
            <p:ph type="subTitle" idx="1"/>
          </p:nvPr>
        </p:nvSpPr>
        <p:spPr>
          <a:xfrm>
            <a:off x="1725925" y="1894325"/>
            <a:ext cx="2208600" cy="701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100"/>
              <a:buFont typeface="Josefin Slab" panose="02000000000000000000"/>
              <a:buNone/>
              <a:defRPr sz="1400"/>
            </a:lvl1pPr>
            <a:lvl2pPr lvl="1" algn="ctr" rtl="0">
              <a:lnSpc>
                <a:spcPct val="100000"/>
              </a:lnSpc>
              <a:spcBef>
                <a:spcPts val="0"/>
              </a:spcBef>
              <a:spcAft>
                <a:spcPts val="0"/>
              </a:spcAft>
              <a:buSzPts val="1100"/>
              <a:buFont typeface="Josefin Slab" panose="02000000000000000000"/>
              <a:buNone/>
              <a:defRPr sz="1100">
                <a:latin typeface="Josefin Slab" panose="02000000000000000000"/>
                <a:ea typeface="Josefin Slab" panose="02000000000000000000"/>
                <a:cs typeface="Josefin Slab" panose="02000000000000000000"/>
                <a:sym typeface="Josefin Slab" panose="02000000000000000000"/>
              </a:defRPr>
            </a:lvl2pPr>
            <a:lvl3pPr lvl="2" algn="ctr" rtl="0">
              <a:lnSpc>
                <a:spcPct val="100000"/>
              </a:lnSpc>
              <a:spcBef>
                <a:spcPts val="0"/>
              </a:spcBef>
              <a:spcAft>
                <a:spcPts val="0"/>
              </a:spcAft>
              <a:buSzPts val="1100"/>
              <a:buFont typeface="Josefin Slab" panose="02000000000000000000"/>
              <a:buNone/>
              <a:defRPr sz="1100">
                <a:latin typeface="Josefin Slab" panose="02000000000000000000"/>
                <a:ea typeface="Josefin Slab" panose="02000000000000000000"/>
                <a:cs typeface="Josefin Slab" panose="02000000000000000000"/>
                <a:sym typeface="Josefin Slab" panose="02000000000000000000"/>
              </a:defRPr>
            </a:lvl3pPr>
            <a:lvl4pPr lvl="3" algn="ctr" rtl="0">
              <a:lnSpc>
                <a:spcPct val="100000"/>
              </a:lnSpc>
              <a:spcBef>
                <a:spcPts val="0"/>
              </a:spcBef>
              <a:spcAft>
                <a:spcPts val="0"/>
              </a:spcAft>
              <a:buSzPts val="1100"/>
              <a:buFont typeface="Josefin Slab" panose="02000000000000000000"/>
              <a:buNone/>
              <a:defRPr sz="1100">
                <a:latin typeface="Josefin Slab" panose="02000000000000000000"/>
                <a:ea typeface="Josefin Slab" panose="02000000000000000000"/>
                <a:cs typeface="Josefin Slab" panose="02000000000000000000"/>
                <a:sym typeface="Josefin Slab" panose="02000000000000000000"/>
              </a:defRPr>
            </a:lvl4pPr>
            <a:lvl5pPr lvl="4" algn="ctr" rtl="0">
              <a:lnSpc>
                <a:spcPct val="100000"/>
              </a:lnSpc>
              <a:spcBef>
                <a:spcPts val="0"/>
              </a:spcBef>
              <a:spcAft>
                <a:spcPts val="0"/>
              </a:spcAft>
              <a:buSzPts val="1100"/>
              <a:buFont typeface="Josefin Slab" panose="02000000000000000000"/>
              <a:buNone/>
              <a:defRPr sz="1100">
                <a:latin typeface="Josefin Slab" panose="02000000000000000000"/>
                <a:ea typeface="Josefin Slab" panose="02000000000000000000"/>
                <a:cs typeface="Josefin Slab" panose="02000000000000000000"/>
                <a:sym typeface="Josefin Slab" panose="02000000000000000000"/>
              </a:defRPr>
            </a:lvl5pPr>
            <a:lvl6pPr lvl="5" algn="ctr" rtl="0">
              <a:lnSpc>
                <a:spcPct val="100000"/>
              </a:lnSpc>
              <a:spcBef>
                <a:spcPts val="0"/>
              </a:spcBef>
              <a:spcAft>
                <a:spcPts val="0"/>
              </a:spcAft>
              <a:buSzPts val="1100"/>
              <a:buFont typeface="Josefin Slab" panose="02000000000000000000"/>
              <a:buNone/>
              <a:defRPr sz="1100">
                <a:latin typeface="Josefin Slab" panose="02000000000000000000"/>
                <a:ea typeface="Josefin Slab" panose="02000000000000000000"/>
                <a:cs typeface="Josefin Slab" panose="02000000000000000000"/>
                <a:sym typeface="Josefin Slab" panose="02000000000000000000"/>
              </a:defRPr>
            </a:lvl6pPr>
            <a:lvl7pPr lvl="6" algn="ctr" rtl="0">
              <a:lnSpc>
                <a:spcPct val="100000"/>
              </a:lnSpc>
              <a:spcBef>
                <a:spcPts val="0"/>
              </a:spcBef>
              <a:spcAft>
                <a:spcPts val="0"/>
              </a:spcAft>
              <a:buSzPts val="1100"/>
              <a:buFont typeface="Josefin Slab" panose="02000000000000000000"/>
              <a:buNone/>
              <a:defRPr sz="1100">
                <a:latin typeface="Josefin Slab" panose="02000000000000000000"/>
                <a:ea typeface="Josefin Slab" panose="02000000000000000000"/>
                <a:cs typeface="Josefin Slab" panose="02000000000000000000"/>
                <a:sym typeface="Josefin Slab" panose="02000000000000000000"/>
              </a:defRPr>
            </a:lvl7pPr>
            <a:lvl8pPr lvl="7" algn="ctr" rtl="0">
              <a:lnSpc>
                <a:spcPct val="100000"/>
              </a:lnSpc>
              <a:spcBef>
                <a:spcPts val="0"/>
              </a:spcBef>
              <a:spcAft>
                <a:spcPts val="0"/>
              </a:spcAft>
              <a:buSzPts val="1100"/>
              <a:buFont typeface="Josefin Slab" panose="02000000000000000000"/>
              <a:buNone/>
              <a:defRPr sz="1100">
                <a:latin typeface="Josefin Slab" panose="02000000000000000000"/>
                <a:ea typeface="Josefin Slab" panose="02000000000000000000"/>
                <a:cs typeface="Josefin Slab" panose="02000000000000000000"/>
                <a:sym typeface="Josefin Slab" panose="02000000000000000000"/>
              </a:defRPr>
            </a:lvl8pPr>
            <a:lvl9pPr lvl="8" algn="ctr" rtl="0">
              <a:lnSpc>
                <a:spcPct val="100000"/>
              </a:lnSpc>
              <a:spcBef>
                <a:spcPts val="0"/>
              </a:spcBef>
              <a:spcAft>
                <a:spcPts val="0"/>
              </a:spcAft>
              <a:buSzPts val="1100"/>
              <a:buFont typeface="Josefin Slab" panose="02000000000000000000"/>
              <a:buNone/>
              <a:defRPr sz="1100">
                <a:latin typeface="Josefin Slab" panose="02000000000000000000"/>
                <a:ea typeface="Josefin Slab" panose="02000000000000000000"/>
                <a:cs typeface="Josefin Slab" panose="02000000000000000000"/>
                <a:sym typeface="Josefin Slab" panose="02000000000000000000"/>
              </a:defRPr>
            </a:lvl9pPr>
          </a:lstStyle>
          <a:p/>
        </p:txBody>
      </p:sp>
      <p:sp>
        <p:nvSpPr>
          <p:cNvPr id="56" name="Google Shape;56;p15"/>
          <p:cNvSpPr txBox="1">
            <a:spLocks noGrp="1"/>
          </p:cNvSpPr>
          <p:nvPr>
            <p:ph type="subTitle" idx="2"/>
          </p:nvPr>
        </p:nvSpPr>
        <p:spPr>
          <a:xfrm>
            <a:off x="5803499" y="1894325"/>
            <a:ext cx="2208600" cy="701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100"/>
              <a:buFont typeface="Josefin Slab" panose="02000000000000000000"/>
              <a:buNone/>
              <a:defRPr sz="1400"/>
            </a:lvl1pPr>
            <a:lvl2pPr lvl="1" algn="ctr" rtl="0">
              <a:lnSpc>
                <a:spcPct val="100000"/>
              </a:lnSpc>
              <a:spcBef>
                <a:spcPts val="0"/>
              </a:spcBef>
              <a:spcAft>
                <a:spcPts val="0"/>
              </a:spcAft>
              <a:buSzPts val="1100"/>
              <a:buFont typeface="Josefin Slab" panose="02000000000000000000"/>
              <a:buNone/>
              <a:defRPr sz="1100">
                <a:latin typeface="Josefin Slab" panose="02000000000000000000"/>
                <a:ea typeface="Josefin Slab" panose="02000000000000000000"/>
                <a:cs typeface="Josefin Slab" panose="02000000000000000000"/>
                <a:sym typeface="Josefin Slab" panose="02000000000000000000"/>
              </a:defRPr>
            </a:lvl2pPr>
            <a:lvl3pPr lvl="2" algn="ctr" rtl="0">
              <a:lnSpc>
                <a:spcPct val="100000"/>
              </a:lnSpc>
              <a:spcBef>
                <a:spcPts val="0"/>
              </a:spcBef>
              <a:spcAft>
                <a:spcPts val="0"/>
              </a:spcAft>
              <a:buSzPts val="1100"/>
              <a:buFont typeface="Josefin Slab" panose="02000000000000000000"/>
              <a:buNone/>
              <a:defRPr sz="1100">
                <a:latin typeface="Josefin Slab" panose="02000000000000000000"/>
                <a:ea typeface="Josefin Slab" panose="02000000000000000000"/>
                <a:cs typeface="Josefin Slab" panose="02000000000000000000"/>
                <a:sym typeface="Josefin Slab" panose="02000000000000000000"/>
              </a:defRPr>
            </a:lvl3pPr>
            <a:lvl4pPr lvl="3" algn="ctr" rtl="0">
              <a:lnSpc>
                <a:spcPct val="100000"/>
              </a:lnSpc>
              <a:spcBef>
                <a:spcPts val="0"/>
              </a:spcBef>
              <a:spcAft>
                <a:spcPts val="0"/>
              </a:spcAft>
              <a:buSzPts val="1100"/>
              <a:buFont typeface="Josefin Slab" panose="02000000000000000000"/>
              <a:buNone/>
              <a:defRPr sz="1100">
                <a:latin typeface="Josefin Slab" panose="02000000000000000000"/>
                <a:ea typeface="Josefin Slab" panose="02000000000000000000"/>
                <a:cs typeface="Josefin Slab" panose="02000000000000000000"/>
                <a:sym typeface="Josefin Slab" panose="02000000000000000000"/>
              </a:defRPr>
            </a:lvl4pPr>
            <a:lvl5pPr lvl="4" algn="ctr" rtl="0">
              <a:lnSpc>
                <a:spcPct val="100000"/>
              </a:lnSpc>
              <a:spcBef>
                <a:spcPts val="0"/>
              </a:spcBef>
              <a:spcAft>
                <a:spcPts val="0"/>
              </a:spcAft>
              <a:buSzPts val="1100"/>
              <a:buFont typeface="Josefin Slab" panose="02000000000000000000"/>
              <a:buNone/>
              <a:defRPr sz="1100">
                <a:latin typeface="Josefin Slab" panose="02000000000000000000"/>
                <a:ea typeface="Josefin Slab" panose="02000000000000000000"/>
                <a:cs typeface="Josefin Slab" panose="02000000000000000000"/>
                <a:sym typeface="Josefin Slab" panose="02000000000000000000"/>
              </a:defRPr>
            </a:lvl5pPr>
            <a:lvl6pPr lvl="5" algn="ctr" rtl="0">
              <a:lnSpc>
                <a:spcPct val="100000"/>
              </a:lnSpc>
              <a:spcBef>
                <a:spcPts val="0"/>
              </a:spcBef>
              <a:spcAft>
                <a:spcPts val="0"/>
              </a:spcAft>
              <a:buSzPts val="1100"/>
              <a:buFont typeface="Josefin Slab" panose="02000000000000000000"/>
              <a:buNone/>
              <a:defRPr sz="1100">
                <a:latin typeface="Josefin Slab" panose="02000000000000000000"/>
                <a:ea typeface="Josefin Slab" panose="02000000000000000000"/>
                <a:cs typeface="Josefin Slab" panose="02000000000000000000"/>
                <a:sym typeface="Josefin Slab" panose="02000000000000000000"/>
              </a:defRPr>
            </a:lvl6pPr>
            <a:lvl7pPr lvl="6" algn="ctr" rtl="0">
              <a:lnSpc>
                <a:spcPct val="100000"/>
              </a:lnSpc>
              <a:spcBef>
                <a:spcPts val="0"/>
              </a:spcBef>
              <a:spcAft>
                <a:spcPts val="0"/>
              </a:spcAft>
              <a:buSzPts val="1100"/>
              <a:buFont typeface="Josefin Slab" panose="02000000000000000000"/>
              <a:buNone/>
              <a:defRPr sz="1100">
                <a:latin typeface="Josefin Slab" panose="02000000000000000000"/>
                <a:ea typeface="Josefin Slab" panose="02000000000000000000"/>
                <a:cs typeface="Josefin Slab" panose="02000000000000000000"/>
                <a:sym typeface="Josefin Slab" panose="02000000000000000000"/>
              </a:defRPr>
            </a:lvl7pPr>
            <a:lvl8pPr lvl="7" algn="ctr" rtl="0">
              <a:lnSpc>
                <a:spcPct val="100000"/>
              </a:lnSpc>
              <a:spcBef>
                <a:spcPts val="0"/>
              </a:spcBef>
              <a:spcAft>
                <a:spcPts val="0"/>
              </a:spcAft>
              <a:buSzPts val="1100"/>
              <a:buFont typeface="Josefin Slab" panose="02000000000000000000"/>
              <a:buNone/>
              <a:defRPr sz="1100">
                <a:latin typeface="Josefin Slab" panose="02000000000000000000"/>
                <a:ea typeface="Josefin Slab" panose="02000000000000000000"/>
                <a:cs typeface="Josefin Slab" panose="02000000000000000000"/>
                <a:sym typeface="Josefin Slab" panose="02000000000000000000"/>
              </a:defRPr>
            </a:lvl8pPr>
            <a:lvl9pPr lvl="8" algn="ctr" rtl="0">
              <a:lnSpc>
                <a:spcPct val="100000"/>
              </a:lnSpc>
              <a:spcBef>
                <a:spcPts val="0"/>
              </a:spcBef>
              <a:spcAft>
                <a:spcPts val="0"/>
              </a:spcAft>
              <a:buSzPts val="1100"/>
              <a:buFont typeface="Josefin Slab" panose="02000000000000000000"/>
              <a:buNone/>
              <a:defRPr sz="1100">
                <a:latin typeface="Josefin Slab" panose="02000000000000000000"/>
                <a:ea typeface="Josefin Slab" panose="02000000000000000000"/>
                <a:cs typeface="Josefin Slab" panose="02000000000000000000"/>
                <a:sym typeface="Josefin Slab" panose="02000000000000000000"/>
              </a:defRPr>
            </a:lvl9pPr>
          </a:lstStyle>
          <a:p/>
        </p:txBody>
      </p:sp>
      <p:sp>
        <p:nvSpPr>
          <p:cNvPr id="57" name="Google Shape;57;p15"/>
          <p:cNvSpPr txBox="1">
            <a:spLocks noGrp="1"/>
          </p:cNvSpPr>
          <p:nvPr>
            <p:ph type="subTitle" idx="3"/>
          </p:nvPr>
        </p:nvSpPr>
        <p:spPr>
          <a:xfrm>
            <a:off x="1725925" y="3491450"/>
            <a:ext cx="2208600" cy="701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100"/>
              <a:buFont typeface="Josefin Slab" panose="02000000000000000000"/>
              <a:buNone/>
              <a:defRPr sz="1400"/>
            </a:lvl1pPr>
            <a:lvl2pPr lvl="1" algn="ctr" rtl="0">
              <a:lnSpc>
                <a:spcPct val="100000"/>
              </a:lnSpc>
              <a:spcBef>
                <a:spcPts val="0"/>
              </a:spcBef>
              <a:spcAft>
                <a:spcPts val="0"/>
              </a:spcAft>
              <a:buSzPts val="1100"/>
              <a:buFont typeface="Josefin Slab" panose="02000000000000000000"/>
              <a:buNone/>
              <a:defRPr sz="1100">
                <a:latin typeface="Josefin Slab" panose="02000000000000000000"/>
                <a:ea typeface="Josefin Slab" panose="02000000000000000000"/>
                <a:cs typeface="Josefin Slab" panose="02000000000000000000"/>
                <a:sym typeface="Josefin Slab" panose="02000000000000000000"/>
              </a:defRPr>
            </a:lvl2pPr>
            <a:lvl3pPr lvl="2" algn="ctr" rtl="0">
              <a:lnSpc>
                <a:spcPct val="100000"/>
              </a:lnSpc>
              <a:spcBef>
                <a:spcPts val="0"/>
              </a:spcBef>
              <a:spcAft>
                <a:spcPts val="0"/>
              </a:spcAft>
              <a:buSzPts val="1100"/>
              <a:buFont typeface="Josefin Slab" panose="02000000000000000000"/>
              <a:buNone/>
              <a:defRPr sz="1100">
                <a:latin typeface="Josefin Slab" panose="02000000000000000000"/>
                <a:ea typeface="Josefin Slab" panose="02000000000000000000"/>
                <a:cs typeface="Josefin Slab" panose="02000000000000000000"/>
                <a:sym typeface="Josefin Slab" panose="02000000000000000000"/>
              </a:defRPr>
            </a:lvl3pPr>
            <a:lvl4pPr lvl="3" algn="ctr" rtl="0">
              <a:lnSpc>
                <a:spcPct val="100000"/>
              </a:lnSpc>
              <a:spcBef>
                <a:spcPts val="0"/>
              </a:spcBef>
              <a:spcAft>
                <a:spcPts val="0"/>
              </a:spcAft>
              <a:buSzPts val="1100"/>
              <a:buFont typeface="Josefin Slab" panose="02000000000000000000"/>
              <a:buNone/>
              <a:defRPr sz="1100">
                <a:latin typeface="Josefin Slab" panose="02000000000000000000"/>
                <a:ea typeface="Josefin Slab" panose="02000000000000000000"/>
                <a:cs typeface="Josefin Slab" panose="02000000000000000000"/>
                <a:sym typeface="Josefin Slab" panose="02000000000000000000"/>
              </a:defRPr>
            </a:lvl4pPr>
            <a:lvl5pPr lvl="4" algn="ctr" rtl="0">
              <a:lnSpc>
                <a:spcPct val="100000"/>
              </a:lnSpc>
              <a:spcBef>
                <a:spcPts val="0"/>
              </a:spcBef>
              <a:spcAft>
                <a:spcPts val="0"/>
              </a:spcAft>
              <a:buSzPts val="1100"/>
              <a:buFont typeface="Josefin Slab" panose="02000000000000000000"/>
              <a:buNone/>
              <a:defRPr sz="1100">
                <a:latin typeface="Josefin Slab" panose="02000000000000000000"/>
                <a:ea typeface="Josefin Slab" panose="02000000000000000000"/>
                <a:cs typeface="Josefin Slab" panose="02000000000000000000"/>
                <a:sym typeface="Josefin Slab" panose="02000000000000000000"/>
              </a:defRPr>
            </a:lvl5pPr>
            <a:lvl6pPr lvl="5" algn="ctr" rtl="0">
              <a:lnSpc>
                <a:spcPct val="100000"/>
              </a:lnSpc>
              <a:spcBef>
                <a:spcPts val="0"/>
              </a:spcBef>
              <a:spcAft>
                <a:spcPts val="0"/>
              </a:spcAft>
              <a:buSzPts val="1100"/>
              <a:buFont typeface="Josefin Slab" panose="02000000000000000000"/>
              <a:buNone/>
              <a:defRPr sz="1100">
                <a:latin typeface="Josefin Slab" panose="02000000000000000000"/>
                <a:ea typeface="Josefin Slab" panose="02000000000000000000"/>
                <a:cs typeface="Josefin Slab" panose="02000000000000000000"/>
                <a:sym typeface="Josefin Slab" panose="02000000000000000000"/>
              </a:defRPr>
            </a:lvl6pPr>
            <a:lvl7pPr lvl="6" algn="ctr" rtl="0">
              <a:lnSpc>
                <a:spcPct val="100000"/>
              </a:lnSpc>
              <a:spcBef>
                <a:spcPts val="0"/>
              </a:spcBef>
              <a:spcAft>
                <a:spcPts val="0"/>
              </a:spcAft>
              <a:buSzPts val="1100"/>
              <a:buFont typeface="Josefin Slab" panose="02000000000000000000"/>
              <a:buNone/>
              <a:defRPr sz="1100">
                <a:latin typeface="Josefin Slab" panose="02000000000000000000"/>
                <a:ea typeface="Josefin Slab" panose="02000000000000000000"/>
                <a:cs typeface="Josefin Slab" panose="02000000000000000000"/>
                <a:sym typeface="Josefin Slab" panose="02000000000000000000"/>
              </a:defRPr>
            </a:lvl7pPr>
            <a:lvl8pPr lvl="7" algn="ctr" rtl="0">
              <a:lnSpc>
                <a:spcPct val="100000"/>
              </a:lnSpc>
              <a:spcBef>
                <a:spcPts val="0"/>
              </a:spcBef>
              <a:spcAft>
                <a:spcPts val="0"/>
              </a:spcAft>
              <a:buSzPts val="1100"/>
              <a:buFont typeface="Josefin Slab" panose="02000000000000000000"/>
              <a:buNone/>
              <a:defRPr sz="1100">
                <a:latin typeface="Josefin Slab" panose="02000000000000000000"/>
                <a:ea typeface="Josefin Slab" panose="02000000000000000000"/>
                <a:cs typeface="Josefin Slab" panose="02000000000000000000"/>
                <a:sym typeface="Josefin Slab" panose="02000000000000000000"/>
              </a:defRPr>
            </a:lvl8pPr>
            <a:lvl9pPr lvl="8" algn="ctr" rtl="0">
              <a:lnSpc>
                <a:spcPct val="100000"/>
              </a:lnSpc>
              <a:spcBef>
                <a:spcPts val="0"/>
              </a:spcBef>
              <a:spcAft>
                <a:spcPts val="0"/>
              </a:spcAft>
              <a:buSzPts val="1100"/>
              <a:buFont typeface="Josefin Slab" panose="02000000000000000000"/>
              <a:buNone/>
              <a:defRPr sz="1100">
                <a:latin typeface="Josefin Slab" panose="02000000000000000000"/>
                <a:ea typeface="Josefin Slab" panose="02000000000000000000"/>
                <a:cs typeface="Josefin Slab" panose="02000000000000000000"/>
                <a:sym typeface="Josefin Slab" panose="02000000000000000000"/>
              </a:defRPr>
            </a:lvl9pPr>
          </a:lstStyle>
          <a:p/>
        </p:txBody>
      </p:sp>
      <p:sp>
        <p:nvSpPr>
          <p:cNvPr id="58" name="Google Shape;58;p15"/>
          <p:cNvSpPr txBox="1">
            <a:spLocks noGrp="1"/>
          </p:cNvSpPr>
          <p:nvPr>
            <p:ph type="subTitle" idx="4"/>
          </p:nvPr>
        </p:nvSpPr>
        <p:spPr>
          <a:xfrm>
            <a:off x="5803499" y="3491450"/>
            <a:ext cx="2208600" cy="701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100"/>
              <a:buFont typeface="Josefin Slab" panose="02000000000000000000"/>
              <a:buNone/>
              <a:defRPr sz="1400"/>
            </a:lvl1pPr>
            <a:lvl2pPr lvl="1" algn="ctr" rtl="0">
              <a:lnSpc>
                <a:spcPct val="100000"/>
              </a:lnSpc>
              <a:spcBef>
                <a:spcPts val="0"/>
              </a:spcBef>
              <a:spcAft>
                <a:spcPts val="0"/>
              </a:spcAft>
              <a:buSzPts val="1100"/>
              <a:buFont typeface="Josefin Slab" panose="02000000000000000000"/>
              <a:buNone/>
              <a:defRPr sz="1100">
                <a:latin typeface="Josefin Slab" panose="02000000000000000000"/>
                <a:ea typeface="Josefin Slab" panose="02000000000000000000"/>
                <a:cs typeface="Josefin Slab" panose="02000000000000000000"/>
                <a:sym typeface="Josefin Slab" panose="02000000000000000000"/>
              </a:defRPr>
            </a:lvl2pPr>
            <a:lvl3pPr lvl="2" algn="ctr" rtl="0">
              <a:lnSpc>
                <a:spcPct val="100000"/>
              </a:lnSpc>
              <a:spcBef>
                <a:spcPts val="0"/>
              </a:spcBef>
              <a:spcAft>
                <a:spcPts val="0"/>
              </a:spcAft>
              <a:buSzPts val="1100"/>
              <a:buFont typeface="Josefin Slab" panose="02000000000000000000"/>
              <a:buNone/>
              <a:defRPr sz="1100">
                <a:latin typeface="Josefin Slab" panose="02000000000000000000"/>
                <a:ea typeface="Josefin Slab" panose="02000000000000000000"/>
                <a:cs typeface="Josefin Slab" panose="02000000000000000000"/>
                <a:sym typeface="Josefin Slab" panose="02000000000000000000"/>
              </a:defRPr>
            </a:lvl3pPr>
            <a:lvl4pPr lvl="3" algn="ctr" rtl="0">
              <a:lnSpc>
                <a:spcPct val="100000"/>
              </a:lnSpc>
              <a:spcBef>
                <a:spcPts val="0"/>
              </a:spcBef>
              <a:spcAft>
                <a:spcPts val="0"/>
              </a:spcAft>
              <a:buSzPts val="1100"/>
              <a:buFont typeface="Josefin Slab" panose="02000000000000000000"/>
              <a:buNone/>
              <a:defRPr sz="1100">
                <a:latin typeface="Josefin Slab" panose="02000000000000000000"/>
                <a:ea typeface="Josefin Slab" panose="02000000000000000000"/>
                <a:cs typeface="Josefin Slab" panose="02000000000000000000"/>
                <a:sym typeface="Josefin Slab" panose="02000000000000000000"/>
              </a:defRPr>
            </a:lvl4pPr>
            <a:lvl5pPr lvl="4" algn="ctr" rtl="0">
              <a:lnSpc>
                <a:spcPct val="100000"/>
              </a:lnSpc>
              <a:spcBef>
                <a:spcPts val="0"/>
              </a:spcBef>
              <a:spcAft>
                <a:spcPts val="0"/>
              </a:spcAft>
              <a:buSzPts val="1100"/>
              <a:buFont typeface="Josefin Slab" panose="02000000000000000000"/>
              <a:buNone/>
              <a:defRPr sz="1100">
                <a:latin typeface="Josefin Slab" panose="02000000000000000000"/>
                <a:ea typeface="Josefin Slab" panose="02000000000000000000"/>
                <a:cs typeface="Josefin Slab" panose="02000000000000000000"/>
                <a:sym typeface="Josefin Slab" panose="02000000000000000000"/>
              </a:defRPr>
            </a:lvl5pPr>
            <a:lvl6pPr lvl="5" algn="ctr" rtl="0">
              <a:lnSpc>
                <a:spcPct val="100000"/>
              </a:lnSpc>
              <a:spcBef>
                <a:spcPts val="0"/>
              </a:spcBef>
              <a:spcAft>
                <a:spcPts val="0"/>
              </a:spcAft>
              <a:buSzPts val="1100"/>
              <a:buFont typeface="Josefin Slab" panose="02000000000000000000"/>
              <a:buNone/>
              <a:defRPr sz="1100">
                <a:latin typeface="Josefin Slab" panose="02000000000000000000"/>
                <a:ea typeface="Josefin Slab" panose="02000000000000000000"/>
                <a:cs typeface="Josefin Slab" panose="02000000000000000000"/>
                <a:sym typeface="Josefin Slab" panose="02000000000000000000"/>
              </a:defRPr>
            </a:lvl6pPr>
            <a:lvl7pPr lvl="6" algn="ctr" rtl="0">
              <a:lnSpc>
                <a:spcPct val="100000"/>
              </a:lnSpc>
              <a:spcBef>
                <a:spcPts val="0"/>
              </a:spcBef>
              <a:spcAft>
                <a:spcPts val="0"/>
              </a:spcAft>
              <a:buSzPts val="1100"/>
              <a:buFont typeface="Josefin Slab" panose="02000000000000000000"/>
              <a:buNone/>
              <a:defRPr sz="1100">
                <a:latin typeface="Josefin Slab" panose="02000000000000000000"/>
                <a:ea typeface="Josefin Slab" panose="02000000000000000000"/>
                <a:cs typeface="Josefin Slab" panose="02000000000000000000"/>
                <a:sym typeface="Josefin Slab" panose="02000000000000000000"/>
              </a:defRPr>
            </a:lvl7pPr>
            <a:lvl8pPr lvl="7" algn="ctr" rtl="0">
              <a:lnSpc>
                <a:spcPct val="100000"/>
              </a:lnSpc>
              <a:spcBef>
                <a:spcPts val="0"/>
              </a:spcBef>
              <a:spcAft>
                <a:spcPts val="0"/>
              </a:spcAft>
              <a:buSzPts val="1100"/>
              <a:buFont typeface="Josefin Slab" panose="02000000000000000000"/>
              <a:buNone/>
              <a:defRPr sz="1100">
                <a:latin typeface="Josefin Slab" panose="02000000000000000000"/>
                <a:ea typeface="Josefin Slab" panose="02000000000000000000"/>
                <a:cs typeface="Josefin Slab" panose="02000000000000000000"/>
                <a:sym typeface="Josefin Slab" panose="02000000000000000000"/>
              </a:defRPr>
            </a:lvl8pPr>
            <a:lvl9pPr lvl="8" algn="ctr" rtl="0">
              <a:lnSpc>
                <a:spcPct val="100000"/>
              </a:lnSpc>
              <a:spcBef>
                <a:spcPts val="0"/>
              </a:spcBef>
              <a:spcAft>
                <a:spcPts val="0"/>
              </a:spcAft>
              <a:buSzPts val="1100"/>
              <a:buFont typeface="Josefin Slab" panose="02000000000000000000"/>
              <a:buNone/>
              <a:defRPr sz="1100">
                <a:latin typeface="Josefin Slab" panose="02000000000000000000"/>
                <a:ea typeface="Josefin Slab" panose="02000000000000000000"/>
                <a:cs typeface="Josefin Slab" panose="02000000000000000000"/>
                <a:sym typeface="Josefin Slab" panose="02000000000000000000"/>
              </a:defRPr>
            </a:lvl9pPr>
          </a:lstStyle>
          <a:p/>
        </p:txBody>
      </p:sp>
      <p:sp>
        <p:nvSpPr>
          <p:cNvPr id="59" name="Google Shape;59;p15"/>
          <p:cNvSpPr txBox="1">
            <a:spLocks noGrp="1"/>
          </p:cNvSpPr>
          <p:nvPr>
            <p:ph type="title"/>
          </p:nvPr>
        </p:nvSpPr>
        <p:spPr>
          <a:xfrm>
            <a:off x="720100" y="5098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2"/>
              </a:buClr>
              <a:buSzPts val="2800"/>
              <a:buFont typeface="Rajdhani" panose="02000000000000000000"/>
              <a:buNone/>
              <a:defRPr sz="2800" b="1">
                <a:solidFill>
                  <a:schemeClr val="lt2"/>
                </a:solidFill>
                <a:latin typeface="Rajdhani" panose="02000000000000000000"/>
                <a:ea typeface="Rajdhani" panose="02000000000000000000"/>
                <a:cs typeface="Rajdhani" panose="02000000000000000000"/>
                <a:sym typeface="Rajdhani" panose="02000000000000000000"/>
              </a:defRPr>
            </a:lvl1pPr>
            <a:lvl2pPr lvl="1">
              <a:spcBef>
                <a:spcPts val="0"/>
              </a:spcBef>
              <a:spcAft>
                <a:spcPts val="0"/>
              </a:spcAft>
              <a:buClr>
                <a:schemeClr val="lt2"/>
              </a:buClr>
              <a:buSzPts val="2800"/>
              <a:buFont typeface="Rajdhani" panose="02000000000000000000"/>
              <a:buNone/>
              <a:defRPr sz="2800" b="1">
                <a:solidFill>
                  <a:schemeClr val="lt2"/>
                </a:solidFill>
                <a:latin typeface="Rajdhani" panose="02000000000000000000"/>
                <a:ea typeface="Rajdhani" panose="02000000000000000000"/>
                <a:cs typeface="Rajdhani" panose="02000000000000000000"/>
                <a:sym typeface="Rajdhani" panose="02000000000000000000"/>
              </a:defRPr>
            </a:lvl2pPr>
            <a:lvl3pPr lvl="2">
              <a:spcBef>
                <a:spcPts val="0"/>
              </a:spcBef>
              <a:spcAft>
                <a:spcPts val="0"/>
              </a:spcAft>
              <a:buClr>
                <a:schemeClr val="lt2"/>
              </a:buClr>
              <a:buSzPts val="2800"/>
              <a:buFont typeface="Rajdhani" panose="02000000000000000000"/>
              <a:buNone/>
              <a:defRPr sz="2800" b="1">
                <a:solidFill>
                  <a:schemeClr val="lt2"/>
                </a:solidFill>
                <a:latin typeface="Rajdhani" panose="02000000000000000000"/>
                <a:ea typeface="Rajdhani" panose="02000000000000000000"/>
                <a:cs typeface="Rajdhani" panose="02000000000000000000"/>
                <a:sym typeface="Rajdhani" panose="02000000000000000000"/>
              </a:defRPr>
            </a:lvl3pPr>
            <a:lvl4pPr lvl="3">
              <a:spcBef>
                <a:spcPts val="0"/>
              </a:spcBef>
              <a:spcAft>
                <a:spcPts val="0"/>
              </a:spcAft>
              <a:buClr>
                <a:schemeClr val="lt2"/>
              </a:buClr>
              <a:buSzPts val="2800"/>
              <a:buFont typeface="Rajdhani" panose="02000000000000000000"/>
              <a:buNone/>
              <a:defRPr sz="2800" b="1">
                <a:solidFill>
                  <a:schemeClr val="lt2"/>
                </a:solidFill>
                <a:latin typeface="Rajdhani" panose="02000000000000000000"/>
                <a:ea typeface="Rajdhani" panose="02000000000000000000"/>
                <a:cs typeface="Rajdhani" panose="02000000000000000000"/>
                <a:sym typeface="Rajdhani" panose="02000000000000000000"/>
              </a:defRPr>
            </a:lvl4pPr>
            <a:lvl5pPr lvl="4">
              <a:spcBef>
                <a:spcPts val="0"/>
              </a:spcBef>
              <a:spcAft>
                <a:spcPts val="0"/>
              </a:spcAft>
              <a:buClr>
                <a:schemeClr val="lt2"/>
              </a:buClr>
              <a:buSzPts val="2800"/>
              <a:buFont typeface="Rajdhani" panose="02000000000000000000"/>
              <a:buNone/>
              <a:defRPr sz="2800" b="1">
                <a:solidFill>
                  <a:schemeClr val="lt2"/>
                </a:solidFill>
                <a:latin typeface="Rajdhani" panose="02000000000000000000"/>
                <a:ea typeface="Rajdhani" panose="02000000000000000000"/>
                <a:cs typeface="Rajdhani" panose="02000000000000000000"/>
                <a:sym typeface="Rajdhani" panose="02000000000000000000"/>
              </a:defRPr>
            </a:lvl5pPr>
            <a:lvl6pPr lvl="5">
              <a:spcBef>
                <a:spcPts val="0"/>
              </a:spcBef>
              <a:spcAft>
                <a:spcPts val="0"/>
              </a:spcAft>
              <a:buClr>
                <a:schemeClr val="lt2"/>
              </a:buClr>
              <a:buSzPts val="2800"/>
              <a:buFont typeface="Rajdhani" panose="02000000000000000000"/>
              <a:buNone/>
              <a:defRPr sz="2800" b="1">
                <a:solidFill>
                  <a:schemeClr val="lt2"/>
                </a:solidFill>
                <a:latin typeface="Rajdhani" panose="02000000000000000000"/>
                <a:ea typeface="Rajdhani" panose="02000000000000000000"/>
                <a:cs typeface="Rajdhani" panose="02000000000000000000"/>
                <a:sym typeface="Rajdhani" panose="02000000000000000000"/>
              </a:defRPr>
            </a:lvl6pPr>
            <a:lvl7pPr lvl="6">
              <a:spcBef>
                <a:spcPts val="0"/>
              </a:spcBef>
              <a:spcAft>
                <a:spcPts val="0"/>
              </a:spcAft>
              <a:buClr>
                <a:schemeClr val="lt2"/>
              </a:buClr>
              <a:buSzPts val="2800"/>
              <a:buFont typeface="Rajdhani" panose="02000000000000000000"/>
              <a:buNone/>
              <a:defRPr sz="2800" b="1">
                <a:solidFill>
                  <a:schemeClr val="lt2"/>
                </a:solidFill>
                <a:latin typeface="Rajdhani" panose="02000000000000000000"/>
                <a:ea typeface="Rajdhani" panose="02000000000000000000"/>
                <a:cs typeface="Rajdhani" panose="02000000000000000000"/>
                <a:sym typeface="Rajdhani" panose="02000000000000000000"/>
              </a:defRPr>
            </a:lvl7pPr>
            <a:lvl8pPr lvl="7">
              <a:spcBef>
                <a:spcPts val="0"/>
              </a:spcBef>
              <a:spcAft>
                <a:spcPts val="0"/>
              </a:spcAft>
              <a:buClr>
                <a:schemeClr val="lt2"/>
              </a:buClr>
              <a:buSzPts val="2800"/>
              <a:buFont typeface="Rajdhani" panose="02000000000000000000"/>
              <a:buNone/>
              <a:defRPr sz="2800" b="1">
                <a:solidFill>
                  <a:schemeClr val="lt2"/>
                </a:solidFill>
                <a:latin typeface="Rajdhani" panose="02000000000000000000"/>
                <a:ea typeface="Rajdhani" panose="02000000000000000000"/>
                <a:cs typeface="Rajdhani" panose="02000000000000000000"/>
                <a:sym typeface="Rajdhani" panose="02000000000000000000"/>
              </a:defRPr>
            </a:lvl8pPr>
            <a:lvl9pPr lvl="8">
              <a:spcBef>
                <a:spcPts val="0"/>
              </a:spcBef>
              <a:spcAft>
                <a:spcPts val="0"/>
              </a:spcAft>
              <a:buClr>
                <a:schemeClr val="lt2"/>
              </a:buClr>
              <a:buSzPts val="2800"/>
              <a:buFont typeface="Rajdhani" panose="02000000000000000000"/>
              <a:buNone/>
              <a:defRPr sz="2800" b="1">
                <a:solidFill>
                  <a:schemeClr val="lt2"/>
                </a:solidFill>
                <a:latin typeface="Rajdhani" panose="02000000000000000000"/>
                <a:ea typeface="Rajdhani" panose="02000000000000000000"/>
                <a:cs typeface="Rajdhani" panose="02000000000000000000"/>
                <a:sym typeface="Rajdhani" panose="02000000000000000000"/>
              </a:defRPr>
            </a:lvl9pPr>
          </a:lstStyle>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04800">
              <a:lnSpc>
                <a:spcPct val="115000"/>
              </a:lnSpc>
              <a:spcBef>
                <a:spcPts val="0"/>
              </a:spcBef>
              <a:spcAft>
                <a:spcPts val="0"/>
              </a:spcAft>
              <a:buClr>
                <a:schemeClr val="lt2"/>
              </a:buClr>
              <a:buSzPts val="1200"/>
              <a:buFont typeface="Fira Sans Condensed Light" panose="020B0503050000020004"/>
              <a:buChar char="●"/>
              <a:defRPr sz="1200">
                <a:solidFill>
                  <a:schemeClr val="lt2"/>
                </a:solidFill>
                <a:latin typeface="Fira Sans Condensed Light" panose="020B0503050000020004"/>
                <a:ea typeface="Fira Sans Condensed Light" panose="020B0503050000020004"/>
                <a:cs typeface="Fira Sans Condensed Light" panose="020B0503050000020004"/>
                <a:sym typeface="Fira Sans Condensed Light" panose="020B0503050000020004"/>
              </a:defRPr>
            </a:lvl1pPr>
            <a:lvl2pPr marL="914400" lvl="1" indent="-304800">
              <a:lnSpc>
                <a:spcPct val="115000"/>
              </a:lnSpc>
              <a:spcBef>
                <a:spcPts val="1600"/>
              </a:spcBef>
              <a:spcAft>
                <a:spcPts val="0"/>
              </a:spcAft>
              <a:buClr>
                <a:schemeClr val="lt2"/>
              </a:buClr>
              <a:buSzPts val="1200"/>
              <a:buFont typeface="Fira Sans Condensed Light" panose="020B0503050000020004"/>
              <a:buChar char="○"/>
              <a:defRPr sz="1200">
                <a:solidFill>
                  <a:schemeClr val="lt2"/>
                </a:solidFill>
                <a:latin typeface="Fira Sans Condensed Light" panose="020B0503050000020004"/>
                <a:ea typeface="Fira Sans Condensed Light" panose="020B0503050000020004"/>
                <a:cs typeface="Fira Sans Condensed Light" panose="020B0503050000020004"/>
                <a:sym typeface="Fira Sans Condensed Light" panose="020B0503050000020004"/>
              </a:defRPr>
            </a:lvl2pPr>
            <a:lvl3pPr marL="1371600" lvl="2" indent="-304800">
              <a:lnSpc>
                <a:spcPct val="115000"/>
              </a:lnSpc>
              <a:spcBef>
                <a:spcPts val="1600"/>
              </a:spcBef>
              <a:spcAft>
                <a:spcPts val="0"/>
              </a:spcAft>
              <a:buClr>
                <a:schemeClr val="lt2"/>
              </a:buClr>
              <a:buSzPts val="1200"/>
              <a:buFont typeface="Fira Sans Condensed Light" panose="020B0503050000020004"/>
              <a:buChar char="■"/>
              <a:defRPr sz="1200">
                <a:solidFill>
                  <a:schemeClr val="lt2"/>
                </a:solidFill>
                <a:latin typeface="Fira Sans Condensed Light" panose="020B0503050000020004"/>
                <a:ea typeface="Fira Sans Condensed Light" panose="020B0503050000020004"/>
                <a:cs typeface="Fira Sans Condensed Light" panose="020B0503050000020004"/>
                <a:sym typeface="Fira Sans Condensed Light" panose="020B0503050000020004"/>
              </a:defRPr>
            </a:lvl3pPr>
            <a:lvl4pPr marL="1828800" lvl="3" indent="-304800">
              <a:lnSpc>
                <a:spcPct val="115000"/>
              </a:lnSpc>
              <a:spcBef>
                <a:spcPts val="1600"/>
              </a:spcBef>
              <a:spcAft>
                <a:spcPts val="0"/>
              </a:spcAft>
              <a:buClr>
                <a:schemeClr val="lt2"/>
              </a:buClr>
              <a:buSzPts val="1200"/>
              <a:buFont typeface="Fira Sans Condensed Light" panose="020B0503050000020004"/>
              <a:buChar char="●"/>
              <a:defRPr sz="1200">
                <a:solidFill>
                  <a:schemeClr val="lt2"/>
                </a:solidFill>
                <a:latin typeface="Fira Sans Condensed Light" panose="020B0503050000020004"/>
                <a:ea typeface="Fira Sans Condensed Light" panose="020B0503050000020004"/>
                <a:cs typeface="Fira Sans Condensed Light" panose="020B0503050000020004"/>
                <a:sym typeface="Fira Sans Condensed Light" panose="020B0503050000020004"/>
              </a:defRPr>
            </a:lvl4pPr>
            <a:lvl5pPr marL="2286000" lvl="4" indent="-304800">
              <a:lnSpc>
                <a:spcPct val="115000"/>
              </a:lnSpc>
              <a:spcBef>
                <a:spcPts val="1600"/>
              </a:spcBef>
              <a:spcAft>
                <a:spcPts val="0"/>
              </a:spcAft>
              <a:buClr>
                <a:schemeClr val="lt2"/>
              </a:buClr>
              <a:buSzPts val="1200"/>
              <a:buFont typeface="Fira Sans Condensed Light" panose="020B0503050000020004"/>
              <a:buChar char="○"/>
              <a:defRPr sz="1200">
                <a:solidFill>
                  <a:schemeClr val="lt2"/>
                </a:solidFill>
                <a:latin typeface="Fira Sans Condensed Light" panose="020B0503050000020004"/>
                <a:ea typeface="Fira Sans Condensed Light" panose="020B0503050000020004"/>
                <a:cs typeface="Fira Sans Condensed Light" panose="020B0503050000020004"/>
                <a:sym typeface="Fira Sans Condensed Light" panose="020B0503050000020004"/>
              </a:defRPr>
            </a:lvl5pPr>
            <a:lvl6pPr marL="2743200" lvl="5" indent="-304800">
              <a:lnSpc>
                <a:spcPct val="115000"/>
              </a:lnSpc>
              <a:spcBef>
                <a:spcPts val="1600"/>
              </a:spcBef>
              <a:spcAft>
                <a:spcPts val="0"/>
              </a:spcAft>
              <a:buClr>
                <a:schemeClr val="lt2"/>
              </a:buClr>
              <a:buSzPts val="1200"/>
              <a:buFont typeface="Fira Sans Condensed Light" panose="020B0503050000020004"/>
              <a:buChar char="■"/>
              <a:defRPr sz="1200">
                <a:solidFill>
                  <a:schemeClr val="lt2"/>
                </a:solidFill>
                <a:latin typeface="Fira Sans Condensed Light" panose="020B0503050000020004"/>
                <a:ea typeface="Fira Sans Condensed Light" panose="020B0503050000020004"/>
                <a:cs typeface="Fira Sans Condensed Light" panose="020B0503050000020004"/>
                <a:sym typeface="Fira Sans Condensed Light" panose="020B0503050000020004"/>
              </a:defRPr>
            </a:lvl6pPr>
            <a:lvl7pPr marL="3200400" lvl="6" indent="-304800">
              <a:lnSpc>
                <a:spcPct val="115000"/>
              </a:lnSpc>
              <a:spcBef>
                <a:spcPts val="1600"/>
              </a:spcBef>
              <a:spcAft>
                <a:spcPts val="0"/>
              </a:spcAft>
              <a:buClr>
                <a:schemeClr val="lt2"/>
              </a:buClr>
              <a:buSzPts val="1200"/>
              <a:buFont typeface="Fira Sans Condensed Light" panose="020B0503050000020004"/>
              <a:buChar char="●"/>
              <a:defRPr sz="1200">
                <a:solidFill>
                  <a:schemeClr val="lt2"/>
                </a:solidFill>
                <a:latin typeface="Fira Sans Condensed Light" panose="020B0503050000020004"/>
                <a:ea typeface="Fira Sans Condensed Light" panose="020B0503050000020004"/>
                <a:cs typeface="Fira Sans Condensed Light" panose="020B0503050000020004"/>
                <a:sym typeface="Fira Sans Condensed Light" panose="020B0503050000020004"/>
              </a:defRPr>
            </a:lvl7pPr>
            <a:lvl8pPr marL="3657600" lvl="7" indent="-304800">
              <a:lnSpc>
                <a:spcPct val="115000"/>
              </a:lnSpc>
              <a:spcBef>
                <a:spcPts val="1600"/>
              </a:spcBef>
              <a:spcAft>
                <a:spcPts val="0"/>
              </a:spcAft>
              <a:buClr>
                <a:schemeClr val="lt2"/>
              </a:buClr>
              <a:buSzPts val="1200"/>
              <a:buFont typeface="Fira Sans Condensed Light" panose="020B0503050000020004"/>
              <a:buChar char="○"/>
              <a:defRPr sz="1200">
                <a:solidFill>
                  <a:schemeClr val="lt2"/>
                </a:solidFill>
                <a:latin typeface="Fira Sans Condensed Light" panose="020B0503050000020004"/>
                <a:ea typeface="Fira Sans Condensed Light" panose="020B0503050000020004"/>
                <a:cs typeface="Fira Sans Condensed Light" panose="020B0503050000020004"/>
                <a:sym typeface="Fira Sans Condensed Light" panose="020B0503050000020004"/>
              </a:defRPr>
            </a:lvl8pPr>
            <a:lvl9pPr marL="4114800" lvl="8" indent="-304800">
              <a:lnSpc>
                <a:spcPct val="115000"/>
              </a:lnSpc>
              <a:spcBef>
                <a:spcPts val="1600"/>
              </a:spcBef>
              <a:spcAft>
                <a:spcPts val="1600"/>
              </a:spcAft>
              <a:buClr>
                <a:schemeClr val="lt2"/>
              </a:buClr>
              <a:buSzPts val="1200"/>
              <a:buFont typeface="Fira Sans Condensed Light" panose="020B0503050000020004"/>
              <a:buChar char="■"/>
              <a:defRPr sz="1200">
                <a:solidFill>
                  <a:schemeClr val="lt2"/>
                </a:solidFill>
                <a:latin typeface="Fira Sans Condensed Light" panose="020B0503050000020004"/>
                <a:ea typeface="Fira Sans Condensed Light" panose="020B0503050000020004"/>
                <a:cs typeface="Fira Sans Condensed Light" panose="020B0503050000020004"/>
                <a:sym typeface="Fira Sans Condensed Light" panose="020B0503050000020004"/>
              </a:defRPr>
            </a:lvl9pPr>
          </a:lstStyle>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6.xml"/><Relationship Id="rId1" Type="http://schemas.openxmlformats.org/officeDocument/2006/relationships/image" Target="../media/image3.jpe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8.xml"/><Relationship Id="rId1" Type="http://schemas.openxmlformats.org/officeDocument/2006/relationships/image" Target="../media/image3.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4.xml"/><Relationship Id="rId1" Type="http://schemas.openxmlformats.org/officeDocument/2006/relationships/image" Target="../media/image4.jpe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5.xml"/><Relationship Id="rId1" Type="http://schemas.openxmlformats.org/officeDocument/2006/relationships/image" Target="../media/image3.jpe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0.xml"/><Relationship Id="rId1" Type="http://schemas.openxmlformats.org/officeDocument/2006/relationships/image" Target="../media/image4.jpe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0.xml"/><Relationship Id="rId1" Type="http://schemas.openxmlformats.org/officeDocument/2006/relationships/image" Target="../media/image4.jpe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9.xml"/><Relationship Id="rId1" Type="http://schemas.openxmlformats.org/officeDocument/2006/relationships/image" Target="../media/image4.jpe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Shape 101"/>
        <p:cNvGrpSpPr/>
        <p:nvPr/>
      </p:nvGrpSpPr>
      <p:grpSpPr>
        <a:xfrm>
          <a:off x="0" y="0"/>
          <a:ext cx="0" cy="0"/>
          <a:chOff x="0" y="0"/>
          <a:chExt cx="0" cy="0"/>
        </a:xfrm>
      </p:grpSpPr>
      <p:sp>
        <p:nvSpPr>
          <p:cNvPr id="102" name="Google Shape;102;p24"/>
          <p:cNvSpPr txBox="1">
            <a:spLocks noGrp="1"/>
          </p:cNvSpPr>
          <p:nvPr>
            <p:ph type="ctrTitle"/>
          </p:nvPr>
        </p:nvSpPr>
        <p:spPr>
          <a:xfrm>
            <a:off x="414634" y="802973"/>
            <a:ext cx="4438200" cy="3317662"/>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smtClean="0">
                <a:latin typeface="Rajdhani" panose="02000000000000000000"/>
                <a:ea typeface="Rajdhani" panose="02000000000000000000"/>
                <a:cs typeface="Rajdhani" panose="02000000000000000000"/>
                <a:sym typeface="Rajdhani" panose="02000000000000000000"/>
              </a:rPr>
              <a:t>ALUMNI</a:t>
            </a:r>
            <a:br>
              <a:rPr lang="en-GB" dirty="0" smtClean="0">
                <a:latin typeface="Rajdhani" panose="02000000000000000000"/>
                <a:ea typeface="Rajdhani" panose="02000000000000000000"/>
                <a:cs typeface="Rajdhani" panose="02000000000000000000"/>
                <a:sym typeface="Rajdhani" panose="02000000000000000000"/>
              </a:rPr>
            </a:br>
            <a:r>
              <a:rPr lang="en-GB" dirty="0" smtClean="0">
                <a:latin typeface="Rajdhani" panose="02000000000000000000"/>
                <a:ea typeface="Rajdhani" panose="02000000000000000000"/>
                <a:cs typeface="Rajdhani" panose="02000000000000000000"/>
                <a:sym typeface="Rajdhani" panose="02000000000000000000"/>
              </a:rPr>
              <a:t>CONNECT</a:t>
            </a:r>
            <a:br>
              <a:rPr lang="en-GB" dirty="0" smtClean="0">
                <a:latin typeface="Rajdhani" panose="02000000000000000000"/>
                <a:ea typeface="Rajdhani" panose="02000000000000000000"/>
                <a:cs typeface="Rajdhani" panose="02000000000000000000"/>
                <a:sym typeface="Rajdhani" panose="02000000000000000000"/>
              </a:rPr>
            </a:br>
            <a:r>
              <a:rPr lang="en-GB" dirty="0" smtClean="0">
                <a:latin typeface="Rajdhani" panose="02000000000000000000"/>
                <a:ea typeface="Rajdhani" panose="02000000000000000000"/>
                <a:cs typeface="Rajdhani" panose="02000000000000000000"/>
                <a:sym typeface="Rajdhani" panose="02000000000000000000"/>
              </a:rPr>
              <a:t>PORTAL</a:t>
            </a:r>
            <a:endParaRPr dirty="0">
              <a:latin typeface="Rajdhani" panose="02000000000000000000"/>
              <a:ea typeface="Rajdhani" panose="02000000000000000000"/>
              <a:cs typeface="Rajdhani" panose="02000000000000000000"/>
              <a:sym typeface="Rajdhani" panose="0200000000000000000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5"/>
          <p:cNvSpPr txBox="1">
            <a:spLocks noGrp="1"/>
          </p:cNvSpPr>
          <p:nvPr>
            <p:ph type="title"/>
          </p:nvPr>
        </p:nvSpPr>
        <p:spPr>
          <a:xfrm>
            <a:off x="720100" y="5098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u="sng" dirty="0" smtClean="0"/>
              <a:t>SYSTEM MODULES</a:t>
            </a:r>
            <a:endParaRPr sz="3000" u="sng" dirty="0"/>
          </a:p>
        </p:txBody>
      </p:sp>
      <p:sp>
        <p:nvSpPr>
          <p:cNvPr id="110" name="Google Shape;110;p25"/>
          <p:cNvSpPr txBox="1">
            <a:spLocks noGrp="1"/>
          </p:cNvSpPr>
          <p:nvPr>
            <p:ph type="body" idx="1"/>
          </p:nvPr>
        </p:nvSpPr>
        <p:spPr>
          <a:xfrm>
            <a:off x="720000" y="1152475"/>
            <a:ext cx="7704000" cy="3606000"/>
          </a:xfrm>
          <a:prstGeom prst="rect">
            <a:avLst/>
          </a:prstGeom>
          <a:solidFill>
            <a:schemeClr val="dk1">
              <a:alpha val="56699"/>
            </a:schemeClr>
          </a:solidFill>
        </p:spPr>
        <p:txBody>
          <a:bodyPr spcFirstLastPara="1" wrap="square" lIns="234000" tIns="234000" rIns="234000" bIns="91425" anchor="t" anchorCtr="0">
            <a:noAutofit/>
          </a:bodyPr>
          <a:lstStyle/>
          <a:p>
            <a:pPr marL="0" lvl="0" indent="0" algn="l" rtl="0">
              <a:spcBef>
                <a:spcPts val="0"/>
              </a:spcBef>
              <a:spcAft>
                <a:spcPts val="0"/>
              </a:spcAft>
              <a:buNone/>
            </a:pPr>
            <a:r>
              <a:rPr lang="en-US" b="1" dirty="0" smtClean="0"/>
              <a:t>The system is proposed to have the following modules:</a:t>
            </a:r>
            <a:endParaRPr lang="en-US" b="1" dirty="0"/>
          </a:p>
          <a:p>
            <a:pPr marL="342900" indent="-342900"/>
            <a:endParaRPr lang="en-US" b="1" dirty="0" smtClean="0"/>
          </a:p>
          <a:p>
            <a:pPr marL="342900" indent="-342900">
              <a:buClr>
                <a:schemeClr val="tx2"/>
              </a:buClr>
            </a:pPr>
            <a:r>
              <a:rPr lang="en-US" b="1" dirty="0" smtClean="0"/>
              <a:t>Dashboard Module</a:t>
            </a:r>
            <a:endParaRPr lang="en-US" b="1" dirty="0" smtClean="0"/>
          </a:p>
          <a:p>
            <a:pPr marL="342900" indent="-342900">
              <a:buClr>
                <a:schemeClr val="tx2"/>
              </a:buClr>
            </a:pPr>
            <a:r>
              <a:rPr lang="en-US" b="1" dirty="0" smtClean="0"/>
              <a:t>View Profile Module</a:t>
            </a:r>
            <a:endParaRPr lang="en-US" b="1" dirty="0" smtClean="0"/>
          </a:p>
          <a:p>
            <a:pPr marL="342900" indent="-342900">
              <a:buClr>
                <a:schemeClr val="tx2"/>
              </a:buClr>
            </a:pPr>
            <a:r>
              <a:rPr lang="en-US" b="1" dirty="0" smtClean="0"/>
              <a:t>Edit Profile Module</a:t>
            </a:r>
            <a:endParaRPr lang="en-US" b="1" dirty="0" smtClean="0"/>
          </a:p>
          <a:p>
            <a:pPr marL="342900" indent="-342900">
              <a:buClr>
                <a:schemeClr val="tx2"/>
              </a:buClr>
            </a:pPr>
            <a:r>
              <a:rPr lang="en-US" b="1" dirty="0" smtClean="0"/>
              <a:t>Login Module</a:t>
            </a:r>
            <a:endParaRPr lang="en-US" b="1" dirty="0" smtClean="0"/>
          </a:p>
          <a:p>
            <a:pPr marL="342900" indent="-342900">
              <a:buClr>
                <a:schemeClr val="tx2"/>
              </a:buClr>
            </a:pPr>
            <a:r>
              <a:rPr lang="en-US" b="1" dirty="0" smtClean="0"/>
              <a:t>Registration Module</a:t>
            </a:r>
            <a:endParaRPr lang="en-US" b="1" dirty="0" smtClean="0"/>
          </a:p>
          <a:p>
            <a:pPr marL="342900" indent="-342900">
              <a:buClr>
                <a:schemeClr val="tx2"/>
              </a:buClr>
            </a:pPr>
            <a:r>
              <a:rPr lang="en-US" b="1" dirty="0" smtClean="0"/>
              <a:t>Administrator Module</a:t>
            </a:r>
            <a:endParaRPr lang="en-US" b="1" dirty="0" smtClean="0"/>
          </a:p>
          <a:p>
            <a:pPr marL="342900" indent="-342900">
              <a:buClr>
                <a:schemeClr val="tx2"/>
              </a:buClr>
            </a:pPr>
            <a:r>
              <a:rPr lang="en-US" b="1" dirty="0" smtClean="0"/>
              <a:t>Event Module</a:t>
            </a:r>
            <a:endParaRPr lang="en-US" b="1" dirty="0" smtClean="0"/>
          </a:p>
          <a:p>
            <a:pPr marL="342900" indent="-342900">
              <a:buClr>
                <a:schemeClr val="tx2"/>
              </a:buClr>
            </a:pPr>
            <a:r>
              <a:rPr lang="en-US" b="1" dirty="0" smtClean="0"/>
              <a:t>Student Module</a:t>
            </a:r>
            <a:endParaRPr lang="en-US" b="1" dirty="0" smtClean="0"/>
          </a:p>
          <a:p>
            <a:pPr marL="342900" indent="-342900">
              <a:buClr>
                <a:schemeClr val="tx2"/>
              </a:buClr>
            </a:pPr>
            <a:r>
              <a:rPr lang="en-US" b="1" dirty="0" smtClean="0"/>
              <a:t>Openings &amp; Internships Module</a:t>
            </a:r>
            <a:endParaRPr lang="en-US" b="1" dirty="0" smtClean="0"/>
          </a:p>
          <a:p>
            <a:pPr marL="342900" indent="-342900">
              <a:buClr>
                <a:schemeClr val="tx2"/>
              </a:buClr>
            </a:pPr>
            <a:r>
              <a:rPr lang="en-US" b="1" dirty="0" smtClean="0"/>
              <a:t>Blogs Module</a:t>
            </a:r>
            <a:endParaRPr lang="en-US" b="1" dirty="0"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9"/>
          <p:cNvSpPr txBox="1">
            <a:spLocks noGrp="1"/>
          </p:cNvSpPr>
          <p:nvPr>
            <p:ph type="title" idx="6"/>
          </p:nvPr>
        </p:nvSpPr>
        <p:spPr>
          <a:xfrm>
            <a:off x="720000" y="5098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u="sng" dirty="0" smtClean="0"/>
              <a:t>FLOW DIAGRAM</a:t>
            </a:r>
            <a:endParaRPr sz="3000" u="sng" dirty="0"/>
          </a:p>
        </p:txBody>
      </p:sp>
      <p:sp>
        <p:nvSpPr>
          <p:cNvPr id="2" name="Subtitle 1"/>
          <p:cNvSpPr>
            <a:spLocks noGrp="1"/>
          </p:cNvSpPr>
          <p:nvPr>
            <p:ph type="subTitle" idx="1"/>
          </p:nvPr>
        </p:nvSpPr>
        <p:spPr>
          <a:xfrm>
            <a:off x="0" y="1200150"/>
            <a:ext cx="9144000" cy="304800"/>
          </a:xfrm>
          <a:noFill/>
          <a:ln>
            <a:noFill/>
          </a:ln>
        </p:spPr>
        <p:style>
          <a:lnRef idx="2">
            <a:schemeClr val="accent6"/>
          </a:lnRef>
          <a:fillRef idx="1">
            <a:schemeClr val="lt1"/>
          </a:fillRef>
          <a:effectRef idx="0">
            <a:schemeClr val="accent6"/>
          </a:effectRef>
          <a:fontRef idx="minor">
            <a:schemeClr val="dk1"/>
          </a:fontRef>
        </p:style>
        <p:txBody>
          <a:bodyPr/>
          <a:lstStyle/>
          <a:p>
            <a:r>
              <a:rPr lang="en-US" b="1" dirty="0" smtClean="0"/>
              <a:t>ADMIN</a:t>
            </a:r>
            <a:endParaRPr lang="en-US" b="1" dirty="0"/>
          </a:p>
        </p:txBody>
      </p:sp>
      <p:sp>
        <p:nvSpPr>
          <p:cNvPr id="10" name="Subtitle 1"/>
          <p:cNvSpPr txBox="1"/>
          <p:nvPr/>
        </p:nvSpPr>
        <p:spPr>
          <a:xfrm>
            <a:off x="6172200" y="2354580"/>
            <a:ext cx="1447800" cy="304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chemeClr val="lt2"/>
              </a:buClr>
              <a:buSzPts val="1200"/>
              <a:buFont typeface="Fira Sans Condensed Light" panose="020B0503050000020004"/>
              <a:buNone/>
              <a:defRPr sz="1400" b="0" i="0" u="none" strike="noStrike" cap="none">
                <a:solidFill>
                  <a:schemeClr val="lt2"/>
                </a:solidFill>
                <a:latin typeface="Fira Sans Condensed Light" panose="020B0503050000020004"/>
                <a:ea typeface="Fira Sans Condensed Light" panose="020B0503050000020004"/>
                <a:cs typeface="Fira Sans Condensed Light" panose="020B0503050000020004"/>
                <a:sym typeface="Fira Sans Condensed Light" panose="020B0503050000020004"/>
              </a:defRPr>
            </a:lvl1pPr>
            <a:lvl2pPr marL="914400" marR="0" lvl="1" indent="-304800" algn="ctr" rtl="0">
              <a:lnSpc>
                <a:spcPct val="100000"/>
              </a:lnSpc>
              <a:spcBef>
                <a:spcPts val="1600"/>
              </a:spcBef>
              <a:spcAft>
                <a:spcPts val="0"/>
              </a:spcAft>
              <a:buClr>
                <a:schemeClr val="lt2"/>
              </a:buClr>
              <a:buSzPts val="1200"/>
              <a:buFont typeface="Fira Sans Condensed Light" panose="020B0503050000020004"/>
              <a:buNone/>
              <a:defRPr sz="1400" b="0" i="0" u="none" strike="noStrike" cap="none">
                <a:solidFill>
                  <a:schemeClr val="lt2"/>
                </a:solidFill>
                <a:latin typeface="Fira Sans Condensed Light" panose="020B0503050000020004"/>
                <a:ea typeface="Fira Sans Condensed Light" panose="020B0503050000020004"/>
                <a:cs typeface="Fira Sans Condensed Light" panose="020B0503050000020004"/>
                <a:sym typeface="Fira Sans Condensed Light" panose="020B0503050000020004"/>
              </a:defRPr>
            </a:lvl2pPr>
            <a:lvl3pPr marL="1371600" marR="0" lvl="2" indent="-304800" algn="ctr" rtl="0">
              <a:lnSpc>
                <a:spcPct val="100000"/>
              </a:lnSpc>
              <a:spcBef>
                <a:spcPts val="1600"/>
              </a:spcBef>
              <a:spcAft>
                <a:spcPts val="0"/>
              </a:spcAft>
              <a:buClr>
                <a:schemeClr val="lt2"/>
              </a:buClr>
              <a:buSzPts val="1200"/>
              <a:buFont typeface="Fira Sans Condensed Light" panose="020B0503050000020004"/>
              <a:buNone/>
              <a:defRPr sz="1400" b="0" i="0" u="none" strike="noStrike" cap="none">
                <a:solidFill>
                  <a:schemeClr val="lt2"/>
                </a:solidFill>
                <a:latin typeface="Fira Sans Condensed Light" panose="020B0503050000020004"/>
                <a:ea typeface="Fira Sans Condensed Light" panose="020B0503050000020004"/>
                <a:cs typeface="Fira Sans Condensed Light" panose="020B0503050000020004"/>
                <a:sym typeface="Fira Sans Condensed Light" panose="020B0503050000020004"/>
              </a:defRPr>
            </a:lvl3pPr>
            <a:lvl4pPr marL="1828800" marR="0" lvl="3" indent="-304800" algn="ctr" rtl="0">
              <a:lnSpc>
                <a:spcPct val="100000"/>
              </a:lnSpc>
              <a:spcBef>
                <a:spcPts val="1600"/>
              </a:spcBef>
              <a:spcAft>
                <a:spcPts val="0"/>
              </a:spcAft>
              <a:buClr>
                <a:schemeClr val="lt2"/>
              </a:buClr>
              <a:buSzPts val="1200"/>
              <a:buFont typeface="Fira Sans Condensed Light" panose="020B0503050000020004"/>
              <a:buNone/>
              <a:defRPr sz="1400" b="0" i="0" u="none" strike="noStrike" cap="none">
                <a:solidFill>
                  <a:schemeClr val="lt2"/>
                </a:solidFill>
                <a:latin typeface="Fira Sans Condensed Light" panose="020B0503050000020004"/>
                <a:ea typeface="Fira Sans Condensed Light" panose="020B0503050000020004"/>
                <a:cs typeface="Fira Sans Condensed Light" panose="020B0503050000020004"/>
                <a:sym typeface="Fira Sans Condensed Light" panose="020B0503050000020004"/>
              </a:defRPr>
            </a:lvl4pPr>
            <a:lvl5pPr marL="2286000" marR="0" lvl="4" indent="-304800" algn="ctr" rtl="0">
              <a:lnSpc>
                <a:spcPct val="100000"/>
              </a:lnSpc>
              <a:spcBef>
                <a:spcPts val="1600"/>
              </a:spcBef>
              <a:spcAft>
                <a:spcPts val="0"/>
              </a:spcAft>
              <a:buClr>
                <a:schemeClr val="lt2"/>
              </a:buClr>
              <a:buSzPts val="1200"/>
              <a:buFont typeface="Fira Sans Condensed Light" panose="020B0503050000020004"/>
              <a:buNone/>
              <a:defRPr sz="1400" b="0" i="0" u="none" strike="noStrike" cap="none">
                <a:solidFill>
                  <a:schemeClr val="lt2"/>
                </a:solidFill>
                <a:latin typeface="Fira Sans Condensed Light" panose="020B0503050000020004"/>
                <a:ea typeface="Fira Sans Condensed Light" panose="020B0503050000020004"/>
                <a:cs typeface="Fira Sans Condensed Light" panose="020B0503050000020004"/>
                <a:sym typeface="Fira Sans Condensed Light" panose="020B0503050000020004"/>
              </a:defRPr>
            </a:lvl5pPr>
            <a:lvl6pPr marL="2743200" marR="0" lvl="5" indent="-304800" algn="ctr" rtl="0">
              <a:lnSpc>
                <a:spcPct val="100000"/>
              </a:lnSpc>
              <a:spcBef>
                <a:spcPts val="1600"/>
              </a:spcBef>
              <a:spcAft>
                <a:spcPts val="0"/>
              </a:spcAft>
              <a:buClr>
                <a:schemeClr val="lt2"/>
              </a:buClr>
              <a:buSzPts val="1200"/>
              <a:buFont typeface="Fira Sans Condensed Light" panose="020B0503050000020004"/>
              <a:buNone/>
              <a:defRPr sz="1400" b="0" i="0" u="none" strike="noStrike" cap="none">
                <a:solidFill>
                  <a:schemeClr val="lt2"/>
                </a:solidFill>
                <a:latin typeface="Fira Sans Condensed Light" panose="020B0503050000020004"/>
                <a:ea typeface="Fira Sans Condensed Light" panose="020B0503050000020004"/>
                <a:cs typeface="Fira Sans Condensed Light" panose="020B0503050000020004"/>
                <a:sym typeface="Fira Sans Condensed Light" panose="020B0503050000020004"/>
              </a:defRPr>
            </a:lvl6pPr>
            <a:lvl7pPr marL="3200400" marR="0" lvl="6" indent="-304800" algn="ctr" rtl="0">
              <a:lnSpc>
                <a:spcPct val="100000"/>
              </a:lnSpc>
              <a:spcBef>
                <a:spcPts val="1600"/>
              </a:spcBef>
              <a:spcAft>
                <a:spcPts val="0"/>
              </a:spcAft>
              <a:buClr>
                <a:schemeClr val="lt2"/>
              </a:buClr>
              <a:buSzPts val="1200"/>
              <a:buFont typeface="Fira Sans Condensed Light" panose="020B0503050000020004"/>
              <a:buNone/>
              <a:defRPr sz="1400" b="0" i="0" u="none" strike="noStrike" cap="none">
                <a:solidFill>
                  <a:schemeClr val="lt2"/>
                </a:solidFill>
                <a:latin typeface="Fira Sans Condensed Light" panose="020B0503050000020004"/>
                <a:ea typeface="Fira Sans Condensed Light" panose="020B0503050000020004"/>
                <a:cs typeface="Fira Sans Condensed Light" panose="020B0503050000020004"/>
                <a:sym typeface="Fira Sans Condensed Light" panose="020B0503050000020004"/>
              </a:defRPr>
            </a:lvl7pPr>
            <a:lvl8pPr marL="3657600" marR="0" lvl="7" indent="-304800" algn="ctr" rtl="0">
              <a:lnSpc>
                <a:spcPct val="100000"/>
              </a:lnSpc>
              <a:spcBef>
                <a:spcPts val="1600"/>
              </a:spcBef>
              <a:spcAft>
                <a:spcPts val="0"/>
              </a:spcAft>
              <a:buClr>
                <a:schemeClr val="lt2"/>
              </a:buClr>
              <a:buSzPts val="1200"/>
              <a:buFont typeface="Fira Sans Condensed Light" panose="020B0503050000020004"/>
              <a:buNone/>
              <a:defRPr sz="1400" b="0" i="0" u="none" strike="noStrike" cap="none">
                <a:solidFill>
                  <a:schemeClr val="lt2"/>
                </a:solidFill>
                <a:latin typeface="Fira Sans Condensed Light" panose="020B0503050000020004"/>
                <a:ea typeface="Fira Sans Condensed Light" panose="020B0503050000020004"/>
                <a:cs typeface="Fira Sans Condensed Light" panose="020B0503050000020004"/>
                <a:sym typeface="Fira Sans Condensed Light" panose="020B0503050000020004"/>
              </a:defRPr>
            </a:lvl8pPr>
            <a:lvl9pPr marL="4114800" marR="0" lvl="8" indent="-304800" algn="ctr" rtl="0">
              <a:lnSpc>
                <a:spcPct val="100000"/>
              </a:lnSpc>
              <a:spcBef>
                <a:spcPts val="1600"/>
              </a:spcBef>
              <a:spcAft>
                <a:spcPts val="1600"/>
              </a:spcAft>
              <a:buClr>
                <a:schemeClr val="lt2"/>
              </a:buClr>
              <a:buSzPts val="1200"/>
              <a:buFont typeface="Fira Sans Condensed Light" panose="020B0503050000020004"/>
              <a:buNone/>
              <a:defRPr sz="1400" b="0" i="0" u="none" strike="noStrike" cap="none">
                <a:solidFill>
                  <a:schemeClr val="lt2"/>
                </a:solidFill>
                <a:latin typeface="Fira Sans Condensed Light" panose="020B0503050000020004"/>
                <a:ea typeface="Fira Sans Condensed Light" panose="020B0503050000020004"/>
                <a:cs typeface="Fira Sans Condensed Light" panose="020B0503050000020004"/>
                <a:sym typeface="Fira Sans Condensed Light" panose="020B0503050000020004"/>
              </a:defRPr>
            </a:lvl9pPr>
          </a:lstStyle>
          <a:p>
            <a:r>
              <a:rPr lang="en-US" b="1" dirty="0" smtClean="0"/>
              <a:t>MANAGEMENT</a:t>
            </a:r>
            <a:endParaRPr lang="en-US" b="1" dirty="0"/>
          </a:p>
        </p:txBody>
      </p:sp>
      <p:sp>
        <p:nvSpPr>
          <p:cNvPr id="11" name="Subtitle 1"/>
          <p:cNvSpPr txBox="1"/>
          <p:nvPr/>
        </p:nvSpPr>
        <p:spPr>
          <a:xfrm>
            <a:off x="1377905" y="3040380"/>
            <a:ext cx="1600200" cy="162082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chemeClr val="lt2"/>
              </a:buClr>
              <a:buSzPts val="1200"/>
              <a:buFont typeface="Fira Sans Condensed Light" panose="020B0503050000020004"/>
              <a:buNone/>
              <a:defRPr sz="1400" b="0" i="0" u="none" strike="noStrike" cap="none">
                <a:solidFill>
                  <a:schemeClr val="lt2"/>
                </a:solidFill>
                <a:latin typeface="Fira Sans Condensed Light" panose="020B0503050000020004"/>
                <a:ea typeface="Fira Sans Condensed Light" panose="020B0503050000020004"/>
                <a:cs typeface="Fira Sans Condensed Light" panose="020B0503050000020004"/>
                <a:sym typeface="Fira Sans Condensed Light" panose="020B0503050000020004"/>
              </a:defRPr>
            </a:lvl1pPr>
            <a:lvl2pPr marL="914400" marR="0" lvl="1" indent="-304800" algn="ctr" rtl="0">
              <a:lnSpc>
                <a:spcPct val="100000"/>
              </a:lnSpc>
              <a:spcBef>
                <a:spcPts val="1600"/>
              </a:spcBef>
              <a:spcAft>
                <a:spcPts val="0"/>
              </a:spcAft>
              <a:buClr>
                <a:schemeClr val="lt2"/>
              </a:buClr>
              <a:buSzPts val="1200"/>
              <a:buFont typeface="Fira Sans Condensed Light" panose="020B0503050000020004"/>
              <a:buNone/>
              <a:defRPr sz="1400" b="0" i="0" u="none" strike="noStrike" cap="none">
                <a:solidFill>
                  <a:schemeClr val="lt2"/>
                </a:solidFill>
                <a:latin typeface="Fira Sans Condensed Light" panose="020B0503050000020004"/>
                <a:ea typeface="Fira Sans Condensed Light" panose="020B0503050000020004"/>
                <a:cs typeface="Fira Sans Condensed Light" panose="020B0503050000020004"/>
                <a:sym typeface="Fira Sans Condensed Light" panose="020B0503050000020004"/>
              </a:defRPr>
            </a:lvl2pPr>
            <a:lvl3pPr marL="1371600" marR="0" lvl="2" indent="-304800" algn="ctr" rtl="0">
              <a:lnSpc>
                <a:spcPct val="100000"/>
              </a:lnSpc>
              <a:spcBef>
                <a:spcPts val="1600"/>
              </a:spcBef>
              <a:spcAft>
                <a:spcPts val="0"/>
              </a:spcAft>
              <a:buClr>
                <a:schemeClr val="lt2"/>
              </a:buClr>
              <a:buSzPts val="1200"/>
              <a:buFont typeface="Fira Sans Condensed Light" panose="020B0503050000020004"/>
              <a:buNone/>
              <a:defRPr sz="1400" b="0" i="0" u="none" strike="noStrike" cap="none">
                <a:solidFill>
                  <a:schemeClr val="lt2"/>
                </a:solidFill>
                <a:latin typeface="Fira Sans Condensed Light" panose="020B0503050000020004"/>
                <a:ea typeface="Fira Sans Condensed Light" panose="020B0503050000020004"/>
                <a:cs typeface="Fira Sans Condensed Light" panose="020B0503050000020004"/>
                <a:sym typeface="Fira Sans Condensed Light" panose="020B0503050000020004"/>
              </a:defRPr>
            </a:lvl3pPr>
            <a:lvl4pPr marL="1828800" marR="0" lvl="3" indent="-304800" algn="ctr" rtl="0">
              <a:lnSpc>
                <a:spcPct val="100000"/>
              </a:lnSpc>
              <a:spcBef>
                <a:spcPts val="1600"/>
              </a:spcBef>
              <a:spcAft>
                <a:spcPts val="0"/>
              </a:spcAft>
              <a:buClr>
                <a:schemeClr val="lt2"/>
              </a:buClr>
              <a:buSzPts val="1200"/>
              <a:buFont typeface="Fira Sans Condensed Light" panose="020B0503050000020004"/>
              <a:buNone/>
              <a:defRPr sz="1400" b="0" i="0" u="none" strike="noStrike" cap="none">
                <a:solidFill>
                  <a:schemeClr val="lt2"/>
                </a:solidFill>
                <a:latin typeface="Fira Sans Condensed Light" panose="020B0503050000020004"/>
                <a:ea typeface="Fira Sans Condensed Light" panose="020B0503050000020004"/>
                <a:cs typeface="Fira Sans Condensed Light" panose="020B0503050000020004"/>
                <a:sym typeface="Fira Sans Condensed Light" panose="020B0503050000020004"/>
              </a:defRPr>
            </a:lvl4pPr>
            <a:lvl5pPr marL="2286000" marR="0" lvl="4" indent="-304800" algn="ctr" rtl="0">
              <a:lnSpc>
                <a:spcPct val="100000"/>
              </a:lnSpc>
              <a:spcBef>
                <a:spcPts val="1600"/>
              </a:spcBef>
              <a:spcAft>
                <a:spcPts val="0"/>
              </a:spcAft>
              <a:buClr>
                <a:schemeClr val="lt2"/>
              </a:buClr>
              <a:buSzPts val="1200"/>
              <a:buFont typeface="Fira Sans Condensed Light" panose="020B0503050000020004"/>
              <a:buNone/>
              <a:defRPr sz="1400" b="0" i="0" u="none" strike="noStrike" cap="none">
                <a:solidFill>
                  <a:schemeClr val="lt2"/>
                </a:solidFill>
                <a:latin typeface="Fira Sans Condensed Light" panose="020B0503050000020004"/>
                <a:ea typeface="Fira Sans Condensed Light" panose="020B0503050000020004"/>
                <a:cs typeface="Fira Sans Condensed Light" panose="020B0503050000020004"/>
                <a:sym typeface="Fira Sans Condensed Light" panose="020B0503050000020004"/>
              </a:defRPr>
            </a:lvl5pPr>
            <a:lvl6pPr marL="2743200" marR="0" lvl="5" indent="-304800" algn="ctr" rtl="0">
              <a:lnSpc>
                <a:spcPct val="100000"/>
              </a:lnSpc>
              <a:spcBef>
                <a:spcPts val="1600"/>
              </a:spcBef>
              <a:spcAft>
                <a:spcPts val="0"/>
              </a:spcAft>
              <a:buClr>
                <a:schemeClr val="lt2"/>
              </a:buClr>
              <a:buSzPts val="1200"/>
              <a:buFont typeface="Fira Sans Condensed Light" panose="020B0503050000020004"/>
              <a:buNone/>
              <a:defRPr sz="1400" b="0" i="0" u="none" strike="noStrike" cap="none">
                <a:solidFill>
                  <a:schemeClr val="lt2"/>
                </a:solidFill>
                <a:latin typeface="Fira Sans Condensed Light" panose="020B0503050000020004"/>
                <a:ea typeface="Fira Sans Condensed Light" panose="020B0503050000020004"/>
                <a:cs typeface="Fira Sans Condensed Light" panose="020B0503050000020004"/>
                <a:sym typeface="Fira Sans Condensed Light" panose="020B0503050000020004"/>
              </a:defRPr>
            </a:lvl6pPr>
            <a:lvl7pPr marL="3200400" marR="0" lvl="6" indent="-304800" algn="ctr" rtl="0">
              <a:lnSpc>
                <a:spcPct val="100000"/>
              </a:lnSpc>
              <a:spcBef>
                <a:spcPts val="1600"/>
              </a:spcBef>
              <a:spcAft>
                <a:spcPts val="0"/>
              </a:spcAft>
              <a:buClr>
                <a:schemeClr val="lt2"/>
              </a:buClr>
              <a:buSzPts val="1200"/>
              <a:buFont typeface="Fira Sans Condensed Light" panose="020B0503050000020004"/>
              <a:buNone/>
              <a:defRPr sz="1400" b="0" i="0" u="none" strike="noStrike" cap="none">
                <a:solidFill>
                  <a:schemeClr val="lt2"/>
                </a:solidFill>
                <a:latin typeface="Fira Sans Condensed Light" panose="020B0503050000020004"/>
                <a:ea typeface="Fira Sans Condensed Light" panose="020B0503050000020004"/>
                <a:cs typeface="Fira Sans Condensed Light" panose="020B0503050000020004"/>
                <a:sym typeface="Fira Sans Condensed Light" panose="020B0503050000020004"/>
              </a:defRPr>
            </a:lvl7pPr>
            <a:lvl8pPr marL="3657600" marR="0" lvl="7" indent="-304800" algn="ctr" rtl="0">
              <a:lnSpc>
                <a:spcPct val="100000"/>
              </a:lnSpc>
              <a:spcBef>
                <a:spcPts val="1600"/>
              </a:spcBef>
              <a:spcAft>
                <a:spcPts val="0"/>
              </a:spcAft>
              <a:buClr>
                <a:schemeClr val="lt2"/>
              </a:buClr>
              <a:buSzPts val="1200"/>
              <a:buFont typeface="Fira Sans Condensed Light" panose="020B0503050000020004"/>
              <a:buNone/>
              <a:defRPr sz="1400" b="0" i="0" u="none" strike="noStrike" cap="none">
                <a:solidFill>
                  <a:schemeClr val="lt2"/>
                </a:solidFill>
                <a:latin typeface="Fira Sans Condensed Light" panose="020B0503050000020004"/>
                <a:ea typeface="Fira Sans Condensed Light" panose="020B0503050000020004"/>
                <a:cs typeface="Fira Sans Condensed Light" panose="020B0503050000020004"/>
                <a:sym typeface="Fira Sans Condensed Light" panose="020B0503050000020004"/>
              </a:defRPr>
            </a:lvl8pPr>
            <a:lvl9pPr marL="4114800" marR="0" lvl="8" indent="-304800" algn="ctr" rtl="0">
              <a:lnSpc>
                <a:spcPct val="100000"/>
              </a:lnSpc>
              <a:spcBef>
                <a:spcPts val="1600"/>
              </a:spcBef>
              <a:spcAft>
                <a:spcPts val="1600"/>
              </a:spcAft>
              <a:buClr>
                <a:schemeClr val="lt2"/>
              </a:buClr>
              <a:buSzPts val="1200"/>
              <a:buFont typeface="Fira Sans Condensed Light" panose="020B0503050000020004"/>
              <a:buNone/>
              <a:defRPr sz="1400" b="0" i="0" u="none" strike="noStrike" cap="none">
                <a:solidFill>
                  <a:schemeClr val="lt2"/>
                </a:solidFill>
                <a:latin typeface="Fira Sans Condensed Light" panose="020B0503050000020004"/>
                <a:ea typeface="Fira Sans Condensed Light" panose="020B0503050000020004"/>
                <a:cs typeface="Fira Sans Condensed Light" panose="020B0503050000020004"/>
                <a:sym typeface="Fira Sans Condensed Light" panose="020B0503050000020004"/>
              </a:defRPr>
            </a:lvl9pPr>
          </a:lstStyle>
          <a:p>
            <a:pPr algn="l">
              <a:buFont typeface="Arial" panose="020B0604020202020204" pitchFamily="34" charset="0"/>
              <a:buChar char="•"/>
            </a:pPr>
            <a:r>
              <a:rPr lang="en-US" altLang="zh-CN" kern="100" dirty="0">
                <a:solidFill>
                  <a:schemeClr val="tx2"/>
                </a:solidFill>
                <a:latin typeface="Calibri" panose="020F0502020204030204"/>
                <a:ea typeface="SimSun" panose="02010600030101010101" pitchFamily="2" charset="-122"/>
                <a:cs typeface="Times New Roman" panose="02020603050405020304"/>
                <a:sym typeface="Times New Roman" panose="02020603050405020304"/>
              </a:rPr>
              <a:t>Users</a:t>
            </a:r>
            <a:endParaRPr lang="en-US" altLang="zh-CN" kern="100" dirty="0">
              <a:solidFill>
                <a:schemeClr val="tx2"/>
              </a:solidFill>
              <a:latin typeface="Calibri" panose="020F0502020204030204"/>
              <a:ea typeface="SimSun" panose="02010600030101010101" pitchFamily="2" charset="-122"/>
              <a:cs typeface="Times New Roman" panose="02020603050405020304"/>
              <a:sym typeface="Times New Roman" panose="02020603050405020304"/>
            </a:endParaRPr>
          </a:p>
          <a:p>
            <a:pPr algn="l">
              <a:buFont typeface="Arial" panose="020B0604020202020204" pitchFamily="34" charset="0"/>
              <a:buChar char="•"/>
            </a:pPr>
            <a:r>
              <a:rPr lang="en-US" altLang="zh-CN" kern="100" dirty="0">
                <a:solidFill>
                  <a:schemeClr val="tx2"/>
                </a:solidFill>
                <a:latin typeface="Calibri" panose="020F0502020204030204"/>
                <a:ea typeface="SimSun" panose="02010600030101010101" pitchFamily="2" charset="-122"/>
                <a:cs typeface="Times New Roman" panose="02020603050405020304"/>
                <a:sym typeface="Times New Roman" panose="02020603050405020304"/>
              </a:rPr>
              <a:t>Events</a:t>
            </a:r>
            <a:endParaRPr lang="en-US" altLang="zh-CN" kern="100" dirty="0">
              <a:solidFill>
                <a:schemeClr val="tx2"/>
              </a:solidFill>
              <a:latin typeface="Calibri" panose="020F0502020204030204"/>
              <a:ea typeface="SimSun" panose="02010600030101010101" pitchFamily="2" charset="-122"/>
              <a:cs typeface="Times New Roman" panose="02020603050405020304"/>
              <a:sym typeface="Times New Roman" panose="02020603050405020304"/>
            </a:endParaRPr>
          </a:p>
          <a:p>
            <a:pPr algn="l">
              <a:buFont typeface="Arial" panose="020B0604020202020204" pitchFamily="34" charset="0"/>
              <a:buChar char="•"/>
            </a:pPr>
            <a:r>
              <a:rPr lang="en-US" altLang="zh-CN" kern="100" dirty="0">
                <a:solidFill>
                  <a:schemeClr val="tx2"/>
                </a:solidFill>
                <a:latin typeface="Calibri" panose="020F0502020204030204"/>
                <a:ea typeface="SimSun" panose="02010600030101010101" pitchFamily="2" charset="-122"/>
                <a:cs typeface="Times New Roman" panose="02020603050405020304"/>
                <a:sym typeface="Times New Roman" panose="02020603050405020304"/>
              </a:rPr>
              <a:t>Blogs</a:t>
            </a:r>
            <a:endParaRPr lang="en-US" altLang="zh-CN" kern="100" dirty="0">
              <a:solidFill>
                <a:schemeClr val="tx2"/>
              </a:solidFill>
              <a:latin typeface="Calibri" panose="020F0502020204030204"/>
              <a:ea typeface="SimSun" panose="02010600030101010101" pitchFamily="2" charset="-122"/>
              <a:cs typeface="Times New Roman" panose="02020603050405020304"/>
              <a:sym typeface="Times New Roman" panose="02020603050405020304"/>
            </a:endParaRPr>
          </a:p>
          <a:p>
            <a:pPr algn="l">
              <a:buFont typeface="Arial" panose="020B0604020202020204" pitchFamily="34" charset="0"/>
              <a:buChar char="•"/>
            </a:pPr>
            <a:r>
              <a:rPr lang="en-US" altLang="zh-CN" kern="100" dirty="0">
                <a:solidFill>
                  <a:schemeClr val="tx2"/>
                </a:solidFill>
                <a:latin typeface="Calibri" panose="020F0502020204030204"/>
                <a:ea typeface="SimSun" panose="02010600030101010101" pitchFamily="2" charset="-122"/>
                <a:cs typeface="Times New Roman" panose="02020603050405020304"/>
                <a:sym typeface="Times New Roman" panose="02020603050405020304"/>
              </a:rPr>
              <a:t>Openings</a:t>
            </a:r>
            <a:endParaRPr lang="en-US" altLang="zh-CN" kern="100" dirty="0">
              <a:solidFill>
                <a:schemeClr val="tx2"/>
              </a:solidFill>
              <a:latin typeface="Calibri" panose="020F0502020204030204"/>
              <a:ea typeface="SimSun" panose="02010600030101010101" pitchFamily="2" charset="-122"/>
              <a:cs typeface="Times New Roman" panose="02020603050405020304"/>
              <a:sym typeface="Times New Roman" panose="02020603050405020304"/>
            </a:endParaRPr>
          </a:p>
          <a:p>
            <a:pPr algn="l">
              <a:buFont typeface="Arial" panose="020B0604020202020204" pitchFamily="34" charset="0"/>
              <a:buChar char="•"/>
            </a:pPr>
            <a:r>
              <a:rPr lang="en-US" altLang="zh-CN" kern="100" dirty="0">
                <a:solidFill>
                  <a:schemeClr val="tx2"/>
                </a:solidFill>
                <a:latin typeface="Calibri" panose="020F0502020204030204"/>
                <a:ea typeface="SimSun" panose="02010600030101010101" pitchFamily="2" charset="-122"/>
                <a:cs typeface="Times New Roman" panose="02020603050405020304"/>
                <a:sym typeface="Times New Roman" panose="02020603050405020304"/>
              </a:rPr>
              <a:t>Internship</a:t>
            </a:r>
            <a:endParaRPr lang="en-US" altLang="zh-CN" kern="100" dirty="0">
              <a:solidFill>
                <a:schemeClr val="tx2"/>
              </a:solidFill>
              <a:latin typeface="Calibri" panose="020F0502020204030204"/>
              <a:ea typeface="SimSun" panose="02010600030101010101" pitchFamily="2" charset="-122"/>
              <a:cs typeface="Times New Roman" panose="02020603050405020304"/>
              <a:sym typeface="Times New Roman" panose="02020603050405020304"/>
            </a:endParaRPr>
          </a:p>
          <a:p>
            <a:pPr algn="l">
              <a:buFont typeface="Arial" panose="020B0604020202020204" pitchFamily="34" charset="0"/>
              <a:buChar char="•"/>
            </a:pPr>
            <a:r>
              <a:rPr lang="en-US" altLang="zh-CN" kern="100" dirty="0">
                <a:solidFill>
                  <a:schemeClr val="tx2"/>
                </a:solidFill>
                <a:latin typeface="Calibri" panose="020F0502020204030204"/>
                <a:ea typeface="SimSun" panose="02010600030101010101" pitchFamily="2" charset="-122"/>
                <a:cs typeface="Times New Roman" panose="02020603050405020304"/>
                <a:sym typeface="Times New Roman" panose="02020603050405020304"/>
              </a:rPr>
              <a:t>Broadcast</a:t>
            </a:r>
            <a:endParaRPr lang="en-US" altLang="zh-CN" kern="100" dirty="0">
              <a:solidFill>
                <a:schemeClr val="tx2"/>
              </a:solidFill>
              <a:latin typeface="Calibri" panose="020F0502020204030204"/>
              <a:ea typeface="SimSun" panose="02010600030101010101" pitchFamily="2" charset="-122"/>
              <a:cs typeface="Times New Roman" panose="02020603050405020304"/>
              <a:sym typeface="Times New Roman" panose="02020603050405020304"/>
            </a:endParaRPr>
          </a:p>
          <a:p>
            <a:pPr algn="l">
              <a:buFont typeface="Arial" panose="020B0604020202020204" pitchFamily="34" charset="0"/>
              <a:buChar char="•"/>
            </a:pPr>
            <a:endParaRPr lang="en-US" b="1" dirty="0">
              <a:solidFill>
                <a:schemeClr val="tx2"/>
              </a:solidFill>
            </a:endParaRPr>
          </a:p>
        </p:txBody>
      </p:sp>
      <p:cxnSp>
        <p:nvCxnSpPr>
          <p:cNvPr id="6" name="Straight Connector 5"/>
          <p:cNvCxnSpPr>
            <a:stCxn id="2" idx="2"/>
          </p:cNvCxnSpPr>
          <p:nvPr/>
        </p:nvCxnSpPr>
        <p:spPr>
          <a:xfrm>
            <a:off x="4572000" y="1504950"/>
            <a:ext cx="990600" cy="914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a:stCxn id="2" idx="2"/>
          </p:cNvCxnSpPr>
          <p:nvPr/>
        </p:nvCxnSpPr>
        <p:spPr>
          <a:xfrm>
            <a:off x="4572000" y="1504950"/>
            <a:ext cx="0" cy="45720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H="1">
            <a:off x="2171700" y="1962150"/>
            <a:ext cx="24003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H="1">
            <a:off x="4495800" y="1962150"/>
            <a:ext cx="24003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2181159" y="1973580"/>
            <a:ext cx="0" cy="381000"/>
          </a:xfrm>
          <a:prstGeom prst="straightConnector1">
            <a:avLst/>
          </a:prstGeom>
          <a:ln>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6896100" y="1962150"/>
            <a:ext cx="0" cy="392430"/>
          </a:xfrm>
          <a:prstGeom prst="straightConnector1">
            <a:avLst/>
          </a:prstGeom>
          <a:ln>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a:off x="2178005" y="2647949"/>
            <a:ext cx="0" cy="381000"/>
          </a:xfrm>
          <a:prstGeom prst="straightConnector1">
            <a:avLst/>
          </a:prstGeom>
          <a:ln>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6896100" y="2659380"/>
            <a:ext cx="0" cy="381000"/>
          </a:xfrm>
          <a:prstGeom prst="straightConnector1">
            <a:avLst/>
          </a:prstGeom>
          <a:ln>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36" name="Subtitle 1"/>
          <p:cNvSpPr txBox="1"/>
          <p:nvPr/>
        </p:nvSpPr>
        <p:spPr>
          <a:xfrm>
            <a:off x="6096000" y="3040380"/>
            <a:ext cx="1600200" cy="162082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chemeClr val="lt2"/>
              </a:buClr>
              <a:buSzPts val="1200"/>
              <a:buFont typeface="Fira Sans Condensed Light" panose="020B0503050000020004"/>
              <a:buNone/>
              <a:defRPr sz="1400" b="0" i="0" u="none" strike="noStrike" cap="none">
                <a:solidFill>
                  <a:schemeClr val="lt2"/>
                </a:solidFill>
                <a:latin typeface="Fira Sans Condensed Light" panose="020B0503050000020004"/>
                <a:ea typeface="Fira Sans Condensed Light" panose="020B0503050000020004"/>
                <a:cs typeface="Fira Sans Condensed Light" panose="020B0503050000020004"/>
                <a:sym typeface="Fira Sans Condensed Light" panose="020B0503050000020004"/>
              </a:defRPr>
            </a:lvl1pPr>
            <a:lvl2pPr marL="914400" marR="0" lvl="1" indent="-304800" algn="ctr" rtl="0">
              <a:lnSpc>
                <a:spcPct val="100000"/>
              </a:lnSpc>
              <a:spcBef>
                <a:spcPts val="1600"/>
              </a:spcBef>
              <a:spcAft>
                <a:spcPts val="0"/>
              </a:spcAft>
              <a:buClr>
                <a:schemeClr val="lt2"/>
              </a:buClr>
              <a:buSzPts val="1200"/>
              <a:buFont typeface="Fira Sans Condensed Light" panose="020B0503050000020004"/>
              <a:buNone/>
              <a:defRPr sz="1400" b="0" i="0" u="none" strike="noStrike" cap="none">
                <a:solidFill>
                  <a:schemeClr val="lt2"/>
                </a:solidFill>
                <a:latin typeface="Fira Sans Condensed Light" panose="020B0503050000020004"/>
                <a:ea typeface="Fira Sans Condensed Light" panose="020B0503050000020004"/>
                <a:cs typeface="Fira Sans Condensed Light" panose="020B0503050000020004"/>
                <a:sym typeface="Fira Sans Condensed Light" panose="020B0503050000020004"/>
              </a:defRPr>
            </a:lvl2pPr>
            <a:lvl3pPr marL="1371600" marR="0" lvl="2" indent="-304800" algn="ctr" rtl="0">
              <a:lnSpc>
                <a:spcPct val="100000"/>
              </a:lnSpc>
              <a:spcBef>
                <a:spcPts val="1600"/>
              </a:spcBef>
              <a:spcAft>
                <a:spcPts val="0"/>
              </a:spcAft>
              <a:buClr>
                <a:schemeClr val="lt2"/>
              </a:buClr>
              <a:buSzPts val="1200"/>
              <a:buFont typeface="Fira Sans Condensed Light" panose="020B0503050000020004"/>
              <a:buNone/>
              <a:defRPr sz="1400" b="0" i="0" u="none" strike="noStrike" cap="none">
                <a:solidFill>
                  <a:schemeClr val="lt2"/>
                </a:solidFill>
                <a:latin typeface="Fira Sans Condensed Light" panose="020B0503050000020004"/>
                <a:ea typeface="Fira Sans Condensed Light" panose="020B0503050000020004"/>
                <a:cs typeface="Fira Sans Condensed Light" panose="020B0503050000020004"/>
                <a:sym typeface="Fira Sans Condensed Light" panose="020B0503050000020004"/>
              </a:defRPr>
            </a:lvl3pPr>
            <a:lvl4pPr marL="1828800" marR="0" lvl="3" indent="-304800" algn="ctr" rtl="0">
              <a:lnSpc>
                <a:spcPct val="100000"/>
              </a:lnSpc>
              <a:spcBef>
                <a:spcPts val="1600"/>
              </a:spcBef>
              <a:spcAft>
                <a:spcPts val="0"/>
              </a:spcAft>
              <a:buClr>
                <a:schemeClr val="lt2"/>
              </a:buClr>
              <a:buSzPts val="1200"/>
              <a:buFont typeface="Fira Sans Condensed Light" panose="020B0503050000020004"/>
              <a:buNone/>
              <a:defRPr sz="1400" b="0" i="0" u="none" strike="noStrike" cap="none">
                <a:solidFill>
                  <a:schemeClr val="lt2"/>
                </a:solidFill>
                <a:latin typeface="Fira Sans Condensed Light" panose="020B0503050000020004"/>
                <a:ea typeface="Fira Sans Condensed Light" panose="020B0503050000020004"/>
                <a:cs typeface="Fira Sans Condensed Light" panose="020B0503050000020004"/>
                <a:sym typeface="Fira Sans Condensed Light" panose="020B0503050000020004"/>
              </a:defRPr>
            </a:lvl4pPr>
            <a:lvl5pPr marL="2286000" marR="0" lvl="4" indent="-304800" algn="ctr" rtl="0">
              <a:lnSpc>
                <a:spcPct val="100000"/>
              </a:lnSpc>
              <a:spcBef>
                <a:spcPts val="1600"/>
              </a:spcBef>
              <a:spcAft>
                <a:spcPts val="0"/>
              </a:spcAft>
              <a:buClr>
                <a:schemeClr val="lt2"/>
              </a:buClr>
              <a:buSzPts val="1200"/>
              <a:buFont typeface="Fira Sans Condensed Light" panose="020B0503050000020004"/>
              <a:buNone/>
              <a:defRPr sz="1400" b="0" i="0" u="none" strike="noStrike" cap="none">
                <a:solidFill>
                  <a:schemeClr val="lt2"/>
                </a:solidFill>
                <a:latin typeface="Fira Sans Condensed Light" panose="020B0503050000020004"/>
                <a:ea typeface="Fira Sans Condensed Light" panose="020B0503050000020004"/>
                <a:cs typeface="Fira Sans Condensed Light" panose="020B0503050000020004"/>
                <a:sym typeface="Fira Sans Condensed Light" panose="020B0503050000020004"/>
              </a:defRPr>
            </a:lvl5pPr>
            <a:lvl6pPr marL="2743200" marR="0" lvl="5" indent="-304800" algn="ctr" rtl="0">
              <a:lnSpc>
                <a:spcPct val="100000"/>
              </a:lnSpc>
              <a:spcBef>
                <a:spcPts val="1600"/>
              </a:spcBef>
              <a:spcAft>
                <a:spcPts val="0"/>
              </a:spcAft>
              <a:buClr>
                <a:schemeClr val="lt2"/>
              </a:buClr>
              <a:buSzPts val="1200"/>
              <a:buFont typeface="Fira Sans Condensed Light" panose="020B0503050000020004"/>
              <a:buNone/>
              <a:defRPr sz="1400" b="0" i="0" u="none" strike="noStrike" cap="none">
                <a:solidFill>
                  <a:schemeClr val="lt2"/>
                </a:solidFill>
                <a:latin typeface="Fira Sans Condensed Light" panose="020B0503050000020004"/>
                <a:ea typeface="Fira Sans Condensed Light" panose="020B0503050000020004"/>
                <a:cs typeface="Fira Sans Condensed Light" panose="020B0503050000020004"/>
                <a:sym typeface="Fira Sans Condensed Light" panose="020B0503050000020004"/>
              </a:defRPr>
            </a:lvl6pPr>
            <a:lvl7pPr marL="3200400" marR="0" lvl="6" indent="-304800" algn="ctr" rtl="0">
              <a:lnSpc>
                <a:spcPct val="100000"/>
              </a:lnSpc>
              <a:spcBef>
                <a:spcPts val="1600"/>
              </a:spcBef>
              <a:spcAft>
                <a:spcPts val="0"/>
              </a:spcAft>
              <a:buClr>
                <a:schemeClr val="lt2"/>
              </a:buClr>
              <a:buSzPts val="1200"/>
              <a:buFont typeface="Fira Sans Condensed Light" panose="020B0503050000020004"/>
              <a:buNone/>
              <a:defRPr sz="1400" b="0" i="0" u="none" strike="noStrike" cap="none">
                <a:solidFill>
                  <a:schemeClr val="lt2"/>
                </a:solidFill>
                <a:latin typeface="Fira Sans Condensed Light" panose="020B0503050000020004"/>
                <a:ea typeface="Fira Sans Condensed Light" panose="020B0503050000020004"/>
                <a:cs typeface="Fira Sans Condensed Light" panose="020B0503050000020004"/>
                <a:sym typeface="Fira Sans Condensed Light" panose="020B0503050000020004"/>
              </a:defRPr>
            </a:lvl7pPr>
            <a:lvl8pPr marL="3657600" marR="0" lvl="7" indent="-304800" algn="ctr" rtl="0">
              <a:lnSpc>
                <a:spcPct val="100000"/>
              </a:lnSpc>
              <a:spcBef>
                <a:spcPts val="1600"/>
              </a:spcBef>
              <a:spcAft>
                <a:spcPts val="0"/>
              </a:spcAft>
              <a:buClr>
                <a:schemeClr val="lt2"/>
              </a:buClr>
              <a:buSzPts val="1200"/>
              <a:buFont typeface="Fira Sans Condensed Light" panose="020B0503050000020004"/>
              <a:buNone/>
              <a:defRPr sz="1400" b="0" i="0" u="none" strike="noStrike" cap="none">
                <a:solidFill>
                  <a:schemeClr val="lt2"/>
                </a:solidFill>
                <a:latin typeface="Fira Sans Condensed Light" panose="020B0503050000020004"/>
                <a:ea typeface="Fira Sans Condensed Light" panose="020B0503050000020004"/>
                <a:cs typeface="Fira Sans Condensed Light" panose="020B0503050000020004"/>
                <a:sym typeface="Fira Sans Condensed Light" panose="020B0503050000020004"/>
              </a:defRPr>
            </a:lvl8pPr>
            <a:lvl9pPr marL="4114800" marR="0" lvl="8" indent="-304800" algn="ctr" rtl="0">
              <a:lnSpc>
                <a:spcPct val="100000"/>
              </a:lnSpc>
              <a:spcBef>
                <a:spcPts val="1600"/>
              </a:spcBef>
              <a:spcAft>
                <a:spcPts val="1600"/>
              </a:spcAft>
              <a:buClr>
                <a:schemeClr val="lt2"/>
              </a:buClr>
              <a:buSzPts val="1200"/>
              <a:buFont typeface="Fira Sans Condensed Light" panose="020B0503050000020004"/>
              <a:buNone/>
              <a:defRPr sz="1400" b="0" i="0" u="none" strike="noStrike" cap="none">
                <a:solidFill>
                  <a:schemeClr val="lt2"/>
                </a:solidFill>
                <a:latin typeface="Fira Sans Condensed Light" panose="020B0503050000020004"/>
                <a:ea typeface="Fira Sans Condensed Light" panose="020B0503050000020004"/>
                <a:cs typeface="Fira Sans Condensed Light" panose="020B0503050000020004"/>
                <a:sym typeface="Fira Sans Condensed Light" panose="020B0503050000020004"/>
              </a:defRPr>
            </a:lvl9pPr>
          </a:lstStyle>
          <a:p>
            <a:pPr algn="l">
              <a:buFont typeface="Arial" panose="020B0604020202020204" pitchFamily="34" charset="0"/>
              <a:buChar char="•"/>
            </a:pPr>
            <a:r>
              <a:rPr lang="en-US" altLang="zh-CN" kern="100" dirty="0">
                <a:solidFill>
                  <a:schemeClr val="tx2"/>
                </a:solidFill>
                <a:latin typeface="Calibri" panose="020F0502020204030204"/>
                <a:ea typeface="SimSun" panose="02010600030101010101" pitchFamily="2" charset="-122"/>
                <a:cs typeface="Times New Roman" panose="02020603050405020304"/>
                <a:sym typeface="Times New Roman" panose="02020603050405020304"/>
              </a:rPr>
              <a:t>Users</a:t>
            </a:r>
            <a:endParaRPr lang="en-US" altLang="zh-CN" kern="100" dirty="0">
              <a:solidFill>
                <a:schemeClr val="tx2"/>
              </a:solidFill>
              <a:latin typeface="Calibri" panose="020F0502020204030204"/>
              <a:ea typeface="SimSun" panose="02010600030101010101" pitchFamily="2" charset="-122"/>
              <a:cs typeface="Times New Roman" panose="02020603050405020304"/>
              <a:sym typeface="Times New Roman" panose="02020603050405020304"/>
            </a:endParaRPr>
          </a:p>
          <a:p>
            <a:pPr algn="l">
              <a:buFont typeface="Arial" panose="020B0604020202020204" pitchFamily="34" charset="0"/>
              <a:buChar char="•"/>
            </a:pPr>
            <a:r>
              <a:rPr lang="en-US" altLang="zh-CN" kern="100" dirty="0">
                <a:solidFill>
                  <a:schemeClr val="tx2"/>
                </a:solidFill>
                <a:latin typeface="Calibri" panose="020F0502020204030204"/>
                <a:ea typeface="SimSun" panose="02010600030101010101" pitchFamily="2" charset="-122"/>
                <a:cs typeface="Times New Roman" panose="02020603050405020304"/>
                <a:sym typeface="Times New Roman" panose="02020603050405020304"/>
              </a:rPr>
              <a:t>Events</a:t>
            </a:r>
            <a:endParaRPr lang="en-US" altLang="zh-CN" kern="100" dirty="0">
              <a:solidFill>
                <a:schemeClr val="tx2"/>
              </a:solidFill>
              <a:latin typeface="Calibri" panose="020F0502020204030204"/>
              <a:ea typeface="SimSun" panose="02010600030101010101" pitchFamily="2" charset="-122"/>
              <a:cs typeface="Times New Roman" panose="02020603050405020304"/>
              <a:sym typeface="Times New Roman" panose="02020603050405020304"/>
            </a:endParaRPr>
          </a:p>
          <a:p>
            <a:pPr algn="l">
              <a:buFont typeface="Arial" panose="020B0604020202020204" pitchFamily="34" charset="0"/>
              <a:buChar char="•"/>
            </a:pPr>
            <a:r>
              <a:rPr lang="en-US" altLang="zh-CN" kern="100" dirty="0">
                <a:solidFill>
                  <a:schemeClr val="tx2"/>
                </a:solidFill>
                <a:latin typeface="Calibri" panose="020F0502020204030204"/>
                <a:ea typeface="SimSun" panose="02010600030101010101" pitchFamily="2" charset="-122"/>
                <a:cs typeface="Times New Roman" panose="02020603050405020304"/>
                <a:sym typeface="Times New Roman" panose="02020603050405020304"/>
              </a:rPr>
              <a:t>Blogs</a:t>
            </a:r>
            <a:endParaRPr lang="en-US" altLang="zh-CN" kern="100" dirty="0">
              <a:solidFill>
                <a:schemeClr val="tx2"/>
              </a:solidFill>
              <a:latin typeface="Calibri" panose="020F0502020204030204"/>
              <a:ea typeface="SimSun" panose="02010600030101010101" pitchFamily="2" charset="-122"/>
              <a:cs typeface="Times New Roman" panose="02020603050405020304"/>
              <a:sym typeface="Times New Roman" panose="02020603050405020304"/>
            </a:endParaRPr>
          </a:p>
          <a:p>
            <a:pPr algn="l">
              <a:buFont typeface="Arial" panose="020B0604020202020204" pitchFamily="34" charset="0"/>
              <a:buChar char="•"/>
            </a:pPr>
            <a:r>
              <a:rPr lang="en-US" altLang="zh-CN" kern="100" dirty="0">
                <a:solidFill>
                  <a:schemeClr val="tx2"/>
                </a:solidFill>
                <a:latin typeface="Calibri" panose="020F0502020204030204"/>
                <a:ea typeface="SimSun" panose="02010600030101010101" pitchFamily="2" charset="-122"/>
                <a:cs typeface="Times New Roman" panose="02020603050405020304"/>
                <a:sym typeface="Times New Roman" panose="02020603050405020304"/>
              </a:rPr>
              <a:t>Openings</a:t>
            </a:r>
            <a:endParaRPr lang="en-US" altLang="zh-CN" kern="100" dirty="0">
              <a:solidFill>
                <a:schemeClr val="tx2"/>
              </a:solidFill>
              <a:latin typeface="Calibri" panose="020F0502020204030204"/>
              <a:ea typeface="SimSun" panose="02010600030101010101" pitchFamily="2" charset="-122"/>
              <a:cs typeface="Times New Roman" panose="02020603050405020304"/>
              <a:sym typeface="Times New Roman" panose="02020603050405020304"/>
            </a:endParaRPr>
          </a:p>
          <a:p>
            <a:pPr algn="l">
              <a:buFont typeface="Arial" panose="020B0604020202020204" pitchFamily="34" charset="0"/>
              <a:buChar char="•"/>
            </a:pPr>
            <a:r>
              <a:rPr lang="en-US" altLang="zh-CN" kern="100" dirty="0">
                <a:solidFill>
                  <a:schemeClr val="tx2"/>
                </a:solidFill>
                <a:latin typeface="Calibri" panose="020F0502020204030204"/>
                <a:ea typeface="SimSun" panose="02010600030101010101" pitchFamily="2" charset="-122"/>
                <a:cs typeface="Times New Roman" panose="02020603050405020304"/>
                <a:sym typeface="Times New Roman" panose="02020603050405020304"/>
              </a:rPr>
              <a:t>Internship</a:t>
            </a:r>
            <a:endParaRPr lang="en-US" altLang="zh-CN" kern="100" dirty="0">
              <a:solidFill>
                <a:schemeClr val="tx2"/>
              </a:solidFill>
              <a:latin typeface="Calibri" panose="020F0502020204030204"/>
              <a:ea typeface="SimSun" panose="02010600030101010101" pitchFamily="2" charset="-122"/>
              <a:cs typeface="Times New Roman" panose="02020603050405020304"/>
              <a:sym typeface="Times New Roman" panose="02020603050405020304"/>
            </a:endParaRPr>
          </a:p>
          <a:p>
            <a:pPr algn="l">
              <a:buFont typeface="Arial" panose="020B0604020202020204" pitchFamily="34" charset="0"/>
              <a:buChar char="•"/>
            </a:pPr>
            <a:r>
              <a:rPr lang="en-US" altLang="zh-CN" kern="100" dirty="0">
                <a:solidFill>
                  <a:schemeClr val="tx2"/>
                </a:solidFill>
                <a:latin typeface="Calibri" panose="020F0502020204030204"/>
                <a:ea typeface="SimSun" panose="02010600030101010101" pitchFamily="2" charset="-122"/>
                <a:cs typeface="Times New Roman" panose="02020603050405020304"/>
                <a:sym typeface="Times New Roman" panose="02020603050405020304"/>
              </a:rPr>
              <a:t>Broadcast</a:t>
            </a:r>
            <a:endParaRPr lang="en-US" altLang="zh-CN" kern="100" dirty="0">
              <a:solidFill>
                <a:schemeClr val="tx2"/>
              </a:solidFill>
              <a:latin typeface="Calibri" panose="020F0502020204030204"/>
              <a:ea typeface="SimSun" panose="02010600030101010101" pitchFamily="2" charset="-122"/>
              <a:cs typeface="Times New Roman" panose="02020603050405020304"/>
              <a:sym typeface="Times New Roman" panose="02020603050405020304"/>
            </a:endParaRPr>
          </a:p>
          <a:p>
            <a:pPr algn="l">
              <a:buFont typeface="Arial" panose="020B0604020202020204" pitchFamily="34" charset="0"/>
              <a:buChar char="•"/>
            </a:pPr>
            <a:endParaRPr lang="en-US" b="1" dirty="0">
              <a:solidFill>
                <a:schemeClr val="tx2"/>
              </a:solidFill>
            </a:endParaRPr>
          </a:p>
        </p:txBody>
      </p:sp>
      <p:sp>
        <p:nvSpPr>
          <p:cNvPr id="38" name="Subtitle 1"/>
          <p:cNvSpPr txBox="1"/>
          <p:nvPr/>
        </p:nvSpPr>
        <p:spPr>
          <a:xfrm>
            <a:off x="1561048" y="2354580"/>
            <a:ext cx="1240221" cy="304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chemeClr val="lt2"/>
              </a:buClr>
              <a:buSzPts val="1200"/>
              <a:buFont typeface="Fira Sans Condensed Light" panose="020B0503050000020004"/>
              <a:buNone/>
              <a:defRPr sz="1400" b="0" i="0" u="none" strike="noStrike" cap="none">
                <a:solidFill>
                  <a:schemeClr val="lt2"/>
                </a:solidFill>
                <a:latin typeface="Fira Sans Condensed Light" panose="020B0503050000020004"/>
                <a:ea typeface="Fira Sans Condensed Light" panose="020B0503050000020004"/>
                <a:cs typeface="Fira Sans Condensed Light" panose="020B0503050000020004"/>
                <a:sym typeface="Fira Sans Condensed Light" panose="020B0503050000020004"/>
              </a:defRPr>
            </a:lvl1pPr>
            <a:lvl2pPr marL="914400" marR="0" lvl="1" indent="-304800" algn="ctr" rtl="0">
              <a:lnSpc>
                <a:spcPct val="100000"/>
              </a:lnSpc>
              <a:spcBef>
                <a:spcPts val="1600"/>
              </a:spcBef>
              <a:spcAft>
                <a:spcPts val="0"/>
              </a:spcAft>
              <a:buClr>
                <a:schemeClr val="lt2"/>
              </a:buClr>
              <a:buSzPts val="1200"/>
              <a:buFont typeface="Fira Sans Condensed Light" panose="020B0503050000020004"/>
              <a:buNone/>
              <a:defRPr sz="1400" b="0" i="0" u="none" strike="noStrike" cap="none">
                <a:solidFill>
                  <a:schemeClr val="lt2"/>
                </a:solidFill>
                <a:latin typeface="Fira Sans Condensed Light" panose="020B0503050000020004"/>
                <a:ea typeface="Fira Sans Condensed Light" panose="020B0503050000020004"/>
                <a:cs typeface="Fira Sans Condensed Light" panose="020B0503050000020004"/>
                <a:sym typeface="Fira Sans Condensed Light" panose="020B0503050000020004"/>
              </a:defRPr>
            </a:lvl2pPr>
            <a:lvl3pPr marL="1371600" marR="0" lvl="2" indent="-304800" algn="ctr" rtl="0">
              <a:lnSpc>
                <a:spcPct val="100000"/>
              </a:lnSpc>
              <a:spcBef>
                <a:spcPts val="1600"/>
              </a:spcBef>
              <a:spcAft>
                <a:spcPts val="0"/>
              </a:spcAft>
              <a:buClr>
                <a:schemeClr val="lt2"/>
              </a:buClr>
              <a:buSzPts val="1200"/>
              <a:buFont typeface="Fira Sans Condensed Light" panose="020B0503050000020004"/>
              <a:buNone/>
              <a:defRPr sz="1400" b="0" i="0" u="none" strike="noStrike" cap="none">
                <a:solidFill>
                  <a:schemeClr val="lt2"/>
                </a:solidFill>
                <a:latin typeface="Fira Sans Condensed Light" panose="020B0503050000020004"/>
                <a:ea typeface="Fira Sans Condensed Light" panose="020B0503050000020004"/>
                <a:cs typeface="Fira Sans Condensed Light" panose="020B0503050000020004"/>
                <a:sym typeface="Fira Sans Condensed Light" panose="020B0503050000020004"/>
              </a:defRPr>
            </a:lvl3pPr>
            <a:lvl4pPr marL="1828800" marR="0" lvl="3" indent="-304800" algn="ctr" rtl="0">
              <a:lnSpc>
                <a:spcPct val="100000"/>
              </a:lnSpc>
              <a:spcBef>
                <a:spcPts val="1600"/>
              </a:spcBef>
              <a:spcAft>
                <a:spcPts val="0"/>
              </a:spcAft>
              <a:buClr>
                <a:schemeClr val="lt2"/>
              </a:buClr>
              <a:buSzPts val="1200"/>
              <a:buFont typeface="Fira Sans Condensed Light" panose="020B0503050000020004"/>
              <a:buNone/>
              <a:defRPr sz="1400" b="0" i="0" u="none" strike="noStrike" cap="none">
                <a:solidFill>
                  <a:schemeClr val="lt2"/>
                </a:solidFill>
                <a:latin typeface="Fira Sans Condensed Light" panose="020B0503050000020004"/>
                <a:ea typeface="Fira Sans Condensed Light" panose="020B0503050000020004"/>
                <a:cs typeface="Fira Sans Condensed Light" panose="020B0503050000020004"/>
                <a:sym typeface="Fira Sans Condensed Light" panose="020B0503050000020004"/>
              </a:defRPr>
            </a:lvl4pPr>
            <a:lvl5pPr marL="2286000" marR="0" lvl="4" indent="-304800" algn="ctr" rtl="0">
              <a:lnSpc>
                <a:spcPct val="100000"/>
              </a:lnSpc>
              <a:spcBef>
                <a:spcPts val="1600"/>
              </a:spcBef>
              <a:spcAft>
                <a:spcPts val="0"/>
              </a:spcAft>
              <a:buClr>
                <a:schemeClr val="lt2"/>
              </a:buClr>
              <a:buSzPts val="1200"/>
              <a:buFont typeface="Fira Sans Condensed Light" panose="020B0503050000020004"/>
              <a:buNone/>
              <a:defRPr sz="1400" b="0" i="0" u="none" strike="noStrike" cap="none">
                <a:solidFill>
                  <a:schemeClr val="lt2"/>
                </a:solidFill>
                <a:latin typeface="Fira Sans Condensed Light" panose="020B0503050000020004"/>
                <a:ea typeface="Fira Sans Condensed Light" panose="020B0503050000020004"/>
                <a:cs typeface="Fira Sans Condensed Light" panose="020B0503050000020004"/>
                <a:sym typeface="Fira Sans Condensed Light" panose="020B0503050000020004"/>
              </a:defRPr>
            </a:lvl5pPr>
            <a:lvl6pPr marL="2743200" marR="0" lvl="5" indent="-304800" algn="ctr" rtl="0">
              <a:lnSpc>
                <a:spcPct val="100000"/>
              </a:lnSpc>
              <a:spcBef>
                <a:spcPts val="1600"/>
              </a:spcBef>
              <a:spcAft>
                <a:spcPts val="0"/>
              </a:spcAft>
              <a:buClr>
                <a:schemeClr val="lt2"/>
              </a:buClr>
              <a:buSzPts val="1200"/>
              <a:buFont typeface="Fira Sans Condensed Light" panose="020B0503050000020004"/>
              <a:buNone/>
              <a:defRPr sz="1400" b="0" i="0" u="none" strike="noStrike" cap="none">
                <a:solidFill>
                  <a:schemeClr val="lt2"/>
                </a:solidFill>
                <a:latin typeface="Fira Sans Condensed Light" panose="020B0503050000020004"/>
                <a:ea typeface="Fira Sans Condensed Light" panose="020B0503050000020004"/>
                <a:cs typeface="Fira Sans Condensed Light" panose="020B0503050000020004"/>
                <a:sym typeface="Fira Sans Condensed Light" panose="020B0503050000020004"/>
              </a:defRPr>
            </a:lvl6pPr>
            <a:lvl7pPr marL="3200400" marR="0" lvl="6" indent="-304800" algn="ctr" rtl="0">
              <a:lnSpc>
                <a:spcPct val="100000"/>
              </a:lnSpc>
              <a:spcBef>
                <a:spcPts val="1600"/>
              </a:spcBef>
              <a:spcAft>
                <a:spcPts val="0"/>
              </a:spcAft>
              <a:buClr>
                <a:schemeClr val="lt2"/>
              </a:buClr>
              <a:buSzPts val="1200"/>
              <a:buFont typeface="Fira Sans Condensed Light" panose="020B0503050000020004"/>
              <a:buNone/>
              <a:defRPr sz="1400" b="0" i="0" u="none" strike="noStrike" cap="none">
                <a:solidFill>
                  <a:schemeClr val="lt2"/>
                </a:solidFill>
                <a:latin typeface="Fira Sans Condensed Light" panose="020B0503050000020004"/>
                <a:ea typeface="Fira Sans Condensed Light" panose="020B0503050000020004"/>
                <a:cs typeface="Fira Sans Condensed Light" panose="020B0503050000020004"/>
                <a:sym typeface="Fira Sans Condensed Light" panose="020B0503050000020004"/>
              </a:defRPr>
            </a:lvl7pPr>
            <a:lvl8pPr marL="3657600" marR="0" lvl="7" indent="-304800" algn="ctr" rtl="0">
              <a:lnSpc>
                <a:spcPct val="100000"/>
              </a:lnSpc>
              <a:spcBef>
                <a:spcPts val="1600"/>
              </a:spcBef>
              <a:spcAft>
                <a:spcPts val="0"/>
              </a:spcAft>
              <a:buClr>
                <a:schemeClr val="lt2"/>
              </a:buClr>
              <a:buSzPts val="1200"/>
              <a:buFont typeface="Fira Sans Condensed Light" panose="020B0503050000020004"/>
              <a:buNone/>
              <a:defRPr sz="1400" b="0" i="0" u="none" strike="noStrike" cap="none">
                <a:solidFill>
                  <a:schemeClr val="lt2"/>
                </a:solidFill>
                <a:latin typeface="Fira Sans Condensed Light" panose="020B0503050000020004"/>
                <a:ea typeface="Fira Sans Condensed Light" panose="020B0503050000020004"/>
                <a:cs typeface="Fira Sans Condensed Light" panose="020B0503050000020004"/>
                <a:sym typeface="Fira Sans Condensed Light" panose="020B0503050000020004"/>
              </a:defRPr>
            </a:lvl8pPr>
            <a:lvl9pPr marL="4114800" marR="0" lvl="8" indent="-304800" algn="ctr" rtl="0">
              <a:lnSpc>
                <a:spcPct val="100000"/>
              </a:lnSpc>
              <a:spcBef>
                <a:spcPts val="1600"/>
              </a:spcBef>
              <a:spcAft>
                <a:spcPts val="1600"/>
              </a:spcAft>
              <a:buClr>
                <a:schemeClr val="lt2"/>
              </a:buClr>
              <a:buSzPts val="1200"/>
              <a:buFont typeface="Fira Sans Condensed Light" panose="020B0503050000020004"/>
              <a:buNone/>
              <a:defRPr sz="1400" b="0" i="0" u="none" strike="noStrike" cap="none">
                <a:solidFill>
                  <a:schemeClr val="lt2"/>
                </a:solidFill>
                <a:latin typeface="Fira Sans Condensed Light" panose="020B0503050000020004"/>
                <a:ea typeface="Fira Sans Condensed Light" panose="020B0503050000020004"/>
                <a:cs typeface="Fira Sans Condensed Light" panose="020B0503050000020004"/>
                <a:sym typeface="Fira Sans Condensed Light" panose="020B0503050000020004"/>
              </a:defRPr>
            </a:lvl9pPr>
          </a:lstStyle>
          <a:p>
            <a:r>
              <a:rPr lang="en-US" b="1" dirty="0" smtClean="0"/>
              <a:t>AUTHORIZE</a:t>
            </a:r>
            <a:endParaRPr lang="en-US" b="1" dirty="0"/>
          </a:p>
        </p:txBody>
      </p:sp>
      <p:sp>
        <p:nvSpPr>
          <p:cNvPr id="39" name="Subtitle 1"/>
          <p:cNvSpPr txBox="1"/>
          <p:nvPr/>
        </p:nvSpPr>
        <p:spPr>
          <a:xfrm>
            <a:off x="2954983" y="4657002"/>
            <a:ext cx="3234033" cy="304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chemeClr val="lt2"/>
              </a:buClr>
              <a:buSzPts val="1200"/>
              <a:buFont typeface="Fira Sans Condensed Light" panose="020B0503050000020004"/>
              <a:buNone/>
              <a:defRPr sz="1400" b="0" i="0" u="none" strike="noStrike" cap="none">
                <a:solidFill>
                  <a:schemeClr val="lt2"/>
                </a:solidFill>
                <a:latin typeface="Fira Sans Condensed Light" panose="020B0503050000020004"/>
                <a:ea typeface="Fira Sans Condensed Light" panose="020B0503050000020004"/>
                <a:cs typeface="Fira Sans Condensed Light" panose="020B0503050000020004"/>
                <a:sym typeface="Fira Sans Condensed Light" panose="020B0503050000020004"/>
              </a:defRPr>
            </a:lvl1pPr>
            <a:lvl2pPr marL="914400" marR="0" lvl="1" indent="-304800" algn="ctr" rtl="0">
              <a:lnSpc>
                <a:spcPct val="100000"/>
              </a:lnSpc>
              <a:spcBef>
                <a:spcPts val="1600"/>
              </a:spcBef>
              <a:spcAft>
                <a:spcPts val="0"/>
              </a:spcAft>
              <a:buClr>
                <a:schemeClr val="lt2"/>
              </a:buClr>
              <a:buSzPts val="1200"/>
              <a:buFont typeface="Fira Sans Condensed Light" panose="020B0503050000020004"/>
              <a:buNone/>
              <a:defRPr sz="1400" b="0" i="0" u="none" strike="noStrike" cap="none">
                <a:solidFill>
                  <a:schemeClr val="lt2"/>
                </a:solidFill>
                <a:latin typeface="Fira Sans Condensed Light" panose="020B0503050000020004"/>
                <a:ea typeface="Fira Sans Condensed Light" panose="020B0503050000020004"/>
                <a:cs typeface="Fira Sans Condensed Light" panose="020B0503050000020004"/>
                <a:sym typeface="Fira Sans Condensed Light" panose="020B0503050000020004"/>
              </a:defRPr>
            </a:lvl2pPr>
            <a:lvl3pPr marL="1371600" marR="0" lvl="2" indent="-304800" algn="ctr" rtl="0">
              <a:lnSpc>
                <a:spcPct val="100000"/>
              </a:lnSpc>
              <a:spcBef>
                <a:spcPts val="1600"/>
              </a:spcBef>
              <a:spcAft>
                <a:spcPts val="0"/>
              </a:spcAft>
              <a:buClr>
                <a:schemeClr val="lt2"/>
              </a:buClr>
              <a:buSzPts val="1200"/>
              <a:buFont typeface="Fira Sans Condensed Light" panose="020B0503050000020004"/>
              <a:buNone/>
              <a:defRPr sz="1400" b="0" i="0" u="none" strike="noStrike" cap="none">
                <a:solidFill>
                  <a:schemeClr val="lt2"/>
                </a:solidFill>
                <a:latin typeface="Fira Sans Condensed Light" panose="020B0503050000020004"/>
                <a:ea typeface="Fira Sans Condensed Light" panose="020B0503050000020004"/>
                <a:cs typeface="Fira Sans Condensed Light" panose="020B0503050000020004"/>
                <a:sym typeface="Fira Sans Condensed Light" panose="020B0503050000020004"/>
              </a:defRPr>
            </a:lvl3pPr>
            <a:lvl4pPr marL="1828800" marR="0" lvl="3" indent="-304800" algn="ctr" rtl="0">
              <a:lnSpc>
                <a:spcPct val="100000"/>
              </a:lnSpc>
              <a:spcBef>
                <a:spcPts val="1600"/>
              </a:spcBef>
              <a:spcAft>
                <a:spcPts val="0"/>
              </a:spcAft>
              <a:buClr>
                <a:schemeClr val="lt2"/>
              </a:buClr>
              <a:buSzPts val="1200"/>
              <a:buFont typeface="Fira Sans Condensed Light" panose="020B0503050000020004"/>
              <a:buNone/>
              <a:defRPr sz="1400" b="0" i="0" u="none" strike="noStrike" cap="none">
                <a:solidFill>
                  <a:schemeClr val="lt2"/>
                </a:solidFill>
                <a:latin typeface="Fira Sans Condensed Light" panose="020B0503050000020004"/>
                <a:ea typeface="Fira Sans Condensed Light" panose="020B0503050000020004"/>
                <a:cs typeface="Fira Sans Condensed Light" panose="020B0503050000020004"/>
                <a:sym typeface="Fira Sans Condensed Light" panose="020B0503050000020004"/>
              </a:defRPr>
            </a:lvl4pPr>
            <a:lvl5pPr marL="2286000" marR="0" lvl="4" indent="-304800" algn="ctr" rtl="0">
              <a:lnSpc>
                <a:spcPct val="100000"/>
              </a:lnSpc>
              <a:spcBef>
                <a:spcPts val="1600"/>
              </a:spcBef>
              <a:spcAft>
                <a:spcPts val="0"/>
              </a:spcAft>
              <a:buClr>
                <a:schemeClr val="lt2"/>
              </a:buClr>
              <a:buSzPts val="1200"/>
              <a:buFont typeface="Fira Sans Condensed Light" panose="020B0503050000020004"/>
              <a:buNone/>
              <a:defRPr sz="1400" b="0" i="0" u="none" strike="noStrike" cap="none">
                <a:solidFill>
                  <a:schemeClr val="lt2"/>
                </a:solidFill>
                <a:latin typeface="Fira Sans Condensed Light" panose="020B0503050000020004"/>
                <a:ea typeface="Fira Sans Condensed Light" panose="020B0503050000020004"/>
                <a:cs typeface="Fira Sans Condensed Light" panose="020B0503050000020004"/>
                <a:sym typeface="Fira Sans Condensed Light" panose="020B0503050000020004"/>
              </a:defRPr>
            </a:lvl5pPr>
            <a:lvl6pPr marL="2743200" marR="0" lvl="5" indent="-304800" algn="ctr" rtl="0">
              <a:lnSpc>
                <a:spcPct val="100000"/>
              </a:lnSpc>
              <a:spcBef>
                <a:spcPts val="1600"/>
              </a:spcBef>
              <a:spcAft>
                <a:spcPts val="0"/>
              </a:spcAft>
              <a:buClr>
                <a:schemeClr val="lt2"/>
              </a:buClr>
              <a:buSzPts val="1200"/>
              <a:buFont typeface="Fira Sans Condensed Light" panose="020B0503050000020004"/>
              <a:buNone/>
              <a:defRPr sz="1400" b="0" i="0" u="none" strike="noStrike" cap="none">
                <a:solidFill>
                  <a:schemeClr val="lt2"/>
                </a:solidFill>
                <a:latin typeface="Fira Sans Condensed Light" panose="020B0503050000020004"/>
                <a:ea typeface="Fira Sans Condensed Light" panose="020B0503050000020004"/>
                <a:cs typeface="Fira Sans Condensed Light" panose="020B0503050000020004"/>
                <a:sym typeface="Fira Sans Condensed Light" panose="020B0503050000020004"/>
              </a:defRPr>
            </a:lvl6pPr>
            <a:lvl7pPr marL="3200400" marR="0" lvl="6" indent="-304800" algn="ctr" rtl="0">
              <a:lnSpc>
                <a:spcPct val="100000"/>
              </a:lnSpc>
              <a:spcBef>
                <a:spcPts val="1600"/>
              </a:spcBef>
              <a:spcAft>
                <a:spcPts val="0"/>
              </a:spcAft>
              <a:buClr>
                <a:schemeClr val="lt2"/>
              </a:buClr>
              <a:buSzPts val="1200"/>
              <a:buFont typeface="Fira Sans Condensed Light" panose="020B0503050000020004"/>
              <a:buNone/>
              <a:defRPr sz="1400" b="0" i="0" u="none" strike="noStrike" cap="none">
                <a:solidFill>
                  <a:schemeClr val="lt2"/>
                </a:solidFill>
                <a:latin typeface="Fira Sans Condensed Light" panose="020B0503050000020004"/>
                <a:ea typeface="Fira Sans Condensed Light" panose="020B0503050000020004"/>
                <a:cs typeface="Fira Sans Condensed Light" panose="020B0503050000020004"/>
                <a:sym typeface="Fira Sans Condensed Light" panose="020B0503050000020004"/>
              </a:defRPr>
            </a:lvl7pPr>
            <a:lvl8pPr marL="3657600" marR="0" lvl="7" indent="-304800" algn="ctr" rtl="0">
              <a:lnSpc>
                <a:spcPct val="100000"/>
              </a:lnSpc>
              <a:spcBef>
                <a:spcPts val="1600"/>
              </a:spcBef>
              <a:spcAft>
                <a:spcPts val="0"/>
              </a:spcAft>
              <a:buClr>
                <a:schemeClr val="lt2"/>
              </a:buClr>
              <a:buSzPts val="1200"/>
              <a:buFont typeface="Fira Sans Condensed Light" panose="020B0503050000020004"/>
              <a:buNone/>
              <a:defRPr sz="1400" b="0" i="0" u="none" strike="noStrike" cap="none">
                <a:solidFill>
                  <a:schemeClr val="lt2"/>
                </a:solidFill>
                <a:latin typeface="Fira Sans Condensed Light" panose="020B0503050000020004"/>
                <a:ea typeface="Fira Sans Condensed Light" panose="020B0503050000020004"/>
                <a:cs typeface="Fira Sans Condensed Light" panose="020B0503050000020004"/>
                <a:sym typeface="Fira Sans Condensed Light" panose="020B0503050000020004"/>
              </a:defRPr>
            </a:lvl8pPr>
            <a:lvl9pPr marL="4114800" marR="0" lvl="8" indent="-304800" algn="ctr" rtl="0">
              <a:lnSpc>
                <a:spcPct val="100000"/>
              </a:lnSpc>
              <a:spcBef>
                <a:spcPts val="1600"/>
              </a:spcBef>
              <a:spcAft>
                <a:spcPts val="1600"/>
              </a:spcAft>
              <a:buClr>
                <a:schemeClr val="lt2"/>
              </a:buClr>
              <a:buSzPts val="1200"/>
              <a:buFont typeface="Fira Sans Condensed Light" panose="020B0503050000020004"/>
              <a:buNone/>
              <a:defRPr sz="1400" b="0" i="0" u="none" strike="noStrike" cap="none">
                <a:solidFill>
                  <a:schemeClr val="lt2"/>
                </a:solidFill>
                <a:latin typeface="Fira Sans Condensed Light" panose="020B0503050000020004"/>
                <a:ea typeface="Fira Sans Condensed Light" panose="020B0503050000020004"/>
                <a:cs typeface="Fira Sans Condensed Light" panose="020B0503050000020004"/>
                <a:sym typeface="Fira Sans Condensed Light" panose="020B0503050000020004"/>
              </a:defRPr>
            </a:lvl9pPr>
          </a:lstStyle>
          <a:p>
            <a:r>
              <a:rPr lang="en-US" b="1" dirty="0" smtClean="0"/>
              <a:t>FLOW DIAGRAM FOR ADMIN MODULE</a:t>
            </a:r>
            <a:endParaRPr lang="en-US" b="1"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9"/>
          <p:cNvSpPr txBox="1">
            <a:spLocks noGrp="1"/>
          </p:cNvSpPr>
          <p:nvPr>
            <p:ph type="title" idx="6"/>
          </p:nvPr>
        </p:nvSpPr>
        <p:spPr>
          <a:xfrm>
            <a:off x="720000" y="5098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u="sng" dirty="0" smtClean="0"/>
              <a:t>FLOW DIAGRAM</a:t>
            </a:r>
            <a:endParaRPr sz="3000" u="sng" dirty="0"/>
          </a:p>
        </p:txBody>
      </p:sp>
      <p:sp>
        <p:nvSpPr>
          <p:cNvPr id="2" name="Subtitle 1"/>
          <p:cNvSpPr>
            <a:spLocks noGrp="1"/>
          </p:cNvSpPr>
          <p:nvPr>
            <p:ph type="subTitle" idx="1"/>
          </p:nvPr>
        </p:nvSpPr>
        <p:spPr>
          <a:xfrm>
            <a:off x="0" y="1200150"/>
            <a:ext cx="9144000" cy="304800"/>
          </a:xfrm>
          <a:noFill/>
          <a:ln>
            <a:noFill/>
          </a:ln>
        </p:spPr>
        <p:style>
          <a:lnRef idx="2">
            <a:schemeClr val="accent6"/>
          </a:lnRef>
          <a:fillRef idx="1">
            <a:schemeClr val="lt1"/>
          </a:fillRef>
          <a:effectRef idx="0">
            <a:schemeClr val="accent6"/>
          </a:effectRef>
          <a:fontRef idx="minor">
            <a:schemeClr val="dk1"/>
          </a:fontRef>
        </p:style>
        <p:txBody>
          <a:bodyPr/>
          <a:lstStyle/>
          <a:p>
            <a:r>
              <a:rPr lang="en-US" b="1" dirty="0" smtClean="0"/>
              <a:t>STUDENT</a:t>
            </a:r>
            <a:endParaRPr lang="en-US" b="1" dirty="0"/>
          </a:p>
        </p:txBody>
      </p:sp>
      <p:sp>
        <p:nvSpPr>
          <p:cNvPr id="10" name="Subtitle 1"/>
          <p:cNvSpPr txBox="1"/>
          <p:nvPr/>
        </p:nvSpPr>
        <p:spPr>
          <a:xfrm>
            <a:off x="6172200" y="2354580"/>
            <a:ext cx="1447800" cy="304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chemeClr val="lt2"/>
              </a:buClr>
              <a:buSzPts val="1200"/>
              <a:buFont typeface="Fira Sans Condensed Light" panose="020B0503050000020004"/>
              <a:buNone/>
              <a:defRPr sz="1400" b="0" i="0" u="none" strike="noStrike" cap="none">
                <a:solidFill>
                  <a:schemeClr val="lt2"/>
                </a:solidFill>
                <a:latin typeface="Fira Sans Condensed Light" panose="020B0503050000020004"/>
                <a:ea typeface="Fira Sans Condensed Light" panose="020B0503050000020004"/>
                <a:cs typeface="Fira Sans Condensed Light" panose="020B0503050000020004"/>
                <a:sym typeface="Fira Sans Condensed Light" panose="020B0503050000020004"/>
              </a:defRPr>
            </a:lvl1pPr>
            <a:lvl2pPr marL="914400" marR="0" lvl="1" indent="-304800" algn="ctr" rtl="0">
              <a:lnSpc>
                <a:spcPct val="100000"/>
              </a:lnSpc>
              <a:spcBef>
                <a:spcPts val="1600"/>
              </a:spcBef>
              <a:spcAft>
                <a:spcPts val="0"/>
              </a:spcAft>
              <a:buClr>
                <a:schemeClr val="lt2"/>
              </a:buClr>
              <a:buSzPts val="1200"/>
              <a:buFont typeface="Fira Sans Condensed Light" panose="020B0503050000020004"/>
              <a:buNone/>
              <a:defRPr sz="1400" b="0" i="0" u="none" strike="noStrike" cap="none">
                <a:solidFill>
                  <a:schemeClr val="lt2"/>
                </a:solidFill>
                <a:latin typeface="Fira Sans Condensed Light" panose="020B0503050000020004"/>
                <a:ea typeface="Fira Sans Condensed Light" panose="020B0503050000020004"/>
                <a:cs typeface="Fira Sans Condensed Light" panose="020B0503050000020004"/>
                <a:sym typeface="Fira Sans Condensed Light" panose="020B0503050000020004"/>
              </a:defRPr>
            </a:lvl2pPr>
            <a:lvl3pPr marL="1371600" marR="0" lvl="2" indent="-304800" algn="ctr" rtl="0">
              <a:lnSpc>
                <a:spcPct val="100000"/>
              </a:lnSpc>
              <a:spcBef>
                <a:spcPts val="1600"/>
              </a:spcBef>
              <a:spcAft>
                <a:spcPts val="0"/>
              </a:spcAft>
              <a:buClr>
                <a:schemeClr val="lt2"/>
              </a:buClr>
              <a:buSzPts val="1200"/>
              <a:buFont typeface="Fira Sans Condensed Light" panose="020B0503050000020004"/>
              <a:buNone/>
              <a:defRPr sz="1400" b="0" i="0" u="none" strike="noStrike" cap="none">
                <a:solidFill>
                  <a:schemeClr val="lt2"/>
                </a:solidFill>
                <a:latin typeface="Fira Sans Condensed Light" panose="020B0503050000020004"/>
                <a:ea typeface="Fira Sans Condensed Light" panose="020B0503050000020004"/>
                <a:cs typeface="Fira Sans Condensed Light" panose="020B0503050000020004"/>
                <a:sym typeface="Fira Sans Condensed Light" panose="020B0503050000020004"/>
              </a:defRPr>
            </a:lvl3pPr>
            <a:lvl4pPr marL="1828800" marR="0" lvl="3" indent="-304800" algn="ctr" rtl="0">
              <a:lnSpc>
                <a:spcPct val="100000"/>
              </a:lnSpc>
              <a:spcBef>
                <a:spcPts val="1600"/>
              </a:spcBef>
              <a:spcAft>
                <a:spcPts val="0"/>
              </a:spcAft>
              <a:buClr>
                <a:schemeClr val="lt2"/>
              </a:buClr>
              <a:buSzPts val="1200"/>
              <a:buFont typeface="Fira Sans Condensed Light" panose="020B0503050000020004"/>
              <a:buNone/>
              <a:defRPr sz="1400" b="0" i="0" u="none" strike="noStrike" cap="none">
                <a:solidFill>
                  <a:schemeClr val="lt2"/>
                </a:solidFill>
                <a:latin typeface="Fira Sans Condensed Light" panose="020B0503050000020004"/>
                <a:ea typeface="Fira Sans Condensed Light" panose="020B0503050000020004"/>
                <a:cs typeface="Fira Sans Condensed Light" panose="020B0503050000020004"/>
                <a:sym typeface="Fira Sans Condensed Light" panose="020B0503050000020004"/>
              </a:defRPr>
            </a:lvl4pPr>
            <a:lvl5pPr marL="2286000" marR="0" lvl="4" indent="-304800" algn="ctr" rtl="0">
              <a:lnSpc>
                <a:spcPct val="100000"/>
              </a:lnSpc>
              <a:spcBef>
                <a:spcPts val="1600"/>
              </a:spcBef>
              <a:spcAft>
                <a:spcPts val="0"/>
              </a:spcAft>
              <a:buClr>
                <a:schemeClr val="lt2"/>
              </a:buClr>
              <a:buSzPts val="1200"/>
              <a:buFont typeface="Fira Sans Condensed Light" panose="020B0503050000020004"/>
              <a:buNone/>
              <a:defRPr sz="1400" b="0" i="0" u="none" strike="noStrike" cap="none">
                <a:solidFill>
                  <a:schemeClr val="lt2"/>
                </a:solidFill>
                <a:latin typeface="Fira Sans Condensed Light" panose="020B0503050000020004"/>
                <a:ea typeface="Fira Sans Condensed Light" panose="020B0503050000020004"/>
                <a:cs typeface="Fira Sans Condensed Light" panose="020B0503050000020004"/>
                <a:sym typeface="Fira Sans Condensed Light" panose="020B0503050000020004"/>
              </a:defRPr>
            </a:lvl5pPr>
            <a:lvl6pPr marL="2743200" marR="0" lvl="5" indent="-304800" algn="ctr" rtl="0">
              <a:lnSpc>
                <a:spcPct val="100000"/>
              </a:lnSpc>
              <a:spcBef>
                <a:spcPts val="1600"/>
              </a:spcBef>
              <a:spcAft>
                <a:spcPts val="0"/>
              </a:spcAft>
              <a:buClr>
                <a:schemeClr val="lt2"/>
              </a:buClr>
              <a:buSzPts val="1200"/>
              <a:buFont typeface="Fira Sans Condensed Light" panose="020B0503050000020004"/>
              <a:buNone/>
              <a:defRPr sz="1400" b="0" i="0" u="none" strike="noStrike" cap="none">
                <a:solidFill>
                  <a:schemeClr val="lt2"/>
                </a:solidFill>
                <a:latin typeface="Fira Sans Condensed Light" panose="020B0503050000020004"/>
                <a:ea typeface="Fira Sans Condensed Light" panose="020B0503050000020004"/>
                <a:cs typeface="Fira Sans Condensed Light" panose="020B0503050000020004"/>
                <a:sym typeface="Fira Sans Condensed Light" panose="020B0503050000020004"/>
              </a:defRPr>
            </a:lvl6pPr>
            <a:lvl7pPr marL="3200400" marR="0" lvl="6" indent="-304800" algn="ctr" rtl="0">
              <a:lnSpc>
                <a:spcPct val="100000"/>
              </a:lnSpc>
              <a:spcBef>
                <a:spcPts val="1600"/>
              </a:spcBef>
              <a:spcAft>
                <a:spcPts val="0"/>
              </a:spcAft>
              <a:buClr>
                <a:schemeClr val="lt2"/>
              </a:buClr>
              <a:buSzPts val="1200"/>
              <a:buFont typeface="Fira Sans Condensed Light" panose="020B0503050000020004"/>
              <a:buNone/>
              <a:defRPr sz="1400" b="0" i="0" u="none" strike="noStrike" cap="none">
                <a:solidFill>
                  <a:schemeClr val="lt2"/>
                </a:solidFill>
                <a:latin typeface="Fira Sans Condensed Light" panose="020B0503050000020004"/>
                <a:ea typeface="Fira Sans Condensed Light" panose="020B0503050000020004"/>
                <a:cs typeface="Fira Sans Condensed Light" panose="020B0503050000020004"/>
                <a:sym typeface="Fira Sans Condensed Light" panose="020B0503050000020004"/>
              </a:defRPr>
            </a:lvl7pPr>
            <a:lvl8pPr marL="3657600" marR="0" lvl="7" indent="-304800" algn="ctr" rtl="0">
              <a:lnSpc>
                <a:spcPct val="100000"/>
              </a:lnSpc>
              <a:spcBef>
                <a:spcPts val="1600"/>
              </a:spcBef>
              <a:spcAft>
                <a:spcPts val="0"/>
              </a:spcAft>
              <a:buClr>
                <a:schemeClr val="lt2"/>
              </a:buClr>
              <a:buSzPts val="1200"/>
              <a:buFont typeface="Fira Sans Condensed Light" panose="020B0503050000020004"/>
              <a:buNone/>
              <a:defRPr sz="1400" b="0" i="0" u="none" strike="noStrike" cap="none">
                <a:solidFill>
                  <a:schemeClr val="lt2"/>
                </a:solidFill>
                <a:latin typeface="Fira Sans Condensed Light" panose="020B0503050000020004"/>
                <a:ea typeface="Fira Sans Condensed Light" panose="020B0503050000020004"/>
                <a:cs typeface="Fira Sans Condensed Light" panose="020B0503050000020004"/>
                <a:sym typeface="Fira Sans Condensed Light" panose="020B0503050000020004"/>
              </a:defRPr>
            </a:lvl8pPr>
            <a:lvl9pPr marL="4114800" marR="0" lvl="8" indent="-304800" algn="ctr" rtl="0">
              <a:lnSpc>
                <a:spcPct val="100000"/>
              </a:lnSpc>
              <a:spcBef>
                <a:spcPts val="1600"/>
              </a:spcBef>
              <a:spcAft>
                <a:spcPts val="1600"/>
              </a:spcAft>
              <a:buClr>
                <a:schemeClr val="lt2"/>
              </a:buClr>
              <a:buSzPts val="1200"/>
              <a:buFont typeface="Fira Sans Condensed Light" panose="020B0503050000020004"/>
              <a:buNone/>
              <a:defRPr sz="1400" b="0" i="0" u="none" strike="noStrike" cap="none">
                <a:solidFill>
                  <a:schemeClr val="lt2"/>
                </a:solidFill>
                <a:latin typeface="Fira Sans Condensed Light" panose="020B0503050000020004"/>
                <a:ea typeface="Fira Sans Condensed Light" panose="020B0503050000020004"/>
                <a:cs typeface="Fira Sans Condensed Light" panose="020B0503050000020004"/>
                <a:sym typeface="Fira Sans Condensed Light" panose="020B0503050000020004"/>
              </a:defRPr>
            </a:lvl9pPr>
          </a:lstStyle>
          <a:p>
            <a:r>
              <a:rPr lang="en-US" b="1" dirty="0" smtClean="0"/>
              <a:t>VIEW</a:t>
            </a:r>
            <a:endParaRPr lang="en-US" b="1" dirty="0" smtClean="0"/>
          </a:p>
        </p:txBody>
      </p:sp>
      <p:sp>
        <p:nvSpPr>
          <p:cNvPr id="11" name="Subtitle 1"/>
          <p:cNvSpPr txBox="1"/>
          <p:nvPr/>
        </p:nvSpPr>
        <p:spPr>
          <a:xfrm>
            <a:off x="1377905" y="3040380"/>
            <a:ext cx="1600200" cy="162082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chemeClr val="lt2"/>
              </a:buClr>
              <a:buSzPts val="1200"/>
              <a:buFont typeface="Fira Sans Condensed Light" panose="020B0503050000020004"/>
              <a:buNone/>
              <a:defRPr sz="1400" b="0" i="0" u="none" strike="noStrike" cap="none">
                <a:solidFill>
                  <a:schemeClr val="lt2"/>
                </a:solidFill>
                <a:latin typeface="Fira Sans Condensed Light" panose="020B0503050000020004"/>
                <a:ea typeface="Fira Sans Condensed Light" panose="020B0503050000020004"/>
                <a:cs typeface="Fira Sans Condensed Light" panose="020B0503050000020004"/>
                <a:sym typeface="Fira Sans Condensed Light" panose="020B0503050000020004"/>
              </a:defRPr>
            </a:lvl1pPr>
            <a:lvl2pPr marL="914400" marR="0" lvl="1" indent="-304800" algn="ctr" rtl="0">
              <a:lnSpc>
                <a:spcPct val="100000"/>
              </a:lnSpc>
              <a:spcBef>
                <a:spcPts val="1600"/>
              </a:spcBef>
              <a:spcAft>
                <a:spcPts val="0"/>
              </a:spcAft>
              <a:buClr>
                <a:schemeClr val="lt2"/>
              </a:buClr>
              <a:buSzPts val="1200"/>
              <a:buFont typeface="Fira Sans Condensed Light" panose="020B0503050000020004"/>
              <a:buNone/>
              <a:defRPr sz="1400" b="0" i="0" u="none" strike="noStrike" cap="none">
                <a:solidFill>
                  <a:schemeClr val="lt2"/>
                </a:solidFill>
                <a:latin typeface="Fira Sans Condensed Light" panose="020B0503050000020004"/>
                <a:ea typeface="Fira Sans Condensed Light" panose="020B0503050000020004"/>
                <a:cs typeface="Fira Sans Condensed Light" panose="020B0503050000020004"/>
                <a:sym typeface="Fira Sans Condensed Light" panose="020B0503050000020004"/>
              </a:defRPr>
            </a:lvl2pPr>
            <a:lvl3pPr marL="1371600" marR="0" lvl="2" indent="-304800" algn="ctr" rtl="0">
              <a:lnSpc>
                <a:spcPct val="100000"/>
              </a:lnSpc>
              <a:spcBef>
                <a:spcPts val="1600"/>
              </a:spcBef>
              <a:spcAft>
                <a:spcPts val="0"/>
              </a:spcAft>
              <a:buClr>
                <a:schemeClr val="lt2"/>
              </a:buClr>
              <a:buSzPts val="1200"/>
              <a:buFont typeface="Fira Sans Condensed Light" panose="020B0503050000020004"/>
              <a:buNone/>
              <a:defRPr sz="1400" b="0" i="0" u="none" strike="noStrike" cap="none">
                <a:solidFill>
                  <a:schemeClr val="lt2"/>
                </a:solidFill>
                <a:latin typeface="Fira Sans Condensed Light" panose="020B0503050000020004"/>
                <a:ea typeface="Fira Sans Condensed Light" panose="020B0503050000020004"/>
                <a:cs typeface="Fira Sans Condensed Light" panose="020B0503050000020004"/>
                <a:sym typeface="Fira Sans Condensed Light" panose="020B0503050000020004"/>
              </a:defRPr>
            </a:lvl3pPr>
            <a:lvl4pPr marL="1828800" marR="0" lvl="3" indent="-304800" algn="ctr" rtl="0">
              <a:lnSpc>
                <a:spcPct val="100000"/>
              </a:lnSpc>
              <a:spcBef>
                <a:spcPts val="1600"/>
              </a:spcBef>
              <a:spcAft>
                <a:spcPts val="0"/>
              </a:spcAft>
              <a:buClr>
                <a:schemeClr val="lt2"/>
              </a:buClr>
              <a:buSzPts val="1200"/>
              <a:buFont typeface="Fira Sans Condensed Light" panose="020B0503050000020004"/>
              <a:buNone/>
              <a:defRPr sz="1400" b="0" i="0" u="none" strike="noStrike" cap="none">
                <a:solidFill>
                  <a:schemeClr val="lt2"/>
                </a:solidFill>
                <a:latin typeface="Fira Sans Condensed Light" panose="020B0503050000020004"/>
                <a:ea typeface="Fira Sans Condensed Light" panose="020B0503050000020004"/>
                <a:cs typeface="Fira Sans Condensed Light" panose="020B0503050000020004"/>
                <a:sym typeface="Fira Sans Condensed Light" panose="020B0503050000020004"/>
              </a:defRPr>
            </a:lvl4pPr>
            <a:lvl5pPr marL="2286000" marR="0" lvl="4" indent="-304800" algn="ctr" rtl="0">
              <a:lnSpc>
                <a:spcPct val="100000"/>
              </a:lnSpc>
              <a:spcBef>
                <a:spcPts val="1600"/>
              </a:spcBef>
              <a:spcAft>
                <a:spcPts val="0"/>
              </a:spcAft>
              <a:buClr>
                <a:schemeClr val="lt2"/>
              </a:buClr>
              <a:buSzPts val="1200"/>
              <a:buFont typeface="Fira Sans Condensed Light" panose="020B0503050000020004"/>
              <a:buNone/>
              <a:defRPr sz="1400" b="0" i="0" u="none" strike="noStrike" cap="none">
                <a:solidFill>
                  <a:schemeClr val="lt2"/>
                </a:solidFill>
                <a:latin typeface="Fira Sans Condensed Light" panose="020B0503050000020004"/>
                <a:ea typeface="Fira Sans Condensed Light" panose="020B0503050000020004"/>
                <a:cs typeface="Fira Sans Condensed Light" panose="020B0503050000020004"/>
                <a:sym typeface="Fira Sans Condensed Light" panose="020B0503050000020004"/>
              </a:defRPr>
            </a:lvl5pPr>
            <a:lvl6pPr marL="2743200" marR="0" lvl="5" indent="-304800" algn="ctr" rtl="0">
              <a:lnSpc>
                <a:spcPct val="100000"/>
              </a:lnSpc>
              <a:spcBef>
                <a:spcPts val="1600"/>
              </a:spcBef>
              <a:spcAft>
                <a:spcPts val="0"/>
              </a:spcAft>
              <a:buClr>
                <a:schemeClr val="lt2"/>
              </a:buClr>
              <a:buSzPts val="1200"/>
              <a:buFont typeface="Fira Sans Condensed Light" panose="020B0503050000020004"/>
              <a:buNone/>
              <a:defRPr sz="1400" b="0" i="0" u="none" strike="noStrike" cap="none">
                <a:solidFill>
                  <a:schemeClr val="lt2"/>
                </a:solidFill>
                <a:latin typeface="Fira Sans Condensed Light" panose="020B0503050000020004"/>
                <a:ea typeface="Fira Sans Condensed Light" panose="020B0503050000020004"/>
                <a:cs typeface="Fira Sans Condensed Light" panose="020B0503050000020004"/>
                <a:sym typeface="Fira Sans Condensed Light" panose="020B0503050000020004"/>
              </a:defRPr>
            </a:lvl6pPr>
            <a:lvl7pPr marL="3200400" marR="0" lvl="6" indent="-304800" algn="ctr" rtl="0">
              <a:lnSpc>
                <a:spcPct val="100000"/>
              </a:lnSpc>
              <a:spcBef>
                <a:spcPts val="1600"/>
              </a:spcBef>
              <a:spcAft>
                <a:spcPts val="0"/>
              </a:spcAft>
              <a:buClr>
                <a:schemeClr val="lt2"/>
              </a:buClr>
              <a:buSzPts val="1200"/>
              <a:buFont typeface="Fira Sans Condensed Light" panose="020B0503050000020004"/>
              <a:buNone/>
              <a:defRPr sz="1400" b="0" i="0" u="none" strike="noStrike" cap="none">
                <a:solidFill>
                  <a:schemeClr val="lt2"/>
                </a:solidFill>
                <a:latin typeface="Fira Sans Condensed Light" panose="020B0503050000020004"/>
                <a:ea typeface="Fira Sans Condensed Light" panose="020B0503050000020004"/>
                <a:cs typeface="Fira Sans Condensed Light" panose="020B0503050000020004"/>
                <a:sym typeface="Fira Sans Condensed Light" panose="020B0503050000020004"/>
              </a:defRPr>
            </a:lvl7pPr>
            <a:lvl8pPr marL="3657600" marR="0" lvl="7" indent="-304800" algn="ctr" rtl="0">
              <a:lnSpc>
                <a:spcPct val="100000"/>
              </a:lnSpc>
              <a:spcBef>
                <a:spcPts val="1600"/>
              </a:spcBef>
              <a:spcAft>
                <a:spcPts val="0"/>
              </a:spcAft>
              <a:buClr>
                <a:schemeClr val="lt2"/>
              </a:buClr>
              <a:buSzPts val="1200"/>
              <a:buFont typeface="Fira Sans Condensed Light" panose="020B0503050000020004"/>
              <a:buNone/>
              <a:defRPr sz="1400" b="0" i="0" u="none" strike="noStrike" cap="none">
                <a:solidFill>
                  <a:schemeClr val="lt2"/>
                </a:solidFill>
                <a:latin typeface="Fira Sans Condensed Light" panose="020B0503050000020004"/>
                <a:ea typeface="Fira Sans Condensed Light" panose="020B0503050000020004"/>
                <a:cs typeface="Fira Sans Condensed Light" panose="020B0503050000020004"/>
                <a:sym typeface="Fira Sans Condensed Light" panose="020B0503050000020004"/>
              </a:defRPr>
            </a:lvl8pPr>
            <a:lvl9pPr marL="4114800" marR="0" lvl="8" indent="-304800" algn="ctr" rtl="0">
              <a:lnSpc>
                <a:spcPct val="100000"/>
              </a:lnSpc>
              <a:spcBef>
                <a:spcPts val="1600"/>
              </a:spcBef>
              <a:spcAft>
                <a:spcPts val="1600"/>
              </a:spcAft>
              <a:buClr>
                <a:schemeClr val="lt2"/>
              </a:buClr>
              <a:buSzPts val="1200"/>
              <a:buFont typeface="Fira Sans Condensed Light" panose="020B0503050000020004"/>
              <a:buNone/>
              <a:defRPr sz="1400" b="0" i="0" u="none" strike="noStrike" cap="none">
                <a:solidFill>
                  <a:schemeClr val="lt2"/>
                </a:solidFill>
                <a:latin typeface="Fira Sans Condensed Light" panose="020B0503050000020004"/>
                <a:ea typeface="Fira Sans Condensed Light" panose="020B0503050000020004"/>
                <a:cs typeface="Fira Sans Condensed Light" panose="020B0503050000020004"/>
                <a:sym typeface="Fira Sans Condensed Light" panose="020B0503050000020004"/>
              </a:defRPr>
            </a:lvl9pPr>
          </a:lstStyle>
          <a:p>
            <a:pPr algn="l">
              <a:buFont typeface="Arial" panose="020B0604020202020204" pitchFamily="34" charset="0"/>
              <a:buChar char="•"/>
            </a:pPr>
            <a:r>
              <a:rPr lang="en-US" altLang="zh-CN" b="1" kern="100" dirty="0">
                <a:solidFill>
                  <a:schemeClr val="tx2"/>
                </a:solidFill>
                <a:latin typeface="Calibri" panose="020F0502020204030204"/>
                <a:ea typeface="SimSun" panose="02010600030101010101" pitchFamily="2" charset="-122"/>
                <a:cs typeface="Times New Roman" panose="02020603050405020304"/>
                <a:sym typeface="Times New Roman" panose="02020603050405020304"/>
              </a:rPr>
              <a:t>Login</a:t>
            </a:r>
            <a:endParaRPr lang="en-US" altLang="zh-CN" b="1" kern="100" dirty="0">
              <a:solidFill>
                <a:schemeClr val="tx2"/>
              </a:solidFill>
              <a:latin typeface="Calibri" panose="020F0502020204030204"/>
              <a:ea typeface="SimSun" panose="02010600030101010101" pitchFamily="2" charset="-122"/>
              <a:cs typeface="Times New Roman" panose="02020603050405020304"/>
              <a:sym typeface="Times New Roman" panose="02020603050405020304"/>
            </a:endParaRPr>
          </a:p>
          <a:p>
            <a:pPr algn="l">
              <a:buFont typeface="Arial" panose="020B0604020202020204" pitchFamily="34" charset="0"/>
              <a:buChar char="•"/>
            </a:pPr>
            <a:r>
              <a:rPr lang="en-US" altLang="zh-CN" b="1" kern="100" dirty="0">
                <a:solidFill>
                  <a:schemeClr val="tx2"/>
                </a:solidFill>
                <a:latin typeface="Calibri" panose="020F0502020204030204"/>
                <a:ea typeface="SimSun" panose="02010600030101010101" pitchFamily="2" charset="-122"/>
                <a:cs typeface="Times New Roman" panose="02020603050405020304"/>
                <a:sym typeface="Times New Roman" panose="02020603050405020304"/>
              </a:rPr>
              <a:t>Registration</a:t>
            </a:r>
            <a:endParaRPr lang="en-US" altLang="zh-CN" b="1" kern="100" dirty="0">
              <a:solidFill>
                <a:schemeClr val="tx2"/>
              </a:solidFill>
              <a:latin typeface="Calibri" panose="020F0502020204030204"/>
              <a:ea typeface="SimSun" panose="02010600030101010101" pitchFamily="2" charset="-122"/>
              <a:cs typeface="Times New Roman" panose="02020603050405020304"/>
              <a:sym typeface="Times New Roman" panose="02020603050405020304"/>
            </a:endParaRPr>
          </a:p>
          <a:p>
            <a:pPr algn="l">
              <a:buFont typeface="Arial" panose="020B0604020202020204" pitchFamily="34" charset="0"/>
              <a:buChar char="•"/>
            </a:pPr>
            <a:r>
              <a:rPr lang="en-US" altLang="zh-CN" b="1" kern="100" dirty="0">
                <a:solidFill>
                  <a:schemeClr val="tx2"/>
                </a:solidFill>
                <a:latin typeface="Calibri" panose="020F0502020204030204"/>
                <a:ea typeface="SimSun" panose="02010600030101010101" pitchFamily="2" charset="-122"/>
                <a:cs typeface="Times New Roman" panose="02020603050405020304"/>
                <a:sym typeface="Times New Roman" panose="02020603050405020304"/>
              </a:rPr>
              <a:t>Edit Profile</a:t>
            </a:r>
            <a:endParaRPr lang="en-US" altLang="zh-CN" b="1" kern="100" dirty="0">
              <a:solidFill>
                <a:schemeClr val="tx2"/>
              </a:solidFill>
              <a:latin typeface="Calibri" panose="020F0502020204030204"/>
              <a:ea typeface="SimSun" panose="02010600030101010101" pitchFamily="2" charset="-122"/>
              <a:cs typeface="Times New Roman" panose="02020603050405020304"/>
              <a:sym typeface="Times New Roman" panose="02020603050405020304"/>
            </a:endParaRPr>
          </a:p>
          <a:p>
            <a:pPr algn="l">
              <a:buFont typeface="Arial" panose="020B0604020202020204" pitchFamily="34" charset="0"/>
              <a:buChar char="•"/>
            </a:pPr>
            <a:r>
              <a:rPr lang="en-US" altLang="zh-CN" b="1" kern="100" dirty="0">
                <a:solidFill>
                  <a:schemeClr val="tx2"/>
                </a:solidFill>
                <a:latin typeface="Calibri" panose="020F0502020204030204"/>
                <a:ea typeface="SimSun" panose="02010600030101010101" pitchFamily="2" charset="-122"/>
                <a:cs typeface="Times New Roman" panose="02020603050405020304"/>
                <a:sym typeface="Times New Roman" panose="02020603050405020304"/>
              </a:rPr>
              <a:t>View Profile</a:t>
            </a:r>
            <a:endParaRPr lang="en-US" altLang="zh-CN" b="1" kern="100" dirty="0">
              <a:solidFill>
                <a:schemeClr val="tx2"/>
              </a:solidFill>
              <a:latin typeface="Calibri" panose="020F0502020204030204"/>
              <a:ea typeface="SimSun" panose="02010600030101010101" pitchFamily="2" charset="-122"/>
              <a:cs typeface="Times New Roman" panose="02020603050405020304"/>
              <a:sym typeface="Times New Roman" panose="02020603050405020304"/>
            </a:endParaRPr>
          </a:p>
          <a:p>
            <a:pPr marL="152400" indent="0" algn="l"/>
            <a:endParaRPr lang="en-US" altLang="zh-CN" kern="100" dirty="0" smtClean="0">
              <a:solidFill>
                <a:schemeClr val="tx2"/>
              </a:solidFill>
              <a:latin typeface="Calibri" panose="020F0502020204030204"/>
              <a:ea typeface="SimSun" panose="02010600030101010101" pitchFamily="2" charset="-122"/>
              <a:cs typeface="Times New Roman" panose="02020603050405020304"/>
              <a:sym typeface="Times New Roman" panose="02020603050405020304"/>
            </a:endParaRPr>
          </a:p>
          <a:p>
            <a:pPr algn="l">
              <a:buFont typeface="Arial" panose="020B0604020202020204" pitchFamily="34" charset="0"/>
              <a:buChar char="•"/>
            </a:pPr>
            <a:endParaRPr lang="en-US" altLang="zh-CN" kern="100" dirty="0">
              <a:solidFill>
                <a:schemeClr val="tx2"/>
              </a:solidFill>
              <a:latin typeface="Calibri" panose="020F0502020204030204"/>
              <a:ea typeface="SimSun" panose="02010600030101010101" pitchFamily="2" charset="-122"/>
              <a:cs typeface="Times New Roman" panose="02020603050405020304"/>
              <a:sym typeface="Times New Roman" panose="02020603050405020304"/>
            </a:endParaRPr>
          </a:p>
          <a:p>
            <a:pPr algn="l">
              <a:buFont typeface="Arial" panose="020B0604020202020204" pitchFamily="34" charset="0"/>
              <a:buChar char="•"/>
            </a:pPr>
            <a:endParaRPr lang="en-US" altLang="zh-CN" kern="100" dirty="0" smtClean="0">
              <a:solidFill>
                <a:schemeClr val="tx2"/>
              </a:solidFill>
              <a:latin typeface="Calibri" panose="020F0502020204030204"/>
              <a:ea typeface="SimSun" panose="02010600030101010101" pitchFamily="2" charset="-122"/>
              <a:cs typeface="Times New Roman" panose="02020603050405020304"/>
              <a:sym typeface="Times New Roman" panose="02020603050405020304"/>
            </a:endParaRPr>
          </a:p>
        </p:txBody>
      </p:sp>
      <p:cxnSp>
        <p:nvCxnSpPr>
          <p:cNvPr id="6" name="Straight Connector 5"/>
          <p:cNvCxnSpPr>
            <a:stCxn id="2" idx="2"/>
          </p:cNvCxnSpPr>
          <p:nvPr/>
        </p:nvCxnSpPr>
        <p:spPr>
          <a:xfrm>
            <a:off x="4572000" y="1504950"/>
            <a:ext cx="990600" cy="914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a:stCxn id="2" idx="2"/>
          </p:cNvCxnSpPr>
          <p:nvPr/>
        </p:nvCxnSpPr>
        <p:spPr>
          <a:xfrm>
            <a:off x="4572000" y="1504950"/>
            <a:ext cx="0" cy="45720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H="1">
            <a:off x="2171700" y="1962150"/>
            <a:ext cx="24003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H="1">
            <a:off x="4495800" y="1962150"/>
            <a:ext cx="24003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2181159" y="1973580"/>
            <a:ext cx="0" cy="381000"/>
          </a:xfrm>
          <a:prstGeom prst="straightConnector1">
            <a:avLst/>
          </a:prstGeom>
          <a:ln>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6896100" y="1962150"/>
            <a:ext cx="0" cy="392430"/>
          </a:xfrm>
          <a:prstGeom prst="straightConnector1">
            <a:avLst/>
          </a:prstGeom>
          <a:ln>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a:off x="2178005" y="2647949"/>
            <a:ext cx="0" cy="381000"/>
          </a:xfrm>
          <a:prstGeom prst="straightConnector1">
            <a:avLst/>
          </a:prstGeom>
          <a:ln>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6896100" y="2659380"/>
            <a:ext cx="0" cy="381000"/>
          </a:xfrm>
          <a:prstGeom prst="straightConnector1">
            <a:avLst/>
          </a:prstGeom>
          <a:ln>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36" name="Subtitle 1"/>
          <p:cNvSpPr txBox="1"/>
          <p:nvPr/>
        </p:nvSpPr>
        <p:spPr>
          <a:xfrm>
            <a:off x="6096000" y="3040380"/>
            <a:ext cx="1600200" cy="162082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chemeClr val="lt2"/>
              </a:buClr>
              <a:buSzPts val="1200"/>
              <a:buFont typeface="Fira Sans Condensed Light" panose="020B0503050000020004"/>
              <a:buNone/>
              <a:defRPr sz="1400" b="0" i="0" u="none" strike="noStrike" cap="none">
                <a:solidFill>
                  <a:schemeClr val="lt2"/>
                </a:solidFill>
                <a:latin typeface="Fira Sans Condensed Light" panose="020B0503050000020004"/>
                <a:ea typeface="Fira Sans Condensed Light" panose="020B0503050000020004"/>
                <a:cs typeface="Fira Sans Condensed Light" panose="020B0503050000020004"/>
                <a:sym typeface="Fira Sans Condensed Light" panose="020B0503050000020004"/>
              </a:defRPr>
            </a:lvl1pPr>
            <a:lvl2pPr marL="914400" marR="0" lvl="1" indent="-304800" algn="ctr" rtl="0">
              <a:lnSpc>
                <a:spcPct val="100000"/>
              </a:lnSpc>
              <a:spcBef>
                <a:spcPts val="1600"/>
              </a:spcBef>
              <a:spcAft>
                <a:spcPts val="0"/>
              </a:spcAft>
              <a:buClr>
                <a:schemeClr val="lt2"/>
              </a:buClr>
              <a:buSzPts val="1200"/>
              <a:buFont typeface="Fira Sans Condensed Light" panose="020B0503050000020004"/>
              <a:buNone/>
              <a:defRPr sz="1400" b="0" i="0" u="none" strike="noStrike" cap="none">
                <a:solidFill>
                  <a:schemeClr val="lt2"/>
                </a:solidFill>
                <a:latin typeface="Fira Sans Condensed Light" panose="020B0503050000020004"/>
                <a:ea typeface="Fira Sans Condensed Light" panose="020B0503050000020004"/>
                <a:cs typeface="Fira Sans Condensed Light" panose="020B0503050000020004"/>
                <a:sym typeface="Fira Sans Condensed Light" panose="020B0503050000020004"/>
              </a:defRPr>
            </a:lvl2pPr>
            <a:lvl3pPr marL="1371600" marR="0" lvl="2" indent="-304800" algn="ctr" rtl="0">
              <a:lnSpc>
                <a:spcPct val="100000"/>
              </a:lnSpc>
              <a:spcBef>
                <a:spcPts val="1600"/>
              </a:spcBef>
              <a:spcAft>
                <a:spcPts val="0"/>
              </a:spcAft>
              <a:buClr>
                <a:schemeClr val="lt2"/>
              </a:buClr>
              <a:buSzPts val="1200"/>
              <a:buFont typeface="Fira Sans Condensed Light" panose="020B0503050000020004"/>
              <a:buNone/>
              <a:defRPr sz="1400" b="0" i="0" u="none" strike="noStrike" cap="none">
                <a:solidFill>
                  <a:schemeClr val="lt2"/>
                </a:solidFill>
                <a:latin typeface="Fira Sans Condensed Light" panose="020B0503050000020004"/>
                <a:ea typeface="Fira Sans Condensed Light" panose="020B0503050000020004"/>
                <a:cs typeface="Fira Sans Condensed Light" panose="020B0503050000020004"/>
                <a:sym typeface="Fira Sans Condensed Light" panose="020B0503050000020004"/>
              </a:defRPr>
            </a:lvl3pPr>
            <a:lvl4pPr marL="1828800" marR="0" lvl="3" indent="-304800" algn="ctr" rtl="0">
              <a:lnSpc>
                <a:spcPct val="100000"/>
              </a:lnSpc>
              <a:spcBef>
                <a:spcPts val="1600"/>
              </a:spcBef>
              <a:spcAft>
                <a:spcPts val="0"/>
              </a:spcAft>
              <a:buClr>
                <a:schemeClr val="lt2"/>
              </a:buClr>
              <a:buSzPts val="1200"/>
              <a:buFont typeface="Fira Sans Condensed Light" panose="020B0503050000020004"/>
              <a:buNone/>
              <a:defRPr sz="1400" b="0" i="0" u="none" strike="noStrike" cap="none">
                <a:solidFill>
                  <a:schemeClr val="lt2"/>
                </a:solidFill>
                <a:latin typeface="Fira Sans Condensed Light" panose="020B0503050000020004"/>
                <a:ea typeface="Fira Sans Condensed Light" panose="020B0503050000020004"/>
                <a:cs typeface="Fira Sans Condensed Light" panose="020B0503050000020004"/>
                <a:sym typeface="Fira Sans Condensed Light" panose="020B0503050000020004"/>
              </a:defRPr>
            </a:lvl4pPr>
            <a:lvl5pPr marL="2286000" marR="0" lvl="4" indent="-304800" algn="ctr" rtl="0">
              <a:lnSpc>
                <a:spcPct val="100000"/>
              </a:lnSpc>
              <a:spcBef>
                <a:spcPts val="1600"/>
              </a:spcBef>
              <a:spcAft>
                <a:spcPts val="0"/>
              </a:spcAft>
              <a:buClr>
                <a:schemeClr val="lt2"/>
              </a:buClr>
              <a:buSzPts val="1200"/>
              <a:buFont typeface="Fira Sans Condensed Light" panose="020B0503050000020004"/>
              <a:buNone/>
              <a:defRPr sz="1400" b="0" i="0" u="none" strike="noStrike" cap="none">
                <a:solidFill>
                  <a:schemeClr val="lt2"/>
                </a:solidFill>
                <a:latin typeface="Fira Sans Condensed Light" panose="020B0503050000020004"/>
                <a:ea typeface="Fira Sans Condensed Light" panose="020B0503050000020004"/>
                <a:cs typeface="Fira Sans Condensed Light" panose="020B0503050000020004"/>
                <a:sym typeface="Fira Sans Condensed Light" panose="020B0503050000020004"/>
              </a:defRPr>
            </a:lvl5pPr>
            <a:lvl6pPr marL="2743200" marR="0" lvl="5" indent="-304800" algn="ctr" rtl="0">
              <a:lnSpc>
                <a:spcPct val="100000"/>
              </a:lnSpc>
              <a:spcBef>
                <a:spcPts val="1600"/>
              </a:spcBef>
              <a:spcAft>
                <a:spcPts val="0"/>
              </a:spcAft>
              <a:buClr>
                <a:schemeClr val="lt2"/>
              </a:buClr>
              <a:buSzPts val="1200"/>
              <a:buFont typeface="Fira Sans Condensed Light" panose="020B0503050000020004"/>
              <a:buNone/>
              <a:defRPr sz="1400" b="0" i="0" u="none" strike="noStrike" cap="none">
                <a:solidFill>
                  <a:schemeClr val="lt2"/>
                </a:solidFill>
                <a:latin typeface="Fira Sans Condensed Light" panose="020B0503050000020004"/>
                <a:ea typeface="Fira Sans Condensed Light" panose="020B0503050000020004"/>
                <a:cs typeface="Fira Sans Condensed Light" panose="020B0503050000020004"/>
                <a:sym typeface="Fira Sans Condensed Light" panose="020B0503050000020004"/>
              </a:defRPr>
            </a:lvl6pPr>
            <a:lvl7pPr marL="3200400" marR="0" lvl="6" indent="-304800" algn="ctr" rtl="0">
              <a:lnSpc>
                <a:spcPct val="100000"/>
              </a:lnSpc>
              <a:spcBef>
                <a:spcPts val="1600"/>
              </a:spcBef>
              <a:spcAft>
                <a:spcPts val="0"/>
              </a:spcAft>
              <a:buClr>
                <a:schemeClr val="lt2"/>
              </a:buClr>
              <a:buSzPts val="1200"/>
              <a:buFont typeface="Fira Sans Condensed Light" panose="020B0503050000020004"/>
              <a:buNone/>
              <a:defRPr sz="1400" b="0" i="0" u="none" strike="noStrike" cap="none">
                <a:solidFill>
                  <a:schemeClr val="lt2"/>
                </a:solidFill>
                <a:latin typeface="Fira Sans Condensed Light" panose="020B0503050000020004"/>
                <a:ea typeface="Fira Sans Condensed Light" panose="020B0503050000020004"/>
                <a:cs typeface="Fira Sans Condensed Light" panose="020B0503050000020004"/>
                <a:sym typeface="Fira Sans Condensed Light" panose="020B0503050000020004"/>
              </a:defRPr>
            </a:lvl7pPr>
            <a:lvl8pPr marL="3657600" marR="0" lvl="7" indent="-304800" algn="ctr" rtl="0">
              <a:lnSpc>
                <a:spcPct val="100000"/>
              </a:lnSpc>
              <a:spcBef>
                <a:spcPts val="1600"/>
              </a:spcBef>
              <a:spcAft>
                <a:spcPts val="0"/>
              </a:spcAft>
              <a:buClr>
                <a:schemeClr val="lt2"/>
              </a:buClr>
              <a:buSzPts val="1200"/>
              <a:buFont typeface="Fira Sans Condensed Light" panose="020B0503050000020004"/>
              <a:buNone/>
              <a:defRPr sz="1400" b="0" i="0" u="none" strike="noStrike" cap="none">
                <a:solidFill>
                  <a:schemeClr val="lt2"/>
                </a:solidFill>
                <a:latin typeface="Fira Sans Condensed Light" panose="020B0503050000020004"/>
                <a:ea typeface="Fira Sans Condensed Light" panose="020B0503050000020004"/>
                <a:cs typeface="Fira Sans Condensed Light" panose="020B0503050000020004"/>
                <a:sym typeface="Fira Sans Condensed Light" panose="020B0503050000020004"/>
              </a:defRPr>
            </a:lvl8pPr>
            <a:lvl9pPr marL="4114800" marR="0" lvl="8" indent="-304800" algn="ctr" rtl="0">
              <a:lnSpc>
                <a:spcPct val="100000"/>
              </a:lnSpc>
              <a:spcBef>
                <a:spcPts val="1600"/>
              </a:spcBef>
              <a:spcAft>
                <a:spcPts val="1600"/>
              </a:spcAft>
              <a:buClr>
                <a:schemeClr val="lt2"/>
              </a:buClr>
              <a:buSzPts val="1200"/>
              <a:buFont typeface="Fira Sans Condensed Light" panose="020B0503050000020004"/>
              <a:buNone/>
              <a:defRPr sz="1400" b="0" i="0" u="none" strike="noStrike" cap="none">
                <a:solidFill>
                  <a:schemeClr val="lt2"/>
                </a:solidFill>
                <a:latin typeface="Fira Sans Condensed Light" panose="020B0503050000020004"/>
                <a:ea typeface="Fira Sans Condensed Light" panose="020B0503050000020004"/>
                <a:cs typeface="Fira Sans Condensed Light" panose="020B0503050000020004"/>
                <a:sym typeface="Fira Sans Condensed Light" panose="020B0503050000020004"/>
              </a:defRPr>
            </a:lvl9pPr>
          </a:lstStyle>
          <a:p>
            <a:pPr algn="l">
              <a:buFont typeface="Arial" panose="020B0604020202020204" pitchFamily="34" charset="0"/>
              <a:buChar char="•"/>
            </a:pPr>
            <a:r>
              <a:rPr lang="en-US" altLang="zh-CN" b="1" kern="100" dirty="0">
                <a:solidFill>
                  <a:schemeClr val="tx2"/>
                </a:solidFill>
                <a:latin typeface="Calibri" panose="020F0502020204030204"/>
                <a:ea typeface="SimSun" panose="02010600030101010101" pitchFamily="2" charset="-122"/>
                <a:cs typeface="Times New Roman" panose="02020603050405020304"/>
                <a:sym typeface="Times New Roman" panose="02020603050405020304"/>
              </a:rPr>
              <a:t>Users</a:t>
            </a:r>
            <a:endParaRPr lang="en-US" altLang="zh-CN" b="1" kern="100" dirty="0">
              <a:solidFill>
                <a:schemeClr val="tx2"/>
              </a:solidFill>
              <a:latin typeface="Calibri" panose="020F0502020204030204"/>
              <a:ea typeface="SimSun" panose="02010600030101010101" pitchFamily="2" charset="-122"/>
              <a:cs typeface="Times New Roman" panose="02020603050405020304"/>
              <a:sym typeface="Times New Roman" panose="02020603050405020304"/>
            </a:endParaRPr>
          </a:p>
          <a:p>
            <a:pPr algn="l">
              <a:buFont typeface="Arial" panose="020B0604020202020204" pitchFamily="34" charset="0"/>
              <a:buChar char="•"/>
            </a:pPr>
            <a:r>
              <a:rPr lang="en-US" altLang="zh-CN" b="1" kern="100" dirty="0">
                <a:solidFill>
                  <a:schemeClr val="tx2"/>
                </a:solidFill>
                <a:latin typeface="Calibri" panose="020F0502020204030204"/>
                <a:ea typeface="SimSun" panose="02010600030101010101" pitchFamily="2" charset="-122"/>
                <a:cs typeface="Times New Roman" panose="02020603050405020304"/>
                <a:sym typeface="Times New Roman" panose="02020603050405020304"/>
              </a:rPr>
              <a:t>Events</a:t>
            </a:r>
            <a:endParaRPr lang="en-US" altLang="zh-CN" b="1" kern="100" dirty="0">
              <a:solidFill>
                <a:schemeClr val="tx2"/>
              </a:solidFill>
              <a:latin typeface="Calibri" panose="020F0502020204030204"/>
              <a:ea typeface="SimSun" panose="02010600030101010101" pitchFamily="2" charset="-122"/>
              <a:cs typeface="Times New Roman" panose="02020603050405020304"/>
              <a:sym typeface="Times New Roman" panose="02020603050405020304"/>
            </a:endParaRPr>
          </a:p>
          <a:p>
            <a:pPr algn="l">
              <a:buFont typeface="Arial" panose="020B0604020202020204" pitchFamily="34" charset="0"/>
              <a:buChar char="•"/>
            </a:pPr>
            <a:r>
              <a:rPr lang="en-US" altLang="zh-CN" b="1" kern="100" dirty="0">
                <a:solidFill>
                  <a:schemeClr val="tx2"/>
                </a:solidFill>
                <a:latin typeface="Calibri" panose="020F0502020204030204"/>
                <a:ea typeface="SimSun" panose="02010600030101010101" pitchFamily="2" charset="-122"/>
                <a:cs typeface="Times New Roman" panose="02020603050405020304"/>
                <a:sym typeface="Times New Roman" panose="02020603050405020304"/>
              </a:rPr>
              <a:t>Blogs</a:t>
            </a:r>
            <a:endParaRPr lang="en-US" altLang="zh-CN" b="1" kern="100" dirty="0">
              <a:solidFill>
                <a:schemeClr val="tx2"/>
              </a:solidFill>
              <a:latin typeface="Calibri" panose="020F0502020204030204"/>
              <a:ea typeface="SimSun" panose="02010600030101010101" pitchFamily="2" charset="-122"/>
              <a:cs typeface="Times New Roman" panose="02020603050405020304"/>
              <a:sym typeface="Times New Roman" panose="02020603050405020304"/>
            </a:endParaRPr>
          </a:p>
          <a:p>
            <a:pPr algn="l">
              <a:buFont typeface="Arial" panose="020B0604020202020204" pitchFamily="34" charset="0"/>
              <a:buChar char="•"/>
            </a:pPr>
            <a:r>
              <a:rPr lang="en-US" altLang="zh-CN" b="1" kern="100" dirty="0">
                <a:solidFill>
                  <a:schemeClr val="tx2"/>
                </a:solidFill>
                <a:latin typeface="Calibri" panose="020F0502020204030204"/>
                <a:ea typeface="SimSun" panose="02010600030101010101" pitchFamily="2" charset="-122"/>
                <a:cs typeface="Times New Roman" panose="02020603050405020304"/>
                <a:sym typeface="Times New Roman" panose="02020603050405020304"/>
              </a:rPr>
              <a:t>Openings</a:t>
            </a:r>
            <a:endParaRPr lang="en-US" altLang="zh-CN" b="1" kern="100" dirty="0">
              <a:solidFill>
                <a:schemeClr val="tx2"/>
              </a:solidFill>
              <a:latin typeface="Calibri" panose="020F0502020204030204"/>
              <a:ea typeface="SimSun" panose="02010600030101010101" pitchFamily="2" charset="-122"/>
              <a:cs typeface="Times New Roman" panose="02020603050405020304"/>
              <a:sym typeface="Times New Roman" panose="02020603050405020304"/>
            </a:endParaRPr>
          </a:p>
          <a:p>
            <a:pPr algn="l">
              <a:buFont typeface="Arial" panose="020B0604020202020204" pitchFamily="34" charset="0"/>
              <a:buChar char="•"/>
            </a:pPr>
            <a:r>
              <a:rPr lang="en-US" altLang="zh-CN" b="1" kern="100" dirty="0">
                <a:solidFill>
                  <a:schemeClr val="tx2"/>
                </a:solidFill>
                <a:latin typeface="Calibri" panose="020F0502020204030204"/>
                <a:ea typeface="SimSun" panose="02010600030101010101" pitchFamily="2" charset="-122"/>
                <a:cs typeface="Times New Roman" panose="02020603050405020304"/>
                <a:sym typeface="Times New Roman" panose="02020603050405020304"/>
              </a:rPr>
              <a:t>Internship</a:t>
            </a:r>
            <a:endParaRPr lang="en-US" altLang="zh-CN" b="1" kern="100" dirty="0">
              <a:solidFill>
                <a:schemeClr val="tx2"/>
              </a:solidFill>
              <a:latin typeface="Calibri" panose="020F0502020204030204"/>
              <a:ea typeface="SimSun" panose="02010600030101010101" pitchFamily="2" charset="-122"/>
              <a:cs typeface="Times New Roman" panose="02020603050405020304"/>
              <a:sym typeface="Times New Roman" panose="02020603050405020304"/>
            </a:endParaRPr>
          </a:p>
          <a:p>
            <a:pPr algn="l">
              <a:buFont typeface="Arial" panose="020B0604020202020204" pitchFamily="34" charset="0"/>
              <a:buChar char="•"/>
            </a:pPr>
            <a:r>
              <a:rPr lang="en-US" altLang="zh-CN" b="1" kern="100" dirty="0">
                <a:solidFill>
                  <a:schemeClr val="tx2"/>
                </a:solidFill>
                <a:latin typeface="Calibri" panose="020F0502020204030204"/>
                <a:ea typeface="SimSun" panose="02010600030101010101" pitchFamily="2" charset="-122"/>
                <a:cs typeface="Times New Roman" panose="02020603050405020304"/>
                <a:sym typeface="Times New Roman" panose="02020603050405020304"/>
              </a:rPr>
              <a:t>Broadcast</a:t>
            </a:r>
            <a:endParaRPr lang="en-US" altLang="zh-CN" b="1" kern="100" dirty="0">
              <a:solidFill>
                <a:schemeClr val="tx2"/>
              </a:solidFill>
              <a:latin typeface="Calibri" panose="020F0502020204030204"/>
              <a:ea typeface="SimSun" panose="02010600030101010101" pitchFamily="2" charset="-122"/>
              <a:cs typeface="Times New Roman" panose="02020603050405020304"/>
              <a:sym typeface="Times New Roman" panose="02020603050405020304"/>
            </a:endParaRPr>
          </a:p>
          <a:p>
            <a:pPr algn="l">
              <a:buFont typeface="Arial" panose="020B0604020202020204" pitchFamily="34" charset="0"/>
              <a:buChar char="•"/>
            </a:pPr>
            <a:endParaRPr lang="en-US" b="1" dirty="0">
              <a:solidFill>
                <a:schemeClr val="tx2"/>
              </a:solidFill>
            </a:endParaRPr>
          </a:p>
        </p:txBody>
      </p:sp>
      <p:sp>
        <p:nvSpPr>
          <p:cNvPr id="38" name="Subtitle 1"/>
          <p:cNvSpPr txBox="1"/>
          <p:nvPr/>
        </p:nvSpPr>
        <p:spPr>
          <a:xfrm>
            <a:off x="1094783" y="2354580"/>
            <a:ext cx="2172752" cy="304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chemeClr val="lt2"/>
              </a:buClr>
              <a:buSzPts val="1200"/>
              <a:buFont typeface="Fira Sans Condensed Light" panose="020B0503050000020004"/>
              <a:buNone/>
              <a:defRPr sz="1400" b="0" i="0" u="none" strike="noStrike" cap="none">
                <a:solidFill>
                  <a:schemeClr val="lt2"/>
                </a:solidFill>
                <a:latin typeface="Fira Sans Condensed Light" panose="020B0503050000020004"/>
                <a:ea typeface="Fira Sans Condensed Light" panose="020B0503050000020004"/>
                <a:cs typeface="Fira Sans Condensed Light" panose="020B0503050000020004"/>
                <a:sym typeface="Fira Sans Condensed Light" panose="020B0503050000020004"/>
              </a:defRPr>
            </a:lvl1pPr>
            <a:lvl2pPr marL="914400" marR="0" lvl="1" indent="-304800" algn="ctr" rtl="0">
              <a:lnSpc>
                <a:spcPct val="100000"/>
              </a:lnSpc>
              <a:spcBef>
                <a:spcPts val="1600"/>
              </a:spcBef>
              <a:spcAft>
                <a:spcPts val="0"/>
              </a:spcAft>
              <a:buClr>
                <a:schemeClr val="lt2"/>
              </a:buClr>
              <a:buSzPts val="1200"/>
              <a:buFont typeface="Fira Sans Condensed Light" panose="020B0503050000020004"/>
              <a:buNone/>
              <a:defRPr sz="1400" b="0" i="0" u="none" strike="noStrike" cap="none">
                <a:solidFill>
                  <a:schemeClr val="lt2"/>
                </a:solidFill>
                <a:latin typeface="Fira Sans Condensed Light" panose="020B0503050000020004"/>
                <a:ea typeface="Fira Sans Condensed Light" panose="020B0503050000020004"/>
                <a:cs typeface="Fira Sans Condensed Light" panose="020B0503050000020004"/>
                <a:sym typeface="Fira Sans Condensed Light" panose="020B0503050000020004"/>
              </a:defRPr>
            </a:lvl2pPr>
            <a:lvl3pPr marL="1371600" marR="0" lvl="2" indent="-304800" algn="ctr" rtl="0">
              <a:lnSpc>
                <a:spcPct val="100000"/>
              </a:lnSpc>
              <a:spcBef>
                <a:spcPts val="1600"/>
              </a:spcBef>
              <a:spcAft>
                <a:spcPts val="0"/>
              </a:spcAft>
              <a:buClr>
                <a:schemeClr val="lt2"/>
              </a:buClr>
              <a:buSzPts val="1200"/>
              <a:buFont typeface="Fira Sans Condensed Light" panose="020B0503050000020004"/>
              <a:buNone/>
              <a:defRPr sz="1400" b="0" i="0" u="none" strike="noStrike" cap="none">
                <a:solidFill>
                  <a:schemeClr val="lt2"/>
                </a:solidFill>
                <a:latin typeface="Fira Sans Condensed Light" panose="020B0503050000020004"/>
                <a:ea typeface="Fira Sans Condensed Light" panose="020B0503050000020004"/>
                <a:cs typeface="Fira Sans Condensed Light" panose="020B0503050000020004"/>
                <a:sym typeface="Fira Sans Condensed Light" panose="020B0503050000020004"/>
              </a:defRPr>
            </a:lvl3pPr>
            <a:lvl4pPr marL="1828800" marR="0" lvl="3" indent="-304800" algn="ctr" rtl="0">
              <a:lnSpc>
                <a:spcPct val="100000"/>
              </a:lnSpc>
              <a:spcBef>
                <a:spcPts val="1600"/>
              </a:spcBef>
              <a:spcAft>
                <a:spcPts val="0"/>
              </a:spcAft>
              <a:buClr>
                <a:schemeClr val="lt2"/>
              </a:buClr>
              <a:buSzPts val="1200"/>
              <a:buFont typeface="Fira Sans Condensed Light" panose="020B0503050000020004"/>
              <a:buNone/>
              <a:defRPr sz="1400" b="0" i="0" u="none" strike="noStrike" cap="none">
                <a:solidFill>
                  <a:schemeClr val="lt2"/>
                </a:solidFill>
                <a:latin typeface="Fira Sans Condensed Light" panose="020B0503050000020004"/>
                <a:ea typeface="Fira Sans Condensed Light" panose="020B0503050000020004"/>
                <a:cs typeface="Fira Sans Condensed Light" panose="020B0503050000020004"/>
                <a:sym typeface="Fira Sans Condensed Light" panose="020B0503050000020004"/>
              </a:defRPr>
            </a:lvl4pPr>
            <a:lvl5pPr marL="2286000" marR="0" lvl="4" indent="-304800" algn="ctr" rtl="0">
              <a:lnSpc>
                <a:spcPct val="100000"/>
              </a:lnSpc>
              <a:spcBef>
                <a:spcPts val="1600"/>
              </a:spcBef>
              <a:spcAft>
                <a:spcPts val="0"/>
              </a:spcAft>
              <a:buClr>
                <a:schemeClr val="lt2"/>
              </a:buClr>
              <a:buSzPts val="1200"/>
              <a:buFont typeface="Fira Sans Condensed Light" panose="020B0503050000020004"/>
              <a:buNone/>
              <a:defRPr sz="1400" b="0" i="0" u="none" strike="noStrike" cap="none">
                <a:solidFill>
                  <a:schemeClr val="lt2"/>
                </a:solidFill>
                <a:latin typeface="Fira Sans Condensed Light" panose="020B0503050000020004"/>
                <a:ea typeface="Fira Sans Condensed Light" panose="020B0503050000020004"/>
                <a:cs typeface="Fira Sans Condensed Light" panose="020B0503050000020004"/>
                <a:sym typeface="Fira Sans Condensed Light" panose="020B0503050000020004"/>
              </a:defRPr>
            </a:lvl5pPr>
            <a:lvl6pPr marL="2743200" marR="0" lvl="5" indent="-304800" algn="ctr" rtl="0">
              <a:lnSpc>
                <a:spcPct val="100000"/>
              </a:lnSpc>
              <a:spcBef>
                <a:spcPts val="1600"/>
              </a:spcBef>
              <a:spcAft>
                <a:spcPts val="0"/>
              </a:spcAft>
              <a:buClr>
                <a:schemeClr val="lt2"/>
              </a:buClr>
              <a:buSzPts val="1200"/>
              <a:buFont typeface="Fira Sans Condensed Light" panose="020B0503050000020004"/>
              <a:buNone/>
              <a:defRPr sz="1400" b="0" i="0" u="none" strike="noStrike" cap="none">
                <a:solidFill>
                  <a:schemeClr val="lt2"/>
                </a:solidFill>
                <a:latin typeface="Fira Sans Condensed Light" panose="020B0503050000020004"/>
                <a:ea typeface="Fira Sans Condensed Light" panose="020B0503050000020004"/>
                <a:cs typeface="Fira Sans Condensed Light" panose="020B0503050000020004"/>
                <a:sym typeface="Fira Sans Condensed Light" panose="020B0503050000020004"/>
              </a:defRPr>
            </a:lvl6pPr>
            <a:lvl7pPr marL="3200400" marR="0" lvl="6" indent="-304800" algn="ctr" rtl="0">
              <a:lnSpc>
                <a:spcPct val="100000"/>
              </a:lnSpc>
              <a:spcBef>
                <a:spcPts val="1600"/>
              </a:spcBef>
              <a:spcAft>
                <a:spcPts val="0"/>
              </a:spcAft>
              <a:buClr>
                <a:schemeClr val="lt2"/>
              </a:buClr>
              <a:buSzPts val="1200"/>
              <a:buFont typeface="Fira Sans Condensed Light" panose="020B0503050000020004"/>
              <a:buNone/>
              <a:defRPr sz="1400" b="0" i="0" u="none" strike="noStrike" cap="none">
                <a:solidFill>
                  <a:schemeClr val="lt2"/>
                </a:solidFill>
                <a:latin typeface="Fira Sans Condensed Light" panose="020B0503050000020004"/>
                <a:ea typeface="Fira Sans Condensed Light" panose="020B0503050000020004"/>
                <a:cs typeface="Fira Sans Condensed Light" panose="020B0503050000020004"/>
                <a:sym typeface="Fira Sans Condensed Light" panose="020B0503050000020004"/>
              </a:defRPr>
            </a:lvl7pPr>
            <a:lvl8pPr marL="3657600" marR="0" lvl="7" indent="-304800" algn="ctr" rtl="0">
              <a:lnSpc>
                <a:spcPct val="100000"/>
              </a:lnSpc>
              <a:spcBef>
                <a:spcPts val="1600"/>
              </a:spcBef>
              <a:spcAft>
                <a:spcPts val="0"/>
              </a:spcAft>
              <a:buClr>
                <a:schemeClr val="lt2"/>
              </a:buClr>
              <a:buSzPts val="1200"/>
              <a:buFont typeface="Fira Sans Condensed Light" panose="020B0503050000020004"/>
              <a:buNone/>
              <a:defRPr sz="1400" b="0" i="0" u="none" strike="noStrike" cap="none">
                <a:solidFill>
                  <a:schemeClr val="lt2"/>
                </a:solidFill>
                <a:latin typeface="Fira Sans Condensed Light" panose="020B0503050000020004"/>
                <a:ea typeface="Fira Sans Condensed Light" panose="020B0503050000020004"/>
                <a:cs typeface="Fira Sans Condensed Light" panose="020B0503050000020004"/>
                <a:sym typeface="Fira Sans Condensed Light" panose="020B0503050000020004"/>
              </a:defRPr>
            </a:lvl8pPr>
            <a:lvl9pPr marL="4114800" marR="0" lvl="8" indent="-304800" algn="ctr" rtl="0">
              <a:lnSpc>
                <a:spcPct val="100000"/>
              </a:lnSpc>
              <a:spcBef>
                <a:spcPts val="1600"/>
              </a:spcBef>
              <a:spcAft>
                <a:spcPts val="1600"/>
              </a:spcAft>
              <a:buClr>
                <a:schemeClr val="lt2"/>
              </a:buClr>
              <a:buSzPts val="1200"/>
              <a:buFont typeface="Fira Sans Condensed Light" panose="020B0503050000020004"/>
              <a:buNone/>
              <a:defRPr sz="1400" b="0" i="0" u="none" strike="noStrike" cap="none">
                <a:solidFill>
                  <a:schemeClr val="lt2"/>
                </a:solidFill>
                <a:latin typeface="Fira Sans Condensed Light" panose="020B0503050000020004"/>
                <a:ea typeface="Fira Sans Condensed Light" panose="020B0503050000020004"/>
                <a:cs typeface="Fira Sans Condensed Light" panose="020B0503050000020004"/>
                <a:sym typeface="Fira Sans Condensed Light" panose="020B0503050000020004"/>
              </a:defRPr>
            </a:lvl9pPr>
          </a:lstStyle>
          <a:p>
            <a:r>
              <a:rPr lang="en-US" b="1" dirty="0" smtClean="0"/>
              <a:t>PROFILE MANAGEMENT</a:t>
            </a:r>
            <a:endParaRPr lang="en-US" b="1" dirty="0"/>
          </a:p>
        </p:txBody>
      </p:sp>
      <p:sp>
        <p:nvSpPr>
          <p:cNvPr id="39" name="Subtitle 1"/>
          <p:cNvSpPr txBox="1"/>
          <p:nvPr/>
        </p:nvSpPr>
        <p:spPr>
          <a:xfrm>
            <a:off x="2954983" y="4661207"/>
            <a:ext cx="3234033" cy="304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chemeClr val="lt2"/>
              </a:buClr>
              <a:buSzPts val="1200"/>
              <a:buFont typeface="Fira Sans Condensed Light" panose="020B0503050000020004"/>
              <a:buNone/>
              <a:defRPr sz="1400" b="0" i="0" u="none" strike="noStrike" cap="none">
                <a:solidFill>
                  <a:schemeClr val="lt2"/>
                </a:solidFill>
                <a:latin typeface="Fira Sans Condensed Light" panose="020B0503050000020004"/>
                <a:ea typeface="Fira Sans Condensed Light" panose="020B0503050000020004"/>
                <a:cs typeface="Fira Sans Condensed Light" panose="020B0503050000020004"/>
                <a:sym typeface="Fira Sans Condensed Light" panose="020B0503050000020004"/>
              </a:defRPr>
            </a:lvl1pPr>
            <a:lvl2pPr marL="914400" marR="0" lvl="1" indent="-304800" algn="ctr" rtl="0">
              <a:lnSpc>
                <a:spcPct val="100000"/>
              </a:lnSpc>
              <a:spcBef>
                <a:spcPts val="1600"/>
              </a:spcBef>
              <a:spcAft>
                <a:spcPts val="0"/>
              </a:spcAft>
              <a:buClr>
                <a:schemeClr val="lt2"/>
              </a:buClr>
              <a:buSzPts val="1200"/>
              <a:buFont typeface="Fira Sans Condensed Light" panose="020B0503050000020004"/>
              <a:buNone/>
              <a:defRPr sz="1400" b="0" i="0" u="none" strike="noStrike" cap="none">
                <a:solidFill>
                  <a:schemeClr val="lt2"/>
                </a:solidFill>
                <a:latin typeface="Fira Sans Condensed Light" panose="020B0503050000020004"/>
                <a:ea typeface="Fira Sans Condensed Light" panose="020B0503050000020004"/>
                <a:cs typeface="Fira Sans Condensed Light" panose="020B0503050000020004"/>
                <a:sym typeface="Fira Sans Condensed Light" panose="020B0503050000020004"/>
              </a:defRPr>
            </a:lvl2pPr>
            <a:lvl3pPr marL="1371600" marR="0" lvl="2" indent="-304800" algn="ctr" rtl="0">
              <a:lnSpc>
                <a:spcPct val="100000"/>
              </a:lnSpc>
              <a:spcBef>
                <a:spcPts val="1600"/>
              </a:spcBef>
              <a:spcAft>
                <a:spcPts val="0"/>
              </a:spcAft>
              <a:buClr>
                <a:schemeClr val="lt2"/>
              </a:buClr>
              <a:buSzPts val="1200"/>
              <a:buFont typeface="Fira Sans Condensed Light" panose="020B0503050000020004"/>
              <a:buNone/>
              <a:defRPr sz="1400" b="0" i="0" u="none" strike="noStrike" cap="none">
                <a:solidFill>
                  <a:schemeClr val="lt2"/>
                </a:solidFill>
                <a:latin typeface="Fira Sans Condensed Light" panose="020B0503050000020004"/>
                <a:ea typeface="Fira Sans Condensed Light" panose="020B0503050000020004"/>
                <a:cs typeface="Fira Sans Condensed Light" panose="020B0503050000020004"/>
                <a:sym typeface="Fira Sans Condensed Light" panose="020B0503050000020004"/>
              </a:defRPr>
            </a:lvl3pPr>
            <a:lvl4pPr marL="1828800" marR="0" lvl="3" indent="-304800" algn="ctr" rtl="0">
              <a:lnSpc>
                <a:spcPct val="100000"/>
              </a:lnSpc>
              <a:spcBef>
                <a:spcPts val="1600"/>
              </a:spcBef>
              <a:spcAft>
                <a:spcPts val="0"/>
              </a:spcAft>
              <a:buClr>
                <a:schemeClr val="lt2"/>
              </a:buClr>
              <a:buSzPts val="1200"/>
              <a:buFont typeface="Fira Sans Condensed Light" panose="020B0503050000020004"/>
              <a:buNone/>
              <a:defRPr sz="1400" b="0" i="0" u="none" strike="noStrike" cap="none">
                <a:solidFill>
                  <a:schemeClr val="lt2"/>
                </a:solidFill>
                <a:latin typeface="Fira Sans Condensed Light" panose="020B0503050000020004"/>
                <a:ea typeface="Fira Sans Condensed Light" panose="020B0503050000020004"/>
                <a:cs typeface="Fira Sans Condensed Light" panose="020B0503050000020004"/>
                <a:sym typeface="Fira Sans Condensed Light" panose="020B0503050000020004"/>
              </a:defRPr>
            </a:lvl4pPr>
            <a:lvl5pPr marL="2286000" marR="0" lvl="4" indent="-304800" algn="ctr" rtl="0">
              <a:lnSpc>
                <a:spcPct val="100000"/>
              </a:lnSpc>
              <a:spcBef>
                <a:spcPts val="1600"/>
              </a:spcBef>
              <a:spcAft>
                <a:spcPts val="0"/>
              </a:spcAft>
              <a:buClr>
                <a:schemeClr val="lt2"/>
              </a:buClr>
              <a:buSzPts val="1200"/>
              <a:buFont typeface="Fira Sans Condensed Light" panose="020B0503050000020004"/>
              <a:buNone/>
              <a:defRPr sz="1400" b="0" i="0" u="none" strike="noStrike" cap="none">
                <a:solidFill>
                  <a:schemeClr val="lt2"/>
                </a:solidFill>
                <a:latin typeface="Fira Sans Condensed Light" panose="020B0503050000020004"/>
                <a:ea typeface="Fira Sans Condensed Light" panose="020B0503050000020004"/>
                <a:cs typeface="Fira Sans Condensed Light" panose="020B0503050000020004"/>
                <a:sym typeface="Fira Sans Condensed Light" panose="020B0503050000020004"/>
              </a:defRPr>
            </a:lvl5pPr>
            <a:lvl6pPr marL="2743200" marR="0" lvl="5" indent="-304800" algn="ctr" rtl="0">
              <a:lnSpc>
                <a:spcPct val="100000"/>
              </a:lnSpc>
              <a:spcBef>
                <a:spcPts val="1600"/>
              </a:spcBef>
              <a:spcAft>
                <a:spcPts val="0"/>
              </a:spcAft>
              <a:buClr>
                <a:schemeClr val="lt2"/>
              </a:buClr>
              <a:buSzPts val="1200"/>
              <a:buFont typeface="Fira Sans Condensed Light" panose="020B0503050000020004"/>
              <a:buNone/>
              <a:defRPr sz="1400" b="0" i="0" u="none" strike="noStrike" cap="none">
                <a:solidFill>
                  <a:schemeClr val="lt2"/>
                </a:solidFill>
                <a:latin typeface="Fira Sans Condensed Light" panose="020B0503050000020004"/>
                <a:ea typeface="Fira Sans Condensed Light" panose="020B0503050000020004"/>
                <a:cs typeface="Fira Sans Condensed Light" panose="020B0503050000020004"/>
                <a:sym typeface="Fira Sans Condensed Light" panose="020B0503050000020004"/>
              </a:defRPr>
            </a:lvl6pPr>
            <a:lvl7pPr marL="3200400" marR="0" lvl="6" indent="-304800" algn="ctr" rtl="0">
              <a:lnSpc>
                <a:spcPct val="100000"/>
              </a:lnSpc>
              <a:spcBef>
                <a:spcPts val="1600"/>
              </a:spcBef>
              <a:spcAft>
                <a:spcPts val="0"/>
              </a:spcAft>
              <a:buClr>
                <a:schemeClr val="lt2"/>
              </a:buClr>
              <a:buSzPts val="1200"/>
              <a:buFont typeface="Fira Sans Condensed Light" panose="020B0503050000020004"/>
              <a:buNone/>
              <a:defRPr sz="1400" b="0" i="0" u="none" strike="noStrike" cap="none">
                <a:solidFill>
                  <a:schemeClr val="lt2"/>
                </a:solidFill>
                <a:latin typeface="Fira Sans Condensed Light" panose="020B0503050000020004"/>
                <a:ea typeface="Fira Sans Condensed Light" panose="020B0503050000020004"/>
                <a:cs typeface="Fira Sans Condensed Light" panose="020B0503050000020004"/>
                <a:sym typeface="Fira Sans Condensed Light" panose="020B0503050000020004"/>
              </a:defRPr>
            </a:lvl7pPr>
            <a:lvl8pPr marL="3657600" marR="0" lvl="7" indent="-304800" algn="ctr" rtl="0">
              <a:lnSpc>
                <a:spcPct val="100000"/>
              </a:lnSpc>
              <a:spcBef>
                <a:spcPts val="1600"/>
              </a:spcBef>
              <a:spcAft>
                <a:spcPts val="0"/>
              </a:spcAft>
              <a:buClr>
                <a:schemeClr val="lt2"/>
              </a:buClr>
              <a:buSzPts val="1200"/>
              <a:buFont typeface="Fira Sans Condensed Light" panose="020B0503050000020004"/>
              <a:buNone/>
              <a:defRPr sz="1400" b="0" i="0" u="none" strike="noStrike" cap="none">
                <a:solidFill>
                  <a:schemeClr val="lt2"/>
                </a:solidFill>
                <a:latin typeface="Fira Sans Condensed Light" panose="020B0503050000020004"/>
                <a:ea typeface="Fira Sans Condensed Light" panose="020B0503050000020004"/>
                <a:cs typeface="Fira Sans Condensed Light" panose="020B0503050000020004"/>
                <a:sym typeface="Fira Sans Condensed Light" panose="020B0503050000020004"/>
              </a:defRPr>
            </a:lvl8pPr>
            <a:lvl9pPr marL="4114800" marR="0" lvl="8" indent="-304800" algn="ctr" rtl="0">
              <a:lnSpc>
                <a:spcPct val="100000"/>
              </a:lnSpc>
              <a:spcBef>
                <a:spcPts val="1600"/>
              </a:spcBef>
              <a:spcAft>
                <a:spcPts val="1600"/>
              </a:spcAft>
              <a:buClr>
                <a:schemeClr val="lt2"/>
              </a:buClr>
              <a:buSzPts val="1200"/>
              <a:buFont typeface="Fira Sans Condensed Light" panose="020B0503050000020004"/>
              <a:buNone/>
              <a:defRPr sz="1400" b="0" i="0" u="none" strike="noStrike" cap="none">
                <a:solidFill>
                  <a:schemeClr val="lt2"/>
                </a:solidFill>
                <a:latin typeface="Fira Sans Condensed Light" panose="020B0503050000020004"/>
                <a:ea typeface="Fira Sans Condensed Light" panose="020B0503050000020004"/>
                <a:cs typeface="Fira Sans Condensed Light" panose="020B0503050000020004"/>
                <a:sym typeface="Fira Sans Condensed Light" panose="020B0503050000020004"/>
              </a:defRPr>
            </a:lvl9pPr>
          </a:lstStyle>
          <a:p>
            <a:r>
              <a:rPr lang="en-US" b="1" dirty="0" smtClean="0"/>
              <a:t>FLOW DIAGRAM FOR STUDENT MODULE</a:t>
            </a:r>
            <a:endParaRPr lang="en-US" b="1" dirty="0"/>
          </a:p>
        </p:txBody>
      </p:sp>
      <p:cxnSp>
        <p:nvCxnSpPr>
          <p:cNvPr id="17" name="Straight Arrow Connector 16"/>
          <p:cNvCxnSpPr/>
          <p:nvPr/>
        </p:nvCxnSpPr>
        <p:spPr>
          <a:xfrm>
            <a:off x="4572000" y="1973580"/>
            <a:ext cx="0" cy="381000"/>
          </a:xfrm>
          <a:prstGeom prst="straightConnector1">
            <a:avLst/>
          </a:prstGeom>
          <a:ln>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18" name="Subtitle 1"/>
          <p:cNvSpPr txBox="1"/>
          <p:nvPr/>
        </p:nvSpPr>
        <p:spPr>
          <a:xfrm>
            <a:off x="3485623" y="2369688"/>
            <a:ext cx="2172752" cy="304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chemeClr val="lt2"/>
              </a:buClr>
              <a:buSzPts val="1200"/>
              <a:buFont typeface="Fira Sans Condensed Light" panose="020B0503050000020004"/>
              <a:buNone/>
              <a:defRPr sz="1400" b="0" i="0" u="none" strike="noStrike" cap="none">
                <a:solidFill>
                  <a:schemeClr val="lt2"/>
                </a:solidFill>
                <a:latin typeface="Fira Sans Condensed Light" panose="020B0503050000020004"/>
                <a:ea typeface="Fira Sans Condensed Light" panose="020B0503050000020004"/>
                <a:cs typeface="Fira Sans Condensed Light" panose="020B0503050000020004"/>
                <a:sym typeface="Fira Sans Condensed Light" panose="020B0503050000020004"/>
              </a:defRPr>
            </a:lvl1pPr>
            <a:lvl2pPr marL="914400" marR="0" lvl="1" indent="-304800" algn="ctr" rtl="0">
              <a:lnSpc>
                <a:spcPct val="100000"/>
              </a:lnSpc>
              <a:spcBef>
                <a:spcPts val="1600"/>
              </a:spcBef>
              <a:spcAft>
                <a:spcPts val="0"/>
              </a:spcAft>
              <a:buClr>
                <a:schemeClr val="lt2"/>
              </a:buClr>
              <a:buSzPts val="1200"/>
              <a:buFont typeface="Fira Sans Condensed Light" panose="020B0503050000020004"/>
              <a:buNone/>
              <a:defRPr sz="1400" b="0" i="0" u="none" strike="noStrike" cap="none">
                <a:solidFill>
                  <a:schemeClr val="lt2"/>
                </a:solidFill>
                <a:latin typeface="Fira Sans Condensed Light" panose="020B0503050000020004"/>
                <a:ea typeface="Fira Sans Condensed Light" panose="020B0503050000020004"/>
                <a:cs typeface="Fira Sans Condensed Light" panose="020B0503050000020004"/>
                <a:sym typeface="Fira Sans Condensed Light" panose="020B0503050000020004"/>
              </a:defRPr>
            </a:lvl2pPr>
            <a:lvl3pPr marL="1371600" marR="0" lvl="2" indent="-304800" algn="ctr" rtl="0">
              <a:lnSpc>
                <a:spcPct val="100000"/>
              </a:lnSpc>
              <a:spcBef>
                <a:spcPts val="1600"/>
              </a:spcBef>
              <a:spcAft>
                <a:spcPts val="0"/>
              </a:spcAft>
              <a:buClr>
                <a:schemeClr val="lt2"/>
              </a:buClr>
              <a:buSzPts val="1200"/>
              <a:buFont typeface="Fira Sans Condensed Light" panose="020B0503050000020004"/>
              <a:buNone/>
              <a:defRPr sz="1400" b="0" i="0" u="none" strike="noStrike" cap="none">
                <a:solidFill>
                  <a:schemeClr val="lt2"/>
                </a:solidFill>
                <a:latin typeface="Fira Sans Condensed Light" panose="020B0503050000020004"/>
                <a:ea typeface="Fira Sans Condensed Light" panose="020B0503050000020004"/>
                <a:cs typeface="Fira Sans Condensed Light" panose="020B0503050000020004"/>
                <a:sym typeface="Fira Sans Condensed Light" panose="020B0503050000020004"/>
              </a:defRPr>
            </a:lvl3pPr>
            <a:lvl4pPr marL="1828800" marR="0" lvl="3" indent="-304800" algn="ctr" rtl="0">
              <a:lnSpc>
                <a:spcPct val="100000"/>
              </a:lnSpc>
              <a:spcBef>
                <a:spcPts val="1600"/>
              </a:spcBef>
              <a:spcAft>
                <a:spcPts val="0"/>
              </a:spcAft>
              <a:buClr>
                <a:schemeClr val="lt2"/>
              </a:buClr>
              <a:buSzPts val="1200"/>
              <a:buFont typeface="Fira Sans Condensed Light" panose="020B0503050000020004"/>
              <a:buNone/>
              <a:defRPr sz="1400" b="0" i="0" u="none" strike="noStrike" cap="none">
                <a:solidFill>
                  <a:schemeClr val="lt2"/>
                </a:solidFill>
                <a:latin typeface="Fira Sans Condensed Light" panose="020B0503050000020004"/>
                <a:ea typeface="Fira Sans Condensed Light" panose="020B0503050000020004"/>
                <a:cs typeface="Fira Sans Condensed Light" panose="020B0503050000020004"/>
                <a:sym typeface="Fira Sans Condensed Light" panose="020B0503050000020004"/>
              </a:defRPr>
            </a:lvl4pPr>
            <a:lvl5pPr marL="2286000" marR="0" lvl="4" indent="-304800" algn="ctr" rtl="0">
              <a:lnSpc>
                <a:spcPct val="100000"/>
              </a:lnSpc>
              <a:spcBef>
                <a:spcPts val="1600"/>
              </a:spcBef>
              <a:spcAft>
                <a:spcPts val="0"/>
              </a:spcAft>
              <a:buClr>
                <a:schemeClr val="lt2"/>
              </a:buClr>
              <a:buSzPts val="1200"/>
              <a:buFont typeface="Fira Sans Condensed Light" panose="020B0503050000020004"/>
              <a:buNone/>
              <a:defRPr sz="1400" b="0" i="0" u="none" strike="noStrike" cap="none">
                <a:solidFill>
                  <a:schemeClr val="lt2"/>
                </a:solidFill>
                <a:latin typeface="Fira Sans Condensed Light" panose="020B0503050000020004"/>
                <a:ea typeface="Fira Sans Condensed Light" panose="020B0503050000020004"/>
                <a:cs typeface="Fira Sans Condensed Light" panose="020B0503050000020004"/>
                <a:sym typeface="Fira Sans Condensed Light" panose="020B0503050000020004"/>
              </a:defRPr>
            </a:lvl5pPr>
            <a:lvl6pPr marL="2743200" marR="0" lvl="5" indent="-304800" algn="ctr" rtl="0">
              <a:lnSpc>
                <a:spcPct val="100000"/>
              </a:lnSpc>
              <a:spcBef>
                <a:spcPts val="1600"/>
              </a:spcBef>
              <a:spcAft>
                <a:spcPts val="0"/>
              </a:spcAft>
              <a:buClr>
                <a:schemeClr val="lt2"/>
              </a:buClr>
              <a:buSzPts val="1200"/>
              <a:buFont typeface="Fira Sans Condensed Light" panose="020B0503050000020004"/>
              <a:buNone/>
              <a:defRPr sz="1400" b="0" i="0" u="none" strike="noStrike" cap="none">
                <a:solidFill>
                  <a:schemeClr val="lt2"/>
                </a:solidFill>
                <a:latin typeface="Fira Sans Condensed Light" panose="020B0503050000020004"/>
                <a:ea typeface="Fira Sans Condensed Light" panose="020B0503050000020004"/>
                <a:cs typeface="Fira Sans Condensed Light" panose="020B0503050000020004"/>
                <a:sym typeface="Fira Sans Condensed Light" panose="020B0503050000020004"/>
              </a:defRPr>
            </a:lvl6pPr>
            <a:lvl7pPr marL="3200400" marR="0" lvl="6" indent="-304800" algn="ctr" rtl="0">
              <a:lnSpc>
                <a:spcPct val="100000"/>
              </a:lnSpc>
              <a:spcBef>
                <a:spcPts val="1600"/>
              </a:spcBef>
              <a:spcAft>
                <a:spcPts val="0"/>
              </a:spcAft>
              <a:buClr>
                <a:schemeClr val="lt2"/>
              </a:buClr>
              <a:buSzPts val="1200"/>
              <a:buFont typeface="Fira Sans Condensed Light" panose="020B0503050000020004"/>
              <a:buNone/>
              <a:defRPr sz="1400" b="0" i="0" u="none" strike="noStrike" cap="none">
                <a:solidFill>
                  <a:schemeClr val="lt2"/>
                </a:solidFill>
                <a:latin typeface="Fira Sans Condensed Light" panose="020B0503050000020004"/>
                <a:ea typeface="Fira Sans Condensed Light" panose="020B0503050000020004"/>
                <a:cs typeface="Fira Sans Condensed Light" panose="020B0503050000020004"/>
                <a:sym typeface="Fira Sans Condensed Light" panose="020B0503050000020004"/>
              </a:defRPr>
            </a:lvl7pPr>
            <a:lvl8pPr marL="3657600" marR="0" lvl="7" indent="-304800" algn="ctr" rtl="0">
              <a:lnSpc>
                <a:spcPct val="100000"/>
              </a:lnSpc>
              <a:spcBef>
                <a:spcPts val="1600"/>
              </a:spcBef>
              <a:spcAft>
                <a:spcPts val="0"/>
              </a:spcAft>
              <a:buClr>
                <a:schemeClr val="lt2"/>
              </a:buClr>
              <a:buSzPts val="1200"/>
              <a:buFont typeface="Fira Sans Condensed Light" panose="020B0503050000020004"/>
              <a:buNone/>
              <a:defRPr sz="1400" b="0" i="0" u="none" strike="noStrike" cap="none">
                <a:solidFill>
                  <a:schemeClr val="lt2"/>
                </a:solidFill>
                <a:latin typeface="Fira Sans Condensed Light" panose="020B0503050000020004"/>
                <a:ea typeface="Fira Sans Condensed Light" panose="020B0503050000020004"/>
                <a:cs typeface="Fira Sans Condensed Light" panose="020B0503050000020004"/>
                <a:sym typeface="Fira Sans Condensed Light" panose="020B0503050000020004"/>
              </a:defRPr>
            </a:lvl8pPr>
            <a:lvl9pPr marL="4114800" marR="0" lvl="8" indent="-304800" algn="ctr" rtl="0">
              <a:lnSpc>
                <a:spcPct val="100000"/>
              </a:lnSpc>
              <a:spcBef>
                <a:spcPts val="1600"/>
              </a:spcBef>
              <a:spcAft>
                <a:spcPts val="1600"/>
              </a:spcAft>
              <a:buClr>
                <a:schemeClr val="lt2"/>
              </a:buClr>
              <a:buSzPts val="1200"/>
              <a:buFont typeface="Fira Sans Condensed Light" panose="020B0503050000020004"/>
              <a:buNone/>
              <a:defRPr sz="1400" b="0" i="0" u="none" strike="noStrike" cap="none">
                <a:solidFill>
                  <a:schemeClr val="lt2"/>
                </a:solidFill>
                <a:latin typeface="Fira Sans Condensed Light" panose="020B0503050000020004"/>
                <a:ea typeface="Fira Sans Condensed Light" panose="020B0503050000020004"/>
                <a:cs typeface="Fira Sans Condensed Light" panose="020B0503050000020004"/>
                <a:sym typeface="Fira Sans Condensed Light" panose="020B0503050000020004"/>
              </a:defRPr>
            </a:lvl9pPr>
          </a:lstStyle>
          <a:p>
            <a:r>
              <a:rPr lang="en-US" b="1" dirty="0" smtClean="0"/>
              <a:t>UPLOAD</a:t>
            </a:r>
            <a:endParaRPr lang="en-US" b="1" dirty="0"/>
          </a:p>
        </p:txBody>
      </p:sp>
      <p:cxnSp>
        <p:nvCxnSpPr>
          <p:cNvPr id="21" name="Straight Arrow Connector 20"/>
          <p:cNvCxnSpPr/>
          <p:nvPr/>
        </p:nvCxnSpPr>
        <p:spPr>
          <a:xfrm>
            <a:off x="4572000" y="2613660"/>
            <a:ext cx="0" cy="381000"/>
          </a:xfrm>
          <a:prstGeom prst="straightConnector1">
            <a:avLst/>
          </a:prstGeom>
          <a:ln>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23" name="Subtitle 1"/>
          <p:cNvSpPr txBox="1"/>
          <p:nvPr/>
        </p:nvSpPr>
        <p:spPr>
          <a:xfrm>
            <a:off x="3771900" y="3028949"/>
            <a:ext cx="1600200" cy="162082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chemeClr val="lt2"/>
              </a:buClr>
              <a:buSzPts val="1200"/>
              <a:buFont typeface="Fira Sans Condensed Light" panose="020B0503050000020004"/>
              <a:buNone/>
              <a:defRPr sz="1400" b="0" i="0" u="none" strike="noStrike" cap="none">
                <a:solidFill>
                  <a:schemeClr val="lt2"/>
                </a:solidFill>
                <a:latin typeface="Fira Sans Condensed Light" panose="020B0503050000020004"/>
                <a:ea typeface="Fira Sans Condensed Light" panose="020B0503050000020004"/>
                <a:cs typeface="Fira Sans Condensed Light" panose="020B0503050000020004"/>
                <a:sym typeface="Fira Sans Condensed Light" panose="020B0503050000020004"/>
              </a:defRPr>
            </a:lvl1pPr>
            <a:lvl2pPr marL="914400" marR="0" lvl="1" indent="-304800" algn="ctr" rtl="0">
              <a:lnSpc>
                <a:spcPct val="100000"/>
              </a:lnSpc>
              <a:spcBef>
                <a:spcPts val="1600"/>
              </a:spcBef>
              <a:spcAft>
                <a:spcPts val="0"/>
              </a:spcAft>
              <a:buClr>
                <a:schemeClr val="lt2"/>
              </a:buClr>
              <a:buSzPts val="1200"/>
              <a:buFont typeface="Fira Sans Condensed Light" panose="020B0503050000020004"/>
              <a:buNone/>
              <a:defRPr sz="1400" b="0" i="0" u="none" strike="noStrike" cap="none">
                <a:solidFill>
                  <a:schemeClr val="lt2"/>
                </a:solidFill>
                <a:latin typeface="Fira Sans Condensed Light" panose="020B0503050000020004"/>
                <a:ea typeface="Fira Sans Condensed Light" panose="020B0503050000020004"/>
                <a:cs typeface="Fira Sans Condensed Light" panose="020B0503050000020004"/>
                <a:sym typeface="Fira Sans Condensed Light" panose="020B0503050000020004"/>
              </a:defRPr>
            </a:lvl2pPr>
            <a:lvl3pPr marL="1371600" marR="0" lvl="2" indent="-304800" algn="ctr" rtl="0">
              <a:lnSpc>
                <a:spcPct val="100000"/>
              </a:lnSpc>
              <a:spcBef>
                <a:spcPts val="1600"/>
              </a:spcBef>
              <a:spcAft>
                <a:spcPts val="0"/>
              </a:spcAft>
              <a:buClr>
                <a:schemeClr val="lt2"/>
              </a:buClr>
              <a:buSzPts val="1200"/>
              <a:buFont typeface="Fira Sans Condensed Light" panose="020B0503050000020004"/>
              <a:buNone/>
              <a:defRPr sz="1400" b="0" i="0" u="none" strike="noStrike" cap="none">
                <a:solidFill>
                  <a:schemeClr val="lt2"/>
                </a:solidFill>
                <a:latin typeface="Fira Sans Condensed Light" panose="020B0503050000020004"/>
                <a:ea typeface="Fira Sans Condensed Light" panose="020B0503050000020004"/>
                <a:cs typeface="Fira Sans Condensed Light" panose="020B0503050000020004"/>
                <a:sym typeface="Fira Sans Condensed Light" panose="020B0503050000020004"/>
              </a:defRPr>
            </a:lvl3pPr>
            <a:lvl4pPr marL="1828800" marR="0" lvl="3" indent="-304800" algn="ctr" rtl="0">
              <a:lnSpc>
                <a:spcPct val="100000"/>
              </a:lnSpc>
              <a:spcBef>
                <a:spcPts val="1600"/>
              </a:spcBef>
              <a:spcAft>
                <a:spcPts val="0"/>
              </a:spcAft>
              <a:buClr>
                <a:schemeClr val="lt2"/>
              </a:buClr>
              <a:buSzPts val="1200"/>
              <a:buFont typeface="Fira Sans Condensed Light" panose="020B0503050000020004"/>
              <a:buNone/>
              <a:defRPr sz="1400" b="0" i="0" u="none" strike="noStrike" cap="none">
                <a:solidFill>
                  <a:schemeClr val="lt2"/>
                </a:solidFill>
                <a:latin typeface="Fira Sans Condensed Light" panose="020B0503050000020004"/>
                <a:ea typeface="Fira Sans Condensed Light" panose="020B0503050000020004"/>
                <a:cs typeface="Fira Sans Condensed Light" panose="020B0503050000020004"/>
                <a:sym typeface="Fira Sans Condensed Light" panose="020B0503050000020004"/>
              </a:defRPr>
            </a:lvl4pPr>
            <a:lvl5pPr marL="2286000" marR="0" lvl="4" indent="-304800" algn="ctr" rtl="0">
              <a:lnSpc>
                <a:spcPct val="100000"/>
              </a:lnSpc>
              <a:spcBef>
                <a:spcPts val="1600"/>
              </a:spcBef>
              <a:spcAft>
                <a:spcPts val="0"/>
              </a:spcAft>
              <a:buClr>
                <a:schemeClr val="lt2"/>
              </a:buClr>
              <a:buSzPts val="1200"/>
              <a:buFont typeface="Fira Sans Condensed Light" panose="020B0503050000020004"/>
              <a:buNone/>
              <a:defRPr sz="1400" b="0" i="0" u="none" strike="noStrike" cap="none">
                <a:solidFill>
                  <a:schemeClr val="lt2"/>
                </a:solidFill>
                <a:latin typeface="Fira Sans Condensed Light" panose="020B0503050000020004"/>
                <a:ea typeface="Fira Sans Condensed Light" panose="020B0503050000020004"/>
                <a:cs typeface="Fira Sans Condensed Light" panose="020B0503050000020004"/>
                <a:sym typeface="Fira Sans Condensed Light" panose="020B0503050000020004"/>
              </a:defRPr>
            </a:lvl5pPr>
            <a:lvl6pPr marL="2743200" marR="0" lvl="5" indent="-304800" algn="ctr" rtl="0">
              <a:lnSpc>
                <a:spcPct val="100000"/>
              </a:lnSpc>
              <a:spcBef>
                <a:spcPts val="1600"/>
              </a:spcBef>
              <a:spcAft>
                <a:spcPts val="0"/>
              </a:spcAft>
              <a:buClr>
                <a:schemeClr val="lt2"/>
              </a:buClr>
              <a:buSzPts val="1200"/>
              <a:buFont typeface="Fira Sans Condensed Light" panose="020B0503050000020004"/>
              <a:buNone/>
              <a:defRPr sz="1400" b="0" i="0" u="none" strike="noStrike" cap="none">
                <a:solidFill>
                  <a:schemeClr val="lt2"/>
                </a:solidFill>
                <a:latin typeface="Fira Sans Condensed Light" panose="020B0503050000020004"/>
                <a:ea typeface="Fira Sans Condensed Light" panose="020B0503050000020004"/>
                <a:cs typeface="Fira Sans Condensed Light" panose="020B0503050000020004"/>
                <a:sym typeface="Fira Sans Condensed Light" panose="020B0503050000020004"/>
              </a:defRPr>
            </a:lvl6pPr>
            <a:lvl7pPr marL="3200400" marR="0" lvl="6" indent="-304800" algn="ctr" rtl="0">
              <a:lnSpc>
                <a:spcPct val="100000"/>
              </a:lnSpc>
              <a:spcBef>
                <a:spcPts val="1600"/>
              </a:spcBef>
              <a:spcAft>
                <a:spcPts val="0"/>
              </a:spcAft>
              <a:buClr>
                <a:schemeClr val="lt2"/>
              </a:buClr>
              <a:buSzPts val="1200"/>
              <a:buFont typeface="Fira Sans Condensed Light" panose="020B0503050000020004"/>
              <a:buNone/>
              <a:defRPr sz="1400" b="0" i="0" u="none" strike="noStrike" cap="none">
                <a:solidFill>
                  <a:schemeClr val="lt2"/>
                </a:solidFill>
                <a:latin typeface="Fira Sans Condensed Light" panose="020B0503050000020004"/>
                <a:ea typeface="Fira Sans Condensed Light" panose="020B0503050000020004"/>
                <a:cs typeface="Fira Sans Condensed Light" panose="020B0503050000020004"/>
                <a:sym typeface="Fira Sans Condensed Light" panose="020B0503050000020004"/>
              </a:defRPr>
            </a:lvl7pPr>
            <a:lvl8pPr marL="3657600" marR="0" lvl="7" indent="-304800" algn="ctr" rtl="0">
              <a:lnSpc>
                <a:spcPct val="100000"/>
              </a:lnSpc>
              <a:spcBef>
                <a:spcPts val="1600"/>
              </a:spcBef>
              <a:spcAft>
                <a:spcPts val="0"/>
              </a:spcAft>
              <a:buClr>
                <a:schemeClr val="lt2"/>
              </a:buClr>
              <a:buSzPts val="1200"/>
              <a:buFont typeface="Fira Sans Condensed Light" panose="020B0503050000020004"/>
              <a:buNone/>
              <a:defRPr sz="1400" b="0" i="0" u="none" strike="noStrike" cap="none">
                <a:solidFill>
                  <a:schemeClr val="lt2"/>
                </a:solidFill>
                <a:latin typeface="Fira Sans Condensed Light" panose="020B0503050000020004"/>
                <a:ea typeface="Fira Sans Condensed Light" panose="020B0503050000020004"/>
                <a:cs typeface="Fira Sans Condensed Light" panose="020B0503050000020004"/>
                <a:sym typeface="Fira Sans Condensed Light" panose="020B0503050000020004"/>
              </a:defRPr>
            </a:lvl8pPr>
            <a:lvl9pPr marL="4114800" marR="0" lvl="8" indent="-304800" algn="ctr" rtl="0">
              <a:lnSpc>
                <a:spcPct val="100000"/>
              </a:lnSpc>
              <a:spcBef>
                <a:spcPts val="1600"/>
              </a:spcBef>
              <a:spcAft>
                <a:spcPts val="1600"/>
              </a:spcAft>
              <a:buClr>
                <a:schemeClr val="lt2"/>
              </a:buClr>
              <a:buSzPts val="1200"/>
              <a:buFont typeface="Fira Sans Condensed Light" panose="020B0503050000020004"/>
              <a:buNone/>
              <a:defRPr sz="1400" b="0" i="0" u="none" strike="noStrike" cap="none">
                <a:solidFill>
                  <a:schemeClr val="lt2"/>
                </a:solidFill>
                <a:latin typeface="Fira Sans Condensed Light" panose="020B0503050000020004"/>
                <a:ea typeface="Fira Sans Condensed Light" panose="020B0503050000020004"/>
                <a:cs typeface="Fira Sans Condensed Light" panose="020B0503050000020004"/>
                <a:sym typeface="Fira Sans Condensed Light" panose="020B0503050000020004"/>
              </a:defRPr>
            </a:lvl9pPr>
          </a:lstStyle>
          <a:p>
            <a:pPr algn="l">
              <a:buFont typeface="Arial" panose="020B0604020202020204" pitchFamily="34" charset="0"/>
              <a:buChar char="•"/>
            </a:pPr>
            <a:r>
              <a:rPr lang="en-US" altLang="zh-CN" b="1" kern="100" dirty="0">
                <a:solidFill>
                  <a:schemeClr val="tx2"/>
                </a:solidFill>
                <a:latin typeface="Calibri" panose="020F0502020204030204"/>
                <a:ea typeface="SimSun" panose="02010600030101010101" pitchFamily="2" charset="-122"/>
                <a:cs typeface="Times New Roman" panose="02020603050405020304"/>
                <a:sym typeface="Times New Roman" panose="02020603050405020304"/>
              </a:rPr>
              <a:t>Events</a:t>
            </a:r>
            <a:endParaRPr lang="en-US" altLang="zh-CN" b="1" kern="100" dirty="0">
              <a:solidFill>
                <a:schemeClr val="tx2"/>
              </a:solidFill>
              <a:latin typeface="Calibri" panose="020F0502020204030204"/>
              <a:ea typeface="SimSun" panose="02010600030101010101" pitchFamily="2" charset="-122"/>
              <a:cs typeface="Times New Roman" panose="02020603050405020304"/>
              <a:sym typeface="Times New Roman" panose="02020603050405020304"/>
            </a:endParaRPr>
          </a:p>
          <a:p>
            <a:pPr algn="l">
              <a:buFont typeface="Arial" panose="020B0604020202020204" pitchFamily="34" charset="0"/>
              <a:buChar char="•"/>
            </a:pPr>
            <a:r>
              <a:rPr lang="en-US" altLang="zh-CN" b="1" kern="100" dirty="0">
                <a:solidFill>
                  <a:schemeClr val="tx2"/>
                </a:solidFill>
                <a:latin typeface="Calibri" panose="020F0502020204030204"/>
                <a:ea typeface="SimSun" panose="02010600030101010101" pitchFamily="2" charset="-122"/>
                <a:cs typeface="Times New Roman" panose="02020603050405020304"/>
                <a:sym typeface="Times New Roman" panose="02020603050405020304"/>
              </a:rPr>
              <a:t>Blogs</a:t>
            </a:r>
            <a:endParaRPr lang="en-US" altLang="zh-CN" b="1" kern="100" dirty="0">
              <a:solidFill>
                <a:schemeClr val="tx2"/>
              </a:solidFill>
              <a:latin typeface="Calibri" panose="020F0502020204030204"/>
              <a:ea typeface="SimSun" panose="02010600030101010101" pitchFamily="2" charset="-122"/>
              <a:cs typeface="Times New Roman" panose="02020603050405020304"/>
              <a:sym typeface="Times New Roman" panose="02020603050405020304"/>
            </a:endParaRPr>
          </a:p>
          <a:p>
            <a:pPr algn="l">
              <a:buFont typeface="Arial" panose="020B0604020202020204" pitchFamily="34" charset="0"/>
              <a:buChar char="•"/>
            </a:pPr>
            <a:r>
              <a:rPr lang="en-US" altLang="zh-CN" b="1" kern="100" dirty="0">
                <a:solidFill>
                  <a:schemeClr val="tx2"/>
                </a:solidFill>
                <a:latin typeface="Calibri" panose="020F0502020204030204"/>
                <a:ea typeface="SimSun" panose="02010600030101010101" pitchFamily="2" charset="-122"/>
                <a:cs typeface="Times New Roman" panose="02020603050405020304"/>
                <a:sym typeface="Times New Roman" panose="02020603050405020304"/>
              </a:rPr>
              <a:t>Openings</a:t>
            </a:r>
            <a:endParaRPr lang="en-US" altLang="zh-CN" b="1" kern="100" dirty="0">
              <a:solidFill>
                <a:schemeClr val="tx2"/>
              </a:solidFill>
              <a:latin typeface="Calibri" panose="020F0502020204030204"/>
              <a:ea typeface="SimSun" panose="02010600030101010101" pitchFamily="2" charset="-122"/>
              <a:cs typeface="Times New Roman" panose="02020603050405020304"/>
              <a:sym typeface="Times New Roman" panose="02020603050405020304"/>
            </a:endParaRPr>
          </a:p>
          <a:p>
            <a:pPr algn="l">
              <a:buFont typeface="Arial" panose="020B0604020202020204" pitchFamily="34" charset="0"/>
              <a:buChar char="•"/>
            </a:pPr>
            <a:r>
              <a:rPr lang="en-US" altLang="zh-CN" b="1" kern="100" dirty="0">
                <a:solidFill>
                  <a:schemeClr val="tx2"/>
                </a:solidFill>
                <a:latin typeface="Calibri" panose="020F0502020204030204"/>
                <a:ea typeface="SimSun" panose="02010600030101010101" pitchFamily="2" charset="-122"/>
                <a:cs typeface="Times New Roman" panose="02020603050405020304"/>
                <a:sym typeface="Times New Roman" panose="02020603050405020304"/>
              </a:rPr>
              <a:t>Internship</a:t>
            </a:r>
            <a:endParaRPr lang="en-US" altLang="zh-CN" b="1" kern="100" dirty="0">
              <a:solidFill>
                <a:schemeClr val="tx2"/>
              </a:solidFill>
              <a:latin typeface="Calibri" panose="020F0502020204030204"/>
              <a:ea typeface="SimSun" panose="02010600030101010101" pitchFamily="2" charset="-122"/>
              <a:cs typeface="Times New Roman" panose="02020603050405020304"/>
              <a:sym typeface="Times New Roman" panose="02020603050405020304"/>
            </a:endParaRPr>
          </a:p>
          <a:p>
            <a:pPr algn="l">
              <a:buFont typeface="Arial" panose="020B0604020202020204" pitchFamily="34" charset="0"/>
              <a:buChar char="•"/>
            </a:pPr>
            <a:r>
              <a:rPr lang="en-US" altLang="zh-CN" b="1" kern="100" dirty="0" smtClean="0">
                <a:solidFill>
                  <a:schemeClr val="tx2"/>
                </a:solidFill>
                <a:latin typeface="Calibri" panose="020F0502020204030204"/>
                <a:ea typeface="SimSun" panose="02010600030101010101" pitchFamily="2" charset="-122"/>
                <a:cs typeface="Times New Roman" panose="02020603050405020304"/>
                <a:sym typeface="Times New Roman" panose="02020603050405020304"/>
              </a:rPr>
              <a:t>Broadcast</a:t>
            </a:r>
            <a:endParaRPr lang="en-US" altLang="zh-CN" b="1" kern="100" dirty="0" smtClean="0">
              <a:solidFill>
                <a:schemeClr val="tx2"/>
              </a:solidFill>
              <a:latin typeface="Calibri" panose="020F0502020204030204"/>
              <a:ea typeface="SimSun" panose="02010600030101010101" pitchFamily="2" charset="-122"/>
              <a:cs typeface="Times New Roman" panose="02020603050405020304"/>
              <a:sym typeface="Times New Roman" panose="02020603050405020304"/>
            </a:endParaRPr>
          </a:p>
          <a:p>
            <a:pPr algn="l">
              <a:buFont typeface="Arial" panose="020B0604020202020204" pitchFamily="34" charset="0"/>
              <a:buChar char="•"/>
            </a:pPr>
            <a:endParaRPr lang="en-US" altLang="zh-CN" b="1" kern="100" dirty="0">
              <a:solidFill>
                <a:schemeClr val="tx2"/>
              </a:solidFill>
              <a:latin typeface="Calibri" panose="020F0502020204030204"/>
              <a:ea typeface="SimSun" panose="02010600030101010101" pitchFamily="2" charset="-122"/>
              <a:cs typeface="Times New Roman" panose="02020603050405020304"/>
              <a:sym typeface="Times New Roman" panose="02020603050405020304"/>
            </a:endParaRPr>
          </a:p>
          <a:p>
            <a:pPr algn="l">
              <a:buFont typeface="Arial" panose="020B0604020202020204" pitchFamily="34" charset="0"/>
              <a:buChar char="•"/>
            </a:pPr>
            <a:endParaRPr lang="en-US" altLang="zh-CN" b="1" kern="100" dirty="0">
              <a:solidFill>
                <a:schemeClr val="tx2"/>
              </a:solidFill>
              <a:latin typeface="Calibri" panose="020F0502020204030204"/>
              <a:ea typeface="SimSun" panose="02010600030101010101" pitchFamily="2" charset="-122"/>
              <a:cs typeface="Times New Roman" panose="02020603050405020304"/>
              <a:sym typeface="Times New Roman" panose="02020603050405020304"/>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9"/>
          <p:cNvSpPr txBox="1">
            <a:spLocks noGrp="1"/>
          </p:cNvSpPr>
          <p:nvPr>
            <p:ph type="title" idx="6"/>
          </p:nvPr>
        </p:nvSpPr>
        <p:spPr>
          <a:xfrm>
            <a:off x="720000" y="5098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u="sng" dirty="0" smtClean="0"/>
              <a:t>IMPLEMENTATION</a:t>
            </a:r>
            <a:endParaRPr sz="3000" u="sng" dirty="0"/>
          </a:p>
        </p:txBody>
      </p:sp>
      <p:sp>
        <p:nvSpPr>
          <p:cNvPr id="161" name="Google Shape;161;p29"/>
          <p:cNvSpPr txBox="1">
            <a:spLocks noGrp="1"/>
          </p:cNvSpPr>
          <p:nvPr>
            <p:ph type="subTitle" idx="1"/>
          </p:nvPr>
        </p:nvSpPr>
        <p:spPr>
          <a:xfrm>
            <a:off x="685800" y="1428750"/>
            <a:ext cx="7585800" cy="972000"/>
          </a:xfrm>
          <a:prstGeom prst="rect">
            <a:avLst/>
          </a:prstGeom>
        </p:spPr>
        <p:txBody>
          <a:bodyPr spcFirstLastPara="1" wrap="square" lIns="91425" tIns="91425" rIns="91425" bIns="91425" anchor="ctr" anchorCtr="0">
            <a:noAutofit/>
          </a:bodyPr>
          <a:lstStyle/>
          <a:p>
            <a:pPr marL="0" lvl="0" indent="0" algn="l" rtl="0">
              <a:spcBef>
                <a:spcPts val="0"/>
              </a:spcBef>
              <a:spcAft>
                <a:spcPts val="1600"/>
              </a:spcAft>
              <a:buNone/>
            </a:pPr>
            <a:r>
              <a:rPr lang="en-US" b="1" dirty="0" smtClean="0"/>
              <a:t>OPENING:</a:t>
            </a:r>
            <a:endParaRPr lang="en-GB" b="1" dirty="0" smtClean="0"/>
          </a:p>
        </p:txBody>
      </p:sp>
      <p:sp>
        <p:nvSpPr>
          <p:cNvPr id="162" name="Google Shape;162;p29"/>
          <p:cNvSpPr txBox="1">
            <a:spLocks noGrp="1"/>
          </p:cNvSpPr>
          <p:nvPr>
            <p:ph type="subTitle" idx="2"/>
          </p:nvPr>
        </p:nvSpPr>
        <p:spPr>
          <a:xfrm>
            <a:off x="685800" y="2038350"/>
            <a:ext cx="7620000" cy="972000"/>
          </a:xfrm>
          <a:prstGeom prst="rect">
            <a:avLst/>
          </a:prstGeom>
        </p:spPr>
        <p:txBody>
          <a:bodyPr spcFirstLastPara="1" wrap="square" lIns="91425" tIns="91425" rIns="91425" bIns="91425" anchor="ctr" anchorCtr="0">
            <a:noAutofit/>
          </a:bodyPr>
          <a:lstStyle/>
          <a:p>
            <a:pPr marL="285750" lvl="0" indent="-285750" algn="l" rtl="0">
              <a:spcBef>
                <a:spcPts val="0"/>
              </a:spcBef>
              <a:spcAft>
                <a:spcPts val="1600"/>
              </a:spcAft>
              <a:buFont typeface="Wingdings" panose="05000000000000000000" pitchFamily="2" charset="2"/>
              <a:buChar char="Ø"/>
            </a:pPr>
            <a:r>
              <a:rPr lang="en-US" b="1" dirty="0" smtClean="0"/>
              <a:t>ALGORITHM</a:t>
            </a:r>
            <a:endParaRPr b="1" dirty="0"/>
          </a:p>
        </p:txBody>
      </p:sp>
      <p:sp>
        <p:nvSpPr>
          <p:cNvPr id="163" name="Google Shape;163;p29"/>
          <p:cNvSpPr txBox="1">
            <a:spLocks noGrp="1"/>
          </p:cNvSpPr>
          <p:nvPr>
            <p:ph type="subTitle" idx="3"/>
          </p:nvPr>
        </p:nvSpPr>
        <p:spPr>
          <a:xfrm>
            <a:off x="685800" y="2647950"/>
            <a:ext cx="7620000" cy="972000"/>
          </a:xfrm>
          <a:prstGeom prst="rect">
            <a:avLst/>
          </a:prstGeom>
        </p:spPr>
        <p:txBody>
          <a:bodyPr spcFirstLastPara="1" wrap="square" lIns="91425" tIns="91425" rIns="91425" bIns="91425" anchor="ctr" anchorCtr="0">
            <a:noAutofit/>
          </a:bodyPr>
          <a:lstStyle/>
          <a:p>
            <a:pPr marL="342900" indent="-342900" algn="just">
              <a:buFont typeface="+mj-lt"/>
              <a:buAutoNum type="arabicPeriod"/>
            </a:pPr>
            <a:r>
              <a:rPr lang="en-US" b="1" dirty="0" smtClean="0"/>
              <a:t>Enter Opening (</a:t>
            </a:r>
            <a:r>
              <a:rPr lang="en-US" b="1" dirty="0"/>
              <a:t>Job and Intern) </a:t>
            </a:r>
            <a:r>
              <a:rPr lang="en-US" b="1" dirty="0" smtClean="0"/>
              <a:t>details  </a:t>
            </a:r>
            <a:r>
              <a:rPr lang="en-US" b="1" dirty="0"/>
              <a:t>and click on </a:t>
            </a:r>
            <a:r>
              <a:rPr lang="en-US" b="1" dirty="0" smtClean="0"/>
              <a:t>Submit</a:t>
            </a:r>
            <a:endParaRPr lang="en-US" b="1" dirty="0"/>
          </a:p>
          <a:p>
            <a:pPr marL="342900" indent="-342900" algn="just">
              <a:buFont typeface="+mj-lt"/>
              <a:buAutoNum type="arabicPeriod"/>
            </a:pPr>
            <a:r>
              <a:rPr lang="en-US" b="1" dirty="0"/>
              <a:t>If </a:t>
            </a:r>
            <a:r>
              <a:rPr lang="en-US" b="1" dirty="0" smtClean="0"/>
              <a:t>Title </a:t>
            </a:r>
            <a:r>
              <a:rPr lang="en-US" b="1" dirty="0"/>
              <a:t>and Description is </a:t>
            </a:r>
            <a:r>
              <a:rPr lang="en-US" b="1" dirty="0" smtClean="0"/>
              <a:t>empty then show </a:t>
            </a:r>
            <a:r>
              <a:rPr lang="en-US" b="1" dirty="0"/>
              <a:t>error message as "Please Enter valid  input</a:t>
            </a:r>
            <a:r>
              <a:rPr lang="en-US" b="1" dirty="0" smtClean="0"/>
              <a:t>".</a:t>
            </a:r>
            <a:endParaRPr lang="en-US" b="1" dirty="0" smtClean="0"/>
          </a:p>
          <a:p>
            <a:pPr marL="342900" indent="-342900" algn="just">
              <a:buFont typeface="+mj-lt"/>
              <a:buAutoNum type="arabicPeriod"/>
            </a:pPr>
            <a:r>
              <a:rPr lang="en-US" b="1" dirty="0" smtClean="0"/>
              <a:t>Correct </a:t>
            </a:r>
            <a:r>
              <a:rPr lang="en-US" b="1" dirty="0"/>
              <a:t>Input </a:t>
            </a:r>
            <a:r>
              <a:rPr lang="en-US" b="1" dirty="0" smtClean="0"/>
              <a:t>, then </a:t>
            </a:r>
            <a:r>
              <a:rPr lang="en-US" b="1" dirty="0"/>
              <a:t>save details in </a:t>
            </a:r>
            <a:r>
              <a:rPr lang="en-US" b="1" dirty="0" smtClean="0"/>
              <a:t>database  </a:t>
            </a:r>
            <a:r>
              <a:rPr lang="en-US" b="1" dirty="0"/>
              <a:t>and create Opening to </a:t>
            </a:r>
            <a:r>
              <a:rPr lang="en-US" b="1" dirty="0" smtClean="0"/>
              <a:t>other.</a:t>
            </a:r>
            <a:endParaRPr lang="en-US" b="1"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9"/>
          <p:cNvSpPr txBox="1">
            <a:spLocks noGrp="1"/>
          </p:cNvSpPr>
          <p:nvPr>
            <p:ph type="title" idx="6"/>
          </p:nvPr>
        </p:nvSpPr>
        <p:spPr>
          <a:xfrm>
            <a:off x="720000" y="5098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u="sng" dirty="0" smtClean="0"/>
              <a:t>IMPLEMENTATION</a:t>
            </a:r>
            <a:endParaRPr sz="3000" u="sng" dirty="0"/>
          </a:p>
        </p:txBody>
      </p:sp>
      <p:grpSp>
        <p:nvGrpSpPr>
          <p:cNvPr id="25" name="Group 24"/>
          <p:cNvGrpSpPr/>
          <p:nvPr/>
        </p:nvGrpSpPr>
        <p:grpSpPr>
          <a:xfrm>
            <a:off x="2597275" y="1504950"/>
            <a:ext cx="4267200" cy="3136428"/>
            <a:chOff x="8224" y="315384"/>
            <a:chExt cx="5508" cy="4455"/>
          </a:xfrm>
        </p:grpSpPr>
        <p:sp>
          <p:nvSpPr>
            <p:cNvPr id="26" name="Text Box 16"/>
            <p:cNvSpPr txBox="1"/>
            <p:nvPr/>
          </p:nvSpPr>
          <p:spPr>
            <a:xfrm>
              <a:off x="10168" y="318088"/>
              <a:ext cx="1440" cy="372"/>
            </a:xfrm>
            <a:prstGeom prst="rect">
              <a:avLst/>
            </a:prstGeom>
            <a:noFill/>
            <a:ln w="6350">
              <a:noFill/>
            </a:ln>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no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nSpc>
                  <a:spcPct val="108000"/>
                </a:lnSpc>
                <a:spcAft>
                  <a:spcPts val="800"/>
                </a:spcAft>
              </a:pPr>
              <a:r>
                <a:rPr lang="en-US" altLang="zh-CN" sz="1100" kern="100" dirty="0">
                  <a:solidFill>
                    <a:schemeClr val="tx2"/>
                  </a:solidFill>
                  <a:latin typeface="Calibri" panose="020F0502020204030204"/>
                  <a:ea typeface="Calibri" panose="020F0502020204030204"/>
                  <a:cs typeface="Mangal" panose="02040503050203030202"/>
                  <a:sym typeface="Times New Roman" panose="02020603050405020304"/>
                </a:rPr>
                <a:t>True</a:t>
              </a:r>
              <a:endParaRPr lang="en-US" altLang="zh-CN" sz="1100" kern="100" dirty="0">
                <a:solidFill>
                  <a:schemeClr val="tx2"/>
                </a:solidFill>
                <a:latin typeface="Calibri" panose="020F0502020204030204"/>
                <a:ea typeface="Calibri" panose="020F0502020204030204"/>
                <a:cs typeface="Mangal" panose="02040503050203030202"/>
                <a:sym typeface="Times New Roman" panose="02020603050405020304"/>
              </a:endParaRPr>
            </a:p>
          </p:txBody>
        </p:sp>
        <p:sp>
          <p:nvSpPr>
            <p:cNvPr id="27" name="Text Box 17"/>
            <p:cNvSpPr txBox="1"/>
            <p:nvPr/>
          </p:nvSpPr>
          <p:spPr>
            <a:xfrm>
              <a:off x="12292" y="316468"/>
              <a:ext cx="1440" cy="372"/>
            </a:xfrm>
            <a:prstGeom prst="rect">
              <a:avLst/>
            </a:prstGeom>
            <a:noFill/>
            <a:ln w="6350">
              <a:noFill/>
            </a:ln>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no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nSpc>
                  <a:spcPct val="108000"/>
                </a:lnSpc>
                <a:spcAft>
                  <a:spcPts val="800"/>
                </a:spcAft>
              </a:pPr>
              <a:r>
                <a:rPr lang="en-US" altLang="zh-CN" sz="1100" kern="100" dirty="0">
                  <a:solidFill>
                    <a:schemeClr val="tx2"/>
                  </a:solidFill>
                  <a:latin typeface="Calibri" panose="020F0502020204030204"/>
                  <a:ea typeface="Calibri" panose="020F0502020204030204"/>
                  <a:cs typeface="Mangal" panose="02040503050203030202"/>
                  <a:sym typeface="Times New Roman" panose="02020603050405020304"/>
                </a:rPr>
                <a:t>False</a:t>
              </a:r>
              <a:endParaRPr lang="en-US" altLang="zh-CN" sz="1100" kern="100" dirty="0">
                <a:solidFill>
                  <a:schemeClr val="tx2"/>
                </a:solidFill>
                <a:latin typeface="Calibri" panose="020F0502020204030204"/>
                <a:ea typeface="Calibri" panose="020F0502020204030204"/>
                <a:cs typeface="Mangal" panose="02040503050203030202"/>
                <a:sym typeface="Times New Roman" panose="02020603050405020304"/>
              </a:endParaRPr>
            </a:p>
            <a:p>
              <a:pPr algn="ctr">
                <a:lnSpc>
                  <a:spcPct val="108000"/>
                </a:lnSpc>
                <a:spcAft>
                  <a:spcPts val="800"/>
                </a:spcAft>
              </a:pPr>
              <a:r>
                <a:rPr lang="en-US" altLang="zh-CN" sz="1100" kern="100" dirty="0">
                  <a:solidFill>
                    <a:schemeClr val="tx2"/>
                  </a:solidFill>
                  <a:latin typeface="Calibri" panose="020F0502020204030204"/>
                  <a:ea typeface="Calibri" panose="020F0502020204030204"/>
                  <a:cs typeface="Mangal" panose="02040503050203030202"/>
                  <a:sym typeface="Times New Roman" panose="02020603050405020304"/>
                </a:rPr>
                <a:t> </a:t>
              </a:r>
              <a:endParaRPr lang="en-US" altLang="zh-CN" sz="1100" kern="100" dirty="0">
                <a:solidFill>
                  <a:schemeClr val="tx2"/>
                </a:solidFill>
                <a:latin typeface="Calibri" panose="020F0502020204030204"/>
                <a:ea typeface="Calibri" panose="020F0502020204030204"/>
                <a:cs typeface="Mangal" panose="02040503050203030202"/>
                <a:sym typeface="Times New Roman" panose="02020603050405020304"/>
              </a:endParaRPr>
            </a:p>
          </p:txBody>
        </p:sp>
        <p:grpSp>
          <p:nvGrpSpPr>
            <p:cNvPr id="28" name="Group 27"/>
            <p:cNvGrpSpPr/>
            <p:nvPr/>
          </p:nvGrpSpPr>
          <p:grpSpPr>
            <a:xfrm>
              <a:off x="8224" y="315384"/>
              <a:ext cx="3588" cy="3572"/>
              <a:chOff x="4681" y="331433"/>
              <a:chExt cx="3588" cy="3572"/>
            </a:xfrm>
          </p:grpSpPr>
          <p:sp>
            <p:nvSpPr>
              <p:cNvPr id="30" name="Rectangles 11"/>
              <p:cNvSpPr/>
              <p:nvPr/>
            </p:nvSpPr>
            <p:spPr>
              <a:xfrm>
                <a:off x="5161" y="334506"/>
                <a:ext cx="2628" cy="499"/>
              </a:xfrm>
              <a:prstGeom prst="rect">
                <a:avLst/>
              </a:prstGeom>
              <a:gradFill>
                <a:gsLst>
                  <a:gs pos="0">
                    <a:srgbClr val="012D86"/>
                  </a:gs>
                  <a:gs pos="100000">
                    <a:srgbClr val="0E2557"/>
                  </a:gs>
                </a:gsLst>
                <a:lin scaled="0"/>
              </a:gra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08000"/>
                  </a:lnSpc>
                  <a:spcAft>
                    <a:spcPts val="800"/>
                  </a:spcAft>
                </a:pPr>
                <a:r>
                  <a:rPr lang="en-US" altLang="zh-CN" sz="1100" kern="100" dirty="0">
                    <a:latin typeface="Calibri" panose="020F0502020204030204"/>
                    <a:ea typeface="Calibri" panose="020F0502020204030204"/>
                    <a:cs typeface="Mangal" panose="02040503050203030202"/>
                    <a:sym typeface="Times New Roman" panose="02020603050405020304"/>
                  </a:rPr>
                  <a:t>Save to DB &amp; </a:t>
                </a:r>
                <a:r>
                  <a:rPr lang="en-US" altLang="zh-CN" sz="1100" kern="100" dirty="0" smtClean="0">
                    <a:latin typeface="Calibri" panose="020F0502020204030204"/>
                    <a:ea typeface="Calibri" panose="020F0502020204030204"/>
                    <a:cs typeface="Mangal" panose="02040503050203030202"/>
                    <a:sym typeface="Times New Roman" panose="02020603050405020304"/>
                  </a:rPr>
                  <a:t>listed for validation by ADMIN</a:t>
                </a:r>
                <a:endParaRPr lang="en-US" altLang="zh-CN" sz="1100" kern="100" dirty="0">
                  <a:latin typeface="Calibri" panose="020F0502020204030204"/>
                  <a:ea typeface="Calibri" panose="020F0502020204030204"/>
                  <a:cs typeface="Mangal" panose="02040503050203030202"/>
                  <a:sym typeface="Times New Roman" panose="02020603050405020304"/>
                </a:endParaRPr>
              </a:p>
            </p:txBody>
          </p:sp>
          <p:grpSp>
            <p:nvGrpSpPr>
              <p:cNvPr id="31" name="Group 30"/>
              <p:cNvGrpSpPr/>
              <p:nvPr/>
            </p:nvGrpSpPr>
            <p:grpSpPr>
              <a:xfrm>
                <a:off x="4681" y="331433"/>
                <a:ext cx="3588" cy="3073"/>
                <a:chOff x="4681" y="331433"/>
                <a:chExt cx="3588" cy="3073"/>
              </a:xfrm>
            </p:grpSpPr>
            <p:sp>
              <p:nvSpPr>
                <p:cNvPr id="32" name="Rounded Rectangle 31"/>
                <p:cNvSpPr/>
                <p:nvPr/>
              </p:nvSpPr>
              <p:spPr>
                <a:xfrm>
                  <a:off x="5459" y="331433"/>
                  <a:ext cx="1980" cy="469"/>
                </a:xfrm>
                <a:prstGeom prst="roundRect">
                  <a:avLst/>
                </a:prstGeom>
                <a:gradFill>
                  <a:gsLst>
                    <a:gs pos="0">
                      <a:srgbClr val="012D86"/>
                    </a:gs>
                    <a:gs pos="100000">
                      <a:srgbClr val="0E2557"/>
                    </a:gs>
                  </a:gsLst>
                  <a:lin scaled="0"/>
                </a:gra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08000"/>
                    </a:lnSpc>
                    <a:spcAft>
                      <a:spcPts val="800"/>
                    </a:spcAft>
                  </a:pPr>
                  <a:r>
                    <a:rPr lang="en-US" altLang="zh-CN" sz="1100" kern="100" dirty="0" smtClean="0">
                      <a:latin typeface="Calibri" panose="020F0502020204030204"/>
                      <a:ea typeface="Calibri" panose="020F0502020204030204"/>
                      <a:cs typeface="Mangal" panose="02040503050203030202"/>
                      <a:sym typeface="Times New Roman" panose="02020603050405020304"/>
                    </a:rPr>
                    <a:t>OPENING</a:t>
                  </a:r>
                  <a:endParaRPr lang="en-US" altLang="zh-CN" sz="1100" kern="100" dirty="0">
                    <a:latin typeface="Calibri" panose="020F0502020204030204"/>
                    <a:ea typeface="Calibri" panose="020F0502020204030204"/>
                    <a:cs typeface="Mangal" panose="02040503050203030202"/>
                    <a:sym typeface="Times New Roman" panose="02020603050405020304"/>
                  </a:endParaRPr>
                </a:p>
              </p:txBody>
            </p:sp>
            <p:sp>
              <p:nvSpPr>
                <p:cNvPr id="33" name="Diamond 32"/>
                <p:cNvSpPr/>
                <p:nvPr/>
              </p:nvSpPr>
              <p:spPr>
                <a:xfrm>
                  <a:off x="4681" y="333222"/>
                  <a:ext cx="3588" cy="985"/>
                </a:xfrm>
                <a:prstGeom prst="diamond">
                  <a:avLst/>
                </a:prstGeom>
                <a:gradFill>
                  <a:gsLst>
                    <a:gs pos="0">
                      <a:srgbClr val="012D86"/>
                    </a:gs>
                    <a:gs pos="100000">
                      <a:srgbClr val="0E2557"/>
                    </a:gs>
                  </a:gsLst>
                  <a:lin scaled="0"/>
                </a:gra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08000"/>
                    </a:lnSpc>
                    <a:spcAft>
                      <a:spcPts val="800"/>
                    </a:spcAft>
                  </a:pPr>
                  <a:r>
                    <a:rPr lang="en-US" altLang="zh-CN" sz="1100" kern="100">
                      <a:latin typeface="Calibri" panose="020F0502020204030204"/>
                      <a:ea typeface="Calibri" panose="020F0502020204030204"/>
                      <a:cs typeface="Mangal" panose="02040503050203030202"/>
                      <a:sym typeface="Times New Roman" panose="02020603050405020304"/>
                    </a:rPr>
                    <a:t>Is Valid</a:t>
                  </a:r>
                  <a:endParaRPr lang="en-US" altLang="zh-CN" sz="1100" kern="100">
                    <a:latin typeface="Calibri" panose="020F0502020204030204"/>
                    <a:ea typeface="Calibri" panose="020F0502020204030204"/>
                    <a:cs typeface="Mangal" panose="02040503050203030202"/>
                    <a:sym typeface="Times New Roman" panose="02020603050405020304"/>
                  </a:endParaRPr>
                </a:p>
              </p:txBody>
            </p:sp>
            <p:sp>
              <p:nvSpPr>
                <p:cNvPr id="34" name="Rectangles 9"/>
                <p:cNvSpPr/>
                <p:nvPr/>
              </p:nvSpPr>
              <p:spPr>
                <a:xfrm>
                  <a:off x="5245" y="332286"/>
                  <a:ext cx="2460" cy="480"/>
                </a:xfrm>
                <a:prstGeom prst="rect">
                  <a:avLst/>
                </a:prstGeom>
                <a:gradFill>
                  <a:gsLst>
                    <a:gs pos="0">
                      <a:srgbClr val="012D86"/>
                    </a:gs>
                    <a:gs pos="100000">
                      <a:srgbClr val="0E2557"/>
                    </a:gs>
                  </a:gsLst>
                  <a:lin scaled="0"/>
                </a:gra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08000"/>
                    </a:lnSpc>
                    <a:spcAft>
                      <a:spcPts val="800"/>
                    </a:spcAft>
                  </a:pPr>
                  <a:r>
                    <a:rPr lang="en-US" altLang="zh-CN" sz="1100" kern="100">
                      <a:latin typeface="Calibri" panose="020F0502020204030204"/>
                      <a:ea typeface="Calibri" panose="020F0502020204030204"/>
                      <a:cs typeface="Mangal" panose="02040503050203030202"/>
                      <a:sym typeface="Times New Roman" panose="02020603050405020304"/>
                    </a:rPr>
                    <a:t>Enter Inputs</a:t>
                  </a:r>
                  <a:endParaRPr lang="en-US" altLang="zh-CN" sz="1100" kern="100">
                    <a:latin typeface="Calibri" panose="020F0502020204030204"/>
                    <a:ea typeface="Calibri" panose="020F0502020204030204"/>
                    <a:cs typeface="Mangal" panose="02040503050203030202"/>
                    <a:sym typeface="Times New Roman" panose="02020603050405020304"/>
                  </a:endParaRPr>
                </a:p>
              </p:txBody>
            </p:sp>
            <p:cxnSp>
              <p:nvCxnSpPr>
                <p:cNvPr id="35" name="Straight Arrow Connector 34"/>
                <p:cNvCxnSpPr>
                  <a:stCxn id="33" idx="2"/>
                  <a:endCxn id="30" idx="0"/>
                </p:cNvCxnSpPr>
                <p:nvPr/>
              </p:nvCxnSpPr>
              <p:spPr>
                <a:xfrm flipH="1">
                  <a:off x="6475" y="334207"/>
                  <a:ext cx="0" cy="299"/>
                </a:xfrm>
                <a:prstGeom prst="straightConnector1">
                  <a:avLst/>
                </a:prstGeom>
                <a:ln>
                  <a:gradFill>
                    <a:gsLst>
                      <a:gs pos="0">
                        <a:srgbClr val="7B32B2"/>
                      </a:gs>
                      <a:gs pos="100000">
                        <a:srgbClr val="401A5D"/>
                      </a:gs>
                    </a:gsLst>
                  </a:gradFill>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34" idx="2"/>
                  <a:endCxn id="33" idx="0"/>
                </p:cNvCxnSpPr>
                <p:nvPr/>
              </p:nvCxnSpPr>
              <p:spPr>
                <a:xfrm>
                  <a:off x="6475" y="332766"/>
                  <a:ext cx="0" cy="456"/>
                </a:xfrm>
                <a:prstGeom prst="straightConnector1">
                  <a:avLst/>
                </a:prstGeom>
                <a:ln>
                  <a:gradFill>
                    <a:gsLst>
                      <a:gs pos="0">
                        <a:srgbClr val="7B32B2"/>
                      </a:gs>
                      <a:gs pos="100000">
                        <a:srgbClr val="401A5D"/>
                      </a:gs>
                    </a:gsLst>
                  </a:gradFill>
                  <a:tailEnd type="arrow"/>
                </a:ln>
              </p:spPr>
              <p:style>
                <a:lnRef idx="1">
                  <a:schemeClr val="accent1"/>
                </a:lnRef>
                <a:fillRef idx="0">
                  <a:schemeClr val="accent1"/>
                </a:fillRef>
                <a:effectRef idx="0">
                  <a:schemeClr val="accent1"/>
                </a:effectRef>
                <a:fontRef idx="minor">
                  <a:schemeClr val="tx1"/>
                </a:fontRef>
              </p:style>
            </p:cxnSp>
            <p:cxnSp>
              <p:nvCxnSpPr>
                <p:cNvPr id="37" name="Elbow Connector 36"/>
                <p:cNvCxnSpPr>
                  <a:stCxn id="33" idx="3"/>
                </p:cNvCxnSpPr>
                <p:nvPr/>
              </p:nvCxnSpPr>
              <p:spPr>
                <a:xfrm flipH="1" flipV="1">
                  <a:off x="6469" y="332106"/>
                  <a:ext cx="1800" cy="1609"/>
                </a:xfrm>
                <a:prstGeom prst="bentConnector3">
                  <a:avLst>
                    <a:gd name="adj1" fmla="val -20833"/>
                  </a:avLst>
                </a:prstGeom>
                <a:ln>
                  <a:gradFill>
                    <a:gsLst>
                      <a:gs pos="0">
                        <a:srgbClr val="7B32B2"/>
                      </a:gs>
                      <a:gs pos="100000">
                        <a:srgbClr val="401A5D"/>
                      </a:gs>
                    </a:gsLst>
                  </a:gradFill>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32" idx="2"/>
                  <a:endCxn id="34" idx="0"/>
                </p:cNvCxnSpPr>
                <p:nvPr/>
              </p:nvCxnSpPr>
              <p:spPr>
                <a:xfrm>
                  <a:off x="6449" y="331902"/>
                  <a:ext cx="26" cy="384"/>
                </a:xfrm>
                <a:prstGeom prst="straightConnector1">
                  <a:avLst/>
                </a:prstGeom>
                <a:ln>
                  <a:gradFill>
                    <a:gsLst>
                      <a:gs pos="0">
                        <a:srgbClr val="7B32B2"/>
                      </a:gs>
                      <a:gs pos="100000">
                        <a:srgbClr val="401A5D"/>
                      </a:gs>
                    </a:gsLst>
                  </a:gradFill>
                  <a:tailEnd type="arrow"/>
                </a:ln>
              </p:spPr>
              <p:style>
                <a:lnRef idx="1">
                  <a:schemeClr val="accent1"/>
                </a:lnRef>
                <a:fillRef idx="0">
                  <a:schemeClr val="accent1"/>
                </a:fillRef>
                <a:effectRef idx="0">
                  <a:schemeClr val="accent1"/>
                </a:effectRef>
                <a:fontRef idx="minor">
                  <a:schemeClr val="tx1"/>
                </a:fontRef>
              </p:style>
            </p:cxnSp>
          </p:grpSp>
        </p:grpSp>
        <p:sp>
          <p:nvSpPr>
            <p:cNvPr id="29" name="Text Box 2"/>
            <p:cNvSpPr txBox="1"/>
            <p:nvPr/>
          </p:nvSpPr>
          <p:spPr>
            <a:xfrm>
              <a:off x="8450" y="319235"/>
              <a:ext cx="4166" cy="604"/>
            </a:xfrm>
            <a:prstGeom prst="rect">
              <a:avLst/>
            </a:prstGeom>
            <a:solidFill>
              <a:schemeClr val="lt1"/>
            </a:solidFill>
            <a:ln w="6350">
              <a:noFill/>
            </a:ln>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no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lnSpc>
                  <a:spcPct val="108000"/>
                </a:lnSpc>
                <a:spcAft>
                  <a:spcPts val="800"/>
                </a:spcAft>
              </a:pPr>
              <a:r>
                <a:rPr lang="en-US" altLang="zh-CN" sz="1200" kern="100" dirty="0" smtClean="0">
                  <a:latin typeface="Calibri" panose="020F0502020204030204"/>
                  <a:ea typeface="Calibri" panose="020F0502020204030204"/>
                  <a:cs typeface="Mangal" panose="02040503050203030202"/>
                  <a:sym typeface="Times New Roman" panose="02020603050405020304"/>
                </a:rPr>
                <a:t>Process </a:t>
              </a:r>
              <a:r>
                <a:rPr lang="en-US" altLang="zh-CN" sz="1200" kern="100" dirty="0">
                  <a:latin typeface="Calibri" panose="020F0502020204030204"/>
                  <a:ea typeface="Calibri" panose="020F0502020204030204"/>
                  <a:cs typeface="Mangal" panose="02040503050203030202"/>
                  <a:sym typeface="Times New Roman" panose="02020603050405020304"/>
                </a:rPr>
                <a:t>Design of </a:t>
              </a:r>
              <a:r>
                <a:rPr lang="en-US" altLang="zh-CN" sz="1200" kern="100" dirty="0" smtClean="0">
                  <a:latin typeface="Calibri" panose="020F0502020204030204"/>
                  <a:ea typeface="Calibri" panose="020F0502020204030204"/>
                  <a:cs typeface="Mangal" panose="02040503050203030202"/>
                  <a:sym typeface="Times New Roman" panose="02020603050405020304"/>
                </a:rPr>
                <a:t>Opening.</a:t>
              </a:r>
              <a:endParaRPr lang="en-US" altLang="zh-CN" sz="1200" kern="100" dirty="0">
                <a:latin typeface="Calibri" panose="020F0502020204030204"/>
                <a:ea typeface="Calibri" panose="020F0502020204030204"/>
                <a:cs typeface="Mangal" panose="02040503050203030202"/>
                <a:sym typeface="Times New Roman" panose="02020603050405020304"/>
              </a:endParaRPr>
            </a:p>
          </p:txBody>
        </p:sp>
      </p:gr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9"/>
          <p:cNvSpPr txBox="1">
            <a:spLocks noGrp="1"/>
          </p:cNvSpPr>
          <p:nvPr>
            <p:ph type="title" idx="6"/>
          </p:nvPr>
        </p:nvSpPr>
        <p:spPr>
          <a:xfrm>
            <a:off x="720000" y="5098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u="sng" dirty="0" smtClean="0"/>
              <a:t>ADVANTAGES</a:t>
            </a:r>
            <a:endParaRPr sz="3000" u="sng" dirty="0"/>
          </a:p>
        </p:txBody>
      </p:sp>
      <p:sp>
        <p:nvSpPr>
          <p:cNvPr id="161" name="Google Shape;161;p29"/>
          <p:cNvSpPr txBox="1">
            <a:spLocks noGrp="1"/>
          </p:cNvSpPr>
          <p:nvPr>
            <p:ph type="subTitle" idx="1"/>
          </p:nvPr>
        </p:nvSpPr>
        <p:spPr>
          <a:xfrm>
            <a:off x="685800" y="1428750"/>
            <a:ext cx="7585800" cy="1676400"/>
          </a:xfrm>
          <a:prstGeom prst="rect">
            <a:avLst/>
          </a:prstGeom>
        </p:spPr>
        <p:txBody>
          <a:bodyPr spcFirstLastPara="1" wrap="square" lIns="91425" tIns="91425" rIns="91425" bIns="91425" anchor="ctr" anchorCtr="0">
            <a:noAutofit/>
          </a:bodyPr>
          <a:lstStyle/>
          <a:p>
            <a:pPr marL="0" lvl="0" indent="0" algn="just" rtl="0">
              <a:spcBef>
                <a:spcPts val="0"/>
              </a:spcBef>
              <a:spcAft>
                <a:spcPts val="1600"/>
              </a:spcAft>
              <a:buNone/>
            </a:pPr>
            <a:r>
              <a:rPr lang="en-GB" b="1" u="sng" dirty="0" smtClean="0"/>
              <a:t>STRONG STUDENT NETWORK</a:t>
            </a:r>
            <a:endParaRPr lang="en-GB" b="1" u="sng" dirty="0" smtClean="0"/>
          </a:p>
          <a:p>
            <a:pPr marL="0" indent="0" algn="just">
              <a:spcAft>
                <a:spcPts val="1600"/>
              </a:spcAft>
            </a:pPr>
            <a:r>
              <a:rPr lang="en-IN" altLang="en-US" dirty="0">
                <a:effectLst>
                  <a:outerShdw blurRad="38100" dist="19050" dir="2700000" algn="tl" rotWithShape="0">
                    <a:schemeClr val="dk1">
                      <a:alpha val="40000"/>
                    </a:schemeClr>
                  </a:outerShdw>
                </a:effectLst>
                <a:latin typeface="Calibri" panose="020F0502020204030204" charset="0"/>
                <a:cs typeface="Calibri" panose="020F0502020204030204" charset="0"/>
                <a:sym typeface="+mn-ea"/>
              </a:rPr>
              <a:t>Allowing past and present student of college or university to register with Alumni Connect program and their current details will create updated &amp; genuine data</a:t>
            </a:r>
            <a:r>
              <a:rPr lang="en-IN" altLang="en-US" dirty="0" smtClean="0">
                <a:effectLst>
                  <a:outerShdw blurRad="38100" dist="19050" dir="2700000" algn="tl" rotWithShape="0">
                    <a:schemeClr val="dk1">
                      <a:alpha val="40000"/>
                    </a:schemeClr>
                  </a:outerShdw>
                </a:effectLst>
                <a:latin typeface="Calibri" panose="020F0502020204030204" charset="0"/>
                <a:cs typeface="Calibri" panose="020F0502020204030204" charset="0"/>
                <a:sym typeface="+mn-ea"/>
              </a:rPr>
              <a:t>. </a:t>
            </a:r>
            <a:endParaRPr lang="en-IN" altLang="en-US" dirty="0" smtClean="0">
              <a:effectLst>
                <a:outerShdw blurRad="38100" dist="19050" dir="2700000" algn="tl" rotWithShape="0">
                  <a:schemeClr val="dk1">
                    <a:alpha val="40000"/>
                  </a:schemeClr>
                </a:outerShdw>
              </a:effectLst>
              <a:latin typeface="Calibri" panose="020F0502020204030204" charset="0"/>
              <a:cs typeface="Calibri" panose="020F0502020204030204" charset="0"/>
              <a:sym typeface="+mn-ea"/>
            </a:endParaRPr>
          </a:p>
          <a:p>
            <a:pPr marL="0" indent="0" algn="just">
              <a:spcAft>
                <a:spcPts val="1600"/>
              </a:spcAft>
            </a:pPr>
            <a:r>
              <a:rPr lang="en-IN" altLang="en-US" dirty="0" smtClean="0">
                <a:effectLst>
                  <a:outerShdw blurRad="38100" dist="19050" dir="2700000" algn="tl" rotWithShape="0">
                    <a:schemeClr val="dk1">
                      <a:alpha val="40000"/>
                    </a:schemeClr>
                  </a:outerShdw>
                </a:effectLst>
                <a:latin typeface="Calibri" panose="020F0502020204030204" charset="0"/>
                <a:cs typeface="Calibri" panose="020F0502020204030204" charset="0"/>
                <a:sym typeface="+mn-ea"/>
              </a:rPr>
              <a:t>Also </a:t>
            </a:r>
            <a:r>
              <a:rPr lang="en-IN" altLang="en-US" dirty="0">
                <a:effectLst>
                  <a:outerShdw blurRad="38100" dist="19050" dir="2700000" algn="tl" rotWithShape="0">
                    <a:schemeClr val="dk1">
                      <a:alpha val="40000"/>
                    </a:schemeClr>
                  </a:outerShdw>
                </a:effectLst>
                <a:latin typeface="Calibri" panose="020F0502020204030204" charset="0"/>
                <a:cs typeface="Calibri" panose="020F0502020204030204" charset="0"/>
                <a:sym typeface="+mn-ea"/>
              </a:rPr>
              <a:t>using Dashboard module, students </a:t>
            </a:r>
            <a:r>
              <a:rPr lang="en-IN" altLang="en-US" dirty="0" smtClean="0">
                <a:effectLst>
                  <a:outerShdw blurRad="38100" dist="19050" dir="2700000" algn="tl" rotWithShape="0">
                    <a:schemeClr val="dk1">
                      <a:alpha val="40000"/>
                    </a:schemeClr>
                  </a:outerShdw>
                </a:effectLst>
                <a:latin typeface="Calibri" panose="020F0502020204030204" charset="0"/>
                <a:cs typeface="Calibri" panose="020F0502020204030204" charset="0"/>
                <a:sym typeface="+mn-ea"/>
              </a:rPr>
              <a:t>can </a:t>
            </a:r>
            <a:r>
              <a:rPr lang="en-IN" altLang="en-US" dirty="0">
                <a:effectLst>
                  <a:outerShdw blurRad="38100" dist="19050" dir="2700000" algn="tl" rotWithShape="0">
                    <a:schemeClr val="dk1">
                      <a:alpha val="40000"/>
                    </a:schemeClr>
                  </a:outerShdw>
                </a:effectLst>
                <a:latin typeface="Calibri" panose="020F0502020204030204" charset="0"/>
                <a:cs typeface="Calibri" panose="020F0502020204030204" charset="0"/>
                <a:sym typeface="+mn-ea"/>
              </a:rPr>
              <a:t>connect with each other &amp; college/university to get updates </a:t>
            </a:r>
            <a:r>
              <a:rPr lang="en-IN" altLang="en-US" dirty="0" smtClean="0">
                <a:effectLst>
                  <a:outerShdw blurRad="38100" dist="19050" dir="2700000" algn="tl" rotWithShape="0">
                    <a:schemeClr val="dk1">
                      <a:alpha val="40000"/>
                    </a:schemeClr>
                  </a:outerShdw>
                </a:effectLst>
                <a:latin typeface="Calibri" panose="020F0502020204030204" charset="0"/>
                <a:cs typeface="Calibri" panose="020F0502020204030204" charset="0"/>
                <a:sym typeface="+mn-ea"/>
              </a:rPr>
              <a:t>easily.</a:t>
            </a:r>
            <a:endParaRPr lang="en-IN" altLang="en-US" dirty="0" smtClean="0">
              <a:effectLst>
                <a:outerShdw blurRad="38100" dist="19050" dir="2700000" algn="tl" rotWithShape="0">
                  <a:schemeClr val="dk1">
                    <a:alpha val="40000"/>
                  </a:schemeClr>
                </a:outerShdw>
              </a:effectLst>
              <a:latin typeface="Calibri" panose="020F0502020204030204" charset="0"/>
              <a:cs typeface="Calibri" panose="020F0502020204030204" charset="0"/>
              <a:sym typeface="+mn-ea"/>
            </a:endParaRPr>
          </a:p>
          <a:p>
            <a:pPr marL="0" indent="0" algn="just">
              <a:spcAft>
                <a:spcPts val="1600"/>
              </a:spcAft>
            </a:pPr>
            <a:endParaRPr lang="en-IN" altLang="en-US" dirty="0" smtClean="0">
              <a:effectLst>
                <a:outerShdw blurRad="38100" dist="19050" dir="2700000" algn="tl" rotWithShape="0">
                  <a:schemeClr val="dk1">
                    <a:alpha val="40000"/>
                  </a:schemeClr>
                </a:outerShdw>
              </a:effectLst>
              <a:latin typeface="Calibri" panose="020F0502020204030204" charset="0"/>
              <a:cs typeface="Calibri" panose="020F0502020204030204" charset="0"/>
              <a:sym typeface="+mn-ea"/>
            </a:endParaRPr>
          </a:p>
        </p:txBody>
      </p:sp>
      <p:sp>
        <p:nvSpPr>
          <p:cNvPr id="163" name="Google Shape;163;p29"/>
          <p:cNvSpPr txBox="1">
            <a:spLocks noGrp="1"/>
          </p:cNvSpPr>
          <p:nvPr>
            <p:ph type="subTitle" idx="3"/>
          </p:nvPr>
        </p:nvSpPr>
        <p:spPr>
          <a:xfrm>
            <a:off x="609600" y="2876550"/>
            <a:ext cx="7620000" cy="1600200"/>
          </a:xfrm>
          <a:prstGeom prst="rect">
            <a:avLst/>
          </a:prstGeom>
        </p:spPr>
        <p:txBody>
          <a:bodyPr spcFirstLastPara="1" wrap="square" lIns="91425" tIns="91425" rIns="91425" bIns="91425" anchor="ctr" anchorCtr="0">
            <a:noAutofit/>
          </a:bodyPr>
          <a:lstStyle/>
          <a:p>
            <a:pPr marL="0" lvl="0" indent="0" algn="l" rtl="0">
              <a:spcBef>
                <a:spcPts val="0"/>
              </a:spcBef>
              <a:spcAft>
                <a:spcPts val="1600"/>
              </a:spcAft>
              <a:buNone/>
            </a:pPr>
            <a:r>
              <a:rPr lang="en-US" b="1" u="sng" dirty="0" smtClean="0"/>
              <a:t>BUILD SMART STUDENT COMMUNITY</a:t>
            </a:r>
            <a:endParaRPr lang="en-US" b="1" u="sng" dirty="0"/>
          </a:p>
          <a:p>
            <a:pPr marL="0" indent="0" algn="l">
              <a:spcAft>
                <a:spcPts val="1600"/>
              </a:spcAft>
            </a:pPr>
            <a:r>
              <a:rPr lang="en-IN" altLang="en-US" dirty="0">
                <a:effectLst>
                  <a:outerShdw blurRad="38100" dist="19050" dir="2700000" algn="tl" rotWithShape="0">
                    <a:schemeClr val="dk1">
                      <a:alpha val="40000"/>
                    </a:schemeClr>
                  </a:outerShdw>
                </a:effectLst>
                <a:latin typeface="Calibri" panose="020F0502020204030204" charset="0"/>
                <a:cs typeface="Calibri" panose="020F0502020204030204" charset="0"/>
                <a:sym typeface="+mn-ea"/>
              </a:rPr>
              <a:t>It will help to develop students smart community. So using this, past or present students can share their thoughts, ideas by writing blogs</a:t>
            </a:r>
            <a:r>
              <a:rPr lang="en-IN" altLang="en-US" dirty="0" smtClean="0">
                <a:effectLst>
                  <a:outerShdw blurRad="38100" dist="19050" dir="2700000" algn="tl" rotWithShape="0">
                    <a:schemeClr val="dk1">
                      <a:alpha val="40000"/>
                    </a:schemeClr>
                  </a:outerShdw>
                </a:effectLst>
                <a:latin typeface="Calibri" panose="020F0502020204030204" charset="0"/>
                <a:cs typeface="Calibri" panose="020F0502020204030204" charset="0"/>
                <a:sym typeface="+mn-ea"/>
              </a:rPr>
              <a:t>.</a:t>
            </a:r>
            <a:r>
              <a:rPr lang="en-US" altLang="en-US" dirty="0">
                <a:cs typeface="Calibri" panose="020F0502020204030204" charset="0"/>
              </a:rPr>
              <a:t> </a:t>
            </a:r>
            <a:endParaRPr lang="en-US" altLang="en-US" dirty="0">
              <a:cs typeface="Calibri" panose="020F0502020204030204" charset="0"/>
            </a:endParaRPr>
          </a:p>
          <a:p>
            <a:pPr marL="0" indent="0" algn="l">
              <a:spcAft>
                <a:spcPts val="1600"/>
              </a:spcAft>
            </a:pPr>
            <a:r>
              <a:rPr lang="en-IN" altLang="en-US" dirty="0" smtClean="0">
                <a:effectLst>
                  <a:outerShdw blurRad="38100" dist="19050" dir="2700000" algn="tl" rotWithShape="0">
                    <a:schemeClr val="dk1">
                      <a:alpha val="40000"/>
                    </a:schemeClr>
                  </a:outerShdw>
                </a:effectLst>
                <a:latin typeface="Calibri" panose="020F0502020204030204" charset="0"/>
                <a:cs typeface="Calibri" panose="020F0502020204030204" charset="0"/>
                <a:sym typeface="+mn-ea"/>
              </a:rPr>
              <a:t>Also </a:t>
            </a:r>
            <a:r>
              <a:rPr lang="en-IN" altLang="en-US" dirty="0">
                <a:effectLst>
                  <a:outerShdw blurRad="38100" dist="19050" dir="2700000" algn="tl" rotWithShape="0">
                    <a:schemeClr val="dk1">
                      <a:alpha val="40000"/>
                    </a:schemeClr>
                  </a:outerShdw>
                </a:effectLst>
                <a:latin typeface="Calibri" panose="020F0502020204030204" charset="0"/>
                <a:cs typeface="Calibri" panose="020F0502020204030204" charset="0"/>
                <a:sym typeface="+mn-ea"/>
              </a:rPr>
              <a:t>can arrange events and broadcast on portal that will help to reach all registered students using event </a:t>
            </a:r>
            <a:r>
              <a:rPr lang="en-IN" altLang="en-US" dirty="0" smtClean="0">
                <a:effectLst>
                  <a:outerShdw blurRad="38100" dist="19050" dir="2700000" algn="tl" rotWithShape="0">
                    <a:schemeClr val="dk1">
                      <a:alpha val="40000"/>
                    </a:schemeClr>
                  </a:outerShdw>
                </a:effectLst>
                <a:latin typeface="Calibri" panose="020F0502020204030204" charset="0"/>
                <a:cs typeface="Calibri" panose="020F0502020204030204" charset="0"/>
                <a:sym typeface="+mn-ea"/>
              </a:rPr>
              <a:t>module.</a:t>
            </a:r>
            <a:endParaRPr lang="en-IN" altLang="en-US" dirty="0" smtClean="0">
              <a:effectLst>
                <a:outerShdw blurRad="38100" dist="19050" dir="2700000" algn="tl" rotWithShape="0">
                  <a:schemeClr val="dk1">
                    <a:alpha val="40000"/>
                  </a:schemeClr>
                </a:outerShdw>
              </a:effectLst>
              <a:latin typeface="Calibri" panose="020F0502020204030204" charset="0"/>
              <a:cs typeface="Calibri" panose="020F0502020204030204" charset="0"/>
              <a:sym typeface="+mn-ea"/>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9"/>
          <p:cNvSpPr txBox="1">
            <a:spLocks noGrp="1"/>
          </p:cNvSpPr>
          <p:nvPr>
            <p:ph type="title" idx="6"/>
          </p:nvPr>
        </p:nvSpPr>
        <p:spPr>
          <a:xfrm>
            <a:off x="720000" y="5098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u="sng" dirty="0" smtClean="0"/>
              <a:t>ADVANTAGES</a:t>
            </a:r>
            <a:endParaRPr sz="3000" u="sng" dirty="0"/>
          </a:p>
        </p:txBody>
      </p:sp>
      <p:sp>
        <p:nvSpPr>
          <p:cNvPr id="161" name="Google Shape;161;p29"/>
          <p:cNvSpPr txBox="1">
            <a:spLocks noGrp="1"/>
          </p:cNvSpPr>
          <p:nvPr>
            <p:ph type="subTitle" idx="1"/>
          </p:nvPr>
        </p:nvSpPr>
        <p:spPr>
          <a:xfrm>
            <a:off x="685800" y="1123950"/>
            <a:ext cx="7585800" cy="1676400"/>
          </a:xfrm>
          <a:prstGeom prst="rect">
            <a:avLst/>
          </a:prstGeom>
        </p:spPr>
        <p:txBody>
          <a:bodyPr spcFirstLastPara="1" wrap="square" lIns="91425" tIns="91425" rIns="91425" bIns="91425" anchor="ctr" anchorCtr="0">
            <a:noAutofit/>
          </a:bodyPr>
          <a:lstStyle/>
          <a:p>
            <a:pPr marL="0" lvl="0" indent="0" algn="just" rtl="0">
              <a:spcBef>
                <a:spcPts val="0"/>
              </a:spcBef>
              <a:spcAft>
                <a:spcPts val="1600"/>
              </a:spcAft>
              <a:buNone/>
            </a:pPr>
            <a:r>
              <a:rPr lang="en-GB" b="1" u="sng" dirty="0" smtClean="0"/>
              <a:t>STRONG PLACEMENT CAMPUS NETWORK</a:t>
            </a:r>
            <a:endParaRPr lang="en-GB" b="1" u="sng" dirty="0"/>
          </a:p>
          <a:p>
            <a:pPr marL="0" lvl="0" indent="0" algn="just" rtl="0">
              <a:spcBef>
                <a:spcPts val="0"/>
              </a:spcBef>
              <a:spcAft>
                <a:spcPts val="1600"/>
              </a:spcAft>
              <a:buNone/>
            </a:pPr>
            <a:r>
              <a:rPr lang="en-IN" altLang="en-US" dirty="0" smtClean="0">
                <a:effectLst>
                  <a:outerShdw blurRad="38100" dist="19050" dir="2700000" algn="tl" rotWithShape="0">
                    <a:schemeClr val="dk1">
                      <a:alpha val="40000"/>
                    </a:schemeClr>
                  </a:outerShdw>
                </a:effectLst>
                <a:latin typeface="Calibri" panose="020F0502020204030204" charset="0"/>
                <a:cs typeface="Calibri" panose="020F0502020204030204" charset="0"/>
                <a:sym typeface="+mn-ea"/>
              </a:rPr>
              <a:t>Past </a:t>
            </a:r>
            <a:r>
              <a:rPr lang="en-IN" altLang="en-US" dirty="0">
                <a:effectLst>
                  <a:outerShdw blurRad="38100" dist="19050" dir="2700000" algn="tl" rotWithShape="0">
                    <a:schemeClr val="dk1">
                      <a:alpha val="40000"/>
                    </a:schemeClr>
                  </a:outerShdw>
                </a:effectLst>
                <a:latin typeface="Calibri" panose="020F0502020204030204" charset="0"/>
                <a:cs typeface="Calibri" panose="020F0502020204030204" charset="0"/>
                <a:sym typeface="+mn-ea"/>
              </a:rPr>
              <a:t>&amp; present students can add openings / internship opportunities in their areas. So it will increase placement </a:t>
            </a:r>
            <a:r>
              <a:rPr lang="en-IN" altLang="en-US" dirty="0" smtClean="0">
                <a:effectLst>
                  <a:outerShdw blurRad="38100" dist="19050" dir="2700000" algn="tl" rotWithShape="0">
                    <a:schemeClr val="dk1">
                      <a:alpha val="40000"/>
                    </a:schemeClr>
                  </a:outerShdw>
                </a:effectLst>
                <a:latin typeface="Calibri" panose="020F0502020204030204" charset="0"/>
                <a:cs typeface="Calibri" panose="020F0502020204030204" charset="0"/>
                <a:sym typeface="+mn-ea"/>
              </a:rPr>
              <a:t>opportunities</a:t>
            </a:r>
            <a:endParaRPr lang="en-IN" altLang="en-US" dirty="0" smtClean="0">
              <a:effectLst>
                <a:outerShdw blurRad="38100" dist="19050" dir="2700000" algn="tl" rotWithShape="0">
                  <a:schemeClr val="dk1">
                    <a:alpha val="40000"/>
                  </a:schemeClr>
                </a:outerShdw>
              </a:effectLst>
              <a:latin typeface="Calibri" panose="020F0502020204030204" charset="0"/>
              <a:cs typeface="Calibri" panose="020F0502020204030204" charset="0"/>
              <a:sym typeface="+mn-ea"/>
            </a:endParaRPr>
          </a:p>
        </p:txBody>
      </p:sp>
      <p:sp>
        <p:nvSpPr>
          <p:cNvPr id="163" name="Google Shape;163;p29"/>
          <p:cNvSpPr txBox="1">
            <a:spLocks noGrp="1"/>
          </p:cNvSpPr>
          <p:nvPr>
            <p:ph type="subTitle" idx="3"/>
          </p:nvPr>
        </p:nvSpPr>
        <p:spPr>
          <a:xfrm>
            <a:off x="685800" y="2266950"/>
            <a:ext cx="7620000" cy="1600200"/>
          </a:xfrm>
          <a:prstGeom prst="rect">
            <a:avLst/>
          </a:prstGeom>
        </p:spPr>
        <p:txBody>
          <a:bodyPr spcFirstLastPara="1" wrap="square" lIns="91425" tIns="91425" rIns="91425" bIns="91425" anchor="ctr" anchorCtr="0">
            <a:noAutofit/>
          </a:bodyPr>
          <a:lstStyle/>
          <a:p>
            <a:pPr marL="0" lvl="0" indent="0" algn="l" rtl="0">
              <a:spcBef>
                <a:spcPts val="0"/>
              </a:spcBef>
              <a:spcAft>
                <a:spcPts val="1600"/>
              </a:spcAft>
              <a:buNone/>
            </a:pPr>
            <a:r>
              <a:rPr lang="en-US" b="1" u="sng" dirty="0" smtClean="0"/>
              <a:t>MANUAL WORK TO DIGITAL PORTAL</a:t>
            </a:r>
            <a:endParaRPr lang="en-US" b="1" u="sng" dirty="0" smtClean="0"/>
          </a:p>
          <a:p>
            <a:pPr marL="0" lvl="0" indent="0" algn="l" rtl="0">
              <a:spcBef>
                <a:spcPts val="0"/>
              </a:spcBef>
              <a:spcAft>
                <a:spcPts val="1600"/>
              </a:spcAft>
              <a:buNone/>
            </a:pPr>
            <a:r>
              <a:rPr lang="en-IN" altLang="en-US" dirty="0" smtClean="0">
                <a:effectLst>
                  <a:outerShdw blurRad="38100" dist="19050" dir="2700000" algn="tl" rotWithShape="0">
                    <a:schemeClr val="dk1">
                      <a:alpha val="40000"/>
                    </a:schemeClr>
                  </a:outerShdw>
                </a:effectLst>
                <a:latin typeface="Calibri" panose="020F0502020204030204" charset="0"/>
                <a:cs typeface="Calibri" panose="020F0502020204030204" charset="0"/>
                <a:sym typeface="+mn-ea"/>
              </a:rPr>
              <a:t>Exploring </a:t>
            </a:r>
            <a:r>
              <a:rPr lang="en-IN" altLang="en-US" dirty="0">
                <a:effectLst>
                  <a:outerShdw blurRad="38100" dist="19050" dir="2700000" algn="tl" rotWithShape="0">
                    <a:schemeClr val="dk1">
                      <a:alpha val="40000"/>
                    </a:schemeClr>
                  </a:outerShdw>
                </a:effectLst>
                <a:latin typeface="Calibri" panose="020F0502020204030204" charset="0"/>
                <a:cs typeface="Calibri" panose="020F0502020204030204" charset="0"/>
                <a:sym typeface="+mn-ea"/>
              </a:rPr>
              <a:t>features like broadcast message and events on this portal instead of sending personal mails to </a:t>
            </a:r>
            <a:r>
              <a:rPr lang="en-IN" altLang="en-US" dirty="0" err="1">
                <a:effectLst>
                  <a:outerShdw blurRad="38100" dist="19050" dir="2700000" algn="tl" rotWithShape="0">
                    <a:schemeClr val="dk1">
                      <a:alpha val="40000"/>
                    </a:schemeClr>
                  </a:outerShdw>
                </a:effectLst>
                <a:latin typeface="Calibri" panose="020F0502020204030204" charset="0"/>
                <a:cs typeface="Calibri" panose="020F0502020204030204" charset="0"/>
                <a:sym typeface="+mn-ea"/>
              </a:rPr>
              <a:t>alumnis</a:t>
            </a:r>
            <a:r>
              <a:rPr lang="en-IN" altLang="en-US" dirty="0">
                <a:effectLst>
                  <a:outerShdw blurRad="38100" dist="19050" dir="2700000" algn="tl" rotWithShape="0">
                    <a:schemeClr val="dk1">
                      <a:alpha val="40000"/>
                    </a:schemeClr>
                  </a:outerShdw>
                </a:effectLst>
                <a:latin typeface="Calibri" panose="020F0502020204030204" charset="0"/>
                <a:cs typeface="Calibri" panose="020F0502020204030204" charset="0"/>
                <a:sym typeface="+mn-ea"/>
              </a:rPr>
              <a:t> &amp; students or sending on chat groups like </a:t>
            </a:r>
            <a:r>
              <a:rPr lang="en-IN" altLang="en-US" dirty="0" err="1">
                <a:effectLst>
                  <a:outerShdw blurRad="38100" dist="19050" dir="2700000" algn="tl" rotWithShape="0">
                    <a:schemeClr val="dk1">
                      <a:alpha val="40000"/>
                    </a:schemeClr>
                  </a:outerShdw>
                </a:effectLst>
                <a:latin typeface="Calibri" panose="020F0502020204030204" charset="0"/>
                <a:cs typeface="Calibri" panose="020F0502020204030204" charset="0"/>
                <a:sym typeface="+mn-ea"/>
              </a:rPr>
              <a:t>whatsapp</a:t>
            </a:r>
            <a:r>
              <a:rPr lang="en-IN" altLang="en-US" dirty="0">
                <a:effectLst>
                  <a:outerShdw blurRad="38100" dist="19050" dir="2700000" algn="tl" rotWithShape="0">
                    <a:schemeClr val="dk1">
                      <a:alpha val="40000"/>
                    </a:schemeClr>
                  </a:outerShdw>
                </a:effectLst>
                <a:latin typeface="Calibri" panose="020F0502020204030204" charset="0"/>
                <a:cs typeface="Calibri" panose="020F0502020204030204" charset="0"/>
                <a:sym typeface="+mn-ea"/>
              </a:rPr>
              <a:t>. Also can introduce student polls option and get digital voting on any </a:t>
            </a:r>
            <a:r>
              <a:rPr lang="en-IN" altLang="en-US" dirty="0" smtClean="0">
                <a:effectLst>
                  <a:outerShdw blurRad="38100" dist="19050" dir="2700000" algn="tl" rotWithShape="0">
                    <a:schemeClr val="dk1">
                      <a:alpha val="40000"/>
                    </a:schemeClr>
                  </a:outerShdw>
                </a:effectLst>
                <a:latin typeface="Calibri" panose="020F0502020204030204" charset="0"/>
                <a:cs typeface="Calibri" panose="020F0502020204030204" charset="0"/>
                <a:sym typeface="+mn-ea"/>
              </a:rPr>
              <a:t>topic/ideas</a:t>
            </a:r>
            <a:endParaRPr lang="en-IN" altLang="en-US" dirty="0" smtClean="0">
              <a:effectLst>
                <a:outerShdw blurRad="38100" dist="19050" dir="2700000" algn="tl" rotWithShape="0">
                  <a:schemeClr val="dk1">
                    <a:alpha val="40000"/>
                  </a:schemeClr>
                </a:outerShdw>
              </a:effectLst>
              <a:latin typeface="Calibri" panose="020F0502020204030204" charset="0"/>
              <a:cs typeface="Calibri" panose="020F0502020204030204" charset="0"/>
              <a:sym typeface="+mn-ea"/>
            </a:endParaRPr>
          </a:p>
        </p:txBody>
      </p:sp>
      <p:sp>
        <p:nvSpPr>
          <p:cNvPr id="5" name="Google Shape;161;p29"/>
          <p:cNvSpPr txBox="1">
            <a:spLocks noGrp="1"/>
          </p:cNvSpPr>
          <p:nvPr>
            <p:ph type="subTitle" idx="1"/>
          </p:nvPr>
        </p:nvSpPr>
        <p:spPr>
          <a:xfrm>
            <a:off x="685800" y="3486150"/>
            <a:ext cx="7585800" cy="1406021"/>
          </a:xfrm>
          <a:prstGeom prst="rect">
            <a:avLst/>
          </a:prstGeom>
        </p:spPr>
        <p:txBody>
          <a:bodyPr spcFirstLastPara="1" wrap="square" lIns="91425" tIns="91425" rIns="91425" bIns="91425" anchor="ctr" anchorCtr="0">
            <a:noAutofit/>
          </a:bodyPr>
          <a:lstStyle/>
          <a:p>
            <a:pPr marL="0" lvl="0" indent="0" algn="just" rtl="0">
              <a:spcBef>
                <a:spcPts val="0"/>
              </a:spcBef>
              <a:spcAft>
                <a:spcPts val="1600"/>
              </a:spcAft>
              <a:buNone/>
            </a:pPr>
            <a:r>
              <a:rPr lang="en-GB" b="1" u="sng" dirty="0" smtClean="0"/>
              <a:t>CENTRALIZED ADMIN CONTROL</a:t>
            </a:r>
            <a:endParaRPr lang="en-GB" b="1" u="sng" dirty="0"/>
          </a:p>
          <a:p>
            <a:pPr marL="0" lvl="0" indent="0" algn="just">
              <a:spcAft>
                <a:spcPts val="1600"/>
              </a:spcAft>
            </a:pPr>
            <a:r>
              <a:rPr lang="en-IN" altLang="en-US" dirty="0" smtClean="0">
                <a:effectLst>
                  <a:outerShdw blurRad="38100" dist="19050" dir="2700000" algn="tl" rotWithShape="0">
                    <a:schemeClr val="dk1">
                      <a:alpha val="40000"/>
                    </a:schemeClr>
                  </a:outerShdw>
                </a:effectLst>
                <a:latin typeface="Calibri" panose="020F0502020204030204" charset="0"/>
                <a:cs typeface="Calibri" panose="020F0502020204030204" charset="0"/>
                <a:sym typeface="+mn-ea"/>
              </a:rPr>
              <a:t>Centralized </a:t>
            </a:r>
            <a:r>
              <a:rPr lang="en-IN" altLang="en-US" dirty="0">
                <a:effectLst>
                  <a:outerShdw blurRad="38100" dist="19050" dir="2700000" algn="tl" rotWithShape="0">
                    <a:schemeClr val="dk1">
                      <a:alpha val="40000"/>
                    </a:schemeClr>
                  </a:outerShdw>
                </a:effectLst>
                <a:latin typeface="Calibri" panose="020F0502020204030204" charset="0"/>
                <a:cs typeface="Calibri" panose="020F0502020204030204" charset="0"/>
                <a:sym typeface="+mn-ea"/>
              </a:rPr>
              <a:t>admin control will provide content security. Registration, Events, Blogs etc. will be appear after admin authorization only</a:t>
            </a:r>
            <a:endParaRPr lang="en-IN" altLang="en-US" dirty="0" smtClean="0">
              <a:effectLst>
                <a:outerShdw blurRad="38100" dist="19050" dir="2700000" algn="tl" rotWithShape="0">
                  <a:schemeClr val="dk1">
                    <a:alpha val="40000"/>
                  </a:schemeClr>
                </a:outerShdw>
              </a:effectLst>
              <a:latin typeface="Calibri" panose="020F0502020204030204" charset="0"/>
              <a:cs typeface="Calibri" panose="020F0502020204030204" charset="0"/>
              <a:sym typeface="+mn-ea"/>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7"/>
          <p:cNvSpPr txBox="1">
            <a:spLocks noGrp="1"/>
          </p:cNvSpPr>
          <p:nvPr>
            <p:ph type="title"/>
          </p:nvPr>
        </p:nvSpPr>
        <p:spPr>
          <a:xfrm>
            <a:off x="5791200" y="1428750"/>
            <a:ext cx="3886200" cy="2274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smtClean="0"/>
              <a:t>CONCLUSION</a:t>
            </a:r>
            <a:endParaRPr dirty="0"/>
          </a:p>
        </p:txBody>
      </p:sp>
      <p:sp>
        <p:nvSpPr>
          <p:cNvPr id="136" name="Google Shape;136;p27"/>
          <p:cNvSpPr txBox="1">
            <a:spLocks noGrp="1"/>
          </p:cNvSpPr>
          <p:nvPr>
            <p:ph type="subTitle" idx="1"/>
          </p:nvPr>
        </p:nvSpPr>
        <p:spPr>
          <a:xfrm>
            <a:off x="304800" y="742950"/>
            <a:ext cx="5023881" cy="3810000"/>
          </a:xfrm>
          <a:prstGeom prst="rect">
            <a:avLst/>
          </a:prstGeom>
        </p:spPr>
        <p:txBody>
          <a:bodyPr spcFirstLastPara="1" wrap="square" lIns="91425" tIns="91425" rIns="91425" bIns="91425" anchor="ctr" anchorCtr="0">
            <a:noAutofit/>
          </a:bodyPr>
          <a:lstStyle/>
          <a:p>
            <a:pPr marL="0" indent="0" algn="just"/>
            <a:r>
              <a:rPr lang="en-IN" altLang="en-US" sz="1600" dirty="0" smtClean="0">
                <a:effectLst>
                  <a:outerShdw blurRad="38100" dist="19050" dir="2700000" algn="tl" rotWithShape="0">
                    <a:schemeClr val="dk1">
                      <a:alpha val="40000"/>
                    </a:schemeClr>
                  </a:outerShdw>
                </a:effectLst>
                <a:latin typeface="Calibri" panose="020F0502020204030204" charset="0"/>
                <a:cs typeface="Calibri" panose="020F0502020204030204" charset="0"/>
              </a:rPr>
              <a:t>An </a:t>
            </a:r>
            <a:r>
              <a:rPr lang="en-IN" altLang="en-US" sz="1600" dirty="0">
                <a:effectLst>
                  <a:outerShdw blurRad="38100" dist="19050" dir="2700000" algn="tl" rotWithShape="0">
                    <a:schemeClr val="dk1">
                      <a:alpha val="40000"/>
                    </a:schemeClr>
                  </a:outerShdw>
                </a:effectLst>
                <a:latin typeface="Calibri" panose="020F0502020204030204" charset="0"/>
                <a:cs typeface="Calibri" panose="020F0502020204030204" charset="0"/>
              </a:rPr>
              <a:t>Alumni </a:t>
            </a:r>
            <a:r>
              <a:rPr lang="en-IN" altLang="en-US" sz="1600" dirty="0" smtClean="0">
                <a:effectLst>
                  <a:outerShdw blurRad="38100" dist="19050" dir="2700000" algn="tl" rotWithShape="0">
                    <a:schemeClr val="dk1">
                      <a:alpha val="40000"/>
                    </a:schemeClr>
                  </a:outerShdw>
                </a:effectLst>
                <a:latin typeface="Calibri" panose="020F0502020204030204" charset="0"/>
                <a:cs typeface="Calibri" panose="020F0502020204030204" charset="0"/>
              </a:rPr>
              <a:t>Connect Portal </a:t>
            </a:r>
            <a:r>
              <a:rPr lang="en-IN" altLang="en-US" sz="1600" dirty="0">
                <a:effectLst>
                  <a:outerShdw blurRad="38100" dist="19050" dir="2700000" algn="tl" rotWithShape="0">
                    <a:schemeClr val="dk1">
                      <a:alpha val="40000"/>
                    </a:schemeClr>
                  </a:outerShdw>
                </a:effectLst>
                <a:latin typeface="Calibri" panose="020F0502020204030204" charset="0"/>
                <a:cs typeface="Calibri" panose="020F0502020204030204" charset="0"/>
              </a:rPr>
              <a:t>is very important for university. This proposed system is a web based application that provides facility for maintaining a central repository of alumni data. Using this web application the alumni can update the profile and alumni can send the job or some other information to communicate through notification to </a:t>
            </a:r>
            <a:r>
              <a:rPr lang="en-IN" altLang="en-US" sz="1600" dirty="0" smtClean="0">
                <a:effectLst>
                  <a:outerShdw blurRad="38100" dist="19050" dir="2700000" algn="tl" rotWithShape="0">
                    <a:schemeClr val="dk1">
                      <a:alpha val="40000"/>
                    </a:schemeClr>
                  </a:outerShdw>
                </a:effectLst>
                <a:latin typeface="Calibri" panose="020F0502020204030204" charset="0"/>
                <a:cs typeface="Calibri" panose="020F0502020204030204" charset="0"/>
              </a:rPr>
              <a:t>Admin. Admin </a:t>
            </a:r>
            <a:r>
              <a:rPr lang="en-IN" altLang="en-US" sz="1600" dirty="0">
                <a:effectLst>
                  <a:outerShdw blurRad="38100" dist="19050" dir="2700000" algn="tl" rotWithShape="0">
                    <a:schemeClr val="dk1">
                      <a:alpha val="40000"/>
                    </a:schemeClr>
                  </a:outerShdw>
                </a:effectLst>
                <a:latin typeface="Calibri" panose="020F0502020204030204" charset="0"/>
                <a:cs typeface="Calibri" panose="020F0502020204030204" charset="0"/>
              </a:rPr>
              <a:t>will have authority to verify alumni details, schedule the events, Admin can posting notification, event and some other message will be sending via the batch wise alumni’s. The system is not confined to Alumni but is also extended to current students and faculty for a better engaging experience. This Alumni Association Portal will help the organization in reducing their data collection cost and time. It will increase the number of contact-able alumni.</a:t>
            </a:r>
            <a:endParaRPr lang="en-IN" altLang="en-US" sz="1600" dirty="0">
              <a:solidFill>
                <a:schemeClr val="tx1"/>
              </a:solidFill>
              <a:effectLst>
                <a:outerShdw blurRad="38100" dist="19050" dir="2700000" algn="tl" rotWithShape="0">
                  <a:schemeClr val="dk1">
                    <a:alpha val="40000"/>
                  </a:schemeClr>
                </a:outerShdw>
              </a:effectLst>
              <a:latin typeface="Calibri" panose="020F0502020204030204" charset="0"/>
              <a:cs typeface="Calibri" panose="020F0502020204030204" charset="0"/>
              <a:sym typeface="+mn-ea"/>
            </a:endParaRPr>
          </a:p>
          <a:p>
            <a:pPr marL="0" lvl="0" indent="0" algn="just" rtl="0">
              <a:spcBef>
                <a:spcPts val="0"/>
              </a:spcBef>
              <a:spcAft>
                <a:spcPts val="0"/>
              </a:spcAft>
            </a:pPr>
            <a:endParaRPr lang="en-US" sz="1600" dirty="0" smtClean="0"/>
          </a:p>
        </p:txBody>
      </p:sp>
      <p:cxnSp>
        <p:nvCxnSpPr>
          <p:cNvPr id="137" name="Google Shape;137;p27"/>
          <p:cNvCxnSpPr/>
          <p:nvPr/>
        </p:nvCxnSpPr>
        <p:spPr>
          <a:xfrm>
            <a:off x="5465822" y="2250600"/>
            <a:ext cx="0" cy="630600"/>
          </a:xfrm>
          <a:prstGeom prst="straightConnector1">
            <a:avLst/>
          </a:prstGeom>
          <a:noFill/>
          <a:ln w="19050" cap="flat" cmpd="sng">
            <a:solidFill>
              <a:schemeClr val="lt2"/>
            </a:solidFill>
            <a:prstDash val="solid"/>
            <a:round/>
            <a:headEnd type="oval" w="med" len="med"/>
            <a:tailEnd type="oval" w="med" len="med"/>
          </a:ln>
        </p:spPr>
      </p:cxn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05"/>
        <p:cNvGrpSpPr/>
        <p:nvPr/>
      </p:nvGrpSpPr>
      <p:grpSpPr>
        <a:xfrm>
          <a:off x="0" y="0"/>
          <a:ext cx="0" cy="0"/>
          <a:chOff x="0" y="0"/>
          <a:chExt cx="0" cy="0"/>
        </a:xfrm>
      </p:grpSpPr>
      <p:sp>
        <p:nvSpPr>
          <p:cNvPr id="406" name="Google Shape;406;p32"/>
          <p:cNvSpPr txBox="1">
            <a:spLocks noGrp="1"/>
          </p:cNvSpPr>
          <p:nvPr>
            <p:ph type="title"/>
          </p:nvPr>
        </p:nvSpPr>
        <p:spPr>
          <a:xfrm>
            <a:off x="720100" y="5098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u="sng" dirty="0" smtClean="0"/>
              <a:t>FUTURE SCOPE</a:t>
            </a:r>
            <a:endParaRPr u="sng" dirty="0"/>
          </a:p>
        </p:txBody>
      </p:sp>
      <p:grpSp>
        <p:nvGrpSpPr>
          <p:cNvPr id="407" name="Google Shape;407;p32"/>
          <p:cNvGrpSpPr/>
          <p:nvPr/>
        </p:nvGrpSpPr>
        <p:grpSpPr>
          <a:xfrm>
            <a:off x="3466895" y="1903046"/>
            <a:ext cx="2210395" cy="2090466"/>
            <a:chOff x="1040275" y="238125"/>
            <a:chExt cx="5538450" cy="5237950"/>
          </a:xfrm>
        </p:grpSpPr>
        <p:sp>
          <p:nvSpPr>
            <p:cNvPr id="408" name="Google Shape;408;p32"/>
            <p:cNvSpPr/>
            <p:nvPr/>
          </p:nvSpPr>
          <p:spPr>
            <a:xfrm>
              <a:off x="1445900" y="1165400"/>
              <a:ext cx="459350" cy="451025"/>
            </a:xfrm>
            <a:custGeom>
              <a:avLst/>
              <a:gdLst/>
              <a:ahLst/>
              <a:cxnLst/>
              <a:rect l="l" t="t" r="r" b="b"/>
              <a:pathLst>
                <a:path w="18374" h="18041" extrusionOk="0">
                  <a:moveTo>
                    <a:pt x="11801" y="1"/>
                  </a:moveTo>
                  <a:lnTo>
                    <a:pt x="1" y="14388"/>
                  </a:lnTo>
                  <a:lnTo>
                    <a:pt x="18259" y="18040"/>
                  </a:lnTo>
                  <a:lnTo>
                    <a:pt x="18374" y="17894"/>
                  </a:lnTo>
                  <a:lnTo>
                    <a:pt x="11801"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9" name="Google Shape;409;p32"/>
            <p:cNvSpPr/>
            <p:nvPr/>
          </p:nvSpPr>
          <p:spPr>
            <a:xfrm>
              <a:off x="1740900" y="915250"/>
              <a:ext cx="341475" cy="697525"/>
            </a:xfrm>
            <a:custGeom>
              <a:avLst/>
              <a:gdLst/>
              <a:ahLst/>
              <a:cxnLst/>
              <a:rect l="l" t="t" r="r" b="b"/>
              <a:pathLst>
                <a:path w="13659" h="27901" extrusionOk="0">
                  <a:moveTo>
                    <a:pt x="13659" y="1"/>
                  </a:moveTo>
                  <a:lnTo>
                    <a:pt x="95" y="9892"/>
                  </a:lnTo>
                  <a:lnTo>
                    <a:pt x="1" y="10007"/>
                  </a:lnTo>
                  <a:lnTo>
                    <a:pt x="6574" y="27900"/>
                  </a:lnTo>
                  <a:lnTo>
                    <a:pt x="6699" y="27765"/>
                  </a:lnTo>
                  <a:lnTo>
                    <a:pt x="6710" y="27807"/>
                  </a:lnTo>
                  <a:lnTo>
                    <a:pt x="13659"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0" name="Google Shape;410;p32"/>
            <p:cNvSpPr/>
            <p:nvPr/>
          </p:nvSpPr>
          <p:spPr>
            <a:xfrm>
              <a:off x="1437800" y="1525100"/>
              <a:ext cx="464600" cy="592400"/>
            </a:xfrm>
            <a:custGeom>
              <a:avLst/>
              <a:gdLst/>
              <a:ahLst/>
              <a:cxnLst/>
              <a:rect l="l" t="t" r="r" b="b"/>
              <a:pathLst>
                <a:path w="18584" h="23696" extrusionOk="0">
                  <a:moveTo>
                    <a:pt x="325" y="0"/>
                  </a:moveTo>
                  <a:lnTo>
                    <a:pt x="220" y="126"/>
                  </a:lnTo>
                  <a:lnTo>
                    <a:pt x="1" y="429"/>
                  </a:lnTo>
                  <a:lnTo>
                    <a:pt x="1451" y="23622"/>
                  </a:lnTo>
                  <a:lnTo>
                    <a:pt x="1461" y="23601"/>
                  </a:lnTo>
                  <a:lnTo>
                    <a:pt x="1503" y="23695"/>
                  </a:lnTo>
                  <a:lnTo>
                    <a:pt x="18583" y="3652"/>
                  </a:lnTo>
                  <a:lnTo>
                    <a:pt x="325"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1" name="Google Shape;411;p32"/>
            <p:cNvSpPr/>
            <p:nvPr/>
          </p:nvSpPr>
          <p:spPr>
            <a:xfrm>
              <a:off x="1482675" y="1625000"/>
              <a:ext cx="634375" cy="560850"/>
            </a:xfrm>
            <a:custGeom>
              <a:avLst/>
              <a:gdLst/>
              <a:ahLst/>
              <a:cxnLst/>
              <a:rect l="l" t="t" r="r" b="b"/>
              <a:pathLst>
                <a:path w="25375" h="22434" extrusionOk="0">
                  <a:moveTo>
                    <a:pt x="16914" y="1"/>
                  </a:moveTo>
                  <a:lnTo>
                    <a:pt x="0" y="19856"/>
                  </a:lnTo>
                  <a:lnTo>
                    <a:pt x="19908" y="21880"/>
                  </a:lnTo>
                  <a:lnTo>
                    <a:pt x="25375" y="22433"/>
                  </a:lnTo>
                  <a:lnTo>
                    <a:pt x="16914"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2" name="Google Shape;412;p32"/>
            <p:cNvSpPr/>
            <p:nvPr/>
          </p:nvSpPr>
          <p:spPr>
            <a:xfrm>
              <a:off x="1125600" y="1535800"/>
              <a:ext cx="348500" cy="586125"/>
            </a:xfrm>
            <a:custGeom>
              <a:avLst/>
              <a:gdLst/>
              <a:ahLst/>
              <a:cxnLst/>
              <a:rect l="l" t="t" r="r" b="b"/>
              <a:pathLst>
                <a:path w="13940" h="23445" extrusionOk="0">
                  <a:moveTo>
                    <a:pt x="12489" y="1"/>
                  </a:moveTo>
                  <a:lnTo>
                    <a:pt x="0" y="16892"/>
                  </a:lnTo>
                  <a:lnTo>
                    <a:pt x="0" y="16945"/>
                  </a:lnTo>
                  <a:lnTo>
                    <a:pt x="13720" y="23444"/>
                  </a:lnTo>
                  <a:lnTo>
                    <a:pt x="13678" y="23372"/>
                  </a:lnTo>
                  <a:lnTo>
                    <a:pt x="13856" y="23382"/>
                  </a:lnTo>
                  <a:lnTo>
                    <a:pt x="13939" y="23194"/>
                  </a:lnTo>
                  <a:lnTo>
                    <a:pt x="12489"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3" name="Google Shape;413;p32"/>
            <p:cNvSpPr/>
            <p:nvPr/>
          </p:nvSpPr>
          <p:spPr>
            <a:xfrm>
              <a:off x="2097725" y="679450"/>
              <a:ext cx="730375" cy="221500"/>
            </a:xfrm>
            <a:custGeom>
              <a:avLst/>
              <a:gdLst/>
              <a:ahLst/>
              <a:cxnLst/>
              <a:rect l="l" t="t" r="r" b="b"/>
              <a:pathLst>
                <a:path w="29215" h="8860" extrusionOk="0">
                  <a:moveTo>
                    <a:pt x="7837" y="1"/>
                  </a:moveTo>
                  <a:lnTo>
                    <a:pt x="7628" y="158"/>
                  </a:lnTo>
                  <a:lnTo>
                    <a:pt x="1" y="8859"/>
                  </a:lnTo>
                  <a:lnTo>
                    <a:pt x="1" y="8859"/>
                  </a:lnTo>
                  <a:lnTo>
                    <a:pt x="29215" y="4049"/>
                  </a:lnTo>
                  <a:lnTo>
                    <a:pt x="7837"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4" name="Google Shape;414;p32"/>
            <p:cNvSpPr/>
            <p:nvPr/>
          </p:nvSpPr>
          <p:spPr>
            <a:xfrm>
              <a:off x="2304075" y="463225"/>
              <a:ext cx="736875" cy="208175"/>
            </a:xfrm>
            <a:custGeom>
              <a:avLst/>
              <a:gdLst/>
              <a:ahLst/>
              <a:cxnLst/>
              <a:rect l="l" t="t" r="r" b="b"/>
              <a:pathLst>
                <a:path w="29475" h="8327" extrusionOk="0">
                  <a:moveTo>
                    <a:pt x="29475" y="1"/>
                  </a:moveTo>
                  <a:lnTo>
                    <a:pt x="8670" y="1733"/>
                  </a:lnTo>
                  <a:lnTo>
                    <a:pt x="0" y="8327"/>
                  </a:lnTo>
                  <a:lnTo>
                    <a:pt x="29475"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5" name="Google Shape;415;p32"/>
            <p:cNvSpPr/>
            <p:nvPr/>
          </p:nvSpPr>
          <p:spPr>
            <a:xfrm>
              <a:off x="2293625" y="460350"/>
              <a:ext cx="781500" cy="320325"/>
            </a:xfrm>
            <a:custGeom>
              <a:avLst/>
              <a:gdLst/>
              <a:ahLst/>
              <a:cxnLst/>
              <a:rect l="l" t="t" r="r" b="b"/>
              <a:pathLst>
                <a:path w="31260" h="12813" extrusionOk="0">
                  <a:moveTo>
                    <a:pt x="31260" y="0"/>
                  </a:moveTo>
                  <a:lnTo>
                    <a:pt x="29893" y="116"/>
                  </a:lnTo>
                  <a:lnTo>
                    <a:pt x="418" y="8442"/>
                  </a:lnTo>
                  <a:lnTo>
                    <a:pt x="1" y="8765"/>
                  </a:lnTo>
                  <a:lnTo>
                    <a:pt x="21379" y="12813"/>
                  </a:lnTo>
                  <a:lnTo>
                    <a:pt x="31260"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6" name="Google Shape;416;p32"/>
            <p:cNvSpPr/>
            <p:nvPr/>
          </p:nvSpPr>
          <p:spPr>
            <a:xfrm>
              <a:off x="1908625" y="906900"/>
              <a:ext cx="740825" cy="708475"/>
            </a:xfrm>
            <a:custGeom>
              <a:avLst/>
              <a:gdLst/>
              <a:ahLst/>
              <a:cxnLst/>
              <a:rect l="l" t="t" r="r" b="b"/>
              <a:pathLst>
                <a:path w="29633" h="28339" extrusionOk="0">
                  <a:moveTo>
                    <a:pt x="29486" y="12166"/>
                  </a:moveTo>
                  <a:lnTo>
                    <a:pt x="29485" y="12169"/>
                  </a:lnTo>
                  <a:lnTo>
                    <a:pt x="29485" y="12169"/>
                  </a:lnTo>
                  <a:lnTo>
                    <a:pt x="29632" y="12250"/>
                  </a:lnTo>
                  <a:lnTo>
                    <a:pt x="29486" y="12166"/>
                  </a:lnTo>
                  <a:close/>
                  <a:moveTo>
                    <a:pt x="7356" y="1"/>
                  </a:moveTo>
                  <a:lnTo>
                    <a:pt x="7263" y="105"/>
                  </a:lnTo>
                  <a:lnTo>
                    <a:pt x="6950" y="335"/>
                  </a:lnTo>
                  <a:lnTo>
                    <a:pt x="1" y="28141"/>
                  </a:lnTo>
                  <a:lnTo>
                    <a:pt x="73" y="28338"/>
                  </a:lnTo>
                  <a:lnTo>
                    <a:pt x="29371" y="12386"/>
                  </a:lnTo>
                  <a:lnTo>
                    <a:pt x="29485" y="12169"/>
                  </a:lnTo>
                  <a:lnTo>
                    <a:pt x="29485" y="12169"/>
                  </a:lnTo>
                  <a:lnTo>
                    <a:pt x="7356"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7" name="Google Shape;417;p32"/>
            <p:cNvSpPr/>
            <p:nvPr/>
          </p:nvSpPr>
          <p:spPr>
            <a:xfrm>
              <a:off x="2092525" y="780650"/>
              <a:ext cx="735575" cy="432500"/>
            </a:xfrm>
            <a:custGeom>
              <a:avLst/>
              <a:gdLst/>
              <a:ahLst/>
              <a:cxnLst/>
              <a:rect l="l" t="t" r="r" b="b"/>
              <a:pathLst>
                <a:path w="29423" h="17300" extrusionOk="0">
                  <a:moveTo>
                    <a:pt x="29423" y="1"/>
                  </a:moveTo>
                  <a:lnTo>
                    <a:pt x="209" y="4811"/>
                  </a:lnTo>
                  <a:lnTo>
                    <a:pt x="0" y="5051"/>
                  </a:lnTo>
                  <a:lnTo>
                    <a:pt x="22276" y="17300"/>
                  </a:lnTo>
                  <a:lnTo>
                    <a:pt x="29423"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8" name="Google Shape;418;p32"/>
            <p:cNvSpPr/>
            <p:nvPr/>
          </p:nvSpPr>
          <p:spPr>
            <a:xfrm>
              <a:off x="1125600" y="1959400"/>
              <a:ext cx="344325" cy="422600"/>
            </a:xfrm>
            <a:custGeom>
              <a:avLst/>
              <a:gdLst/>
              <a:ahLst/>
              <a:cxnLst/>
              <a:rect l="l" t="t" r="r" b="b"/>
              <a:pathLst>
                <a:path w="13773" h="16904" extrusionOk="0">
                  <a:moveTo>
                    <a:pt x="0" y="1"/>
                  </a:moveTo>
                  <a:lnTo>
                    <a:pt x="0" y="16903"/>
                  </a:lnTo>
                  <a:lnTo>
                    <a:pt x="13710" y="6803"/>
                  </a:lnTo>
                  <a:lnTo>
                    <a:pt x="13731" y="6751"/>
                  </a:lnTo>
                  <a:lnTo>
                    <a:pt x="13636" y="6741"/>
                  </a:lnTo>
                  <a:lnTo>
                    <a:pt x="13773" y="6595"/>
                  </a:lnTo>
                  <a:lnTo>
                    <a:pt x="13720" y="6500"/>
                  </a:lnTo>
                  <a:lnTo>
                    <a:pt x="0"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9" name="Google Shape;419;p32"/>
            <p:cNvSpPr/>
            <p:nvPr/>
          </p:nvSpPr>
          <p:spPr>
            <a:xfrm>
              <a:off x="1481375" y="2129475"/>
              <a:ext cx="635150" cy="625775"/>
            </a:xfrm>
            <a:custGeom>
              <a:avLst/>
              <a:gdLst/>
              <a:ahLst/>
              <a:cxnLst/>
              <a:rect l="l" t="t" r="r" b="b"/>
              <a:pathLst>
                <a:path w="25406" h="25031" extrusionOk="0">
                  <a:moveTo>
                    <a:pt x="1" y="0"/>
                  </a:moveTo>
                  <a:lnTo>
                    <a:pt x="12521" y="25030"/>
                  </a:lnTo>
                  <a:lnTo>
                    <a:pt x="20158" y="11717"/>
                  </a:lnTo>
                  <a:lnTo>
                    <a:pt x="25406" y="2577"/>
                  </a:lnTo>
                  <a:lnTo>
                    <a:pt x="17977" y="1826"/>
                  </a:lnTo>
                  <a:lnTo>
                    <a:pt x="1"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0" name="Google Shape;420;p32"/>
            <p:cNvSpPr/>
            <p:nvPr/>
          </p:nvSpPr>
          <p:spPr>
            <a:xfrm>
              <a:off x="1125600" y="2129475"/>
              <a:ext cx="342750" cy="740525"/>
            </a:xfrm>
            <a:custGeom>
              <a:avLst/>
              <a:gdLst/>
              <a:ahLst/>
              <a:cxnLst/>
              <a:rect l="l" t="t" r="r" b="b"/>
              <a:pathLst>
                <a:path w="13710" h="29621" extrusionOk="0">
                  <a:moveTo>
                    <a:pt x="13710" y="0"/>
                  </a:moveTo>
                  <a:lnTo>
                    <a:pt x="0" y="10100"/>
                  </a:lnTo>
                  <a:lnTo>
                    <a:pt x="0" y="10340"/>
                  </a:lnTo>
                  <a:lnTo>
                    <a:pt x="1429" y="29621"/>
                  </a:lnTo>
                  <a:lnTo>
                    <a:pt x="13710"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1" name="Google Shape;421;p32"/>
            <p:cNvSpPr/>
            <p:nvPr/>
          </p:nvSpPr>
          <p:spPr>
            <a:xfrm>
              <a:off x="1162625" y="2134425"/>
              <a:ext cx="625525" cy="755400"/>
            </a:xfrm>
            <a:custGeom>
              <a:avLst/>
              <a:gdLst/>
              <a:ahLst/>
              <a:cxnLst/>
              <a:rect l="l" t="t" r="r" b="b"/>
              <a:pathLst>
                <a:path w="25021" h="30216" extrusionOk="0">
                  <a:moveTo>
                    <a:pt x="12489" y="0"/>
                  </a:moveTo>
                  <a:lnTo>
                    <a:pt x="1" y="30132"/>
                  </a:lnTo>
                  <a:lnTo>
                    <a:pt x="1" y="30216"/>
                  </a:lnTo>
                  <a:lnTo>
                    <a:pt x="25020" y="25062"/>
                  </a:lnTo>
                  <a:lnTo>
                    <a:pt x="12489"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2" name="Google Shape;422;p32"/>
            <p:cNvSpPr/>
            <p:nvPr/>
          </p:nvSpPr>
          <p:spPr>
            <a:xfrm>
              <a:off x="1164975" y="2770100"/>
              <a:ext cx="618725" cy="509425"/>
            </a:xfrm>
            <a:custGeom>
              <a:avLst/>
              <a:gdLst/>
              <a:ahLst/>
              <a:cxnLst/>
              <a:rect l="l" t="t" r="r" b="b"/>
              <a:pathLst>
                <a:path w="24749" h="20377" extrusionOk="0">
                  <a:moveTo>
                    <a:pt x="24749" y="0"/>
                  </a:moveTo>
                  <a:lnTo>
                    <a:pt x="0" y="5092"/>
                  </a:lnTo>
                  <a:lnTo>
                    <a:pt x="7648" y="20377"/>
                  </a:lnTo>
                  <a:lnTo>
                    <a:pt x="24749"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3" name="Google Shape;423;p32"/>
            <p:cNvSpPr/>
            <p:nvPr/>
          </p:nvSpPr>
          <p:spPr>
            <a:xfrm>
              <a:off x="1361650" y="2777125"/>
              <a:ext cx="426500" cy="653450"/>
            </a:xfrm>
            <a:custGeom>
              <a:avLst/>
              <a:gdLst/>
              <a:ahLst/>
              <a:cxnLst/>
              <a:rect l="l" t="t" r="r" b="b"/>
              <a:pathLst>
                <a:path w="17060" h="26138" extrusionOk="0">
                  <a:moveTo>
                    <a:pt x="17059" y="1"/>
                  </a:moveTo>
                  <a:lnTo>
                    <a:pt x="0" y="20336"/>
                  </a:lnTo>
                  <a:lnTo>
                    <a:pt x="13429" y="26137"/>
                  </a:lnTo>
                  <a:lnTo>
                    <a:pt x="14931" y="15370"/>
                  </a:lnTo>
                  <a:lnTo>
                    <a:pt x="17059"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4" name="Google Shape;424;p32"/>
            <p:cNvSpPr/>
            <p:nvPr/>
          </p:nvSpPr>
          <p:spPr>
            <a:xfrm>
              <a:off x="1799325" y="2193650"/>
              <a:ext cx="1025125" cy="569425"/>
            </a:xfrm>
            <a:custGeom>
              <a:avLst/>
              <a:gdLst/>
              <a:ahLst/>
              <a:cxnLst/>
              <a:rect l="l" t="t" r="r" b="b"/>
              <a:pathLst>
                <a:path w="41005" h="22777" extrusionOk="0">
                  <a:moveTo>
                    <a:pt x="13168" y="0"/>
                  </a:moveTo>
                  <a:lnTo>
                    <a:pt x="13200" y="63"/>
                  </a:lnTo>
                  <a:lnTo>
                    <a:pt x="13043" y="52"/>
                  </a:lnTo>
                  <a:lnTo>
                    <a:pt x="1" y="22776"/>
                  </a:lnTo>
                  <a:lnTo>
                    <a:pt x="40921" y="15702"/>
                  </a:lnTo>
                  <a:lnTo>
                    <a:pt x="41005" y="15588"/>
                  </a:lnTo>
                  <a:lnTo>
                    <a:pt x="13179" y="0"/>
                  </a:lnTo>
                  <a:close/>
                </a:path>
              </a:pathLst>
            </a:custGeom>
            <a:solidFill>
              <a:srgbClr val="FFFFFF">
                <a:alpha val="45090"/>
              </a:srgb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5" name="Google Shape;425;p32"/>
            <p:cNvSpPr/>
            <p:nvPr/>
          </p:nvSpPr>
          <p:spPr>
            <a:xfrm>
              <a:off x="1910450" y="1216525"/>
              <a:ext cx="732450" cy="964350"/>
            </a:xfrm>
            <a:custGeom>
              <a:avLst/>
              <a:gdLst/>
              <a:ahLst/>
              <a:cxnLst/>
              <a:rect l="l" t="t" r="r" b="b"/>
              <a:pathLst>
                <a:path w="29298" h="38574" extrusionOk="0">
                  <a:moveTo>
                    <a:pt x="29298" y="1"/>
                  </a:moveTo>
                  <a:lnTo>
                    <a:pt x="0" y="15953"/>
                  </a:lnTo>
                  <a:lnTo>
                    <a:pt x="8535" y="38573"/>
                  </a:lnTo>
                  <a:lnTo>
                    <a:pt x="29298"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6" name="Google Shape;426;p32"/>
            <p:cNvSpPr/>
            <p:nvPr/>
          </p:nvSpPr>
          <p:spPr>
            <a:xfrm>
              <a:off x="2130600" y="1216525"/>
              <a:ext cx="1117450" cy="968800"/>
            </a:xfrm>
            <a:custGeom>
              <a:avLst/>
              <a:gdLst/>
              <a:ahLst/>
              <a:cxnLst/>
              <a:rect l="l" t="t" r="r" b="b"/>
              <a:pathLst>
                <a:path w="44698" h="38752" extrusionOk="0">
                  <a:moveTo>
                    <a:pt x="20858" y="1"/>
                  </a:moveTo>
                  <a:lnTo>
                    <a:pt x="0" y="38751"/>
                  </a:lnTo>
                  <a:lnTo>
                    <a:pt x="44625" y="31687"/>
                  </a:lnTo>
                  <a:lnTo>
                    <a:pt x="44625" y="31677"/>
                  </a:lnTo>
                  <a:lnTo>
                    <a:pt x="44698" y="31666"/>
                  </a:lnTo>
                  <a:lnTo>
                    <a:pt x="20858" y="1"/>
                  </a:ln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7" name="Google Shape;427;p32"/>
            <p:cNvSpPr/>
            <p:nvPr/>
          </p:nvSpPr>
          <p:spPr>
            <a:xfrm>
              <a:off x="2649425" y="733700"/>
              <a:ext cx="761400" cy="479450"/>
            </a:xfrm>
            <a:custGeom>
              <a:avLst/>
              <a:gdLst/>
              <a:ahLst/>
              <a:cxnLst/>
              <a:rect l="l" t="t" r="r" b="b"/>
              <a:pathLst>
                <a:path w="30456" h="19178" extrusionOk="0">
                  <a:moveTo>
                    <a:pt x="30455" y="1"/>
                  </a:moveTo>
                  <a:lnTo>
                    <a:pt x="7147" y="1879"/>
                  </a:lnTo>
                  <a:lnTo>
                    <a:pt x="0" y="19178"/>
                  </a:lnTo>
                  <a:lnTo>
                    <a:pt x="30455"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8" name="Google Shape;428;p32"/>
            <p:cNvSpPr/>
            <p:nvPr/>
          </p:nvSpPr>
          <p:spPr>
            <a:xfrm>
              <a:off x="2649425" y="733700"/>
              <a:ext cx="761400" cy="1274500"/>
            </a:xfrm>
            <a:custGeom>
              <a:avLst/>
              <a:gdLst/>
              <a:ahLst/>
              <a:cxnLst/>
              <a:rect l="l" t="t" r="r" b="b"/>
              <a:pathLst>
                <a:path w="30456" h="50980" extrusionOk="0">
                  <a:moveTo>
                    <a:pt x="30455" y="1"/>
                  </a:moveTo>
                  <a:lnTo>
                    <a:pt x="0" y="19178"/>
                  </a:lnTo>
                  <a:lnTo>
                    <a:pt x="146" y="19251"/>
                  </a:lnTo>
                  <a:lnTo>
                    <a:pt x="105" y="19314"/>
                  </a:lnTo>
                  <a:lnTo>
                    <a:pt x="23945" y="50979"/>
                  </a:lnTo>
                  <a:lnTo>
                    <a:pt x="23977" y="50979"/>
                  </a:lnTo>
                  <a:lnTo>
                    <a:pt x="24102" y="50802"/>
                  </a:lnTo>
                  <a:lnTo>
                    <a:pt x="30455"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9" name="Google Shape;429;p32"/>
            <p:cNvSpPr/>
            <p:nvPr/>
          </p:nvSpPr>
          <p:spPr>
            <a:xfrm>
              <a:off x="2128775" y="2017550"/>
              <a:ext cx="1113025" cy="565800"/>
            </a:xfrm>
            <a:custGeom>
              <a:avLst/>
              <a:gdLst/>
              <a:ahLst/>
              <a:cxnLst/>
              <a:rect l="l" t="t" r="r" b="b"/>
              <a:pathLst>
                <a:path w="44521" h="22632" extrusionOk="0">
                  <a:moveTo>
                    <a:pt x="44520" y="1"/>
                  </a:moveTo>
                  <a:lnTo>
                    <a:pt x="1" y="7044"/>
                  </a:lnTo>
                  <a:lnTo>
                    <a:pt x="27827" y="22632"/>
                  </a:lnTo>
                  <a:lnTo>
                    <a:pt x="44520"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0" name="Google Shape;430;p32"/>
            <p:cNvSpPr/>
            <p:nvPr/>
          </p:nvSpPr>
          <p:spPr>
            <a:xfrm>
              <a:off x="2828075" y="458000"/>
              <a:ext cx="582750" cy="322675"/>
            </a:xfrm>
            <a:custGeom>
              <a:avLst/>
              <a:gdLst/>
              <a:ahLst/>
              <a:cxnLst/>
              <a:rect l="l" t="t" r="r" b="b"/>
              <a:pathLst>
                <a:path w="23310" h="12907" extrusionOk="0">
                  <a:moveTo>
                    <a:pt x="10434" y="1"/>
                  </a:moveTo>
                  <a:lnTo>
                    <a:pt x="10174" y="74"/>
                  </a:lnTo>
                  <a:lnTo>
                    <a:pt x="9882" y="94"/>
                  </a:lnTo>
                  <a:lnTo>
                    <a:pt x="1" y="12907"/>
                  </a:lnTo>
                  <a:lnTo>
                    <a:pt x="23309" y="11029"/>
                  </a:lnTo>
                  <a:lnTo>
                    <a:pt x="10434"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1" name="Google Shape;431;p32"/>
            <p:cNvSpPr/>
            <p:nvPr/>
          </p:nvSpPr>
          <p:spPr>
            <a:xfrm>
              <a:off x="3088925" y="301750"/>
              <a:ext cx="533175" cy="431975"/>
            </a:xfrm>
            <a:custGeom>
              <a:avLst/>
              <a:gdLst/>
              <a:ahLst/>
              <a:cxnLst/>
              <a:rect l="l" t="t" r="r" b="b"/>
              <a:pathLst>
                <a:path w="21327" h="17279" extrusionOk="0">
                  <a:moveTo>
                    <a:pt x="21327" y="1"/>
                  </a:moveTo>
                  <a:lnTo>
                    <a:pt x="0" y="6251"/>
                  </a:lnTo>
                  <a:lnTo>
                    <a:pt x="12875" y="17279"/>
                  </a:lnTo>
                  <a:lnTo>
                    <a:pt x="21327"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2" name="Google Shape;432;p32"/>
            <p:cNvSpPr/>
            <p:nvPr/>
          </p:nvSpPr>
          <p:spPr>
            <a:xfrm>
              <a:off x="3410800" y="300475"/>
              <a:ext cx="711600" cy="433250"/>
            </a:xfrm>
            <a:custGeom>
              <a:avLst/>
              <a:gdLst/>
              <a:ahLst/>
              <a:cxnLst/>
              <a:rect l="l" t="t" r="r" b="b"/>
              <a:pathLst>
                <a:path w="28464" h="17330" extrusionOk="0">
                  <a:moveTo>
                    <a:pt x="8639" y="0"/>
                  </a:moveTo>
                  <a:lnTo>
                    <a:pt x="8452" y="52"/>
                  </a:lnTo>
                  <a:lnTo>
                    <a:pt x="0" y="17330"/>
                  </a:lnTo>
                  <a:lnTo>
                    <a:pt x="0" y="17330"/>
                  </a:lnTo>
                  <a:lnTo>
                    <a:pt x="28463" y="6239"/>
                  </a:lnTo>
                  <a:lnTo>
                    <a:pt x="8639"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3" name="Google Shape;433;p32"/>
            <p:cNvSpPr/>
            <p:nvPr/>
          </p:nvSpPr>
          <p:spPr>
            <a:xfrm>
              <a:off x="4136725" y="459575"/>
              <a:ext cx="333375" cy="518575"/>
            </a:xfrm>
            <a:custGeom>
              <a:avLst/>
              <a:gdLst/>
              <a:ahLst/>
              <a:cxnLst/>
              <a:rect l="l" t="t" r="r" b="b"/>
              <a:pathLst>
                <a:path w="13335" h="20743" extrusionOk="0">
                  <a:moveTo>
                    <a:pt x="0" y="1"/>
                  </a:moveTo>
                  <a:lnTo>
                    <a:pt x="6302" y="20743"/>
                  </a:lnTo>
                  <a:lnTo>
                    <a:pt x="13335" y="386"/>
                  </a:lnTo>
                  <a:lnTo>
                    <a:pt x="0"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4" name="Google Shape;434;p32"/>
            <p:cNvSpPr/>
            <p:nvPr/>
          </p:nvSpPr>
          <p:spPr>
            <a:xfrm>
              <a:off x="4294275" y="469225"/>
              <a:ext cx="546475" cy="508925"/>
            </a:xfrm>
            <a:custGeom>
              <a:avLst/>
              <a:gdLst/>
              <a:ahLst/>
              <a:cxnLst/>
              <a:rect l="l" t="t" r="r" b="b"/>
              <a:pathLst>
                <a:path w="21859" h="20357" extrusionOk="0">
                  <a:moveTo>
                    <a:pt x="7033" y="0"/>
                  </a:moveTo>
                  <a:lnTo>
                    <a:pt x="0" y="20357"/>
                  </a:lnTo>
                  <a:lnTo>
                    <a:pt x="21858" y="3684"/>
                  </a:lnTo>
                  <a:lnTo>
                    <a:pt x="7095"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5" name="Google Shape;435;p32"/>
            <p:cNvSpPr/>
            <p:nvPr/>
          </p:nvSpPr>
          <p:spPr>
            <a:xfrm>
              <a:off x="4294275" y="469225"/>
              <a:ext cx="175825" cy="508925"/>
            </a:xfrm>
            <a:custGeom>
              <a:avLst/>
              <a:gdLst/>
              <a:ahLst/>
              <a:cxnLst/>
              <a:rect l="l" t="t" r="r" b="b"/>
              <a:pathLst>
                <a:path w="7033" h="20357" extrusionOk="0">
                  <a:moveTo>
                    <a:pt x="7033" y="0"/>
                  </a:moveTo>
                  <a:lnTo>
                    <a:pt x="0" y="20357"/>
                  </a:lnTo>
                  <a:lnTo>
                    <a:pt x="0" y="20357"/>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6" name="Google Shape;436;p32"/>
            <p:cNvSpPr/>
            <p:nvPr/>
          </p:nvSpPr>
          <p:spPr>
            <a:xfrm>
              <a:off x="3410800" y="456450"/>
              <a:ext cx="883500" cy="521700"/>
            </a:xfrm>
            <a:custGeom>
              <a:avLst/>
              <a:gdLst/>
              <a:ahLst/>
              <a:cxnLst/>
              <a:rect l="l" t="t" r="r" b="b"/>
              <a:pathLst>
                <a:path w="35340" h="20868" extrusionOk="0">
                  <a:moveTo>
                    <a:pt x="28463" y="0"/>
                  </a:moveTo>
                  <a:lnTo>
                    <a:pt x="0" y="11091"/>
                  </a:lnTo>
                  <a:lnTo>
                    <a:pt x="35182" y="20826"/>
                  </a:lnTo>
                  <a:lnTo>
                    <a:pt x="35182" y="20815"/>
                  </a:lnTo>
                  <a:lnTo>
                    <a:pt x="35339" y="20868"/>
                  </a:lnTo>
                  <a:lnTo>
                    <a:pt x="35339" y="20868"/>
                  </a:lnTo>
                  <a:lnTo>
                    <a:pt x="29037" y="126"/>
                  </a:lnTo>
                  <a:lnTo>
                    <a:pt x="28850" y="126"/>
                  </a:lnTo>
                  <a:lnTo>
                    <a:pt x="28463"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7" name="Google Shape;437;p32"/>
            <p:cNvSpPr/>
            <p:nvPr/>
          </p:nvSpPr>
          <p:spPr>
            <a:xfrm>
              <a:off x="4136725" y="459575"/>
              <a:ext cx="157575" cy="518575"/>
            </a:xfrm>
            <a:custGeom>
              <a:avLst/>
              <a:gdLst/>
              <a:ahLst/>
              <a:cxnLst/>
              <a:rect l="l" t="t" r="r" b="b"/>
              <a:pathLst>
                <a:path w="6303" h="20743" extrusionOk="0">
                  <a:moveTo>
                    <a:pt x="0" y="1"/>
                  </a:moveTo>
                  <a:lnTo>
                    <a:pt x="6302" y="20743"/>
                  </a:lnTo>
                  <a:lnTo>
                    <a:pt x="6302" y="20743"/>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8" name="Google Shape;438;p32"/>
            <p:cNvSpPr/>
            <p:nvPr/>
          </p:nvSpPr>
          <p:spPr>
            <a:xfrm>
              <a:off x="4294275" y="561300"/>
              <a:ext cx="996150" cy="482575"/>
            </a:xfrm>
            <a:custGeom>
              <a:avLst/>
              <a:gdLst/>
              <a:ahLst/>
              <a:cxnLst/>
              <a:rect l="l" t="t" r="r" b="b"/>
              <a:pathLst>
                <a:path w="39846" h="19303" extrusionOk="0">
                  <a:moveTo>
                    <a:pt x="21858" y="1"/>
                  </a:moveTo>
                  <a:lnTo>
                    <a:pt x="0" y="16674"/>
                  </a:lnTo>
                  <a:lnTo>
                    <a:pt x="39679" y="19292"/>
                  </a:lnTo>
                  <a:lnTo>
                    <a:pt x="39700" y="19250"/>
                  </a:lnTo>
                  <a:lnTo>
                    <a:pt x="39846" y="19303"/>
                  </a:lnTo>
                  <a:lnTo>
                    <a:pt x="39846" y="19303"/>
                  </a:lnTo>
                  <a:lnTo>
                    <a:pt x="22693" y="314"/>
                  </a:lnTo>
                  <a:lnTo>
                    <a:pt x="22057" y="52"/>
                  </a:lnTo>
                  <a:lnTo>
                    <a:pt x="21858"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9" name="Google Shape;439;p32"/>
            <p:cNvSpPr/>
            <p:nvPr/>
          </p:nvSpPr>
          <p:spPr>
            <a:xfrm>
              <a:off x="4294275" y="561300"/>
              <a:ext cx="546475" cy="416850"/>
            </a:xfrm>
            <a:custGeom>
              <a:avLst/>
              <a:gdLst/>
              <a:ahLst/>
              <a:cxnLst/>
              <a:rect l="l" t="t" r="r" b="b"/>
              <a:pathLst>
                <a:path w="21859" h="16674" extrusionOk="0">
                  <a:moveTo>
                    <a:pt x="21858" y="1"/>
                  </a:moveTo>
                  <a:lnTo>
                    <a:pt x="0" y="16674"/>
                  </a:lnTo>
                  <a:lnTo>
                    <a:pt x="0" y="16674"/>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0" name="Google Shape;440;p32"/>
            <p:cNvSpPr/>
            <p:nvPr/>
          </p:nvSpPr>
          <p:spPr>
            <a:xfrm>
              <a:off x="4861575" y="569125"/>
              <a:ext cx="675350" cy="474750"/>
            </a:xfrm>
            <a:custGeom>
              <a:avLst/>
              <a:gdLst/>
              <a:ahLst/>
              <a:cxnLst/>
              <a:rect l="l" t="t" r="r" b="b"/>
              <a:pathLst>
                <a:path w="27014" h="18990" extrusionOk="0">
                  <a:moveTo>
                    <a:pt x="1" y="1"/>
                  </a:moveTo>
                  <a:lnTo>
                    <a:pt x="17154" y="18990"/>
                  </a:lnTo>
                  <a:lnTo>
                    <a:pt x="27014" y="11321"/>
                  </a:lnTo>
                  <a:lnTo>
                    <a:pt x="1"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1" name="Google Shape;441;p32"/>
            <p:cNvSpPr/>
            <p:nvPr/>
          </p:nvSpPr>
          <p:spPr>
            <a:xfrm>
              <a:off x="3251950" y="733700"/>
              <a:ext cx="1038425" cy="1273725"/>
            </a:xfrm>
            <a:custGeom>
              <a:avLst/>
              <a:gdLst/>
              <a:ahLst/>
              <a:cxnLst/>
              <a:rect l="l" t="t" r="r" b="b"/>
              <a:pathLst>
                <a:path w="41537" h="50949" extrusionOk="0">
                  <a:moveTo>
                    <a:pt x="6354" y="1"/>
                  </a:moveTo>
                  <a:lnTo>
                    <a:pt x="1" y="50802"/>
                  </a:lnTo>
                  <a:lnTo>
                    <a:pt x="1" y="50802"/>
                  </a:lnTo>
                  <a:lnTo>
                    <a:pt x="63" y="50729"/>
                  </a:lnTo>
                  <a:lnTo>
                    <a:pt x="94" y="50948"/>
                  </a:lnTo>
                  <a:lnTo>
                    <a:pt x="147" y="50938"/>
                  </a:lnTo>
                  <a:lnTo>
                    <a:pt x="41443" y="10017"/>
                  </a:lnTo>
                  <a:lnTo>
                    <a:pt x="41536" y="9736"/>
                  </a:lnTo>
                  <a:lnTo>
                    <a:pt x="6354"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2" name="Google Shape;442;p32"/>
            <p:cNvSpPr/>
            <p:nvPr/>
          </p:nvSpPr>
          <p:spPr>
            <a:xfrm>
              <a:off x="3255600" y="984125"/>
              <a:ext cx="1032425" cy="1023025"/>
            </a:xfrm>
            <a:custGeom>
              <a:avLst/>
              <a:gdLst/>
              <a:ahLst/>
              <a:cxnLst/>
              <a:rect l="l" t="t" r="r" b="b"/>
              <a:pathLst>
                <a:path w="41297" h="40921" extrusionOk="0">
                  <a:moveTo>
                    <a:pt x="41297" y="0"/>
                  </a:moveTo>
                  <a:lnTo>
                    <a:pt x="1" y="40921"/>
                  </a:lnTo>
                  <a:lnTo>
                    <a:pt x="29590" y="36852"/>
                  </a:lnTo>
                  <a:lnTo>
                    <a:pt x="29454" y="36685"/>
                  </a:lnTo>
                  <a:lnTo>
                    <a:pt x="29788" y="36779"/>
                  </a:lnTo>
                  <a:lnTo>
                    <a:pt x="41297"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3" name="Google Shape;443;p32"/>
            <p:cNvSpPr/>
            <p:nvPr/>
          </p:nvSpPr>
          <p:spPr>
            <a:xfrm>
              <a:off x="4008125" y="978125"/>
              <a:ext cx="1278125" cy="926775"/>
            </a:xfrm>
            <a:custGeom>
              <a:avLst/>
              <a:gdLst/>
              <a:ahLst/>
              <a:cxnLst/>
              <a:rect l="l" t="t" r="r" b="b"/>
              <a:pathLst>
                <a:path w="51125" h="37071" extrusionOk="0">
                  <a:moveTo>
                    <a:pt x="11446" y="1"/>
                  </a:moveTo>
                  <a:lnTo>
                    <a:pt x="11602" y="42"/>
                  </a:lnTo>
                  <a:lnTo>
                    <a:pt x="0" y="37071"/>
                  </a:lnTo>
                  <a:lnTo>
                    <a:pt x="51073" y="2776"/>
                  </a:lnTo>
                  <a:lnTo>
                    <a:pt x="51125" y="2619"/>
                  </a:lnTo>
                  <a:lnTo>
                    <a:pt x="11446" y="1"/>
                  </a:lnTo>
                  <a:close/>
                </a:path>
              </a:pathLst>
            </a:custGeom>
            <a:solidFill>
              <a:srgbClr val="FFFFFF">
                <a:alpha val="45090"/>
              </a:srgb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4" name="Google Shape;444;p32"/>
            <p:cNvSpPr/>
            <p:nvPr/>
          </p:nvSpPr>
          <p:spPr>
            <a:xfrm>
              <a:off x="4294275" y="978125"/>
              <a:ext cx="991975" cy="65475"/>
            </a:xfrm>
            <a:custGeom>
              <a:avLst/>
              <a:gdLst/>
              <a:ahLst/>
              <a:cxnLst/>
              <a:rect l="l" t="t" r="r" b="b"/>
              <a:pathLst>
                <a:path w="39679" h="2619" extrusionOk="0">
                  <a:moveTo>
                    <a:pt x="0" y="1"/>
                  </a:moveTo>
                  <a:lnTo>
                    <a:pt x="0" y="1"/>
                  </a:lnTo>
                  <a:lnTo>
                    <a:pt x="39679" y="2619"/>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5" name="Google Shape;445;p32"/>
            <p:cNvSpPr/>
            <p:nvPr/>
          </p:nvSpPr>
          <p:spPr>
            <a:xfrm>
              <a:off x="2835900" y="2022000"/>
              <a:ext cx="504250" cy="568675"/>
            </a:xfrm>
            <a:custGeom>
              <a:avLst/>
              <a:gdLst/>
              <a:ahLst/>
              <a:cxnLst/>
              <a:rect l="l" t="t" r="r" b="b"/>
              <a:pathLst>
                <a:path w="20170" h="22747" extrusionOk="0">
                  <a:moveTo>
                    <a:pt x="16507" y="1"/>
                  </a:moveTo>
                  <a:lnTo>
                    <a:pt x="1" y="22380"/>
                  </a:lnTo>
                  <a:lnTo>
                    <a:pt x="20169" y="22746"/>
                  </a:lnTo>
                  <a:lnTo>
                    <a:pt x="19001" y="15453"/>
                  </a:lnTo>
                  <a:lnTo>
                    <a:pt x="16507"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6" name="Google Shape;446;p32"/>
            <p:cNvSpPr/>
            <p:nvPr/>
          </p:nvSpPr>
          <p:spPr>
            <a:xfrm>
              <a:off x="3255600" y="1913225"/>
              <a:ext cx="742900" cy="677450"/>
            </a:xfrm>
            <a:custGeom>
              <a:avLst/>
              <a:gdLst/>
              <a:ahLst/>
              <a:cxnLst/>
              <a:rect l="l" t="t" r="r" b="b"/>
              <a:pathLst>
                <a:path w="29716" h="27098" extrusionOk="0">
                  <a:moveTo>
                    <a:pt x="29716" y="1"/>
                  </a:moveTo>
                  <a:lnTo>
                    <a:pt x="1" y="4091"/>
                  </a:lnTo>
                  <a:lnTo>
                    <a:pt x="1086" y="10789"/>
                  </a:lnTo>
                  <a:lnTo>
                    <a:pt x="3715" y="27097"/>
                  </a:lnTo>
                  <a:lnTo>
                    <a:pt x="3725" y="27097"/>
                  </a:lnTo>
                  <a:lnTo>
                    <a:pt x="29716"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7" name="Google Shape;447;p32"/>
            <p:cNvSpPr/>
            <p:nvPr/>
          </p:nvSpPr>
          <p:spPr>
            <a:xfrm>
              <a:off x="1705175" y="2772175"/>
              <a:ext cx="693350" cy="663600"/>
            </a:xfrm>
            <a:custGeom>
              <a:avLst/>
              <a:gdLst/>
              <a:ahLst/>
              <a:cxnLst/>
              <a:rect l="l" t="t" r="r" b="b"/>
              <a:pathLst>
                <a:path w="27734" h="26544" extrusionOk="0">
                  <a:moveTo>
                    <a:pt x="3673" y="1"/>
                  </a:moveTo>
                  <a:lnTo>
                    <a:pt x="1628" y="14722"/>
                  </a:lnTo>
                  <a:lnTo>
                    <a:pt x="1" y="26470"/>
                  </a:lnTo>
                  <a:lnTo>
                    <a:pt x="52" y="26491"/>
                  </a:lnTo>
                  <a:lnTo>
                    <a:pt x="73" y="26544"/>
                  </a:lnTo>
                  <a:lnTo>
                    <a:pt x="27608" y="23685"/>
                  </a:lnTo>
                  <a:cubicBezTo>
                    <a:pt x="27566" y="23445"/>
                    <a:pt x="27608" y="23184"/>
                    <a:pt x="27733" y="22976"/>
                  </a:cubicBezTo>
                  <a:lnTo>
                    <a:pt x="3673"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8" name="Google Shape;448;p32"/>
            <p:cNvSpPr/>
            <p:nvPr/>
          </p:nvSpPr>
          <p:spPr>
            <a:xfrm>
              <a:off x="2435525" y="2589325"/>
              <a:ext cx="904625" cy="762200"/>
            </a:xfrm>
            <a:custGeom>
              <a:avLst/>
              <a:gdLst/>
              <a:ahLst/>
              <a:cxnLst/>
              <a:rect l="l" t="t" r="r" b="b"/>
              <a:pathLst>
                <a:path w="36185" h="30488" extrusionOk="0">
                  <a:moveTo>
                    <a:pt x="15797" y="0"/>
                  </a:moveTo>
                  <a:lnTo>
                    <a:pt x="6824" y="16976"/>
                  </a:lnTo>
                  <a:lnTo>
                    <a:pt x="1" y="30144"/>
                  </a:lnTo>
                  <a:cubicBezTo>
                    <a:pt x="94" y="30237"/>
                    <a:pt x="157" y="30362"/>
                    <a:pt x="198" y="30487"/>
                  </a:cubicBezTo>
                  <a:lnTo>
                    <a:pt x="36184" y="376"/>
                  </a:lnTo>
                  <a:lnTo>
                    <a:pt x="15797"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9" name="Google Shape;449;p32"/>
            <p:cNvSpPr/>
            <p:nvPr/>
          </p:nvSpPr>
          <p:spPr>
            <a:xfrm>
              <a:off x="1799325" y="2586200"/>
              <a:ext cx="1023050" cy="756725"/>
            </a:xfrm>
            <a:custGeom>
              <a:avLst/>
              <a:gdLst/>
              <a:ahLst/>
              <a:cxnLst/>
              <a:rect l="l" t="t" r="r" b="b"/>
              <a:pathLst>
                <a:path w="40922" h="30269" extrusionOk="0">
                  <a:moveTo>
                    <a:pt x="40921" y="0"/>
                  </a:moveTo>
                  <a:lnTo>
                    <a:pt x="1" y="7074"/>
                  </a:lnTo>
                  <a:lnTo>
                    <a:pt x="24176" y="30174"/>
                  </a:lnTo>
                  <a:cubicBezTo>
                    <a:pt x="24322" y="30060"/>
                    <a:pt x="24520" y="29976"/>
                    <a:pt x="24760" y="29976"/>
                  </a:cubicBezTo>
                  <a:cubicBezTo>
                    <a:pt x="24874" y="29976"/>
                    <a:pt x="24979" y="29997"/>
                    <a:pt x="25073" y="30028"/>
                  </a:cubicBezTo>
                  <a:lnTo>
                    <a:pt x="40879" y="125"/>
                  </a:lnTo>
                  <a:lnTo>
                    <a:pt x="40828" y="115"/>
                  </a:lnTo>
                  <a:lnTo>
                    <a:pt x="40921" y="0"/>
                  </a:lnTo>
                  <a:close/>
                  <a:moveTo>
                    <a:pt x="32272" y="17101"/>
                  </a:moveTo>
                  <a:lnTo>
                    <a:pt x="25354" y="30174"/>
                  </a:lnTo>
                  <a:lnTo>
                    <a:pt x="25449" y="30269"/>
                  </a:lnTo>
                  <a:lnTo>
                    <a:pt x="32272" y="1710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0" name="Google Shape;450;p32"/>
            <p:cNvSpPr/>
            <p:nvPr/>
          </p:nvSpPr>
          <p:spPr>
            <a:xfrm>
              <a:off x="2440475" y="2598725"/>
              <a:ext cx="1417425" cy="916075"/>
            </a:xfrm>
            <a:custGeom>
              <a:avLst/>
              <a:gdLst/>
              <a:ahLst/>
              <a:cxnLst/>
              <a:rect l="l" t="t" r="r" b="b"/>
              <a:pathLst>
                <a:path w="56697" h="36643" extrusionOk="0">
                  <a:moveTo>
                    <a:pt x="35986" y="0"/>
                  </a:moveTo>
                  <a:lnTo>
                    <a:pt x="0" y="30111"/>
                  </a:lnTo>
                  <a:cubicBezTo>
                    <a:pt x="63" y="30310"/>
                    <a:pt x="74" y="30529"/>
                    <a:pt x="11" y="30737"/>
                  </a:cubicBezTo>
                  <a:lnTo>
                    <a:pt x="56446" y="36643"/>
                  </a:lnTo>
                  <a:lnTo>
                    <a:pt x="56394" y="36559"/>
                  </a:lnTo>
                  <a:lnTo>
                    <a:pt x="56697" y="36403"/>
                  </a:lnTo>
                  <a:lnTo>
                    <a:pt x="36268"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1" name="Google Shape;451;p32"/>
            <p:cNvSpPr/>
            <p:nvPr/>
          </p:nvSpPr>
          <p:spPr>
            <a:xfrm>
              <a:off x="3348725" y="1912975"/>
              <a:ext cx="1181625" cy="687075"/>
            </a:xfrm>
            <a:custGeom>
              <a:avLst/>
              <a:gdLst/>
              <a:ahLst/>
              <a:cxnLst/>
              <a:rect l="l" t="t" r="r" b="b"/>
              <a:pathLst>
                <a:path w="47265" h="27483" extrusionOk="0">
                  <a:moveTo>
                    <a:pt x="26095" y="1"/>
                  </a:moveTo>
                  <a:lnTo>
                    <a:pt x="25991" y="11"/>
                  </a:lnTo>
                  <a:lnTo>
                    <a:pt x="0" y="27107"/>
                  </a:lnTo>
                  <a:lnTo>
                    <a:pt x="47264" y="27483"/>
                  </a:lnTo>
                  <a:lnTo>
                    <a:pt x="32251" y="7993"/>
                  </a:lnTo>
                  <a:lnTo>
                    <a:pt x="26095"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2" name="Google Shape;452;p32"/>
            <p:cNvSpPr/>
            <p:nvPr/>
          </p:nvSpPr>
          <p:spPr>
            <a:xfrm>
              <a:off x="3347150" y="2598725"/>
              <a:ext cx="1183475" cy="910100"/>
            </a:xfrm>
            <a:custGeom>
              <a:avLst/>
              <a:gdLst/>
              <a:ahLst/>
              <a:cxnLst/>
              <a:rect l="l" t="t" r="r" b="b"/>
              <a:pathLst>
                <a:path w="47339" h="36404" extrusionOk="0">
                  <a:moveTo>
                    <a:pt x="1" y="0"/>
                  </a:moveTo>
                  <a:lnTo>
                    <a:pt x="20430" y="36403"/>
                  </a:lnTo>
                  <a:lnTo>
                    <a:pt x="20440" y="36392"/>
                  </a:lnTo>
                  <a:lnTo>
                    <a:pt x="20701" y="36257"/>
                  </a:lnTo>
                  <a:lnTo>
                    <a:pt x="47338" y="376"/>
                  </a:lnTo>
                  <a:lnTo>
                    <a:pt x="105" y="0"/>
                  </a:lnTo>
                  <a:close/>
                </a:path>
              </a:pathLst>
            </a:custGeom>
            <a:solidFill>
              <a:srgbClr val="FFFFFF">
                <a:alpha val="45090"/>
              </a:srgb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3" name="Google Shape;453;p32"/>
            <p:cNvSpPr/>
            <p:nvPr/>
          </p:nvSpPr>
          <p:spPr>
            <a:xfrm>
              <a:off x="5290400" y="852125"/>
              <a:ext cx="669100" cy="448425"/>
            </a:xfrm>
            <a:custGeom>
              <a:avLst/>
              <a:gdLst/>
              <a:ahLst/>
              <a:cxnLst/>
              <a:rect l="l" t="t" r="r" b="b"/>
              <a:pathLst>
                <a:path w="26764" h="17937" extrusionOk="0">
                  <a:moveTo>
                    <a:pt x="9861" y="1"/>
                  </a:moveTo>
                  <a:lnTo>
                    <a:pt x="1" y="7670"/>
                  </a:lnTo>
                  <a:lnTo>
                    <a:pt x="158" y="7722"/>
                  </a:lnTo>
                  <a:lnTo>
                    <a:pt x="158" y="7732"/>
                  </a:lnTo>
                  <a:lnTo>
                    <a:pt x="26763" y="17936"/>
                  </a:lnTo>
                  <a:lnTo>
                    <a:pt x="26763" y="17936"/>
                  </a:lnTo>
                  <a:lnTo>
                    <a:pt x="9965" y="42"/>
                  </a:lnTo>
                  <a:lnTo>
                    <a:pt x="9861"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4" name="Google Shape;454;p32"/>
            <p:cNvSpPr/>
            <p:nvPr/>
          </p:nvSpPr>
          <p:spPr>
            <a:xfrm>
              <a:off x="5290400" y="852125"/>
              <a:ext cx="246525" cy="191750"/>
            </a:xfrm>
            <a:custGeom>
              <a:avLst/>
              <a:gdLst/>
              <a:ahLst/>
              <a:cxnLst/>
              <a:rect l="l" t="t" r="r" b="b"/>
              <a:pathLst>
                <a:path w="9861" h="7670" extrusionOk="0">
                  <a:moveTo>
                    <a:pt x="9861" y="1"/>
                  </a:moveTo>
                  <a:lnTo>
                    <a:pt x="1" y="7670"/>
                  </a:lnTo>
                  <a:lnTo>
                    <a:pt x="1" y="767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5" name="Google Shape;455;p32"/>
            <p:cNvSpPr/>
            <p:nvPr/>
          </p:nvSpPr>
          <p:spPr>
            <a:xfrm>
              <a:off x="4013600" y="1916100"/>
              <a:ext cx="903050" cy="681600"/>
            </a:xfrm>
            <a:custGeom>
              <a:avLst/>
              <a:gdLst/>
              <a:ahLst/>
              <a:cxnLst/>
              <a:rect l="l" t="t" r="r" b="b"/>
              <a:pathLst>
                <a:path w="36122" h="27264" extrusionOk="0">
                  <a:moveTo>
                    <a:pt x="1" y="1"/>
                  </a:moveTo>
                  <a:lnTo>
                    <a:pt x="3746" y="4852"/>
                  </a:lnTo>
                  <a:lnTo>
                    <a:pt x="21014" y="27263"/>
                  </a:lnTo>
                  <a:lnTo>
                    <a:pt x="36122" y="10685"/>
                  </a:lnTo>
                  <a:lnTo>
                    <a:pt x="1"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6" name="Google Shape;456;p32"/>
            <p:cNvSpPr/>
            <p:nvPr/>
          </p:nvSpPr>
          <p:spPr>
            <a:xfrm>
              <a:off x="4007875" y="1047500"/>
              <a:ext cx="1277100" cy="1128675"/>
            </a:xfrm>
            <a:custGeom>
              <a:avLst/>
              <a:gdLst/>
              <a:ahLst/>
              <a:cxnLst/>
              <a:rect l="l" t="t" r="r" b="b"/>
              <a:pathLst>
                <a:path w="51084" h="45147" extrusionOk="0">
                  <a:moveTo>
                    <a:pt x="51083" y="1"/>
                  </a:moveTo>
                  <a:lnTo>
                    <a:pt x="10" y="34296"/>
                  </a:lnTo>
                  <a:lnTo>
                    <a:pt x="0" y="34337"/>
                  </a:lnTo>
                  <a:lnTo>
                    <a:pt x="36539" y="45147"/>
                  </a:lnTo>
                  <a:lnTo>
                    <a:pt x="51083"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7" name="Google Shape;457;p32"/>
            <p:cNvSpPr/>
            <p:nvPr/>
          </p:nvSpPr>
          <p:spPr>
            <a:xfrm>
              <a:off x="4929675" y="1045425"/>
              <a:ext cx="1040775" cy="1131025"/>
            </a:xfrm>
            <a:custGeom>
              <a:avLst/>
              <a:gdLst/>
              <a:ahLst/>
              <a:cxnLst/>
              <a:rect l="l" t="t" r="r" b="b"/>
              <a:pathLst>
                <a:path w="41631" h="45241" extrusionOk="0">
                  <a:moveTo>
                    <a:pt x="14587" y="0"/>
                  </a:moveTo>
                  <a:lnTo>
                    <a:pt x="1" y="45240"/>
                  </a:lnTo>
                  <a:lnTo>
                    <a:pt x="41631" y="10674"/>
                  </a:lnTo>
                  <a:lnTo>
                    <a:pt x="41192" y="10204"/>
                  </a:lnTo>
                  <a:lnTo>
                    <a:pt x="14587"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8" name="Google Shape;458;p32"/>
            <p:cNvSpPr/>
            <p:nvPr/>
          </p:nvSpPr>
          <p:spPr>
            <a:xfrm>
              <a:off x="4545450" y="2187900"/>
              <a:ext cx="829250" cy="755675"/>
            </a:xfrm>
            <a:custGeom>
              <a:avLst/>
              <a:gdLst/>
              <a:ahLst/>
              <a:cxnLst/>
              <a:rect l="l" t="t" r="r" b="b"/>
              <a:pathLst>
                <a:path w="33170" h="30227" extrusionOk="0">
                  <a:moveTo>
                    <a:pt x="15108" y="1"/>
                  </a:moveTo>
                  <a:lnTo>
                    <a:pt x="0" y="16590"/>
                  </a:lnTo>
                  <a:lnTo>
                    <a:pt x="33169" y="30226"/>
                  </a:lnTo>
                  <a:lnTo>
                    <a:pt x="33169" y="30226"/>
                  </a:lnTo>
                  <a:lnTo>
                    <a:pt x="21389" y="10507"/>
                  </a:lnTo>
                  <a:lnTo>
                    <a:pt x="15108"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9" name="Google Shape;459;p32"/>
            <p:cNvSpPr/>
            <p:nvPr/>
          </p:nvSpPr>
          <p:spPr>
            <a:xfrm>
              <a:off x="5978250" y="1318775"/>
              <a:ext cx="350075" cy="664900"/>
            </a:xfrm>
            <a:custGeom>
              <a:avLst/>
              <a:gdLst/>
              <a:ahLst/>
              <a:cxnLst/>
              <a:rect l="l" t="t" r="r" b="b"/>
              <a:pathLst>
                <a:path w="14003" h="26596" extrusionOk="0">
                  <a:moveTo>
                    <a:pt x="1" y="1"/>
                  </a:moveTo>
                  <a:lnTo>
                    <a:pt x="3694" y="26596"/>
                  </a:lnTo>
                  <a:lnTo>
                    <a:pt x="14002" y="11509"/>
                  </a:lnTo>
                  <a:lnTo>
                    <a:pt x="13950" y="11383"/>
                  </a:lnTo>
                  <a:lnTo>
                    <a:pt x="1"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0" name="Google Shape;460;p32"/>
            <p:cNvSpPr/>
            <p:nvPr/>
          </p:nvSpPr>
          <p:spPr>
            <a:xfrm>
              <a:off x="4931250" y="2185300"/>
              <a:ext cx="710800" cy="756975"/>
            </a:xfrm>
            <a:custGeom>
              <a:avLst/>
              <a:gdLst/>
              <a:ahLst/>
              <a:cxnLst/>
              <a:rect l="l" t="t" r="r" b="b"/>
              <a:pathLst>
                <a:path w="28432" h="30279" extrusionOk="0">
                  <a:moveTo>
                    <a:pt x="0" y="0"/>
                  </a:moveTo>
                  <a:lnTo>
                    <a:pt x="18092" y="30279"/>
                  </a:lnTo>
                  <a:lnTo>
                    <a:pt x="28431" y="365"/>
                  </a:lnTo>
                  <a:lnTo>
                    <a:pt x="0"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1" name="Google Shape;461;p32"/>
            <p:cNvSpPr/>
            <p:nvPr/>
          </p:nvSpPr>
          <p:spPr>
            <a:xfrm>
              <a:off x="5391600" y="2197550"/>
              <a:ext cx="451300" cy="746300"/>
            </a:xfrm>
            <a:custGeom>
              <a:avLst/>
              <a:gdLst/>
              <a:ahLst/>
              <a:cxnLst/>
              <a:rect l="l" t="t" r="r" b="b"/>
              <a:pathLst>
                <a:path w="18052" h="29852" extrusionOk="0">
                  <a:moveTo>
                    <a:pt x="10320" y="0"/>
                  </a:moveTo>
                  <a:lnTo>
                    <a:pt x="1" y="29851"/>
                  </a:lnTo>
                  <a:lnTo>
                    <a:pt x="18030" y="29851"/>
                  </a:lnTo>
                  <a:lnTo>
                    <a:pt x="18051" y="29840"/>
                  </a:lnTo>
                  <a:lnTo>
                    <a:pt x="10320"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2" name="Google Shape;462;p32"/>
            <p:cNvSpPr/>
            <p:nvPr/>
          </p:nvSpPr>
          <p:spPr>
            <a:xfrm>
              <a:off x="5649600" y="2193125"/>
              <a:ext cx="592900" cy="750450"/>
            </a:xfrm>
            <a:custGeom>
              <a:avLst/>
              <a:gdLst/>
              <a:ahLst/>
              <a:cxnLst/>
              <a:rect l="l" t="t" r="r" b="b"/>
              <a:pathLst>
                <a:path w="23716" h="30018" extrusionOk="0">
                  <a:moveTo>
                    <a:pt x="52" y="0"/>
                  </a:moveTo>
                  <a:lnTo>
                    <a:pt x="0" y="177"/>
                  </a:lnTo>
                  <a:lnTo>
                    <a:pt x="7731" y="30017"/>
                  </a:lnTo>
                  <a:lnTo>
                    <a:pt x="23715" y="18489"/>
                  </a:lnTo>
                  <a:lnTo>
                    <a:pt x="52"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3" name="Google Shape;463;p32"/>
            <p:cNvSpPr/>
            <p:nvPr/>
          </p:nvSpPr>
          <p:spPr>
            <a:xfrm>
              <a:off x="6070600" y="1606475"/>
              <a:ext cx="432475" cy="441650"/>
            </a:xfrm>
            <a:custGeom>
              <a:avLst/>
              <a:gdLst/>
              <a:ahLst/>
              <a:cxnLst/>
              <a:rect l="l" t="t" r="r" b="b"/>
              <a:pathLst>
                <a:path w="17299" h="17666" extrusionOk="0">
                  <a:moveTo>
                    <a:pt x="10308" y="1"/>
                  </a:moveTo>
                  <a:lnTo>
                    <a:pt x="0" y="15088"/>
                  </a:lnTo>
                  <a:lnTo>
                    <a:pt x="17299" y="17665"/>
                  </a:lnTo>
                  <a:lnTo>
                    <a:pt x="17299" y="17665"/>
                  </a:lnTo>
                  <a:lnTo>
                    <a:pt x="10308"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4" name="Google Shape;464;p32"/>
            <p:cNvSpPr/>
            <p:nvPr/>
          </p:nvSpPr>
          <p:spPr>
            <a:xfrm>
              <a:off x="5649075" y="1315125"/>
              <a:ext cx="421525" cy="872800"/>
            </a:xfrm>
            <a:custGeom>
              <a:avLst/>
              <a:gdLst/>
              <a:ahLst/>
              <a:cxnLst/>
              <a:rect l="l" t="t" r="r" b="b"/>
              <a:pathLst>
                <a:path w="16861" h="34912" extrusionOk="0">
                  <a:moveTo>
                    <a:pt x="12980" y="1"/>
                  </a:moveTo>
                  <a:lnTo>
                    <a:pt x="0" y="34859"/>
                  </a:lnTo>
                  <a:lnTo>
                    <a:pt x="167" y="34859"/>
                  </a:lnTo>
                  <a:lnTo>
                    <a:pt x="146" y="34912"/>
                  </a:lnTo>
                  <a:lnTo>
                    <a:pt x="16861" y="26742"/>
                  </a:lnTo>
                  <a:lnTo>
                    <a:pt x="13168" y="147"/>
                  </a:lnTo>
                  <a:lnTo>
                    <a:pt x="12980"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5" name="Google Shape;465;p32"/>
            <p:cNvSpPr/>
            <p:nvPr/>
          </p:nvSpPr>
          <p:spPr>
            <a:xfrm>
              <a:off x="4929400" y="1312250"/>
              <a:ext cx="1044175" cy="874350"/>
            </a:xfrm>
            <a:custGeom>
              <a:avLst/>
              <a:gdLst/>
              <a:ahLst/>
              <a:cxnLst/>
              <a:rect l="l" t="t" r="r" b="b"/>
              <a:pathLst>
                <a:path w="41767" h="34974" extrusionOk="0">
                  <a:moveTo>
                    <a:pt x="41642" y="1"/>
                  </a:moveTo>
                  <a:lnTo>
                    <a:pt x="12" y="34567"/>
                  </a:lnTo>
                  <a:lnTo>
                    <a:pt x="1" y="34598"/>
                  </a:lnTo>
                  <a:lnTo>
                    <a:pt x="28787" y="34974"/>
                  </a:lnTo>
                  <a:lnTo>
                    <a:pt x="41767" y="116"/>
                  </a:lnTo>
                  <a:lnTo>
                    <a:pt x="41683" y="42"/>
                  </a:lnTo>
                  <a:lnTo>
                    <a:pt x="41642"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6" name="Google Shape;466;p32"/>
            <p:cNvSpPr/>
            <p:nvPr/>
          </p:nvSpPr>
          <p:spPr>
            <a:xfrm>
              <a:off x="5650875" y="1983650"/>
              <a:ext cx="595025" cy="671700"/>
            </a:xfrm>
            <a:custGeom>
              <a:avLst/>
              <a:gdLst/>
              <a:ahLst/>
              <a:cxnLst/>
              <a:rect l="l" t="t" r="r" b="b"/>
              <a:pathLst>
                <a:path w="23801" h="26868" extrusionOk="0">
                  <a:moveTo>
                    <a:pt x="16789" y="1"/>
                  </a:moveTo>
                  <a:lnTo>
                    <a:pt x="74" y="8171"/>
                  </a:lnTo>
                  <a:lnTo>
                    <a:pt x="1" y="8379"/>
                  </a:lnTo>
                  <a:lnTo>
                    <a:pt x="23664" y="26868"/>
                  </a:lnTo>
                  <a:lnTo>
                    <a:pt x="23675" y="26868"/>
                  </a:lnTo>
                  <a:lnTo>
                    <a:pt x="23800" y="26565"/>
                  </a:lnTo>
                  <a:lnTo>
                    <a:pt x="16789"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7" name="Google Shape;467;p32"/>
            <p:cNvSpPr/>
            <p:nvPr/>
          </p:nvSpPr>
          <p:spPr>
            <a:xfrm>
              <a:off x="6070600" y="1983650"/>
              <a:ext cx="433000" cy="664125"/>
            </a:xfrm>
            <a:custGeom>
              <a:avLst/>
              <a:gdLst/>
              <a:ahLst/>
              <a:cxnLst/>
              <a:rect l="l" t="t" r="r" b="b"/>
              <a:pathLst>
                <a:path w="17320" h="26565" extrusionOk="0">
                  <a:moveTo>
                    <a:pt x="0" y="1"/>
                  </a:moveTo>
                  <a:lnTo>
                    <a:pt x="7011" y="26565"/>
                  </a:lnTo>
                  <a:lnTo>
                    <a:pt x="17320" y="2630"/>
                  </a:lnTo>
                  <a:lnTo>
                    <a:pt x="17299" y="2578"/>
                  </a:lnTo>
                  <a:lnTo>
                    <a:pt x="0"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8" name="Google Shape;468;p32"/>
            <p:cNvSpPr/>
            <p:nvPr/>
          </p:nvSpPr>
          <p:spPr>
            <a:xfrm>
              <a:off x="2437350" y="3367150"/>
              <a:ext cx="1416375" cy="419975"/>
            </a:xfrm>
            <a:custGeom>
              <a:avLst/>
              <a:gdLst/>
              <a:ahLst/>
              <a:cxnLst/>
              <a:rect l="l" t="t" r="r" b="b"/>
              <a:pathLst>
                <a:path w="56655" h="16799" extrusionOk="0">
                  <a:moveTo>
                    <a:pt x="136" y="0"/>
                  </a:moveTo>
                  <a:cubicBezTo>
                    <a:pt x="115" y="116"/>
                    <a:pt x="63" y="220"/>
                    <a:pt x="0" y="313"/>
                  </a:cubicBezTo>
                  <a:lnTo>
                    <a:pt x="13919" y="16799"/>
                  </a:lnTo>
                  <a:lnTo>
                    <a:pt x="56655" y="6031"/>
                  </a:lnTo>
                  <a:lnTo>
                    <a:pt x="56571" y="5906"/>
                  </a:lnTo>
                  <a:lnTo>
                    <a:pt x="136"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9" name="Google Shape;469;p32"/>
            <p:cNvSpPr/>
            <p:nvPr/>
          </p:nvSpPr>
          <p:spPr>
            <a:xfrm>
              <a:off x="1710125" y="3372125"/>
              <a:ext cx="693325" cy="509425"/>
            </a:xfrm>
            <a:custGeom>
              <a:avLst/>
              <a:gdLst/>
              <a:ahLst/>
              <a:cxnLst/>
              <a:rect l="l" t="t" r="r" b="b"/>
              <a:pathLst>
                <a:path w="27733" h="20377" extrusionOk="0">
                  <a:moveTo>
                    <a:pt x="27503" y="0"/>
                  </a:moveTo>
                  <a:lnTo>
                    <a:pt x="14211" y="1387"/>
                  </a:lnTo>
                  <a:lnTo>
                    <a:pt x="0" y="2859"/>
                  </a:lnTo>
                  <a:lnTo>
                    <a:pt x="6928" y="20376"/>
                  </a:lnTo>
                  <a:lnTo>
                    <a:pt x="15286" y="12312"/>
                  </a:lnTo>
                  <a:lnTo>
                    <a:pt x="27733" y="292"/>
                  </a:lnTo>
                  <a:cubicBezTo>
                    <a:pt x="27639" y="209"/>
                    <a:pt x="27566" y="114"/>
                    <a:pt x="27503" y="0"/>
                  </a:cubicBez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0" name="Google Shape;470;p32"/>
            <p:cNvSpPr/>
            <p:nvPr/>
          </p:nvSpPr>
          <p:spPr>
            <a:xfrm>
              <a:off x="1890100" y="3380700"/>
              <a:ext cx="882975" cy="505550"/>
            </a:xfrm>
            <a:custGeom>
              <a:avLst/>
              <a:gdLst/>
              <a:ahLst/>
              <a:cxnLst/>
              <a:rect l="l" t="t" r="r" b="b"/>
              <a:pathLst>
                <a:path w="35319" h="20222" extrusionOk="0">
                  <a:moveTo>
                    <a:pt x="21651" y="1"/>
                  </a:moveTo>
                  <a:cubicBezTo>
                    <a:pt x="21515" y="84"/>
                    <a:pt x="21338" y="147"/>
                    <a:pt x="21129" y="147"/>
                  </a:cubicBezTo>
                  <a:cubicBezTo>
                    <a:pt x="21025" y="147"/>
                    <a:pt x="20930" y="126"/>
                    <a:pt x="20847" y="105"/>
                  </a:cubicBezTo>
                  <a:lnTo>
                    <a:pt x="10904" y="9704"/>
                  </a:lnTo>
                  <a:lnTo>
                    <a:pt x="1" y="20221"/>
                  </a:lnTo>
                  <a:lnTo>
                    <a:pt x="1" y="20221"/>
                  </a:lnTo>
                  <a:lnTo>
                    <a:pt x="35319" y="16184"/>
                  </a:lnTo>
                  <a:lnTo>
                    <a:pt x="21651"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1" name="Google Shape;471;p32"/>
            <p:cNvSpPr/>
            <p:nvPr/>
          </p:nvSpPr>
          <p:spPr>
            <a:xfrm>
              <a:off x="2785300" y="3517925"/>
              <a:ext cx="1071300" cy="546725"/>
            </a:xfrm>
            <a:custGeom>
              <a:avLst/>
              <a:gdLst/>
              <a:ahLst/>
              <a:cxnLst/>
              <a:rect l="l" t="t" r="r" b="b"/>
              <a:pathLst>
                <a:path w="42852" h="21869" extrusionOk="0">
                  <a:moveTo>
                    <a:pt x="42737" y="0"/>
                  </a:moveTo>
                  <a:lnTo>
                    <a:pt x="1" y="10768"/>
                  </a:lnTo>
                  <a:lnTo>
                    <a:pt x="147" y="10945"/>
                  </a:lnTo>
                  <a:lnTo>
                    <a:pt x="126" y="10945"/>
                  </a:lnTo>
                  <a:lnTo>
                    <a:pt x="24874" y="21869"/>
                  </a:lnTo>
                  <a:lnTo>
                    <a:pt x="25636" y="21723"/>
                  </a:lnTo>
                  <a:lnTo>
                    <a:pt x="25646" y="21775"/>
                  </a:lnTo>
                  <a:lnTo>
                    <a:pt x="42852" y="178"/>
                  </a:lnTo>
                  <a:lnTo>
                    <a:pt x="42737"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2" name="Google Shape;472;p32"/>
            <p:cNvSpPr/>
            <p:nvPr/>
          </p:nvSpPr>
          <p:spPr>
            <a:xfrm>
              <a:off x="1901050" y="3792600"/>
              <a:ext cx="878025" cy="427000"/>
            </a:xfrm>
            <a:custGeom>
              <a:avLst/>
              <a:gdLst/>
              <a:ahLst/>
              <a:cxnLst/>
              <a:rect l="l" t="t" r="r" b="b"/>
              <a:pathLst>
                <a:path w="35121" h="17080" extrusionOk="0">
                  <a:moveTo>
                    <a:pt x="35120" y="0"/>
                  </a:moveTo>
                  <a:lnTo>
                    <a:pt x="1" y="4027"/>
                  </a:lnTo>
                  <a:lnTo>
                    <a:pt x="27723" y="17079"/>
                  </a:lnTo>
                  <a:lnTo>
                    <a:pt x="27838" y="17059"/>
                  </a:lnTo>
                  <a:lnTo>
                    <a:pt x="35120"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3" name="Google Shape;473;p32"/>
            <p:cNvSpPr/>
            <p:nvPr/>
          </p:nvSpPr>
          <p:spPr>
            <a:xfrm>
              <a:off x="2596975" y="3791550"/>
              <a:ext cx="810200" cy="427525"/>
            </a:xfrm>
            <a:custGeom>
              <a:avLst/>
              <a:gdLst/>
              <a:ahLst/>
              <a:cxnLst/>
              <a:rect l="l" t="t" r="r" b="b"/>
              <a:pathLst>
                <a:path w="32408" h="17101" extrusionOk="0">
                  <a:moveTo>
                    <a:pt x="7659" y="0"/>
                  </a:moveTo>
                  <a:lnTo>
                    <a:pt x="7378" y="31"/>
                  </a:lnTo>
                  <a:lnTo>
                    <a:pt x="7283" y="42"/>
                  </a:lnTo>
                  <a:lnTo>
                    <a:pt x="1" y="17101"/>
                  </a:lnTo>
                  <a:lnTo>
                    <a:pt x="32407" y="10924"/>
                  </a:lnTo>
                  <a:lnTo>
                    <a:pt x="7659"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4" name="Google Shape;474;p32"/>
            <p:cNvSpPr/>
            <p:nvPr/>
          </p:nvSpPr>
          <p:spPr>
            <a:xfrm>
              <a:off x="4542075" y="2609950"/>
              <a:ext cx="819050" cy="410050"/>
            </a:xfrm>
            <a:custGeom>
              <a:avLst/>
              <a:gdLst/>
              <a:ahLst/>
              <a:cxnLst/>
              <a:rect l="l" t="t" r="r" b="b"/>
              <a:pathLst>
                <a:path w="32762" h="16402" extrusionOk="0">
                  <a:moveTo>
                    <a:pt x="0" y="0"/>
                  </a:moveTo>
                  <a:lnTo>
                    <a:pt x="9850" y="16402"/>
                  </a:lnTo>
                  <a:lnTo>
                    <a:pt x="9912" y="16370"/>
                  </a:lnTo>
                  <a:lnTo>
                    <a:pt x="9975" y="16360"/>
                  </a:lnTo>
                  <a:lnTo>
                    <a:pt x="32762" y="13469"/>
                  </a:lnTo>
                  <a:lnTo>
                    <a:pt x="0"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5" name="Google Shape;475;p32"/>
            <p:cNvSpPr/>
            <p:nvPr/>
          </p:nvSpPr>
          <p:spPr>
            <a:xfrm>
              <a:off x="3881350" y="2608900"/>
              <a:ext cx="906975" cy="887650"/>
            </a:xfrm>
            <a:custGeom>
              <a:avLst/>
              <a:gdLst/>
              <a:ahLst/>
              <a:cxnLst/>
              <a:rect l="l" t="t" r="r" b="b"/>
              <a:pathLst>
                <a:path w="36279" h="35506" extrusionOk="0">
                  <a:moveTo>
                    <a:pt x="26346" y="0"/>
                  </a:moveTo>
                  <a:lnTo>
                    <a:pt x="1" y="35505"/>
                  </a:lnTo>
                  <a:lnTo>
                    <a:pt x="36279" y="16444"/>
                  </a:lnTo>
                  <a:lnTo>
                    <a:pt x="26429" y="42"/>
                  </a:lnTo>
                  <a:lnTo>
                    <a:pt x="26346"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6" name="Google Shape;476;p32"/>
            <p:cNvSpPr/>
            <p:nvPr/>
          </p:nvSpPr>
          <p:spPr>
            <a:xfrm>
              <a:off x="3426450" y="3522350"/>
              <a:ext cx="515450" cy="641700"/>
            </a:xfrm>
            <a:custGeom>
              <a:avLst/>
              <a:gdLst/>
              <a:ahLst/>
              <a:cxnLst/>
              <a:rect l="l" t="t" r="r" b="b"/>
              <a:pathLst>
                <a:path w="20618" h="25668" extrusionOk="0">
                  <a:moveTo>
                    <a:pt x="17206" y="1"/>
                  </a:moveTo>
                  <a:lnTo>
                    <a:pt x="0" y="21598"/>
                  </a:lnTo>
                  <a:lnTo>
                    <a:pt x="95" y="21984"/>
                  </a:lnTo>
                  <a:lnTo>
                    <a:pt x="20617" y="25667"/>
                  </a:lnTo>
                  <a:lnTo>
                    <a:pt x="17508" y="481"/>
                  </a:lnTo>
                  <a:lnTo>
                    <a:pt x="17206"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7" name="Google Shape;477;p32"/>
            <p:cNvSpPr/>
            <p:nvPr/>
          </p:nvSpPr>
          <p:spPr>
            <a:xfrm>
              <a:off x="3428800" y="4071925"/>
              <a:ext cx="513100" cy="392350"/>
            </a:xfrm>
            <a:custGeom>
              <a:avLst/>
              <a:gdLst/>
              <a:ahLst/>
              <a:cxnLst/>
              <a:rect l="l" t="t" r="r" b="b"/>
              <a:pathLst>
                <a:path w="20524" h="15694" extrusionOk="0">
                  <a:moveTo>
                    <a:pt x="1" y="1"/>
                  </a:moveTo>
                  <a:lnTo>
                    <a:pt x="3871" y="15693"/>
                  </a:lnTo>
                  <a:lnTo>
                    <a:pt x="20523" y="3684"/>
                  </a:lnTo>
                  <a:lnTo>
                    <a:pt x="1"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8" name="Google Shape;478;p32"/>
            <p:cNvSpPr/>
            <p:nvPr/>
          </p:nvSpPr>
          <p:spPr>
            <a:xfrm>
              <a:off x="3525575" y="4164025"/>
              <a:ext cx="513100" cy="406925"/>
            </a:xfrm>
            <a:custGeom>
              <a:avLst/>
              <a:gdLst/>
              <a:ahLst/>
              <a:cxnLst/>
              <a:rect l="l" t="t" r="r" b="b"/>
              <a:pathLst>
                <a:path w="20524" h="16277" extrusionOk="0">
                  <a:moveTo>
                    <a:pt x="16652" y="0"/>
                  </a:moveTo>
                  <a:lnTo>
                    <a:pt x="0" y="12009"/>
                  </a:lnTo>
                  <a:lnTo>
                    <a:pt x="53" y="12208"/>
                  </a:lnTo>
                  <a:lnTo>
                    <a:pt x="53" y="12270"/>
                  </a:lnTo>
                  <a:lnTo>
                    <a:pt x="20273" y="16277"/>
                  </a:lnTo>
                  <a:lnTo>
                    <a:pt x="20419" y="16173"/>
                  </a:lnTo>
                  <a:lnTo>
                    <a:pt x="20523" y="15630"/>
                  </a:lnTo>
                  <a:lnTo>
                    <a:pt x="16652"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9" name="Google Shape;479;p32"/>
            <p:cNvSpPr/>
            <p:nvPr/>
          </p:nvSpPr>
          <p:spPr>
            <a:xfrm>
              <a:off x="3864125" y="3534350"/>
              <a:ext cx="289050" cy="629700"/>
            </a:xfrm>
            <a:custGeom>
              <a:avLst/>
              <a:gdLst/>
              <a:ahLst/>
              <a:cxnLst/>
              <a:rect l="l" t="t" r="r" b="b"/>
              <a:pathLst>
                <a:path w="11562" h="25188" extrusionOk="0">
                  <a:moveTo>
                    <a:pt x="1" y="1"/>
                  </a:moveTo>
                  <a:lnTo>
                    <a:pt x="3110" y="25187"/>
                  </a:lnTo>
                  <a:lnTo>
                    <a:pt x="11510" y="18416"/>
                  </a:lnTo>
                  <a:lnTo>
                    <a:pt x="11561" y="18165"/>
                  </a:lnTo>
                  <a:lnTo>
                    <a:pt x="1"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0" name="Google Shape;480;p32"/>
            <p:cNvSpPr/>
            <p:nvPr/>
          </p:nvSpPr>
          <p:spPr>
            <a:xfrm>
              <a:off x="3941875" y="3994725"/>
              <a:ext cx="210000" cy="560050"/>
            </a:xfrm>
            <a:custGeom>
              <a:avLst/>
              <a:gdLst/>
              <a:ahLst/>
              <a:cxnLst/>
              <a:rect l="l" t="t" r="r" b="b"/>
              <a:pathLst>
                <a:path w="8400" h="22402" extrusionOk="0">
                  <a:moveTo>
                    <a:pt x="8400" y="1"/>
                  </a:moveTo>
                  <a:lnTo>
                    <a:pt x="0" y="6772"/>
                  </a:lnTo>
                  <a:lnTo>
                    <a:pt x="3871" y="22402"/>
                  </a:lnTo>
                  <a:lnTo>
                    <a:pt x="8400"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1" name="Google Shape;481;p32"/>
            <p:cNvSpPr/>
            <p:nvPr/>
          </p:nvSpPr>
          <p:spPr>
            <a:xfrm>
              <a:off x="3526875" y="4470775"/>
              <a:ext cx="505525" cy="469250"/>
            </a:xfrm>
            <a:custGeom>
              <a:avLst/>
              <a:gdLst/>
              <a:ahLst/>
              <a:cxnLst/>
              <a:rect l="l" t="t" r="r" b="b"/>
              <a:pathLst>
                <a:path w="20221" h="18770" extrusionOk="0">
                  <a:moveTo>
                    <a:pt x="1" y="0"/>
                  </a:moveTo>
                  <a:lnTo>
                    <a:pt x="1" y="18770"/>
                  </a:lnTo>
                  <a:lnTo>
                    <a:pt x="20221" y="4007"/>
                  </a:lnTo>
                  <a:lnTo>
                    <a:pt x="1"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2" name="Google Shape;482;p32"/>
            <p:cNvSpPr/>
            <p:nvPr/>
          </p:nvSpPr>
          <p:spPr>
            <a:xfrm>
              <a:off x="1109425" y="283500"/>
              <a:ext cx="5411650" cy="4688350"/>
            </a:xfrm>
            <a:custGeom>
              <a:avLst/>
              <a:gdLst/>
              <a:ahLst/>
              <a:cxnLst/>
              <a:rect l="l" t="t" r="r" b="b"/>
              <a:pathLst>
                <a:path w="216466" h="187534" extrusionOk="0">
                  <a:moveTo>
                    <a:pt x="100694" y="679"/>
                  </a:moveTo>
                  <a:lnTo>
                    <a:pt x="120905" y="7044"/>
                  </a:lnTo>
                  <a:lnTo>
                    <a:pt x="134489" y="7429"/>
                  </a:lnTo>
                  <a:lnTo>
                    <a:pt x="149451" y="11164"/>
                  </a:lnTo>
                  <a:lnTo>
                    <a:pt x="177204" y="22787"/>
                  </a:lnTo>
                  <a:lnTo>
                    <a:pt x="194482" y="41192"/>
                  </a:lnTo>
                  <a:lnTo>
                    <a:pt x="208703" y="52794"/>
                  </a:lnTo>
                  <a:lnTo>
                    <a:pt x="215767" y="70636"/>
                  </a:lnTo>
                  <a:lnTo>
                    <a:pt x="205333" y="94874"/>
                  </a:lnTo>
                  <a:lnTo>
                    <a:pt x="189317" y="106413"/>
                  </a:lnTo>
                  <a:lnTo>
                    <a:pt x="170965" y="106413"/>
                  </a:lnTo>
                  <a:lnTo>
                    <a:pt x="147281" y="109418"/>
                  </a:lnTo>
                  <a:lnTo>
                    <a:pt x="147218" y="109428"/>
                  </a:lnTo>
                  <a:lnTo>
                    <a:pt x="109949" y="129001"/>
                  </a:lnTo>
                  <a:lnTo>
                    <a:pt x="109636" y="129168"/>
                  </a:lnTo>
                  <a:lnTo>
                    <a:pt x="121749" y="148199"/>
                  </a:lnTo>
                  <a:lnTo>
                    <a:pt x="117065" y="171394"/>
                  </a:lnTo>
                  <a:lnTo>
                    <a:pt x="96699" y="186261"/>
                  </a:lnTo>
                  <a:lnTo>
                    <a:pt x="96699" y="167429"/>
                  </a:lnTo>
                  <a:lnTo>
                    <a:pt x="92671" y="151100"/>
                  </a:lnTo>
                  <a:lnTo>
                    <a:pt x="59388" y="157443"/>
                  </a:lnTo>
                  <a:lnTo>
                    <a:pt x="31030" y="144088"/>
                  </a:lnTo>
                  <a:lnTo>
                    <a:pt x="23882" y="126038"/>
                  </a:lnTo>
                  <a:lnTo>
                    <a:pt x="9954" y="120019"/>
                  </a:lnTo>
                  <a:lnTo>
                    <a:pt x="2139" y="104389"/>
                  </a:lnTo>
                  <a:lnTo>
                    <a:pt x="647" y="84179"/>
                  </a:lnTo>
                  <a:lnTo>
                    <a:pt x="647" y="66984"/>
                  </a:lnTo>
                  <a:lnTo>
                    <a:pt x="13355" y="49790"/>
                  </a:lnTo>
                  <a:lnTo>
                    <a:pt x="25354" y="35162"/>
                  </a:lnTo>
                  <a:lnTo>
                    <a:pt x="39231" y="25041"/>
                  </a:lnTo>
                  <a:lnTo>
                    <a:pt x="47160" y="15996"/>
                  </a:lnTo>
                  <a:lnTo>
                    <a:pt x="56456" y="8922"/>
                  </a:lnTo>
                  <a:lnTo>
                    <a:pt x="78920" y="7054"/>
                  </a:lnTo>
                  <a:lnTo>
                    <a:pt x="100694" y="679"/>
                  </a:lnTo>
                  <a:close/>
                  <a:moveTo>
                    <a:pt x="100705" y="0"/>
                  </a:moveTo>
                  <a:lnTo>
                    <a:pt x="78836" y="6407"/>
                  </a:lnTo>
                  <a:lnTo>
                    <a:pt x="56310" y="8285"/>
                  </a:lnTo>
                  <a:lnTo>
                    <a:pt x="56216" y="8296"/>
                  </a:lnTo>
                  <a:lnTo>
                    <a:pt x="46743" y="15495"/>
                  </a:lnTo>
                  <a:lnTo>
                    <a:pt x="38823" y="24540"/>
                  </a:lnTo>
                  <a:lnTo>
                    <a:pt x="24947" y="34661"/>
                  </a:lnTo>
                  <a:lnTo>
                    <a:pt x="12844" y="49393"/>
                  </a:lnTo>
                  <a:lnTo>
                    <a:pt x="0" y="66775"/>
                  </a:lnTo>
                  <a:lnTo>
                    <a:pt x="0" y="84200"/>
                  </a:lnTo>
                  <a:lnTo>
                    <a:pt x="1503" y="104503"/>
                  </a:lnTo>
                  <a:lnTo>
                    <a:pt x="9484" y="120519"/>
                  </a:lnTo>
                  <a:lnTo>
                    <a:pt x="23382" y="126529"/>
                  </a:lnTo>
                  <a:lnTo>
                    <a:pt x="30518" y="144568"/>
                  </a:lnTo>
                  <a:lnTo>
                    <a:pt x="59305" y="158122"/>
                  </a:lnTo>
                  <a:lnTo>
                    <a:pt x="92191" y="151851"/>
                  </a:lnTo>
                  <a:lnTo>
                    <a:pt x="96052" y="167471"/>
                  </a:lnTo>
                  <a:lnTo>
                    <a:pt x="96052" y="187534"/>
                  </a:lnTo>
                  <a:lnTo>
                    <a:pt x="117545" y="171842"/>
                  </a:lnTo>
                  <a:lnTo>
                    <a:pt x="117649" y="171769"/>
                  </a:lnTo>
                  <a:lnTo>
                    <a:pt x="122438" y="148074"/>
                  </a:lnTo>
                  <a:lnTo>
                    <a:pt x="110565" y="129409"/>
                  </a:lnTo>
                  <a:lnTo>
                    <a:pt x="147416" y="110054"/>
                  </a:lnTo>
                  <a:lnTo>
                    <a:pt x="171007" y="107060"/>
                  </a:lnTo>
                  <a:lnTo>
                    <a:pt x="189526" y="107060"/>
                  </a:lnTo>
                  <a:lnTo>
                    <a:pt x="205781" y="95343"/>
                  </a:lnTo>
                  <a:lnTo>
                    <a:pt x="205855" y="95291"/>
                  </a:lnTo>
                  <a:lnTo>
                    <a:pt x="216414" y="70772"/>
                  </a:lnTo>
                  <a:lnTo>
                    <a:pt x="216465" y="70647"/>
                  </a:lnTo>
                  <a:lnTo>
                    <a:pt x="209245" y="52398"/>
                  </a:lnTo>
                  <a:lnTo>
                    <a:pt x="194920" y="40723"/>
                  </a:lnTo>
                  <a:lnTo>
                    <a:pt x="177632" y="22297"/>
                  </a:lnTo>
                  <a:lnTo>
                    <a:pt x="177580" y="22245"/>
                  </a:lnTo>
                  <a:lnTo>
                    <a:pt x="149649" y="10549"/>
                  </a:lnTo>
                  <a:lnTo>
                    <a:pt x="134614" y="6793"/>
                  </a:lnTo>
                  <a:lnTo>
                    <a:pt x="121051" y="6407"/>
                  </a:lnTo>
                  <a:lnTo>
                    <a:pt x="100705"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3" name="Google Shape;483;p32"/>
            <p:cNvSpPr/>
            <p:nvPr/>
          </p:nvSpPr>
          <p:spPr>
            <a:xfrm>
              <a:off x="1429450" y="1148725"/>
              <a:ext cx="483900" cy="473950"/>
            </a:xfrm>
            <a:custGeom>
              <a:avLst/>
              <a:gdLst/>
              <a:ahLst/>
              <a:cxnLst/>
              <a:rect l="l" t="t" r="r" b="b"/>
              <a:pathLst>
                <a:path w="19356" h="18958" extrusionOk="0">
                  <a:moveTo>
                    <a:pt x="12282" y="636"/>
                  </a:moveTo>
                  <a:lnTo>
                    <a:pt x="18844" y="18519"/>
                  </a:lnTo>
                  <a:lnTo>
                    <a:pt x="18844" y="18519"/>
                  </a:lnTo>
                  <a:lnTo>
                    <a:pt x="596" y="14878"/>
                  </a:lnTo>
                  <a:lnTo>
                    <a:pt x="12282" y="636"/>
                  </a:lnTo>
                  <a:close/>
                  <a:moveTo>
                    <a:pt x="12386" y="0"/>
                  </a:moveTo>
                  <a:lnTo>
                    <a:pt x="1" y="15087"/>
                  </a:lnTo>
                  <a:lnTo>
                    <a:pt x="19356" y="18958"/>
                  </a:lnTo>
                  <a:lnTo>
                    <a:pt x="12386"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4" name="Google Shape;484;p32"/>
            <p:cNvSpPr/>
            <p:nvPr/>
          </p:nvSpPr>
          <p:spPr>
            <a:xfrm>
              <a:off x="1732825" y="899600"/>
              <a:ext cx="355025" cy="718900"/>
            </a:xfrm>
            <a:custGeom>
              <a:avLst/>
              <a:gdLst/>
              <a:ahLst/>
              <a:cxnLst/>
              <a:rect l="l" t="t" r="r" b="b"/>
              <a:pathLst>
                <a:path w="14201" h="28756" extrusionOk="0">
                  <a:moveTo>
                    <a:pt x="14012" y="1"/>
                  </a:moveTo>
                  <a:lnTo>
                    <a:pt x="1" y="10226"/>
                  </a:lnTo>
                  <a:lnTo>
                    <a:pt x="6813" y="28756"/>
                  </a:lnTo>
                  <a:lnTo>
                    <a:pt x="7116" y="28651"/>
                  </a:lnTo>
                  <a:lnTo>
                    <a:pt x="386" y="10341"/>
                  </a:lnTo>
                  <a:lnTo>
                    <a:pt x="14200" y="262"/>
                  </a:lnTo>
                  <a:lnTo>
                    <a:pt x="14012"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5" name="Google Shape;485;p32"/>
            <p:cNvSpPr/>
            <p:nvPr/>
          </p:nvSpPr>
          <p:spPr>
            <a:xfrm>
              <a:off x="1432600" y="1518325"/>
              <a:ext cx="481800" cy="616650"/>
            </a:xfrm>
            <a:custGeom>
              <a:avLst/>
              <a:gdLst/>
              <a:ahLst/>
              <a:cxnLst/>
              <a:rect l="l" t="t" r="r" b="b"/>
              <a:pathLst>
                <a:path w="19272" h="24666" extrusionOk="0">
                  <a:moveTo>
                    <a:pt x="355" y="397"/>
                  </a:moveTo>
                  <a:lnTo>
                    <a:pt x="18676" y="4059"/>
                  </a:lnTo>
                  <a:lnTo>
                    <a:pt x="1816" y="23851"/>
                  </a:lnTo>
                  <a:lnTo>
                    <a:pt x="355" y="397"/>
                  </a:lnTo>
                  <a:close/>
                  <a:moveTo>
                    <a:pt x="0" y="0"/>
                  </a:moveTo>
                  <a:lnTo>
                    <a:pt x="1544" y="24665"/>
                  </a:lnTo>
                  <a:lnTo>
                    <a:pt x="19271" y="3851"/>
                  </a:lnTo>
                  <a:lnTo>
                    <a:pt x="0"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6" name="Google Shape;486;p32"/>
            <p:cNvSpPr/>
            <p:nvPr/>
          </p:nvSpPr>
          <p:spPr>
            <a:xfrm>
              <a:off x="1466500" y="1609350"/>
              <a:ext cx="662825" cy="585875"/>
            </a:xfrm>
            <a:custGeom>
              <a:avLst/>
              <a:gdLst/>
              <a:ahLst/>
              <a:cxnLst/>
              <a:rect l="l" t="t" r="r" b="b"/>
              <a:pathLst>
                <a:path w="26513" h="23435" extrusionOk="0">
                  <a:moveTo>
                    <a:pt x="17561" y="627"/>
                  </a:moveTo>
                  <a:lnTo>
                    <a:pt x="26022" y="23059"/>
                  </a:lnTo>
                  <a:lnTo>
                    <a:pt x="647" y="20482"/>
                  </a:lnTo>
                  <a:lnTo>
                    <a:pt x="17561" y="627"/>
                  </a:lnTo>
                  <a:close/>
                  <a:moveTo>
                    <a:pt x="17675" y="1"/>
                  </a:moveTo>
                  <a:lnTo>
                    <a:pt x="0" y="20743"/>
                  </a:lnTo>
                  <a:lnTo>
                    <a:pt x="26513" y="23435"/>
                  </a:lnTo>
                  <a:lnTo>
                    <a:pt x="26513" y="23435"/>
                  </a:lnTo>
                  <a:lnTo>
                    <a:pt x="17675"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7" name="Google Shape;487;p32"/>
            <p:cNvSpPr/>
            <p:nvPr/>
          </p:nvSpPr>
          <p:spPr>
            <a:xfrm>
              <a:off x="1111225" y="1511800"/>
              <a:ext cx="367825" cy="619525"/>
            </a:xfrm>
            <a:custGeom>
              <a:avLst/>
              <a:gdLst/>
              <a:ahLst/>
              <a:cxnLst/>
              <a:rect l="l" t="t" r="r" b="b"/>
              <a:pathLst>
                <a:path w="14713" h="24781" extrusionOk="0">
                  <a:moveTo>
                    <a:pt x="12897" y="908"/>
                  </a:moveTo>
                  <a:lnTo>
                    <a:pt x="14358" y="24258"/>
                  </a:lnTo>
                  <a:lnTo>
                    <a:pt x="492" y="17685"/>
                  </a:lnTo>
                  <a:lnTo>
                    <a:pt x="12897" y="908"/>
                  </a:lnTo>
                  <a:close/>
                  <a:moveTo>
                    <a:pt x="13168" y="1"/>
                  </a:moveTo>
                  <a:lnTo>
                    <a:pt x="1" y="17810"/>
                  </a:lnTo>
                  <a:lnTo>
                    <a:pt x="14712" y="24780"/>
                  </a:lnTo>
                  <a:lnTo>
                    <a:pt x="14712" y="24780"/>
                  </a:lnTo>
                  <a:lnTo>
                    <a:pt x="13168"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8" name="Google Shape;488;p32"/>
            <p:cNvSpPr/>
            <p:nvPr/>
          </p:nvSpPr>
          <p:spPr>
            <a:xfrm>
              <a:off x="2075050" y="672950"/>
              <a:ext cx="776275" cy="235825"/>
            </a:xfrm>
            <a:custGeom>
              <a:avLst/>
              <a:gdLst/>
              <a:ahLst/>
              <a:cxnLst/>
              <a:rect l="l" t="t" r="r" b="b"/>
              <a:pathLst>
                <a:path w="31051" h="9433" extrusionOk="0">
                  <a:moveTo>
                    <a:pt x="8378" y="355"/>
                  </a:moveTo>
                  <a:lnTo>
                    <a:pt x="29194" y="4299"/>
                  </a:lnTo>
                  <a:lnTo>
                    <a:pt x="835" y="8962"/>
                  </a:lnTo>
                  <a:lnTo>
                    <a:pt x="8378" y="355"/>
                  </a:lnTo>
                  <a:close/>
                  <a:moveTo>
                    <a:pt x="8253" y="0"/>
                  </a:moveTo>
                  <a:lnTo>
                    <a:pt x="0" y="9432"/>
                  </a:lnTo>
                  <a:lnTo>
                    <a:pt x="31051" y="4320"/>
                  </a:lnTo>
                  <a:lnTo>
                    <a:pt x="8347" y="21"/>
                  </a:lnTo>
                  <a:lnTo>
                    <a:pt x="8253"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9" name="Google Shape;489;p32"/>
            <p:cNvSpPr/>
            <p:nvPr/>
          </p:nvSpPr>
          <p:spPr>
            <a:xfrm>
              <a:off x="2263375" y="447825"/>
              <a:ext cx="819575" cy="239225"/>
            </a:xfrm>
            <a:custGeom>
              <a:avLst/>
              <a:gdLst/>
              <a:ahLst/>
              <a:cxnLst/>
              <a:rect l="l" t="t" r="r" b="b"/>
              <a:pathLst>
                <a:path w="32783" h="9569" extrusionOk="0">
                  <a:moveTo>
                    <a:pt x="31072" y="460"/>
                  </a:moveTo>
                  <a:lnTo>
                    <a:pt x="1555" y="8797"/>
                  </a:lnTo>
                  <a:lnTo>
                    <a:pt x="1555" y="8797"/>
                  </a:lnTo>
                  <a:lnTo>
                    <a:pt x="10235" y="2192"/>
                  </a:lnTo>
                  <a:lnTo>
                    <a:pt x="31072" y="460"/>
                  </a:lnTo>
                  <a:close/>
                  <a:moveTo>
                    <a:pt x="32720" y="1"/>
                  </a:moveTo>
                  <a:lnTo>
                    <a:pt x="10163" y="1879"/>
                  </a:lnTo>
                  <a:lnTo>
                    <a:pt x="10121" y="1879"/>
                  </a:lnTo>
                  <a:lnTo>
                    <a:pt x="0" y="9569"/>
                  </a:lnTo>
                  <a:lnTo>
                    <a:pt x="32783" y="314"/>
                  </a:lnTo>
                  <a:lnTo>
                    <a:pt x="32720"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0" name="Google Shape;490;p32"/>
            <p:cNvSpPr/>
            <p:nvPr/>
          </p:nvSpPr>
          <p:spPr>
            <a:xfrm>
              <a:off x="2265200" y="444450"/>
              <a:ext cx="827150" cy="340675"/>
            </a:xfrm>
            <a:custGeom>
              <a:avLst/>
              <a:gdLst/>
              <a:ahLst/>
              <a:cxnLst/>
              <a:rect l="l" t="t" r="r" b="b"/>
              <a:pathLst>
                <a:path w="33086" h="13627" extrusionOk="0">
                  <a:moveTo>
                    <a:pt x="32240" y="585"/>
                  </a:moveTo>
                  <a:lnTo>
                    <a:pt x="22443" y="13272"/>
                  </a:lnTo>
                  <a:lnTo>
                    <a:pt x="1409" y="9286"/>
                  </a:lnTo>
                  <a:lnTo>
                    <a:pt x="32240" y="585"/>
                  </a:lnTo>
                  <a:close/>
                  <a:moveTo>
                    <a:pt x="33085" y="0"/>
                  </a:moveTo>
                  <a:lnTo>
                    <a:pt x="0" y="9349"/>
                  </a:lnTo>
                  <a:lnTo>
                    <a:pt x="22485" y="13606"/>
                  </a:lnTo>
                  <a:lnTo>
                    <a:pt x="22578" y="13627"/>
                  </a:lnTo>
                  <a:lnTo>
                    <a:pt x="33085"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1" name="Google Shape;491;p32"/>
            <p:cNvSpPr/>
            <p:nvPr/>
          </p:nvSpPr>
          <p:spPr>
            <a:xfrm>
              <a:off x="1904975" y="899350"/>
              <a:ext cx="752825" cy="721500"/>
            </a:xfrm>
            <a:custGeom>
              <a:avLst/>
              <a:gdLst/>
              <a:ahLst/>
              <a:cxnLst/>
              <a:rect l="l" t="t" r="r" b="b"/>
              <a:pathLst>
                <a:path w="30113" h="28860" extrusionOk="0">
                  <a:moveTo>
                    <a:pt x="7304" y="1"/>
                  </a:moveTo>
                  <a:lnTo>
                    <a:pt x="7147" y="282"/>
                  </a:lnTo>
                  <a:lnTo>
                    <a:pt x="29444" y="12552"/>
                  </a:lnTo>
                  <a:lnTo>
                    <a:pt x="1" y="28568"/>
                  </a:lnTo>
                  <a:lnTo>
                    <a:pt x="157" y="28860"/>
                  </a:lnTo>
                  <a:lnTo>
                    <a:pt x="30112" y="12552"/>
                  </a:lnTo>
                  <a:lnTo>
                    <a:pt x="7304"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2" name="Google Shape;492;p32"/>
            <p:cNvSpPr/>
            <p:nvPr/>
          </p:nvSpPr>
          <p:spPr>
            <a:xfrm>
              <a:off x="2073200" y="775450"/>
              <a:ext cx="761425" cy="443450"/>
            </a:xfrm>
            <a:custGeom>
              <a:avLst/>
              <a:gdLst/>
              <a:ahLst/>
              <a:cxnLst/>
              <a:rect l="l" t="t" r="r" b="b"/>
              <a:pathLst>
                <a:path w="30457" h="17738" extrusionOk="0">
                  <a:moveTo>
                    <a:pt x="29935" y="418"/>
                  </a:moveTo>
                  <a:lnTo>
                    <a:pt x="22966" y="17278"/>
                  </a:lnTo>
                  <a:lnTo>
                    <a:pt x="982" y="5186"/>
                  </a:lnTo>
                  <a:lnTo>
                    <a:pt x="29935" y="418"/>
                  </a:lnTo>
                  <a:close/>
                  <a:moveTo>
                    <a:pt x="30457" y="0"/>
                  </a:moveTo>
                  <a:lnTo>
                    <a:pt x="1" y="5019"/>
                  </a:lnTo>
                  <a:lnTo>
                    <a:pt x="22976" y="17644"/>
                  </a:lnTo>
                  <a:lnTo>
                    <a:pt x="23133" y="17737"/>
                  </a:lnTo>
                  <a:lnTo>
                    <a:pt x="30457"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3" name="Google Shape;493;p32"/>
            <p:cNvSpPr/>
            <p:nvPr/>
          </p:nvSpPr>
          <p:spPr>
            <a:xfrm>
              <a:off x="1113325" y="1949225"/>
              <a:ext cx="369125" cy="446575"/>
            </a:xfrm>
            <a:custGeom>
              <a:avLst/>
              <a:gdLst/>
              <a:ahLst/>
              <a:cxnLst/>
              <a:rect l="l" t="t" r="r" b="b"/>
              <a:pathLst>
                <a:path w="14765" h="17863" extrusionOk="0">
                  <a:moveTo>
                    <a:pt x="324" y="512"/>
                  </a:moveTo>
                  <a:lnTo>
                    <a:pt x="14138" y="7054"/>
                  </a:lnTo>
                  <a:lnTo>
                    <a:pt x="324" y="17227"/>
                  </a:lnTo>
                  <a:lnTo>
                    <a:pt x="324" y="512"/>
                  </a:lnTo>
                  <a:close/>
                  <a:moveTo>
                    <a:pt x="0" y="0"/>
                  </a:moveTo>
                  <a:lnTo>
                    <a:pt x="0" y="17863"/>
                  </a:lnTo>
                  <a:lnTo>
                    <a:pt x="14764" y="6991"/>
                  </a:lnTo>
                  <a:lnTo>
                    <a:pt x="0"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4" name="Google Shape;494;p32"/>
            <p:cNvSpPr/>
            <p:nvPr/>
          </p:nvSpPr>
          <p:spPr>
            <a:xfrm>
              <a:off x="1467550" y="2120075"/>
              <a:ext cx="662300" cy="652375"/>
            </a:xfrm>
            <a:custGeom>
              <a:avLst/>
              <a:gdLst/>
              <a:ahLst/>
              <a:cxnLst/>
              <a:rect l="l" t="t" r="r" b="b"/>
              <a:pathLst>
                <a:path w="26492" h="26095" extrusionOk="0">
                  <a:moveTo>
                    <a:pt x="554" y="376"/>
                  </a:moveTo>
                  <a:lnTo>
                    <a:pt x="25959" y="2953"/>
                  </a:lnTo>
                  <a:lnTo>
                    <a:pt x="13074" y="25406"/>
                  </a:lnTo>
                  <a:lnTo>
                    <a:pt x="554" y="376"/>
                  </a:lnTo>
                  <a:close/>
                  <a:moveTo>
                    <a:pt x="0" y="1"/>
                  </a:moveTo>
                  <a:lnTo>
                    <a:pt x="13053" y="26095"/>
                  </a:lnTo>
                  <a:lnTo>
                    <a:pt x="26491" y="2682"/>
                  </a:lnTo>
                  <a:lnTo>
                    <a:pt x="0"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5" name="Google Shape;495;p32"/>
            <p:cNvSpPr/>
            <p:nvPr/>
          </p:nvSpPr>
          <p:spPr>
            <a:xfrm>
              <a:off x="1113325" y="2112775"/>
              <a:ext cx="370675" cy="800025"/>
            </a:xfrm>
            <a:custGeom>
              <a:avLst/>
              <a:gdLst/>
              <a:ahLst/>
              <a:cxnLst/>
              <a:rect l="l" t="t" r="r" b="b"/>
              <a:pathLst>
                <a:path w="14827" h="32001" extrusionOk="0">
                  <a:moveTo>
                    <a:pt x="14076" y="950"/>
                  </a:moveTo>
                  <a:lnTo>
                    <a:pt x="1785" y="30613"/>
                  </a:lnTo>
                  <a:lnTo>
                    <a:pt x="334" y="11081"/>
                  </a:lnTo>
                  <a:lnTo>
                    <a:pt x="14076" y="950"/>
                  </a:lnTo>
                  <a:close/>
                  <a:moveTo>
                    <a:pt x="14827" y="1"/>
                  </a:moveTo>
                  <a:lnTo>
                    <a:pt x="74" y="10872"/>
                  </a:lnTo>
                  <a:lnTo>
                    <a:pt x="0" y="10924"/>
                  </a:lnTo>
                  <a:lnTo>
                    <a:pt x="1555" y="32000"/>
                  </a:lnTo>
                  <a:lnTo>
                    <a:pt x="14827"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6" name="Google Shape;496;p32"/>
            <p:cNvSpPr/>
            <p:nvPr/>
          </p:nvSpPr>
          <p:spPr>
            <a:xfrm>
              <a:off x="1148275" y="2115125"/>
              <a:ext cx="651875" cy="785925"/>
            </a:xfrm>
            <a:custGeom>
              <a:avLst/>
              <a:gdLst/>
              <a:ahLst/>
              <a:cxnLst/>
              <a:rect l="l" t="t" r="r" b="b"/>
              <a:pathLst>
                <a:path w="26075" h="31437" extrusionOk="0">
                  <a:moveTo>
                    <a:pt x="13063" y="772"/>
                  </a:moveTo>
                  <a:lnTo>
                    <a:pt x="25594" y="25834"/>
                  </a:lnTo>
                  <a:lnTo>
                    <a:pt x="533" y="30988"/>
                  </a:lnTo>
                  <a:lnTo>
                    <a:pt x="13063" y="772"/>
                  </a:lnTo>
                  <a:close/>
                  <a:moveTo>
                    <a:pt x="13042" y="0"/>
                  </a:moveTo>
                  <a:lnTo>
                    <a:pt x="0" y="31437"/>
                  </a:lnTo>
                  <a:lnTo>
                    <a:pt x="26074" y="26063"/>
                  </a:lnTo>
                  <a:lnTo>
                    <a:pt x="13042"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7" name="Google Shape;497;p32"/>
            <p:cNvSpPr/>
            <p:nvPr/>
          </p:nvSpPr>
          <p:spPr>
            <a:xfrm>
              <a:off x="1151400" y="2893725"/>
              <a:ext cx="204525" cy="398325"/>
            </a:xfrm>
            <a:custGeom>
              <a:avLst/>
              <a:gdLst/>
              <a:ahLst/>
              <a:cxnLst/>
              <a:rect l="l" t="t" r="r" b="b"/>
              <a:pathLst>
                <a:path w="8181" h="15933" extrusionOk="0">
                  <a:moveTo>
                    <a:pt x="293" y="1"/>
                  </a:moveTo>
                  <a:lnTo>
                    <a:pt x="1" y="136"/>
                  </a:lnTo>
                  <a:lnTo>
                    <a:pt x="7899" y="15933"/>
                  </a:lnTo>
                  <a:lnTo>
                    <a:pt x="8181" y="15786"/>
                  </a:lnTo>
                  <a:lnTo>
                    <a:pt x="293"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8" name="Google Shape;498;p32"/>
            <p:cNvSpPr/>
            <p:nvPr/>
          </p:nvSpPr>
          <p:spPr>
            <a:xfrm>
              <a:off x="1345750" y="2750525"/>
              <a:ext cx="454400" cy="695950"/>
            </a:xfrm>
            <a:custGeom>
              <a:avLst/>
              <a:gdLst/>
              <a:ahLst/>
              <a:cxnLst/>
              <a:rect l="l" t="t" r="r" b="b"/>
              <a:pathLst>
                <a:path w="18176" h="27838" extrusionOk="0">
                  <a:moveTo>
                    <a:pt x="17695" y="1065"/>
                  </a:moveTo>
                  <a:lnTo>
                    <a:pt x="14044" y="27368"/>
                  </a:lnTo>
                  <a:lnTo>
                    <a:pt x="532" y="21525"/>
                  </a:lnTo>
                  <a:lnTo>
                    <a:pt x="17695" y="1065"/>
                  </a:lnTo>
                  <a:close/>
                  <a:moveTo>
                    <a:pt x="18175" y="0"/>
                  </a:moveTo>
                  <a:lnTo>
                    <a:pt x="146" y="21484"/>
                  </a:lnTo>
                  <a:lnTo>
                    <a:pt x="0" y="21651"/>
                  </a:lnTo>
                  <a:lnTo>
                    <a:pt x="14304" y="27837"/>
                  </a:lnTo>
                  <a:lnTo>
                    <a:pt x="18175"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9" name="Google Shape;499;p32"/>
            <p:cNvSpPr/>
            <p:nvPr/>
          </p:nvSpPr>
          <p:spPr>
            <a:xfrm>
              <a:off x="1985325" y="2193900"/>
              <a:ext cx="131200" cy="228500"/>
            </a:xfrm>
            <a:custGeom>
              <a:avLst/>
              <a:gdLst/>
              <a:ahLst/>
              <a:cxnLst/>
              <a:rect l="l" t="t" r="r" b="b"/>
              <a:pathLst>
                <a:path w="5248" h="9140" extrusionOk="0">
                  <a:moveTo>
                    <a:pt x="5248" y="0"/>
                  </a:moveTo>
                  <a:lnTo>
                    <a:pt x="0" y="914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0" name="Google Shape;500;p32"/>
            <p:cNvSpPr/>
            <p:nvPr/>
          </p:nvSpPr>
          <p:spPr>
            <a:xfrm>
              <a:off x="1794375" y="2188675"/>
              <a:ext cx="331300" cy="574400"/>
            </a:xfrm>
            <a:custGeom>
              <a:avLst/>
              <a:gdLst/>
              <a:ahLst/>
              <a:cxnLst/>
              <a:rect l="l" t="t" r="r" b="b"/>
              <a:pathLst>
                <a:path w="13252" h="22976" extrusionOk="0">
                  <a:moveTo>
                    <a:pt x="13001" y="0"/>
                  </a:moveTo>
                  <a:lnTo>
                    <a:pt x="12886" y="209"/>
                  </a:lnTo>
                  <a:lnTo>
                    <a:pt x="7638" y="9349"/>
                  </a:lnTo>
                  <a:lnTo>
                    <a:pt x="1" y="22662"/>
                  </a:lnTo>
                  <a:lnTo>
                    <a:pt x="22" y="22715"/>
                  </a:lnTo>
                  <a:lnTo>
                    <a:pt x="230" y="22474"/>
                  </a:lnTo>
                  <a:lnTo>
                    <a:pt x="168" y="22944"/>
                  </a:lnTo>
                  <a:lnTo>
                    <a:pt x="199" y="22975"/>
                  </a:lnTo>
                  <a:lnTo>
                    <a:pt x="13252" y="220"/>
                  </a:lnTo>
                  <a:lnTo>
                    <a:pt x="12855" y="283"/>
                  </a:lnTo>
                  <a:lnTo>
                    <a:pt x="13001"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1" name="Google Shape;501;p32"/>
            <p:cNvSpPr/>
            <p:nvPr/>
          </p:nvSpPr>
          <p:spPr>
            <a:xfrm>
              <a:off x="1793075" y="2755225"/>
              <a:ext cx="1850" cy="2625"/>
            </a:xfrm>
            <a:custGeom>
              <a:avLst/>
              <a:gdLst/>
              <a:ahLst/>
              <a:cxnLst/>
              <a:rect l="l" t="t" r="r" b="b"/>
              <a:pathLst>
                <a:path w="74" h="105" extrusionOk="0">
                  <a:moveTo>
                    <a:pt x="53" y="0"/>
                  </a:moveTo>
                  <a:lnTo>
                    <a:pt x="0" y="84"/>
                  </a:lnTo>
                  <a:lnTo>
                    <a:pt x="32" y="105"/>
                  </a:lnTo>
                  <a:lnTo>
                    <a:pt x="74" y="53"/>
                  </a:lnTo>
                  <a:lnTo>
                    <a:pt x="53"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2" name="Google Shape;502;p32"/>
            <p:cNvSpPr/>
            <p:nvPr/>
          </p:nvSpPr>
          <p:spPr>
            <a:xfrm>
              <a:off x="1793875" y="2750525"/>
              <a:ext cx="6275" cy="11775"/>
            </a:xfrm>
            <a:custGeom>
              <a:avLst/>
              <a:gdLst/>
              <a:ahLst/>
              <a:cxnLst/>
              <a:rect l="l" t="t" r="r" b="b"/>
              <a:pathLst>
                <a:path w="251" h="471" extrusionOk="0">
                  <a:moveTo>
                    <a:pt x="250" y="0"/>
                  </a:moveTo>
                  <a:lnTo>
                    <a:pt x="42" y="241"/>
                  </a:lnTo>
                  <a:lnTo>
                    <a:pt x="0" y="293"/>
                  </a:lnTo>
                  <a:lnTo>
                    <a:pt x="188" y="470"/>
                  </a:lnTo>
                  <a:lnTo>
                    <a:pt x="250"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3" name="Google Shape;503;p32"/>
            <p:cNvSpPr/>
            <p:nvPr/>
          </p:nvSpPr>
          <p:spPr>
            <a:xfrm>
              <a:off x="1901850" y="1202975"/>
              <a:ext cx="757500" cy="997200"/>
            </a:xfrm>
            <a:custGeom>
              <a:avLst/>
              <a:gdLst/>
              <a:ahLst/>
              <a:cxnLst/>
              <a:rect l="l" t="t" r="r" b="b"/>
              <a:pathLst>
                <a:path w="30300" h="39888" extrusionOk="0">
                  <a:moveTo>
                    <a:pt x="29507" y="803"/>
                  </a:moveTo>
                  <a:lnTo>
                    <a:pt x="8879" y="39115"/>
                  </a:lnTo>
                  <a:lnTo>
                    <a:pt x="407" y="16641"/>
                  </a:lnTo>
                  <a:lnTo>
                    <a:pt x="29507" y="803"/>
                  </a:lnTo>
                  <a:close/>
                  <a:moveTo>
                    <a:pt x="30300" y="0"/>
                  </a:moveTo>
                  <a:lnTo>
                    <a:pt x="1" y="16495"/>
                  </a:lnTo>
                  <a:lnTo>
                    <a:pt x="8827" y="39888"/>
                  </a:lnTo>
                  <a:lnTo>
                    <a:pt x="30300"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4" name="Google Shape;504;p32"/>
            <p:cNvSpPr/>
            <p:nvPr/>
          </p:nvSpPr>
          <p:spPr>
            <a:xfrm>
              <a:off x="2115750" y="1211050"/>
              <a:ext cx="1135950" cy="984700"/>
            </a:xfrm>
            <a:custGeom>
              <a:avLst/>
              <a:gdLst/>
              <a:ahLst/>
              <a:cxnLst/>
              <a:rect l="l" t="t" r="r" b="b"/>
              <a:pathLst>
                <a:path w="45438" h="39388" extrusionOk="0">
                  <a:moveTo>
                    <a:pt x="21201" y="0"/>
                  </a:moveTo>
                  <a:lnTo>
                    <a:pt x="0" y="39388"/>
                  </a:lnTo>
                  <a:lnTo>
                    <a:pt x="0" y="39388"/>
                  </a:lnTo>
                  <a:lnTo>
                    <a:pt x="45438" y="32198"/>
                  </a:lnTo>
                  <a:lnTo>
                    <a:pt x="45386" y="31875"/>
                  </a:lnTo>
                  <a:lnTo>
                    <a:pt x="594" y="38970"/>
                  </a:lnTo>
                  <a:lnTo>
                    <a:pt x="594" y="38970"/>
                  </a:lnTo>
                  <a:lnTo>
                    <a:pt x="21493" y="157"/>
                  </a:lnTo>
                  <a:lnTo>
                    <a:pt x="21201"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5" name="Google Shape;505;p32"/>
            <p:cNvSpPr/>
            <p:nvPr/>
          </p:nvSpPr>
          <p:spPr>
            <a:xfrm>
              <a:off x="2640800" y="728250"/>
              <a:ext cx="785950" cy="495100"/>
            </a:xfrm>
            <a:custGeom>
              <a:avLst/>
              <a:gdLst/>
              <a:ahLst/>
              <a:cxnLst/>
              <a:rect l="l" t="t" r="r" b="b"/>
              <a:pathLst>
                <a:path w="31438" h="19804" extrusionOk="0">
                  <a:moveTo>
                    <a:pt x="30153" y="438"/>
                  </a:moveTo>
                  <a:lnTo>
                    <a:pt x="689" y="18989"/>
                  </a:lnTo>
                  <a:lnTo>
                    <a:pt x="7596" y="2254"/>
                  </a:lnTo>
                  <a:lnTo>
                    <a:pt x="30153" y="438"/>
                  </a:lnTo>
                  <a:close/>
                  <a:moveTo>
                    <a:pt x="31437" y="0"/>
                  </a:moveTo>
                  <a:lnTo>
                    <a:pt x="7377" y="1941"/>
                  </a:lnTo>
                  <a:lnTo>
                    <a:pt x="0" y="19803"/>
                  </a:lnTo>
                  <a:lnTo>
                    <a:pt x="31437"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6" name="Google Shape;506;p32"/>
            <p:cNvSpPr/>
            <p:nvPr/>
          </p:nvSpPr>
          <p:spPr>
            <a:xfrm>
              <a:off x="2819225" y="446000"/>
              <a:ext cx="601500" cy="339375"/>
            </a:xfrm>
            <a:custGeom>
              <a:avLst/>
              <a:gdLst/>
              <a:ahLst/>
              <a:cxnLst/>
              <a:rect l="l" t="t" r="r" b="b"/>
              <a:pathLst>
                <a:path w="24060" h="13575" extrusionOk="0">
                  <a:moveTo>
                    <a:pt x="10528" y="460"/>
                  </a:moveTo>
                  <a:lnTo>
                    <a:pt x="23257" y="11384"/>
                  </a:lnTo>
                  <a:lnTo>
                    <a:pt x="699" y="13199"/>
                  </a:lnTo>
                  <a:lnTo>
                    <a:pt x="10528" y="460"/>
                  </a:lnTo>
                  <a:close/>
                  <a:moveTo>
                    <a:pt x="10475" y="1"/>
                  </a:moveTo>
                  <a:lnTo>
                    <a:pt x="0" y="13575"/>
                  </a:lnTo>
                  <a:lnTo>
                    <a:pt x="24060" y="11634"/>
                  </a:lnTo>
                  <a:lnTo>
                    <a:pt x="10475"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7" name="Google Shape;507;p32"/>
            <p:cNvSpPr/>
            <p:nvPr/>
          </p:nvSpPr>
          <p:spPr>
            <a:xfrm>
              <a:off x="3073550" y="285575"/>
              <a:ext cx="561075" cy="454700"/>
            </a:xfrm>
            <a:custGeom>
              <a:avLst/>
              <a:gdLst/>
              <a:ahLst/>
              <a:cxnLst/>
              <a:rect l="l" t="t" r="r" b="b"/>
              <a:pathLst>
                <a:path w="22443" h="18188" extrusionOk="0">
                  <a:moveTo>
                    <a:pt x="21827" y="513"/>
                  </a:moveTo>
                  <a:lnTo>
                    <a:pt x="13439" y="17665"/>
                  </a:lnTo>
                  <a:lnTo>
                    <a:pt x="657" y="6720"/>
                  </a:lnTo>
                  <a:lnTo>
                    <a:pt x="21827" y="513"/>
                  </a:lnTo>
                  <a:close/>
                  <a:moveTo>
                    <a:pt x="22442" y="1"/>
                  </a:moveTo>
                  <a:lnTo>
                    <a:pt x="0" y="6574"/>
                  </a:lnTo>
                  <a:lnTo>
                    <a:pt x="13543" y="18187"/>
                  </a:lnTo>
                  <a:lnTo>
                    <a:pt x="22442"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8" name="Google Shape;508;p32"/>
            <p:cNvSpPr/>
            <p:nvPr/>
          </p:nvSpPr>
          <p:spPr>
            <a:xfrm>
              <a:off x="3402450" y="287150"/>
              <a:ext cx="744200" cy="454150"/>
            </a:xfrm>
            <a:custGeom>
              <a:avLst/>
              <a:gdLst/>
              <a:ahLst/>
              <a:cxnLst/>
              <a:rect l="l" t="t" r="r" b="b"/>
              <a:pathLst>
                <a:path w="29768" h="18166" extrusionOk="0">
                  <a:moveTo>
                    <a:pt x="9068" y="387"/>
                  </a:moveTo>
                  <a:lnTo>
                    <a:pt x="28797" y="6605"/>
                  </a:lnTo>
                  <a:lnTo>
                    <a:pt x="658" y="17561"/>
                  </a:lnTo>
                  <a:lnTo>
                    <a:pt x="9068" y="387"/>
                  </a:lnTo>
                  <a:close/>
                  <a:moveTo>
                    <a:pt x="8890" y="1"/>
                  </a:moveTo>
                  <a:lnTo>
                    <a:pt x="0" y="18166"/>
                  </a:lnTo>
                  <a:lnTo>
                    <a:pt x="29768" y="6564"/>
                  </a:lnTo>
                  <a:lnTo>
                    <a:pt x="9026" y="42"/>
                  </a:lnTo>
                  <a:lnTo>
                    <a:pt x="8890"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9" name="Google Shape;509;p32"/>
            <p:cNvSpPr/>
            <p:nvPr/>
          </p:nvSpPr>
          <p:spPr>
            <a:xfrm>
              <a:off x="4128900" y="447575"/>
              <a:ext cx="349550" cy="543625"/>
            </a:xfrm>
            <a:custGeom>
              <a:avLst/>
              <a:gdLst/>
              <a:ahLst/>
              <a:cxnLst/>
              <a:rect l="l" t="t" r="r" b="b"/>
              <a:pathLst>
                <a:path w="13982" h="21745" extrusionOk="0">
                  <a:moveTo>
                    <a:pt x="439" y="334"/>
                  </a:moveTo>
                  <a:lnTo>
                    <a:pt x="13532" y="699"/>
                  </a:lnTo>
                  <a:lnTo>
                    <a:pt x="6625" y="20701"/>
                  </a:lnTo>
                  <a:lnTo>
                    <a:pt x="439" y="334"/>
                  </a:lnTo>
                  <a:close/>
                  <a:moveTo>
                    <a:pt x="0" y="1"/>
                  </a:moveTo>
                  <a:lnTo>
                    <a:pt x="6604" y="21744"/>
                  </a:lnTo>
                  <a:lnTo>
                    <a:pt x="13981" y="386"/>
                  </a:lnTo>
                  <a:lnTo>
                    <a:pt x="0"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0" name="Google Shape;510;p32"/>
            <p:cNvSpPr/>
            <p:nvPr/>
          </p:nvSpPr>
          <p:spPr>
            <a:xfrm>
              <a:off x="4285925" y="456450"/>
              <a:ext cx="572025" cy="532900"/>
            </a:xfrm>
            <a:custGeom>
              <a:avLst/>
              <a:gdLst/>
              <a:ahLst/>
              <a:cxnLst/>
              <a:rect l="l" t="t" r="r" b="b"/>
              <a:pathLst>
                <a:path w="22881" h="21316" extrusionOk="0">
                  <a:moveTo>
                    <a:pt x="7575" y="386"/>
                  </a:moveTo>
                  <a:lnTo>
                    <a:pt x="22151" y="4028"/>
                  </a:lnTo>
                  <a:lnTo>
                    <a:pt x="657" y="20408"/>
                  </a:lnTo>
                  <a:lnTo>
                    <a:pt x="7575" y="386"/>
                  </a:lnTo>
                  <a:close/>
                  <a:moveTo>
                    <a:pt x="7367" y="0"/>
                  </a:moveTo>
                  <a:lnTo>
                    <a:pt x="0" y="21316"/>
                  </a:lnTo>
                  <a:lnTo>
                    <a:pt x="22881" y="3871"/>
                  </a:lnTo>
                  <a:lnTo>
                    <a:pt x="7367"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1" name="Google Shape;511;p32"/>
            <p:cNvSpPr/>
            <p:nvPr/>
          </p:nvSpPr>
          <p:spPr>
            <a:xfrm>
              <a:off x="3398025" y="446275"/>
              <a:ext cx="902250" cy="537625"/>
            </a:xfrm>
            <a:custGeom>
              <a:avLst/>
              <a:gdLst/>
              <a:ahLst/>
              <a:cxnLst/>
              <a:rect l="l" t="t" r="r" b="b"/>
              <a:pathLst>
                <a:path w="36090" h="21505" extrusionOk="0">
                  <a:moveTo>
                    <a:pt x="29350" y="438"/>
                  </a:moveTo>
                  <a:lnTo>
                    <a:pt x="35610" y="21034"/>
                  </a:lnTo>
                  <a:lnTo>
                    <a:pt x="35610" y="21034"/>
                  </a:lnTo>
                  <a:lnTo>
                    <a:pt x="1023" y="11467"/>
                  </a:lnTo>
                  <a:lnTo>
                    <a:pt x="29350" y="438"/>
                  </a:lnTo>
                  <a:close/>
                  <a:moveTo>
                    <a:pt x="29558" y="0"/>
                  </a:moveTo>
                  <a:lnTo>
                    <a:pt x="1" y="11530"/>
                  </a:lnTo>
                  <a:lnTo>
                    <a:pt x="36090" y="21504"/>
                  </a:lnTo>
                  <a:lnTo>
                    <a:pt x="36090" y="21504"/>
                  </a:lnTo>
                  <a:lnTo>
                    <a:pt x="29611" y="167"/>
                  </a:lnTo>
                  <a:lnTo>
                    <a:pt x="29558"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2" name="Google Shape;512;p32"/>
            <p:cNvSpPr/>
            <p:nvPr/>
          </p:nvSpPr>
          <p:spPr>
            <a:xfrm>
              <a:off x="4283050" y="549550"/>
              <a:ext cx="1017050" cy="499025"/>
            </a:xfrm>
            <a:custGeom>
              <a:avLst/>
              <a:gdLst/>
              <a:ahLst/>
              <a:cxnLst/>
              <a:rect l="l" t="t" r="r" b="b"/>
              <a:pathLst>
                <a:path w="40682" h="19961" extrusionOk="0">
                  <a:moveTo>
                    <a:pt x="22610" y="439"/>
                  </a:moveTo>
                  <a:lnTo>
                    <a:pt x="39909" y="19585"/>
                  </a:lnTo>
                  <a:lnTo>
                    <a:pt x="888" y="17007"/>
                  </a:lnTo>
                  <a:lnTo>
                    <a:pt x="22610" y="439"/>
                  </a:lnTo>
                  <a:close/>
                  <a:moveTo>
                    <a:pt x="22652" y="1"/>
                  </a:moveTo>
                  <a:lnTo>
                    <a:pt x="0" y="17279"/>
                  </a:lnTo>
                  <a:lnTo>
                    <a:pt x="40681" y="19961"/>
                  </a:lnTo>
                  <a:lnTo>
                    <a:pt x="40681" y="19961"/>
                  </a:lnTo>
                  <a:lnTo>
                    <a:pt x="22652"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3" name="Google Shape;513;p32"/>
            <p:cNvSpPr/>
            <p:nvPr/>
          </p:nvSpPr>
          <p:spPr>
            <a:xfrm>
              <a:off x="4833675" y="544350"/>
              <a:ext cx="718650" cy="505000"/>
            </a:xfrm>
            <a:custGeom>
              <a:avLst/>
              <a:gdLst/>
              <a:ahLst/>
              <a:cxnLst/>
              <a:rect l="l" t="t" r="r" b="b"/>
              <a:pathLst>
                <a:path w="28746" h="20200" extrusionOk="0">
                  <a:moveTo>
                    <a:pt x="1211" y="866"/>
                  </a:moveTo>
                  <a:lnTo>
                    <a:pt x="28109" y="12124"/>
                  </a:lnTo>
                  <a:lnTo>
                    <a:pt x="18291" y="19761"/>
                  </a:lnTo>
                  <a:lnTo>
                    <a:pt x="1211" y="866"/>
                  </a:lnTo>
                  <a:close/>
                  <a:moveTo>
                    <a:pt x="1" y="0"/>
                  </a:moveTo>
                  <a:lnTo>
                    <a:pt x="18155" y="20085"/>
                  </a:lnTo>
                  <a:lnTo>
                    <a:pt x="18249" y="20199"/>
                  </a:lnTo>
                  <a:lnTo>
                    <a:pt x="28745" y="12040"/>
                  </a:lnTo>
                  <a:lnTo>
                    <a:pt x="1"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4" name="Google Shape;514;p32"/>
            <p:cNvSpPr/>
            <p:nvPr/>
          </p:nvSpPr>
          <p:spPr>
            <a:xfrm>
              <a:off x="3409750" y="729800"/>
              <a:ext cx="885600" cy="252250"/>
            </a:xfrm>
            <a:custGeom>
              <a:avLst/>
              <a:gdLst/>
              <a:ahLst/>
              <a:cxnLst/>
              <a:rect l="l" t="t" r="r" b="b"/>
              <a:pathLst>
                <a:path w="35424" h="10090" extrusionOk="0">
                  <a:moveTo>
                    <a:pt x="84" y="1"/>
                  </a:moveTo>
                  <a:lnTo>
                    <a:pt x="1" y="314"/>
                  </a:lnTo>
                  <a:lnTo>
                    <a:pt x="35340" y="10090"/>
                  </a:lnTo>
                  <a:lnTo>
                    <a:pt x="35423" y="9777"/>
                  </a:lnTo>
                  <a:lnTo>
                    <a:pt x="84"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5" name="Google Shape;515;p32"/>
            <p:cNvSpPr/>
            <p:nvPr/>
          </p:nvSpPr>
          <p:spPr>
            <a:xfrm>
              <a:off x="3999000" y="976800"/>
              <a:ext cx="299200" cy="933075"/>
            </a:xfrm>
            <a:custGeom>
              <a:avLst/>
              <a:gdLst/>
              <a:ahLst/>
              <a:cxnLst/>
              <a:rect l="l" t="t" r="r" b="b"/>
              <a:pathLst>
                <a:path w="11968" h="37323" extrusionOk="0">
                  <a:moveTo>
                    <a:pt x="11654" y="1"/>
                  </a:moveTo>
                  <a:lnTo>
                    <a:pt x="1" y="37218"/>
                  </a:lnTo>
                  <a:lnTo>
                    <a:pt x="314" y="37322"/>
                  </a:lnTo>
                  <a:lnTo>
                    <a:pt x="11967" y="95"/>
                  </a:lnTo>
                  <a:lnTo>
                    <a:pt x="11654"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6" name="Google Shape;516;p32"/>
            <p:cNvSpPr/>
            <p:nvPr/>
          </p:nvSpPr>
          <p:spPr>
            <a:xfrm>
              <a:off x="2820000" y="2001900"/>
              <a:ext cx="529775" cy="596850"/>
            </a:xfrm>
            <a:custGeom>
              <a:avLst/>
              <a:gdLst/>
              <a:ahLst/>
              <a:cxnLst/>
              <a:rect l="l" t="t" r="r" b="b"/>
              <a:pathLst>
                <a:path w="21191" h="23874" extrusionOk="0">
                  <a:moveTo>
                    <a:pt x="17143" y="805"/>
                  </a:moveTo>
                  <a:lnTo>
                    <a:pt x="20805" y="23550"/>
                  </a:lnTo>
                  <a:lnTo>
                    <a:pt x="637" y="23184"/>
                  </a:lnTo>
                  <a:lnTo>
                    <a:pt x="17143" y="805"/>
                  </a:lnTo>
                  <a:close/>
                  <a:moveTo>
                    <a:pt x="17341" y="1"/>
                  </a:moveTo>
                  <a:lnTo>
                    <a:pt x="1" y="23487"/>
                  </a:lnTo>
                  <a:lnTo>
                    <a:pt x="20993" y="23873"/>
                  </a:lnTo>
                  <a:lnTo>
                    <a:pt x="21191" y="23873"/>
                  </a:lnTo>
                  <a:lnTo>
                    <a:pt x="17341"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7" name="Google Shape;517;p32"/>
            <p:cNvSpPr/>
            <p:nvPr/>
          </p:nvSpPr>
          <p:spPr>
            <a:xfrm>
              <a:off x="3254300" y="2007125"/>
              <a:ext cx="1325" cy="1350"/>
            </a:xfrm>
            <a:custGeom>
              <a:avLst/>
              <a:gdLst/>
              <a:ahLst/>
              <a:cxnLst/>
              <a:rect l="l" t="t" r="r" b="b"/>
              <a:pathLst>
                <a:path w="53" h="54" extrusionOk="0">
                  <a:moveTo>
                    <a:pt x="53" y="1"/>
                  </a:moveTo>
                  <a:lnTo>
                    <a:pt x="0" y="11"/>
                  </a:lnTo>
                  <a:lnTo>
                    <a:pt x="11" y="53"/>
                  </a:lnTo>
                  <a:lnTo>
                    <a:pt x="53"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8" name="Google Shape;518;p32"/>
            <p:cNvSpPr/>
            <p:nvPr/>
          </p:nvSpPr>
          <p:spPr>
            <a:xfrm>
              <a:off x="3254575" y="1905400"/>
              <a:ext cx="743650" cy="105925"/>
            </a:xfrm>
            <a:custGeom>
              <a:avLst/>
              <a:gdLst/>
              <a:ahLst/>
              <a:cxnLst/>
              <a:rect l="l" t="t" r="r" b="b"/>
              <a:pathLst>
                <a:path w="29746" h="4237" extrusionOk="0">
                  <a:moveTo>
                    <a:pt x="29631" y="1"/>
                  </a:moveTo>
                  <a:lnTo>
                    <a:pt x="42" y="4070"/>
                  </a:lnTo>
                  <a:lnTo>
                    <a:pt x="0" y="4122"/>
                  </a:lnTo>
                  <a:lnTo>
                    <a:pt x="21" y="4237"/>
                  </a:lnTo>
                  <a:lnTo>
                    <a:pt x="29746" y="157"/>
                  </a:lnTo>
                  <a:lnTo>
                    <a:pt x="29631"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9" name="Google Shape;519;p32"/>
            <p:cNvSpPr/>
            <p:nvPr/>
          </p:nvSpPr>
          <p:spPr>
            <a:xfrm>
              <a:off x="3255075" y="1909325"/>
              <a:ext cx="745000" cy="273625"/>
            </a:xfrm>
            <a:custGeom>
              <a:avLst/>
              <a:gdLst/>
              <a:ahLst/>
              <a:cxnLst/>
              <a:rect l="l" t="t" r="r" b="b"/>
              <a:pathLst>
                <a:path w="29800" h="10945" extrusionOk="0">
                  <a:moveTo>
                    <a:pt x="29726" y="0"/>
                  </a:moveTo>
                  <a:lnTo>
                    <a:pt x="1" y="4080"/>
                  </a:lnTo>
                  <a:lnTo>
                    <a:pt x="28" y="4246"/>
                  </a:lnTo>
                  <a:lnTo>
                    <a:pt x="28" y="4246"/>
                  </a:lnTo>
                  <a:lnTo>
                    <a:pt x="29737" y="157"/>
                  </a:lnTo>
                  <a:lnTo>
                    <a:pt x="29799" y="84"/>
                  </a:lnTo>
                  <a:lnTo>
                    <a:pt x="29726" y="0"/>
                  </a:lnTo>
                  <a:close/>
                  <a:moveTo>
                    <a:pt x="28" y="4246"/>
                  </a:moveTo>
                  <a:lnTo>
                    <a:pt x="22" y="4247"/>
                  </a:lnTo>
                  <a:lnTo>
                    <a:pt x="1107" y="10945"/>
                  </a:lnTo>
                  <a:lnTo>
                    <a:pt x="28" y="4246"/>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0" name="Google Shape;520;p32"/>
            <p:cNvSpPr/>
            <p:nvPr/>
          </p:nvSpPr>
          <p:spPr>
            <a:xfrm>
              <a:off x="3998475" y="1911400"/>
              <a:ext cx="2625" cy="1850"/>
            </a:xfrm>
            <a:custGeom>
              <a:avLst/>
              <a:gdLst/>
              <a:ahLst/>
              <a:cxnLst/>
              <a:rect l="l" t="t" r="r" b="b"/>
              <a:pathLst>
                <a:path w="105" h="74" extrusionOk="0">
                  <a:moveTo>
                    <a:pt x="63" y="1"/>
                  </a:moveTo>
                  <a:lnTo>
                    <a:pt x="1" y="74"/>
                  </a:lnTo>
                  <a:lnTo>
                    <a:pt x="1" y="74"/>
                  </a:lnTo>
                  <a:lnTo>
                    <a:pt x="105" y="64"/>
                  </a:lnTo>
                  <a:lnTo>
                    <a:pt x="63"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1" name="Google Shape;521;p32"/>
            <p:cNvSpPr/>
            <p:nvPr/>
          </p:nvSpPr>
          <p:spPr>
            <a:xfrm>
              <a:off x="3246225" y="2008175"/>
              <a:ext cx="2100" cy="550"/>
            </a:xfrm>
            <a:custGeom>
              <a:avLst/>
              <a:gdLst/>
              <a:ahLst/>
              <a:cxnLst/>
              <a:rect l="l" t="t" r="r" b="b"/>
              <a:pathLst>
                <a:path w="84" h="22" extrusionOk="0">
                  <a:moveTo>
                    <a:pt x="73" y="0"/>
                  </a:moveTo>
                  <a:lnTo>
                    <a:pt x="0" y="11"/>
                  </a:lnTo>
                  <a:lnTo>
                    <a:pt x="0" y="21"/>
                  </a:lnTo>
                  <a:lnTo>
                    <a:pt x="84"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2" name="Google Shape;522;p32"/>
            <p:cNvSpPr/>
            <p:nvPr/>
          </p:nvSpPr>
          <p:spPr>
            <a:xfrm>
              <a:off x="3248025" y="2008175"/>
              <a:ext cx="825" cy="25"/>
            </a:xfrm>
            <a:custGeom>
              <a:avLst/>
              <a:gdLst/>
              <a:ahLst/>
              <a:cxnLst/>
              <a:rect l="l" t="t" r="r" b="b"/>
              <a:pathLst>
                <a:path w="33" h="1" extrusionOk="0">
                  <a:moveTo>
                    <a:pt x="33" y="0"/>
                  </a:moveTo>
                  <a:lnTo>
                    <a:pt x="1" y="0"/>
                  </a:lnTo>
                  <a:lnTo>
                    <a:pt x="12" y="0"/>
                  </a:lnTo>
                  <a:lnTo>
                    <a:pt x="22"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3" name="Google Shape;523;p32"/>
            <p:cNvSpPr/>
            <p:nvPr/>
          </p:nvSpPr>
          <p:spPr>
            <a:xfrm>
              <a:off x="3246225" y="2008175"/>
              <a:ext cx="2350" cy="2625"/>
            </a:xfrm>
            <a:custGeom>
              <a:avLst/>
              <a:gdLst/>
              <a:ahLst/>
              <a:cxnLst/>
              <a:rect l="l" t="t" r="r" b="b"/>
              <a:pathLst>
                <a:path w="94" h="105" extrusionOk="0">
                  <a:moveTo>
                    <a:pt x="84" y="0"/>
                  </a:moveTo>
                  <a:lnTo>
                    <a:pt x="0" y="21"/>
                  </a:lnTo>
                  <a:lnTo>
                    <a:pt x="21" y="105"/>
                  </a:lnTo>
                  <a:lnTo>
                    <a:pt x="94"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4" name="Google Shape;524;p32"/>
            <p:cNvSpPr/>
            <p:nvPr/>
          </p:nvSpPr>
          <p:spPr>
            <a:xfrm>
              <a:off x="3246750" y="2007400"/>
              <a:ext cx="101750" cy="587950"/>
            </a:xfrm>
            <a:custGeom>
              <a:avLst/>
              <a:gdLst/>
              <a:ahLst/>
              <a:cxnLst/>
              <a:rect l="l" t="t" r="r" b="b"/>
              <a:pathLst>
                <a:path w="4070" h="23518" extrusionOk="0">
                  <a:moveTo>
                    <a:pt x="302" y="0"/>
                  </a:moveTo>
                  <a:lnTo>
                    <a:pt x="146" y="21"/>
                  </a:lnTo>
                  <a:lnTo>
                    <a:pt x="84" y="31"/>
                  </a:lnTo>
                  <a:lnTo>
                    <a:pt x="73" y="31"/>
                  </a:lnTo>
                  <a:lnTo>
                    <a:pt x="0" y="136"/>
                  </a:lnTo>
                  <a:lnTo>
                    <a:pt x="73" y="585"/>
                  </a:lnTo>
                  <a:lnTo>
                    <a:pt x="2567" y="16037"/>
                  </a:lnTo>
                  <a:lnTo>
                    <a:pt x="3766" y="23518"/>
                  </a:lnTo>
                  <a:lnTo>
                    <a:pt x="3923" y="23497"/>
                  </a:lnTo>
                  <a:lnTo>
                    <a:pt x="3933" y="23330"/>
                  </a:lnTo>
                  <a:lnTo>
                    <a:pt x="4069" y="23330"/>
                  </a:lnTo>
                  <a:lnTo>
                    <a:pt x="1440" y="7022"/>
                  </a:lnTo>
                  <a:lnTo>
                    <a:pt x="334" y="157"/>
                  </a:lnTo>
                  <a:lnTo>
                    <a:pt x="313" y="42"/>
                  </a:lnTo>
                  <a:lnTo>
                    <a:pt x="302"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5" name="Google Shape;525;p32"/>
            <p:cNvSpPr/>
            <p:nvPr/>
          </p:nvSpPr>
          <p:spPr>
            <a:xfrm>
              <a:off x="1695525" y="2755500"/>
              <a:ext cx="737425" cy="689675"/>
            </a:xfrm>
            <a:custGeom>
              <a:avLst/>
              <a:gdLst/>
              <a:ahLst/>
              <a:cxnLst/>
              <a:rect l="l" t="t" r="r" b="b"/>
              <a:pathLst>
                <a:path w="29497" h="27587" extrusionOk="0">
                  <a:moveTo>
                    <a:pt x="4059" y="668"/>
                  </a:moveTo>
                  <a:lnTo>
                    <a:pt x="28766" y="24269"/>
                  </a:lnTo>
                  <a:lnTo>
                    <a:pt x="376" y="27221"/>
                  </a:lnTo>
                  <a:lnTo>
                    <a:pt x="4059" y="668"/>
                  </a:lnTo>
                  <a:close/>
                  <a:moveTo>
                    <a:pt x="3830" y="0"/>
                  </a:moveTo>
                  <a:lnTo>
                    <a:pt x="0" y="27586"/>
                  </a:lnTo>
                  <a:lnTo>
                    <a:pt x="29152" y="24561"/>
                  </a:lnTo>
                  <a:lnTo>
                    <a:pt x="29496" y="24519"/>
                  </a:lnTo>
                  <a:lnTo>
                    <a:pt x="3830"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6" name="Google Shape;526;p32"/>
            <p:cNvSpPr/>
            <p:nvPr/>
          </p:nvSpPr>
          <p:spPr>
            <a:xfrm>
              <a:off x="1791250" y="2760950"/>
              <a:ext cx="635425" cy="607275"/>
            </a:xfrm>
            <a:custGeom>
              <a:avLst/>
              <a:gdLst/>
              <a:ahLst/>
              <a:cxnLst/>
              <a:rect l="l" t="t" r="r" b="b"/>
              <a:pathLst>
                <a:path w="25417" h="24291" extrusionOk="0">
                  <a:moveTo>
                    <a:pt x="230" y="1"/>
                  </a:moveTo>
                  <a:lnTo>
                    <a:pt x="1" y="230"/>
                  </a:lnTo>
                  <a:lnTo>
                    <a:pt x="25197" y="24290"/>
                  </a:lnTo>
                  <a:lnTo>
                    <a:pt x="25417" y="24061"/>
                  </a:lnTo>
                  <a:lnTo>
                    <a:pt x="230"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7" name="Google Shape;527;p32"/>
            <p:cNvSpPr/>
            <p:nvPr/>
          </p:nvSpPr>
          <p:spPr>
            <a:xfrm>
              <a:off x="3344825" y="1906200"/>
              <a:ext cx="1201975" cy="701925"/>
            </a:xfrm>
            <a:custGeom>
              <a:avLst/>
              <a:gdLst/>
              <a:ahLst/>
              <a:cxnLst/>
              <a:rect l="l" t="t" r="r" b="b"/>
              <a:pathLst>
                <a:path w="48079" h="28077" extrusionOk="0">
                  <a:moveTo>
                    <a:pt x="26449" y="0"/>
                  </a:moveTo>
                  <a:lnTo>
                    <a:pt x="26188" y="198"/>
                  </a:lnTo>
                  <a:lnTo>
                    <a:pt x="47420" y="27754"/>
                  </a:lnTo>
                  <a:lnTo>
                    <a:pt x="10" y="27378"/>
                  </a:lnTo>
                  <a:lnTo>
                    <a:pt x="0" y="27701"/>
                  </a:lnTo>
                  <a:lnTo>
                    <a:pt x="48078" y="28077"/>
                  </a:lnTo>
                  <a:lnTo>
                    <a:pt x="48078" y="28077"/>
                  </a:lnTo>
                  <a:lnTo>
                    <a:pt x="26449"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8" name="Google Shape;528;p32"/>
            <p:cNvSpPr/>
            <p:nvPr/>
          </p:nvSpPr>
          <p:spPr>
            <a:xfrm>
              <a:off x="3864650" y="2608100"/>
              <a:ext cx="670900" cy="897075"/>
            </a:xfrm>
            <a:custGeom>
              <a:avLst/>
              <a:gdLst/>
              <a:ahLst/>
              <a:cxnLst/>
              <a:rect l="l" t="t" r="r" b="b"/>
              <a:pathLst>
                <a:path w="26836" h="35883" extrusionOk="0">
                  <a:moveTo>
                    <a:pt x="26638" y="1"/>
                  </a:moveTo>
                  <a:lnTo>
                    <a:pt x="1" y="35882"/>
                  </a:lnTo>
                  <a:lnTo>
                    <a:pt x="335" y="35704"/>
                  </a:lnTo>
                  <a:lnTo>
                    <a:pt x="26836"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9" name="Google Shape;529;p32"/>
            <p:cNvSpPr/>
            <p:nvPr/>
          </p:nvSpPr>
          <p:spPr>
            <a:xfrm>
              <a:off x="3873000" y="2608100"/>
              <a:ext cx="667000" cy="892625"/>
            </a:xfrm>
            <a:custGeom>
              <a:avLst/>
              <a:gdLst/>
              <a:ahLst/>
              <a:cxnLst/>
              <a:rect l="l" t="t" r="r" b="b"/>
              <a:pathLst>
                <a:path w="26680" h="35705" extrusionOk="0">
                  <a:moveTo>
                    <a:pt x="26502" y="1"/>
                  </a:moveTo>
                  <a:lnTo>
                    <a:pt x="1" y="35704"/>
                  </a:lnTo>
                  <a:lnTo>
                    <a:pt x="1" y="35704"/>
                  </a:lnTo>
                  <a:lnTo>
                    <a:pt x="335" y="35537"/>
                  </a:lnTo>
                  <a:lnTo>
                    <a:pt x="26680" y="32"/>
                  </a:lnTo>
                  <a:lnTo>
                    <a:pt x="26669" y="32"/>
                  </a:lnTo>
                  <a:lnTo>
                    <a:pt x="26617" y="95"/>
                  </a:lnTo>
                  <a:lnTo>
                    <a:pt x="26544"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0" name="Google Shape;530;p32"/>
            <p:cNvSpPr/>
            <p:nvPr/>
          </p:nvSpPr>
          <p:spPr>
            <a:xfrm>
              <a:off x="3858675" y="3496525"/>
              <a:ext cx="22700" cy="21675"/>
            </a:xfrm>
            <a:custGeom>
              <a:avLst/>
              <a:gdLst/>
              <a:ahLst/>
              <a:cxnLst/>
              <a:rect l="l" t="t" r="r" b="b"/>
              <a:pathLst>
                <a:path w="908" h="867" extrusionOk="0">
                  <a:moveTo>
                    <a:pt x="908" y="0"/>
                  </a:moveTo>
                  <a:lnTo>
                    <a:pt x="574" y="167"/>
                  </a:lnTo>
                  <a:lnTo>
                    <a:pt x="240" y="345"/>
                  </a:lnTo>
                  <a:lnTo>
                    <a:pt x="0" y="668"/>
                  </a:lnTo>
                  <a:lnTo>
                    <a:pt x="261" y="867"/>
                  </a:lnTo>
                  <a:lnTo>
                    <a:pt x="908"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1" name="Google Shape;531;p32"/>
            <p:cNvSpPr/>
            <p:nvPr/>
          </p:nvSpPr>
          <p:spPr>
            <a:xfrm>
              <a:off x="4530600" y="2605775"/>
              <a:ext cx="6000" cy="2350"/>
            </a:xfrm>
            <a:custGeom>
              <a:avLst/>
              <a:gdLst/>
              <a:ahLst/>
              <a:cxnLst/>
              <a:rect l="l" t="t" r="r" b="b"/>
              <a:pathLst>
                <a:path w="240" h="94" extrusionOk="0">
                  <a:moveTo>
                    <a:pt x="63" y="0"/>
                  </a:moveTo>
                  <a:lnTo>
                    <a:pt x="0" y="94"/>
                  </a:lnTo>
                  <a:lnTo>
                    <a:pt x="240" y="94"/>
                  </a:lnTo>
                  <a:lnTo>
                    <a:pt x="219" y="63"/>
                  </a:lnTo>
                  <a:lnTo>
                    <a:pt x="63"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2" name="Google Shape;532;p32"/>
            <p:cNvSpPr/>
            <p:nvPr/>
          </p:nvSpPr>
          <p:spPr>
            <a:xfrm>
              <a:off x="5282325" y="840925"/>
              <a:ext cx="709250" cy="476325"/>
            </a:xfrm>
            <a:custGeom>
              <a:avLst/>
              <a:gdLst/>
              <a:ahLst/>
              <a:cxnLst/>
              <a:rect l="l" t="t" r="r" b="b"/>
              <a:pathLst>
                <a:path w="28370" h="19053" extrusionOk="0">
                  <a:moveTo>
                    <a:pt x="10455" y="439"/>
                  </a:moveTo>
                  <a:lnTo>
                    <a:pt x="27170" y="18238"/>
                  </a:lnTo>
                  <a:lnTo>
                    <a:pt x="648" y="8065"/>
                  </a:lnTo>
                  <a:lnTo>
                    <a:pt x="10455" y="439"/>
                  </a:lnTo>
                  <a:close/>
                  <a:moveTo>
                    <a:pt x="10497" y="0"/>
                  </a:moveTo>
                  <a:lnTo>
                    <a:pt x="1" y="8170"/>
                  </a:lnTo>
                  <a:lnTo>
                    <a:pt x="28369" y="19052"/>
                  </a:lnTo>
                  <a:lnTo>
                    <a:pt x="28369" y="19052"/>
                  </a:lnTo>
                  <a:lnTo>
                    <a:pt x="10497"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3" name="Google Shape;533;p32"/>
            <p:cNvSpPr/>
            <p:nvPr/>
          </p:nvSpPr>
          <p:spPr>
            <a:xfrm>
              <a:off x="3991950" y="1901225"/>
              <a:ext cx="939325" cy="709250"/>
            </a:xfrm>
            <a:custGeom>
              <a:avLst/>
              <a:gdLst/>
              <a:ahLst/>
              <a:cxnLst/>
              <a:rect l="l" t="t" r="r" b="b"/>
              <a:pathLst>
                <a:path w="37573" h="28370" extrusionOk="0">
                  <a:moveTo>
                    <a:pt x="867" y="596"/>
                  </a:moveTo>
                  <a:lnTo>
                    <a:pt x="36988" y="11280"/>
                  </a:lnTo>
                  <a:lnTo>
                    <a:pt x="21880" y="27858"/>
                  </a:lnTo>
                  <a:lnTo>
                    <a:pt x="867" y="596"/>
                  </a:lnTo>
                  <a:close/>
                  <a:moveTo>
                    <a:pt x="0" y="1"/>
                  </a:moveTo>
                  <a:lnTo>
                    <a:pt x="21734" y="28213"/>
                  </a:lnTo>
                  <a:lnTo>
                    <a:pt x="21859" y="28370"/>
                  </a:lnTo>
                  <a:lnTo>
                    <a:pt x="37572" y="11113"/>
                  </a:lnTo>
                  <a:lnTo>
                    <a:pt x="0"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4" name="Google Shape;534;p32"/>
            <p:cNvSpPr/>
            <p:nvPr/>
          </p:nvSpPr>
          <p:spPr>
            <a:xfrm>
              <a:off x="4920025" y="1042550"/>
              <a:ext cx="374325" cy="1139900"/>
            </a:xfrm>
            <a:custGeom>
              <a:avLst/>
              <a:gdLst/>
              <a:ahLst/>
              <a:cxnLst/>
              <a:rect l="l" t="t" r="r" b="b"/>
              <a:pathLst>
                <a:path w="14973" h="45596" extrusionOk="0">
                  <a:moveTo>
                    <a:pt x="14670" y="0"/>
                  </a:moveTo>
                  <a:lnTo>
                    <a:pt x="0" y="45491"/>
                  </a:lnTo>
                  <a:lnTo>
                    <a:pt x="313" y="45595"/>
                  </a:lnTo>
                  <a:lnTo>
                    <a:pt x="14973" y="105"/>
                  </a:lnTo>
                  <a:lnTo>
                    <a:pt x="14670"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5" name="Google Shape;535;p32"/>
            <p:cNvSpPr/>
            <p:nvPr/>
          </p:nvSpPr>
          <p:spPr>
            <a:xfrm>
              <a:off x="4531625" y="2174350"/>
              <a:ext cx="862625" cy="785900"/>
            </a:xfrm>
            <a:custGeom>
              <a:avLst/>
              <a:gdLst/>
              <a:ahLst/>
              <a:cxnLst/>
              <a:rect l="l" t="t" r="r" b="b"/>
              <a:pathLst>
                <a:path w="34505" h="31436" extrusionOk="0">
                  <a:moveTo>
                    <a:pt x="15661" y="543"/>
                  </a:moveTo>
                  <a:lnTo>
                    <a:pt x="33722" y="30768"/>
                  </a:lnTo>
                  <a:lnTo>
                    <a:pt x="33722" y="30768"/>
                  </a:lnTo>
                  <a:lnTo>
                    <a:pt x="553" y="17132"/>
                  </a:lnTo>
                  <a:lnTo>
                    <a:pt x="15661" y="543"/>
                  </a:lnTo>
                  <a:close/>
                  <a:moveTo>
                    <a:pt x="15724" y="0"/>
                  </a:moveTo>
                  <a:lnTo>
                    <a:pt x="1" y="17246"/>
                  </a:lnTo>
                  <a:lnTo>
                    <a:pt x="34056" y="31248"/>
                  </a:lnTo>
                  <a:lnTo>
                    <a:pt x="34504" y="31436"/>
                  </a:lnTo>
                  <a:lnTo>
                    <a:pt x="15828" y="188"/>
                  </a:lnTo>
                  <a:lnTo>
                    <a:pt x="15724"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6" name="Google Shape;536;p32"/>
            <p:cNvSpPr/>
            <p:nvPr/>
          </p:nvSpPr>
          <p:spPr>
            <a:xfrm>
              <a:off x="5971200" y="1297400"/>
              <a:ext cx="368075" cy="697225"/>
            </a:xfrm>
            <a:custGeom>
              <a:avLst/>
              <a:gdLst/>
              <a:ahLst/>
              <a:cxnLst/>
              <a:rect l="l" t="t" r="r" b="b"/>
              <a:pathLst>
                <a:path w="14723" h="27889" extrusionOk="0">
                  <a:moveTo>
                    <a:pt x="429" y="772"/>
                  </a:moveTo>
                  <a:lnTo>
                    <a:pt x="14284" y="12072"/>
                  </a:lnTo>
                  <a:lnTo>
                    <a:pt x="4080" y="27012"/>
                  </a:lnTo>
                  <a:lnTo>
                    <a:pt x="429" y="772"/>
                  </a:lnTo>
                  <a:close/>
                  <a:moveTo>
                    <a:pt x="0" y="0"/>
                  </a:moveTo>
                  <a:lnTo>
                    <a:pt x="3819" y="27471"/>
                  </a:lnTo>
                  <a:lnTo>
                    <a:pt x="3872" y="27889"/>
                  </a:lnTo>
                  <a:lnTo>
                    <a:pt x="14723" y="12009"/>
                  </a:lnTo>
                  <a:lnTo>
                    <a:pt x="0"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7" name="Google Shape;537;p32"/>
            <p:cNvSpPr/>
            <p:nvPr/>
          </p:nvSpPr>
          <p:spPr>
            <a:xfrm>
              <a:off x="4928875" y="2181125"/>
              <a:ext cx="718900" cy="762725"/>
            </a:xfrm>
            <a:custGeom>
              <a:avLst/>
              <a:gdLst/>
              <a:ahLst/>
              <a:cxnLst/>
              <a:rect l="l" t="t" r="r" b="b"/>
              <a:pathLst>
                <a:path w="28756" h="30509" extrusionOk="0">
                  <a:moveTo>
                    <a:pt x="22" y="0"/>
                  </a:moveTo>
                  <a:lnTo>
                    <a:pt x="1" y="21"/>
                  </a:lnTo>
                  <a:lnTo>
                    <a:pt x="95" y="167"/>
                  </a:lnTo>
                  <a:lnTo>
                    <a:pt x="28526" y="532"/>
                  </a:lnTo>
                  <a:lnTo>
                    <a:pt x="18187" y="30446"/>
                  </a:lnTo>
                  <a:lnTo>
                    <a:pt x="18218" y="30508"/>
                  </a:lnTo>
                  <a:lnTo>
                    <a:pt x="18333" y="30508"/>
                  </a:lnTo>
                  <a:lnTo>
                    <a:pt x="28756" y="376"/>
                  </a:lnTo>
                  <a:lnTo>
                    <a:pt x="22"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8" name="Google Shape;538;p32"/>
            <p:cNvSpPr/>
            <p:nvPr/>
          </p:nvSpPr>
          <p:spPr>
            <a:xfrm>
              <a:off x="5387200" y="2190500"/>
              <a:ext cx="262425" cy="753350"/>
            </a:xfrm>
            <a:custGeom>
              <a:avLst/>
              <a:gdLst/>
              <a:ahLst/>
              <a:cxnLst/>
              <a:rect l="l" t="t" r="r" b="b"/>
              <a:pathLst>
                <a:path w="10497" h="30134" extrusionOk="0">
                  <a:moveTo>
                    <a:pt x="10423" y="1"/>
                  </a:moveTo>
                  <a:lnTo>
                    <a:pt x="0" y="30133"/>
                  </a:lnTo>
                  <a:lnTo>
                    <a:pt x="177" y="30133"/>
                  </a:lnTo>
                  <a:lnTo>
                    <a:pt x="10496" y="282"/>
                  </a:lnTo>
                  <a:lnTo>
                    <a:pt x="10423"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9" name="Google Shape;539;p32"/>
            <p:cNvSpPr/>
            <p:nvPr/>
          </p:nvSpPr>
          <p:spPr>
            <a:xfrm>
              <a:off x="5647750" y="2190500"/>
              <a:ext cx="3150" cy="7075"/>
            </a:xfrm>
            <a:custGeom>
              <a:avLst/>
              <a:gdLst/>
              <a:ahLst/>
              <a:cxnLst/>
              <a:rect l="l" t="t" r="r" b="b"/>
              <a:pathLst>
                <a:path w="126" h="283" extrusionOk="0">
                  <a:moveTo>
                    <a:pt x="1" y="1"/>
                  </a:moveTo>
                  <a:lnTo>
                    <a:pt x="74" y="282"/>
                  </a:lnTo>
                  <a:lnTo>
                    <a:pt x="126" y="105"/>
                  </a:lnTo>
                  <a:lnTo>
                    <a:pt x="1"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0" name="Google Shape;540;p32"/>
            <p:cNvSpPr/>
            <p:nvPr/>
          </p:nvSpPr>
          <p:spPr>
            <a:xfrm>
              <a:off x="5647750" y="2186575"/>
              <a:ext cx="5525" cy="3950"/>
            </a:xfrm>
            <a:custGeom>
              <a:avLst/>
              <a:gdLst/>
              <a:ahLst/>
              <a:cxnLst/>
              <a:rect l="l" t="t" r="r" b="b"/>
              <a:pathLst>
                <a:path w="221" h="158" extrusionOk="0">
                  <a:moveTo>
                    <a:pt x="53" y="1"/>
                  </a:moveTo>
                  <a:lnTo>
                    <a:pt x="1" y="158"/>
                  </a:lnTo>
                  <a:lnTo>
                    <a:pt x="199" y="54"/>
                  </a:lnTo>
                  <a:lnTo>
                    <a:pt x="220"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1" name="Google Shape;541;p32"/>
            <p:cNvSpPr/>
            <p:nvPr/>
          </p:nvSpPr>
          <p:spPr>
            <a:xfrm>
              <a:off x="4929150" y="2177200"/>
              <a:ext cx="719950" cy="13325"/>
            </a:xfrm>
            <a:custGeom>
              <a:avLst/>
              <a:gdLst/>
              <a:ahLst/>
              <a:cxnLst/>
              <a:rect l="l" t="t" r="r" b="b"/>
              <a:pathLst>
                <a:path w="28798" h="533" extrusionOk="0">
                  <a:moveTo>
                    <a:pt x="11" y="0"/>
                  </a:moveTo>
                  <a:lnTo>
                    <a:pt x="1" y="53"/>
                  </a:lnTo>
                  <a:lnTo>
                    <a:pt x="84" y="74"/>
                  </a:lnTo>
                  <a:lnTo>
                    <a:pt x="11" y="157"/>
                  </a:lnTo>
                  <a:lnTo>
                    <a:pt x="28745" y="533"/>
                  </a:lnTo>
                  <a:lnTo>
                    <a:pt x="28797" y="376"/>
                  </a:lnTo>
                  <a:lnTo>
                    <a:pt x="11"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2" name="Google Shape;542;p32"/>
            <p:cNvSpPr/>
            <p:nvPr/>
          </p:nvSpPr>
          <p:spPr>
            <a:xfrm>
              <a:off x="5647750" y="2187900"/>
              <a:ext cx="5000" cy="5250"/>
            </a:xfrm>
            <a:custGeom>
              <a:avLst/>
              <a:gdLst/>
              <a:ahLst/>
              <a:cxnLst/>
              <a:rect l="l" t="t" r="r" b="b"/>
              <a:pathLst>
                <a:path w="200" h="210" extrusionOk="0">
                  <a:moveTo>
                    <a:pt x="199" y="1"/>
                  </a:moveTo>
                  <a:lnTo>
                    <a:pt x="1" y="105"/>
                  </a:lnTo>
                  <a:lnTo>
                    <a:pt x="126" y="209"/>
                  </a:lnTo>
                  <a:lnTo>
                    <a:pt x="199"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3" name="Google Shape;543;p32"/>
            <p:cNvSpPr/>
            <p:nvPr/>
          </p:nvSpPr>
          <p:spPr>
            <a:xfrm>
              <a:off x="5384300" y="2943825"/>
              <a:ext cx="7325" cy="7575"/>
            </a:xfrm>
            <a:custGeom>
              <a:avLst/>
              <a:gdLst/>
              <a:ahLst/>
              <a:cxnLst/>
              <a:rect l="l" t="t" r="r" b="b"/>
              <a:pathLst>
                <a:path w="293" h="303" extrusionOk="0">
                  <a:moveTo>
                    <a:pt x="1" y="0"/>
                  </a:moveTo>
                  <a:lnTo>
                    <a:pt x="189" y="302"/>
                  </a:lnTo>
                  <a:lnTo>
                    <a:pt x="293"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4" name="Google Shape;544;p32"/>
            <p:cNvSpPr/>
            <p:nvPr/>
          </p:nvSpPr>
          <p:spPr>
            <a:xfrm>
              <a:off x="4923150" y="2187900"/>
              <a:ext cx="157050" cy="262675"/>
            </a:xfrm>
            <a:custGeom>
              <a:avLst/>
              <a:gdLst/>
              <a:ahLst/>
              <a:cxnLst/>
              <a:rect l="l" t="t" r="r" b="b"/>
              <a:pathLst>
                <a:path w="6282" h="10507" extrusionOk="0">
                  <a:moveTo>
                    <a:pt x="0" y="1"/>
                  </a:moveTo>
                  <a:lnTo>
                    <a:pt x="0" y="1"/>
                  </a:lnTo>
                  <a:lnTo>
                    <a:pt x="6281" y="10507"/>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5" name="Google Shape;545;p32"/>
            <p:cNvSpPr/>
            <p:nvPr/>
          </p:nvSpPr>
          <p:spPr>
            <a:xfrm>
              <a:off x="5384575" y="2959975"/>
              <a:ext cx="1325" cy="1325"/>
            </a:xfrm>
            <a:custGeom>
              <a:avLst/>
              <a:gdLst/>
              <a:ahLst/>
              <a:cxnLst/>
              <a:rect l="l" t="t" r="r" b="b"/>
              <a:pathLst>
                <a:path w="53" h="53" extrusionOk="0">
                  <a:moveTo>
                    <a:pt x="1" y="1"/>
                  </a:moveTo>
                  <a:lnTo>
                    <a:pt x="32" y="53"/>
                  </a:lnTo>
                  <a:lnTo>
                    <a:pt x="52"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6" name="Google Shape;546;p32"/>
            <p:cNvSpPr/>
            <p:nvPr/>
          </p:nvSpPr>
          <p:spPr>
            <a:xfrm>
              <a:off x="5381700" y="2955025"/>
              <a:ext cx="5250" cy="4975"/>
            </a:xfrm>
            <a:custGeom>
              <a:avLst/>
              <a:gdLst/>
              <a:ahLst/>
              <a:cxnLst/>
              <a:rect l="l" t="t" r="r" b="b"/>
              <a:pathLst>
                <a:path w="210" h="199" extrusionOk="0">
                  <a:moveTo>
                    <a:pt x="1" y="0"/>
                  </a:moveTo>
                  <a:lnTo>
                    <a:pt x="116" y="199"/>
                  </a:lnTo>
                  <a:lnTo>
                    <a:pt x="167" y="199"/>
                  </a:lnTo>
                  <a:lnTo>
                    <a:pt x="209" y="84"/>
                  </a:lnTo>
                  <a:lnTo>
                    <a:pt x="53" y="21"/>
                  </a:lnTo>
                  <a:lnTo>
                    <a:pt x="1"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7" name="Google Shape;547;p32"/>
            <p:cNvSpPr/>
            <p:nvPr/>
          </p:nvSpPr>
          <p:spPr>
            <a:xfrm>
              <a:off x="4916625" y="2176950"/>
              <a:ext cx="14650" cy="4725"/>
            </a:xfrm>
            <a:custGeom>
              <a:avLst/>
              <a:gdLst/>
              <a:ahLst/>
              <a:cxnLst/>
              <a:rect l="l" t="t" r="r" b="b"/>
              <a:pathLst>
                <a:path w="586" h="189" extrusionOk="0">
                  <a:moveTo>
                    <a:pt x="1" y="0"/>
                  </a:moveTo>
                  <a:lnTo>
                    <a:pt x="94" y="146"/>
                  </a:lnTo>
                  <a:lnTo>
                    <a:pt x="147" y="84"/>
                  </a:lnTo>
                  <a:lnTo>
                    <a:pt x="178" y="0"/>
                  </a:lnTo>
                  <a:close/>
                  <a:moveTo>
                    <a:pt x="502" y="63"/>
                  </a:moveTo>
                  <a:lnTo>
                    <a:pt x="470" y="146"/>
                  </a:lnTo>
                  <a:lnTo>
                    <a:pt x="491" y="188"/>
                  </a:lnTo>
                  <a:lnTo>
                    <a:pt x="512" y="167"/>
                  </a:lnTo>
                  <a:lnTo>
                    <a:pt x="585" y="84"/>
                  </a:lnTo>
                  <a:lnTo>
                    <a:pt x="502" y="63"/>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8" name="Google Shape;548;p32"/>
            <p:cNvSpPr/>
            <p:nvPr/>
          </p:nvSpPr>
          <p:spPr>
            <a:xfrm>
              <a:off x="4920275" y="2176950"/>
              <a:ext cx="9150" cy="3675"/>
            </a:xfrm>
            <a:custGeom>
              <a:avLst/>
              <a:gdLst/>
              <a:ahLst/>
              <a:cxnLst/>
              <a:rect l="l" t="t" r="r" b="b"/>
              <a:pathLst>
                <a:path w="366" h="147" extrusionOk="0">
                  <a:moveTo>
                    <a:pt x="32" y="0"/>
                  </a:moveTo>
                  <a:lnTo>
                    <a:pt x="1" y="84"/>
                  </a:lnTo>
                  <a:lnTo>
                    <a:pt x="74" y="0"/>
                  </a:lnTo>
                  <a:close/>
                  <a:moveTo>
                    <a:pt x="240" y="10"/>
                  </a:moveTo>
                  <a:lnTo>
                    <a:pt x="282" y="84"/>
                  </a:lnTo>
                  <a:lnTo>
                    <a:pt x="324" y="146"/>
                  </a:lnTo>
                  <a:lnTo>
                    <a:pt x="356" y="63"/>
                  </a:lnTo>
                  <a:lnTo>
                    <a:pt x="366" y="1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9" name="Google Shape;549;p32"/>
            <p:cNvSpPr/>
            <p:nvPr/>
          </p:nvSpPr>
          <p:spPr>
            <a:xfrm>
              <a:off x="4918975" y="2176950"/>
              <a:ext cx="470050" cy="780175"/>
            </a:xfrm>
            <a:custGeom>
              <a:avLst/>
              <a:gdLst/>
              <a:ahLst/>
              <a:cxnLst/>
              <a:rect l="l" t="t" r="r" b="b"/>
              <a:pathLst>
                <a:path w="18802" h="31207" extrusionOk="0">
                  <a:moveTo>
                    <a:pt x="126" y="0"/>
                  </a:moveTo>
                  <a:lnTo>
                    <a:pt x="53" y="84"/>
                  </a:lnTo>
                  <a:lnTo>
                    <a:pt x="0" y="146"/>
                  </a:lnTo>
                  <a:lnTo>
                    <a:pt x="167" y="439"/>
                  </a:lnTo>
                  <a:lnTo>
                    <a:pt x="6448" y="10945"/>
                  </a:lnTo>
                  <a:lnTo>
                    <a:pt x="18510" y="31123"/>
                  </a:lnTo>
                  <a:lnTo>
                    <a:pt x="18562" y="31144"/>
                  </a:lnTo>
                  <a:lnTo>
                    <a:pt x="18718" y="31207"/>
                  </a:lnTo>
                  <a:lnTo>
                    <a:pt x="18802" y="30977"/>
                  </a:lnTo>
                  <a:lnTo>
                    <a:pt x="18614" y="30675"/>
                  </a:lnTo>
                  <a:lnTo>
                    <a:pt x="18583" y="30613"/>
                  </a:lnTo>
                  <a:lnTo>
                    <a:pt x="491" y="334"/>
                  </a:lnTo>
                  <a:lnTo>
                    <a:pt x="397" y="188"/>
                  </a:lnTo>
                  <a:lnTo>
                    <a:pt x="376" y="146"/>
                  </a:lnTo>
                  <a:lnTo>
                    <a:pt x="334" y="84"/>
                  </a:lnTo>
                  <a:lnTo>
                    <a:pt x="292" y="10"/>
                  </a:lnTo>
                  <a:lnTo>
                    <a:pt x="126"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0" name="Google Shape;550;p32"/>
            <p:cNvSpPr/>
            <p:nvPr/>
          </p:nvSpPr>
          <p:spPr>
            <a:xfrm>
              <a:off x="6067175" y="1589775"/>
              <a:ext cx="448950" cy="461200"/>
            </a:xfrm>
            <a:custGeom>
              <a:avLst/>
              <a:gdLst/>
              <a:ahLst/>
              <a:cxnLst/>
              <a:rect l="l" t="t" r="r" b="b"/>
              <a:pathLst>
                <a:path w="17958" h="18448" extrusionOk="0">
                  <a:moveTo>
                    <a:pt x="10706" y="1"/>
                  </a:moveTo>
                  <a:lnTo>
                    <a:pt x="1" y="15672"/>
                  </a:lnTo>
                  <a:lnTo>
                    <a:pt x="272" y="15850"/>
                  </a:lnTo>
                  <a:lnTo>
                    <a:pt x="10622" y="690"/>
                  </a:lnTo>
                  <a:lnTo>
                    <a:pt x="17655" y="18447"/>
                  </a:lnTo>
                  <a:lnTo>
                    <a:pt x="17958" y="18333"/>
                  </a:lnTo>
                  <a:lnTo>
                    <a:pt x="10706"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1" name="Google Shape;551;p32"/>
            <p:cNvSpPr/>
            <p:nvPr/>
          </p:nvSpPr>
          <p:spPr>
            <a:xfrm>
              <a:off x="5643850" y="1290600"/>
              <a:ext cx="430675" cy="901225"/>
            </a:xfrm>
            <a:custGeom>
              <a:avLst/>
              <a:gdLst/>
              <a:ahLst/>
              <a:cxnLst/>
              <a:rect l="l" t="t" r="r" b="b"/>
              <a:pathLst>
                <a:path w="17227" h="36049" extrusionOk="0">
                  <a:moveTo>
                    <a:pt x="13387" y="1"/>
                  </a:moveTo>
                  <a:lnTo>
                    <a:pt x="1" y="35944"/>
                  </a:lnTo>
                  <a:lnTo>
                    <a:pt x="303" y="36049"/>
                  </a:lnTo>
                  <a:lnTo>
                    <a:pt x="13240" y="1316"/>
                  </a:lnTo>
                  <a:lnTo>
                    <a:pt x="16913" y="27743"/>
                  </a:lnTo>
                  <a:lnTo>
                    <a:pt x="17226" y="27702"/>
                  </a:lnTo>
                  <a:lnTo>
                    <a:pt x="13387"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2" name="Google Shape;552;p32"/>
            <p:cNvSpPr/>
            <p:nvPr/>
          </p:nvSpPr>
          <p:spPr>
            <a:xfrm>
              <a:off x="4912975" y="1294275"/>
              <a:ext cx="1072600" cy="900425"/>
            </a:xfrm>
            <a:custGeom>
              <a:avLst/>
              <a:gdLst/>
              <a:ahLst/>
              <a:cxnLst/>
              <a:rect l="l" t="t" r="r" b="b"/>
              <a:pathLst>
                <a:path w="42904" h="36017" extrusionOk="0">
                  <a:moveTo>
                    <a:pt x="42183" y="1023"/>
                  </a:moveTo>
                  <a:lnTo>
                    <a:pt x="29277" y="35683"/>
                  </a:lnTo>
                  <a:lnTo>
                    <a:pt x="877" y="35317"/>
                  </a:lnTo>
                  <a:lnTo>
                    <a:pt x="42183" y="1023"/>
                  </a:lnTo>
                  <a:close/>
                  <a:moveTo>
                    <a:pt x="42904" y="0"/>
                  </a:moveTo>
                  <a:lnTo>
                    <a:pt x="335" y="35349"/>
                  </a:lnTo>
                  <a:lnTo>
                    <a:pt x="1" y="35630"/>
                  </a:lnTo>
                  <a:lnTo>
                    <a:pt x="29382" y="36017"/>
                  </a:lnTo>
                  <a:lnTo>
                    <a:pt x="29496" y="36017"/>
                  </a:lnTo>
                  <a:lnTo>
                    <a:pt x="42904"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3" name="Google Shape;553;p32"/>
            <p:cNvSpPr/>
            <p:nvPr/>
          </p:nvSpPr>
          <p:spPr>
            <a:xfrm>
              <a:off x="2780075" y="3511925"/>
              <a:ext cx="1082800" cy="280425"/>
            </a:xfrm>
            <a:custGeom>
              <a:avLst/>
              <a:gdLst/>
              <a:ahLst/>
              <a:cxnLst/>
              <a:rect l="l" t="t" r="r" b="b"/>
              <a:pathLst>
                <a:path w="43312" h="11217" extrusionOk="0">
                  <a:moveTo>
                    <a:pt x="43228" y="0"/>
                  </a:moveTo>
                  <a:lnTo>
                    <a:pt x="1" y="10903"/>
                  </a:lnTo>
                  <a:lnTo>
                    <a:pt x="74" y="11216"/>
                  </a:lnTo>
                  <a:lnTo>
                    <a:pt x="43311" y="313"/>
                  </a:lnTo>
                  <a:lnTo>
                    <a:pt x="43228"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4" name="Google Shape;554;p32"/>
            <p:cNvSpPr/>
            <p:nvPr/>
          </p:nvSpPr>
          <p:spPr>
            <a:xfrm>
              <a:off x="1694475" y="3360125"/>
              <a:ext cx="740550" cy="538650"/>
            </a:xfrm>
            <a:custGeom>
              <a:avLst/>
              <a:gdLst/>
              <a:ahLst/>
              <a:cxnLst/>
              <a:rect l="l" t="t" r="r" b="b"/>
              <a:pathLst>
                <a:path w="29622" h="21546" extrusionOk="0">
                  <a:moveTo>
                    <a:pt x="28724" y="417"/>
                  </a:moveTo>
                  <a:lnTo>
                    <a:pt x="7429" y="20982"/>
                  </a:lnTo>
                  <a:lnTo>
                    <a:pt x="459" y="3360"/>
                  </a:lnTo>
                  <a:lnTo>
                    <a:pt x="28724" y="417"/>
                  </a:lnTo>
                  <a:close/>
                  <a:moveTo>
                    <a:pt x="29622" y="0"/>
                  </a:moveTo>
                  <a:lnTo>
                    <a:pt x="0" y="3078"/>
                  </a:lnTo>
                  <a:lnTo>
                    <a:pt x="7304" y="21545"/>
                  </a:lnTo>
                  <a:lnTo>
                    <a:pt x="29622"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5" name="Google Shape;555;p32"/>
            <p:cNvSpPr/>
            <p:nvPr/>
          </p:nvSpPr>
          <p:spPr>
            <a:xfrm>
              <a:off x="1867425" y="3359600"/>
              <a:ext cx="921550" cy="537600"/>
            </a:xfrm>
            <a:custGeom>
              <a:avLst/>
              <a:gdLst/>
              <a:ahLst/>
              <a:cxnLst/>
              <a:rect l="l" t="t" r="r" b="b"/>
              <a:pathLst>
                <a:path w="36862" h="21504" extrusionOk="0">
                  <a:moveTo>
                    <a:pt x="22245" y="469"/>
                  </a:moveTo>
                  <a:lnTo>
                    <a:pt x="36226" y="17028"/>
                  </a:lnTo>
                  <a:lnTo>
                    <a:pt x="908" y="21065"/>
                  </a:lnTo>
                  <a:lnTo>
                    <a:pt x="22245" y="469"/>
                  </a:lnTo>
                  <a:close/>
                  <a:moveTo>
                    <a:pt x="22266" y="0"/>
                  </a:moveTo>
                  <a:lnTo>
                    <a:pt x="0" y="21503"/>
                  </a:lnTo>
                  <a:lnTo>
                    <a:pt x="36560" y="17309"/>
                  </a:lnTo>
                  <a:lnTo>
                    <a:pt x="36862" y="17278"/>
                  </a:lnTo>
                  <a:lnTo>
                    <a:pt x="22266"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6" name="Google Shape;556;p32"/>
            <p:cNvSpPr/>
            <p:nvPr/>
          </p:nvSpPr>
          <p:spPr>
            <a:xfrm>
              <a:off x="2768600" y="3508800"/>
              <a:ext cx="1103900" cy="566575"/>
            </a:xfrm>
            <a:custGeom>
              <a:avLst/>
              <a:gdLst/>
              <a:ahLst/>
              <a:cxnLst/>
              <a:rect l="l" t="t" r="r" b="b"/>
              <a:pathLst>
                <a:path w="44156" h="22663" extrusionOk="0">
                  <a:moveTo>
                    <a:pt x="43311" y="553"/>
                  </a:moveTo>
                  <a:lnTo>
                    <a:pt x="26012" y="22266"/>
                  </a:lnTo>
                  <a:lnTo>
                    <a:pt x="993" y="11227"/>
                  </a:lnTo>
                  <a:lnTo>
                    <a:pt x="43311" y="553"/>
                  </a:lnTo>
                  <a:close/>
                  <a:moveTo>
                    <a:pt x="44156" y="0"/>
                  </a:moveTo>
                  <a:lnTo>
                    <a:pt x="1" y="11143"/>
                  </a:lnTo>
                  <a:lnTo>
                    <a:pt x="26106" y="22662"/>
                  </a:lnTo>
                  <a:lnTo>
                    <a:pt x="44156"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7" name="Google Shape;557;p32"/>
            <p:cNvSpPr/>
            <p:nvPr/>
          </p:nvSpPr>
          <p:spPr>
            <a:xfrm>
              <a:off x="1864025" y="3783450"/>
              <a:ext cx="923400" cy="449975"/>
            </a:xfrm>
            <a:custGeom>
              <a:avLst/>
              <a:gdLst/>
              <a:ahLst/>
              <a:cxnLst/>
              <a:rect l="l" t="t" r="r" b="b"/>
              <a:pathLst>
                <a:path w="36936" h="17999" extrusionOk="0">
                  <a:moveTo>
                    <a:pt x="36424" y="387"/>
                  </a:moveTo>
                  <a:lnTo>
                    <a:pt x="29079" y="17571"/>
                  </a:lnTo>
                  <a:lnTo>
                    <a:pt x="1169" y="4424"/>
                  </a:lnTo>
                  <a:lnTo>
                    <a:pt x="36424" y="387"/>
                  </a:lnTo>
                  <a:close/>
                  <a:moveTo>
                    <a:pt x="36935" y="0"/>
                  </a:moveTo>
                  <a:lnTo>
                    <a:pt x="0" y="4236"/>
                  </a:lnTo>
                  <a:lnTo>
                    <a:pt x="29246" y="17999"/>
                  </a:lnTo>
                  <a:lnTo>
                    <a:pt x="36935"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8" name="Google Shape;558;p32"/>
            <p:cNvSpPr/>
            <p:nvPr/>
          </p:nvSpPr>
          <p:spPr>
            <a:xfrm>
              <a:off x="2586300" y="3782925"/>
              <a:ext cx="847475" cy="450500"/>
            </a:xfrm>
            <a:custGeom>
              <a:avLst/>
              <a:gdLst/>
              <a:ahLst/>
              <a:cxnLst/>
              <a:rect l="l" t="t" r="r" b="b"/>
              <a:pathLst>
                <a:path w="33899" h="18020" extrusionOk="0">
                  <a:moveTo>
                    <a:pt x="7877" y="429"/>
                  </a:moveTo>
                  <a:lnTo>
                    <a:pt x="32813" y="11436"/>
                  </a:lnTo>
                  <a:lnTo>
                    <a:pt x="543" y="17592"/>
                  </a:lnTo>
                  <a:lnTo>
                    <a:pt x="7877" y="429"/>
                  </a:lnTo>
                  <a:close/>
                  <a:moveTo>
                    <a:pt x="7700" y="1"/>
                  </a:moveTo>
                  <a:lnTo>
                    <a:pt x="0" y="18020"/>
                  </a:lnTo>
                  <a:lnTo>
                    <a:pt x="33899" y="11551"/>
                  </a:lnTo>
                  <a:lnTo>
                    <a:pt x="7856" y="63"/>
                  </a:lnTo>
                  <a:lnTo>
                    <a:pt x="7700"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9" name="Google Shape;559;p32"/>
            <p:cNvSpPr/>
            <p:nvPr/>
          </p:nvSpPr>
          <p:spPr>
            <a:xfrm>
              <a:off x="4528750" y="2595575"/>
              <a:ext cx="871500" cy="435900"/>
            </a:xfrm>
            <a:custGeom>
              <a:avLst/>
              <a:gdLst/>
              <a:ahLst/>
              <a:cxnLst/>
              <a:rect l="l" t="t" r="r" b="b"/>
              <a:pathLst>
                <a:path w="34860" h="17436" extrusionOk="0">
                  <a:moveTo>
                    <a:pt x="784" y="679"/>
                  </a:moveTo>
                  <a:lnTo>
                    <a:pt x="33597" y="14170"/>
                  </a:lnTo>
                  <a:lnTo>
                    <a:pt x="10633" y="17081"/>
                  </a:lnTo>
                  <a:lnTo>
                    <a:pt x="784" y="679"/>
                  </a:lnTo>
                  <a:close/>
                  <a:moveTo>
                    <a:pt x="1" y="1"/>
                  </a:moveTo>
                  <a:lnTo>
                    <a:pt x="10403" y="17341"/>
                  </a:lnTo>
                  <a:lnTo>
                    <a:pt x="10455" y="17436"/>
                  </a:lnTo>
                  <a:lnTo>
                    <a:pt x="34860" y="14337"/>
                  </a:lnTo>
                  <a:lnTo>
                    <a:pt x="460" y="189"/>
                  </a:lnTo>
                  <a:lnTo>
                    <a:pt x="1"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0" name="Google Shape;560;p32"/>
            <p:cNvSpPr/>
            <p:nvPr/>
          </p:nvSpPr>
          <p:spPr>
            <a:xfrm>
              <a:off x="3847975" y="2596900"/>
              <a:ext cx="950000" cy="930700"/>
            </a:xfrm>
            <a:custGeom>
              <a:avLst/>
              <a:gdLst/>
              <a:ahLst/>
              <a:cxnLst/>
              <a:rect l="l" t="t" r="r" b="b"/>
              <a:pathLst>
                <a:path w="38000" h="37228" extrusionOk="0">
                  <a:moveTo>
                    <a:pt x="27607" y="574"/>
                  </a:moveTo>
                  <a:lnTo>
                    <a:pt x="37551" y="17142"/>
                  </a:lnTo>
                  <a:lnTo>
                    <a:pt x="1106" y="36278"/>
                  </a:lnTo>
                  <a:lnTo>
                    <a:pt x="27607" y="574"/>
                  </a:lnTo>
                  <a:close/>
                  <a:moveTo>
                    <a:pt x="27639" y="0"/>
                  </a:moveTo>
                  <a:lnTo>
                    <a:pt x="428" y="36653"/>
                  </a:lnTo>
                  <a:lnTo>
                    <a:pt x="0" y="37227"/>
                  </a:lnTo>
                  <a:lnTo>
                    <a:pt x="37999" y="17268"/>
                  </a:lnTo>
                  <a:lnTo>
                    <a:pt x="27639"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1" name="Google Shape;561;p32"/>
            <p:cNvSpPr/>
            <p:nvPr/>
          </p:nvSpPr>
          <p:spPr>
            <a:xfrm>
              <a:off x="3412625" y="3505675"/>
              <a:ext cx="533950" cy="663325"/>
            </a:xfrm>
            <a:custGeom>
              <a:avLst/>
              <a:gdLst/>
              <a:ahLst/>
              <a:cxnLst/>
              <a:rect l="l" t="t" r="r" b="b"/>
              <a:pathLst>
                <a:path w="21358" h="26533" extrusionOk="0">
                  <a:moveTo>
                    <a:pt x="17852" y="803"/>
                  </a:moveTo>
                  <a:lnTo>
                    <a:pt x="20982" y="26136"/>
                  </a:lnTo>
                  <a:lnTo>
                    <a:pt x="595" y="22474"/>
                  </a:lnTo>
                  <a:lnTo>
                    <a:pt x="17852" y="803"/>
                  </a:lnTo>
                  <a:close/>
                  <a:moveTo>
                    <a:pt x="18082" y="0"/>
                  </a:moveTo>
                  <a:lnTo>
                    <a:pt x="1" y="22693"/>
                  </a:lnTo>
                  <a:lnTo>
                    <a:pt x="21139" y="26491"/>
                  </a:lnTo>
                  <a:lnTo>
                    <a:pt x="21358" y="26532"/>
                  </a:lnTo>
                  <a:lnTo>
                    <a:pt x="18134" y="386"/>
                  </a:lnTo>
                  <a:lnTo>
                    <a:pt x="18082"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2" name="Google Shape;562;p32"/>
            <p:cNvSpPr/>
            <p:nvPr/>
          </p:nvSpPr>
          <p:spPr>
            <a:xfrm>
              <a:off x="3414725" y="4065150"/>
              <a:ext cx="537075" cy="410875"/>
            </a:xfrm>
            <a:custGeom>
              <a:avLst/>
              <a:gdLst/>
              <a:ahLst/>
              <a:cxnLst/>
              <a:rect l="l" t="t" r="r" b="b"/>
              <a:pathLst>
                <a:path w="21483" h="16435" extrusionOk="0">
                  <a:moveTo>
                    <a:pt x="439" y="408"/>
                  </a:moveTo>
                  <a:lnTo>
                    <a:pt x="20680" y="4049"/>
                  </a:lnTo>
                  <a:lnTo>
                    <a:pt x="4267" y="15892"/>
                  </a:lnTo>
                  <a:lnTo>
                    <a:pt x="439" y="408"/>
                  </a:lnTo>
                  <a:close/>
                  <a:moveTo>
                    <a:pt x="0" y="1"/>
                  </a:moveTo>
                  <a:lnTo>
                    <a:pt x="4069" y="16434"/>
                  </a:lnTo>
                  <a:lnTo>
                    <a:pt x="21483" y="3861"/>
                  </a:lnTo>
                  <a:lnTo>
                    <a:pt x="0"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3" name="Google Shape;563;p32"/>
            <p:cNvSpPr/>
            <p:nvPr/>
          </p:nvSpPr>
          <p:spPr>
            <a:xfrm>
              <a:off x="3508875" y="4157250"/>
              <a:ext cx="539950" cy="421025"/>
            </a:xfrm>
            <a:custGeom>
              <a:avLst/>
              <a:gdLst/>
              <a:ahLst/>
              <a:cxnLst/>
              <a:rect l="l" t="t" r="r" b="b"/>
              <a:pathLst>
                <a:path w="21598" h="16841" extrusionOk="0">
                  <a:moveTo>
                    <a:pt x="17216" y="543"/>
                  </a:moveTo>
                  <a:lnTo>
                    <a:pt x="21160" y="16423"/>
                  </a:lnTo>
                  <a:lnTo>
                    <a:pt x="793" y="12395"/>
                  </a:lnTo>
                  <a:lnTo>
                    <a:pt x="17216" y="543"/>
                  </a:lnTo>
                  <a:close/>
                  <a:moveTo>
                    <a:pt x="17414" y="0"/>
                  </a:moveTo>
                  <a:lnTo>
                    <a:pt x="0" y="12562"/>
                  </a:lnTo>
                  <a:lnTo>
                    <a:pt x="21598" y="16840"/>
                  </a:lnTo>
                  <a:lnTo>
                    <a:pt x="17414"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4" name="Google Shape;564;p32"/>
            <p:cNvSpPr/>
            <p:nvPr/>
          </p:nvSpPr>
          <p:spPr>
            <a:xfrm>
              <a:off x="3855550" y="3498350"/>
              <a:ext cx="311450" cy="673250"/>
            </a:xfrm>
            <a:custGeom>
              <a:avLst/>
              <a:gdLst/>
              <a:ahLst/>
              <a:cxnLst/>
              <a:rect l="l" t="t" r="r" b="b"/>
              <a:pathLst>
                <a:path w="12458" h="26930" extrusionOk="0">
                  <a:moveTo>
                    <a:pt x="501" y="1388"/>
                  </a:moveTo>
                  <a:lnTo>
                    <a:pt x="12030" y="19512"/>
                  </a:lnTo>
                  <a:lnTo>
                    <a:pt x="3578" y="26314"/>
                  </a:lnTo>
                  <a:lnTo>
                    <a:pt x="501" y="1388"/>
                  </a:lnTo>
                  <a:close/>
                  <a:moveTo>
                    <a:pt x="0" y="1"/>
                  </a:moveTo>
                  <a:lnTo>
                    <a:pt x="3328" y="26930"/>
                  </a:lnTo>
                  <a:lnTo>
                    <a:pt x="12458" y="19574"/>
                  </a:lnTo>
                  <a:lnTo>
                    <a:pt x="0"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5" name="Google Shape;565;p32"/>
            <p:cNvSpPr/>
            <p:nvPr/>
          </p:nvSpPr>
          <p:spPr>
            <a:xfrm>
              <a:off x="3937175" y="3976750"/>
              <a:ext cx="230875" cy="614800"/>
            </a:xfrm>
            <a:custGeom>
              <a:avLst/>
              <a:gdLst/>
              <a:ahLst/>
              <a:cxnLst/>
              <a:rect l="l" t="t" r="r" b="b"/>
              <a:pathLst>
                <a:path w="9235" h="24592" extrusionOk="0">
                  <a:moveTo>
                    <a:pt x="8734" y="814"/>
                  </a:moveTo>
                  <a:lnTo>
                    <a:pt x="4226" y="23110"/>
                  </a:lnTo>
                  <a:lnTo>
                    <a:pt x="366" y="7554"/>
                  </a:lnTo>
                  <a:lnTo>
                    <a:pt x="8734" y="814"/>
                  </a:lnTo>
                  <a:close/>
                  <a:moveTo>
                    <a:pt x="9234" y="0"/>
                  </a:moveTo>
                  <a:lnTo>
                    <a:pt x="0" y="7429"/>
                  </a:lnTo>
                  <a:lnTo>
                    <a:pt x="4257" y="24592"/>
                  </a:lnTo>
                  <a:lnTo>
                    <a:pt x="9234"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6" name="Google Shape;566;p32"/>
            <p:cNvSpPr/>
            <p:nvPr/>
          </p:nvSpPr>
          <p:spPr>
            <a:xfrm>
              <a:off x="3514875" y="4464250"/>
              <a:ext cx="538125" cy="499775"/>
            </a:xfrm>
            <a:custGeom>
              <a:avLst/>
              <a:gdLst/>
              <a:ahLst/>
              <a:cxnLst/>
              <a:rect l="l" t="t" r="r" b="b"/>
              <a:pathLst>
                <a:path w="21525" h="19991" extrusionOk="0">
                  <a:moveTo>
                    <a:pt x="324" y="397"/>
                  </a:moveTo>
                  <a:lnTo>
                    <a:pt x="20743" y="4435"/>
                  </a:lnTo>
                  <a:lnTo>
                    <a:pt x="324" y="19355"/>
                  </a:lnTo>
                  <a:lnTo>
                    <a:pt x="324" y="397"/>
                  </a:lnTo>
                  <a:close/>
                  <a:moveTo>
                    <a:pt x="1" y="0"/>
                  </a:moveTo>
                  <a:lnTo>
                    <a:pt x="1" y="19991"/>
                  </a:lnTo>
                  <a:lnTo>
                    <a:pt x="21525" y="4268"/>
                  </a:lnTo>
                  <a:lnTo>
                    <a:pt x="189" y="42"/>
                  </a:lnTo>
                  <a:lnTo>
                    <a:pt x="1"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7" name="Google Shape;567;p32"/>
            <p:cNvSpPr/>
            <p:nvPr/>
          </p:nvSpPr>
          <p:spPr>
            <a:xfrm>
              <a:off x="3972400" y="1879850"/>
              <a:ext cx="62625" cy="48525"/>
            </a:xfrm>
            <a:custGeom>
              <a:avLst/>
              <a:gdLst/>
              <a:ahLst/>
              <a:cxnLst/>
              <a:rect l="l" t="t" r="r" b="b"/>
              <a:pathLst>
                <a:path w="2505" h="1941" extrusionOk="0">
                  <a:moveTo>
                    <a:pt x="1252" y="0"/>
                  </a:moveTo>
                  <a:cubicBezTo>
                    <a:pt x="0" y="0"/>
                    <a:pt x="0" y="1941"/>
                    <a:pt x="1252" y="1941"/>
                  </a:cubicBezTo>
                  <a:cubicBezTo>
                    <a:pt x="2493" y="1941"/>
                    <a:pt x="2504" y="0"/>
                    <a:pt x="1252" y="0"/>
                  </a:cubicBez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8" name="Google Shape;568;p32"/>
            <p:cNvSpPr/>
            <p:nvPr/>
          </p:nvSpPr>
          <p:spPr>
            <a:xfrm>
              <a:off x="4899675" y="2160250"/>
              <a:ext cx="62625" cy="48550"/>
            </a:xfrm>
            <a:custGeom>
              <a:avLst/>
              <a:gdLst/>
              <a:ahLst/>
              <a:cxnLst/>
              <a:rect l="l" t="t" r="r" b="b"/>
              <a:pathLst>
                <a:path w="2505" h="1942" extrusionOk="0">
                  <a:moveTo>
                    <a:pt x="1252" y="1"/>
                  </a:moveTo>
                  <a:cubicBezTo>
                    <a:pt x="0" y="1"/>
                    <a:pt x="0" y="1941"/>
                    <a:pt x="1252" y="1941"/>
                  </a:cubicBezTo>
                  <a:cubicBezTo>
                    <a:pt x="2504" y="1941"/>
                    <a:pt x="2504" y="1"/>
                    <a:pt x="1252" y="1"/>
                  </a:cubicBez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9" name="Google Shape;569;p32"/>
            <p:cNvSpPr/>
            <p:nvPr/>
          </p:nvSpPr>
          <p:spPr>
            <a:xfrm>
              <a:off x="3175275" y="1963575"/>
              <a:ext cx="125225" cy="97050"/>
            </a:xfrm>
            <a:custGeom>
              <a:avLst/>
              <a:gdLst/>
              <a:ahLst/>
              <a:cxnLst/>
              <a:rect l="l" t="t" r="r" b="b"/>
              <a:pathLst>
                <a:path w="5009" h="3882" extrusionOk="0">
                  <a:moveTo>
                    <a:pt x="2504" y="1"/>
                  </a:moveTo>
                  <a:cubicBezTo>
                    <a:pt x="10" y="1"/>
                    <a:pt x="0" y="3882"/>
                    <a:pt x="2504" y="3882"/>
                  </a:cubicBezTo>
                  <a:cubicBezTo>
                    <a:pt x="5008" y="3882"/>
                    <a:pt x="5008" y="1"/>
                    <a:pt x="2504"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0" name="Google Shape;570;p32"/>
            <p:cNvSpPr/>
            <p:nvPr/>
          </p:nvSpPr>
          <p:spPr>
            <a:xfrm>
              <a:off x="3347950" y="690925"/>
              <a:ext cx="125225" cy="97075"/>
            </a:xfrm>
            <a:custGeom>
              <a:avLst/>
              <a:gdLst/>
              <a:ahLst/>
              <a:cxnLst/>
              <a:rect l="l" t="t" r="r" b="b"/>
              <a:pathLst>
                <a:path w="5009" h="3883" extrusionOk="0">
                  <a:moveTo>
                    <a:pt x="2504" y="1"/>
                  </a:moveTo>
                  <a:cubicBezTo>
                    <a:pt x="0" y="1"/>
                    <a:pt x="0" y="3882"/>
                    <a:pt x="2504" y="3882"/>
                  </a:cubicBezTo>
                  <a:cubicBezTo>
                    <a:pt x="4998" y="3882"/>
                    <a:pt x="5008" y="1"/>
                    <a:pt x="2504"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1" name="Google Shape;571;p32"/>
            <p:cNvSpPr/>
            <p:nvPr/>
          </p:nvSpPr>
          <p:spPr>
            <a:xfrm>
              <a:off x="3542000" y="238125"/>
              <a:ext cx="125225" cy="97050"/>
            </a:xfrm>
            <a:custGeom>
              <a:avLst/>
              <a:gdLst/>
              <a:ahLst/>
              <a:cxnLst/>
              <a:rect l="l" t="t" r="r" b="b"/>
              <a:pathLst>
                <a:path w="5009" h="3882" extrusionOk="0">
                  <a:moveTo>
                    <a:pt x="2505" y="0"/>
                  </a:moveTo>
                  <a:cubicBezTo>
                    <a:pt x="11" y="0"/>
                    <a:pt x="1" y="3881"/>
                    <a:pt x="2505" y="3881"/>
                  </a:cubicBezTo>
                  <a:cubicBezTo>
                    <a:pt x="4998" y="3881"/>
                    <a:pt x="5009" y="0"/>
                    <a:pt x="2505"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2" name="Google Shape;572;p32"/>
            <p:cNvSpPr/>
            <p:nvPr/>
          </p:nvSpPr>
          <p:spPr>
            <a:xfrm>
              <a:off x="2452750" y="442875"/>
              <a:ext cx="125225" cy="97075"/>
            </a:xfrm>
            <a:custGeom>
              <a:avLst/>
              <a:gdLst/>
              <a:ahLst/>
              <a:cxnLst/>
              <a:rect l="l" t="t" r="r" b="b"/>
              <a:pathLst>
                <a:path w="5009" h="3883" extrusionOk="0">
                  <a:moveTo>
                    <a:pt x="2504" y="1"/>
                  </a:moveTo>
                  <a:cubicBezTo>
                    <a:pt x="10" y="1"/>
                    <a:pt x="0" y="3882"/>
                    <a:pt x="2504" y="3882"/>
                  </a:cubicBezTo>
                  <a:cubicBezTo>
                    <a:pt x="5008" y="3882"/>
                    <a:pt x="5008" y="1"/>
                    <a:pt x="2504"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3" name="Google Shape;573;p32"/>
            <p:cNvSpPr/>
            <p:nvPr/>
          </p:nvSpPr>
          <p:spPr>
            <a:xfrm>
              <a:off x="2226325" y="615550"/>
              <a:ext cx="125250" cy="97075"/>
            </a:xfrm>
            <a:custGeom>
              <a:avLst/>
              <a:gdLst/>
              <a:ahLst/>
              <a:cxnLst/>
              <a:rect l="l" t="t" r="r" b="b"/>
              <a:pathLst>
                <a:path w="5010" h="3883" extrusionOk="0">
                  <a:moveTo>
                    <a:pt x="2505" y="1"/>
                  </a:moveTo>
                  <a:cubicBezTo>
                    <a:pt x="11" y="1"/>
                    <a:pt x="1" y="3882"/>
                    <a:pt x="2505" y="3882"/>
                  </a:cubicBezTo>
                  <a:cubicBezTo>
                    <a:pt x="5009" y="3882"/>
                    <a:pt x="5009" y="1"/>
                    <a:pt x="2505"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4" name="Google Shape;574;p32"/>
            <p:cNvSpPr/>
            <p:nvPr/>
          </p:nvSpPr>
          <p:spPr>
            <a:xfrm>
              <a:off x="5321450" y="2912525"/>
              <a:ext cx="124975" cy="97050"/>
            </a:xfrm>
            <a:custGeom>
              <a:avLst/>
              <a:gdLst/>
              <a:ahLst/>
              <a:cxnLst/>
              <a:rect l="l" t="t" r="r" b="b"/>
              <a:pathLst>
                <a:path w="4999" h="3882" extrusionOk="0">
                  <a:moveTo>
                    <a:pt x="2505" y="0"/>
                  </a:moveTo>
                  <a:cubicBezTo>
                    <a:pt x="1" y="0"/>
                    <a:pt x="1" y="3881"/>
                    <a:pt x="2505" y="3881"/>
                  </a:cubicBezTo>
                  <a:cubicBezTo>
                    <a:pt x="4998" y="3881"/>
                    <a:pt x="4998" y="0"/>
                    <a:pt x="2505"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5" name="Google Shape;575;p32"/>
            <p:cNvSpPr/>
            <p:nvPr/>
          </p:nvSpPr>
          <p:spPr>
            <a:xfrm>
              <a:off x="4717350" y="2998850"/>
              <a:ext cx="125225" cy="97050"/>
            </a:xfrm>
            <a:custGeom>
              <a:avLst/>
              <a:gdLst/>
              <a:ahLst/>
              <a:cxnLst/>
              <a:rect l="l" t="t" r="r" b="b"/>
              <a:pathLst>
                <a:path w="5009" h="3882" extrusionOk="0">
                  <a:moveTo>
                    <a:pt x="2505" y="0"/>
                  </a:moveTo>
                  <a:cubicBezTo>
                    <a:pt x="11" y="0"/>
                    <a:pt x="1" y="3881"/>
                    <a:pt x="2505" y="3881"/>
                  </a:cubicBezTo>
                  <a:cubicBezTo>
                    <a:pt x="5009" y="3881"/>
                    <a:pt x="5009" y="0"/>
                    <a:pt x="2505"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6" name="Google Shape;576;p32"/>
            <p:cNvSpPr/>
            <p:nvPr/>
          </p:nvSpPr>
          <p:spPr>
            <a:xfrm>
              <a:off x="4102825" y="3926150"/>
              <a:ext cx="125225" cy="97050"/>
            </a:xfrm>
            <a:custGeom>
              <a:avLst/>
              <a:gdLst/>
              <a:ahLst/>
              <a:cxnLst/>
              <a:rect l="l" t="t" r="r" b="b"/>
              <a:pathLst>
                <a:path w="5009" h="3882" extrusionOk="0">
                  <a:moveTo>
                    <a:pt x="2504" y="0"/>
                  </a:moveTo>
                  <a:cubicBezTo>
                    <a:pt x="0" y="0"/>
                    <a:pt x="0" y="3881"/>
                    <a:pt x="2504" y="3881"/>
                  </a:cubicBezTo>
                  <a:cubicBezTo>
                    <a:pt x="4997" y="3881"/>
                    <a:pt x="5008" y="0"/>
                    <a:pt x="2504"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7" name="Google Shape;577;p32"/>
            <p:cNvSpPr/>
            <p:nvPr/>
          </p:nvSpPr>
          <p:spPr>
            <a:xfrm>
              <a:off x="3347950" y="4033850"/>
              <a:ext cx="125225" cy="97325"/>
            </a:xfrm>
            <a:custGeom>
              <a:avLst/>
              <a:gdLst/>
              <a:ahLst/>
              <a:cxnLst/>
              <a:rect l="l" t="t" r="r" b="b"/>
              <a:pathLst>
                <a:path w="5009" h="3893" extrusionOk="0">
                  <a:moveTo>
                    <a:pt x="2504" y="1"/>
                  </a:moveTo>
                  <a:cubicBezTo>
                    <a:pt x="0" y="1"/>
                    <a:pt x="0" y="3893"/>
                    <a:pt x="2504" y="3893"/>
                  </a:cubicBezTo>
                  <a:cubicBezTo>
                    <a:pt x="4998" y="3893"/>
                    <a:pt x="5008" y="1"/>
                    <a:pt x="2504"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8" name="Google Shape;578;p32"/>
            <p:cNvSpPr/>
            <p:nvPr/>
          </p:nvSpPr>
          <p:spPr>
            <a:xfrm>
              <a:off x="2528375" y="4184900"/>
              <a:ext cx="125250" cy="97050"/>
            </a:xfrm>
            <a:custGeom>
              <a:avLst/>
              <a:gdLst/>
              <a:ahLst/>
              <a:cxnLst/>
              <a:rect l="l" t="t" r="r" b="b"/>
              <a:pathLst>
                <a:path w="5010" h="3882" extrusionOk="0">
                  <a:moveTo>
                    <a:pt x="2505" y="0"/>
                  </a:moveTo>
                  <a:cubicBezTo>
                    <a:pt x="1" y="0"/>
                    <a:pt x="1" y="3881"/>
                    <a:pt x="2505" y="3881"/>
                  </a:cubicBezTo>
                  <a:cubicBezTo>
                    <a:pt x="4998" y="3881"/>
                    <a:pt x="5009" y="0"/>
                    <a:pt x="2505"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9" name="Google Shape;579;p32"/>
            <p:cNvSpPr/>
            <p:nvPr/>
          </p:nvSpPr>
          <p:spPr>
            <a:xfrm>
              <a:off x="6453750" y="2006600"/>
              <a:ext cx="124975" cy="97075"/>
            </a:xfrm>
            <a:custGeom>
              <a:avLst/>
              <a:gdLst/>
              <a:ahLst/>
              <a:cxnLst/>
              <a:rect l="l" t="t" r="r" b="b"/>
              <a:pathLst>
                <a:path w="4999" h="3883" extrusionOk="0">
                  <a:moveTo>
                    <a:pt x="2495" y="1"/>
                  </a:moveTo>
                  <a:cubicBezTo>
                    <a:pt x="1" y="1"/>
                    <a:pt x="1" y="3882"/>
                    <a:pt x="2495" y="3882"/>
                  </a:cubicBezTo>
                  <a:cubicBezTo>
                    <a:pt x="4999" y="3882"/>
                    <a:pt x="4999" y="1"/>
                    <a:pt x="2495"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0" name="Google Shape;580;p32"/>
            <p:cNvSpPr/>
            <p:nvPr/>
          </p:nvSpPr>
          <p:spPr>
            <a:xfrm>
              <a:off x="5892950" y="1262450"/>
              <a:ext cx="124975" cy="97050"/>
            </a:xfrm>
            <a:custGeom>
              <a:avLst/>
              <a:gdLst/>
              <a:ahLst/>
              <a:cxnLst/>
              <a:rect l="l" t="t" r="r" b="b"/>
              <a:pathLst>
                <a:path w="4999" h="3882" extrusionOk="0">
                  <a:moveTo>
                    <a:pt x="2504" y="0"/>
                  </a:moveTo>
                  <a:cubicBezTo>
                    <a:pt x="0" y="0"/>
                    <a:pt x="0" y="3881"/>
                    <a:pt x="2504" y="3881"/>
                  </a:cubicBezTo>
                  <a:cubicBezTo>
                    <a:pt x="4998" y="3881"/>
                    <a:pt x="4998" y="0"/>
                    <a:pt x="2504"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1" name="Google Shape;581;p32"/>
            <p:cNvSpPr/>
            <p:nvPr/>
          </p:nvSpPr>
          <p:spPr>
            <a:xfrm>
              <a:off x="5224425" y="1014375"/>
              <a:ext cx="124950" cy="97325"/>
            </a:xfrm>
            <a:custGeom>
              <a:avLst/>
              <a:gdLst/>
              <a:ahLst/>
              <a:cxnLst/>
              <a:rect l="l" t="t" r="r" b="b"/>
              <a:pathLst>
                <a:path w="4998" h="3893" extrusionOk="0">
                  <a:moveTo>
                    <a:pt x="2494" y="0"/>
                  </a:moveTo>
                  <a:cubicBezTo>
                    <a:pt x="0" y="0"/>
                    <a:pt x="0" y="3893"/>
                    <a:pt x="2494" y="3893"/>
                  </a:cubicBezTo>
                  <a:cubicBezTo>
                    <a:pt x="4998" y="3893"/>
                    <a:pt x="4998" y="0"/>
                    <a:pt x="2494"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2" name="Google Shape;582;p32"/>
            <p:cNvSpPr/>
            <p:nvPr/>
          </p:nvSpPr>
          <p:spPr>
            <a:xfrm>
              <a:off x="2053900" y="2146700"/>
              <a:ext cx="124975" cy="97300"/>
            </a:xfrm>
            <a:custGeom>
              <a:avLst/>
              <a:gdLst/>
              <a:ahLst/>
              <a:cxnLst/>
              <a:rect l="l" t="t" r="r" b="b"/>
              <a:pathLst>
                <a:path w="4999" h="3892" extrusionOk="0">
                  <a:moveTo>
                    <a:pt x="2505" y="0"/>
                  </a:moveTo>
                  <a:cubicBezTo>
                    <a:pt x="1" y="0"/>
                    <a:pt x="1" y="3891"/>
                    <a:pt x="2505" y="3891"/>
                  </a:cubicBezTo>
                  <a:cubicBezTo>
                    <a:pt x="4999" y="3891"/>
                    <a:pt x="4999" y="0"/>
                    <a:pt x="2505"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3" name="Google Shape;583;p32"/>
            <p:cNvSpPr/>
            <p:nvPr/>
          </p:nvSpPr>
          <p:spPr>
            <a:xfrm>
              <a:off x="1396075" y="2071300"/>
              <a:ext cx="125225" cy="97050"/>
            </a:xfrm>
            <a:custGeom>
              <a:avLst/>
              <a:gdLst/>
              <a:ahLst/>
              <a:cxnLst/>
              <a:rect l="l" t="t" r="r" b="b"/>
              <a:pathLst>
                <a:path w="5009" h="3882" extrusionOk="0">
                  <a:moveTo>
                    <a:pt x="2504" y="0"/>
                  </a:moveTo>
                  <a:cubicBezTo>
                    <a:pt x="0" y="0"/>
                    <a:pt x="0" y="3882"/>
                    <a:pt x="2504" y="3882"/>
                  </a:cubicBezTo>
                  <a:cubicBezTo>
                    <a:pt x="4998" y="3882"/>
                    <a:pt x="5009" y="0"/>
                    <a:pt x="2504"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4" name="Google Shape;584;p32"/>
            <p:cNvSpPr/>
            <p:nvPr/>
          </p:nvSpPr>
          <p:spPr>
            <a:xfrm>
              <a:off x="1040275" y="1898900"/>
              <a:ext cx="125000" cy="97050"/>
            </a:xfrm>
            <a:custGeom>
              <a:avLst/>
              <a:gdLst/>
              <a:ahLst/>
              <a:cxnLst/>
              <a:rect l="l" t="t" r="r" b="b"/>
              <a:pathLst>
                <a:path w="5000" h="3882" extrusionOk="0">
                  <a:moveTo>
                    <a:pt x="2495" y="0"/>
                  </a:moveTo>
                  <a:cubicBezTo>
                    <a:pt x="1" y="0"/>
                    <a:pt x="1" y="3881"/>
                    <a:pt x="2495" y="3881"/>
                  </a:cubicBezTo>
                  <a:cubicBezTo>
                    <a:pt x="4999" y="3881"/>
                    <a:pt x="4999" y="0"/>
                    <a:pt x="2495"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5" name="Google Shape;585;p32"/>
            <p:cNvSpPr/>
            <p:nvPr/>
          </p:nvSpPr>
          <p:spPr>
            <a:xfrm>
              <a:off x="1299050" y="3246650"/>
              <a:ext cx="124975" cy="97050"/>
            </a:xfrm>
            <a:custGeom>
              <a:avLst/>
              <a:gdLst/>
              <a:ahLst/>
              <a:cxnLst/>
              <a:rect l="l" t="t" r="r" b="b"/>
              <a:pathLst>
                <a:path w="4999" h="3882" extrusionOk="0">
                  <a:moveTo>
                    <a:pt x="2504" y="0"/>
                  </a:moveTo>
                  <a:cubicBezTo>
                    <a:pt x="0" y="0"/>
                    <a:pt x="0" y="3881"/>
                    <a:pt x="2504" y="3881"/>
                  </a:cubicBezTo>
                  <a:cubicBezTo>
                    <a:pt x="4998" y="3881"/>
                    <a:pt x="4998" y="0"/>
                    <a:pt x="2504"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6" name="Google Shape;586;p32"/>
            <p:cNvSpPr/>
            <p:nvPr/>
          </p:nvSpPr>
          <p:spPr>
            <a:xfrm>
              <a:off x="1816550" y="3850750"/>
              <a:ext cx="125225" cy="97050"/>
            </a:xfrm>
            <a:custGeom>
              <a:avLst/>
              <a:gdLst/>
              <a:ahLst/>
              <a:cxnLst/>
              <a:rect l="l" t="t" r="r" b="b"/>
              <a:pathLst>
                <a:path w="5009" h="3882" extrusionOk="0">
                  <a:moveTo>
                    <a:pt x="2504" y="0"/>
                  </a:moveTo>
                  <a:cubicBezTo>
                    <a:pt x="11" y="0"/>
                    <a:pt x="0" y="3882"/>
                    <a:pt x="2504" y="3882"/>
                  </a:cubicBezTo>
                  <a:cubicBezTo>
                    <a:pt x="4998" y="3882"/>
                    <a:pt x="5008" y="0"/>
                    <a:pt x="2504"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7" name="Google Shape;587;p32"/>
            <p:cNvSpPr/>
            <p:nvPr/>
          </p:nvSpPr>
          <p:spPr>
            <a:xfrm>
              <a:off x="3455650" y="4443650"/>
              <a:ext cx="125250" cy="97300"/>
            </a:xfrm>
            <a:custGeom>
              <a:avLst/>
              <a:gdLst/>
              <a:ahLst/>
              <a:cxnLst/>
              <a:rect l="l" t="t" r="r" b="b"/>
              <a:pathLst>
                <a:path w="5010" h="3892" extrusionOk="0">
                  <a:moveTo>
                    <a:pt x="2505" y="0"/>
                  </a:moveTo>
                  <a:cubicBezTo>
                    <a:pt x="12" y="0"/>
                    <a:pt x="1" y="3892"/>
                    <a:pt x="2505" y="3892"/>
                  </a:cubicBezTo>
                  <a:cubicBezTo>
                    <a:pt x="5009" y="3892"/>
                    <a:pt x="5009" y="0"/>
                    <a:pt x="2505"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8" name="Google Shape;588;p32"/>
            <p:cNvSpPr/>
            <p:nvPr/>
          </p:nvSpPr>
          <p:spPr>
            <a:xfrm>
              <a:off x="3434275" y="4907425"/>
              <a:ext cx="124975" cy="97050"/>
            </a:xfrm>
            <a:custGeom>
              <a:avLst/>
              <a:gdLst/>
              <a:ahLst/>
              <a:cxnLst/>
              <a:rect l="l" t="t" r="r" b="b"/>
              <a:pathLst>
                <a:path w="4999" h="3882" extrusionOk="0">
                  <a:moveTo>
                    <a:pt x="2494" y="0"/>
                  </a:moveTo>
                  <a:cubicBezTo>
                    <a:pt x="0" y="0"/>
                    <a:pt x="0" y="3882"/>
                    <a:pt x="2494" y="3882"/>
                  </a:cubicBezTo>
                  <a:cubicBezTo>
                    <a:pt x="4998" y="3882"/>
                    <a:pt x="4998" y="0"/>
                    <a:pt x="2494"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9" name="Google Shape;589;p32"/>
            <p:cNvSpPr/>
            <p:nvPr/>
          </p:nvSpPr>
          <p:spPr>
            <a:xfrm>
              <a:off x="3973450" y="4529975"/>
              <a:ext cx="124950" cy="97050"/>
            </a:xfrm>
            <a:custGeom>
              <a:avLst/>
              <a:gdLst/>
              <a:ahLst/>
              <a:cxnLst/>
              <a:rect l="l" t="t" r="r" b="b"/>
              <a:pathLst>
                <a:path w="4998" h="3882" extrusionOk="0">
                  <a:moveTo>
                    <a:pt x="2504" y="0"/>
                  </a:moveTo>
                  <a:cubicBezTo>
                    <a:pt x="0" y="0"/>
                    <a:pt x="0" y="3882"/>
                    <a:pt x="2504" y="3882"/>
                  </a:cubicBezTo>
                  <a:cubicBezTo>
                    <a:pt x="4997" y="3882"/>
                    <a:pt x="4997" y="0"/>
                    <a:pt x="2504"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0" name="Google Shape;590;p32"/>
            <p:cNvSpPr/>
            <p:nvPr/>
          </p:nvSpPr>
          <p:spPr>
            <a:xfrm>
              <a:off x="4393900" y="432175"/>
              <a:ext cx="125250" cy="97050"/>
            </a:xfrm>
            <a:custGeom>
              <a:avLst/>
              <a:gdLst/>
              <a:ahLst/>
              <a:cxnLst/>
              <a:rect l="l" t="t" r="r" b="b"/>
              <a:pathLst>
                <a:path w="5010" h="3882" extrusionOk="0">
                  <a:moveTo>
                    <a:pt x="2505" y="1"/>
                  </a:moveTo>
                  <a:cubicBezTo>
                    <a:pt x="11" y="1"/>
                    <a:pt x="1" y="3882"/>
                    <a:pt x="2505" y="3882"/>
                  </a:cubicBezTo>
                  <a:cubicBezTo>
                    <a:pt x="4998" y="3882"/>
                    <a:pt x="5009" y="1"/>
                    <a:pt x="2505"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1" name="Google Shape;591;p32"/>
            <p:cNvSpPr/>
            <p:nvPr/>
          </p:nvSpPr>
          <p:spPr>
            <a:xfrm>
              <a:off x="5461525" y="798925"/>
              <a:ext cx="125225" cy="97050"/>
            </a:xfrm>
            <a:custGeom>
              <a:avLst/>
              <a:gdLst/>
              <a:ahLst/>
              <a:cxnLst/>
              <a:rect l="l" t="t" r="r" b="b"/>
              <a:pathLst>
                <a:path w="5009" h="3882" extrusionOk="0">
                  <a:moveTo>
                    <a:pt x="2504" y="0"/>
                  </a:moveTo>
                  <a:cubicBezTo>
                    <a:pt x="11" y="0"/>
                    <a:pt x="0" y="3882"/>
                    <a:pt x="2504" y="3882"/>
                  </a:cubicBezTo>
                  <a:cubicBezTo>
                    <a:pt x="4998" y="3882"/>
                    <a:pt x="5008" y="0"/>
                    <a:pt x="2504"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2" name="Google Shape;592;p32"/>
            <p:cNvSpPr/>
            <p:nvPr/>
          </p:nvSpPr>
          <p:spPr>
            <a:xfrm>
              <a:off x="2582375" y="1154700"/>
              <a:ext cx="124975" cy="97050"/>
            </a:xfrm>
            <a:custGeom>
              <a:avLst/>
              <a:gdLst/>
              <a:ahLst/>
              <a:cxnLst/>
              <a:rect l="l" t="t" r="r" b="b"/>
              <a:pathLst>
                <a:path w="4999" h="3882" extrusionOk="0">
                  <a:moveTo>
                    <a:pt x="2494" y="1"/>
                  </a:moveTo>
                  <a:cubicBezTo>
                    <a:pt x="0" y="1"/>
                    <a:pt x="0" y="3882"/>
                    <a:pt x="2494" y="3882"/>
                  </a:cubicBezTo>
                  <a:cubicBezTo>
                    <a:pt x="4998" y="3882"/>
                    <a:pt x="4998" y="1"/>
                    <a:pt x="2494"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3" name="Google Shape;593;p32"/>
            <p:cNvSpPr/>
            <p:nvPr/>
          </p:nvSpPr>
          <p:spPr>
            <a:xfrm>
              <a:off x="1676475" y="1111675"/>
              <a:ext cx="124975" cy="97050"/>
            </a:xfrm>
            <a:custGeom>
              <a:avLst/>
              <a:gdLst/>
              <a:ahLst/>
              <a:cxnLst/>
              <a:rect l="l" t="t" r="r" b="b"/>
              <a:pathLst>
                <a:path w="4999" h="3882" extrusionOk="0">
                  <a:moveTo>
                    <a:pt x="2505" y="1"/>
                  </a:moveTo>
                  <a:cubicBezTo>
                    <a:pt x="1" y="1"/>
                    <a:pt x="1" y="3882"/>
                    <a:pt x="2505" y="3882"/>
                  </a:cubicBezTo>
                  <a:cubicBezTo>
                    <a:pt x="4998" y="3882"/>
                    <a:pt x="4998" y="1"/>
                    <a:pt x="2505"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4" name="Google Shape;594;p32"/>
            <p:cNvSpPr/>
            <p:nvPr/>
          </p:nvSpPr>
          <p:spPr>
            <a:xfrm>
              <a:off x="1827500" y="1575175"/>
              <a:ext cx="124975" cy="97050"/>
            </a:xfrm>
            <a:custGeom>
              <a:avLst/>
              <a:gdLst/>
              <a:ahLst/>
              <a:cxnLst/>
              <a:rect l="l" t="t" r="r" b="b"/>
              <a:pathLst>
                <a:path w="4999" h="3882" extrusionOk="0">
                  <a:moveTo>
                    <a:pt x="2495" y="1"/>
                  </a:moveTo>
                  <a:cubicBezTo>
                    <a:pt x="1" y="1"/>
                    <a:pt x="1" y="3882"/>
                    <a:pt x="2495" y="3882"/>
                  </a:cubicBezTo>
                  <a:cubicBezTo>
                    <a:pt x="4999" y="3882"/>
                    <a:pt x="4999" y="1"/>
                    <a:pt x="2495"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5" name="Google Shape;595;p32"/>
            <p:cNvSpPr/>
            <p:nvPr/>
          </p:nvSpPr>
          <p:spPr>
            <a:xfrm>
              <a:off x="1114625" y="2861125"/>
              <a:ext cx="62650" cy="48525"/>
            </a:xfrm>
            <a:custGeom>
              <a:avLst/>
              <a:gdLst/>
              <a:ahLst/>
              <a:cxnLst/>
              <a:rect l="l" t="t" r="r" b="b"/>
              <a:pathLst>
                <a:path w="2506" h="1941" extrusionOk="0">
                  <a:moveTo>
                    <a:pt x="1253" y="0"/>
                  </a:moveTo>
                  <a:cubicBezTo>
                    <a:pt x="1" y="0"/>
                    <a:pt x="1" y="1941"/>
                    <a:pt x="1253" y="1941"/>
                  </a:cubicBezTo>
                  <a:cubicBezTo>
                    <a:pt x="2494" y="1941"/>
                    <a:pt x="2505" y="0"/>
                    <a:pt x="1253"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6" name="Google Shape;596;p32"/>
            <p:cNvSpPr/>
            <p:nvPr/>
          </p:nvSpPr>
          <p:spPr>
            <a:xfrm>
              <a:off x="1082300" y="2365275"/>
              <a:ext cx="62625" cy="48550"/>
            </a:xfrm>
            <a:custGeom>
              <a:avLst/>
              <a:gdLst/>
              <a:ahLst/>
              <a:cxnLst/>
              <a:rect l="l" t="t" r="r" b="b"/>
              <a:pathLst>
                <a:path w="2505" h="1942" extrusionOk="0">
                  <a:moveTo>
                    <a:pt x="1252" y="0"/>
                  </a:moveTo>
                  <a:cubicBezTo>
                    <a:pt x="0" y="0"/>
                    <a:pt x="0" y="1941"/>
                    <a:pt x="1252" y="1941"/>
                  </a:cubicBezTo>
                  <a:cubicBezTo>
                    <a:pt x="2493" y="1941"/>
                    <a:pt x="2504" y="0"/>
                    <a:pt x="1252" y="0"/>
                  </a:cubicBez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7" name="Google Shape;597;p32"/>
            <p:cNvSpPr/>
            <p:nvPr/>
          </p:nvSpPr>
          <p:spPr>
            <a:xfrm>
              <a:off x="1750825" y="2753400"/>
              <a:ext cx="62625" cy="48550"/>
            </a:xfrm>
            <a:custGeom>
              <a:avLst/>
              <a:gdLst/>
              <a:ahLst/>
              <a:cxnLst/>
              <a:rect l="l" t="t" r="r" b="b"/>
              <a:pathLst>
                <a:path w="2505" h="1942" extrusionOk="0">
                  <a:moveTo>
                    <a:pt x="1252" y="1"/>
                  </a:moveTo>
                  <a:cubicBezTo>
                    <a:pt x="0" y="1"/>
                    <a:pt x="0" y="1941"/>
                    <a:pt x="1252" y="1941"/>
                  </a:cubicBezTo>
                  <a:cubicBezTo>
                    <a:pt x="2504" y="1941"/>
                    <a:pt x="2504" y="1"/>
                    <a:pt x="1252" y="1"/>
                  </a:cubicBez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8" name="Google Shape;598;p32"/>
            <p:cNvSpPr/>
            <p:nvPr/>
          </p:nvSpPr>
          <p:spPr>
            <a:xfrm>
              <a:off x="2387000" y="3335600"/>
              <a:ext cx="62650" cy="48800"/>
            </a:xfrm>
            <a:custGeom>
              <a:avLst/>
              <a:gdLst/>
              <a:ahLst/>
              <a:cxnLst/>
              <a:rect l="l" t="t" r="r" b="b"/>
              <a:pathLst>
                <a:path w="2506" h="1952" extrusionOk="0">
                  <a:moveTo>
                    <a:pt x="1253" y="0"/>
                  </a:moveTo>
                  <a:cubicBezTo>
                    <a:pt x="11" y="0"/>
                    <a:pt x="1" y="1951"/>
                    <a:pt x="1253" y="1951"/>
                  </a:cubicBezTo>
                  <a:cubicBezTo>
                    <a:pt x="2505" y="1951"/>
                    <a:pt x="2505" y="0"/>
                    <a:pt x="1253" y="0"/>
                  </a:cubicBez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9" name="Google Shape;599;p32"/>
            <p:cNvSpPr/>
            <p:nvPr/>
          </p:nvSpPr>
          <p:spPr>
            <a:xfrm>
              <a:off x="3325250" y="2570025"/>
              <a:ext cx="62625" cy="48525"/>
            </a:xfrm>
            <a:custGeom>
              <a:avLst/>
              <a:gdLst/>
              <a:ahLst/>
              <a:cxnLst/>
              <a:rect l="l" t="t" r="r" b="b"/>
              <a:pathLst>
                <a:path w="2505" h="1941" extrusionOk="0">
                  <a:moveTo>
                    <a:pt x="1252" y="0"/>
                  </a:moveTo>
                  <a:cubicBezTo>
                    <a:pt x="0" y="0"/>
                    <a:pt x="0" y="1941"/>
                    <a:pt x="1252" y="1941"/>
                  </a:cubicBezTo>
                  <a:cubicBezTo>
                    <a:pt x="2504" y="1941"/>
                    <a:pt x="2504" y="0"/>
                    <a:pt x="1252" y="0"/>
                  </a:cubicBez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0" name="Google Shape;600;p32"/>
            <p:cNvSpPr/>
            <p:nvPr/>
          </p:nvSpPr>
          <p:spPr>
            <a:xfrm>
              <a:off x="2606125" y="2589325"/>
              <a:ext cx="224350" cy="424425"/>
            </a:xfrm>
            <a:custGeom>
              <a:avLst/>
              <a:gdLst/>
              <a:ahLst/>
              <a:cxnLst/>
              <a:rect l="l" t="t" r="r" b="b"/>
              <a:pathLst>
                <a:path w="8974" h="16977" extrusionOk="0">
                  <a:moveTo>
                    <a:pt x="8795" y="0"/>
                  </a:moveTo>
                  <a:lnTo>
                    <a:pt x="0" y="16976"/>
                  </a:lnTo>
                  <a:lnTo>
                    <a:pt x="8973"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1" name="Google Shape;601;p32"/>
            <p:cNvSpPr/>
            <p:nvPr/>
          </p:nvSpPr>
          <p:spPr>
            <a:xfrm>
              <a:off x="2426150" y="2589325"/>
              <a:ext cx="399875" cy="751250"/>
            </a:xfrm>
            <a:custGeom>
              <a:avLst/>
              <a:gdLst/>
              <a:ahLst/>
              <a:cxnLst/>
              <a:rect l="l" t="t" r="r" b="b"/>
              <a:pathLst>
                <a:path w="15995" h="30050" extrusionOk="0">
                  <a:moveTo>
                    <a:pt x="15806" y="0"/>
                  </a:moveTo>
                  <a:lnTo>
                    <a:pt x="0" y="29903"/>
                  </a:lnTo>
                  <a:cubicBezTo>
                    <a:pt x="104" y="29935"/>
                    <a:pt x="198" y="29987"/>
                    <a:pt x="281" y="30049"/>
                  </a:cubicBezTo>
                  <a:lnTo>
                    <a:pt x="7199" y="16976"/>
                  </a:lnTo>
                  <a:lnTo>
                    <a:pt x="15994"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2" name="Google Shape;602;p32"/>
            <p:cNvSpPr/>
            <p:nvPr/>
          </p:nvSpPr>
          <p:spPr>
            <a:xfrm>
              <a:off x="2821300" y="2583325"/>
              <a:ext cx="10200" cy="6025"/>
            </a:xfrm>
            <a:custGeom>
              <a:avLst/>
              <a:gdLst/>
              <a:ahLst/>
              <a:cxnLst/>
              <a:rect l="l" t="t" r="r" b="b"/>
              <a:pathLst>
                <a:path w="408" h="241" extrusionOk="0">
                  <a:moveTo>
                    <a:pt x="126" y="1"/>
                  </a:moveTo>
                  <a:lnTo>
                    <a:pt x="0" y="240"/>
                  </a:lnTo>
                  <a:lnTo>
                    <a:pt x="366" y="240"/>
                  </a:lnTo>
                  <a:lnTo>
                    <a:pt x="408" y="157"/>
                  </a:lnTo>
                  <a:lnTo>
                    <a:pt x="126"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3" name="Google Shape;603;p32"/>
            <p:cNvSpPr/>
            <p:nvPr/>
          </p:nvSpPr>
          <p:spPr>
            <a:xfrm>
              <a:off x="2414650" y="3336900"/>
              <a:ext cx="18550" cy="25050"/>
            </a:xfrm>
            <a:custGeom>
              <a:avLst/>
              <a:gdLst/>
              <a:ahLst/>
              <a:cxnLst/>
              <a:rect l="l" t="t" r="r" b="b"/>
              <a:pathLst>
                <a:path w="742" h="1002" extrusionOk="0">
                  <a:moveTo>
                    <a:pt x="460" y="0"/>
                  </a:moveTo>
                  <a:lnTo>
                    <a:pt x="1" y="846"/>
                  </a:lnTo>
                  <a:lnTo>
                    <a:pt x="293" y="1002"/>
                  </a:lnTo>
                  <a:lnTo>
                    <a:pt x="741" y="146"/>
                  </a:lnTo>
                  <a:cubicBezTo>
                    <a:pt x="658" y="84"/>
                    <a:pt x="564" y="32"/>
                    <a:pt x="460" y="0"/>
                  </a:cubicBez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4" name="Google Shape;604;p32"/>
            <p:cNvSpPr/>
            <p:nvPr/>
          </p:nvSpPr>
          <p:spPr>
            <a:xfrm>
              <a:off x="4229575" y="933500"/>
              <a:ext cx="124975" cy="97075"/>
            </a:xfrm>
            <a:custGeom>
              <a:avLst/>
              <a:gdLst/>
              <a:ahLst/>
              <a:cxnLst/>
              <a:rect l="l" t="t" r="r" b="b"/>
              <a:pathLst>
                <a:path w="4999" h="3883" extrusionOk="0">
                  <a:moveTo>
                    <a:pt x="2505" y="1"/>
                  </a:moveTo>
                  <a:cubicBezTo>
                    <a:pt x="1" y="1"/>
                    <a:pt x="1" y="3882"/>
                    <a:pt x="2505" y="3882"/>
                  </a:cubicBezTo>
                  <a:cubicBezTo>
                    <a:pt x="4998" y="3882"/>
                    <a:pt x="4998" y="1"/>
                    <a:pt x="2505"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5" name="Google Shape;605;p32"/>
            <p:cNvSpPr/>
            <p:nvPr/>
          </p:nvSpPr>
          <p:spPr>
            <a:xfrm>
              <a:off x="3792675" y="3473325"/>
              <a:ext cx="125225" cy="97050"/>
            </a:xfrm>
            <a:custGeom>
              <a:avLst/>
              <a:gdLst/>
              <a:ahLst/>
              <a:cxnLst/>
              <a:rect l="l" t="t" r="r" b="b"/>
              <a:pathLst>
                <a:path w="5009" h="3882" extrusionOk="0">
                  <a:moveTo>
                    <a:pt x="2504" y="0"/>
                  </a:moveTo>
                  <a:cubicBezTo>
                    <a:pt x="11" y="0"/>
                    <a:pt x="0" y="3882"/>
                    <a:pt x="2504" y="3882"/>
                  </a:cubicBezTo>
                  <a:cubicBezTo>
                    <a:pt x="5008" y="3882"/>
                    <a:pt x="5008" y="0"/>
                    <a:pt x="2504"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6" name="Google Shape;606;p32"/>
            <p:cNvSpPr/>
            <p:nvPr/>
          </p:nvSpPr>
          <p:spPr>
            <a:xfrm>
              <a:off x="2716975" y="3748250"/>
              <a:ext cx="125225" cy="97050"/>
            </a:xfrm>
            <a:custGeom>
              <a:avLst/>
              <a:gdLst/>
              <a:ahLst/>
              <a:cxnLst/>
              <a:rect l="l" t="t" r="r" b="b"/>
              <a:pathLst>
                <a:path w="5009" h="3882" extrusionOk="0">
                  <a:moveTo>
                    <a:pt x="2504" y="0"/>
                  </a:moveTo>
                  <a:cubicBezTo>
                    <a:pt x="11" y="0"/>
                    <a:pt x="0" y="3882"/>
                    <a:pt x="2504" y="3882"/>
                  </a:cubicBezTo>
                  <a:cubicBezTo>
                    <a:pt x="5008" y="3882"/>
                    <a:pt x="5008" y="0"/>
                    <a:pt x="2504"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7" name="Google Shape;607;p32"/>
            <p:cNvSpPr/>
            <p:nvPr/>
          </p:nvSpPr>
          <p:spPr>
            <a:xfrm>
              <a:off x="2749300" y="2543175"/>
              <a:ext cx="125225" cy="97050"/>
            </a:xfrm>
            <a:custGeom>
              <a:avLst/>
              <a:gdLst/>
              <a:ahLst/>
              <a:cxnLst/>
              <a:rect l="l" t="t" r="r" b="b"/>
              <a:pathLst>
                <a:path w="5009" h="3882" extrusionOk="0">
                  <a:moveTo>
                    <a:pt x="2505" y="0"/>
                  </a:moveTo>
                  <a:cubicBezTo>
                    <a:pt x="12" y="0"/>
                    <a:pt x="1" y="3881"/>
                    <a:pt x="2505" y="3881"/>
                  </a:cubicBezTo>
                  <a:cubicBezTo>
                    <a:pt x="5009" y="3881"/>
                    <a:pt x="5009" y="0"/>
                    <a:pt x="2505"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8" name="Google Shape;608;p32"/>
            <p:cNvSpPr/>
            <p:nvPr/>
          </p:nvSpPr>
          <p:spPr>
            <a:xfrm>
              <a:off x="1374425" y="1475525"/>
              <a:ext cx="125225" cy="97075"/>
            </a:xfrm>
            <a:custGeom>
              <a:avLst/>
              <a:gdLst/>
              <a:ahLst/>
              <a:cxnLst/>
              <a:rect l="l" t="t" r="r" b="b"/>
              <a:pathLst>
                <a:path w="5009" h="3883" extrusionOk="0">
                  <a:moveTo>
                    <a:pt x="2505" y="1"/>
                  </a:moveTo>
                  <a:cubicBezTo>
                    <a:pt x="11" y="1"/>
                    <a:pt x="1" y="3882"/>
                    <a:pt x="2505" y="3882"/>
                  </a:cubicBezTo>
                  <a:cubicBezTo>
                    <a:pt x="4998" y="3882"/>
                    <a:pt x="5009" y="1"/>
                    <a:pt x="2505"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9" name="Google Shape;609;p32"/>
            <p:cNvSpPr/>
            <p:nvPr/>
          </p:nvSpPr>
          <p:spPr>
            <a:xfrm>
              <a:off x="3016400" y="407925"/>
              <a:ext cx="124975" cy="97050"/>
            </a:xfrm>
            <a:custGeom>
              <a:avLst/>
              <a:gdLst/>
              <a:ahLst/>
              <a:cxnLst/>
              <a:rect l="l" t="t" r="r" b="b"/>
              <a:pathLst>
                <a:path w="4999" h="3882" extrusionOk="0">
                  <a:moveTo>
                    <a:pt x="2495" y="1"/>
                  </a:moveTo>
                  <a:cubicBezTo>
                    <a:pt x="1" y="1"/>
                    <a:pt x="1" y="3882"/>
                    <a:pt x="2495" y="3882"/>
                  </a:cubicBezTo>
                  <a:cubicBezTo>
                    <a:pt x="4999" y="3882"/>
                    <a:pt x="4999" y="1"/>
                    <a:pt x="2495"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0" name="Google Shape;610;p32"/>
            <p:cNvSpPr/>
            <p:nvPr/>
          </p:nvSpPr>
          <p:spPr>
            <a:xfrm>
              <a:off x="5774275" y="2907025"/>
              <a:ext cx="125225" cy="97050"/>
            </a:xfrm>
            <a:custGeom>
              <a:avLst/>
              <a:gdLst/>
              <a:ahLst/>
              <a:cxnLst/>
              <a:rect l="l" t="t" r="r" b="b"/>
              <a:pathLst>
                <a:path w="5009" h="3882" extrusionOk="0">
                  <a:moveTo>
                    <a:pt x="2505" y="1"/>
                  </a:moveTo>
                  <a:cubicBezTo>
                    <a:pt x="0" y="1"/>
                    <a:pt x="0" y="3882"/>
                    <a:pt x="2505" y="3882"/>
                  </a:cubicBezTo>
                  <a:cubicBezTo>
                    <a:pt x="4998" y="3882"/>
                    <a:pt x="5009" y="1"/>
                    <a:pt x="2505"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1" name="Google Shape;611;p32"/>
            <p:cNvSpPr/>
            <p:nvPr/>
          </p:nvSpPr>
          <p:spPr>
            <a:xfrm>
              <a:off x="6186650" y="2607850"/>
              <a:ext cx="125225" cy="97050"/>
            </a:xfrm>
            <a:custGeom>
              <a:avLst/>
              <a:gdLst/>
              <a:ahLst/>
              <a:cxnLst/>
              <a:rect l="l" t="t" r="r" b="b"/>
              <a:pathLst>
                <a:path w="5009" h="3882" extrusionOk="0">
                  <a:moveTo>
                    <a:pt x="2505" y="1"/>
                  </a:moveTo>
                  <a:cubicBezTo>
                    <a:pt x="11" y="1"/>
                    <a:pt x="1" y="3882"/>
                    <a:pt x="2505" y="3882"/>
                  </a:cubicBezTo>
                  <a:cubicBezTo>
                    <a:pt x="5009" y="3882"/>
                    <a:pt x="5009" y="1"/>
                    <a:pt x="2505"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2" name="Google Shape;612;p32"/>
            <p:cNvSpPr/>
            <p:nvPr/>
          </p:nvSpPr>
          <p:spPr>
            <a:xfrm>
              <a:off x="6267775" y="1556400"/>
              <a:ext cx="124975" cy="97050"/>
            </a:xfrm>
            <a:custGeom>
              <a:avLst/>
              <a:gdLst/>
              <a:ahLst/>
              <a:cxnLst/>
              <a:rect l="l" t="t" r="r" b="b"/>
              <a:pathLst>
                <a:path w="4999" h="3882" extrusionOk="0">
                  <a:moveTo>
                    <a:pt x="2494" y="0"/>
                  </a:moveTo>
                  <a:cubicBezTo>
                    <a:pt x="1" y="0"/>
                    <a:pt x="1" y="3882"/>
                    <a:pt x="2494" y="3882"/>
                  </a:cubicBezTo>
                  <a:cubicBezTo>
                    <a:pt x="4998" y="3882"/>
                    <a:pt x="4998" y="0"/>
                    <a:pt x="2494"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3" name="Google Shape;613;p32"/>
            <p:cNvSpPr/>
            <p:nvPr/>
          </p:nvSpPr>
          <p:spPr>
            <a:xfrm>
              <a:off x="3881625" y="4136375"/>
              <a:ext cx="125225" cy="97050"/>
            </a:xfrm>
            <a:custGeom>
              <a:avLst/>
              <a:gdLst/>
              <a:ahLst/>
              <a:cxnLst/>
              <a:rect l="l" t="t" r="r" b="b"/>
              <a:pathLst>
                <a:path w="5009" h="3882" extrusionOk="0">
                  <a:moveTo>
                    <a:pt x="2504" y="1"/>
                  </a:moveTo>
                  <a:cubicBezTo>
                    <a:pt x="10" y="1"/>
                    <a:pt x="0" y="3882"/>
                    <a:pt x="2504" y="3882"/>
                  </a:cubicBezTo>
                  <a:cubicBezTo>
                    <a:pt x="5009" y="3882"/>
                    <a:pt x="5009" y="1"/>
                    <a:pt x="2504"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4" name="Google Shape;614;p32"/>
            <p:cNvSpPr/>
            <p:nvPr/>
          </p:nvSpPr>
          <p:spPr>
            <a:xfrm>
              <a:off x="1633175" y="3392450"/>
              <a:ext cx="125250" cy="97075"/>
            </a:xfrm>
            <a:custGeom>
              <a:avLst/>
              <a:gdLst/>
              <a:ahLst/>
              <a:cxnLst/>
              <a:rect l="l" t="t" r="r" b="b"/>
              <a:pathLst>
                <a:path w="5010" h="3883" extrusionOk="0">
                  <a:moveTo>
                    <a:pt x="2505" y="1"/>
                  </a:moveTo>
                  <a:cubicBezTo>
                    <a:pt x="11" y="1"/>
                    <a:pt x="1" y="3882"/>
                    <a:pt x="2505" y="3882"/>
                  </a:cubicBezTo>
                  <a:cubicBezTo>
                    <a:pt x="5009" y="3882"/>
                    <a:pt x="5009" y="1"/>
                    <a:pt x="2505"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5" name="Google Shape;615;p32"/>
            <p:cNvSpPr/>
            <p:nvPr/>
          </p:nvSpPr>
          <p:spPr>
            <a:xfrm>
              <a:off x="2021575" y="860750"/>
              <a:ext cx="124975" cy="97050"/>
            </a:xfrm>
            <a:custGeom>
              <a:avLst/>
              <a:gdLst/>
              <a:ahLst/>
              <a:cxnLst/>
              <a:rect l="l" t="t" r="r" b="b"/>
              <a:pathLst>
                <a:path w="4999" h="3882" extrusionOk="0">
                  <a:moveTo>
                    <a:pt x="2504" y="0"/>
                  </a:moveTo>
                  <a:cubicBezTo>
                    <a:pt x="0" y="0"/>
                    <a:pt x="0" y="3882"/>
                    <a:pt x="2504" y="3882"/>
                  </a:cubicBezTo>
                  <a:cubicBezTo>
                    <a:pt x="4998" y="3882"/>
                    <a:pt x="4998" y="0"/>
                    <a:pt x="2504"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6" name="Google Shape;616;p32"/>
            <p:cNvSpPr/>
            <p:nvPr/>
          </p:nvSpPr>
          <p:spPr>
            <a:xfrm>
              <a:off x="1801425" y="5462725"/>
              <a:ext cx="5225" cy="1600"/>
            </a:xfrm>
            <a:custGeom>
              <a:avLst/>
              <a:gdLst/>
              <a:ahLst/>
              <a:cxnLst/>
              <a:rect l="l" t="t" r="r" b="b"/>
              <a:pathLst>
                <a:path w="209" h="64" extrusionOk="0">
                  <a:moveTo>
                    <a:pt x="105" y="1"/>
                  </a:moveTo>
                  <a:lnTo>
                    <a:pt x="157" y="22"/>
                  </a:lnTo>
                  <a:lnTo>
                    <a:pt x="209" y="1"/>
                  </a:lnTo>
                  <a:close/>
                  <a:moveTo>
                    <a:pt x="0" y="1"/>
                  </a:moveTo>
                  <a:lnTo>
                    <a:pt x="21" y="64"/>
                  </a:lnTo>
                  <a:lnTo>
                    <a:pt x="84" y="64"/>
                  </a:lnTo>
                  <a:lnTo>
                    <a:pt x="105"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7" name="Google Shape;617;p32"/>
            <p:cNvSpPr/>
            <p:nvPr/>
          </p:nvSpPr>
          <p:spPr>
            <a:xfrm>
              <a:off x="1803500" y="5462725"/>
              <a:ext cx="1875" cy="1600"/>
            </a:xfrm>
            <a:custGeom>
              <a:avLst/>
              <a:gdLst/>
              <a:ahLst/>
              <a:cxnLst/>
              <a:rect l="l" t="t" r="r" b="b"/>
              <a:pathLst>
                <a:path w="75" h="64" extrusionOk="0">
                  <a:moveTo>
                    <a:pt x="22" y="1"/>
                  </a:moveTo>
                  <a:lnTo>
                    <a:pt x="1" y="64"/>
                  </a:lnTo>
                  <a:lnTo>
                    <a:pt x="74" y="22"/>
                  </a:lnTo>
                  <a:lnTo>
                    <a:pt x="22"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8" name="Google Shape;618;p32"/>
            <p:cNvSpPr/>
            <p:nvPr/>
          </p:nvSpPr>
          <p:spPr>
            <a:xfrm>
              <a:off x="1800375" y="5464050"/>
              <a:ext cx="2100" cy="3925"/>
            </a:xfrm>
            <a:custGeom>
              <a:avLst/>
              <a:gdLst/>
              <a:ahLst/>
              <a:cxnLst/>
              <a:rect l="l" t="t" r="r" b="b"/>
              <a:pathLst>
                <a:path w="84" h="157" extrusionOk="0">
                  <a:moveTo>
                    <a:pt x="0" y="1"/>
                  </a:moveTo>
                  <a:lnTo>
                    <a:pt x="0" y="157"/>
                  </a:lnTo>
                  <a:lnTo>
                    <a:pt x="84" y="63"/>
                  </a:lnTo>
                  <a:lnTo>
                    <a:pt x="63" y="11"/>
                  </a:lnTo>
                  <a:lnTo>
                    <a:pt x="0"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9" name="Google Shape;619;p32"/>
            <p:cNvSpPr/>
            <p:nvPr/>
          </p:nvSpPr>
          <p:spPr>
            <a:xfrm>
              <a:off x="1801950" y="5464300"/>
              <a:ext cx="1575" cy="1350"/>
            </a:xfrm>
            <a:custGeom>
              <a:avLst/>
              <a:gdLst/>
              <a:ahLst/>
              <a:cxnLst/>
              <a:rect l="l" t="t" r="r" b="b"/>
              <a:pathLst>
                <a:path w="63" h="54" extrusionOk="0">
                  <a:moveTo>
                    <a:pt x="0" y="1"/>
                  </a:moveTo>
                  <a:lnTo>
                    <a:pt x="21" y="53"/>
                  </a:lnTo>
                  <a:lnTo>
                    <a:pt x="63"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0" name="Google Shape;620;p32"/>
            <p:cNvSpPr/>
            <p:nvPr/>
          </p:nvSpPr>
          <p:spPr>
            <a:xfrm>
              <a:off x="1803500" y="5464300"/>
              <a:ext cx="25" cy="25"/>
            </a:xfrm>
            <a:custGeom>
              <a:avLst/>
              <a:gdLst/>
              <a:ahLst/>
              <a:cxnLst/>
              <a:rect l="l" t="t" r="r" b="b"/>
              <a:pathLst>
                <a:path w="1" h="1" extrusionOk="0">
                  <a:moveTo>
                    <a:pt x="1" y="1"/>
                  </a:moveTo>
                  <a:lnTo>
                    <a:pt x="1"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1" name="Google Shape;621;p32"/>
            <p:cNvSpPr/>
            <p:nvPr/>
          </p:nvSpPr>
          <p:spPr>
            <a:xfrm>
              <a:off x="1807150" y="5464825"/>
              <a:ext cx="4475" cy="1075"/>
            </a:xfrm>
            <a:custGeom>
              <a:avLst/>
              <a:gdLst/>
              <a:ahLst/>
              <a:cxnLst/>
              <a:rect l="l" t="t" r="r" b="b"/>
              <a:pathLst>
                <a:path w="179" h="43" extrusionOk="0">
                  <a:moveTo>
                    <a:pt x="84" y="0"/>
                  </a:moveTo>
                  <a:lnTo>
                    <a:pt x="1" y="42"/>
                  </a:lnTo>
                  <a:lnTo>
                    <a:pt x="179" y="42"/>
                  </a:lnTo>
                  <a:lnTo>
                    <a:pt x="84"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2" name="Google Shape;622;p32"/>
            <p:cNvSpPr/>
            <p:nvPr/>
          </p:nvSpPr>
          <p:spPr>
            <a:xfrm>
              <a:off x="1806375" y="5465875"/>
              <a:ext cx="800" cy="275"/>
            </a:xfrm>
            <a:custGeom>
              <a:avLst/>
              <a:gdLst/>
              <a:ahLst/>
              <a:cxnLst/>
              <a:rect l="l" t="t" r="r" b="b"/>
              <a:pathLst>
                <a:path w="32" h="11" extrusionOk="0">
                  <a:moveTo>
                    <a:pt x="1" y="0"/>
                  </a:moveTo>
                  <a:lnTo>
                    <a:pt x="1" y="11"/>
                  </a:lnTo>
                  <a:lnTo>
                    <a:pt x="32"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3" name="Google Shape;623;p32"/>
            <p:cNvSpPr/>
            <p:nvPr/>
          </p:nvSpPr>
          <p:spPr>
            <a:xfrm>
              <a:off x="1805350" y="5462725"/>
              <a:ext cx="8100" cy="2125"/>
            </a:xfrm>
            <a:custGeom>
              <a:avLst/>
              <a:gdLst/>
              <a:ahLst/>
              <a:cxnLst/>
              <a:rect l="l" t="t" r="r" b="b"/>
              <a:pathLst>
                <a:path w="324" h="85" extrusionOk="0">
                  <a:moveTo>
                    <a:pt x="52" y="1"/>
                  </a:moveTo>
                  <a:lnTo>
                    <a:pt x="0" y="22"/>
                  </a:lnTo>
                  <a:lnTo>
                    <a:pt x="156" y="84"/>
                  </a:lnTo>
                  <a:lnTo>
                    <a:pt x="323"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4" name="Google Shape;624;p32"/>
            <p:cNvSpPr/>
            <p:nvPr/>
          </p:nvSpPr>
          <p:spPr>
            <a:xfrm>
              <a:off x="1803500" y="5463250"/>
              <a:ext cx="5775" cy="2650"/>
            </a:xfrm>
            <a:custGeom>
              <a:avLst/>
              <a:gdLst/>
              <a:ahLst/>
              <a:cxnLst/>
              <a:rect l="l" t="t" r="r" b="b"/>
              <a:pathLst>
                <a:path w="231" h="106" extrusionOk="0">
                  <a:moveTo>
                    <a:pt x="74" y="1"/>
                  </a:moveTo>
                  <a:lnTo>
                    <a:pt x="1" y="43"/>
                  </a:lnTo>
                  <a:lnTo>
                    <a:pt x="126" y="43"/>
                  </a:lnTo>
                  <a:lnTo>
                    <a:pt x="116" y="105"/>
                  </a:lnTo>
                  <a:lnTo>
                    <a:pt x="147" y="105"/>
                  </a:lnTo>
                  <a:lnTo>
                    <a:pt x="230" y="63"/>
                  </a:lnTo>
                  <a:lnTo>
                    <a:pt x="74"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5" name="Google Shape;625;p32"/>
            <p:cNvSpPr/>
            <p:nvPr/>
          </p:nvSpPr>
          <p:spPr>
            <a:xfrm>
              <a:off x="1806100" y="5466900"/>
              <a:ext cx="300" cy="1075"/>
            </a:xfrm>
            <a:custGeom>
              <a:avLst/>
              <a:gdLst/>
              <a:ahLst/>
              <a:cxnLst/>
              <a:rect l="l" t="t" r="r" b="b"/>
              <a:pathLst>
                <a:path w="12" h="43" extrusionOk="0">
                  <a:moveTo>
                    <a:pt x="1" y="1"/>
                  </a:moveTo>
                  <a:lnTo>
                    <a:pt x="12" y="43"/>
                  </a:lnTo>
                  <a:lnTo>
                    <a:pt x="12"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6" name="Google Shape;626;p32"/>
            <p:cNvSpPr/>
            <p:nvPr/>
          </p:nvSpPr>
          <p:spPr>
            <a:xfrm>
              <a:off x="1805850" y="5466125"/>
              <a:ext cx="550" cy="800"/>
            </a:xfrm>
            <a:custGeom>
              <a:avLst/>
              <a:gdLst/>
              <a:ahLst/>
              <a:cxnLst/>
              <a:rect l="l" t="t" r="r" b="b"/>
              <a:pathLst>
                <a:path w="22" h="32" extrusionOk="0">
                  <a:moveTo>
                    <a:pt x="22" y="1"/>
                  </a:moveTo>
                  <a:lnTo>
                    <a:pt x="1" y="11"/>
                  </a:lnTo>
                  <a:lnTo>
                    <a:pt x="11" y="32"/>
                  </a:lnTo>
                  <a:lnTo>
                    <a:pt x="22" y="32"/>
                  </a:lnTo>
                  <a:lnTo>
                    <a:pt x="22"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7" name="Google Shape;627;p32"/>
            <p:cNvSpPr/>
            <p:nvPr/>
          </p:nvSpPr>
          <p:spPr>
            <a:xfrm>
              <a:off x="1803500" y="5466650"/>
              <a:ext cx="2900" cy="9425"/>
            </a:xfrm>
            <a:custGeom>
              <a:avLst/>
              <a:gdLst/>
              <a:ahLst/>
              <a:cxnLst/>
              <a:rect l="l" t="t" r="r" b="b"/>
              <a:pathLst>
                <a:path w="116" h="377" extrusionOk="0">
                  <a:moveTo>
                    <a:pt x="74" y="1"/>
                  </a:moveTo>
                  <a:lnTo>
                    <a:pt x="1" y="84"/>
                  </a:lnTo>
                  <a:lnTo>
                    <a:pt x="105" y="376"/>
                  </a:lnTo>
                  <a:lnTo>
                    <a:pt x="116" y="53"/>
                  </a:lnTo>
                  <a:lnTo>
                    <a:pt x="105" y="11"/>
                  </a:lnTo>
                  <a:lnTo>
                    <a:pt x="84"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8" name="Google Shape;628;p32"/>
            <p:cNvSpPr/>
            <p:nvPr/>
          </p:nvSpPr>
          <p:spPr>
            <a:xfrm>
              <a:off x="1805600" y="5466375"/>
              <a:ext cx="525" cy="550"/>
            </a:xfrm>
            <a:custGeom>
              <a:avLst/>
              <a:gdLst/>
              <a:ahLst/>
              <a:cxnLst/>
              <a:rect l="l" t="t" r="r" b="b"/>
              <a:pathLst>
                <a:path w="21" h="22" extrusionOk="0">
                  <a:moveTo>
                    <a:pt x="11" y="1"/>
                  </a:moveTo>
                  <a:lnTo>
                    <a:pt x="0" y="12"/>
                  </a:lnTo>
                  <a:lnTo>
                    <a:pt x="21" y="22"/>
                  </a:lnTo>
                  <a:lnTo>
                    <a:pt x="21" y="22"/>
                  </a:lnTo>
                  <a:lnTo>
                    <a:pt x="11"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9" name="Google Shape;629;p32"/>
            <p:cNvSpPr/>
            <p:nvPr/>
          </p:nvSpPr>
          <p:spPr>
            <a:xfrm>
              <a:off x="1800125" y="5465625"/>
              <a:ext cx="3400" cy="7050"/>
            </a:xfrm>
            <a:custGeom>
              <a:avLst/>
              <a:gdLst/>
              <a:ahLst/>
              <a:cxnLst/>
              <a:rect l="l" t="t" r="r" b="b"/>
              <a:pathLst>
                <a:path w="136" h="282" extrusionOk="0">
                  <a:moveTo>
                    <a:pt x="94" y="0"/>
                  </a:moveTo>
                  <a:lnTo>
                    <a:pt x="10" y="94"/>
                  </a:lnTo>
                  <a:lnTo>
                    <a:pt x="0" y="281"/>
                  </a:lnTo>
                  <a:lnTo>
                    <a:pt x="136" y="125"/>
                  </a:lnTo>
                  <a:lnTo>
                    <a:pt x="94"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0" name="Google Shape;630;p32"/>
            <p:cNvSpPr/>
            <p:nvPr/>
          </p:nvSpPr>
          <p:spPr>
            <a:xfrm>
              <a:off x="1805600" y="5465875"/>
              <a:ext cx="800" cy="525"/>
            </a:xfrm>
            <a:custGeom>
              <a:avLst/>
              <a:gdLst/>
              <a:ahLst/>
              <a:cxnLst/>
              <a:rect l="l" t="t" r="r" b="b"/>
              <a:pathLst>
                <a:path w="32" h="21" extrusionOk="0">
                  <a:moveTo>
                    <a:pt x="0" y="0"/>
                  </a:moveTo>
                  <a:lnTo>
                    <a:pt x="11" y="21"/>
                  </a:lnTo>
                  <a:lnTo>
                    <a:pt x="32" y="11"/>
                  </a:lnTo>
                  <a:lnTo>
                    <a:pt x="32"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1" name="Google Shape;631;p32"/>
            <p:cNvSpPr/>
            <p:nvPr/>
          </p:nvSpPr>
          <p:spPr>
            <a:xfrm>
              <a:off x="1802450" y="5464300"/>
              <a:ext cx="3175" cy="4475"/>
            </a:xfrm>
            <a:custGeom>
              <a:avLst/>
              <a:gdLst/>
              <a:ahLst/>
              <a:cxnLst/>
              <a:rect l="l" t="t" r="r" b="b"/>
              <a:pathLst>
                <a:path w="127" h="179" extrusionOk="0">
                  <a:moveTo>
                    <a:pt x="43" y="1"/>
                  </a:moveTo>
                  <a:lnTo>
                    <a:pt x="1" y="53"/>
                  </a:lnTo>
                  <a:lnTo>
                    <a:pt x="43" y="178"/>
                  </a:lnTo>
                  <a:lnTo>
                    <a:pt x="116" y="95"/>
                  </a:lnTo>
                  <a:lnTo>
                    <a:pt x="126" y="95"/>
                  </a:lnTo>
                  <a:lnTo>
                    <a:pt x="22" y="53"/>
                  </a:lnTo>
                  <a:lnTo>
                    <a:pt x="43"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2" name="Google Shape;632;p32"/>
            <p:cNvSpPr/>
            <p:nvPr/>
          </p:nvSpPr>
          <p:spPr>
            <a:xfrm>
              <a:off x="1802975" y="5464300"/>
              <a:ext cx="3675" cy="2375"/>
            </a:xfrm>
            <a:custGeom>
              <a:avLst/>
              <a:gdLst/>
              <a:ahLst/>
              <a:cxnLst/>
              <a:rect l="l" t="t" r="r" b="b"/>
              <a:pathLst>
                <a:path w="147" h="95" extrusionOk="0">
                  <a:moveTo>
                    <a:pt x="22" y="1"/>
                  </a:moveTo>
                  <a:lnTo>
                    <a:pt x="1" y="53"/>
                  </a:lnTo>
                  <a:lnTo>
                    <a:pt x="105" y="95"/>
                  </a:lnTo>
                  <a:lnTo>
                    <a:pt x="116" y="84"/>
                  </a:lnTo>
                  <a:lnTo>
                    <a:pt x="105" y="63"/>
                  </a:lnTo>
                  <a:lnTo>
                    <a:pt x="137" y="63"/>
                  </a:lnTo>
                  <a:lnTo>
                    <a:pt x="147"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cxnSp>
        <p:nvCxnSpPr>
          <p:cNvPr id="636" name="Google Shape;636;p32"/>
          <p:cNvCxnSpPr/>
          <p:nvPr/>
        </p:nvCxnSpPr>
        <p:spPr>
          <a:xfrm flipH="1">
            <a:off x="5172574" y="2047838"/>
            <a:ext cx="902400" cy="194100"/>
          </a:xfrm>
          <a:prstGeom prst="bentConnector3">
            <a:avLst>
              <a:gd name="adj1" fmla="val 50000"/>
            </a:avLst>
          </a:prstGeom>
          <a:noFill/>
          <a:ln w="19050" cap="flat" cmpd="sng">
            <a:solidFill>
              <a:schemeClr val="lt2"/>
            </a:solidFill>
            <a:prstDash val="solid"/>
            <a:round/>
            <a:headEnd type="oval" w="med" len="med"/>
            <a:tailEnd type="none" w="med" len="med"/>
          </a:ln>
        </p:spPr>
      </p:cxnSp>
      <p:cxnSp>
        <p:nvCxnSpPr>
          <p:cNvPr id="637" name="Google Shape;637;p32"/>
          <p:cNvCxnSpPr/>
          <p:nvPr/>
        </p:nvCxnSpPr>
        <p:spPr>
          <a:xfrm rot="10800000">
            <a:off x="4590274" y="3202463"/>
            <a:ext cx="1484700" cy="442500"/>
          </a:xfrm>
          <a:prstGeom prst="bentConnector3">
            <a:avLst>
              <a:gd name="adj1" fmla="val 50000"/>
            </a:avLst>
          </a:prstGeom>
          <a:noFill/>
          <a:ln w="19050" cap="flat" cmpd="sng">
            <a:solidFill>
              <a:schemeClr val="lt2"/>
            </a:solidFill>
            <a:prstDash val="solid"/>
            <a:round/>
            <a:headEnd type="oval" w="med" len="med"/>
            <a:tailEnd type="none" w="med" len="med"/>
          </a:ln>
        </p:spPr>
      </p:cxnSp>
      <p:cxnSp>
        <p:nvCxnSpPr>
          <p:cNvPr id="638" name="Google Shape;638;p32"/>
          <p:cNvCxnSpPr/>
          <p:nvPr/>
        </p:nvCxnSpPr>
        <p:spPr>
          <a:xfrm>
            <a:off x="3069225" y="2688200"/>
            <a:ext cx="841800" cy="0"/>
          </a:xfrm>
          <a:prstGeom prst="straightConnector1">
            <a:avLst/>
          </a:prstGeom>
          <a:noFill/>
          <a:ln w="19050" cap="flat" cmpd="sng">
            <a:solidFill>
              <a:schemeClr val="lt2"/>
            </a:solidFill>
            <a:prstDash val="solid"/>
            <a:round/>
            <a:headEnd type="oval" w="med" len="med"/>
            <a:tailEnd type="none" w="med" len="med"/>
          </a:ln>
        </p:spPr>
      </p:cxnSp>
      <p:sp>
        <p:nvSpPr>
          <p:cNvPr id="639" name="Google Shape;639;p32"/>
          <p:cNvSpPr txBox="1">
            <a:spLocks noGrp="1"/>
          </p:cNvSpPr>
          <p:nvPr>
            <p:ph type="subTitle" idx="4294967295"/>
          </p:nvPr>
        </p:nvSpPr>
        <p:spPr>
          <a:xfrm>
            <a:off x="860625" y="2251689"/>
            <a:ext cx="2208600" cy="496500"/>
          </a:xfrm>
          <a:prstGeom prst="rect">
            <a:avLst/>
          </a:prstGeom>
        </p:spPr>
        <p:txBody>
          <a:bodyPr spcFirstLastPara="1" wrap="square" lIns="91425" tIns="274300" rIns="91425" bIns="91425" anchor="t" anchorCtr="0">
            <a:noAutofit/>
          </a:bodyPr>
          <a:lstStyle/>
          <a:p>
            <a:pPr marL="0" lvl="0" indent="0" algn="r" rtl="0">
              <a:spcBef>
                <a:spcPts val="0"/>
              </a:spcBef>
              <a:spcAft>
                <a:spcPts val="1600"/>
              </a:spcAft>
              <a:buNone/>
            </a:pPr>
            <a:r>
              <a:rPr lang="en-IN" altLang="en-GB" sz="1600" b="1" dirty="0" smtClean="0">
                <a:latin typeface="Rajdhani" panose="02000000000000000000"/>
                <a:ea typeface="Rajdhani" panose="02000000000000000000"/>
                <a:cs typeface="Rajdhani" panose="02000000000000000000"/>
                <a:sym typeface="Rajdhani" panose="02000000000000000000"/>
              </a:rPr>
              <a:t>Live Conference</a:t>
            </a:r>
            <a:endParaRPr lang="en-GB" sz="1600" b="1" dirty="0" smtClean="0">
              <a:latin typeface="Rajdhani" panose="02000000000000000000"/>
              <a:ea typeface="Rajdhani" panose="02000000000000000000"/>
              <a:cs typeface="Rajdhani" panose="02000000000000000000"/>
              <a:sym typeface="Rajdhani" panose="02000000000000000000"/>
            </a:endParaRPr>
          </a:p>
          <a:p>
            <a:pPr marL="0" lvl="0" indent="0" algn="r" rtl="0">
              <a:spcBef>
                <a:spcPts val="0"/>
              </a:spcBef>
              <a:spcAft>
                <a:spcPts val="1600"/>
              </a:spcAft>
              <a:buNone/>
            </a:pPr>
            <a:endParaRPr lang="en-GB" sz="1600" b="1" dirty="0" smtClean="0">
              <a:latin typeface="Rajdhani" panose="02000000000000000000"/>
              <a:ea typeface="Rajdhani" panose="02000000000000000000"/>
              <a:cs typeface="Rajdhani" panose="02000000000000000000"/>
              <a:sym typeface="Rajdhani" panose="02000000000000000000"/>
            </a:endParaRPr>
          </a:p>
        </p:txBody>
      </p:sp>
      <p:sp>
        <p:nvSpPr>
          <p:cNvPr id="640" name="Google Shape;640;p32"/>
          <p:cNvSpPr txBox="1">
            <a:spLocks noGrp="1"/>
          </p:cNvSpPr>
          <p:nvPr>
            <p:ph type="subTitle" idx="4294967295"/>
          </p:nvPr>
        </p:nvSpPr>
        <p:spPr>
          <a:xfrm>
            <a:off x="6074974" y="1623078"/>
            <a:ext cx="2208600" cy="496500"/>
          </a:xfrm>
          <a:prstGeom prst="rect">
            <a:avLst/>
          </a:prstGeom>
        </p:spPr>
        <p:txBody>
          <a:bodyPr spcFirstLastPara="1" wrap="square" lIns="91425" tIns="274300" rIns="91425" bIns="91425" anchor="t" anchorCtr="0">
            <a:noAutofit/>
          </a:bodyPr>
          <a:lstStyle/>
          <a:p>
            <a:pPr marL="0" lvl="0" indent="0" algn="l" rtl="0">
              <a:spcBef>
                <a:spcPts val="0"/>
              </a:spcBef>
              <a:spcAft>
                <a:spcPts val="1600"/>
              </a:spcAft>
              <a:buNone/>
            </a:pPr>
            <a:r>
              <a:rPr lang="en-GB" sz="1600" b="1" dirty="0" smtClean="0">
                <a:latin typeface="Rajdhani" panose="02000000000000000000"/>
                <a:ea typeface="Rajdhani" panose="02000000000000000000"/>
                <a:cs typeface="Rajdhani" panose="02000000000000000000"/>
                <a:sym typeface="Rajdhani" panose="02000000000000000000"/>
              </a:rPr>
              <a:t>BROADCAST MODULE</a:t>
            </a:r>
            <a:endParaRPr sz="1600" b="1" dirty="0">
              <a:latin typeface="Rajdhani" panose="02000000000000000000"/>
              <a:ea typeface="Rajdhani" panose="02000000000000000000"/>
              <a:cs typeface="Rajdhani" panose="02000000000000000000"/>
              <a:sym typeface="Rajdhani" panose="02000000000000000000"/>
            </a:endParaRPr>
          </a:p>
        </p:txBody>
      </p:sp>
      <p:sp>
        <p:nvSpPr>
          <p:cNvPr id="641" name="Google Shape;641;p32"/>
          <p:cNvSpPr txBox="1">
            <a:spLocks noGrp="1"/>
          </p:cNvSpPr>
          <p:nvPr>
            <p:ph type="subTitle" idx="4294967295"/>
          </p:nvPr>
        </p:nvSpPr>
        <p:spPr>
          <a:xfrm>
            <a:off x="6074974" y="3232947"/>
            <a:ext cx="2208600" cy="496500"/>
          </a:xfrm>
          <a:prstGeom prst="rect">
            <a:avLst/>
          </a:prstGeom>
        </p:spPr>
        <p:txBody>
          <a:bodyPr spcFirstLastPara="1" wrap="square" lIns="91425" tIns="274300" rIns="91425" bIns="91425" anchor="t" anchorCtr="0">
            <a:noAutofit/>
          </a:bodyPr>
          <a:lstStyle/>
          <a:p>
            <a:pPr marL="0" lvl="0" indent="0" algn="l" rtl="0">
              <a:spcBef>
                <a:spcPts val="0"/>
              </a:spcBef>
              <a:spcAft>
                <a:spcPts val="1600"/>
              </a:spcAft>
              <a:buNone/>
            </a:pPr>
            <a:r>
              <a:rPr lang="en-GB" sz="1600" b="1" dirty="0" smtClean="0">
                <a:latin typeface="Rajdhani" panose="02000000000000000000"/>
                <a:ea typeface="Rajdhani" panose="02000000000000000000"/>
                <a:cs typeface="Rajdhani" panose="02000000000000000000"/>
                <a:sym typeface="Rajdhani" panose="02000000000000000000"/>
              </a:rPr>
              <a:t>ADMIN MODULE</a:t>
            </a:r>
            <a:endParaRPr sz="1600" b="1" dirty="0">
              <a:latin typeface="Rajdhani" panose="02000000000000000000"/>
              <a:ea typeface="Rajdhani" panose="02000000000000000000"/>
              <a:cs typeface="Rajdhani" panose="02000000000000000000"/>
              <a:sym typeface="Rajdhani" panose="02000000000000000000"/>
            </a:endParaRPr>
          </a:p>
        </p:txBody>
      </p:sp>
      <p:cxnSp>
        <p:nvCxnSpPr>
          <p:cNvPr id="238" name="Google Shape;636;p32"/>
          <p:cNvCxnSpPr/>
          <p:nvPr/>
        </p:nvCxnSpPr>
        <p:spPr>
          <a:xfrm flipH="1">
            <a:off x="5553190" y="2673399"/>
            <a:ext cx="902400" cy="194100"/>
          </a:xfrm>
          <a:prstGeom prst="bentConnector3">
            <a:avLst>
              <a:gd name="adj1" fmla="val 50000"/>
            </a:avLst>
          </a:prstGeom>
          <a:noFill/>
          <a:ln w="19050" cap="flat" cmpd="sng">
            <a:solidFill>
              <a:schemeClr val="lt2"/>
            </a:solidFill>
            <a:prstDash val="solid"/>
            <a:round/>
            <a:headEnd type="oval" w="med" len="med"/>
            <a:tailEnd type="none" w="med" len="med"/>
          </a:ln>
        </p:spPr>
      </p:cxnSp>
      <p:sp>
        <p:nvSpPr>
          <p:cNvPr id="239" name="Google Shape;640;p32"/>
          <p:cNvSpPr txBox="1"/>
          <p:nvPr/>
        </p:nvSpPr>
        <p:spPr>
          <a:xfrm>
            <a:off x="6455590" y="2267278"/>
            <a:ext cx="2208600" cy="496500"/>
          </a:xfrm>
          <a:prstGeom prst="rect">
            <a:avLst/>
          </a:prstGeom>
          <a:noFill/>
          <a:ln>
            <a:noFill/>
          </a:ln>
        </p:spPr>
        <p:txBody>
          <a:bodyPr spcFirstLastPara="1" wrap="square" lIns="91425" tIns="274300" rIns="91425" bIns="91425" anchor="t"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chemeClr val="lt2"/>
              </a:buClr>
              <a:buSzPts val="1200"/>
              <a:buFont typeface="Fira Sans Condensed Light" panose="020B0503050000020004"/>
              <a:buChar char="●"/>
              <a:defRPr sz="1200" b="0" i="0" u="none" strike="noStrike" cap="none">
                <a:solidFill>
                  <a:schemeClr val="lt2"/>
                </a:solidFill>
                <a:latin typeface="Fira Sans Condensed Light" panose="020B0503050000020004"/>
                <a:ea typeface="Fira Sans Condensed Light" panose="020B0503050000020004"/>
                <a:cs typeface="Fira Sans Condensed Light" panose="020B0503050000020004"/>
                <a:sym typeface="Fira Sans Condensed Light" panose="020B0503050000020004"/>
              </a:defRPr>
            </a:lvl1pPr>
            <a:lvl2pPr marL="914400" marR="0" lvl="1" indent="-304800" algn="l" rtl="0">
              <a:lnSpc>
                <a:spcPct val="115000"/>
              </a:lnSpc>
              <a:spcBef>
                <a:spcPts val="1600"/>
              </a:spcBef>
              <a:spcAft>
                <a:spcPts val="0"/>
              </a:spcAft>
              <a:buClr>
                <a:schemeClr val="lt2"/>
              </a:buClr>
              <a:buSzPts val="1200"/>
              <a:buFont typeface="Fira Sans Condensed Light" panose="020B0503050000020004"/>
              <a:buChar char="○"/>
              <a:defRPr sz="1200" b="0" i="0" u="none" strike="noStrike" cap="none">
                <a:solidFill>
                  <a:schemeClr val="lt2"/>
                </a:solidFill>
                <a:latin typeface="Fira Sans Condensed Light" panose="020B0503050000020004"/>
                <a:ea typeface="Fira Sans Condensed Light" panose="020B0503050000020004"/>
                <a:cs typeface="Fira Sans Condensed Light" panose="020B0503050000020004"/>
                <a:sym typeface="Fira Sans Condensed Light" panose="020B0503050000020004"/>
              </a:defRPr>
            </a:lvl2pPr>
            <a:lvl3pPr marL="1371600" marR="0" lvl="2" indent="-304800" algn="l" rtl="0">
              <a:lnSpc>
                <a:spcPct val="115000"/>
              </a:lnSpc>
              <a:spcBef>
                <a:spcPts val="1600"/>
              </a:spcBef>
              <a:spcAft>
                <a:spcPts val="0"/>
              </a:spcAft>
              <a:buClr>
                <a:schemeClr val="lt2"/>
              </a:buClr>
              <a:buSzPts val="1200"/>
              <a:buFont typeface="Fira Sans Condensed Light" panose="020B0503050000020004"/>
              <a:buChar char="■"/>
              <a:defRPr sz="1200" b="0" i="0" u="none" strike="noStrike" cap="none">
                <a:solidFill>
                  <a:schemeClr val="lt2"/>
                </a:solidFill>
                <a:latin typeface="Fira Sans Condensed Light" panose="020B0503050000020004"/>
                <a:ea typeface="Fira Sans Condensed Light" panose="020B0503050000020004"/>
                <a:cs typeface="Fira Sans Condensed Light" panose="020B0503050000020004"/>
                <a:sym typeface="Fira Sans Condensed Light" panose="020B0503050000020004"/>
              </a:defRPr>
            </a:lvl3pPr>
            <a:lvl4pPr marL="1828800" marR="0" lvl="3" indent="-304800" algn="l" rtl="0">
              <a:lnSpc>
                <a:spcPct val="115000"/>
              </a:lnSpc>
              <a:spcBef>
                <a:spcPts val="1600"/>
              </a:spcBef>
              <a:spcAft>
                <a:spcPts val="0"/>
              </a:spcAft>
              <a:buClr>
                <a:schemeClr val="lt2"/>
              </a:buClr>
              <a:buSzPts val="1200"/>
              <a:buFont typeface="Fira Sans Condensed Light" panose="020B0503050000020004"/>
              <a:buChar char="●"/>
              <a:defRPr sz="1200" b="0" i="0" u="none" strike="noStrike" cap="none">
                <a:solidFill>
                  <a:schemeClr val="lt2"/>
                </a:solidFill>
                <a:latin typeface="Fira Sans Condensed Light" panose="020B0503050000020004"/>
                <a:ea typeface="Fira Sans Condensed Light" panose="020B0503050000020004"/>
                <a:cs typeface="Fira Sans Condensed Light" panose="020B0503050000020004"/>
                <a:sym typeface="Fira Sans Condensed Light" panose="020B0503050000020004"/>
              </a:defRPr>
            </a:lvl4pPr>
            <a:lvl5pPr marL="2286000" marR="0" lvl="4" indent="-304800" algn="l" rtl="0">
              <a:lnSpc>
                <a:spcPct val="115000"/>
              </a:lnSpc>
              <a:spcBef>
                <a:spcPts val="1600"/>
              </a:spcBef>
              <a:spcAft>
                <a:spcPts val="0"/>
              </a:spcAft>
              <a:buClr>
                <a:schemeClr val="lt2"/>
              </a:buClr>
              <a:buSzPts val="1200"/>
              <a:buFont typeface="Fira Sans Condensed Light" panose="020B0503050000020004"/>
              <a:buChar char="○"/>
              <a:defRPr sz="1200" b="0" i="0" u="none" strike="noStrike" cap="none">
                <a:solidFill>
                  <a:schemeClr val="lt2"/>
                </a:solidFill>
                <a:latin typeface="Fira Sans Condensed Light" panose="020B0503050000020004"/>
                <a:ea typeface="Fira Sans Condensed Light" panose="020B0503050000020004"/>
                <a:cs typeface="Fira Sans Condensed Light" panose="020B0503050000020004"/>
                <a:sym typeface="Fira Sans Condensed Light" panose="020B0503050000020004"/>
              </a:defRPr>
            </a:lvl5pPr>
            <a:lvl6pPr marL="2743200" marR="0" lvl="5" indent="-304800" algn="l" rtl="0">
              <a:lnSpc>
                <a:spcPct val="115000"/>
              </a:lnSpc>
              <a:spcBef>
                <a:spcPts val="1600"/>
              </a:spcBef>
              <a:spcAft>
                <a:spcPts val="0"/>
              </a:spcAft>
              <a:buClr>
                <a:schemeClr val="lt2"/>
              </a:buClr>
              <a:buSzPts val="1200"/>
              <a:buFont typeface="Fira Sans Condensed Light" panose="020B0503050000020004"/>
              <a:buChar char="■"/>
              <a:defRPr sz="1200" b="0" i="0" u="none" strike="noStrike" cap="none">
                <a:solidFill>
                  <a:schemeClr val="lt2"/>
                </a:solidFill>
                <a:latin typeface="Fira Sans Condensed Light" panose="020B0503050000020004"/>
                <a:ea typeface="Fira Sans Condensed Light" panose="020B0503050000020004"/>
                <a:cs typeface="Fira Sans Condensed Light" panose="020B0503050000020004"/>
                <a:sym typeface="Fira Sans Condensed Light" panose="020B0503050000020004"/>
              </a:defRPr>
            </a:lvl6pPr>
            <a:lvl7pPr marL="3200400" marR="0" lvl="6" indent="-304800" algn="l" rtl="0">
              <a:lnSpc>
                <a:spcPct val="115000"/>
              </a:lnSpc>
              <a:spcBef>
                <a:spcPts val="1600"/>
              </a:spcBef>
              <a:spcAft>
                <a:spcPts val="0"/>
              </a:spcAft>
              <a:buClr>
                <a:schemeClr val="lt2"/>
              </a:buClr>
              <a:buSzPts val="1200"/>
              <a:buFont typeface="Fira Sans Condensed Light" panose="020B0503050000020004"/>
              <a:buChar char="●"/>
              <a:defRPr sz="1200" b="0" i="0" u="none" strike="noStrike" cap="none">
                <a:solidFill>
                  <a:schemeClr val="lt2"/>
                </a:solidFill>
                <a:latin typeface="Fira Sans Condensed Light" panose="020B0503050000020004"/>
                <a:ea typeface="Fira Sans Condensed Light" panose="020B0503050000020004"/>
                <a:cs typeface="Fira Sans Condensed Light" panose="020B0503050000020004"/>
                <a:sym typeface="Fira Sans Condensed Light" panose="020B0503050000020004"/>
              </a:defRPr>
            </a:lvl7pPr>
            <a:lvl8pPr marL="3657600" marR="0" lvl="7" indent="-304800" algn="l" rtl="0">
              <a:lnSpc>
                <a:spcPct val="115000"/>
              </a:lnSpc>
              <a:spcBef>
                <a:spcPts val="1600"/>
              </a:spcBef>
              <a:spcAft>
                <a:spcPts val="0"/>
              </a:spcAft>
              <a:buClr>
                <a:schemeClr val="lt2"/>
              </a:buClr>
              <a:buSzPts val="1200"/>
              <a:buFont typeface="Fira Sans Condensed Light" panose="020B0503050000020004"/>
              <a:buChar char="○"/>
              <a:defRPr sz="1200" b="0" i="0" u="none" strike="noStrike" cap="none">
                <a:solidFill>
                  <a:schemeClr val="lt2"/>
                </a:solidFill>
                <a:latin typeface="Fira Sans Condensed Light" panose="020B0503050000020004"/>
                <a:ea typeface="Fira Sans Condensed Light" panose="020B0503050000020004"/>
                <a:cs typeface="Fira Sans Condensed Light" panose="020B0503050000020004"/>
                <a:sym typeface="Fira Sans Condensed Light" panose="020B0503050000020004"/>
              </a:defRPr>
            </a:lvl8pPr>
            <a:lvl9pPr marL="4114800" marR="0" lvl="8" indent="-304800" algn="l" rtl="0">
              <a:lnSpc>
                <a:spcPct val="115000"/>
              </a:lnSpc>
              <a:spcBef>
                <a:spcPts val="1600"/>
              </a:spcBef>
              <a:spcAft>
                <a:spcPts val="1600"/>
              </a:spcAft>
              <a:buClr>
                <a:schemeClr val="lt2"/>
              </a:buClr>
              <a:buSzPts val="1200"/>
              <a:buFont typeface="Fira Sans Condensed Light" panose="020B0503050000020004"/>
              <a:buChar char="■"/>
              <a:defRPr sz="1200" b="0" i="0" u="none" strike="noStrike" cap="none">
                <a:solidFill>
                  <a:schemeClr val="lt2"/>
                </a:solidFill>
                <a:latin typeface="Fira Sans Condensed Light" panose="020B0503050000020004"/>
                <a:ea typeface="Fira Sans Condensed Light" panose="020B0503050000020004"/>
                <a:cs typeface="Fira Sans Condensed Light" panose="020B0503050000020004"/>
                <a:sym typeface="Fira Sans Condensed Light" panose="020B0503050000020004"/>
              </a:defRPr>
            </a:lvl9pPr>
          </a:lstStyle>
          <a:p>
            <a:pPr marL="0" indent="0">
              <a:spcAft>
                <a:spcPts val="1600"/>
              </a:spcAft>
              <a:buFont typeface="Fira Sans Condensed Light" panose="020B0503050000020004"/>
              <a:buNone/>
            </a:pPr>
            <a:r>
              <a:rPr lang="en-US" sz="1600" b="1" dirty="0" smtClean="0">
                <a:latin typeface="Rajdhani" panose="02000000000000000000"/>
                <a:ea typeface="Rajdhani" panose="02000000000000000000"/>
                <a:cs typeface="Rajdhani" panose="02000000000000000000"/>
                <a:sym typeface="Rajdhani" panose="02000000000000000000"/>
              </a:rPr>
              <a:t>BLOG MODULE</a:t>
            </a:r>
            <a:endParaRPr lang="en-US" sz="1600" b="1" dirty="0">
              <a:latin typeface="Rajdhani" panose="02000000000000000000"/>
              <a:ea typeface="Rajdhani" panose="02000000000000000000"/>
              <a:cs typeface="Rajdhani" panose="02000000000000000000"/>
              <a:sym typeface="Rajdhani" panose="0200000000000000000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Shape 758"/>
        <p:cNvGrpSpPr/>
        <p:nvPr/>
      </p:nvGrpSpPr>
      <p:grpSpPr>
        <a:xfrm>
          <a:off x="0" y="0"/>
          <a:ext cx="0" cy="0"/>
          <a:chOff x="0" y="0"/>
          <a:chExt cx="0" cy="0"/>
        </a:xfrm>
      </p:grpSpPr>
      <p:sp>
        <p:nvSpPr>
          <p:cNvPr id="759" name="Google Shape;759;p39"/>
          <p:cNvSpPr txBox="1">
            <a:spLocks noGrp="1"/>
          </p:cNvSpPr>
          <p:nvPr>
            <p:ph type="title"/>
          </p:nvPr>
        </p:nvSpPr>
        <p:spPr>
          <a:xfrm>
            <a:off x="311700" y="2062500"/>
            <a:ext cx="8520600" cy="1110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dirty="0" smtClean="0"/>
              <a:t>THANK YOU</a:t>
            </a:r>
            <a:endParaRPr dirty="0"/>
          </a:p>
        </p:txBody>
      </p:sp>
      <p:grpSp>
        <p:nvGrpSpPr>
          <p:cNvPr id="761" name="Google Shape;761;p39"/>
          <p:cNvGrpSpPr/>
          <p:nvPr/>
        </p:nvGrpSpPr>
        <p:grpSpPr>
          <a:xfrm>
            <a:off x="4324300" y="1372400"/>
            <a:ext cx="495400" cy="473150"/>
            <a:chOff x="4324300" y="1536075"/>
            <a:chExt cx="495400" cy="473150"/>
          </a:xfrm>
        </p:grpSpPr>
        <p:cxnSp>
          <p:nvCxnSpPr>
            <p:cNvPr id="762" name="Google Shape;762;p39"/>
            <p:cNvCxnSpPr>
              <a:stCxn id="763" idx="2"/>
              <a:endCxn id="764" idx="5"/>
            </p:cNvCxnSpPr>
            <p:nvPr/>
          </p:nvCxnSpPr>
          <p:spPr>
            <a:xfrm rot="10800000">
              <a:off x="4391000" y="1747325"/>
              <a:ext cx="272700" cy="222900"/>
            </a:xfrm>
            <a:prstGeom prst="straightConnector1">
              <a:avLst/>
            </a:prstGeom>
            <a:noFill/>
            <a:ln w="19050" cap="flat" cmpd="sng">
              <a:solidFill>
                <a:schemeClr val="lt2"/>
              </a:solidFill>
              <a:prstDash val="solid"/>
              <a:round/>
              <a:headEnd type="none" w="med" len="med"/>
              <a:tailEnd type="none" w="med" len="med"/>
            </a:ln>
          </p:spPr>
        </p:cxnSp>
        <p:sp>
          <p:nvSpPr>
            <p:cNvPr id="764" name="Google Shape;764;p39"/>
            <p:cNvSpPr/>
            <p:nvPr/>
          </p:nvSpPr>
          <p:spPr>
            <a:xfrm>
              <a:off x="4324300" y="1680775"/>
              <a:ext cx="78000" cy="780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5" name="Google Shape;765;p39"/>
            <p:cNvSpPr/>
            <p:nvPr/>
          </p:nvSpPr>
          <p:spPr>
            <a:xfrm>
              <a:off x="4741700" y="1536075"/>
              <a:ext cx="78000" cy="780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3" name="Google Shape;763;p39"/>
            <p:cNvSpPr/>
            <p:nvPr/>
          </p:nvSpPr>
          <p:spPr>
            <a:xfrm>
              <a:off x="4663700" y="1931225"/>
              <a:ext cx="78000" cy="780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766" name="Google Shape;766;p39"/>
            <p:cNvCxnSpPr>
              <a:stCxn id="764" idx="7"/>
              <a:endCxn id="765" idx="2"/>
            </p:cNvCxnSpPr>
            <p:nvPr/>
          </p:nvCxnSpPr>
          <p:spPr>
            <a:xfrm rot="10800000" flipH="1">
              <a:off x="4390877" y="1575198"/>
              <a:ext cx="350700" cy="117000"/>
            </a:xfrm>
            <a:prstGeom prst="straightConnector1">
              <a:avLst/>
            </a:prstGeom>
            <a:noFill/>
            <a:ln w="19050" cap="flat" cmpd="sng">
              <a:solidFill>
                <a:schemeClr val="lt2"/>
              </a:solidFill>
              <a:prstDash val="solid"/>
              <a:round/>
              <a:headEnd type="none" w="med" len="med"/>
              <a:tailEnd type="none" w="med" len="med"/>
            </a:ln>
          </p:spPr>
        </p:cxnSp>
        <p:cxnSp>
          <p:nvCxnSpPr>
            <p:cNvPr id="767" name="Google Shape;767;p39"/>
            <p:cNvCxnSpPr>
              <a:stCxn id="763" idx="7"/>
              <a:endCxn id="765" idx="4"/>
            </p:cNvCxnSpPr>
            <p:nvPr/>
          </p:nvCxnSpPr>
          <p:spPr>
            <a:xfrm rot="10800000" flipH="1">
              <a:off x="4730277" y="1614148"/>
              <a:ext cx="50400" cy="328500"/>
            </a:xfrm>
            <a:prstGeom prst="straightConnector1">
              <a:avLst/>
            </a:prstGeom>
            <a:noFill/>
            <a:ln w="19050" cap="flat" cmpd="sng">
              <a:solidFill>
                <a:schemeClr val="lt2"/>
              </a:solidFill>
              <a:prstDash val="solid"/>
              <a:round/>
              <a:headEnd type="none" w="med" len="med"/>
              <a:tailEnd type="none" w="med" len="med"/>
            </a:ln>
          </p:spPr>
        </p:cxnSp>
      </p:gr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Shape 114"/>
        <p:cNvGrpSpPr/>
        <p:nvPr/>
      </p:nvGrpSpPr>
      <p:grpSpPr>
        <a:xfrm>
          <a:off x="0" y="0"/>
          <a:ext cx="0" cy="0"/>
          <a:chOff x="0" y="0"/>
          <a:chExt cx="0" cy="0"/>
        </a:xfrm>
      </p:grpSpPr>
      <p:sp>
        <p:nvSpPr>
          <p:cNvPr id="115" name="Google Shape;115;p26"/>
          <p:cNvSpPr txBox="1">
            <a:spLocks noGrp="1"/>
          </p:cNvSpPr>
          <p:nvPr>
            <p:ph type="title"/>
          </p:nvPr>
        </p:nvSpPr>
        <p:spPr>
          <a:xfrm>
            <a:off x="1524000" y="1724778"/>
            <a:ext cx="2339100" cy="4215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GB" dirty="0" smtClean="0"/>
              <a:t>DEVEN KHADE</a:t>
            </a:r>
            <a:endParaRPr dirty="0"/>
          </a:p>
        </p:txBody>
      </p:sp>
      <p:sp>
        <p:nvSpPr>
          <p:cNvPr id="117" name="Google Shape;117;p26"/>
          <p:cNvSpPr txBox="1">
            <a:spLocks noGrp="1"/>
          </p:cNvSpPr>
          <p:nvPr>
            <p:ph type="title" idx="2"/>
          </p:nvPr>
        </p:nvSpPr>
        <p:spPr>
          <a:xfrm>
            <a:off x="4876800" y="1724778"/>
            <a:ext cx="2339100" cy="4215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US" dirty="0" smtClean="0"/>
              <a:t>AJIT JADHAV</a:t>
            </a:r>
            <a:endParaRPr dirty="0"/>
          </a:p>
        </p:txBody>
      </p:sp>
      <p:sp>
        <p:nvSpPr>
          <p:cNvPr id="119" name="Google Shape;119;p26"/>
          <p:cNvSpPr txBox="1">
            <a:spLocks noGrp="1"/>
          </p:cNvSpPr>
          <p:nvPr>
            <p:ph type="title" idx="4"/>
          </p:nvPr>
        </p:nvSpPr>
        <p:spPr>
          <a:xfrm>
            <a:off x="2743200" y="3173965"/>
            <a:ext cx="2339100" cy="4215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GB" dirty="0" smtClean="0"/>
              <a:t>PRATHAM GIRI</a:t>
            </a:r>
            <a:endParaRPr dirty="0"/>
          </a:p>
        </p:txBody>
      </p:sp>
      <p:sp>
        <p:nvSpPr>
          <p:cNvPr id="121" name="Google Shape;121;p26"/>
          <p:cNvSpPr txBox="1">
            <a:spLocks noGrp="1"/>
          </p:cNvSpPr>
          <p:nvPr>
            <p:ph type="title" idx="6"/>
          </p:nvPr>
        </p:nvSpPr>
        <p:spPr>
          <a:xfrm>
            <a:off x="6096000" y="3173965"/>
            <a:ext cx="2339100" cy="4215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GB" dirty="0" smtClean="0"/>
              <a:t>SRUSHTI KUNDE</a:t>
            </a:r>
            <a:endParaRPr dirty="0"/>
          </a:p>
        </p:txBody>
      </p:sp>
      <p:sp>
        <p:nvSpPr>
          <p:cNvPr id="123" name="Google Shape;123;p26"/>
          <p:cNvSpPr txBox="1">
            <a:spLocks noGrp="1"/>
          </p:cNvSpPr>
          <p:nvPr>
            <p:ph type="title" idx="8"/>
          </p:nvPr>
        </p:nvSpPr>
        <p:spPr>
          <a:xfrm>
            <a:off x="1959337" y="3164300"/>
            <a:ext cx="600000" cy="4215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GB" dirty="0" smtClean="0"/>
              <a:t>28</a:t>
            </a:r>
            <a:endParaRPr dirty="0"/>
          </a:p>
        </p:txBody>
      </p:sp>
      <p:sp>
        <p:nvSpPr>
          <p:cNvPr id="124" name="Google Shape;124;p26"/>
          <p:cNvSpPr txBox="1">
            <a:spLocks noGrp="1"/>
          </p:cNvSpPr>
          <p:nvPr>
            <p:ph type="title" idx="9"/>
          </p:nvPr>
        </p:nvSpPr>
        <p:spPr>
          <a:xfrm>
            <a:off x="704337" y="1730350"/>
            <a:ext cx="600000" cy="4215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GB" dirty="0" smtClean="0"/>
              <a:t>50</a:t>
            </a:r>
            <a:endParaRPr dirty="0"/>
          </a:p>
        </p:txBody>
      </p:sp>
      <p:sp>
        <p:nvSpPr>
          <p:cNvPr id="125" name="Google Shape;125;p26"/>
          <p:cNvSpPr txBox="1">
            <a:spLocks noGrp="1"/>
          </p:cNvSpPr>
          <p:nvPr>
            <p:ph type="title" idx="13"/>
          </p:nvPr>
        </p:nvSpPr>
        <p:spPr>
          <a:xfrm>
            <a:off x="5304000" y="3183632"/>
            <a:ext cx="600000" cy="4215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GB" dirty="0" smtClean="0"/>
              <a:t>56</a:t>
            </a:r>
            <a:endParaRPr dirty="0"/>
          </a:p>
        </p:txBody>
      </p:sp>
      <p:sp>
        <p:nvSpPr>
          <p:cNvPr id="126" name="Google Shape;126;p26"/>
          <p:cNvSpPr txBox="1">
            <a:spLocks noGrp="1"/>
          </p:cNvSpPr>
          <p:nvPr>
            <p:ph type="title" idx="14"/>
          </p:nvPr>
        </p:nvSpPr>
        <p:spPr>
          <a:xfrm>
            <a:off x="4048912" y="1719213"/>
            <a:ext cx="600000" cy="4215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GB" dirty="0" smtClean="0"/>
              <a:t>33</a:t>
            </a:r>
            <a:endParaRPr dirty="0"/>
          </a:p>
        </p:txBody>
      </p:sp>
      <p:cxnSp>
        <p:nvCxnSpPr>
          <p:cNvPr id="127" name="Google Shape;127;p26"/>
          <p:cNvCxnSpPr/>
          <p:nvPr/>
        </p:nvCxnSpPr>
        <p:spPr>
          <a:xfrm>
            <a:off x="2635538" y="3069415"/>
            <a:ext cx="0" cy="630600"/>
          </a:xfrm>
          <a:prstGeom prst="straightConnector1">
            <a:avLst/>
          </a:prstGeom>
          <a:noFill/>
          <a:ln w="19050" cap="flat" cmpd="sng">
            <a:solidFill>
              <a:schemeClr val="lt2"/>
            </a:solidFill>
            <a:prstDash val="solid"/>
            <a:round/>
            <a:headEnd type="oval" w="med" len="med"/>
            <a:tailEnd type="oval" w="med" len="med"/>
          </a:ln>
        </p:spPr>
      </p:cxnSp>
      <p:cxnSp>
        <p:nvCxnSpPr>
          <p:cNvPr id="128" name="Google Shape;128;p26"/>
          <p:cNvCxnSpPr/>
          <p:nvPr/>
        </p:nvCxnSpPr>
        <p:spPr>
          <a:xfrm>
            <a:off x="4725188" y="1620228"/>
            <a:ext cx="0" cy="630600"/>
          </a:xfrm>
          <a:prstGeom prst="straightConnector1">
            <a:avLst/>
          </a:prstGeom>
          <a:noFill/>
          <a:ln w="19050" cap="flat" cmpd="sng">
            <a:solidFill>
              <a:schemeClr val="lt2"/>
            </a:solidFill>
            <a:prstDash val="solid"/>
            <a:round/>
            <a:headEnd type="oval" w="med" len="med"/>
            <a:tailEnd type="oval" w="med" len="med"/>
          </a:ln>
        </p:spPr>
      </p:cxnSp>
      <p:cxnSp>
        <p:nvCxnSpPr>
          <p:cNvPr id="129" name="Google Shape;129;p26"/>
          <p:cNvCxnSpPr/>
          <p:nvPr/>
        </p:nvCxnSpPr>
        <p:spPr>
          <a:xfrm>
            <a:off x="5980275" y="3069415"/>
            <a:ext cx="0" cy="630600"/>
          </a:xfrm>
          <a:prstGeom prst="straightConnector1">
            <a:avLst/>
          </a:prstGeom>
          <a:noFill/>
          <a:ln w="19050" cap="flat" cmpd="sng">
            <a:solidFill>
              <a:schemeClr val="lt2"/>
            </a:solidFill>
            <a:prstDash val="solid"/>
            <a:round/>
            <a:headEnd type="oval" w="med" len="med"/>
            <a:tailEnd type="oval" w="med" len="med"/>
          </a:ln>
        </p:spPr>
      </p:cxnSp>
      <p:cxnSp>
        <p:nvCxnSpPr>
          <p:cNvPr id="130" name="Google Shape;130;p26"/>
          <p:cNvCxnSpPr/>
          <p:nvPr/>
        </p:nvCxnSpPr>
        <p:spPr>
          <a:xfrm>
            <a:off x="1380538" y="1620228"/>
            <a:ext cx="0" cy="630600"/>
          </a:xfrm>
          <a:prstGeom prst="straightConnector1">
            <a:avLst/>
          </a:prstGeom>
          <a:noFill/>
          <a:ln w="19050" cap="flat" cmpd="sng">
            <a:solidFill>
              <a:schemeClr val="lt2"/>
            </a:solidFill>
            <a:prstDash val="solid"/>
            <a:round/>
            <a:headEnd type="oval" w="med" len="med"/>
            <a:tailEnd type="oval" w="med" len="med"/>
          </a:ln>
        </p:spPr>
      </p:cxnSp>
      <p:sp>
        <p:nvSpPr>
          <p:cNvPr id="23" name="Google Shape;109;p25"/>
          <p:cNvSpPr txBox="1"/>
          <p:nvPr/>
        </p:nvSpPr>
        <p:spPr>
          <a:xfrm>
            <a:off x="720100" y="509825"/>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1400"/>
              <a:buFont typeface="Rajdhani" panose="02000000000000000000"/>
              <a:buNone/>
              <a:defRPr sz="2400" b="1" i="0" u="none" strike="noStrike" cap="none">
                <a:solidFill>
                  <a:schemeClr val="lt2"/>
                </a:solidFill>
                <a:latin typeface="Rajdhani" panose="02000000000000000000"/>
                <a:ea typeface="Rajdhani" panose="02000000000000000000"/>
                <a:cs typeface="Rajdhani" panose="02000000000000000000"/>
                <a:sym typeface="Rajdhani" panose="02000000000000000000"/>
              </a:defRPr>
            </a:lvl1pPr>
            <a:lvl2pPr marR="0" lvl="1" algn="r" rtl="0">
              <a:lnSpc>
                <a:spcPct val="100000"/>
              </a:lnSpc>
              <a:spcBef>
                <a:spcPts val="0"/>
              </a:spcBef>
              <a:spcAft>
                <a:spcPts val="0"/>
              </a:spcAft>
              <a:buClr>
                <a:schemeClr val="lt2"/>
              </a:buClr>
              <a:buSzPts val="1400"/>
              <a:buFont typeface="Rajdhani" panose="02000000000000000000"/>
              <a:buNone/>
              <a:defRPr sz="1400" b="1" i="0" u="none" strike="noStrike" cap="none">
                <a:solidFill>
                  <a:schemeClr val="lt2"/>
                </a:solidFill>
                <a:latin typeface="Rajdhani" panose="02000000000000000000"/>
                <a:ea typeface="Rajdhani" panose="02000000000000000000"/>
                <a:cs typeface="Rajdhani" panose="02000000000000000000"/>
                <a:sym typeface="Rajdhani" panose="02000000000000000000"/>
              </a:defRPr>
            </a:lvl2pPr>
            <a:lvl3pPr marR="0" lvl="2" algn="r" rtl="0">
              <a:lnSpc>
                <a:spcPct val="100000"/>
              </a:lnSpc>
              <a:spcBef>
                <a:spcPts val="0"/>
              </a:spcBef>
              <a:spcAft>
                <a:spcPts val="0"/>
              </a:spcAft>
              <a:buClr>
                <a:schemeClr val="lt2"/>
              </a:buClr>
              <a:buSzPts val="1400"/>
              <a:buFont typeface="Rajdhani" panose="02000000000000000000"/>
              <a:buNone/>
              <a:defRPr sz="1400" b="1" i="0" u="none" strike="noStrike" cap="none">
                <a:solidFill>
                  <a:schemeClr val="lt2"/>
                </a:solidFill>
                <a:latin typeface="Rajdhani" panose="02000000000000000000"/>
                <a:ea typeface="Rajdhani" panose="02000000000000000000"/>
                <a:cs typeface="Rajdhani" panose="02000000000000000000"/>
                <a:sym typeface="Rajdhani" panose="02000000000000000000"/>
              </a:defRPr>
            </a:lvl3pPr>
            <a:lvl4pPr marR="0" lvl="3" algn="r" rtl="0">
              <a:lnSpc>
                <a:spcPct val="100000"/>
              </a:lnSpc>
              <a:spcBef>
                <a:spcPts val="0"/>
              </a:spcBef>
              <a:spcAft>
                <a:spcPts val="0"/>
              </a:spcAft>
              <a:buClr>
                <a:schemeClr val="lt2"/>
              </a:buClr>
              <a:buSzPts val="1400"/>
              <a:buFont typeface="Rajdhani" panose="02000000000000000000"/>
              <a:buNone/>
              <a:defRPr sz="1400" b="1" i="0" u="none" strike="noStrike" cap="none">
                <a:solidFill>
                  <a:schemeClr val="lt2"/>
                </a:solidFill>
                <a:latin typeface="Rajdhani" panose="02000000000000000000"/>
                <a:ea typeface="Rajdhani" panose="02000000000000000000"/>
                <a:cs typeface="Rajdhani" panose="02000000000000000000"/>
                <a:sym typeface="Rajdhani" panose="02000000000000000000"/>
              </a:defRPr>
            </a:lvl4pPr>
            <a:lvl5pPr marR="0" lvl="4" algn="r" rtl="0">
              <a:lnSpc>
                <a:spcPct val="100000"/>
              </a:lnSpc>
              <a:spcBef>
                <a:spcPts val="0"/>
              </a:spcBef>
              <a:spcAft>
                <a:spcPts val="0"/>
              </a:spcAft>
              <a:buClr>
                <a:schemeClr val="lt2"/>
              </a:buClr>
              <a:buSzPts val="1400"/>
              <a:buFont typeface="Rajdhani" panose="02000000000000000000"/>
              <a:buNone/>
              <a:defRPr sz="1400" b="1" i="0" u="none" strike="noStrike" cap="none">
                <a:solidFill>
                  <a:schemeClr val="lt2"/>
                </a:solidFill>
                <a:latin typeface="Rajdhani" panose="02000000000000000000"/>
                <a:ea typeface="Rajdhani" panose="02000000000000000000"/>
                <a:cs typeface="Rajdhani" panose="02000000000000000000"/>
                <a:sym typeface="Rajdhani" panose="02000000000000000000"/>
              </a:defRPr>
            </a:lvl5pPr>
            <a:lvl6pPr marR="0" lvl="5" algn="r" rtl="0">
              <a:lnSpc>
                <a:spcPct val="100000"/>
              </a:lnSpc>
              <a:spcBef>
                <a:spcPts val="0"/>
              </a:spcBef>
              <a:spcAft>
                <a:spcPts val="0"/>
              </a:spcAft>
              <a:buClr>
                <a:schemeClr val="lt2"/>
              </a:buClr>
              <a:buSzPts val="1400"/>
              <a:buFont typeface="Rajdhani" panose="02000000000000000000"/>
              <a:buNone/>
              <a:defRPr sz="1400" b="1" i="0" u="none" strike="noStrike" cap="none">
                <a:solidFill>
                  <a:schemeClr val="lt2"/>
                </a:solidFill>
                <a:latin typeface="Rajdhani" panose="02000000000000000000"/>
                <a:ea typeface="Rajdhani" panose="02000000000000000000"/>
                <a:cs typeface="Rajdhani" panose="02000000000000000000"/>
                <a:sym typeface="Rajdhani" panose="02000000000000000000"/>
              </a:defRPr>
            </a:lvl6pPr>
            <a:lvl7pPr marR="0" lvl="6" algn="r" rtl="0">
              <a:lnSpc>
                <a:spcPct val="100000"/>
              </a:lnSpc>
              <a:spcBef>
                <a:spcPts val="0"/>
              </a:spcBef>
              <a:spcAft>
                <a:spcPts val="0"/>
              </a:spcAft>
              <a:buClr>
                <a:schemeClr val="lt2"/>
              </a:buClr>
              <a:buSzPts val="1400"/>
              <a:buFont typeface="Rajdhani" panose="02000000000000000000"/>
              <a:buNone/>
              <a:defRPr sz="1400" b="1" i="0" u="none" strike="noStrike" cap="none">
                <a:solidFill>
                  <a:schemeClr val="lt2"/>
                </a:solidFill>
                <a:latin typeface="Rajdhani" panose="02000000000000000000"/>
                <a:ea typeface="Rajdhani" panose="02000000000000000000"/>
                <a:cs typeface="Rajdhani" panose="02000000000000000000"/>
                <a:sym typeface="Rajdhani" panose="02000000000000000000"/>
              </a:defRPr>
            </a:lvl7pPr>
            <a:lvl8pPr marR="0" lvl="7" algn="r" rtl="0">
              <a:lnSpc>
                <a:spcPct val="100000"/>
              </a:lnSpc>
              <a:spcBef>
                <a:spcPts val="0"/>
              </a:spcBef>
              <a:spcAft>
                <a:spcPts val="0"/>
              </a:spcAft>
              <a:buClr>
                <a:schemeClr val="lt2"/>
              </a:buClr>
              <a:buSzPts val="1400"/>
              <a:buFont typeface="Rajdhani" panose="02000000000000000000"/>
              <a:buNone/>
              <a:defRPr sz="1400" b="1" i="0" u="none" strike="noStrike" cap="none">
                <a:solidFill>
                  <a:schemeClr val="lt2"/>
                </a:solidFill>
                <a:latin typeface="Rajdhani" panose="02000000000000000000"/>
                <a:ea typeface="Rajdhani" panose="02000000000000000000"/>
                <a:cs typeface="Rajdhani" panose="02000000000000000000"/>
                <a:sym typeface="Rajdhani" panose="02000000000000000000"/>
              </a:defRPr>
            </a:lvl8pPr>
            <a:lvl9pPr marR="0" lvl="8" algn="r" rtl="0">
              <a:lnSpc>
                <a:spcPct val="100000"/>
              </a:lnSpc>
              <a:spcBef>
                <a:spcPts val="0"/>
              </a:spcBef>
              <a:spcAft>
                <a:spcPts val="0"/>
              </a:spcAft>
              <a:buClr>
                <a:schemeClr val="lt2"/>
              </a:buClr>
              <a:buSzPts val="1400"/>
              <a:buFont typeface="Rajdhani" panose="02000000000000000000"/>
              <a:buNone/>
              <a:defRPr sz="1400" b="1" i="0" u="none" strike="noStrike" cap="none">
                <a:solidFill>
                  <a:schemeClr val="lt2"/>
                </a:solidFill>
                <a:latin typeface="Rajdhani" panose="02000000000000000000"/>
                <a:ea typeface="Rajdhani" panose="02000000000000000000"/>
                <a:cs typeface="Rajdhani" panose="02000000000000000000"/>
                <a:sym typeface="Rajdhani" panose="02000000000000000000"/>
              </a:defRPr>
            </a:lvl9pPr>
          </a:lstStyle>
          <a:p>
            <a:pPr algn="ctr"/>
            <a:r>
              <a:rPr lang="en-US" sz="3000" dirty="0" smtClean="0"/>
              <a:t>GROUP MEMBERS</a:t>
            </a:r>
            <a:endParaRPr lang="en-US" sz="30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6"/>
          <p:cNvSpPr txBox="1">
            <a:spLocks noGrp="1"/>
          </p:cNvSpPr>
          <p:nvPr>
            <p:ph type="title"/>
          </p:nvPr>
        </p:nvSpPr>
        <p:spPr>
          <a:xfrm>
            <a:off x="4038600" y="2495550"/>
            <a:ext cx="2339100" cy="4215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GB" dirty="0" smtClean="0"/>
              <a:t>SNEHAL CHITALE</a:t>
            </a:r>
            <a:endParaRPr dirty="0"/>
          </a:p>
        </p:txBody>
      </p:sp>
      <p:sp>
        <p:nvSpPr>
          <p:cNvPr id="124" name="Google Shape;124;p26"/>
          <p:cNvSpPr txBox="1">
            <a:spLocks noGrp="1"/>
          </p:cNvSpPr>
          <p:nvPr>
            <p:ph type="title" idx="9"/>
          </p:nvPr>
        </p:nvSpPr>
        <p:spPr>
          <a:xfrm>
            <a:off x="2819400" y="2495550"/>
            <a:ext cx="999537" cy="421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dirty="0" smtClean="0"/>
              <a:t>PROF</a:t>
            </a:r>
            <a:endParaRPr dirty="0"/>
          </a:p>
        </p:txBody>
      </p:sp>
      <p:cxnSp>
        <p:nvCxnSpPr>
          <p:cNvPr id="130" name="Google Shape;130;p26"/>
          <p:cNvCxnSpPr/>
          <p:nvPr/>
        </p:nvCxnSpPr>
        <p:spPr>
          <a:xfrm>
            <a:off x="3895138" y="2391000"/>
            <a:ext cx="0" cy="630600"/>
          </a:xfrm>
          <a:prstGeom prst="straightConnector1">
            <a:avLst/>
          </a:prstGeom>
          <a:noFill/>
          <a:ln w="19050" cap="flat" cmpd="sng">
            <a:solidFill>
              <a:schemeClr val="lt2"/>
            </a:solidFill>
            <a:prstDash val="solid"/>
            <a:round/>
            <a:headEnd type="oval" w="med" len="med"/>
            <a:tailEnd type="oval" w="med" len="med"/>
          </a:ln>
        </p:spPr>
      </p:cxnSp>
      <p:sp>
        <p:nvSpPr>
          <p:cNvPr id="23" name="Google Shape;109;p25"/>
          <p:cNvSpPr txBox="1"/>
          <p:nvPr/>
        </p:nvSpPr>
        <p:spPr>
          <a:xfrm>
            <a:off x="609600" y="1123950"/>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1400"/>
              <a:buFont typeface="Rajdhani" panose="02000000000000000000"/>
              <a:buNone/>
              <a:defRPr sz="2400" b="1" i="0" u="none" strike="noStrike" cap="none">
                <a:solidFill>
                  <a:schemeClr val="lt2"/>
                </a:solidFill>
                <a:latin typeface="Rajdhani" panose="02000000000000000000"/>
                <a:ea typeface="Rajdhani" panose="02000000000000000000"/>
                <a:cs typeface="Rajdhani" panose="02000000000000000000"/>
                <a:sym typeface="Rajdhani" panose="02000000000000000000"/>
              </a:defRPr>
            </a:lvl1pPr>
            <a:lvl2pPr marR="0" lvl="1" algn="r" rtl="0">
              <a:lnSpc>
                <a:spcPct val="100000"/>
              </a:lnSpc>
              <a:spcBef>
                <a:spcPts val="0"/>
              </a:spcBef>
              <a:spcAft>
                <a:spcPts val="0"/>
              </a:spcAft>
              <a:buClr>
                <a:schemeClr val="lt2"/>
              </a:buClr>
              <a:buSzPts val="1400"/>
              <a:buFont typeface="Rajdhani" panose="02000000000000000000"/>
              <a:buNone/>
              <a:defRPr sz="1400" b="1" i="0" u="none" strike="noStrike" cap="none">
                <a:solidFill>
                  <a:schemeClr val="lt2"/>
                </a:solidFill>
                <a:latin typeface="Rajdhani" panose="02000000000000000000"/>
                <a:ea typeface="Rajdhani" panose="02000000000000000000"/>
                <a:cs typeface="Rajdhani" panose="02000000000000000000"/>
                <a:sym typeface="Rajdhani" panose="02000000000000000000"/>
              </a:defRPr>
            </a:lvl2pPr>
            <a:lvl3pPr marR="0" lvl="2" algn="r" rtl="0">
              <a:lnSpc>
                <a:spcPct val="100000"/>
              </a:lnSpc>
              <a:spcBef>
                <a:spcPts val="0"/>
              </a:spcBef>
              <a:spcAft>
                <a:spcPts val="0"/>
              </a:spcAft>
              <a:buClr>
                <a:schemeClr val="lt2"/>
              </a:buClr>
              <a:buSzPts val="1400"/>
              <a:buFont typeface="Rajdhani" panose="02000000000000000000"/>
              <a:buNone/>
              <a:defRPr sz="1400" b="1" i="0" u="none" strike="noStrike" cap="none">
                <a:solidFill>
                  <a:schemeClr val="lt2"/>
                </a:solidFill>
                <a:latin typeface="Rajdhani" panose="02000000000000000000"/>
                <a:ea typeface="Rajdhani" panose="02000000000000000000"/>
                <a:cs typeface="Rajdhani" panose="02000000000000000000"/>
                <a:sym typeface="Rajdhani" panose="02000000000000000000"/>
              </a:defRPr>
            </a:lvl3pPr>
            <a:lvl4pPr marR="0" lvl="3" algn="r" rtl="0">
              <a:lnSpc>
                <a:spcPct val="100000"/>
              </a:lnSpc>
              <a:spcBef>
                <a:spcPts val="0"/>
              </a:spcBef>
              <a:spcAft>
                <a:spcPts val="0"/>
              </a:spcAft>
              <a:buClr>
                <a:schemeClr val="lt2"/>
              </a:buClr>
              <a:buSzPts val="1400"/>
              <a:buFont typeface="Rajdhani" panose="02000000000000000000"/>
              <a:buNone/>
              <a:defRPr sz="1400" b="1" i="0" u="none" strike="noStrike" cap="none">
                <a:solidFill>
                  <a:schemeClr val="lt2"/>
                </a:solidFill>
                <a:latin typeface="Rajdhani" panose="02000000000000000000"/>
                <a:ea typeface="Rajdhani" panose="02000000000000000000"/>
                <a:cs typeface="Rajdhani" panose="02000000000000000000"/>
                <a:sym typeface="Rajdhani" panose="02000000000000000000"/>
              </a:defRPr>
            </a:lvl4pPr>
            <a:lvl5pPr marR="0" lvl="4" algn="r" rtl="0">
              <a:lnSpc>
                <a:spcPct val="100000"/>
              </a:lnSpc>
              <a:spcBef>
                <a:spcPts val="0"/>
              </a:spcBef>
              <a:spcAft>
                <a:spcPts val="0"/>
              </a:spcAft>
              <a:buClr>
                <a:schemeClr val="lt2"/>
              </a:buClr>
              <a:buSzPts val="1400"/>
              <a:buFont typeface="Rajdhani" panose="02000000000000000000"/>
              <a:buNone/>
              <a:defRPr sz="1400" b="1" i="0" u="none" strike="noStrike" cap="none">
                <a:solidFill>
                  <a:schemeClr val="lt2"/>
                </a:solidFill>
                <a:latin typeface="Rajdhani" panose="02000000000000000000"/>
                <a:ea typeface="Rajdhani" panose="02000000000000000000"/>
                <a:cs typeface="Rajdhani" panose="02000000000000000000"/>
                <a:sym typeface="Rajdhani" panose="02000000000000000000"/>
              </a:defRPr>
            </a:lvl5pPr>
            <a:lvl6pPr marR="0" lvl="5" algn="r" rtl="0">
              <a:lnSpc>
                <a:spcPct val="100000"/>
              </a:lnSpc>
              <a:spcBef>
                <a:spcPts val="0"/>
              </a:spcBef>
              <a:spcAft>
                <a:spcPts val="0"/>
              </a:spcAft>
              <a:buClr>
                <a:schemeClr val="lt2"/>
              </a:buClr>
              <a:buSzPts val="1400"/>
              <a:buFont typeface="Rajdhani" panose="02000000000000000000"/>
              <a:buNone/>
              <a:defRPr sz="1400" b="1" i="0" u="none" strike="noStrike" cap="none">
                <a:solidFill>
                  <a:schemeClr val="lt2"/>
                </a:solidFill>
                <a:latin typeface="Rajdhani" panose="02000000000000000000"/>
                <a:ea typeface="Rajdhani" panose="02000000000000000000"/>
                <a:cs typeface="Rajdhani" panose="02000000000000000000"/>
                <a:sym typeface="Rajdhani" panose="02000000000000000000"/>
              </a:defRPr>
            </a:lvl6pPr>
            <a:lvl7pPr marR="0" lvl="6" algn="r" rtl="0">
              <a:lnSpc>
                <a:spcPct val="100000"/>
              </a:lnSpc>
              <a:spcBef>
                <a:spcPts val="0"/>
              </a:spcBef>
              <a:spcAft>
                <a:spcPts val="0"/>
              </a:spcAft>
              <a:buClr>
                <a:schemeClr val="lt2"/>
              </a:buClr>
              <a:buSzPts val="1400"/>
              <a:buFont typeface="Rajdhani" panose="02000000000000000000"/>
              <a:buNone/>
              <a:defRPr sz="1400" b="1" i="0" u="none" strike="noStrike" cap="none">
                <a:solidFill>
                  <a:schemeClr val="lt2"/>
                </a:solidFill>
                <a:latin typeface="Rajdhani" panose="02000000000000000000"/>
                <a:ea typeface="Rajdhani" panose="02000000000000000000"/>
                <a:cs typeface="Rajdhani" panose="02000000000000000000"/>
                <a:sym typeface="Rajdhani" panose="02000000000000000000"/>
              </a:defRPr>
            </a:lvl7pPr>
            <a:lvl8pPr marR="0" lvl="7" algn="r" rtl="0">
              <a:lnSpc>
                <a:spcPct val="100000"/>
              </a:lnSpc>
              <a:spcBef>
                <a:spcPts val="0"/>
              </a:spcBef>
              <a:spcAft>
                <a:spcPts val="0"/>
              </a:spcAft>
              <a:buClr>
                <a:schemeClr val="lt2"/>
              </a:buClr>
              <a:buSzPts val="1400"/>
              <a:buFont typeface="Rajdhani" panose="02000000000000000000"/>
              <a:buNone/>
              <a:defRPr sz="1400" b="1" i="0" u="none" strike="noStrike" cap="none">
                <a:solidFill>
                  <a:schemeClr val="lt2"/>
                </a:solidFill>
                <a:latin typeface="Rajdhani" panose="02000000000000000000"/>
                <a:ea typeface="Rajdhani" panose="02000000000000000000"/>
                <a:cs typeface="Rajdhani" panose="02000000000000000000"/>
                <a:sym typeface="Rajdhani" panose="02000000000000000000"/>
              </a:defRPr>
            </a:lvl8pPr>
            <a:lvl9pPr marR="0" lvl="8" algn="r" rtl="0">
              <a:lnSpc>
                <a:spcPct val="100000"/>
              </a:lnSpc>
              <a:spcBef>
                <a:spcPts val="0"/>
              </a:spcBef>
              <a:spcAft>
                <a:spcPts val="0"/>
              </a:spcAft>
              <a:buClr>
                <a:schemeClr val="lt2"/>
              </a:buClr>
              <a:buSzPts val="1400"/>
              <a:buFont typeface="Rajdhani" panose="02000000000000000000"/>
              <a:buNone/>
              <a:defRPr sz="1400" b="1" i="0" u="none" strike="noStrike" cap="none">
                <a:solidFill>
                  <a:schemeClr val="lt2"/>
                </a:solidFill>
                <a:latin typeface="Rajdhani" panose="02000000000000000000"/>
                <a:ea typeface="Rajdhani" panose="02000000000000000000"/>
                <a:cs typeface="Rajdhani" panose="02000000000000000000"/>
                <a:sym typeface="Rajdhani" panose="02000000000000000000"/>
              </a:defRPr>
            </a:lvl9pPr>
          </a:lstStyle>
          <a:p>
            <a:pPr algn="ctr"/>
            <a:r>
              <a:rPr lang="en-US" sz="3000" dirty="0" smtClean="0"/>
              <a:t>GUIDED BY</a:t>
            </a:r>
            <a:endParaRPr lang="en-US" sz="30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Shape 108"/>
        <p:cNvGrpSpPr/>
        <p:nvPr/>
      </p:nvGrpSpPr>
      <p:grpSpPr>
        <a:xfrm>
          <a:off x="0" y="0"/>
          <a:ext cx="0" cy="0"/>
          <a:chOff x="0" y="0"/>
          <a:chExt cx="0" cy="0"/>
        </a:xfrm>
      </p:grpSpPr>
      <p:sp>
        <p:nvSpPr>
          <p:cNvPr id="109" name="Google Shape;109;p25"/>
          <p:cNvSpPr txBox="1">
            <a:spLocks noGrp="1"/>
          </p:cNvSpPr>
          <p:nvPr>
            <p:ph type="title"/>
          </p:nvPr>
        </p:nvSpPr>
        <p:spPr>
          <a:xfrm>
            <a:off x="720100" y="5098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3000" u="sng" dirty="0" smtClean="0"/>
              <a:t>CONTENTS</a:t>
            </a:r>
            <a:endParaRPr sz="3000" u="sng" dirty="0"/>
          </a:p>
        </p:txBody>
      </p:sp>
      <p:sp>
        <p:nvSpPr>
          <p:cNvPr id="110" name="Google Shape;110;p25"/>
          <p:cNvSpPr txBox="1">
            <a:spLocks noGrp="1"/>
          </p:cNvSpPr>
          <p:nvPr>
            <p:ph type="body" idx="1"/>
          </p:nvPr>
        </p:nvSpPr>
        <p:spPr>
          <a:xfrm>
            <a:off x="720000" y="1152475"/>
            <a:ext cx="7704000" cy="3606000"/>
          </a:xfrm>
          <a:prstGeom prst="rect">
            <a:avLst/>
          </a:prstGeom>
          <a:solidFill>
            <a:schemeClr val="dk1">
              <a:alpha val="56699"/>
            </a:schemeClr>
          </a:solidFill>
        </p:spPr>
        <p:txBody>
          <a:bodyPr spcFirstLastPara="1" wrap="square" lIns="234000" tIns="234000" rIns="234000" bIns="91425" anchor="t" anchorCtr="0">
            <a:noAutofit/>
          </a:bodyPr>
          <a:lstStyle/>
          <a:p>
            <a:pPr marL="0" lvl="0" indent="0" algn="l" rtl="0">
              <a:spcBef>
                <a:spcPts val="0"/>
              </a:spcBef>
              <a:spcAft>
                <a:spcPts val="0"/>
              </a:spcAft>
              <a:buNone/>
            </a:pPr>
            <a:endParaRPr lang="en-US" dirty="0" smtClean="0">
              <a:solidFill>
                <a:schemeClr val="lt2"/>
              </a:solidFill>
            </a:endParaRPr>
          </a:p>
          <a:p>
            <a:pPr marL="0" lvl="0" indent="0" algn="l" rtl="0">
              <a:spcBef>
                <a:spcPts val="0"/>
              </a:spcBef>
              <a:spcAft>
                <a:spcPts val="0"/>
              </a:spcAft>
              <a:buNone/>
            </a:pPr>
            <a:endParaRPr dirty="0">
              <a:solidFill>
                <a:schemeClr val="lt2"/>
              </a:solidFill>
            </a:endParaRPr>
          </a:p>
          <a:p>
            <a:pPr lvl="0" indent="-311150">
              <a:buClr>
                <a:srgbClr val="F3F3F3"/>
              </a:buClr>
              <a:buSzPts val="1300"/>
            </a:pPr>
            <a:r>
              <a:rPr lang="en-GB" b="1" dirty="0" smtClean="0">
                <a:solidFill>
                  <a:schemeClr val="lt2"/>
                </a:solidFill>
                <a:uFill>
                  <a:noFill/>
                </a:uFill>
                <a:latin typeface="Fira Sans Condensed" panose="020B0503050000020004"/>
                <a:ea typeface="Fira Sans Condensed" panose="020B0503050000020004"/>
                <a:cs typeface="Fira Sans Condensed" panose="020B0503050000020004"/>
                <a:sym typeface="Fira Sans Condensed" panose="020B0503050000020004"/>
              </a:rPr>
              <a:t>INTRODUCTION</a:t>
            </a:r>
            <a:endParaRPr lang="en-GB" b="1" dirty="0" smtClean="0">
              <a:solidFill>
                <a:schemeClr val="lt2"/>
              </a:solidFill>
              <a:uFill>
                <a:noFill/>
              </a:uFill>
              <a:latin typeface="Fira Sans Condensed" panose="020B0503050000020004"/>
              <a:ea typeface="Fira Sans Condensed" panose="020B0503050000020004"/>
              <a:cs typeface="Fira Sans Condensed" panose="020B0503050000020004"/>
              <a:sym typeface="Fira Sans Condensed" panose="020B0503050000020004"/>
            </a:endParaRPr>
          </a:p>
          <a:p>
            <a:pPr lvl="0" indent="-311150">
              <a:buClr>
                <a:srgbClr val="F3F3F3"/>
              </a:buClr>
              <a:buSzPts val="1300"/>
            </a:pPr>
            <a:r>
              <a:rPr lang="en-GB" b="1" dirty="0" smtClean="0">
                <a:solidFill>
                  <a:schemeClr val="lt2"/>
                </a:solidFill>
                <a:uFill>
                  <a:noFill/>
                </a:uFill>
                <a:latin typeface="Fira Sans Condensed" panose="020B0503050000020004"/>
                <a:ea typeface="Fira Sans Condensed" panose="020B0503050000020004"/>
                <a:cs typeface="Fira Sans Condensed" panose="020B0503050000020004"/>
                <a:sym typeface="Fira Sans Condensed" panose="020B0503050000020004"/>
              </a:rPr>
              <a:t>OBJECTIVES</a:t>
            </a:r>
            <a:endParaRPr lang="en-GB" b="1" dirty="0" smtClean="0">
              <a:solidFill>
                <a:schemeClr val="lt2"/>
              </a:solidFill>
              <a:uFill>
                <a:noFill/>
              </a:uFill>
              <a:latin typeface="Fira Sans Condensed" panose="020B0503050000020004"/>
              <a:ea typeface="Fira Sans Condensed" panose="020B0503050000020004"/>
              <a:cs typeface="Fira Sans Condensed" panose="020B0503050000020004"/>
              <a:sym typeface="Fira Sans Condensed" panose="020B0503050000020004"/>
            </a:endParaRPr>
          </a:p>
          <a:p>
            <a:pPr lvl="0" indent="-311150">
              <a:buClr>
                <a:srgbClr val="F3F3F3"/>
              </a:buClr>
              <a:buSzPts val="1300"/>
            </a:pPr>
            <a:r>
              <a:rPr lang="en-GB" b="1" dirty="0" smtClean="0">
                <a:solidFill>
                  <a:schemeClr val="lt2"/>
                </a:solidFill>
                <a:uFill>
                  <a:noFill/>
                </a:uFill>
                <a:latin typeface="Fira Sans Condensed" panose="020B0503050000020004"/>
                <a:sym typeface="Fira Sans Condensed" panose="020B0503050000020004"/>
              </a:rPr>
              <a:t>EXISTING SYSTEM</a:t>
            </a:r>
            <a:endParaRPr lang="en-GB" b="1" dirty="0" smtClean="0">
              <a:solidFill>
                <a:schemeClr val="lt2"/>
              </a:solidFill>
              <a:uFill>
                <a:noFill/>
              </a:uFill>
              <a:latin typeface="Fira Sans Condensed" panose="020B0503050000020004"/>
              <a:sym typeface="Fira Sans Condensed" panose="020B0503050000020004"/>
            </a:endParaRPr>
          </a:p>
          <a:p>
            <a:pPr lvl="0" indent="-311150">
              <a:buClr>
                <a:srgbClr val="F3F3F3"/>
              </a:buClr>
              <a:buSzPts val="1300"/>
            </a:pPr>
            <a:r>
              <a:rPr lang="en-GB" b="1" dirty="0" smtClean="0">
                <a:solidFill>
                  <a:schemeClr val="lt2"/>
                </a:solidFill>
                <a:uFill>
                  <a:noFill/>
                </a:uFill>
                <a:latin typeface="Fira Sans Condensed" panose="020B0503050000020004"/>
                <a:sym typeface="Fira Sans Condensed" panose="020B0503050000020004"/>
              </a:rPr>
              <a:t>PROPOSED SYSTEM</a:t>
            </a:r>
            <a:endParaRPr lang="en-GB" b="1" dirty="0" smtClean="0">
              <a:solidFill>
                <a:schemeClr val="lt2"/>
              </a:solidFill>
              <a:uFill>
                <a:noFill/>
              </a:uFill>
              <a:latin typeface="Fira Sans Condensed" panose="020B0503050000020004"/>
              <a:sym typeface="Fira Sans Condensed" panose="020B0503050000020004"/>
            </a:endParaRPr>
          </a:p>
          <a:p>
            <a:pPr lvl="0" indent="-311150">
              <a:buClr>
                <a:srgbClr val="F3F3F3"/>
              </a:buClr>
              <a:buSzPts val="1300"/>
            </a:pPr>
            <a:r>
              <a:rPr lang="en-GB" b="1" dirty="0" smtClean="0">
                <a:solidFill>
                  <a:schemeClr val="lt2"/>
                </a:solidFill>
                <a:uFill>
                  <a:noFill/>
                </a:uFill>
                <a:latin typeface="Fira Sans Condensed" panose="020B0503050000020004"/>
                <a:sym typeface="Fira Sans Condensed" panose="020B0503050000020004"/>
              </a:rPr>
              <a:t>TECHNOLOGY REQUIREMENT</a:t>
            </a:r>
            <a:endParaRPr lang="en-GB" b="1" dirty="0" smtClean="0">
              <a:solidFill>
                <a:schemeClr val="lt2"/>
              </a:solidFill>
              <a:uFill>
                <a:noFill/>
              </a:uFill>
              <a:latin typeface="Fira Sans Condensed" panose="020B0503050000020004"/>
              <a:sym typeface="Fira Sans Condensed" panose="020B0503050000020004"/>
            </a:endParaRPr>
          </a:p>
          <a:p>
            <a:pPr lvl="0" indent="-311150">
              <a:buClr>
                <a:srgbClr val="F3F3F3"/>
              </a:buClr>
              <a:buSzPts val="1300"/>
            </a:pPr>
            <a:r>
              <a:rPr lang="en-GB" b="1" dirty="0" smtClean="0">
                <a:solidFill>
                  <a:schemeClr val="lt2"/>
                </a:solidFill>
                <a:uFill>
                  <a:noFill/>
                </a:uFill>
                <a:latin typeface="Fira Sans Condensed" panose="020B0503050000020004"/>
                <a:sym typeface="Fira Sans Condensed" panose="020B0503050000020004"/>
              </a:rPr>
              <a:t>SYSTEM MODULES</a:t>
            </a:r>
            <a:endParaRPr lang="en-GB" b="1" dirty="0" smtClean="0">
              <a:solidFill>
                <a:schemeClr val="lt2"/>
              </a:solidFill>
              <a:uFill>
                <a:noFill/>
              </a:uFill>
              <a:latin typeface="Fira Sans Condensed" panose="020B0503050000020004"/>
              <a:sym typeface="Fira Sans Condensed" panose="020B0503050000020004"/>
            </a:endParaRPr>
          </a:p>
          <a:p>
            <a:pPr lvl="0" indent="-311150">
              <a:buClr>
                <a:srgbClr val="F3F3F3"/>
              </a:buClr>
              <a:buSzPts val="1300"/>
            </a:pPr>
            <a:r>
              <a:rPr lang="en-GB" b="1" dirty="0" smtClean="0">
                <a:solidFill>
                  <a:schemeClr val="lt2"/>
                </a:solidFill>
                <a:uFill>
                  <a:noFill/>
                </a:uFill>
                <a:latin typeface="Fira Sans Condensed" panose="020B0503050000020004"/>
                <a:sym typeface="Fira Sans Condensed" panose="020B0503050000020004"/>
              </a:rPr>
              <a:t>FLOW DIAGRAM</a:t>
            </a:r>
            <a:endParaRPr lang="en-GB" b="1" dirty="0" smtClean="0">
              <a:solidFill>
                <a:schemeClr val="lt2"/>
              </a:solidFill>
              <a:uFill>
                <a:noFill/>
              </a:uFill>
              <a:latin typeface="Fira Sans Condensed" panose="020B0503050000020004"/>
              <a:sym typeface="Fira Sans Condensed" panose="020B0503050000020004"/>
            </a:endParaRPr>
          </a:p>
          <a:p>
            <a:pPr lvl="0" indent="-311150">
              <a:buClr>
                <a:srgbClr val="F3F3F3"/>
              </a:buClr>
              <a:buSzPts val="1300"/>
            </a:pPr>
            <a:r>
              <a:rPr lang="en-GB" b="1" dirty="0" smtClean="0">
                <a:solidFill>
                  <a:schemeClr val="lt2"/>
                </a:solidFill>
                <a:uFill>
                  <a:noFill/>
                </a:uFill>
                <a:latin typeface="Fira Sans Condensed" panose="020B0503050000020004"/>
                <a:sym typeface="Fira Sans Condensed" panose="020B0503050000020004"/>
              </a:rPr>
              <a:t>IMPLEMENTATION</a:t>
            </a:r>
            <a:endParaRPr lang="en-GB" b="1" dirty="0" smtClean="0">
              <a:solidFill>
                <a:schemeClr val="lt2"/>
              </a:solidFill>
              <a:uFill>
                <a:noFill/>
              </a:uFill>
              <a:latin typeface="Fira Sans Condensed" panose="020B0503050000020004"/>
              <a:sym typeface="Fira Sans Condensed" panose="020B0503050000020004"/>
            </a:endParaRPr>
          </a:p>
          <a:p>
            <a:pPr lvl="0" indent="-311150">
              <a:buClr>
                <a:srgbClr val="F3F3F3"/>
              </a:buClr>
              <a:buSzPts val="1300"/>
            </a:pPr>
            <a:r>
              <a:rPr lang="en-GB" b="1" dirty="0" smtClean="0">
                <a:solidFill>
                  <a:schemeClr val="lt2"/>
                </a:solidFill>
                <a:uFill>
                  <a:noFill/>
                </a:uFill>
                <a:latin typeface="Fira Sans Condensed" panose="020B0503050000020004"/>
                <a:sym typeface="Fira Sans Condensed" panose="020B0503050000020004"/>
              </a:rPr>
              <a:t>ADVANTAGAES</a:t>
            </a:r>
            <a:endParaRPr lang="en-GB" b="1" dirty="0" smtClean="0">
              <a:solidFill>
                <a:schemeClr val="lt2"/>
              </a:solidFill>
              <a:uFill>
                <a:noFill/>
              </a:uFill>
              <a:latin typeface="Fira Sans Condensed" panose="020B0503050000020004"/>
              <a:sym typeface="Fira Sans Condensed" panose="020B0503050000020004"/>
            </a:endParaRPr>
          </a:p>
          <a:p>
            <a:pPr lvl="0" indent="-311150">
              <a:buClr>
                <a:srgbClr val="F3F3F3"/>
              </a:buClr>
              <a:buSzPts val="1300"/>
            </a:pPr>
            <a:r>
              <a:rPr lang="en-GB" b="1" dirty="0" smtClean="0">
                <a:solidFill>
                  <a:schemeClr val="lt2"/>
                </a:solidFill>
                <a:uFill>
                  <a:noFill/>
                </a:uFill>
                <a:latin typeface="Fira Sans Condensed" panose="020B0503050000020004"/>
                <a:sym typeface="Fira Sans Condensed" panose="020B0503050000020004"/>
              </a:rPr>
              <a:t>CONCLUSION</a:t>
            </a:r>
            <a:endParaRPr lang="en-GB" b="1" dirty="0" smtClean="0">
              <a:solidFill>
                <a:schemeClr val="lt2"/>
              </a:solidFill>
              <a:uFill>
                <a:noFill/>
              </a:uFill>
              <a:latin typeface="Fira Sans Condensed" panose="020B0503050000020004"/>
              <a:sym typeface="Fira Sans Condensed" panose="020B0503050000020004"/>
            </a:endParaRPr>
          </a:p>
          <a:p>
            <a:pPr lvl="0" indent="-311150">
              <a:buClr>
                <a:srgbClr val="F3F3F3"/>
              </a:buClr>
              <a:buSzPts val="1300"/>
            </a:pPr>
            <a:r>
              <a:rPr lang="en-GB" b="1" dirty="0" smtClean="0">
                <a:solidFill>
                  <a:schemeClr val="lt2"/>
                </a:solidFill>
                <a:uFill>
                  <a:noFill/>
                </a:uFill>
                <a:latin typeface="Fira Sans Condensed" panose="020B0503050000020004"/>
                <a:sym typeface="Fira Sans Condensed" panose="020B0503050000020004"/>
              </a:rPr>
              <a:t>FUTURE SCOPE</a:t>
            </a:r>
            <a:endParaRPr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Shape 134"/>
        <p:cNvGrpSpPr/>
        <p:nvPr/>
      </p:nvGrpSpPr>
      <p:grpSpPr>
        <a:xfrm>
          <a:off x="0" y="0"/>
          <a:ext cx="0" cy="0"/>
          <a:chOff x="0" y="0"/>
          <a:chExt cx="0" cy="0"/>
        </a:xfrm>
      </p:grpSpPr>
      <p:sp>
        <p:nvSpPr>
          <p:cNvPr id="135" name="Google Shape;135;p27"/>
          <p:cNvSpPr txBox="1">
            <a:spLocks noGrp="1"/>
          </p:cNvSpPr>
          <p:nvPr>
            <p:ph type="title"/>
          </p:nvPr>
        </p:nvSpPr>
        <p:spPr>
          <a:xfrm>
            <a:off x="5181600" y="1428750"/>
            <a:ext cx="3886200" cy="2274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smtClean="0"/>
              <a:t>INTRODUCTION</a:t>
            </a:r>
            <a:endParaRPr dirty="0"/>
          </a:p>
        </p:txBody>
      </p:sp>
      <p:sp>
        <p:nvSpPr>
          <p:cNvPr id="136" name="Google Shape;136;p27"/>
          <p:cNvSpPr txBox="1">
            <a:spLocks noGrp="1"/>
          </p:cNvSpPr>
          <p:nvPr>
            <p:ph type="subTitle" idx="1"/>
          </p:nvPr>
        </p:nvSpPr>
        <p:spPr>
          <a:xfrm>
            <a:off x="685799" y="1276350"/>
            <a:ext cx="4033281" cy="2667000"/>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pPr>
            <a:r>
              <a:rPr lang="en-US" sz="1600" dirty="0" smtClean="0"/>
              <a:t>Alumni Connect Portal serves the alumni in carrying out a variety of activities. It strengthens ties between alumni, as well as between alumni and Alma Meter, providing opportunities for cooperation and communication. Interactions with them have always been beneficial to the university as it reduces the industry academic gap. The alumnus is an important stakeholder. They are valuable assets of considered to be in any university organization.</a:t>
            </a:r>
            <a:endParaRPr lang="en-US" sz="1600" dirty="0" smtClean="0"/>
          </a:p>
        </p:txBody>
      </p:sp>
      <p:cxnSp>
        <p:nvCxnSpPr>
          <p:cNvPr id="137" name="Google Shape;137;p27"/>
          <p:cNvCxnSpPr/>
          <p:nvPr/>
        </p:nvCxnSpPr>
        <p:spPr>
          <a:xfrm>
            <a:off x="4856222" y="2250600"/>
            <a:ext cx="0" cy="630600"/>
          </a:xfrm>
          <a:prstGeom prst="straightConnector1">
            <a:avLst/>
          </a:prstGeom>
          <a:noFill/>
          <a:ln w="19050" cap="flat" cmpd="sng">
            <a:solidFill>
              <a:schemeClr val="lt2"/>
            </a:solidFill>
            <a:prstDash val="solid"/>
            <a:round/>
            <a:headEnd type="oval" w="med" len="med"/>
            <a:tailEnd type="oval" w="med" len="med"/>
          </a:ln>
        </p:spPr>
      </p:cxn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Shape 141"/>
        <p:cNvGrpSpPr/>
        <p:nvPr/>
      </p:nvGrpSpPr>
      <p:grpSpPr>
        <a:xfrm>
          <a:off x="0" y="0"/>
          <a:ext cx="0" cy="0"/>
          <a:chOff x="0" y="0"/>
          <a:chExt cx="0" cy="0"/>
        </a:xfrm>
      </p:grpSpPr>
      <p:sp>
        <p:nvSpPr>
          <p:cNvPr id="142" name="Google Shape;142;p28"/>
          <p:cNvSpPr txBox="1">
            <a:spLocks noGrp="1"/>
          </p:cNvSpPr>
          <p:nvPr>
            <p:ph type="title"/>
          </p:nvPr>
        </p:nvSpPr>
        <p:spPr>
          <a:xfrm>
            <a:off x="720100" y="1706850"/>
            <a:ext cx="3013700" cy="17298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GB" dirty="0"/>
              <a:t>OUR </a:t>
            </a:r>
            <a:r>
              <a:rPr lang="en-GB" dirty="0" smtClean="0"/>
              <a:t>OBJECTIVES</a:t>
            </a:r>
            <a:endParaRPr dirty="0"/>
          </a:p>
        </p:txBody>
      </p:sp>
      <p:cxnSp>
        <p:nvCxnSpPr>
          <p:cNvPr id="143" name="Google Shape;143;p28"/>
          <p:cNvCxnSpPr/>
          <p:nvPr/>
        </p:nvCxnSpPr>
        <p:spPr>
          <a:xfrm>
            <a:off x="6151750" y="630600"/>
            <a:ext cx="0" cy="3882300"/>
          </a:xfrm>
          <a:prstGeom prst="straightConnector1">
            <a:avLst/>
          </a:prstGeom>
          <a:noFill/>
          <a:ln w="19050" cap="flat" cmpd="sng">
            <a:solidFill>
              <a:schemeClr val="lt2"/>
            </a:solidFill>
            <a:prstDash val="solid"/>
            <a:round/>
            <a:headEnd type="oval" w="med" len="med"/>
            <a:tailEnd type="oval" w="med" len="med"/>
          </a:ln>
        </p:spPr>
      </p:cxnSp>
      <p:sp>
        <p:nvSpPr>
          <p:cNvPr id="144" name="Google Shape;144;p28"/>
          <p:cNvSpPr txBox="1"/>
          <p:nvPr/>
        </p:nvSpPr>
        <p:spPr>
          <a:xfrm>
            <a:off x="3983775" y="1147850"/>
            <a:ext cx="2063700" cy="6264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GB" b="1" dirty="0" smtClean="0">
                <a:solidFill>
                  <a:schemeClr val="lt2"/>
                </a:solidFill>
                <a:latin typeface="Fira Sans Condensed Light" panose="020B0503050000020004"/>
                <a:ea typeface="Fira Sans Condensed Light" panose="020B0503050000020004"/>
                <a:cs typeface="Fira Sans Condensed Light" panose="020B0503050000020004"/>
                <a:sym typeface="Fira Sans Condensed Light" panose="020B0503050000020004"/>
              </a:rPr>
              <a:t>STRONG STUDENT NETWORK</a:t>
            </a:r>
            <a:endParaRPr b="1" dirty="0">
              <a:solidFill>
                <a:schemeClr val="lt2"/>
              </a:solidFill>
              <a:latin typeface="Fira Sans Condensed Light" panose="020B0503050000020004"/>
              <a:ea typeface="Fira Sans Condensed Light" panose="020B0503050000020004"/>
              <a:cs typeface="Fira Sans Condensed Light" panose="020B0503050000020004"/>
              <a:sym typeface="Fira Sans Condensed Light" panose="020B0503050000020004"/>
            </a:endParaRPr>
          </a:p>
        </p:txBody>
      </p:sp>
      <p:sp>
        <p:nvSpPr>
          <p:cNvPr id="145" name="Google Shape;145;p28"/>
          <p:cNvSpPr txBox="1"/>
          <p:nvPr/>
        </p:nvSpPr>
        <p:spPr>
          <a:xfrm>
            <a:off x="6256025" y="1147850"/>
            <a:ext cx="2063700" cy="626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2400" b="1" dirty="0">
                <a:solidFill>
                  <a:schemeClr val="lt2"/>
                </a:solidFill>
                <a:latin typeface="Rajdhani" panose="02000000000000000000"/>
                <a:ea typeface="Rajdhani" panose="02000000000000000000"/>
                <a:cs typeface="Rajdhani" panose="02000000000000000000"/>
                <a:sym typeface="Rajdhani" panose="02000000000000000000"/>
              </a:rPr>
              <a:t>1</a:t>
            </a:r>
            <a:endParaRPr sz="2400" b="1" dirty="0">
              <a:solidFill>
                <a:schemeClr val="lt2"/>
              </a:solidFill>
              <a:latin typeface="Rajdhani" panose="02000000000000000000"/>
              <a:ea typeface="Rajdhani" panose="02000000000000000000"/>
              <a:cs typeface="Rajdhani" panose="02000000000000000000"/>
              <a:sym typeface="Rajdhani" panose="02000000000000000000"/>
            </a:endParaRPr>
          </a:p>
        </p:txBody>
      </p:sp>
      <p:sp>
        <p:nvSpPr>
          <p:cNvPr id="146" name="Google Shape;146;p28"/>
          <p:cNvSpPr txBox="1"/>
          <p:nvPr/>
        </p:nvSpPr>
        <p:spPr>
          <a:xfrm>
            <a:off x="6256025" y="1888950"/>
            <a:ext cx="2063700" cy="626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b="1" dirty="0" smtClean="0">
                <a:solidFill>
                  <a:schemeClr val="lt2"/>
                </a:solidFill>
                <a:latin typeface="Fira Sans Condensed Light" panose="020B0503050000020004"/>
                <a:ea typeface="Fira Sans Condensed Light" panose="020B0503050000020004"/>
                <a:cs typeface="Fira Sans Condensed Light" panose="020B0503050000020004"/>
                <a:sym typeface="Fira Sans Condensed Light" panose="020B0503050000020004"/>
              </a:rPr>
              <a:t>STRONG JOB CAMPUS</a:t>
            </a:r>
            <a:endParaRPr b="1" dirty="0">
              <a:solidFill>
                <a:schemeClr val="lt2"/>
              </a:solidFill>
              <a:latin typeface="Fira Sans Condensed Light" panose="020B0503050000020004"/>
              <a:ea typeface="Fira Sans Condensed Light" panose="020B0503050000020004"/>
              <a:cs typeface="Fira Sans Condensed Light" panose="020B0503050000020004"/>
              <a:sym typeface="Fira Sans Condensed Light" panose="020B0503050000020004"/>
            </a:endParaRPr>
          </a:p>
        </p:txBody>
      </p:sp>
      <p:sp>
        <p:nvSpPr>
          <p:cNvPr id="147" name="Google Shape;147;p28"/>
          <p:cNvSpPr txBox="1"/>
          <p:nvPr/>
        </p:nvSpPr>
        <p:spPr>
          <a:xfrm>
            <a:off x="3983775" y="2628125"/>
            <a:ext cx="2063700" cy="6264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US" b="1" dirty="0" smtClean="0">
                <a:solidFill>
                  <a:schemeClr val="lt2"/>
                </a:solidFill>
                <a:latin typeface="Fira Sans Condensed Light" panose="020B0503050000020004"/>
                <a:ea typeface="Fira Sans Condensed Light" panose="020B0503050000020004"/>
                <a:cs typeface="Fira Sans Condensed Light" panose="020B0503050000020004"/>
                <a:sym typeface="Fira Sans Condensed Light" panose="020B0503050000020004"/>
              </a:rPr>
              <a:t>BUILD SMART STUDENT COMMUNITY</a:t>
            </a:r>
            <a:endParaRPr b="1" dirty="0">
              <a:solidFill>
                <a:schemeClr val="lt2"/>
              </a:solidFill>
              <a:latin typeface="Fira Sans Condensed Light" panose="020B0503050000020004"/>
              <a:ea typeface="Fira Sans Condensed Light" panose="020B0503050000020004"/>
              <a:cs typeface="Fira Sans Condensed Light" panose="020B0503050000020004"/>
              <a:sym typeface="Fira Sans Condensed Light" panose="020B0503050000020004"/>
            </a:endParaRPr>
          </a:p>
        </p:txBody>
      </p:sp>
      <p:sp>
        <p:nvSpPr>
          <p:cNvPr id="148" name="Google Shape;148;p28"/>
          <p:cNvSpPr txBox="1"/>
          <p:nvPr/>
        </p:nvSpPr>
        <p:spPr>
          <a:xfrm>
            <a:off x="6256025" y="3367300"/>
            <a:ext cx="2063700" cy="626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b="1" dirty="0" smtClean="0">
                <a:solidFill>
                  <a:schemeClr val="lt2"/>
                </a:solidFill>
                <a:latin typeface="Fira Sans Condensed Light" panose="020B0503050000020004"/>
                <a:ea typeface="Fira Sans Condensed Light" panose="020B0503050000020004"/>
                <a:cs typeface="Fira Sans Condensed Light" panose="020B0503050000020004"/>
                <a:sym typeface="Fira Sans Condensed Light" panose="020B0503050000020004"/>
              </a:rPr>
              <a:t>MANUAL WORK TO DIGITAL </a:t>
            </a:r>
            <a:endParaRPr b="1" dirty="0">
              <a:solidFill>
                <a:schemeClr val="lt2"/>
              </a:solidFill>
              <a:latin typeface="Fira Sans Condensed Light" panose="020B0503050000020004"/>
              <a:ea typeface="Fira Sans Condensed Light" panose="020B0503050000020004"/>
              <a:cs typeface="Fira Sans Condensed Light" panose="020B0503050000020004"/>
              <a:sym typeface="Fira Sans Condensed Light" panose="020B0503050000020004"/>
            </a:endParaRPr>
          </a:p>
        </p:txBody>
      </p:sp>
      <p:sp>
        <p:nvSpPr>
          <p:cNvPr id="149" name="Google Shape;149;p28"/>
          <p:cNvSpPr txBox="1"/>
          <p:nvPr/>
        </p:nvSpPr>
        <p:spPr>
          <a:xfrm>
            <a:off x="3983775" y="1888950"/>
            <a:ext cx="2063700" cy="6264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GB" sz="2400" b="1" dirty="0" smtClean="0">
                <a:solidFill>
                  <a:schemeClr val="lt2"/>
                </a:solidFill>
                <a:latin typeface="Rajdhani" panose="02000000000000000000"/>
                <a:ea typeface="Rajdhani" panose="02000000000000000000"/>
                <a:cs typeface="Rajdhani" panose="02000000000000000000"/>
                <a:sym typeface="Rajdhani" panose="02000000000000000000"/>
              </a:rPr>
              <a:t>2</a:t>
            </a:r>
            <a:endParaRPr sz="2400" b="1" dirty="0">
              <a:solidFill>
                <a:schemeClr val="lt2"/>
              </a:solidFill>
              <a:latin typeface="Rajdhani" panose="02000000000000000000"/>
              <a:ea typeface="Rajdhani" panose="02000000000000000000"/>
              <a:cs typeface="Rajdhani" panose="02000000000000000000"/>
              <a:sym typeface="Rajdhani" panose="02000000000000000000"/>
            </a:endParaRPr>
          </a:p>
        </p:txBody>
      </p:sp>
      <p:sp>
        <p:nvSpPr>
          <p:cNvPr id="150" name="Google Shape;150;p28"/>
          <p:cNvSpPr txBox="1"/>
          <p:nvPr/>
        </p:nvSpPr>
        <p:spPr>
          <a:xfrm>
            <a:off x="6256025" y="2628125"/>
            <a:ext cx="2063700" cy="626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2400" b="1" dirty="0" smtClean="0">
                <a:solidFill>
                  <a:schemeClr val="lt2"/>
                </a:solidFill>
                <a:latin typeface="Rajdhani" panose="02000000000000000000"/>
                <a:ea typeface="Rajdhani" panose="02000000000000000000"/>
                <a:cs typeface="Rajdhani" panose="02000000000000000000"/>
                <a:sym typeface="Rajdhani" panose="02000000000000000000"/>
              </a:rPr>
              <a:t>3</a:t>
            </a:r>
            <a:endParaRPr sz="2400" b="1" dirty="0">
              <a:solidFill>
                <a:schemeClr val="lt2"/>
              </a:solidFill>
              <a:latin typeface="Rajdhani" panose="02000000000000000000"/>
              <a:ea typeface="Rajdhani" panose="02000000000000000000"/>
              <a:cs typeface="Rajdhani" panose="02000000000000000000"/>
              <a:sym typeface="Rajdhani" panose="02000000000000000000"/>
            </a:endParaRPr>
          </a:p>
        </p:txBody>
      </p:sp>
      <p:sp>
        <p:nvSpPr>
          <p:cNvPr id="151" name="Google Shape;151;p28"/>
          <p:cNvSpPr txBox="1"/>
          <p:nvPr/>
        </p:nvSpPr>
        <p:spPr>
          <a:xfrm>
            <a:off x="3983775" y="3369225"/>
            <a:ext cx="2063700" cy="6264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GB" sz="2400" b="1" dirty="0" smtClean="0">
                <a:solidFill>
                  <a:schemeClr val="lt2"/>
                </a:solidFill>
                <a:latin typeface="Rajdhani" panose="02000000000000000000"/>
                <a:ea typeface="Rajdhani" panose="02000000000000000000"/>
                <a:cs typeface="Rajdhani" panose="02000000000000000000"/>
                <a:sym typeface="Rajdhani" panose="02000000000000000000"/>
              </a:rPr>
              <a:t>4</a:t>
            </a:r>
            <a:endParaRPr sz="2400" b="1" dirty="0">
              <a:solidFill>
                <a:schemeClr val="lt2"/>
              </a:solidFill>
              <a:latin typeface="Rajdhani" panose="02000000000000000000"/>
              <a:ea typeface="Rajdhani" panose="02000000000000000000"/>
              <a:cs typeface="Rajdhani" panose="02000000000000000000"/>
              <a:sym typeface="Rajdhani" panose="02000000000000000000"/>
            </a:endParaRPr>
          </a:p>
        </p:txBody>
      </p:sp>
      <p:cxnSp>
        <p:nvCxnSpPr>
          <p:cNvPr id="152" name="Google Shape;152;p28"/>
          <p:cNvCxnSpPr>
            <a:stCxn id="144" idx="3"/>
            <a:endCxn id="145" idx="1"/>
          </p:cNvCxnSpPr>
          <p:nvPr/>
        </p:nvCxnSpPr>
        <p:spPr>
          <a:xfrm>
            <a:off x="6047475" y="1461050"/>
            <a:ext cx="208500" cy="0"/>
          </a:xfrm>
          <a:prstGeom prst="straightConnector1">
            <a:avLst/>
          </a:prstGeom>
          <a:noFill/>
          <a:ln w="19050" cap="flat" cmpd="sng">
            <a:solidFill>
              <a:schemeClr val="lt2"/>
            </a:solidFill>
            <a:prstDash val="solid"/>
            <a:round/>
            <a:headEnd type="none" w="med" len="med"/>
            <a:tailEnd type="none" w="med" len="med"/>
          </a:ln>
        </p:spPr>
      </p:cxnSp>
      <p:cxnSp>
        <p:nvCxnSpPr>
          <p:cNvPr id="153" name="Google Shape;153;p28"/>
          <p:cNvCxnSpPr>
            <a:stCxn id="149" idx="3"/>
            <a:endCxn id="146" idx="1"/>
          </p:cNvCxnSpPr>
          <p:nvPr/>
        </p:nvCxnSpPr>
        <p:spPr>
          <a:xfrm>
            <a:off x="6047475" y="2202150"/>
            <a:ext cx="208500" cy="0"/>
          </a:xfrm>
          <a:prstGeom prst="straightConnector1">
            <a:avLst/>
          </a:prstGeom>
          <a:noFill/>
          <a:ln w="19050" cap="flat" cmpd="sng">
            <a:solidFill>
              <a:schemeClr val="lt2"/>
            </a:solidFill>
            <a:prstDash val="solid"/>
            <a:round/>
            <a:headEnd type="none" w="med" len="med"/>
            <a:tailEnd type="none" w="med" len="med"/>
          </a:ln>
        </p:spPr>
      </p:cxnSp>
      <p:cxnSp>
        <p:nvCxnSpPr>
          <p:cNvPr id="154" name="Google Shape;154;p28"/>
          <p:cNvCxnSpPr>
            <a:stCxn id="147" idx="3"/>
            <a:endCxn id="150" idx="1"/>
          </p:cNvCxnSpPr>
          <p:nvPr/>
        </p:nvCxnSpPr>
        <p:spPr>
          <a:xfrm>
            <a:off x="6047475" y="2941325"/>
            <a:ext cx="208500" cy="0"/>
          </a:xfrm>
          <a:prstGeom prst="straightConnector1">
            <a:avLst/>
          </a:prstGeom>
          <a:noFill/>
          <a:ln w="19050" cap="flat" cmpd="sng">
            <a:solidFill>
              <a:schemeClr val="lt2"/>
            </a:solidFill>
            <a:prstDash val="solid"/>
            <a:round/>
            <a:headEnd type="none" w="med" len="med"/>
            <a:tailEnd type="none" w="med" len="med"/>
          </a:ln>
        </p:spPr>
      </p:cxnSp>
      <p:cxnSp>
        <p:nvCxnSpPr>
          <p:cNvPr id="155" name="Google Shape;155;p28"/>
          <p:cNvCxnSpPr>
            <a:stCxn id="151" idx="3"/>
            <a:endCxn id="148" idx="1"/>
          </p:cNvCxnSpPr>
          <p:nvPr/>
        </p:nvCxnSpPr>
        <p:spPr>
          <a:xfrm rot="10800000" flipH="1">
            <a:off x="6047475" y="3680625"/>
            <a:ext cx="208500" cy="1800"/>
          </a:xfrm>
          <a:prstGeom prst="straightConnector1">
            <a:avLst/>
          </a:prstGeom>
          <a:noFill/>
          <a:ln w="19050" cap="flat" cmpd="sng">
            <a:solidFill>
              <a:schemeClr val="lt2"/>
            </a:solidFill>
            <a:prstDash val="solid"/>
            <a:round/>
            <a:headEnd type="none" w="med" len="med"/>
            <a:tailEnd type="none" w="med" len="med"/>
          </a:ln>
        </p:spPr>
      </p:cxn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Shape 159"/>
        <p:cNvGrpSpPr/>
        <p:nvPr/>
      </p:nvGrpSpPr>
      <p:grpSpPr>
        <a:xfrm>
          <a:off x="0" y="0"/>
          <a:ext cx="0" cy="0"/>
          <a:chOff x="0" y="0"/>
          <a:chExt cx="0" cy="0"/>
        </a:xfrm>
      </p:grpSpPr>
      <p:sp>
        <p:nvSpPr>
          <p:cNvPr id="160" name="Google Shape;160;p29"/>
          <p:cNvSpPr txBox="1">
            <a:spLocks noGrp="1"/>
          </p:cNvSpPr>
          <p:nvPr>
            <p:ph type="title" idx="6"/>
          </p:nvPr>
        </p:nvSpPr>
        <p:spPr>
          <a:xfrm>
            <a:off x="720000" y="5098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u="sng" dirty="0" smtClean="0"/>
              <a:t>EXISTING SYSTEM</a:t>
            </a:r>
            <a:endParaRPr sz="3000" u="sng" dirty="0"/>
          </a:p>
        </p:txBody>
      </p:sp>
      <p:sp>
        <p:nvSpPr>
          <p:cNvPr id="161" name="Google Shape;161;p29"/>
          <p:cNvSpPr txBox="1">
            <a:spLocks noGrp="1"/>
          </p:cNvSpPr>
          <p:nvPr>
            <p:ph type="subTitle" idx="1"/>
          </p:nvPr>
        </p:nvSpPr>
        <p:spPr>
          <a:xfrm>
            <a:off x="685800" y="1428750"/>
            <a:ext cx="7585800" cy="972000"/>
          </a:xfrm>
          <a:prstGeom prst="rect">
            <a:avLst/>
          </a:prstGeom>
        </p:spPr>
        <p:txBody>
          <a:bodyPr spcFirstLastPara="1" wrap="square" lIns="91425" tIns="91425" rIns="91425" bIns="91425" anchor="ctr" anchorCtr="0">
            <a:noAutofit/>
          </a:bodyPr>
          <a:lstStyle/>
          <a:p>
            <a:pPr marL="0" lvl="0" indent="0" algn="l" rtl="0">
              <a:spcBef>
                <a:spcPts val="0"/>
              </a:spcBef>
              <a:spcAft>
                <a:spcPts val="1600"/>
              </a:spcAft>
              <a:buNone/>
            </a:pPr>
            <a:r>
              <a:rPr lang="en-GB" dirty="0" smtClean="0"/>
              <a:t>Many institutions, colleges and universities maintain the information manually about present and past students. </a:t>
            </a:r>
            <a:r>
              <a:rPr lang="en-US" dirty="0" smtClean="0"/>
              <a:t>T</a:t>
            </a:r>
            <a:r>
              <a:rPr lang="en-GB" dirty="0" smtClean="0"/>
              <a:t>his does not allow efficient data management and retrival process.</a:t>
            </a:r>
            <a:endParaRPr lang="en-GB" dirty="0" smtClean="0"/>
          </a:p>
        </p:txBody>
      </p:sp>
      <p:sp>
        <p:nvSpPr>
          <p:cNvPr id="162" name="Google Shape;162;p29"/>
          <p:cNvSpPr txBox="1">
            <a:spLocks noGrp="1"/>
          </p:cNvSpPr>
          <p:nvPr>
            <p:ph type="subTitle" idx="2"/>
          </p:nvPr>
        </p:nvSpPr>
        <p:spPr>
          <a:xfrm>
            <a:off x="685800" y="2038350"/>
            <a:ext cx="7620000" cy="972000"/>
          </a:xfrm>
          <a:prstGeom prst="rect">
            <a:avLst/>
          </a:prstGeom>
        </p:spPr>
        <p:txBody>
          <a:bodyPr spcFirstLastPara="1" wrap="square" lIns="91425" tIns="91425" rIns="91425" bIns="91425" anchor="ctr" anchorCtr="0">
            <a:noAutofit/>
          </a:bodyPr>
          <a:lstStyle/>
          <a:p>
            <a:pPr marL="0" lvl="0" indent="0" algn="l" rtl="0">
              <a:spcBef>
                <a:spcPts val="0"/>
              </a:spcBef>
              <a:spcAft>
                <a:spcPts val="1600"/>
              </a:spcAft>
              <a:buNone/>
            </a:pPr>
            <a:r>
              <a:rPr lang="en-US" dirty="0" smtClean="0"/>
              <a:t>A student willing to get information about others has to approach the college and obtain the details.</a:t>
            </a:r>
            <a:endParaRPr dirty="0"/>
          </a:p>
        </p:txBody>
      </p:sp>
      <p:sp>
        <p:nvSpPr>
          <p:cNvPr id="163" name="Google Shape;163;p29"/>
          <p:cNvSpPr txBox="1">
            <a:spLocks noGrp="1"/>
          </p:cNvSpPr>
          <p:nvPr>
            <p:ph type="subTitle" idx="3"/>
          </p:nvPr>
        </p:nvSpPr>
        <p:spPr>
          <a:xfrm>
            <a:off x="685800" y="2571750"/>
            <a:ext cx="7620000" cy="972000"/>
          </a:xfrm>
          <a:prstGeom prst="rect">
            <a:avLst/>
          </a:prstGeom>
        </p:spPr>
        <p:txBody>
          <a:bodyPr spcFirstLastPara="1" wrap="square" lIns="91425" tIns="91425" rIns="91425" bIns="91425" anchor="ctr" anchorCtr="0">
            <a:noAutofit/>
          </a:bodyPr>
          <a:lstStyle/>
          <a:p>
            <a:pPr marL="0" lvl="0" indent="0" algn="l" rtl="0">
              <a:spcBef>
                <a:spcPts val="0"/>
              </a:spcBef>
              <a:spcAft>
                <a:spcPts val="1600"/>
              </a:spcAft>
              <a:buNone/>
            </a:pPr>
            <a:r>
              <a:rPr lang="en-US" dirty="0" smtClean="0"/>
              <a:t>O</a:t>
            </a:r>
            <a:r>
              <a:rPr lang="en-GB" dirty="0" smtClean="0"/>
              <a:t>ften there is the chance that the information may not be available or mislead.</a:t>
            </a:r>
            <a:endParaRPr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Shape 159"/>
        <p:cNvGrpSpPr/>
        <p:nvPr/>
      </p:nvGrpSpPr>
      <p:grpSpPr>
        <a:xfrm>
          <a:off x="0" y="0"/>
          <a:ext cx="0" cy="0"/>
          <a:chOff x="0" y="0"/>
          <a:chExt cx="0" cy="0"/>
        </a:xfrm>
      </p:grpSpPr>
      <p:sp>
        <p:nvSpPr>
          <p:cNvPr id="160" name="Google Shape;160;p29"/>
          <p:cNvSpPr txBox="1">
            <a:spLocks noGrp="1"/>
          </p:cNvSpPr>
          <p:nvPr>
            <p:ph type="title" idx="6"/>
          </p:nvPr>
        </p:nvSpPr>
        <p:spPr>
          <a:xfrm>
            <a:off x="720000" y="5098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u="sng" dirty="0" smtClean="0"/>
              <a:t>PROPOSED SYSTEM</a:t>
            </a:r>
            <a:endParaRPr sz="3000" u="sng" dirty="0"/>
          </a:p>
        </p:txBody>
      </p:sp>
      <p:sp>
        <p:nvSpPr>
          <p:cNvPr id="161" name="Google Shape;161;p29"/>
          <p:cNvSpPr txBox="1">
            <a:spLocks noGrp="1"/>
          </p:cNvSpPr>
          <p:nvPr>
            <p:ph type="subTitle" idx="1"/>
          </p:nvPr>
        </p:nvSpPr>
        <p:spPr>
          <a:xfrm>
            <a:off x="685800" y="1428750"/>
            <a:ext cx="7585800" cy="972000"/>
          </a:xfrm>
          <a:prstGeom prst="rect">
            <a:avLst/>
          </a:prstGeom>
        </p:spPr>
        <p:txBody>
          <a:bodyPr spcFirstLastPara="1" wrap="square" lIns="91425" tIns="91425" rIns="91425" bIns="91425" anchor="ctr" anchorCtr="0">
            <a:noAutofit/>
          </a:bodyPr>
          <a:lstStyle/>
          <a:p>
            <a:pPr marL="0" lvl="0" indent="0" algn="l" rtl="0">
              <a:spcBef>
                <a:spcPts val="0"/>
              </a:spcBef>
              <a:spcAft>
                <a:spcPts val="1600"/>
              </a:spcAft>
              <a:buNone/>
            </a:pPr>
            <a:r>
              <a:rPr lang="en-US" dirty="0" smtClean="0"/>
              <a:t>The application allows students to register and then search the data based on different criteria.</a:t>
            </a:r>
            <a:endParaRPr lang="en-GB" dirty="0" smtClean="0"/>
          </a:p>
        </p:txBody>
      </p:sp>
      <p:sp>
        <p:nvSpPr>
          <p:cNvPr id="162" name="Google Shape;162;p29"/>
          <p:cNvSpPr txBox="1">
            <a:spLocks noGrp="1"/>
          </p:cNvSpPr>
          <p:nvPr>
            <p:ph type="subTitle" idx="2"/>
          </p:nvPr>
        </p:nvSpPr>
        <p:spPr>
          <a:xfrm>
            <a:off x="685800" y="1962150"/>
            <a:ext cx="7620000" cy="972000"/>
          </a:xfrm>
          <a:prstGeom prst="rect">
            <a:avLst/>
          </a:prstGeom>
        </p:spPr>
        <p:txBody>
          <a:bodyPr spcFirstLastPara="1" wrap="square" lIns="91425" tIns="91425" rIns="91425" bIns="91425" anchor="ctr" anchorCtr="0">
            <a:noAutofit/>
          </a:bodyPr>
          <a:lstStyle/>
          <a:p>
            <a:pPr marL="0" lvl="0" indent="0" algn="l" rtl="0">
              <a:spcBef>
                <a:spcPts val="0"/>
              </a:spcBef>
              <a:spcAft>
                <a:spcPts val="1600"/>
              </a:spcAft>
              <a:buNone/>
            </a:pPr>
            <a:r>
              <a:rPr lang="en-US" dirty="0" smtClean="0"/>
              <a:t>Also it has the benefits of having  a centralized and up to date information</a:t>
            </a:r>
            <a:endParaRPr dirty="0"/>
          </a:p>
        </p:txBody>
      </p:sp>
      <p:sp>
        <p:nvSpPr>
          <p:cNvPr id="163" name="Google Shape;163;p29"/>
          <p:cNvSpPr txBox="1">
            <a:spLocks noGrp="1"/>
          </p:cNvSpPr>
          <p:nvPr>
            <p:ph type="subTitle" idx="3"/>
          </p:nvPr>
        </p:nvSpPr>
        <p:spPr>
          <a:xfrm>
            <a:off x="685800" y="2495550"/>
            <a:ext cx="7620000" cy="972000"/>
          </a:xfrm>
          <a:prstGeom prst="rect">
            <a:avLst/>
          </a:prstGeom>
        </p:spPr>
        <p:txBody>
          <a:bodyPr spcFirstLastPara="1" wrap="square" lIns="91425" tIns="91425" rIns="91425" bIns="91425" anchor="ctr" anchorCtr="0">
            <a:noAutofit/>
          </a:bodyPr>
          <a:lstStyle/>
          <a:p>
            <a:pPr marL="0" lvl="0" indent="0" algn="l" rtl="0">
              <a:spcBef>
                <a:spcPts val="0"/>
              </a:spcBef>
              <a:spcAft>
                <a:spcPts val="1600"/>
              </a:spcAft>
              <a:buNone/>
            </a:pPr>
            <a:r>
              <a:rPr lang="en-US" dirty="0" smtClean="0"/>
              <a:t>A user can easily obtain information about other registered users.</a:t>
            </a:r>
            <a:endParaRPr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Shape 181"/>
        <p:cNvGrpSpPr/>
        <p:nvPr/>
      </p:nvGrpSpPr>
      <p:grpSpPr>
        <a:xfrm>
          <a:off x="0" y="0"/>
          <a:ext cx="0" cy="0"/>
          <a:chOff x="0" y="0"/>
          <a:chExt cx="0" cy="0"/>
        </a:xfrm>
      </p:grpSpPr>
      <p:sp>
        <p:nvSpPr>
          <p:cNvPr id="182" name="Google Shape;182;p31"/>
          <p:cNvSpPr txBox="1">
            <a:spLocks noGrp="1"/>
          </p:cNvSpPr>
          <p:nvPr>
            <p:ph type="subTitle" idx="1"/>
          </p:nvPr>
        </p:nvSpPr>
        <p:spPr>
          <a:xfrm>
            <a:off x="2018426" y="1881875"/>
            <a:ext cx="2208600" cy="701400"/>
          </a:xfrm>
          <a:prstGeom prst="rect">
            <a:avLst/>
          </a:prstGeom>
        </p:spPr>
        <p:txBody>
          <a:bodyPr spcFirstLastPara="1" wrap="square" lIns="91425" tIns="91425" rIns="91425" bIns="91425" anchor="ctr" anchorCtr="0">
            <a:noAutofit/>
          </a:bodyPr>
          <a:lstStyle/>
          <a:p>
            <a:pPr marL="285750" lvl="0" indent="-285750" algn="l" rtl="0">
              <a:spcBef>
                <a:spcPts val="0"/>
              </a:spcBef>
              <a:spcAft>
                <a:spcPts val="0"/>
              </a:spcAft>
              <a:buFont typeface="Arial" panose="020B0604020202020204" pitchFamily="34" charset="0"/>
              <a:buChar char="•"/>
            </a:pPr>
            <a:r>
              <a:rPr lang="en-US" b="1" dirty="0" smtClean="0"/>
              <a:t>HTML</a:t>
            </a:r>
            <a:endParaRPr lang="en-US" b="1" dirty="0" smtClean="0"/>
          </a:p>
          <a:p>
            <a:pPr marL="285750" lvl="0" indent="-285750" algn="l" rtl="0">
              <a:spcBef>
                <a:spcPts val="0"/>
              </a:spcBef>
              <a:spcAft>
                <a:spcPts val="0"/>
              </a:spcAft>
              <a:buFont typeface="Arial" panose="020B0604020202020204" pitchFamily="34" charset="0"/>
              <a:buChar char="•"/>
            </a:pPr>
            <a:r>
              <a:rPr lang="en-US" b="1" dirty="0" smtClean="0"/>
              <a:t>CSS</a:t>
            </a:r>
            <a:endParaRPr lang="en-US" b="1" dirty="0" smtClean="0"/>
          </a:p>
          <a:p>
            <a:pPr marL="285750" lvl="0" indent="-285750" algn="l" rtl="0">
              <a:spcBef>
                <a:spcPts val="0"/>
              </a:spcBef>
              <a:spcAft>
                <a:spcPts val="0"/>
              </a:spcAft>
              <a:buFont typeface="Arial" panose="020B0604020202020204" pitchFamily="34" charset="0"/>
              <a:buChar char="•"/>
            </a:pPr>
            <a:r>
              <a:rPr lang="en-US" b="1" dirty="0" smtClean="0"/>
              <a:t>JS</a:t>
            </a:r>
            <a:endParaRPr lang="en-US" b="1" dirty="0" smtClean="0"/>
          </a:p>
          <a:p>
            <a:pPr marL="285750" lvl="0" indent="-285750" algn="l" rtl="0">
              <a:spcBef>
                <a:spcPts val="0"/>
              </a:spcBef>
              <a:spcAft>
                <a:spcPts val="0"/>
              </a:spcAft>
              <a:buFont typeface="Arial" panose="020B0604020202020204" pitchFamily="34" charset="0"/>
              <a:buChar char="•"/>
            </a:pPr>
            <a:r>
              <a:rPr lang="en-US" b="1" dirty="0" err="1" smtClean="0"/>
              <a:t>jQuery</a:t>
            </a:r>
            <a:endParaRPr b="1" dirty="0"/>
          </a:p>
        </p:txBody>
      </p:sp>
      <p:sp>
        <p:nvSpPr>
          <p:cNvPr id="183" name="Google Shape;183;p31"/>
          <p:cNvSpPr txBox="1">
            <a:spLocks noGrp="1"/>
          </p:cNvSpPr>
          <p:nvPr>
            <p:ph type="subTitle" idx="2"/>
          </p:nvPr>
        </p:nvSpPr>
        <p:spPr>
          <a:xfrm>
            <a:off x="6096000" y="1881875"/>
            <a:ext cx="2208600" cy="701400"/>
          </a:xfrm>
          <a:prstGeom prst="rect">
            <a:avLst/>
          </a:prstGeom>
        </p:spPr>
        <p:txBody>
          <a:bodyPr spcFirstLastPara="1" wrap="square" lIns="91425" tIns="91425" rIns="91425" bIns="91425" anchor="ctr" anchorCtr="0">
            <a:noAutofit/>
          </a:bodyPr>
          <a:lstStyle/>
          <a:p>
            <a:pPr marL="285750" lvl="0" indent="-285750" algn="l" rtl="0">
              <a:spcBef>
                <a:spcPts val="0"/>
              </a:spcBef>
              <a:spcAft>
                <a:spcPts val="0"/>
              </a:spcAft>
              <a:buFont typeface="Arial" panose="020B0604020202020204" pitchFamily="34" charset="0"/>
              <a:buChar char="•"/>
            </a:pPr>
            <a:r>
              <a:rPr lang="en-US" b="1" dirty="0" smtClean="0"/>
              <a:t>C#</a:t>
            </a:r>
            <a:endParaRPr lang="en-US" b="1" dirty="0" smtClean="0"/>
          </a:p>
          <a:p>
            <a:pPr marL="285750" lvl="0" indent="-285750" algn="l" rtl="0">
              <a:spcBef>
                <a:spcPts val="0"/>
              </a:spcBef>
              <a:spcAft>
                <a:spcPts val="0"/>
              </a:spcAft>
              <a:buFont typeface="Arial" panose="020B0604020202020204" pitchFamily="34" charset="0"/>
              <a:buChar char="•"/>
            </a:pPr>
            <a:r>
              <a:rPr lang="en-US" b="1" dirty="0" smtClean="0"/>
              <a:t>ASP.NET</a:t>
            </a:r>
            <a:endParaRPr lang="en-US" b="1" dirty="0" smtClean="0"/>
          </a:p>
          <a:p>
            <a:pPr marL="285750" lvl="0" indent="-285750" algn="l" rtl="0">
              <a:spcBef>
                <a:spcPts val="0"/>
              </a:spcBef>
              <a:spcAft>
                <a:spcPts val="0"/>
              </a:spcAft>
              <a:buFont typeface="Arial" panose="020B0604020202020204" pitchFamily="34" charset="0"/>
              <a:buChar char="•"/>
            </a:pPr>
            <a:r>
              <a:rPr lang="en-US" b="1" dirty="0" smtClean="0"/>
              <a:t>.NET 4.5</a:t>
            </a:r>
            <a:endParaRPr lang="en-US" b="1" dirty="0" smtClean="0"/>
          </a:p>
          <a:p>
            <a:pPr marL="285750" lvl="0" indent="-285750" algn="l" rtl="0">
              <a:spcBef>
                <a:spcPts val="0"/>
              </a:spcBef>
              <a:spcAft>
                <a:spcPts val="0"/>
              </a:spcAft>
              <a:buFont typeface="Arial" panose="020B0604020202020204" pitchFamily="34" charset="0"/>
              <a:buChar char="•"/>
            </a:pPr>
            <a:r>
              <a:rPr lang="en-US" b="1" dirty="0" smtClean="0"/>
              <a:t>IIS</a:t>
            </a:r>
            <a:endParaRPr b="1" dirty="0"/>
          </a:p>
        </p:txBody>
      </p:sp>
      <p:sp>
        <p:nvSpPr>
          <p:cNvPr id="184" name="Google Shape;184;p31"/>
          <p:cNvSpPr txBox="1">
            <a:spLocks noGrp="1"/>
          </p:cNvSpPr>
          <p:nvPr>
            <p:ph type="subTitle" idx="3"/>
          </p:nvPr>
        </p:nvSpPr>
        <p:spPr>
          <a:xfrm>
            <a:off x="2018426" y="3479000"/>
            <a:ext cx="2208600" cy="701400"/>
          </a:xfrm>
          <a:prstGeom prst="rect">
            <a:avLst/>
          </a:prstGeom>
        </p:spPr>
        <p:txBody>
          <a:bodyPr spcFirstLastPara="1" wrap="square" lIns="91425" tIns="91425" rIns="91425" bIns="91425" anchor="ctr" anchorCtr="0">
            <a:noAutofit/>
          </a:bodyPr>
          <a:lstStyle/>
          <a:p>
            <a:pPr marL="285750" lvl="0" indent="-285750" algn="l" rtl="0">
              <a:spcBef>
                <a:spcPts val="0"/>
              </a:spcBef>
              <a:spcAft>
                <a:spcPts val="0"/>
              </a:spcAft>
              <a:buFont typeface="Arial" panose="020B0604020202020204" pitchFamily="34" charset="0"/>
              <a:buChar char="•"/>
            </a:pPr>
            <a:r>
              <a:rPr lang="en-US" b="1" dirty="0" smtClean="0"/>
              <a:t>MySQL</a:t>
            </a:r>
            <a:endParaRPr b="1" dirty="0"/>
          </a:p>
        </p:txBody>
      </p:sp>
      <p:sp>
        <p:nvSpPr>
          <p:cNvPr id="185" name="Google Shape;185;p31"/>
          <p:cNvSpPr txBox="1">
            <a:spLocks noGrp="1"/>
          </p:cNvSpPr>
          <p:nvPr>
            <p:ph type="subTitle" idx="4"/>
          </p:nvPr>
        </p:nvSpPr>
        <p:spPr>
          <a:xfrm>
            <a:off x="6096000" y="3479000"/>
            <a:ext cx="2208600" cy="701400"/>
          </a:xfrm>
          <a:prstGeom prst="rect">
            <a:avLst/>
          </a:prstGeom>
        </p:spPr>
        <p:txBody>
          <a:bodyPr spcFirstLastPara="1" wrap="square" lIns="91425" tIns="91425" rIns="91425" bIns="91425" anchor="ctr" anchorCtr="0">
            <a:noAutofit/>
          </a:bodyPr>
          <a:lstStyle/>
          <a:p>
            <a:pPr marL="285750" lvl="0" indent="-285750" algn="l" rtl="0">
              <a:spcBef>
                <a:spcPts val="0"/>
              </a:spcBef>
              <a:spcAft>
                <a:spcPts val="0"/>
              </a:spcAft>
              <a:buFont typeface="Arial" panose="020B0604020202020204" pitchFamily="34" charset="0"/>
              <a:buChar char="•"/>
            </a:pPr>
            <a:r>
              <a:rPr lang="en-US" b="1" dirty="0" smtClean="0"/>
              <a:t>Visual Studio 2019</a:t>
            </a:r>
            <a:endParaRPr lang="en-US" b="1" dirty="0" smtClean="0"/>
          </a:p>
          <a:p>
            <a:pPr marL="285750" lvl="0" indent="-285750" algn="l" rtl="0">
              <a:spcBef>
                <a:spcPts val="0"/>
              </a:spcBef>
              <a:spcAft>
                <a:spcPts val="0"/>
              </a:spcAft>
              <a:buFont typeface="Arial" panose="020B0604020202020204" pitchFamily="34" charset="0"/>
              <a:buChar char="•"/>
            </a:pPr>
            <a:r>
              <a:rPr lang="en-US" b="1" dirty="0" smtClean="0"/>
              <a:t>MySQL Workbench</a:t>
            </a:r>
            <a:endParaRPr b="1" dirty="0"/>
          </a:p>
        </p:txBody>
      </p:sp>
      <p:sp>
        <p:nvSpPr>
          <p:cNvPr id="186" name="Google Shape;186;p31"/>
          <p:cNvSpPr txBox="1">
            <a:spLocks noGrp="1"/>
          </p:cNvSpPr>
          <p:nvPr>
            <p:ph type="title"/>
          </p:nvPr>
        </p:nvSpPr>
        <p:spPr>
          <a:xfrm>
            <a:off x="720100" y="5098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u="sng" dirty="0" smtClean="0"/>
              <a:t>TECHNOLOGY REQUIREMENT</a:t>
            </a:r>
            <a:endParaRPr u="sng" dirty="0"/>
          </a:p>
        </p:txBody>
      </p:sp>
      <p:cxnSp>
        <p:nvCxnSpPr>
          <p:cNvPr id="258" name="Google Shape;258;p31"/>
          <p:cNvCxnSpPr/>
          <p:nvPr/>
        </p:nvCxnSpPr>
        <p:spPr>
          <a:xfrm>
            <a:off x="1963426" y="1869425"/>
            <a:ext cx="0" cy="726300"/>
          </a:xfrm>
          <a:prstGeom prst="straightConnector1">
            <a:avLst/>
          </a:prstGeom>
          <a:noFill/>
          <a:ln w="19050" cap="flat" cmpd="sng">
            <a:solidFill>
              <a:schemeClr val="lt2"/>
            </a:solidFill>
            <a:prstDash val="solid"/>
            <a:round/>
            <a:headEnd type="oval" w="med" len="med"/>
            <a:tailEnd type="oval" w="med" len="med"/>
          </a:ln>
        </p:spPr>
      </p:cxnSp>
      <p:cxnSp>
        <p:nvCxnSpPr>
          <p:cNvPr id="259" name="Google Shape;259;p31"/>
          <p:cNvCxnSpPr/>
          <p:nvPr/>
        </p:nvCxnSpPr>
        <p:spPr>
          <a:xfrm>
            <a:off x="6038976" y="1869425"/>
            <a:ext cx="0" cy="726300"/>
          </a:xfrm>
          <a:prstGeom prst="straightConnector1">
            <a:avLst/>
          </a:prstGeom>
          <a:noFill/>
          <a:ln w="19050" cap="flat" cmpd="sng">
            <a:solidFill>
              <a:schemeClr val="lt2"/>
            </a:solidFill>
            <a:prstDash val="solid"/>
            <a:round/>
            <a:headEnd type="oval" w="med" len="med"/>
            <a:tailEnd type="oval" w="med" len="med"/>
          </a:ln>
        </p:spPr>
      </p:cxnSp>
      <p:cxnSp>
        <p:nvCxnSpPr>
          <p:cNvPr id="353" name="Google Shape;353;p31"/>
          <p:cNvCxnSpPr/>
          <p:nvPr/>
        </p:nvCxnSpPr>
        <p:spPr>
          <a:xfrm>
            <a:off x="1963426" y="3466550"/>
            <a:ext cx="0" cy="726300"/>
          </a:xfrm>
          <a:prstGeom prst="straightConnector1">
            <a:avLst/>
          </a:prstGeom>
          <a:noFill/>
          <a:ln w="19050" cap="flat" cmpd="sng">
            <a:solidFill>
              <a:schemeClr val="lt2"/>
            </a:solidFill>
            <a:prstDash val="solid"/>
            <a:round/>
            <a:headEnd type="oval" w="med" len="med"/>
            <a:tailEnd type="oval" w="med" len="med"/>
          </a:ln>
        </p:spPr>
      </p:cxnSp>
      <p:cxnSp>
        <p:nvCxnSpPr>
          <p:cNvPr id="354" name="Google Shape;354;p31"/>
          <p:cNvCxnSpPr/>
          <p:nvPr/>
        </p:nvCxnSpPr>
        <p:spPr>
          <a:xfrm>
            <a:off x="6038976" y="3466550"/>
            <a:ext cx="0" cy="726300"/>
          </a:xfrm>
          <a:prstGeom prst="straightConnector1">
            <a:avLst/>
          </a:prstGeom>
          <a:noFill/>
          <a:ln w="19050" cap="flat" cmpd="sng">
            <a:solidFill>
              <a:schemeClr val="lt2"/>
            </a:solidFill>
            <a:prstDash val="solid"/>
            <a:round/>
            <a:headEnd type="oval" w="med" len="med"/>
            <a:tailEnd type="oval" w="med" len="med"/>
          </a:ln>
        </p:spPr>
      </p:cxnSp>
      <p:sp>
        <p:nvSpPr>
          <p:cNvPr id="411" name="Google Shape;182;p31"/>
          <p:cNvSpPr txBox="1"/>
          <p:nvPr/>
        </p:nvSpPr>
        <p:spPr>
          <a:xfrm>
            <a:off x="-245174" y="1881875"/>
            <a:ext cx="2208600" cy="701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lt2"/>
              </a:buClr>
              <a:buSzPts val="1100"/>
              <a:buFont typeface="Josefin Slab" panose="02000000000000000000"/>
              <a:buNone/>
              <a:defRPr sz="1400" b="0" i="0" u="none" strike="noStrike" cap="none">
                <a:solidFill>
                  <a:schemeClr val="lt2"/>
                </a:solidFill>
                <a:latin typeface="Fira Sans Condensed Light" panose="020B0503050000020004"/>
                <a:ea typeface="Fira Sans Condensed Light" panose="020B0503050000020004"/>
                <a:cs typeface="Fira Sans Condensed Light" panose="020B0503050000020004"/>
                <a:sym typeface="Fira Sans Condensed Light" panose="020B0503050000020004"/>
              </a:defRPr>
            </a:lvl1pPr>
            <a:lvl2pPr marL="914400" marR="0" lvl="1" indent="-304800" algn="ctr" rtl="0">
              <a:lnSpc>
                <a:spcPct val="100000"/>
              </a:lnSpc>
              <a:spcBef>
                <a:spcPts val="0"/>
              </a:spcBef>
              <a:spcAft>
                <a:spcPts val="0"/>
              </a:spcAft>
              <a:buClr>
                <a:schemeClr val="lt2"/>
              </a:buClr>
              <a:buSzPts val="1100"/>
              <a:buFont typeface="Josefin Slab" panose="02000000000000000000"/>
              <a:buNone/>
              <a:defRPr sz="1100" b="0" i="0" u="none" strike="noStrike" cap="none">
                <a:solidFill>
                  <a:schemeClr val="lt2"/>
                </a:solidFill>
                <a:latin typeface="Josefin Slab" panose="02000000000000000000"/>
                <a:ea typeface="Josefin Slab" panose="02000000000000000000"/>
                <a:cs typeface="Josefin Slab" panose="02000000000000000000"/>
                <a:sym typeface="Josefin Slab" panose="02000000000000000000"/>
              </a:defRPr>
            </a:lvl2pPr>
            <a:lvl3pPr marL="1371600" marR="0" lvl="2" indent="-304800" algn="ctr" rtl="0">
              <a:lnSpc>
                <a:spcPct val="100000"/>
              </a:lnSpc>
              <a:spcBef>
                <a:spcPts val="0"/>
              </a:spcBef>
              <a:spcAft>
                <a:spcPts val="0"/>
              </a:spcAft>
              <a:buClr>
                <a:schemeClr val="lt2"/>
              </a:buClr>
              <a:buSzPts val="1100"/>
              <a:buFont typeface="Josefin Slab" panose="02000000000000000000"/>
              <a:buNone/>
              <a:defRPr sz="1100" b="0" i="0" u="none" strike="noStrike" cap="none">
                <a:solidFill>
                  <a:schemeClr val="lt2"/>
                </a:solidFill>
                <a:latin typeface="Josefin Slab" panose="02000000000000000000"/>
                <a:ea typeface="Josefin Slab" panose="02000000000000000000"/>
                <a:cs typeface="Josefin Slab" panose="02000000000000000000"/>
                <a:sym typeface="Josefin Slab" panose="02000000000000000000"/>
              </a:defRPr>
            </a:lvl3pPr>
            <a:lvl4pPr marL="1828800" marR="0" lvl="3" indent="-304800" algn="ctr" rtl="0">
              <a:lnSpc>
                <a:spcPct val="100000"/>
              </a:lnSpc>
              <a:spcBef>
                <a:spcPts val="0"/>
              </a:spcBef>
              <a:spcAft>
                <a:spcPts val="0"/>
              </a:spcAft>
              <a:buClr>
                <a:schemeClr val="lt2"/>
              </a:buClr>
              <a:buSzPts val="1100"/>
              <a:buFont typeface="Josefin Slab" panose="02000000000000000000"/>
              <a:buNone/>
              <a:defRPr sz="1100" b="0" i="0" u="none" strike="noStrike" cap="none">
                <a:solidFill>
                  <a:schemeClr val="lt2"/>
                </a:solidFill>
                <a:latin typeface="Josefin Slab" panose="02000000000000000000"/>
                <a:ea typeface="Josefin Slab" panose="02000000000000000000"/>
                <a:cs typeface="Josefin Slab" panose="02000000000000000000"/>
                <a:sym typeface="Josefin Slab" panose="02000000000000000000"/>
              </a:defRPr>
            </a:lvl4pPr>
            <a:lvl5pPr marL="2286000" marR="0" lvl="4" indent="-304800" algn="ctr" rtl="0">
              <a:lnSpc>
                <a:spcPct val="100000"/>
              </a:lnSpc>
              <a:spcBef>
                <a:spcPts val="0"/>
              </a:spcBef>
              <a:spcAft>
                <a:spcPts val="0"/>
              </a:spcAft>
              <a:buClr>
                <a:schemeClr val="lt2"/>
              </a:buClr>
              <a:buSzPts val="1100"/>
              <a:buFont typeface="Josefin Slab" panose="02000000000000000000"/>
              <a:buNone/>
              <a:defRPr sz="1100" b="0" i="0" u="none" strike="noStrike" cap="none">
                <a:solidFill>
                  <a:schemeClr val="lt2"/>
                </a:solidFill>
                <a:latin typeface="Josefin Slab" panose="02000000000000000000"/>
                <a:ea typeface="Josefin Slab" panose="02000000000000000000"/>
                <a:cs typeface="Josefin Slab" panose="02000000000000000000"/>
                <a:sym typeface="Josefin Slab" panose="02000000000000000000"/>
              </a:defRPr>
            </a:lvl5pPr>
            <a:lvl6pPr marL="2743200" marR="0" lvl="5" indent="-304800" algn="ctr" rtl="0">
              <a:lnSpc>
                <a:spcPct val="100000"/>
              </a:lnSpc>
              <a:spcBef>
                <a:spcPts val="0"/>
              </a:spcBef>
              <a:spcAft>
                <a:spcPts val="0"/>
              </a:spcAft>
              <a:buClr>
                <a:schemeClr val="lt2"/>
              </a:buClr>
              <a:buSzPts val="1100"/>
              <a:buFont typeface="Josefin Slab" panose="02000000000000000000"/>
              <a:buNone/>
              <a:defRPr sz="1100" b="0" i="0" u="none" strike="noStrike" cap="none">
                <a:solidFill>
                  <a:schemeClr val="lt2"/>
                </a:solidFill>
                <a:latin typeface="Josefin Slab" panose="02000000000000000000"/>
                <a:ea typeface="Josefin Slab" panose="02000000000000000000"/>
                <a:cs typeface="Josefin Slab" panose="02000000000000000000"/>
                <a:sym typeface="Josefin Slab" panose="02000000000000000000"/>
              </a:defRPr>
            </a:lvl6pPr>
            <a:lvl7pPr marL="3200400" marR="0" lvl="6" indent="-304800" algn="ctr" rtl="0">
              <a:lnSpc>
                <a:spcPct val="100000"/>
              </a:lnSpc>
              <a:spcBef>
                <a:spcPts val="0"/>
              </a:spcBef>
              <a:spcAft>
                <a:spcPts val="0"/>
              </a:spcAft>
              <a:buClr>
                <a:schemeClr val="lt2"/>
              </a:buClr>
              <a:buSzPts val="1100"/>
              <a:buFont typeface="Josefin Slab" panose="02000000000000000000"/>
              <a:buNone/>
              <a:defRPr sz="1100" b="0" i="0" u="none" strike="noStrike" cap="none">
                <a:solidFill>
                  <a:schemeClr val="lt2"/>
                </a:solidFill>
                <a:latin typeface="Josefin Slab" panose="02000000000000000000"/>
                <a:ea typeface="Josefin Slab" panose="02000000000000000000"/>
                <a:cs typeface="Josefin Slab" panose="02000000000000000000"/>
                <a:sym typeface="Josefin Slab" panose="02000000000000000000"/>
              </a:defRPr>
            </a:lvl7pPr>
            <a:lvl8pPr marL="3657600" marR="0" lvl="7" indent="-304800" algn="ctr" rtl="0">
              <a:lnSpc>
                <a:spcPct val="100000"/>
              </a:lnSpc>
              <a:spcBef>
                <a:spcPts val="0"/>
              </a:spcBef>
              <a:spcAft>
                <a:spcPts val="0"/>
              </a:spcAft>
              <a:buClr>
                <a:schemeClr val="lt2"/>
              </a:buClr>
              <a:buSzPts val="1100"/>
              <a:buFont typeface="Josefin Slab" panose="02000000000000000000"/>
              <a:buNone/>
              <a:defRPr sz="1100" b="0" i="0" u="none" strike="noStrike" cap="none">
                <a:solidFill>
                  <a:schemeClr val="lt2"/>
                </a:solidFill>
                <a:latin typeface="Josefin Slab" panose="02000000000000000000"/>
                <a:ea typeface="Josefin Slab" panose="02000000000000000000"/>
                <a:cs typeface="Josefin Slab" panose="02000000000000000000"/>
                <a:sym typeface="Josefin Slab" panose="02000000000000000000"/>
              </a:defRPr>
            </a:lvl8pPr>
            <a:lvl9pPr marL="4114800" marR="0" lvl="8" indent="-304800" algn="ctr" rtl="0">
              <a:lnSpc>
                <a:spcPct val="100000"/>
              </a:lnSpc>
              <a:spcBef>
                <a:spcPts val="0"/>
              </a:spcBef>
              <a:spcAft>
                <a:spcPts val="0"/>
              </a:spcAft>
              <a:buClr>
                <a:schemeClr val="lt2"/>
              </a:buClr>
              <a:buSzPts val="1100"/>
              <a:buFont typeface="Josefin Slab" panose="02000000000000000000"/>
              <a:buNone/>
              <a:defRPr sz="1100" b="0" i="0" u="none" strike="noStrike" cap="none">
                <a:solidFill>
                  <a:schemeClr val="lt2"/>
                </a:solidFill>
                <a:latin typeface="Josefin Slab" panose="02000000000000000000"/>
                <a:ea typeface="Josefin Slab" panose="02000000000000000000"/>
                <a:cs typeface="Josefin Slab" panose="02000000000000000000"/>
                <a:sym typeface="Josefin Slab" panose="02000000000000000000"/>
              </a:defRPr>
            </a:lvl9pPr>
          </a:lstStyle>
          <a:p>
            <a:pPr marL="0" indent="0" algn="r"/>
            <a:r>
              <a:rPr lang="en-US" b="1" dirty="0" smtClean="0"/>
              <a:t>CLIENT SIDE</a:t>
            </a:r>
            <a:endParaRPr lang="en-US" b="1" dirty="0"/>
          </a:p>
        </p:txBody>
      </p:sp>
      <p:sp>
        <p:nvSpPr>
          <p:cNvPr id="412" name="Google Shape;183;p31"/>
          <p:cNvSpPr txBox="1"/>
          <p:nvPr/>
        </p:nvSpPr>
        <p:spPr>
          <a:xfrm>
            <a:off x="3830376" y="1887125"/>
            <a:ext cx="2208600" cy="701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lt2"/>
              </a:buClr>
              <a:buSzPts val="1100"/>
              <a:buFont typeface="Josefin Slab" panose="02000000000000000000"/>
              <a:buNone/>
              <a:defRPr sz="1400" b="0" i="0" u="none" strike="noStrike" cap="none">
                <a:solidFill>
                  <a:schemeClr val="lt2"/>
                </a:solidFill>
                <a:latin typeface="Fira Sans Condensed Light" panose="020B0503050000020004"/>
                <a:ea typeface="Fira Sans Condensed Light" panose="020B0503050000020004"/>
                <a:cs typeface="Fira Sans Condensed Light" panose="020B0503050000020004"/>
                <a:sym typeface="Fira Sans Condensed Light" panose="020B0503050000020004"/>
              </a:defRPr>
            </a:lvl1pPr>
            <a:lvl2pPr marL="914400" marR="0" lvl="1" indent="-304800" algn="ctr" rtl="0">
              <a:lnSpc>
                <a:spcPct val="100000"/>
              </a:lnSpc>
              <a:spcBef>
                <a:spcPts val="0"/>
              </a:spcBef>
              <a:spcAft>
                <a:spcPts val="0"/>
              </a:spcAft>
              <a:buClr>
                <a:schemeClr val="lt2"/>
              </a:buClr>
              <a:buSzPts val="1100"/>
              <a:buFont typeface="Josefin Slab" panose="02000000000000000000"/>
              <a:buNone/>
              <a:defRPr sz="1100" b="0" i="0" u="none" strike="noStrike" cap="none">
                <a:solidFill>
                  <a:schemeClr val="lt2"/>
                </a:solidFill>
                <a:latin typeface="Josefin Slab" panose="02000000000000000000"/>
                <a:ea typeface="Josefin Slab" panose="02000000000000000000"/>
                <a:cs typeface="Josefin Slab" panose="02000000000000000000"/>
                <a:sym typeface="Josefin Slab" panose="02000000000000000000"/>
              </a:defRPr>
            </a:lvl2pPr>
            <a:lvl3pPr marL="1371600" marR="0" lvl="2" indent="-304800" algn="ctr" rtl="0">
              <a:lnSpc>
                <a:spcPct val="100000"/>
              </a:lnSpc>
              <a:spcBef>
                <a:spcPts val="0"/>
              </a:spcBef>
              <a:spcAft>
                <a:spcPts val="0"/>
              </a:spcAft>
              <a:buClr>
                <a:schemeClr val="lt2"/>
              </a:buClr>
              <a:buSzPts val="1100"/>
              <a:buFont typeface="Josefin Slab" panose="02000000000000000000"/>
              <a:buNone/>
              <a:defRPr sz="1100" b="0" i="0" u="none" strike="noStrike" cap="none">
                <a:solidFill>
                  <a:schemeClr val="lt2"/>
                </a:solidFill>
                <a:latin typeface="Josefin Slab" panose="02000000000000000000"/>
                <a:ea typeface="Josefin Slab" panose="02000000000000000000"/>
                <a:cs typeface="Josefin Slab" panose="02000000000000000000"/>
                <a:sym typeface="Josefin Slab" panose="02000000000000000000"/>
              </a:defRPr>
            </a:lvl3pPr>
            <a:lvl4pPr marL="1828800" marR="0" lvl="3" indent="-304800" algn="ctr" rtl="0">
              <a:lnSpc>
                <a:spcPct val="100000"/>
              </a:lnSpc>
              <a:spcBef>
                <a:spcPts val="0"/>
              </a:spcBef>
              <a:spcAft>
                <a:spcPts val="0"/>
              </a:spcAft>
              <a:buClr>
                <a:schemeClr val="lt2"/>
              </a:buClr>
              <a:buSzPts val="1100"/>
              <a:buFont typeface="Josefin Slab" panose="02000000000000000000"/>
              <a:buNone/>
              <a:defRPr sz="1100" b="0" i="0" u="none" strike="noStrike" cap="none">
                <a:solidFill>
                  <a:schemeClr val="lt2"/>
                </a:solidFill>
                <a:latin typeface="Josefin Slab" panose="02000000000000000000"/>
                <a:ea typeface="Josefin Slab" panose="02000000000000000000"/>
                <a:cs typeface="Josefin Slab" panose="02000000000000000000"/>
                <a:sym typeface="Josefin Slab" panose="02000000000000000000"/>
              </a:defRPr>
            </a:lvl4pPr>
            <a:lvl5pPr marL="2286000" marR="0" lvl="4" indent="-304800" algn="ctr" rtl="0">
              <a:lnSpc>
                <a:spcPct val="100000"/>
              </a:lnSpc>
              <a:spcBef>
                <a:spcPts val="0"/>
              </a:spcBef>
              <a:spcAft>
                <a:spcPts val="0"/>
              </a:spcAft>
              <a:buClr>
                <a:schemeClr val="lt2"/>
              </a:buClr>
              <a:buSzPts val="1100"/>
              <a:buFont typeface="Josefin Slab" panose="02000000000000000000"/>
              <a:buNone/>
              <a:defRPr sz="1100" b="0" i="0" u="none" strike="noStrike" cap="none">
                <a:solidFill>
                  <a:schemeClr val="lt2"/>
                </a:solidFill>
                <a:latin typeface="Josefin Slab" panose="02000000000000000000"/>
                <a:ea typeface="Josefin Slab" panose="02000000000000000000"/>
                <a:cs typeface="Josefin Slab" panose="02000000000000000000"/>
                <a:sym typeface="Josefin Slab" panose="02000000000000000000"/>
              </a:defRPr>
            </a:lvl5pPr>
            <a:lvl6pPr marL="2743200" marR="0" lvl="5" indent="-304800" algn="ctr" rtl="0">
              <a:lnSpc>
                <a:spcPct val="100000"/>
              </a:lnSpc>
              <a:spcBef>
                <a:spcPts val="0"/>
              </a:spcBef>
              <a:spcAft>
                <a:spcPts val="0"/>
              </a:spcAft>
              <a:buClr>
                <a:schemeClr val="lt2"/>
              </a:buClr>
              <a:buSzPts val="1100"/>
              <a:buFont typeface="Josefin Slab" panose="02000000000000000000"/>
              <a:buNone/>
              <a:defRPr sz="1100" b="0" i="0" u="none" strike="noStrike" cap="none">
                <a:solidFill>
                  <a:schemeClr val="lt2"/>
                </a:solidFill>
                <a:latin typeface="Josefin Slab" panose="02000000000000000000"/>
                <a:ea typeface="Josefin Slab" panose="02000000000000000000"/>
                <a:cs typeface="Josefin Slab" panose="02000000000000000000"/>
                <a:sym typeface="Josefin Slab" panose="02000000000000000000"/>
              </a:defRPr>
            </a:lvl6pPr>
            <a:lvl7pPr marL="3200400" marR="0" lvl="6" indent="-304800" algn="ctr" rtl="0">
              <a:lnSpc>
                <a:spcPct val="100000"/>
              </a:lnSpc>
              <a:spcBef>
                <a:spcPts val="0"/>
              </a:spcBef>
              <a:spcAft>
                <a:spcPts val="0"/>
              </a:spcAft>
              <a:buClr>
                <a:schemeClr val="lt2"/>
              </a:buClr>
              <a:buSzPts val="1100"/>
              <a:buFont typeface="Josefin Slab" panose="02000000000000000000"/>
              <a:buNone/>
              <a:defRPr sz="1100" b="0" i="0" u="none" strike="noStrike" cap="none">
                <a:solidFill>
                  <a:schemeClr val="lt2"/>
                </a:solidFill>
                <a:latin typeface="Josefin Slab" panose="02000000000000000000"/>
                <a:ea typeface="Josefin Slab" panose="02000000000000000000"/>
                <a:cs typeface="Josefin Slab" panose="02000000000000000000"/>
                <a:sym typeface="Josefin Slab" panose="02000000000000000000"/>
              </a:defRPr>
            </a:lvl7pPr>
            <a:lvl8pPr marL="3657600" marR="0" lvl="7" indent="-304800" algn="ctr" rtl="0">
              <a:lnSpc>
                <a:spcPct val="100000"/>
              </a:lnSpc>
              <a:spcBef>
                <a:spcPts val="0"/>
              </a:spcBef>
              <a:spcAft>
                <a:spcPts val="0"/>
              </a:spcAft>
              <a:buClr>
                <a:schemeClr val="lt2"/>
              </a:buClr>
              <a:buSzPts val="1100"/>
              <a:buFont typeface="Josefin Slab" panose="02000000000000000000"/>
              <a:buNone/>
              <a:defRPr sz="1100" b="0" i="0" u="none" strike="noStrike" cap="none">
                <a:solidFill>
                  <a:schemeClr val="lt2"/>
                </a:solidFill>
                <a:latin typeface="Josefin Slab" panose="02000000000000000000"/>
                <a:ea typeface="Josefin Slab" panose="02000000000000000000"/>
                <a:cs typeface="Josefin Slab" panose="02000000000000000000"/>
                <a:sym typeface="Josefin Slab" panose="02000000000000000000"/>
              </a:defRPr>
            </a:lvl8pPr>
            <a:lvl9pPr marL="4114800" marR="0" lvl="8" indent="-304800" algn="ctr" rtl="0">
              <a:lnSpc>
                <a:spcPct val="100000"/>
              </a:lnSpc>
              <a:spcBef>
                <a:spcPts val="0"/>
              </a:spcBef>
              <a:spcAft>
                <a:spcPts val="0"/>
              </a:spcAft>
              <a:buClr>
                <a:schemeClr val="lt2"/>
              </a:buClr>
              <a:buSzPts val="1100"/>
              <a:buFont typeface="Josefin Slab" panose="02000000000000000000"/>
              <a:buNone/>
              <a:defRPr sz="1100" b="0" i="0" u="none" strike="noStrike" cap="none">
                <a:solidFill>
                  <a:schemeClr val="lt2"/>
                </a:solidFill>
                <a:latin typeface="Josefin Slab" panose="02000000000000000000"/>
                <a:ea typeface="Josefin Slab" panose="02000000000000000000"/>
                <a:cs typeface="Josefin Slab" panose="02000000000000000000"/>
                <a:sym typeface="Josefin Slab" panose="02000000000000000000"/>
              </a:defRPr>
            </a:lvl9pPr>
          </a:lstStyle>
          <a:p>
            <a:pPr marL="0" indent="0" algn="r"/>
            <a:r>
              <a:rPr lang="en-US" b="1" dirty="0" smtClean="0"/>
              <a:t>SERVER SIDE</a:t>
            </a:r>
            <a:endParaRPr lang="en-US" b="1" dirty="0"/>
          </a:p>
        </p:txBody>
      </p:sp>
      <p:sp>
        <p:nvSpPr>
          <p:cNvPr id="413" name="Google Shape;184;p31"/>
          <p:cNvSpPr txBox="1"/>
          <p:nvPr/>
        </p:nvSpPr>
        <p:spPr>
          <a:xfrm>
            <a:off x="-245174" y="3491886"/>
            <a:ext cx="2208600" cy="701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lt2"/>
              </a:buClr>
              <a:buSzPts val="1100"/>
              <a:buFont typeface="Josefin Slab" panose="02000000000000000000"/>
              <a:buNone/>
              <a:defRPr sz="1400" b="0" i="0" u="none" strike="noStrike" cap="none">
                <a:solidFill>
                  <a:schemeClr val="lt2"/>
                </a:solidFill>
                <a:latin typeface="Fira Sans Condensed Light" panose="020B0503050000020004"/>
                <a:ea typeface="Fira Sans Condensed Light" panose="020B0503050000020004"/>
                <a:cs typeface="Fira Sans Condensed Light" panose="020B0503050000020004"/>
                <a:sym typeface="Fira Sans Condensed Light" panose="020B0503050000020004"/>
              </a:defRPr>
            </a:lvl1pPr>
            <a:lvl2pPr marL="914400" marR="0" lvl="1" indent="-304800" algn="ctr" rtl="0">
              <a:lnSpc>
                <a:spcPct val="100000"/>
              </a:lnSpc>
              <a:spcBef>
                <a:spcPts val="0"/>
              </a:spcBef>
              <a:spcAft>
                <a:spcPts val="0"/>
              </a:spcAft>
              <a:buClr>
                <a:schemeClr val="lt2"/>
              </a:buClr>
              <a:buSzPts val="1100"/>
              <a:buFont typeface="Josefin Slab" panose="02000000000000000000"/>
              <a:buNone/>
              <a:defRPr sz="1100" b="0" i="0" u="none" strike="noStrike" cap="none">
                <a:solidFill>
                  <a:schemeClr val="lt2"/>
                </a:solidFill>
                <a:latin typeface="Josefin Slab" panose="02000000000000000000"/>
                <a:ea typeface="Josefin Slab" panose="02000000000000000000"/>
                <a:cs typeface="Josefin Slab" panose="02000000000000000000"/>
                <a:sym typeface="Josefin Slab" panose="02000000000000000000"/>
              </a:defRPr>
            </a:lvl2pPr>
            <a:lvl3pPr marL="1371600" marR="0" lvl="2" indent="-304800" algn="ctr" rtl="0">
              <a:lnSpc>
                <a:spcPct val="100000"/>
              </a:lnSpc>
              <a:spcBef>
                <a:spcPts val="0"/>
              </a:spcBef>
              <a:spcAft>
                <a:spcPts val="0"/>
              </a:spcAft>
              <a:buClr>
                <a:schemeClr val="lt2"/>
              </a:buClr>
              <a:buSzPts val="1100"/>
              <a:buFont typeface="Josefin Slab" panose="02000000000000000000"/>
              <a:buNone/>
              <a:defRPr sz="1100" b="0" i="0" u="none" strike="noStrike" cap="none">
                <a:solidFill>
                  <a:schemeClr val="lt2"/>
                </a:solidFill>
                <a:latin typeface="Josefin Slab" panose="02000000000000000000"/>
                <a:ea typeface="Josefin Slab" panose="02000000000000000000"/>
                <a:cs typeface="Josefin Slab" panose="02000000000000000000"/>
                <a:sym typeface="Josefin Slab" panose="02000000000000000000"/>
              </a:defRPr>
            </a:lvl3pPr>
            <a:lvl4pPr marL="1828800" marR="0" lvl="3" indent="-304800" algn="ctr" rtl="0">
              <a:lnSpc>
                <a:spcPct val="100000"/>
              </a:lnSpc>
              <a:spcBef>
                <a:spcPts val="0"/>
              </a:spcBef>
              <a:spcAft>
                <a:spcPts val="0"/>
              </a:spcAft>
              <a:buClr>
                <a:schemeClr val="lt2"/>
              </a:buClr>
              <a:buSzPts val="1100"/>
              <a:buFont typeface="Josefin Slab" panose="02000000000000000000"/>
              <a:buNone/>
              <a:defRPr sz="1100" b="0" i="0" u="none" strike="noStrike" cap="none">
                <a:solidFill>
                  <a:schemeClr val="lt2"/>
                </a:solidFill>
                <a:latin typeface="Josefin Slab" panose="02000000000000000000"/>
                <a:ea typeface="Josefin Slab" panose="02000000000000000000"/>
                <a:cs typeface="Josefin Slab" panose="02000000000000000000"/>
                <a:sym typeface="Josefin Slab" panose="02000000000000000000"/>
              </a:defRPr>
            </a:lvl4pPr>
            <a:lvl5pPr marL="2286000" marR="0" lvl="4" indent="-304800" algn="ctr" rtl="0">
              <a:lnSpc>
                <a:spcPct val="100000"/>
              </a:lnSpc>
              <a:spcBef>
                <a:spcPts val="0"/>
              </a:spcBef>
              <a:spcAft>
                <a:spcPts val="0"/>
              </a:spcAft>
              <a:buClr>
                <a:schemeClr val="lt2"/>
              </a:buClr>
              <a:buSzPts val="1100"/>
              <a:buFont typeface="Josefin Slab" panose="02000000000000000000"/>
              <a:buNone/>
              <a:defRPr sz="1100" b="0" i="0" u="none" strike="noStrike" cap="none">
                <a:solidFill>
                  <a:schemeClr val="lt2"/>
                </a:solidFill>
                <a:latin typeface="Josefin Slab" panose="02000000000000000000"/>
                <a:ea typeface="Josefin Slab" panose="02000000000000000000"/>
                <a:cs typeface="Josefin Slab" panose="02000000000000000000"/>
                <a:sym typeface="Josefin Slab" panose="02000000000000000000"/>
              </a:defRPr>
            </a:lvl5pPr>
            <a:lvl6pPr marL="2743200" marR="0" lvl="5" indent="-304800" algn="ctr" rtl="0">
              <a:lnSpc>
                <a:spcPct val="100000"/>
              </a:lnSpc>
              <a:spcBef>
                <a:spcPts val="0"/>
              </a:spcBef>
              <a:spcAft>
                <a:spcPts val="0"/>
              </a:spcAft>
              <a:buClr>
                <a:schemeClr val="lt2"/>
              </a:buClr>
              <a:buSzPts val="1100"/>
              <a:buFont typeface="Josefin Slab" panose="02000000000000000000"/>
              <a:buNone/>
              <a:defRPr sz="1100" b="0" i="0" u="none" strike="noStrike" cap="none">
                <a:solidFill>
                  <a:schemeClr val="lt2"/>
                </a:solidFill>
                <a:latin typeface="Josefin Slab" panose="02000000000000000000"/>
                <a:ea typeface="Josefin Slab" panose="02000000000000000000"/>
                <a:cs typeface="Josefin Slab" panose="02000000000000000000"/>
                <a:sym typeface="Josefin Slab" panose="02000000000000000000"/>
              </a:defRPr>
            </a:lvl6pPr>
            <a:lvl7pPr marL="3200400" marR="0" lvl="6" indent="-304800" algn="ctr" rtl="0">
              <a:lnSpc>
                <a:spcPct val="100000"/>
              </a:lnSpc>
              <a:spcBef>
                <a:spcPts val="0"/>
              </a:spcBef>
              <a:spcAft>
                <a:spcPts val="0"/>
              </a:spcAft>
              <a:buClr>
                <a:schemeClr val="lt2"/>
              </a:buClr>
              <a:buSzPts val="1100"/>
              <a:buFont typeface="Josefin Slab" panose="02000000000000000000"/>
              <a:buNone/>
              <a:defRPr sz="1100" b="0" i="0" u="none" strike="noStrike" cap="none">
                <a:solidFill>
                  <a:schemeClr val="lt2"/>
                </a:solidFill>
                <a:latin typeface="Josefin Slab" panose="02000000000000000000"/>
                <a:ea typeface="Josefin Slab" panose="02000000000000000000"/>
                <a:cs typeface="Josefin Slab" panose="02000000000000000000"/>
                <a:sym typeface="Josefin Slab" panose="02000000000000000000"/>
              </a:defRPr>
            </a:lvl7pPr>
            <a:lvl8pPr marL="3657600" marR="0" lvl="7" indent="-304800" algn="ctr" rtl="0">
              <a:lnSpc>
                <a:spcPct val="100000"/>
              </a:lnSpc>
              <a:spcBef>
                <a:spcPts val="0"/>
              </a:spcBef>
              <a:spcAft>
                <a:spcPts val="0"/>
              </a:spcAft>
              <a:buClr>
                <a:schemeClr val="lt2"/>
              </a:buClr>
              <a:buSzPts val="1100"/>
              <a:buFont typeface="Josefin Slab" panose="02000000000000000000"/>
              <a:buNone/>
              <a:defRPr sz="1100" b="0" i="0" u="none" strike="noStrike" cap="none">
                <a:solidFill>
                  <a:schemeClr val="lt2"/>
                </a:solidFill>
                <a:latin typeface="Josefin Slab" panose="02000000000000000000"/>
                <a:ea typeface="Josefin Slab" panose="02000000000000000000"/>
                <a:cs typeface="Josefin Slab" panose="02000000000000000000"/>
                <a:sym typeface="Josefin Slab" panose="02000000000000000000"/>
              </a:defRPr>
            </a:lvl8pPr>
            <a:lvl9pPr marL="4114800" marR="0" lvl="8" indent="-304800" algn="ctr" rtl="0">
              <a:lnSpc>
                <a:spcPct val="100000"/>
              </a:lnSpc>
              <a:spcBef>
                <a:spcPts val="0"/>
              </a:spcBef>
              <a:spcAft>
                <a:spcPts val="0"/>
              </a:spcAft>
              <a:buClr>
                <a:schemeClr val="lt2"/>
              </a:buClr>
              <a:buSzPts val="1100"/>
              <a:buFont typeface="Josefin Slab" panose="02000000000000000000"/>
              <a:buNone/>
              <a:defRPr sz="1100" b="0" i="0" u="none" strike="noStrike" cap="none">
                <a:solidFill>
                  <a:schemeClr val="lt2"/>
                </a:solidFill>
                <a:latin typeface="Josefin Slab" panose="02000000000000000000"/>
                <a:ea typeface="Josefin Slab" panose="02000000000000000000"/>
                <a:cs typeface="Josefin Slab" panose="02000000000000000000"/>
                <a:sym typeface="Josefin Slab" panose="02000000000000000000"/>
              </a:defRPr>
            </a:lvl9pPr>
          </a:lstStyle>
          <a:p>
            <a:pPr marL="0" indent="0" algn="r"/>
            <a:r>
              <a:rPr lang="en-US" b="1" dirty="0" smtClean="0"/>
              <a:t>BACK END</a:t>
            </a:r>
            <a:endParaRPr lang="en-US" b="1" dirty="0"/>
          </a:p>
        </p:txBody>
      </p:sp>
      <p:sp>
        <p:nvSpPr>
          <p:cNvPr id="414" name="Google Shape;185;p31"/>
          <p:cNvSpPr txBox="1"/>
          <p:nvPr/>
        </p:nvSpPr>
        <p:spPr>
          <a:xfrm>
            <a:off x="3830376" y="3529723"/>
            <a:ext cx="2208600" cy="701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lt2"/>
              </a:buClr>
              <a:buSzPts val="1100"/>
              <a:buFont typeface="Josefin Slab" panose="02000000000000000000"/>
              <a:buNone/>
              <a:defRPr sz="1400" b="0" i="0" u="none" strike="noStrike" cap="none">
                <a:solidFill>
                  <a:schemeClr val="lt2"/>
                </a:solidFill>
                <a:latin typeface="Fira Sans Condensed Light" panose="020B0503050000020004"/>
                <a:ea typeface="Fira Sans Condensed Light" panose="020B0503050000020004"/>
                <a:cs typeface="Fira Sans Condensed Light" panose="020B0503050000020004"/>
                <a:sym typeface="Fira Sans Condensed Light" panose="020B0503050000020004"/>
              </a:defRPr>
            </a:lvl1pPr>
            <a:lvl2pPr marL="914400" marR="0" lvl="1" indent="-304800" algn="ctr" rtl="0">
              <a:lnSpc>
                <a:spcPct val="100000"/>
              </a:lnSpc>
              <a:spcBef>
                <a:spcPts val="0"/>
              </a:spcBef>
              <a:spcAft>
                <a:spcPts val="0"/>
              </a:spcAft>
              <a:buClr>
                <a:schemeClr val="lt2"/>
              </a:buClr>
              <a:buSzPts val="1100"/>
              <a:buFont typeface="Josefin Slab" panose="02000000000000000000"/>
              <a:buNone/>
              <a:defRPr sz="1100" b="0" i="0" u="none" strike="noStrike" cap="none">
                <a:solidFill>
                  <a:schemeClr val="lt2"/>
                </a:solidFill>
                <a:latin typeface="Josefin Slab" panose="02000000000000000000"/>
                <a:ea typeface="Josefin Slab" panose="02000000000000000000"/>
                <a:cs typeface="Josefin Slab" panose="02000000000000000000"/>
                <a:sym typeface="Josefin Slab" panose="02000000000000000000"/>
              </a:defRPr>
            </a:lvl2pPr>
            <a:lvl3pPr marL="1371600" marR="0" lvl="2" indent="-304800" algn="ctr" rtl="0">
              <a:lnSpc>
                <a:spcPct val="100000"/>
              </a:lnSpc>
              <a:spcBef>
                <a:spcPts val="0"/>
              </a:spcBef>
              <a:spcAft>
                <a:spcPts val="0"/>
              </a:spcAft>
              <a:buClr>
                <a:schemeClr val="lt2"/>
              </a:buClr>
              <a:buSzPts val="1100"/>
              <a:buFont typeface="Josefin Slab" panose="02000000000000000000"/>
              <a:buNone/>
              <a:defRPr sz="1100" b="0" i="0" u="none" strike="noStrike" cap="none">
                <a:solidFill>
                  <a:schemeClr val="lt2"/>
                </a:solidFill>
                <a:latin typeface="Josefin Slab" panose="02000000000000000000"/>
                <a:ea typeface="Josefin Slab" panose="02000000000000000000"/>
                <a:cs typeface="Josefin Slab" panose="02000000000000000000"/>
                <a:sym typeface="Josefin Slab" panose="02000000000000000000"/>
              </a:defRPr>
            </a:lvl3pPr>
            <a:lvl4pPr marL="1828800" marR="0" lvl="3" indent="-304800" algn="ctr" rtl="0">
              <a:lnSpc>
                <a:spcPct val="100000"/>
              </a:lnSpc>
              <a:spcBef>
                <a:spcPts val="0"/>
              </a:spcBef>
              <a:spcAft>
                <a:spcPts val="0"/>
              </a:spcAft>
              <a:buClr>
                <a:schemeClr val="lt2"/>
              </a:buClr>
              <a:buSzPts val="1100"/>
              <a:buFont typeface="Josefin Slab" panose="02000000000000000000"/>
              <a:buNone/>
              <a:defRPr sz="1100" b="0" i="0" u="none" strike="noStrike" cap="none">
                <a:solidFill>
                  <a:schemeClr val="lt2"/>
                </a:solidFill>
                <a:latin typeface="Josefin Slab" panose="02000000000000000000"/>
                <a:ea typeface="Josefin Slab" panose="02000000000000000000"/>
                <a:cs typeface="Josefin Slab" panose="02000000000000000000"/>
                <a:sym typeface="Josefin Slab" panose="02000000000000000000"/>
              </a:defRPr>
            </a:lvl4pPr>
            <a:lvl5pPr marL="2286000" marR="0" lvl="4" indent="-304800" algn="ctr" rtl="0">
              <a:lnSpc>
                <a:spcPct val="100000"/>
              </a:lnSpc>
              <a:spcBef>
                <a:spcPts val="0"/>
              </a:spcBef>
              <a:spcAft>
                <a:spcPts val="0"/>
              </a:spcAft>
              <a:buClr>
                <a:schemeClr val="lt2"/>
              </a:buClr>
              <a:buSzPts val="1100"/>
              <a:buFont typeface="Josefin Slab" panose="02000000000000000000"/>
              <a:buNone/>
              <a:defRPr sz="1100" b="0" i="0" u="none" strike="noStrike" cap="none">
                <a:solidFill>
                  <a:schemeClr val="lt2"/>
                </a:solidFill>
                <a:latin typeface="Josefin Slab" panose="02000000000000000000"/>
                <a:ea typeface="Josefin Slab" panose="02000000000000000000"/>
                <a:cs typeface="Josefin Slab" panose="02000000000000000000"/>
                <a:sym typeface="Josefin Slab" panose="02000000000000000000"/>
              </a:defRPr>
            </a:lvl5pPr>
            <a:lvl6pPr marL="2743200" marR="0" lvl="5" indent="-304800" algn="ctr" rtl="0">
              <a:lnSpc>
                <a:spcPct val="100000"/>
              </a:lnSpc>
              <a:spcBef>
                <a:spcPts val="0"/>
              </a:spcBef>
              <a:spcAft>
                <a:spcPts val="0"/>
              </a:spcAft>
              <a:buClr>
                <a:schemeClr val="lt2"/>
              </a:buClr>
              <a:buSzPts val="1100"/>
              <a:buFont typeface="Josefin Slab" panose="02000000000000000000"/>
              <a:buNone/>
              <a:defRPr sz="1100" b="0" i="0" u="none" strike="noStrike" cap="none">
                <a:solidFill>
                  <a:schemeClr val="lt2"/>
                </a:solidFill>
                <a:latin typeface="Josefin Slab" panose="02000000000000000000"/>
                <a:ea typeface="Josefin Slab" panose="02000000000000000000"/>
                <a:cs typeface="Josefin Slab" panose="02000000000000000000"/>
                <a:sym typeface="Josefin Slab" panose="02000000000000000000"/>
              </a:defRPr>
            </a:lvl6pPr>
            <a:lvl7pPr marL="3200400" marR="0" lvl="6" indent="-304800" algn="ctr" rtl="0">
              <a:lnSpc>
                <a:spcPct val="100000"/>
              </a:lnSpc>
              <a:spcBef>
                <a:spcPts val="0"/>
              </a:spcBef>
              <a:spcAft>
                <a:spcPts val="0"/>
              </a:spcAft>
              <a:buClr>
                <a:schemeClr val="lt2"/>
              </a:buClr>
              <a:buSzPts val="1100"/>
              <a:buFont typeface="Josefin Slab" panose="02000000000000000000"/>
              <a:buNone/>
              <a:defRPr sz="1100" b="0" i="0" u="none" strike="noStrike" cap="none">
                <a:solidFill>
                  <a:schemeClr val="lt2"/>
                </a:solidFill>
                <a:latin typeface="Josefin Slab" panose="02000000000000000000"/>
                <a:ea typeface="Josefin Slab" panose="02000000000000000000"/>
                <a:cs typeface="Josefin Slab" panose="02000000000000000000"/>
                <a:sym typeface="Josefin Slab" panose="02000000000000000000"/>
              </a:defRPr>
            </a:lvl7pPr>
            <a:lvl8pPr marL="3657600" marR="0" lvl="7" indent="-304800" algn="ctr" rtl="0">
              <a:lnSpc>
                <a:spcPct val="100000"/>
              </a:lnSpc>
              <a:spcBef>
                <a:spcPts val="0"/>
              </a:spcBef>
              <a:spcAft>
                <a:spcPts val="0"/>
              </a:spcAft>
              <a:buClr>
                <a:schemeClr val="lt2"/>
              </a:buClr>
              <a:buSzPts val="1100"/>
              <a:buFont typeface="Josefin Slab" panose="02000000000000000000"/>
              <a:buNone/>
              <a:defRPr sz="1100" b="0" i="0" u="none" strike="noStrike" cap="none">
                <a:solidFill>
                  <a:schemeClr val="lt2"/>
                </a:solidFill>
                <a:latin typeface="Josefin Slab" panose="02000000000000000000"/>
                <a:ea typeface="Josefin Slab" panose="02000000000000000000"/>
                <a:cs typeface="Josefin Slab" panose="02000000000000000000"/>
                <a:sym typeface="Josefin Slab" panose="02000000000000000000"/>
              </a:defRPr>
            </a:lvl8pPr>
            <a:lvl9pPr marL="4114800" marR="0" lvl="8" indent="-304800" algn="ctr" rtl="0">
              <a:lnSpc>
                <a:spcPct val="100000"/>
              </a:lnSpc>
              <a:spcBef>
                <a:spcPts val="0"/>
              </a:spcBef>
              <a:spcAft>
                <a:spcPts val="0"/>
              </a:spcAft>
              <a:buClr>
                <a:schemeClr val="lt2"/>
              </a:buClr>
              <a:buSzPts val="1100"/>
              <a:buFont typeface="Josefin Slab" panose="02000000000000000000"/>
              <a:buNone/>
              <a:defRPr sz="1100" b="0" i="0" u="none" strike="noStrike" cap="none">
                <a:solidFill>
                  <a:schemeClr val="lt2"/>
                </a:solidFill>
                <a:latin typeface="Josefin Slab" panose="02000000000000000000"/>
                <a:ea typeface="Josefin Slab" panose="02000000000000000000"/>
                <a:cs typeface="Josefin Slab" panose="02000000000000000000"/>
                <a:sym typeface="Josefin Slab" panose="02000000000000000000"/>
              </a:defRPr>
            </a:lvl9pPr>
          </a:lstStyle>
          <a:p>
            <a:pPr marL="0" indent="0" algn="r"/>
            <a:r>
              <a:rPr lang="en-US" b="1" dirty="0" smtClean="0"/>
              <a:t>SOFTWARES</a:t>
            </a:r>
            <a:endParaRPr lang="en-US" b="1"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Ai Tech Agency by Slidesgo">
  <a:themeElements>
    <a:clrScheme name="Simple Light">
      <a:dk1>
        <a:srgbClr val="0C343D"/>
      </a:dk1>
      <a:lt1>
        <a:srgbClr val="00C3B1"/>
      </a:lt1>
      <a:dk2>
        <a:srgbClr val="CC4125"/>
      </a:dk2>
      <a:lt2>
        <a:srgbClr val="F3F3F3"/>
      </a:lt2>
      <a:accent1>
        <a:srgbClr val="0C343D"/>
      </a:accent1>
      <a:accent2>
        <a:srgbClr val="00C3B1"/>
      </a:accent2>
      <a:accent3>
        <a:srgbClr val="CC4125"/>
      </a:accent3>
      <a:accent4>
        <a:srgbClr val="F3F3F3"/>
      </a:accent4>
      <a:accent5>
        <a:srgbClr val="0C343D"/>
      </a:accent5>
      <a:accent6>
        <a:srgbClr val="00C3B1"/>
      </a:accent6>
      <a:hlink>
        <a:srgbClr val="F3F3F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4643</Words>
  <Application>WPS Presentation</Application>
  <PresentationFormat>On-screen Show (16:9)</PresentationFormat>
  <Paragraphs>248</Paragraphs>
  <Slides>19</Slides>
  <Notes>19</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19</vt:i4>
      </vt:variant>
    </vt:vector>
  </HeadingPairs>
  <TitlesOfParts>
    <vt:vector size="36" baseType="lpstr">
      <vt:lpstr>Arial</vt:lpstr>
      <vt:lpstr>SimSun</vt:lpstr>
      <vt:lpstr>Wingdings</vt:lpstr>
      <vt:lpstr>Arial</vt:lpstr>
      <vt:lpstr>Rajdhani</vt:lpstr>
      <vt:lpstr>Fira Sans Condensed Light</vt:lpstr>
      <vt:lpstr>Anton</vt:lpstr>
      <vt:lpstr>Advent Pro Light</vt:lpstr>
      <vt:lpstr>Josefin Slab</vt:lpstr>
      <vt:lpstr>Fira Sans Condensed</vt:lpstr>
      <vt:lpstr>Calibri</vt:lpstr>
      <vt:lpstr>Times New Roman</vt:lpstr>
      <vt:lpstr>Mangal</vt:lpstr>
      <vt:lpstr>Calibri</vt:lpstr>
      <vt:lpstr>Microsoft YaHei</vt:lpstr>
      <vt:lpstr>Arial Unicode MS</vt:lpstr>
      <vt:lpstr>Ai Tech Agency by Slidesgo</vt:lpstr>
      <vt:lpstr>ALUMNI CONNECT PORTAL</vt:lpstr>
      <vt:lpstr>33</vt:lpstr>
      <vt:lpstr>PROF</vt:lpstr>
      <vt:lpstr>CONTENTS</vt:lpstr>
      <vt:lpstr>INTRODUCTION</vt:lpstr>
      <vt:lpstr>OUR OBJECTIVES</vt:lpstr>
      <vt:lpstr>EXISTING SYSTEM</vt:lpstr>
      <vt:lpstr>PROPOSED SYSTEM</vt:lpstr>
      <vt:lpstr>TECHNOLOGY REQUIREMENT</vt:lpstr>
      <vt:lpstr>SYSTEM MODULES</vt:lpstr>
      <vt:lpstr>FLOW DIAGRAM</vt:lpstr>
      <vt:lpstr>FLOW DIAGRAM</vt:lpstr>
      <vt:lpstr>IMPLEMENTATION</vt:lpstr>
      <vt:lpstr>IMPLEMENTATION</vt:lpstr>
      <vt:lpstr>ADVANTAGES</vt:lpstr>
      <vt:lpstr>ADVANTAGES</vt:lpstr>
      <vt:lpstr>CONCLUSION</vt:lpstr>
      <vt:lpstr>FUTURE SCOPE</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ALUMNI CONNECT PORTAL</dc:title>
  <dc:creator>Lenovo</dc:creator>
  <cp:lastModifiedBy>deven</cp:lastModifiedBy>
  <cp:revision>30</cp:revision>
  <dcterms:created xsi:type="dcterms:W3CDTF">2022-03-04T06:07:16Z</dcterms:created>
  <dcterms:modified xsi:type="dcterms:W3CDTF">2022-03-04T08:34:05Z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02A7A00BFC894943A86A25C08942F2A5</vt:lpwstr>
  </property>
  <property fmtid="{D5CDD505-2E9C-101B-9397-08002B2CF9AE}" pid="3" name="KSOProductBuildVer">
    <vt:lpwstr>1033-11.2.0.10463</vt:lpwstr>
  </property>
</Properties>
</file>