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692" r:id="rId2"/>
  </p:sldMasterIdLst>
  <p:notesMasterIdLst>
    <p:notesMasterId r:id="rId8"/>
  </p:notesMasterIdLst>
  <p:sldIdLst>
    <p:sldId id="335" r:id="rId3"/>
    <p:sldId id="334" r:id="rId4"/>
    <p:sldId id="336" r:id="rId5"/>
    <p:sldId id="337" r:id="rId6"/>
    <p:sldId id="33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544"/>
    <a:srgbClr val="48C070"/>
    <a:srgbClr val="A3658E"/>
    <a:srgbClr val="9E3520"/>
    <a:srgbClr val="6E0C23"/>
    <a:srgbClr val="AC8300"/>
    <a:srgbClr val="FACB56"/>
    <a:srgbClr val="E76652"/>
    <a:srgbClr val="013D9A"/>
    <a:srgbClr val="F8F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40" autoAdjust="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1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8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1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37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95000"/>
                <a:lumOff val="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7EDD6B-13B6-4D5A-B040-65E57726A5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0CF4F466-A93B-47F7-8381-2A70281ADFC7}"/>
              </a:ext>
            </a:extLst>
          </p:cNvPr>
          <p:cNvSpPr/>
          <p:nvPr userDrawn="1"/>
        </p:nvSpPr>
        <p:spPr>
          <a:xfrm>
            <a:off x="4283711" y="4360606"/>
            <a:ext cx="7908289" cy="2497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80" extrusionOk="0">
                <a:moveTo>
                  <a:pt x="21600" y="1564"/>
                </a:moveTo>
                <a:cubicBezTo>
                  <a:pt x="20780" y="271"/>
                  <a:pt x="19852" y="-320"/>
                  <a:pt x="18952" y="172"/>
                </a:cubicBezTo>
                <a:cubicBezTo>
                  <a:pt x="16827" y="1338"/>
                  <a:pt x="15487" y="7778"/>
                  <a:pt x="13694" y="11525"/>
                </a:cubicBezTo>
                <a:cubicBezTo>
                  <a:pt x="11840" y="15404"/>
                  <a:pt x="9378" y="16296"/>
                  <a:pt x="7288" y="13846"/>
                </a:cubicBezTo>
                <a:cubicBezTo>
                  <a:pt x="5927" y="12251"/>
                  <a:pt x="4645" y="9298"/>
                  <a:pt x="3195" y="9596"/>
                </a:cubicBezTo>
                <a:cubicBezTo>
                  <a:pt x="1999" y="9842"/>
                  <a:pt x="923" y="12447"/>
                  <a:pt x="406" y="15820"/>
                </a:cubicBezTo>
                <a:cubicBezTo>
                  <a:pt x="145" y="17525"/>
                  <a:pt x="16" y="19392"/>
                  <a:pt x="0" y="21280"/>
                </a:cubicBezTo>
                <a:lnTo>
                  <a:pt x="21600" y="21280"/>
                </a:lnTo>
                <a:lnTo>
                  <a:pt x="21600" y="1564"/>
                </a:lnTo>
                <a:close/>
              </a:path>
            </a:pathLst>
          </a:custGeom>
          <a:solidFill>
            <a:srgbClr val="283246"/>
          </a:solidFill>
          <a:ln w="12700">
            <a:miter lim="400000"/>
          </a:ln>
          <a:effectLst>
            <a:outerShdw blurRad="749300" sx="136000" sy="136000" algn="ctr" rotWithShape="0">
              <a:prstClr val="black">
                <a:alpha val="50000"/>
              </a:prstClr>
            </a:outerShdw>
          </a:effectLst>
        </p:spPr>
        <p:txBody>
          <a:bodyPr lIns="38100" tIns="38100" rIns="38100" bIns="38100" anchor="ctr"/>
          <a:lstStyle/>
          <a:p>
            <a:pPr lvl="0"/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AFCF83FA-3155-4D7A-9ED3-141C97EF0FB3}"/>
              </a:ext>
            </a:extLst>
          </p:cNvPr>
          <p:cNvSpPr/>
          <p:nvPr userDrawn="1"/>
        </p:nvSpPr>
        <p:spPr>
          <a:xfrm>
            <a:off x="4279901" y="0"/>
            <a:ext cx="6459851" cy="1737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7" extrusionOk="0">
                <a:moveTo>
                  <a:pt x="0" y="0"/>
                </a:moveTo>
                <a:cubicBezTo>
                  <a:pt x="879" y="2411"/>
                  <a:pt x="1688" y="5223"/>
                  <a:pt x="2548" y="7734"/>
                </a:cubicBezTo>
                <a:cubicBezTo>
                  <a:pt x="3219" y="9695"/>
                  <a:pt x="3929" y="11489"/>
                  <a:pt x="4646" y="13240"/>
                </a:cubicBezTo>
                <a:cubicBezTo>
                  <a:pt x="6371" y="17451"/>
                  <a:pt x="8393" y="21600"/>
                  <a:pt x="10449" y="20074"/>
                </a:cubicBezTo>
                <a:cubicBezTo>
                  <a:pt x="12069" y="18871"/>
                  <a:pt x="13306" y="14401"/>
                  <a:pt x="14758" y="11608"/>
                </a:cubicBezTo>
                <a:cubicBezTo>
                  <a:pt x="15969" y="9280"/>
                  <a:pt x="17331" y="8125"/>
                  <a:pt x="18684" y="7175"/>
                </a:cubicBezTo>
                <a:cubicBezTo>
                  <a:pt x="19664" y="6486"/>
                  <a:pt x="20759" y="5645"/>
                  <a:pt x="21305" y="2705"/>
                </a:cubicBezTo>
                <a:cubicBezTo>
                  <a:pt x="21460" y="1870"/>
                  <a:pt x="21552" y="956"/>
                  <a:pt x="216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83246"/>
          </a:solidFill>
          <a:ln w="12700">
            <a:miter lim="400000"/>
          </a:ln>
          <a:effectLst>
            <a:outerShdw blurRad="749300" sx="136000" sy="136000" algn="ctr" rotWithShape="0">
              <a:prstClr val="black">
                <a:alpha val="50000"/>
              </a:prstClr>
            </a:outerShdw>
          </a:effectLst>
        </p:spPr>
        <p:txBody>
          <a:bodyPr lIns="38100" tIns="38100" rIns="38100" bIns="38100" anchor="ctr"/>
          <a:lstStyle/>
          <a:p>
            <a:pPr lvl="0"/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231A314D-FC4A-4486-85D1-0F5325BE6F88}"/>
              </a:ext>
            </a:extLst>
          </p:cNvPr>
          <p:cNvSpPr/>
          <p:nvPr userDrawn="1"/>
        </p:nvSpPr>
        <p:spPr>
          <a:xfrm>
            <a:off x="9571698" y="-1"/>
            <a:ext cx="2620302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25" h="21600" extrusionOk="0">
                <a:moveTo>
                  <a:pt x="3903" y="4842"/>
                </a:moveTo>
                <a:cubicBezTo>
                  <a:pt x="6367" y="5773"/>
                  <a:pt x="9829" y="6345"/>
                  <a:pt x="11426" y="7535"/>
                </a:cubicBezTo>
                <a:cubicBezTo>
                  <a:pt x="12609" y="8416"/>
                  <a:pt x="12479" y="9548"/>
                  <a:pt x="11100" y="10383"/>
                </a:cubicBezTo>
                <a:cubicBezTo>
                  <a:pt x="9946" y="11081"/>
                  <a:pt x="8088" y="11536"/>
                  <a:pt x="6391" y="12033"/>
                </a:cubicBezTo>
                <a:cubicBezTo>
                  <a:pt x="4148" y="12689"/>
                  <a:pt x="2020" y="13502"/>
                  <a:pt x="1218" y="14557"/>
                </a:cubicBezTo>
                <a:cubicBezTo>
                  <a:pt x="489" y="15518"/>
                  <a:pt x="973" y="16577"/>
                  <a:pt x="2125" y="17471"/>
                </a:cubicBezTo>
                <a:cubicBezTo>
                  <a:pt x="3277" y="18365"/>
                  <a:pt x="5050" y="19112"/>
                  <a:pt x="6956" y="19776"/>
                </a:cubicBezTo>
                <a:cubicBezTo>
                  <a:pt x="8962" y="20474"/>
                  <a:pt x="11154" y="21098"/>
                  <a:pt x="13506" y="21600"/>
                </a:cubicBezTo>
                <a:lnTo>
                  <a:pt x="20925" y="21600"/>
                </a:lnTo>
                <a:lnTo>
                  <a:pt x="20925" y="0"/>
                </a:lnTo>
                <a:lnTo>
                  <a:pt x="322" y="0"/>
                </a:lnTo>
                <a:cubicBezTo>
                  <a:pt x="-675" y="1708"/>
                  <a:pt x="679" y="3624"/>
                  <a:pt x="3903" y="4842"/>
                </a:cubicBezTo>
                <a:close/>
              </a:path>
            </a:pathLst>
          </a:custGeom>
          <a:solidFill>
            <a:srgbClr val="283246"/>
          </a:solidFill>
          <a:ln w="12700">
            <a:miter lim="400000"/>
          </a:ln>
          <a:effectLst>
            <a:outerShdw blurRad="749300" sx="136000" sy="136000" algn="ctr" rotWithShape="0">
              <a:prstClr val="black">
                <a:alpha val="50000"/>
              </a:prstClr>
            </a:outerShdw>
          </a:effectLst>
        </p:spPr>
        <p:txBody>
          <a:bodyPr lIns="38100" tIns="38100" rIns="38100" bIns="38100" anchor="ctr"/>
          <a:lstStyle/>
          <a:p>
            <a:pPr lvl="0"/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02699B51-FA02-4FDF-AE74-A1E10D8E54F8}"/>
              </a:ext>
            </a:extLst>
          </p:cNvPr>
          <p:cNvSpPr/>
          <p:nvPr userDrawn="1"/>
        </p:nvSpPr>
        <p:spPr>
          <a:xfrm>
            <a:off x="0" y="734695"/>
            <a:ext cx="6971582" cy="61233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600" extrusionOk="0">
                <a:moveTo>
                  <a:pt x="19674" y="13863"/>
                </a:moveTo>
                <a:cubicBezTo>
                  <a:pt x="18894" y="13386"/>
                  <a:pt x="17938" y="13367"/>
                  <a:pt x="17095" y="13671"/>
                </a:cubicBezTo>
                <a:cubicBezTo>
                  <a:pt x="16251" y="13974"/>
                  <a:pt x="15509" y="14575"/>
                  <a:pt x="14872" y="15276"/>
                </a:cubicBezTo>
                <a:cubicBezTo>
                  <a:pt x="14503" y="15683"/>
                  <a:pt x="14156" y="16133"/>
                  <a:pt x="13706" y="16415"/>
                </a:cubicBezTo>
                <a:cubicBezTo>
                  <a:pt x="13094" y="16798"/>
                  <a:pt x="12319" y="16821"/>
                  <a:pt x="11691" y="16473"/>
                </a:cubicBezTo>
                <a:cubicBezTo>
                  <a:pt x="11064" y="16125"/>
                  <a:pt x="10600" y="15416"/>
                  <a:pt x="10485" y="14631"/>
                </a:cubicBezTo>
                <a:cubicBezTo>
                  <a:pt x="10374" y="13866"/>
                  <a:pt x="10578" y="13092"/>
                  <a:pt x="10637" y="12320"/>
                </a:cubicBezTo>
                <a:cubicBezTo>
                  <a:pt x="10818" y="9919"/>
                  <a:pt x="9595" y="7669"/>
                  <a:pt x="8173" y="5887"/>
                </a:cubicBezTo>
                <a:cubicBezTo>
                  <a:pt x="5976" y="3132"/>
                  <a:pt x="3144" y="990"/>
                  <a:pt x="0" y="0"/>
                </a:cubicBezTo>
                <a:lnTo>
                  <a:pt x="0" y="21600"/>
                </a:lnTo>
                <a:lnTo>
                  <a:pt x="20743" y="21600"/>
                </a:lnTo>
                <a:cubicBezTo>
                  <a:pt x="20952" y="21249"/>
                  <a:pt x="21129" y="20876"/>
                  <a:pt x="21262" y="20473"/>
                </a:cubicBezTo>
                <a:cubicBezTo>
                  <a:pt x="21541" y="19624"/>
                  <a:pt x="21600" y="18697"/>
                  <a:pt x="21537" y="17793"/>
                </a:cubicBezTo>
                <a:cubicBezTo>
                  <a:pt x="21430" y="16243"/>
                  <a:pt x="20874" y="14598"/>
                  <a:pt x="19674" y="13863"/>
                </a:cubicBezTo>
                <a:close/>
              </a:path>
            </a:pathLst>
          </a:custGeom>
          <a:solidFill>
            <a:srgbClr val="283246"/>
          </a:solidFill>
          <a:ln w="12700">
            <a:miter lim="400000"/>
          </a:ln>
          <a:effectLst>
            <a:outerShdw blurRad="749300" sx="136000" sy="136000" algn="ctr" rotWithShape="0">
              <a:prstClr val="black">
                <a:alpha val="50000"/>
              </a:prstClr>
            </a:outerShdw>
          </a:effectLst>
        </p:spPr>
        <p:txBody>
          <a:bodyPr lIns="38100" tIns="38100" rIns="38100" bIns="38100" anchor="ctr"/>
          <a:lstStyle/>
          <a:p>
            <a:pPr lvl="0"/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D72E4527-B740-4E12-8EFA-5C28AC1C6D20}"/>
              </a:ext>
            </a:extLst>
          </p:cNvPr>
          <p:cNvSpPr/>
          <p:nvPr userDrawn="1"/>
        </p:nvSpPr>
        <p:spPr>
          <a:xfrm>
            <a:off x="1" y="1"/>
            <a:ext cx="6354953" cy="3458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1" extrusionOk="0">
                <a:moveTo>
                  <a:pt x="0" y="2"/>
                </a:moveTo>
                <a:lnTo>
                  <a:pt x="0" y="19809"/>
                </a:lnTo>
                <a:cubicBezTo>
                  <a:pt x="868" y="21018"/>
                  <a:pt x="1991" y="21600"/>
                  <a:pt x="3088" y="21559"/>
                </a:cubicBezTo>
                <a:cubicBezTo>
                  <a:pt x="4410" y="21509"/>
                  <a:pt x="5693" y="20622"/>
                  <a:pt x="6815" y="19341"/>
                </a:cubicBezTo>
                <a:cubicBezTo>
                  <a:pt x="7756" y="18266"/>
                  <a:pt x="8615" y="16879"/>
                  <a:pt x="9166" y="15114"/>
                </a:cubicBezTo>
                <a:cubicBezTo>
                  <a:pt x="9630" y="13631"/>
                  <a:pt x="9859" y="11941"/>
                  <a:pt x="10274" y="10411"/>
                </a:cubicBezTo>
                <a:cubicBezTo>
                  <a:pt x="11350" y="6452"/>
                  <a:pt x="13752" y="3838"/>
                  <a:pt x="16162" y="4001"/>
                </a:cubicBezTo>
                <a:cubicBezTo>
                  <a:pt x="17402" y="4085"/>
                  <a:pt x="18686" y="4825"/>
                  <a:pt x="19850" y="4038"/>
                </a:cubicBezTo>
                <a:cubicBezTo>
                  <a:pt x="20775" y="3413"/>
                  <a:pt x="21459" y="1779"/>
                  <a:pt x="216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83246"/>
          </a:solidFill>
          <a:ln w="12700">
            <a:miter lim="400000"/>
          </a:ln>
          <a:effectLst>
            <a:outerShdw blurRad="749300" sx="136000" sy="136000" algn="ctr" rotWithShape="0">
              <a:prstClr val="black">
                <a:alpha val="50000"/>
              </a:prstClr>
            </a:outerShdw>
          </a:effectLst>
        </p:spPr>
        <p:txBody>
          <a:bodyPr lIns="38100" tIns="38100" rIns="38100" bIns="38100" anchor="ctr"/>
          <a:lstStyle/>
          <a:p>
            <a:pPr lvl="0"/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0AA4F0EB-E6D6-45D3-8DD1-A6AD55BE49B8}"/>
              </a:ext>
            </a:extLst>
          </p:cNvPr>
          <p:cNvSpPr/>
          <p:nvPr userDrawn="1"/>
        </p:nvSpPr>
        <p:spPr>
          <a:xfrm>
            <a:off x="1" y="4267451"/>
            <a:ext cx="2275331" cy="2590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17" y="16586"/>
                </a:moveTo>
                <a:cubicBezTo>
                  <a:pt x="15987" y="15889"/>
                  <a:pt x="14724" y="15354"/>
                  <a:pt x="13674" y="14567"/>
                </a:cubicBezTo>
                <a:cubicBezTo>
                  <a:pt x="12624" y="13779"/>
                  <a:pt x="11779" y="12641"/>
                  <a:pt x="11890" y="11432"/>
                </a:cubicBezTo>
                <a:cubicBezTo>
                  <a:pt x="11980" y="10443"/>
                  <a:pt x="12681" y="9590"/>
                  <a:pt x="13074" y="8660"/>
                </a:cubicBezTo>
                <a:cubicBezTo>
                  <a:pt x="13991" y="6492"/>
                  <a:pt x="13038" y="3829"/>
                  <a:pt x="10874" y="2514"/>
                </a:cubicBezTo>
                <a:cubicBezTo>
                  <a:pt x="8835" y="1275"/>
                  <a:pt x="6185" y="1268"/>
                  <a:pt x="3728" y="981"/>
                </a:cubicBezTo>
                <a:cubicBezTo>
                  <a:pt x="2462" y="832"/>
                  <a:pt x="1124" y="533"/>
                  <a:pt x="0" y="0"/>
                </a:cubicBezTo>
                <a:lnTo>
                  <a:pt x="0" y="21600"/>
                </a:lnTo>
                <a:lnTo>
                  <a:pt x="21600" y="21600"/>
                </a:lnTo>
                <a:cubicBezTo>
                  <a:pt x="20698" y="19595"/>
                  <a:pt x="19127" y="17825"/>
                  <a:pt x="17117" y="16586"/>
                </a:cubicBezTo>
                <a:close/>
              </a:path>
            </a:pathLst>
          </a:custGeom>
          <a:solidFill>
            <a:srgbClr val="283246"/>
          </a:solidFill>
          <a:ln w="12700">
            <a:miter lim="400000"/>
          </a:ln>
          <a:effectLst>
            <a:outerShdw blurRad="749300" sx="136000" sy="136000" algn="ctr" rotWithShape="0">
              <a:prstClr val="black">
                <a:alpha val="50000"/>
              </a:prstClr>
            </a:outerShdw>
          </a:effectLst>
        </p:spPr>
        <p:txBody>
          <a:bodyPr lIns="38100" tIns="38100" rIns="38100" bIns="38100" anchor="ctr"/>
          <a:lstStyle/>
          <a:p>
            <a:pPr lvl="0"/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17285-D139-4482-B8D0-101875004020}"/>
              </a:ext>
            </a:extLst>
          </p:cNvPr>
          <p:cNvSpPr/>
          <p:nvPr userDrawn="1"/>
        </p:nvSpPr>
        <p:spPr>
          <a:xfrm>
            <a:off x="3760124" y="1093124"/>
            <a:ext cx="4671753" cy="4671753"/>
          </a:xfrm>
          <a:prstGeom prst="rect">
            <a:avLst/>
          </a:prstGeom>
          <a:noFill/>
          <a:ln w="63500">
            <a:solidFill>
              <a:schemeClr val="bg1"/>
            </a:solidFill>
          </a:ln>
          <a:effectLst>
            <a:outerShdw blurRad="152400" dir="18840000" sx="101000" sy="101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43CF7-ACD7-4529-9B5F-DE9E10750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8688" y="1280160"/>
            <a:ext cx="4654624" cy="262955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10EC7-29A0-4523-B3E5-38A3DC405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8688" y="4155272"/>
            <a:ext cx="4654624" cy="142256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A510-13AD-4898-BD78-7BCD530C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0E5-F5B5-4A82-99DE-070242521AA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F3854-C258-4B74-B959-F610904B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23C93-59B2-4B7F-BED2-C7BA9383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4FA5-714D-4825-BDF2-BD83D610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5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9A21-6893-4BFC-805A-BF302089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EC8F8-C131-49A0-A3D9-6DC2C8500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F46D1-94FF-4B3D-B4F6-A4C020F6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0E5-F5B5-4A82-99DE-070242521AA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06857-A0EE-4AD7-9297-C1EBC5A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0D063-66D8-4F79-A6D3-C8E47E4E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4FA5-714D-4825-BDF2-BD83D610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5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18F58-4B55-45F3-A463-BDF31493F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619A8-A0BF-477E-B565-67D1FDED9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80CFF-5744-4B0E-BCEB-3334BDD5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0E5-F5B5-4A82-99DE-070242521AA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3542C-9129-480D-8A9B-BD26B8C2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AFE1F-8EBF-4B28-AFEE-21CB25A7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4FA5-714D-4825-BDF2-BD83D610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90E0-94DE-4BE1-89C8-05CC0511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3884-D33F-469F-A151-FDD7A785D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C8627-6CE3-4651-BE24-AF101F5D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0E5-F5B5-4A82-99DE-070242521AA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6655B-F290-483A-A3DA-42C779DA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46014-F56A-4313-9C14-9FC5424E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4FA5-714D-4825-BDF2-BD83D610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8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B00E-F2AA-42C1-B2C0-7086E6F2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470BF-3B4C-40EC-9F40-5CB70E279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87C5-7B6E-4058-B345-8B499F41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0E5-F5B5-4A82-99DE-070242521AA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C5A0-C718-4504-85A6-91F0CFF2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4B3C4-1D4E-4B11-9231-E1292329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4FA5-714D-4825-BDF2-BD83D610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D884-EAF9-486D-86FF-C94C3D51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75A0-E4BA-44EB-9476-FC05E1B7D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FC08D-6DAD-447F-823C-E6F80D58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B500F-ACD7-4622-A537-E3DF0E78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0E5-F5B5-4A82-99DE-070242521AA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6FDF8-0370-4A1A-8D8C-A0D2E5BB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DC90A-AF35-4177-A556-53537EBC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4FA5-714D-4825-BDF2-BD83D610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5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BCDC-F886-4596-B8BB-E5A4041A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7C818-FF42-40AB-8002-0A065805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59F6A-1E12-4265-88CF-775BCB995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9C8C2-A1B2-4CDC-A78A-1CB1B5F18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9084C-03D0-4CFA-AE48-8955AD29F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32CDA-22F0-4163-8B21-A56AA277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0E5-F5B5-4A82-99DE-070242521AA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6F4EC-0728-4371-8BBB-B42166C3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38DB7-90D0-41C2-BB67-2D711A29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4FA5-714D-4825-BDF2-BD83D610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8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78C9-1239-4DE6-8FDA-0A78BF22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FACB4-257A-4E49-92EA-1B47B700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0E5-F5B5-4A82-99DE-070242521AA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16361-CACD-493F-96BE-CEE9E57F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1C5E1-2445-46AF-BA3D-C54CFF53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4FA5-714D-4825-BDF2-BD83D610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7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EBF86-8452-4298-8CFD-7C3DA0F3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0E5-F5B5-4A82-99DE-070242521AA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33520-ECF8-415E-92FC-4929BC75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C87F0-88DF-4FF5-83ED-0611F51A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4FA5-714D-4825-BDF2-BD83D610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3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E5C5-7B24-443B-BEEC-976B725E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A6D1-35C6-4169-B117-F8CC972AC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EE0DA-96C5-4EE9-9A8E-BF2B89FFE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0FB5E-FCAC-440D-9C15-663149AF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0E5-F5B5-4A82-99DE-070242521AA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A8576-A9FA-455D-9FEA-DBFF19D1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7DA0A-371D-48F2-8442-2ED35B48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4FA5-714D-4825-BDF2-BD83D610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35EE-2A90-48FA-8785-C7D49047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BDB52-D898-43A8-8FCB-BCB5C59B8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43B93-CC20-471E-95A8-11947EE2D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268DA-93A8-4C1E-BC55-92148895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90E5-F5B5-4A82-99DE-070242521AA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ABD74-F8B9-4224-943D-C68E2E99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5E83B-9C72-4D2E-A5C4-4141DABF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4FA5-714D-4825-BDF2-BD83D610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D6695B19-8557-4BAE-BFC3-A2BB76308002}"/>
              </a:ext>
            </a:extLst>
          </p:cNvPr>
          <p:cNvSpPr/>
          <p:nvPr userDrawn="1"/>
        </p:nvSpPr>
        <p:spPr>
          <a:xfrm>
            <a:off x="4283711" y="4360606"/>
            <a:ext cx="7908289" cy="2497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80" extrusionOk="0">
                <a:moveTo>
                  <a:pt x="21600" y="1564"/>
                </a:moveTo>
                <a:cubicBezTo>
                  <a:pt x="20780" y="271"/>
                  <a:pt x="19852" y="-320"/>
                  <a:pt x="18952" y="172"/>
                </a:cubicBezTo>
                <a:cubicBezTo>
                  <a:pt x="16827" y="1338"/>
                  <a:pt x="15487" y="7778"/>
                  <a:pt x="13694" y="11525"/>
                </a:cubicBezTo>
                <a:cubicBezTo>
                  <a:pt x="11840" y="15404"/>
                  <a:pt x="9378" y="16296"/>
                  <a:pt x="7288" y="13846"/>
                </a:cubicBezTo>
                <a:cubicBezTo>
                  <a:pt x="5927" y="12251"/>
                  <a:pt x="4645" y="9298"/>
                  <a:pt x="3195" y="9596"/>
                </a:cubicBezTo>
                <a:cubicBezTo>
                  <a:pt x="1999" y="9842"/>
                  <a:pt x="923" y="12447"/>
                  <a:pt x="406" y="15820"/>
                </a:cubicBezTo>
                <a:cubicBezTo>
                  <a:pt x="145" y="17525"/>
                  <a:pt x="16" y="19392"/>
                  <a:pt x="0" y="21280"/>
                </a:cubicBezTo>
                <a:lnTo>
                  <a:pt x="21600" y="21280"/>
                </a:lnTo>
                <a:lnTo>
                  <a:pt x="21600" y="1564"/>
                </a:lnTo>
                <a:close/>
              </a:path>
            </a:pathLst>
          </a:custGeom>
          <a:solidFill>
            <a:srgbClr val="283246"/>
          </a:solidFill>
          <a:ln w="12700">
            <a:miter lim="400000"/>
          </a:ln>
          <a:effectLst>
            <a:outerShdw blurRad="749300" sx="136000" sy="136000" algn="ctr" rotWithShape="0">
              <a:prstClr val="black">
                <a:alpha val="50000"/>
              </a:prstClr>
            </a:outerShdw>
          </a:effectLst>
        </p:spPr>
        <p:txBody>
          <a:bodyPr lIns="38100" tIns="38100" rIns="38100" bIns="38100" anchor="ctr"/>
          <a:lstStyle/>
          <a:p>
            <a:pPr lvl="0"/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B1221C8D-74BD-4650-8108-700B1B72DD59}"/>
              </a:ext>
            </a:extLst>
          </p:cNvPr>
          <p:cNvSpPr/>
          <p:nvPr userDrawn="1"/>
        </p:nvSpPr>
        <p:spPr>
          <a:xfrm>
            <a:off x="9571698" y="-1"/>
            <a:ext cx="2620302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25" h="21600" extrusionOk="0">
                <a:moveTo>
                  <a:pt x="3903" y="4842"/>
                </a:moveTo>
                <a:cubicBezTo>
                  <a:pt x="6367" y="5773"/>
                  <a:pt x="9829" y="6345"/>
                  <a:pt x="11426" y="7535"/>
                </a:cubicBezTo>
                <a:cubicBezTo>
                  <a:pt x="12609" y="8416"/>
                  <a:pt x="12479" y="9548"/>
                  <a:pt x="11100" y="10383"/>
                </a:cubicBezTo>
                <a:cubicBezTo>
                  <a:pt x="9946" y="11081"/>
                  <a:pt x="8088" y="11536"/>
                  <a:pt x="6391" y="12033"/>
                </a:cubicBezTo>
                <a:cubicBezTo>
                  <a:pt x="4148" y="12689"/>
                  <a:pt x="2020" y="13502"/>
                  <a:pt x="1218" y="14557"/>
                </a:cubicBezTo>
                <a:cubicBezTo>
                  <a:pt x="489" y="15518"/>
                  <a:pt x="973" y="16577"/>
                  <a:pt x="2125" y="17471"/>
                </a:cubicBezTo>
                <a:cubicBezTo>
                  <a:pt x="3277" y="18365"/>
                  <a:pt x="5050" y="19112"/>
                  <a:pt x="6956" y="19776"/>
                </a:cubicBezTo>
                <a:cubicBezTo>
                  <a:pt x="8962" y="20474"/>
                  <a:pt x="11154" y="21098"/>
                  <a:pt x="13506" y="21600"/>
                </a:cubicBezTo>
                <a:lnTo>
                  <a:pt x="20925" y="21600"/>
                </a:lnTo>
                <a:lnTo>
                  <a:pt x="20925" y="0"/>
                </a:lnTo>
                <a:lnTo>
                  <a:pt x="322" y="0"/>
                </a:lnTo>
                <a:cubicBezTo>
                  <a:pt x="-675" y="1708"/>
                  <a:pt x="679" y="3624"/>
                  <a:pt x="3903" y="4842"/>
                </a:cubicBezTo>
                <a:close/>
              </a:path>
            </a:pathLst>
          </a:custGeom>
          <a:solidFill>
            <a:srgbClr val="283246"/>
          </a:solidFill>
          <a:ln w="12700">
            <a:miter lim="400000"/>
          </a:ln>
          <a:effectLst>
            <a:outerShdw blurRad="749300" sx="136000" sy="136000" algn="ctr" rotWithShape="0">
              <a:prstClr val="black">
                <a:alpha val="50000"/>
              </a:prstClr>
            </a:outerShdw>
          </a:effectLst>
        </p:spPr>
        <p:txBody>
          <a:bodyPr lIns="38100" tIns="38100" rIns="38100" bIns="38100" anchor="ctr"/>
          <a:lstStyle/>
          <a:p>
            <a:pPr lvl="0"/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B8A17442-E1E4-4F6B-AB6D-5E33E4D2BB52}"/>
              </a:ext>
            </a:extLst>
          </p:cNvPr>
          <p:cNvSpPr/>
          <p:nvPr userDrawn="1"/>
        </p:nvSpPr>
        <p:spPr>
          <a:xfrm>
            <a:off x="1" y="4267451"/>
            <a:ext cx="2275331" cy="2590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17" y="16586"/>
                </a:moveTo>
                <a:cubicBezTo>
                  <a:pt x="15987" y="15889"/>
                  <a:pt x="14724" y="15354"/>
                  <a:pt x="13674" y="14567"/>
                </a:cubicBezTo>
                <a:cubicBezTo>
                  <a:pt x="12624" y="13779"/>
                  <a:pt x="11779" y="12641"/>
                  <a:pt x="11890" y="11432"/>
                </a:cubicBezTo>
                <a:cubicBezTo>
                  <a:pt x="11980" y="10443"/>
                  <a:pt x="12681" y="9590"/>
                  <a:pt x="13074" y="8660"/>
                </a:cubicBezTo>
                <a:cubicBezTo>
                  <a:pt x="13991" y="6492"/>
                  <a:pt x="13038" y="3829"/>
                  <a:pt x="10874" y="2514"/>
                </a:cubicBezTo>
                <a:cubicBezTo>
                  <a:pt x="8835" y="1275"/>
                  <a:pt x="6185" y="1268"/>
                  <a:pt x="3728" y="981"/>
                </a:cubicBezTo>
                <a:cubicBezTo>
                  <a:pt x="2462" y="832"/>
                  <a:pt x="1124" y="533"/>
                  <a:pt x="0" y="0"/>
                </a:cubicBezTo>
                <a:lnTo>
                  <a:pt x="0" y="21600"/>
                </a:lnTo>
                <a:lnTo>
                  <a:pt x="21600" y="21600"/>
                </a:lnTo>
                <a:cubicBezTo>
                  <a:pt x="20698" y="19595"/>
                  <a:pt x="19127" y="17825"/>
                  <a:pt x="17117" y="16586"/>
                </a:cubicBezTo>
                <a:close/>
              </a:path>
            </a:pathLst>
          </a:custGeom>
          <a:solidFill>
            <a:srgbClr val="283246"/>
          </a:solidFill>
          <a:ln w="12700">
            <a:miter lim="400000"/>
          </a:ln>
          <a:effectLst>
            <a:outerShdw blurRad="749300" sx="136000" sy="136000" algn="ctr" rotWithShape="0">
              <a:prstClr val="black">
                <a:alpha val="50000"/>
              </a:prstClr>
            </a:outerShdw>
          </a:effectLst>
        </p:spPr>
        <p:txBody>
          <a:bodyPr lIns="38100" tIns="38100" rIns="38100" bIns="38100" anchor="ctr"/>
          <a:lstStyle/>
          <a:p>
            <a:pPr lvl="0"/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8537D-595C-4872-8635-7FD77411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0DA52-5EA5-43C8-A6FE-83C5EF8F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DEF52-13CD-4292-9A69-94AB9D69F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90E5-F5B5-4A82-99DE-070242521AAB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10204-124D-45B1-AB8B-78E149A99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57B64-9A12-44D1-BF6C-5865AF852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4FA5-714D-4825-BDF2-BD83D610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FD0D48-696B-4896-8F6F-B19AA59A6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u="sng" dirty="0" smtClean="0"/>
              <a:t>Stack Overflow Dataset</a:t>
            </a:r>
            <a:endParaRPr lang="en-US" u="sn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39C1AF-BC69-40CE-935D-B07D61F11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8688" y="4261403"/>
            <a:ext cx="4654624" cy="14225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1400" dirty="0" smtClean="0"/>
              <a:t>19030241028   -   </a:t>
            </a:r>
            <a:r>
              <a:rPr lang="en-US" sz="1400" dirty="0" err="1" smtClean="0"/>
              <a:t>Swapnil</a:t>
            </a:r>
            <a:r>
              <a:rPr lang="en-US" sz="1400" dirty="0" smtClean="0"/>
              <a:t> </a:t>
            </a:r>
            <a:r>
              <a:rPr lang="en-US" sz="1400" dirty="0" err="1" smtClean="0"/>
              <a:t>Pagare</a:t>
            </a:r>
            <a:endParaRPr lang="en-US" sz="1400" dirty="0" smtClean="0"/>
          </a:p>
          <a:p>
            <a:pPr>
              <a:lnSpc>
                <a:spcPct val="70000"/>
              </a:lnSpc>
            </a:pPr>
            <a:r>
              <a:rPr lang="en-US" sz="1400" dirty="0" smtClean="0"/>
              <a:t>19030241115  -  </a:t>
            </a:r>
            <a:r>
              <a:rPr lang="en-US" sz="1400" dirty="0" err="1" smtClean="0"/>
              <a:t>Deven</a:t>
            </a:r>
            <a:r>
              <a:rPr lang="en-US" sz="1400" dirty="0" smtClean="0"/>
              <a:t> </a:t>
            </a:r>
            <a:r>
              <a:rPr lang="en-US" sz="1400" dirty="0" err="1" smtClean="0"/>
              <a:t>Bhalerao</a:t>
            </a:r>
            <a:endParaRPr lang="en-US" sz="1400" dirty="0" smtClean="0"/>
          </a:p>
          <a:p>
            <a:pPr>
              <a:lnSpc>
                <a:spcPct val="70000"/>
              </a:lnSpc>
            </a:pPr>
            <a:r>
              <a:rPr lang="en-US" sz="1400" dirty="0" smtClean="0"/>
              <a:t>19030241140  -  </a:t>
            </a:r>
            <a:r>
              <a:rPr lang="en-US" sz="1400" dirty="0" err="1" smtClean="0"/>
              <a:t>Shiladitya</a:t>
            </a:r>
            <a:r>
              <a:rPr lang="en-US" sz="1400" dirty="0" smtClean="0"/>
              <a:t> Singh </a:t>
            </a:r>
            <a:r>
              <a:rPr lang="en-US" sz="1400" dirty="0" err="1" smtClean="0"/>
              <a:t>Narania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54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717"/>
            <a:ext cx="105156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u="sng" dirty="0" smtClean="0"/>
              <a:t>What Is Stack Overflow?</a:t>
            </a:r>
            <a:endParaRPr lang="en-US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2F034-1AA1-45F2-AACA-3ABBD511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809"/>
            <a:ext cx="10515600" cy="435133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</a:pPr>
            <a:r>
              <a:rPr lang="en-US" sz="2000" b="1" dirty="0"/>
              <a:t>Stack Overflow</a:t>
            </a:r>
            <a:r>
              <a:rPr lang="en-US" sz="2000" dirty="0"/>
              <a:t> is a question and answer site for professional and enthusiast programmers. It is a privately held website, the flagship site of the Stack Exchange </a:t>
            </a:r>
            <a:r>
              <a:rPr lang="en-US" sz="2000" dirty="0" smtClean="0"/>
              <a:t>Network</a:t>
            </a:r>
            <a:r>
              <a:rPr lang="en-US" sz="2000" dirty="0"/>
              <a:t> created in 2008 by Jeff Atwood and Joel </a:t>
            </a:r>
            <a:r>
              <a:rPr lang="en-US" sz="2000" dirty="0" smtClean="0"/>
              <a:t>Spolsky.</a:t>
            </a:r>
            <a:r>
              <a:rPr lang="en-US" sz="2000" dirty="0"/>
              <a:t> It features questions and answers on a wide range of topics in computer </a:t>
            </a:r>
            <a:r>
              <a:rPr lang="en-US" sz="2000" dirty="0" smtClean="0"/>
              <a:t>programming. It </a:t>
            </a:r>
            <a:r>
              <a:rPr lang="en-US" sz="2000" dirty="0"/>
              <a:t>was created to be a more open alternative to earlier question and answer sites such as Experts-Exchange. The name for the website was chosen by voting in April 2008 by readers of </a:t>
            </a:r>
            <a:r>
              <a:rPr lang="en-US" sz="2000" i="1" dirty="0"/>
              <a:t>Coding Horror</a:t>
            </a:r>
            <a:r>
              <a:rPr lang="en-US" sz="2000" dirty="0"/>
              <a:t>, Atwood's popular </a:t>
            </a:r>
            <a:r>
              <a:rPr lang="en-US" sz="2000" dirty="0" smtClean="0"/>
              <a:t>programming.</a:t>
            </a:r>
          </a:p>
          <a:p>
            <a:pPr algn="just">
              <a:spcBef>
                <a:spcPts val="1800"/>
              </a:spcBef>
            </a:pPr>
            <a:r>
              <a:rPr lang="en-US" sz="2000" dirty="0"/>
              <a:t>The website serves as a platform for users to ask and answer questions, and, through membership and active participation, to vote questions and answers up or down and edit questions and answers in a fashion similar to a wiki or Reddit</a:t>
            </a:r>
            <a:r>
              <a:rPr lang="en-US" sz="2000" dirty="0" smtClean="0"/>
              <a:t>.</a:t>
            </a:r>
            <a:r>
              <a:rPr lang="en-US" sz="2000" dirty="0"/>
              <a:t> Users of Stack Overflow can earn reputation points and "badges"; for example, a person is awarded 10 reputation points for receiving an "up" vote on an answer given to a question and 10 points </a:t>
            </a:r>
            <a:r>
              <a:rPr lang="en-US" sz="2000" dirty="0" smtClean="0"/>
              <a:t>for </a:t>
            </a:r>
            <a:r>
              <a:rPr lang="en-US" sz="2000" dirty="0"/>
              <a:t>the "up" vote of a question</a:t>
            </a:r>
            <a:r>
              <a:rPr lang="en-US" sz="2000" dirty="0" smtClean="0"/>
              <a:t>,</a:t>
            </a:r>
            <a:r>
              <a:rPr lang="en-US" sz="2000" dirty="0"/>
              <a:t> and can receive badges for their valued contributions</a:t>
            </a:r>
            <a:r>
              <a:rPr lang="en-US" sz="2000" dirty="0" smtClean="0"/>
              <a:t>,</a:t>
            </a:r>
            <a:r>
              <a:rPr lang="en-US" sz="2000" dirty="0"/>
              <a:t> which represents a gamification of the traditional Q&amp;A site. Users unlock new privileges with an increase in reputation like the ability to vote, comment, and even edit other people's </a:t>
            </a:r>
            <a:r>
              <a:rPr lang="en-US" sz="2000" dirty="0" smtClean="0"/>
              <a:t>posts.</a:t>
            </a:r>
            <a:r>
              <a:rPr lang="en-US" sz="2000" baseline="30000" dirty="0"/>
              <a:t> </a:t>
            </a:r>
            <a:r>
              <a:rPr lang="en-US" sz="2000" dirty="0" smtClean="0"/>
              <a:t>All</a:t>
            </a:r>
            <a:r>
              <a:rPr lang="en-US" sz="2000" dirty="0"/>
              <a:t> user-generated content is licensed under a Creative Commons Attribute-</a:t>
            </a:r>
            <a:r>
              <a:rPr lang="en-US" sz="2000" dirty="0" err="1"/>
              <a:t>ShareAlike</a:t>
            </a:r>
            <a:r>
              <a:rPr lang="en-US" sz="2000" dirty="0"/>
              <a:t> license</a:t>
            </a:r>
            <a:r>
              <a:rPr lang="en-US" sz="2000" dirty="0" smtClean="0"/>
              <a:t>.</a:t>
            </a:r>
            <a:endParaRPr lang="en-US" sz="2000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B9A4-7C00-41BB-B303-4E91C20728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785"/>
            <a:ext cx="105156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u="sng" dirty="0" smtClean="0"/>
              <a:t>Stack </a:t>
            </a:r>
            <a:r>
              <a:rPr lang="en-US" u="sng" dirty="0" err="1" smtClean="0"/>
              <a:t>OverFlow</a:t>
            </a:r>
            <a:r>
              <a:rPr lang="en-US" u="sng" dirty="0" smtClean="0"/>
              <a:t> Dataset</a:t>
            </a:r>
            <a:endParaRPr lang="en-US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2F034-1AA1-45F2-AACA-3ABBD511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348"/>
            <a:ext cx="10515600" cy="435133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lvl="0">
              <a:lnSpc>
                <a:spcPct val="70000"/>
              </a:lnSpc>
            </a:pPr>
            <a:r>
              <a:rPr lang="en-US" sz="2000" dirty="0"/>
              <a:t>Stack Overflow Dataset consists of following files that are treated as tables </a:t>
            </a:r>
            <a:r>
              <a:rPr lang="en-US" sz="2000" dirty="0" smtClean="0"/>
              <a:t>in Database:</a:t>
            </a:r>
            <a:endParaRPr lang="en-US" sz="2000" dirty="0"/>
          </a:p>
          <a:p>
            <a:pPr lvl="1">
              <a:lnSpc>
                <a:spcPct val="70000"/>
              </a:lnSpc>
            </a:pPr>
            <a:r>
              <a:rPr lang="en-US" sz="2000" dirty="0" smtClean="0"/>
              <a:t>Users</a:t>
            </a:r>
            <a:endParaRPr lang="en-US" sz="2000" dirty="0"/>
          </a:p>
          <a:p>
            <a:pPr lvl="1">
              <a:lnSpc>
                <a:spcPct val="70000"/>
              </a:lnSpc>
            </a:pPr>
            <a:r>
              <a:rPr lang="en-US" sz="2000" dirty="0" smtClean="0"/>
              <a:t>Votes and Feedbacks</a:t>
            </a:r>
          </a:p>
          <a:p>
            <a:pPr lvl="1">
              <a:lnSpc>
                <a:spcPct val="70000"/>
              </a:lnSpc>
            </a:pPr>
            <a:r>
              <a:rPr lang="en-US" sz="2000" dirty="0" smtClean="0"/>
              <a:t>Closed</a:t>
            </a:r>
            <a:endParaRPr lang="en-US" sz="2000" dirty="0"/>
          </a:p>
          <a:p>
            <a:pPr lvl="1">
              <a:lnSpc>
                <a:spcPct val="70000"/>
              </a:lnSpc>
            </a:pPr>
            <a:r>
              <a:rPr lang="en-US" sz="2000" dirty="0" smtClean="0"/>
              <a:t>Posts</a:t>
            </a:r>
            <a:endParaRPr lang="en-US" sz="2000" dirty="0"/>
          </a:p>
          <a:p>
            <a:pPr lvl="1">
              <a:lnSpc>
                <a:spcPct val="70000"/>
              </a:lnSpc>
            </a:pPr>
            <a:r>
              <a:rPr lang="en-US" sz="2000" dirty="0" smtClean="0"/>
              <a:t>Flags</a:t>
            </a:r>
            <a:endParaRPr lang="en-US" sz="2000" dirty="0"/>
          </a:p>
          <a:p>
            <a:pPr lvl="1">
              <a:lnSpc>
                <a:spcPct val="70000"/>
              </a:lnSpc>
            </a:pPr>
            <a:r>
              <a:rPr lang="en-US" sz="2000" dirty="0" smtClean="0"/>
              <a:t>Tags</a:t>
            </a:r>
          </a:p>
          <a:p>
            <a:pPr lvl="1">
              <a:lnSpc>
                <a:spcPct val="70000"/>
              </a:lnSpc>
            </a:pPr>
            <a:r>
              <a:rPr lang="en-US" sz="2000" dirty="0" smtClean="0"/>
              <a:t>History</a:t>
            </a:r>
          </a:p>
          <a:p>
            <a:pPr lvl="1">
              <a:lnSpc>
                <a:spcPct val="70000"/>
              </a:lnSpc>
            </a:pPr>
            <a:r>
              <a:rPr lang="en-US" sz="2000" dirty="0" smtClean="0"/>
              <a:t>Review Tasks</a:t>
            </a:r>
          </a:p>
          <a:p>
            <a:pPr lvl="1">
              <a:lnSpc>
                <a:spcPct val="70000"/>
              </a:lnSpc>
            </a:pPr>
            <a:endParaRPr lang="en-US" sz="2000" dirty="0" smtClean="0"/>
          </a:p>
          <a:p>
            <a:pPr lvl="1">
              <a:lnSpc>
                <a:spcPct val="70000"/>
              </a:lnSpc>
            </a:pPr>
            <a:endParaRPr lang="en-US" sz="2000" dirty="0" smtClean="0"/>
          </a:p>
          <a:p>
            <a:pPr lvl="1">
              <a:lnSpc>
                <a:spcPct val="70000"/>
              </a:lnSpc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B9A4-7C00-41BB-B303-4E91C20728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B9A4-7C00-41BB-B303-4E91C20728D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406769" y="1744394"/>
            <a:ext cx="1885071" cy="101287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406768" y="3008138"/>
            <a:ext cx="1885071" cy="151696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06769" y="4778326"/>
            <a:ext cx="1885071" cy="1012874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754880" y="1688122"/>
            <a:ext cx="2616591" cy="2644726"/>
          </a:xfrm>
          <a:prstGeom prst="roundRect">
            <a:avLst/>
          </a:prstGeom>
          <a:solidFill>
            <a:srgbClr val="AC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853353" y="4778326"/>
            <a:ext cx="2461846" cy="1012874"/>
          </a:xfrm>
          <a:prstGeom prst="roundRect">
            <a:avLst/>
          </a:prstGeom>
          <a:solidFill>
            <a:srgbClr val="6E0C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299938" y="1688122"/>
            <a:ext cx="1983545" cy="1195755"/>
          </a:xfrm>
          <a:prstGeom prst="roundRect">
            <a:avLst/>
          </a:prstGeom>
          <a:solidFill>
            <a:srgbClr val="9E3520"/>
          </a:solidFill>
          <a:ln>
            <a:solidFill>
              <a:srgbClr val="9E3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311660" y="3162887"/>
            <a:ext cx="1983545" cy="1195755"/>
          </a:xfrm>
          <a:prstGeom prst="roundRect">
            <a:avLst/>
          </a:prstGeom>
          <a:solidFill>
            <a:srgbClr val="A36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311660" y="4618892"/>
            <a:ext cx="3237915" cy="1172308"/>
          </a:xfrm>
          <a:prstGeom prst="roundRect">
            <a:avLst/>
          </a:prstGeom>
          <a:solidFill>
            <a:srgbClr val="072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13204" y="1770739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91171" y="2140071"/>
            <a:ext cx="85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Badges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16588" y="2125710"/>
            <a:ext cx="85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Users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0322" y="2984577"/>
            <a:ext cx="1237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Votes And Feedbacks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91171" y="3604831"/>
            <a:ext cx="85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VoteTypes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5763" y="3618899"/>
            <a:ext cx="85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Votes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91170" y="4022058"/>
            <a:ext cx="858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SuggestedEdits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9636" y="3987593"/>
            <a:ext cx="858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PostsFeedbacks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37243" y="5220644"/>
            <a:ext cx="1078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ClosedReasonType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93275" y="4800518"/>
            <a:ext cx="10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CLOSED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3704" y="5219141"/>
            <a:ext cx="858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PostsWithDeleted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55213" y="1770738"/>
            <a:ext cx="13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53353" y="2250822"/>
            <a:ext cx="85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Posts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85204" y="2222685"/>
            <a:ext cx="85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PostTypes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84872" y="2786227"/>
            <a:ext cx="998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PostsNotices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67416" y="3480399"/>
            <a:ext cx="85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PostLinks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57068" y="3307741"/>
            <a:ext cx="858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PostNoticeTypes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63417" y="4798753"/>
            <a:ext cx="87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FLAGS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36229" y="5168085"/>
            <a:ext cx="745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PendingFlags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09002" y="5131187"/>
            <a:ext cx="85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FlagTypes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61123" y="1717053"/>
            <a:ext cx="13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64168" y="3169242"/>
            <a:ext cx="13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HISTORY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36612" y="4637652"/>
            <a:ext cx="14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ReviewTasks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75780" y="5006984"/>
            <a:ext cx="69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ReviewTasks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77291" y="5002453"/>
            <a:ext cx="1030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ReviewTasksResults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505635" y="4998928"/>
            <a:ext cx="1030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ReviewTasksResultsTypes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11660" y="2065820"/>
            <a:ext cx="85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PostTags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23391" y="2359478"/>
            <a:ext cx="858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Tags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308707" y="2050258"/>
            <a:ext cx="1042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/>
                </a:solidFill>
              </a:rPr>
              <a:t>TagSynonms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87866" y="3596000"/>
            <a:ext cx="629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Post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History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515037" y="3586751"/>
            <a:ext cx="62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Post</a:t>
            </a:r>
          </a:p>
          <a:p>
            <a:r>
              <a:rPr lang="en-US" sz="1200" dirty="0" err="1" smtClean="0">
                <a:solidFill>
                  <a:schemeClr val="bg1"/>
                </a:solidFill>
              </a:rPr>
              <a:t>HistoryTypes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785"/>
            <a:ext cx="105156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u="sng" dirty="0" smtClean="0"/>
              <a:t>Visual Schema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0132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105" y="2357716"/>
            <a:ext cx="5885329" cy="1398775"/>
          </a:xfrm>
        </p:spPr>
        <p:txBody>
          <a:bodyPr/>
          <a:lstStyle/>
          <a:p>
            <a:pPr algn="ctr"/>
            <a:r>
              <a:rPr lang="en-IN" dirty="0" smtClean="0"/>
              <a:t>Demo in </a:t>
            </a:r>
            <a:r>
              <a:rPr lang="en-IN" dirty="0" err="1" smtClean="0"/>
              <a:t>Jupyter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818099"/>
      </p:ext>
    </p:extLst>
  </p:cSld>
  <p:clrMapOvr>
    <a:masterClrMapping/>
  </p:clrMapOvr>
</p:sld>
</file>

<file path=ppt/theme/theme1.xml><?xml version="1.0" encoding="utf-8"?>
<a:theme xmlns:a="http://schemas.openxmlformats.org/drawingml/2006/main" name="Fluids -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20_T_PGO_Fluids-DarkBlue-16x9" id="{AE681F48-29D0-4566-9342-FE2F7BC1E09D}" vid="{43874A7C-7A4F-45E0-82FA-3F8CCE3F406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20_T_PGO_Fluids-DarkBlue-16x9" id="{AE681F48-29D0-4566-9342-FE2F7BC1E09D}" vid="{0F91441D-4904-4803-AACD-B7AD52EE9DD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0121_T_PGO_Fluids-DarkBlue-16x9</Template>
  <TotalTime>242</TotalTime>
  <Words>135</Words>
  <Application>Microsoft Office PowerPoint</Application>
  <PresentationFormat>Widescreen</PresentationFormat>
  <Paragraphs>64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Fluids - PresentationGO</vt:lpstr>
      <vt:lpstr>Custom Design</vt:lpstr>
      <vt:lpstr>Stack Overflow Dataset</vt:lpstr>
      <vt:lpstr>What Is Stack Overflow?</vt:lpstr>
      <vt:lpstr>Stack OverFlow Dataset</vt:lpstr>
      <vt:lpstr>Visual Schema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 Dataset</dc:title>
  <dc:creator>Admin</dc:creator>
  <dc:description>© Copyright PresentationGo.com</dc:description>
  <cp:lastModifiedBy>Dev_N</cp:lastModifiedBy>
  <cp:revision>23</cp:revision>
  <dcterms:created xsi:type="dcterms:W3CDTF">2020-02-18T14:19:30Z</dcterms:created>
  <dcterms:modified xsi:type="dcterms:W3CDTF">2020-02-20T17:38:58Z</dcterms:modified>
  <cp:category>Templates</cp:category>
</cp:coreProperties>
</file>