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61" r:id="rId3"/>
    <p:sldId id="257" r:id="rId4"/>
    <p:sldId id="262" r:id="rId5"/>
    <p:sldId id="272" r:id="rId6"/>
    <p:sldId id="271" r:id="rId7"/>
    <p:sldId id="273" r:id="rId8"/>
    <p:sldId id="275" r:id="rId9"/>
    <p:sldId id="274" r:id="rId10"/>
    <p:sldId id="276" r:id="rId11"/>
    <p:sldId id="278" r:id="rId12"/>
    <p:sldId id="281" r:id="rId13"/>
    <p:sldId id="282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5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752" y="708338"/>
            <a:ext cx="9604310" cy="953038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Source </a:t>
            </a:r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Plagiarism Detection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662" y="1983346"/>
            <a:ext cx="9604310" cy="386366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Deven Bhalerao  05 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Manish Jain         28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Vishal </a:t>
            </a:r>
            <a:r>
              <a:rPr lang="en-I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Jha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29</a:t>
            </a:r>
          </a:p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Kunal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Naik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45</a:t>
            </a:r>
          </a:p>
          <a:p>
            <a:pPr algn="ctr"/>
            <a:endParaRPr lang="en-I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Prasad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Padalkar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462" y="201467"/>
            <a:ext cx="9866290" cy="6310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1 Plagiarism </a:t>
            </a:r>
          </a:p>
          <a:p>
            <a:pPr marL="0" indent="0">
              <a:buNone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both files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all lines of file 1 and file 2 have not been visited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 current lines in file 1 &amp; file 2 are not code lines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line starts with “//” or is empty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Skip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If line starts with /*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Skip all lines until */ is detected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line is code line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set iterator condition as fulfilled and end loop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lines in file 1 and file 2 are not perfect match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print “found difference”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break out of loop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all lines are perfect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 </a:t>
            </a: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 plagiarised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58462" y="201467"/>
            <a:ext cx="9866290" cy="6310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Plagiarism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/>
              <a:t>Read contents of both files</a:t>
            </a:r>
          </a:p>
          <a:p>
            <a:pPr marL="0" indent="0">
              <a:buNone/>
            </a:pPr>
            <a:r>
              <a:rPr lang="en-IN" sz="1400" dirty="0"/>
              <a:t>	While all lines of file 1 and file 2 have not been visited</a:t>
            </a:r>
          </a:p>
          <a:p>
            <a:pPr marL="0" indent="0">
              <a:buNone/>
            </a:pPr>
            <a:r>
              <a:rPr lang="en-IN" sz="1400" dirty="0"/>
              <a:t>		While current lines in file 1 &amp; file 2 are not code lines</a:t>
            </a:r>
          </a:p>
          <a:p>
            <a:pPr marL="0" indent="0">
              <a:buNone/>
            </a:pPr>
            <a:r>
              <a:rPr lang="en-IN" sz="1400" dirty="0"/>
              <a:t>			If line starts with “//” or is empty</a:t>
            </a:r>
          </a:p>
          <a:p>
            <a:pPr marL="0" indent="0">
              <a:buNone/>
            </a:pPr>
            <a:r>
              <a:rPr lang="en-IN" sz="1400" dirty="0"/>
              <a:t>				Skip line</a:t>
            </a:r>
          </a:p>
          <a:p>
            <a:pPr marL="0" indent="0">
              <a:buNone/>
            </a:pPr>
            <a:r>
              <a:rPr lang="en-IN" sz="1400" dirty="0"/>
              <a:t>			If line starts with /* </a:t>
            </a:r>
          </a:p>
          <a:p>
            <a:pPr marL="0" indent="0">
              <a:buNone/>
            </a:pPr>
            <a:r>
              <a:rPr lang="en-IN" sz="1400" dirty="0"/>
              <a:t>				Skip all lines until */ is detected</a:t>
            </a:r>
          </a:p>
          <a:p>
            <a:pPr marL="0" indent="0">
              <a:buNone/>
            </a:pPr>
            <a:r>
              <a:rPr lang="en-IN" sz="1400" dirty="0"/>
              <a:t>			If line is code line</a:t>
            </a:r>
          </a:p>
          <a:p>
            <a:pPr marL="0" indent="0">
              <a:buNone/>
            </a:pPr>
            <a:r>
              <a:rPr lang="en-IN" sz="1400" dirty="0"/>
              <a:t>				</a:t>
            </a:r>
            <a:r>
              <a:rPr lang="en-IN" sz="1400" dirty="0" smtClean="0"/>
              <a:t>count number of variables in code line </a:t>
            </a:r>
            <a:r>
              <a:rPr lang="en-IN" sz="1400" dirty="0"/>
              <a:t> </a:t>
            </a:r>
          </a:p>
          <a:p>
            <a:pPr marL="0" indent="0">
              <a:buNone/>
            </a:pPr>
            <a:r>
              <a:rPr lang="en-IN" sz="1400" dirty="0" smtClean="0"/>
              <a:t>	If number of variables in both files are equal</a:t>
            </a:r>
          </a:p>
          <a:p>
            <a:pPr marL="0" indent="0">
              <a:buNone/>
            </a:pPr>
            <a:r>
              <a:rPr lang="en-IN" sz="1400" dirty="0"/>
              <a:t>		print plagiarised</a:t>
            </a:r>
          </a:p>
          <a:p>
            <a:pPr marL="0" indent="0">
              <a:buNone/>
            </a:pPr>
            <a:r>
              <a:rPr lang="en-IN" sz="1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41975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58462" y="201467"/>
            <a:ext cx="9866290" cy="6310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Halstead Metrics </a:t>
            </a:r>
          </a:p>
          <a:p>
            <a:pPr marL="0" indent="0">
              <a:buNone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end of file is not reached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Iterate through words of current line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current word is an operand 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If first occurrence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add to unique operand list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increase count of operand 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current word is an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first occurrence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add to unique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increase count of operand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halstead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metrics using operator and operand count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38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41669"/>
            <a:ext cx="9601200" cy="63106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Software/Hardware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00767"/>
            <a:ext cx="9601200" cy="4490434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: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Java  JDK 1.4 or more</a:t>
            </a:r>
          </a:p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 Window/Linux.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Front-End : Java </a:t>
            </a:r>
            <a:r>
              <a:rPr lang="en-IN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en-I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Back-End 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</a:t>
            </a:r>
            <a:r>
              <a:rPr lang="en-I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9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: 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Memory 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512 Mb Ram</a:t>
            </a:r>
          </a:p>
          <a:p>
            <a:pPr marL="0" indent="0">
              <a:buNone/>
            </a:pPr>
            <a:r>
              <a:rPr lang="en-I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Hard disk space 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lang="en-I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GB</a:t>
            </a: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0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6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68248"/>
            <a:ext cx="9601200" cy="1142385"/>
          </a:xfrm>
        </p:spPr>
        <p:txBody>
          <a:bodyPr/>
          <a:lstStyle/>
          <a:p>
            <a:pPr algn="ctr"/>
            <a:r>
              <a:rPr lang="en-IN" dirty="0" smtClean="0"/>
              <a:t>Introduction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Plagiarism is the practice of taking someone else's work or ideas and passing them off as one's own.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Code plagiarism is copying source code from a file and making modifications to that code ( comments , variables , loops) and representing as original one.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plagiarism tool is to detect similarity in source code.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Scenario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614618"/>
              </p:ext>
            </p:extLst>
          </p:nvPr>
        </p:nvGraphicFramePr>
        <p:xfrm>
          <a:off x="1295400" y="1981200"/>
          <a:ext cx="9601200" cy="3850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20240"/>
                <a:gridCol w="1920240"/>
                <a:gridCol w="1920240"/>
                <a:gridCol w="1920240"/>
                <a:gridCol w="19202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SHERLOCK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JPLAG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CODEMATCH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is a Commercial Tool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Safety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</a:t>
                      </a:r>
                      <a:r>
                        <a:rPr lang="en-US" baseline="0" dirty="0" smtClean="0"/>
                        <a:t>-in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Executes</a:t>
                      </a:r>
                      <a:r>
                        <a:rPr lang="en-US" baseline="0" dirty="0" smtClean="0"/>
                        <a:t> at </a:t>
                      </a:r>
                      <a:r>
                        <a:rPr lang="en-US" dirty="0" smtClean="0"/>
                        <a:t>Local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Sign</a:t>
                      </a:r>
                      <a:r>
                        <a:rPr lang="en-US" baseline="0" dirty="0" smtClean="0"/>
                        <a:t>-in Required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Executes</a:t>
                      </a:r>
                      <a:r>
                        <a:rPr lang="en-US" baseline="0" dirty="0" smtClean="0"/>
                        <a:t> at </a:t>
                      </a:r>
                      <a:r>
                        <a:rPr lang="en-US" dirty="0" smtClean="0"/>
                        <a:t>Local machine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Standalone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Web-Service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Standalone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Winowing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Token Matching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Greedy String Tiling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Matching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files requires</a:t>
                      </a:r>
                      <a:r>
                        <a:rPr lang="en-US" baseline="0" dirty="0" smtClean="0"/>
                        <a:t> more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More files requires</a:t>
                      </a:r>
                      <a:r>
                        <a:rPr lang="en-US" baseline="0" dirty="0" smtClean="0"/>
                        <a:t> more time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47494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0463"/>
            <a:ext cx="9601200" cy="4670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 type of plagiarism (exact copy) was easily detected by all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most trouble with a lot of the types of plagiarism as it tries very hard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toavoid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false-positives, thus discarding a lot of information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Sherlock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lot of trouble with the 2nd type of plagiarism (comments changed)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compares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source codes without ignoring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CodeMatch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most trouble with the 3rd type of plagiarism (identifiers changed)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its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must make some sort of match between identifiers.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462" y="1491804"/>
            <a:ext cx="96012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tool for detecting plagiarism in software source code using the machine learning algorithms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3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first level of implementation ,  tool will be on a local machine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plagiarism.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source and target program should be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7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 Metrics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690572"/>
              </p:ext>
            </p:extLst>
          </p:nvPr>
        </p:nvGraphicFramePr>
        <p:xfrm>
          <a:off x="1683327" y="1981200"/>
          <a:ext cx="9213273" cy="384885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2313"/>
                <a:gridCol w="1920240"/>
                <a:gridCol w="1920240"/>
                <a:gridCol w="1920240"/>
                <a:gridCol w="19202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unique operators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50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7838"/>
            <a:ext cx="9601200" cy="1142385"/>
          </a:xfrm>
        </p:spPr>
        <p:txBody>
          <a:bodyPr/>
          <a:lstStyle/>
          <a:p>
            <a:pPr algn="ctr"/>
            <a:r>
              <a:rPr lang="en-US" dirty="0" smtClean="0"/>
              <a:t>Summary of Papers/Thesis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Algorithms for Plagiarism Detection </a:t>
            </a:r>
            <a:r>
              <a:rPr lang="en-US" dirty="0" smtClean="0"/>
              <a:t>– </a:t>
            </a:r>
          </a:p>
          <a:p>
            <a:pPr marL="0" indent="0">
              <a:buNone/>
            </a:pPr>
            <a:r>
              <a:rPr lang="en-US" dirty="0" smtClean="0"/>
              <a:t>Described </a:t>
            </a:r>
            <a:r>
              <a:rPr lang="en-US" dirty="0"/>
              <a:t>the various levels of plagiarism and the different metrics(approaches) like Halstead metric, ACCUSE metric, </a:t>
            </a:r>
            <a:r>
              <a:rPr lang="en-US" dirty="0" err="1"/>
              <a:t>Berghel</a:t>
            </a:r>
            <a:r>
              <a:rPr lang="en-US" dirty="0"/>
              <a:t> and </a:t>
            </a:r>
            <a:r>
              <a:rPr lang="en-US" dirty="0" err="1"/>
              <a:t>Sallach</a:t>
            </a:r>
            <a:r>
              <a:rPr lang="en-US" dirty="0"/>
              <a:t> etc.</a:t>
            </a:r>
          </a:p>
          <a:p>
            <a:r>
              <a:rPr lang="en-IN" dirty="0"/>
              <a:t>An Approach to Source-Code Plagiarism Detection </a:t>
            </a:r>
            <a:r>
              <a:rPr lang="en-IN" dirty="0" smtClean="0"/>
              <a:t>Investigation </a:t>
            </a:r>
            <a:r>
              <a:rPr lang="en-IN" dirty="0"/>
              <a:t>Using Latent Semantic </a:t>
            </a:r>
            <a:r>
              <a:rPr lang="en-IN" dirty="0" smtClean="0"/>
              <a:t>Analysis</a:t>
            </a:r>
          </a:p>
          <a:p>
            <a:pPr marL="0" indent="0">
              <a:buNone/>
            </a:pPr>
            <a:r>
              <a:rPr lang="en-IN" dirty="0" smtClean="0"/>
              <a:t>Step by step description of plagiarism detection using Latent Semantic Analysis which involves term-weighting and file matrices.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384"/>
            <a:ext cx="9601200" cy="1142385"/>
          </a:xfrm>
        </p:spPr>
        <p:txBody>
          <a:bodyPr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99189"/>
            <a:ext cx="9601200" cy="3809999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Level 0 </a:t>
            </a:r>
            <a:r>
              <a:rPr lang="en-IN" b="1" dirty="0" smtClean="0"/>
              <a:t>plagiarism   </a:t>
            </a:r>
          </a:p>
          <a:p>
            <a:pPr marL="0" indent="0">
              <a:buNone/>
            </a:pPr>
            <a:r>
              <a:rPr lang="en-IN" dirty="0"/>
              <a:t>Read contents of both files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While all lines of file 1 and file 2 have not been visited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	if lines in file 1 and file 2 are not perfect match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		print “found difference”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		break out of loop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	if all lines are perfect match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		print plagiarised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2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441</Words>
  <Application>Microsoft Office PowerPoint</Application>
  <PresentationFormat>Widescreen</PresentationFormat>
  <Paragraphs>140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Diamond Grid 16x9</vt:lpstr>
      <vt:lpstr>  Source Code Plagiarism Detection</vt:lpstr>
      <vt:lpstr>Introduction </vt:lpstr>
      <vt:lpstr>Current Scenario</vt:lpstr>
      <vt:lpstr>PowerPoint Presentation</vt:lpstr>
      <vt:lpstr>Problem Statement </vt:lpstr>
      <vt:lpstr>Scope</vt:lpstr>
      <vt:lpstr>Software Metrics</vt:lpstr>
      <vt:lpstr>Summary of Papers/Thesis </vt:lpstr>
      <vt:lpstr>Algorithm</vt:lpstr>
      <vt:lpstr>PowerPoint Presentation</vt:lpstr>
      <vt:lpstr>PowerPoint Presentation</vt:lpstr>
      <vt:lpstr>PowerPoint Presentation</vt:lpstr>
      <vt:lpstr>Software/Hardware Requirements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2016-08-22T19:21:56Z</dcterms:created>
  <dcterms:modified xsi:type="dcterms:W3CDTF">2016-08-23T16:54:27Z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