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  <p:sldMasterId id="2147483756" r:id="rId2"/>
  </p:sldMasterIdLst>
  <p:notesMasterIdLst>
    <p:notesMasterId r:id="rId10"/>
  </p:notesMasterIdLst>
  <p:sldIdLst>
    <p:sldId id="290" r:id="rId3"/>
    <p:sldId id="294" r:id="rId4"/>
    <p:sldId id="295" r:id="rId5"/>
    <p:sldId id="296" r:id="rId6"/>
    <p:sldId id="291" r:id="rId7"/>
    <p:sldId id="292" r:id="rId8"/>
    <p:sldId id="29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FDB"/>
    <a:srgbClr val="D0341A"/>
    <a:srgbClr val="FF99CC"/>
    <a:srgbClr val="0000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5" autoAdjust="0"/>
    <p:restoredTop sz="94641" autoAdjust="0"/>
  </p:normalViewPr>
  <p:slideViewPr>
    <p:cSldViewPr snapToGrid="0">
      <p:cViewPr varScale="1">
        <p:scale>
          <a:sx n="111" d="100"/>
          <a:sy n="111" d="100"/>
        </p:scale>
        <p:origin x="63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3AA67-43F8-4894-AFBA-F28179D4AC29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2A2EE-8050-4B75-BF0B-459898685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87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857" y="6098586"/>
            <a:ext cx="1308441" cy="759419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99198" y="6329850"/>
            <a:ext cx="6631126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defTabSz="457200">
              <a:lnSpc>
                <a:spcPts val="750"/>
              </a:lnSpc>
              <a:defRPr/>
            </a:pPr>
            <a:r>
              <a:rPr lang="en-US" sz="600" dirty="0">
                <a:solidFill>
                  <a:prstClr val="white"/>
                </a:solidFill>
                <a:cs typeface="Arial" charset="0"/>
              </a:rPr>
              <a:t>© 2016 AT&amp;T Intellectual Property. All rights reserved.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98933" y="594859"/>
            <a:ext cx="5611284" cy="244486"/>
          </a:xfrm>
        </p:spPr>
        <p:txBody>
          <a:bodyPr/>
          <a:lstStyle>
            <a:lvl1pPr marL="0" indent="0">
              <a:spcAft>
                <a:spcPts val="400"/>
              </a:spcAft>
              <a:buFontTx/>
              <a:buNone/>
              <a:defRPr sz="1400" b="0" i="0">
                <a:solidFill>
                  <a:schemeClr val="bg2"/>
                </a:solidFill>
              </a:defRPr>
            </a:lvl1pPr>
            <a:lvl2pPr marL="0" indent="0">
              <a:spcAft>
                <a:spcPts val="400"/>
              </a:spcAft>
              <a:buFontTx/>
              <a:buNone/>
              <a:defRPr sz="1400">
                <a:solidFill>
                  <a:schemeClr val="bg2"/>
                </a:solidFill>
              </a:defRPr>
            </a:lvl2pPr>
            <a:lvl3pPr marL="0" indent="0">
              <a:spcAft>
                <a:spcPts val="400"/>
              </a:spcAft>
              <a:buFontTx/>
              <a:buNone/>
              <a:defRPr sz="1400">
                <a:solidFill>
                  <a:schemeClr val="bg2"/>
                </a:solidFill>
              </a:defRPr>
            </a:lvl3pPr>
            <a:lvl4pPr marL="0" indent="0">
              <a:spcAft>
                <a:spcPts val="400"/>
              </a:spcAft>
              <a:buFontTx/>
              <a:buNone/>
              <a:defRPr sz="1400">
                <a:solidFill>
                  <a:schemeClr val="bg2"/>
                </a:solidFill>
              </a:defRPr>
            </a:lvl4pPr>
            <a:lvl5pPr marL="0" indent="0">
              <a:spcAft>
                <a:spcPts val="400"/>
              </a:spcAft>
              <a:buFontTx/>
              <a:buNone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28" y="927100"/>
            <a:ext cx="11211984" cy="1523098"/>
          </a:xfrm>
          <a:effectLst/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98930" y="2459736"/>
            <a:ext cx="11216640" cy="914400"/>
          </a:xfrm>
          <a:effectLst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933" y="3474727"/>
            <a:ext cx="5611284" cy="233521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501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774701"/>
            <a:ext cx="12192000" cy="60833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857" y="6098586"/>
            <a:ext cx="1308441" cy="759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98928" y="1634067"/>
            <a:ext cx="11211984" cy="1515534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 bwMode="white">
          <a:xfrm>
            <a:off x="498933" y="3608395"/>
            <a:ext cx="5611284" cy="224631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1"/>
                </a:solidFill>
              </a:defRPr>
            </a:lvl4pPr>
            <a:lvl5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712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774701"/>
            <a:ext cx="12192000" cy="60833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857" y="6098586"/>
            <a:ext cx="1308441" cy="759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98928" y="1642539"/>
            <a:ext cx="11211984" cy="1512147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 bwMode="white">
          <a:xfrm>
            <a:off x="498933" y="3608395"/>
            <a:ext cx="5611284" cy="224631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195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8928" y="1642539"/>
            <a:ext cx="11211984" cy="1512147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933" y="3608395"/>
            <a:ext cx="5611284" cy="224631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1pPr>
            <a:lvl2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2pPr>
            <a:lvl3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3pPr>
            <a:lvl4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4pPr>
            <a:lvl5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034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774700"/>
            <a:ext cx="12192000" cy="6083300"/>
          </a:xfrm>
          <a:solidFill>
            <a:schemeClr val="bg2"/>
          </a:solidFill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Drag picture to placeholder or click icon to add. Globe logo should sit on top of picture.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98928" y="1638300"/>
            <a:ext cx="11211984" cy="1516378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933" y="3608395"/>
            <a:ext cx="5611284" cy="224631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1pPr>
            <a:lvl2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2pPr>
            <a:lvl3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3pPr>
            <a:lvl4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4pPr>
            <a:lvl5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19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91067" y="1139370"/>
            <a:ext cx="11211984" cy="4812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443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91067" y="1139629"/>
            <a:ext cx="11211984" cy="4800600"/>
          </a:xfrm>
        </p:spPr>
        <p:txBody>
          <a:bodyPr/>
          <a:lstStyle>
            <a:lvl1pPr>
              <a:lnSpc>
                <a:spcPct val="90000"/>
              </a:lnSpc>
              <a:spcAft>
                <a:spcPts val="600"/>
              </a:spcAft>
              <a:defRPr sz="2400" baseline="0"/>
            </a:lvl1pPr>
            <a:lvl2pPr>
              <a:defRPr b="1">
                <a:solidFill>
                  <a:schemeClr val="tx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033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1067" y="1139825"/>
            <a:ext cx="5461674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6241378" y="1139825"/>
            <a:ext cx="5461674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81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1067" y="1139825"/>
            <a:ext cx="5461674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229052" y="1206500"/>
            <a:ext cx="5476118" cy="464820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074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096000" y="1210030"/>
            <a:ext cx="0" cy="4654197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790" y="522779"/>
            <a:ext cx="1121198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7788" y="1139546"/>
            <a:ext cx="536448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6338571" y="1139825"/>
            <a:ext cx="536448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67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1067" y="1143000"/>
            <a:ext cx="7001177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7748830" y="1143000"/>
            <a:ext cx="3954223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38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tt_hz_lkp_rgb_po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857" y="6098580"/>
            <a:ext cx="1308441" cy="75942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99198" y="6329850"/>
            <a:ext cx="6631126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defTabSz="457200">
              <a:lnSpc>
                <a:spcPts val="750"/>
              </a:lnSpc>
              <a:defRPr/>
            </a:pPr>
            <a:r>
              <a:rPr lang="en-US" sz="600" dirty="0">
                <a:solidFill>
                  <a:srgbClr val="000000"/>
                </a:solidFill>
                <a:cs typeface="Arial" charset="0"/>
              </a:rPr>
              <a:t>© 2016 AT&amp;T Intellectual Property. All rights reserved.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99199" y="594859"/>
            <a:ext cx="5611284" cy="244486"/>
          </a:xfrm>
        </p:spPr>
        <p:txBody>
          <a:bodyPr/>
          <a:lstStyle>
            <a:lvl1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1pPr>
            <a:lvl2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2pPr>
            <a:lvl3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3pPr>
            <a:lvl4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4pPr>
            <a:lvl5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94" y="939800"/>
            <a:ext cx="11211984" cy="1511764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99193" y="2459736"/>
            <a:ext cx="11216640" cy="914400"/>
          </a:xfrm>
        </p:spPr>
        <p:txBody>
          <a:bodyPr/>
          <a:lstStyle>
            <a:lvl1pPr>
              <a:defRPr sz="2400" baseline="0"/>
            </a:lvl1pPr>
            <a:lvl2pPr>
              <a:defRPr sz="2000" baseline="0"/>
            </a:lvl2pPr>
            <a:lvl3pPr>
              <a:defRPr sz="2000" baseline="0"/>
            </a:lvl3pPr>
            <a:lvl4pPr>
              <a:defRPr sz="2000" baseline="0"/>
            </a:lvl4pPr>
            <a:lvl5pPr>
              <a:defRPr sz="20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9199" y="3474727"/>
            <a:ext cx="5611284" cy="233521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894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91070" y="1206505"/>
            <a:ext cx="6995884" cy="4648199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7748830" y="1139825"/>
            <a:ext cx="3954223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987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7609735" y="1210030"/>
            <a:ext cx="0" cy="4654197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1067" y="1139825"/>
            <a:ext cx="6873864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7857068" y="1139825"/>
            <a:ext cx="3845982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898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096000" y="1210030"/>
            <a:ext cx="0" cy="4654197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1068" y="1139825"/>
            <a:ext cx="536448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39144" y="1118312"/>
            <a:ext cx="5363910" cy="4833226"/>
          </a:xfrm>
        </p:spPr>
        <p:txBody>
          <a:bodyPr/>
          <a:lstStyle>
            <a:lvl1pPr marL="173038" indent="-173038">
              <a:lnSpc>
                <a:spcPct val="90000"/>
              </a:lnSpc>
              <a:spcAft>
                <a:spcPts val="1000"/>
              </a:spcAft>
              <a:defRPr sz="3200">
                <a:solidFill>
                  <a:schemeClr val="tx1"/>
                </a:solidFill>
              </a:defRPr>
            </a:lvl1pPr>
            <a:lvl2pPr marL="740664" indent="-285750">
              <a:spcAft>
                <a:spcPts val="1000"/>
              </a:spcAft>
              <a:buClr>
                <a:schemeClr val="tx2"/>
              </a:buClr>
              <a:buFont typeface="Lucida Grande"/>
              <a:buChar char="—"/>
              <a:defRPr i="1">
                <a:solidFill>
                  <a:schemeClr val="tx2"/>
                </a:solidFill>
              </a:defRPr>
            </a:lvl2pPr>
            <a:lvl3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3pPr>
            <a:lvl4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4pPr>
            <a:lvl5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90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790" y="522779"/>
            <a:ext cx="1121198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87789" y="1117916"/>
            <a:ext cx="11216216" cy="4833623"/>
          </a:xfrm>
        </p:spPr>
        <p:txBody>
          <a:bodyPr/>
          <a:lstStyle>
            <a:lvl1pPr marL="173038" indent="-173038">
              <a:lnSpc>
                <a:spcPct val="90000"/>
              </a:lnSpc>
              <a:spcAft>
                <a:spcPts val="1000"/>
              </a:spcAft>
              <a:defRPr sz="3200">
                <a:solidFill>
                  <a:schemeClr val="tx1"/>
                </a:solidFill>
              </a:defRPr>
            </a:lvl1pPr>
            <a:lvl2pPr marL="740664" indent="-285750">
              <a:spcAft>
                <a:spcPts val="1000"/>
              </a:spcAft>
              <a:buClr>
                <a:schemeClr val="tx2"/>
              </a:buClr>
              <a:buFont typeface="Lucida Grande"/>
              <a:buChar char="—"/>
              <a:defRPr i="1">
                <a:solidFill>
                  <a:schemeClr val="tx2"/>
                </a:solidFill>
              </a:defRPr>
            </a:lvl2pPr>
            <a:lvl3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3pPr>
            <a:lvl4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4pPr>
            <a:lvl5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031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1206500"/>
            <a:ext cx="12192000" cy="56515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/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Drag picture to placeholder or click icon to add. Globe logo should sit on top of picture.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952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206500"/>
            <a:ext cx="6108192" cy="56515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/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Drag picture to placeholder or click icon to add. </a:t>
            </a:r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4" y="1206500"/>
            <a:ext cx="6095999" cy="56515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/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Drag picture to placeholder or click icon to add. Globe logo should sit on top of picture.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329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Row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491067" y="3520578"/>
            <a:ext cx="11211984" cy="0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790" y="522779"/>
            <a:ext cx="1121198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487790" y="1206500"/>
            <a:ext cx="2844800" cy="2128838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676651" y="1145571"/>
            <a:ext cx="8026400" cy="2306404"/>
          </a:xfrm>
        </p:spPr>
        <p:txBody>
          <a:bodyPr/>
          <a:lstStyle>
            <a:lvl1pPr>
              <a:defRPr sz="22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487790" y="3721100"/>
            <a:ext cx="2844800" cy="213360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3676651" y="3632261"/>
            <a:ext cx="8026400" cy="2309752"/>
          </a:xfrm>
        </p:spPr>
        <p:txBody>
          <a:bodyPr/>
          <a:lstStyle>
            <a:lvl1pPr>
              <a:defRPr sz="22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730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Row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491067" y="2690205"/>
            <a:ext cx="11211984" cy="0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 flipH="1">
            <a:off x="491067" y="4365061"/>
            <a:ext cx="11211984" cy="0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491068" y="1209839"/>
            <a:ext cx="2844800" cy="1299796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676651" y="1146867"/>
            <a:ext cx="8026400" cy="1461642"/>
          </a:xfrm>
        </p:spPr>
        <p:txBody>
          <a:bodyPr/>
          <a:lstStyle>
            <a:lvl1pPr>
              <a:spcAft>
                <a:spcPts val="600"/>
              </a:spcAft>
              <a:defRPr sz="22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7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91068" y="2868174"/>
            <a:ext cx="2844800" cy="1299796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8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3676651" y="2778384"/>
            <a:ext cx="8026400" cy="1456917"/>
          </a:xfrm>
        </p:spPr>
        <p:txBody>
          <a:bodyPr/>
          <a:lstStyle>
            <a:lvl1pPr>
              <a:spcAft>
                <a:spcPts val="600"/>
              </a:spcAft>
              <a:defRPr sz="22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9" name="Picture Placeholder 5"/>
          <p:cNvSpPr>
            <a:spLocks noGrp="1"/>
          </p:cNvSpPr>
          <p:nvPr>
            <p:ph type="pic" sz="quarter" idx="21"/>
          </p:nvPr>
        </p:nvSpPr>
        <p:spPr>
          <a:xfrm>
            <a:off x="491068" y="4546625"/>
            <a:ext cx="2844800" cy="1299796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0" name="Text Placeholder 20"/>
          <p:cNvSpPr>
            <a:spLocks noGrp="1"/>
          </p:cNvSpPr>
          <p:nvPr>
            <p:ph type="body" sz="quarter" idx="22"/>
          </p:nvPr>
        </p:nvSpPr>
        <p:spPr>
          <a:xfrm>
            <a:off x="3676651" y="4465971"/>
            <a:ext cx="8026400" cy="1485573"/>
          </a:xfrm>
        </p:spPr>
        <p:txBody>
          <a:bodyPr/>
          <a:lstStyle>
            <a:lvl1pPr>
              <a:spcAft>
                <a:spcPts val="600"/>
              </a:spcAft>
              <a:defRPr sz="22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153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096000" y="1208092"/>
            <a:ext cx="0" cy="465437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486833" y="1209839"/>
            <a:ext cx="5361517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6341534" y="1209839"/>
            <a:ext cx="5361517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6835" y="3709994"/>
            <a:ext cx="5364480" cy="2230437"/>
          </a:xfrm>
        </p:spPr>
        <p:txBody>
          <a:bodyPr lIns="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6338571" y="3709994"/>
            <a:ext cx="5364480" cy="2230437"/>
          </a:xfrm>
        </p:spPr>
        <p:txBody>
          <a:bodyPr lIns="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789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143988" y="1208092"/>
            <a:ext cx="0" cy="465437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8051796" y="1208092"/>
            <a:ext cx="0" cy="465437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4" y="522779"/>
            <a:ext cx="1121198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486832" y="1208088"/>
            <a:ext cx="3401439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Picture Placeholder 18"/>
          <p:cNvSpPr>
            <a:spLocks noGrp="1"/>
          </p:cNvSpPr>
          <p:nvPr>
            <p:ph type="pic" sz="quarter" idx="20"/>
          </p:nvPr>
        </p:nvSpPr>
        <p:spPr>
          <a:xfrm>
            <a:off x="4397398" y="1208088"/>
            <a:ext cx="3401439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Picture Placeholder 18"/>
          <p:cNvSpPr>
            <a:spLocks noGrp="1"/>
          </p:cNvSpPr>
          <p:nvPr>
            <p:ph type="pic" sz="quarter" idx="21"/>
          </p:nvPr>
        </p:nvSpPr>
        <p:spPr>
          <a:xfrm>
            <a:off x="8301614" y="1208088"/>
            <a:ext cx="3401439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486834" y="3692714"/>
            <a:ext cx="3406501" cy="2254067"/>
          </a:xfrm>
        </p:spPr>
        <p:txBody>
          <a:bodyPr lIns="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>
            <p:ph sz="quarter" idx="18"/>
          </p:nvPr>
        </p:nvSpPr>
        <p:spPr>
          <a:xfrm>
            <a:off x="4394643" y="3692714"/>
            <a:ext cx="3406501" cy="225406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19"/>
          </p:nvPr>
        </p:nvSpPr>
        <p:spPr>
          <a:xfrm>
            <a:off x="8302454" y="3692714"/>
            <a:ext cx="3406501" cy="225406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46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857" y="6098586"/>
            <a:ext cx="1308441" cy="759419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99198" y="6329850"/>
            <a:ext cx="6631126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defTabSz="457200">
              <a:lnSpc>
                <a:spcPts val="750"/>
              </a:lnSpc>
              <a:defRPr/>
            </a:pPr>
            <a:r>
              <a:rPr lang="en-US" sz="600" dirty="0">
                <a:solidFill>
                  <a:prstClr val="white"/>
                </a:solidFill>
                <a:cs typeface="Arial" charset="0"/>
              </a:rPr>
              <a:t>© 2016 AT&amp;T Intellectual Property. All rights reserved.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98933" y="594859"/>
            <a:ext cx="5611284" cy="24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4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Aft>
                <a:spcPts val="400"/>
              </a:spcAft>
              <a:buFontTx/>
              <a:buNone/>
              <a:defRPr sz="1400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spcAft>
                <a:spcPts val="400"/>
              </a:spcAft>
              <a:buFontTx/>
              <a:buNone/>
              <a:defRPr sz="140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Aft>
                <a:spcPts val="40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>
              <a:lnSpc>
                <a:spcPct val="90000"/>
              </a:lnSpc>
              <a:spcAft>
                <a:spcPts val="400"/>
              </a:spcAft>
              <a:buFontTx/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28" y="939806"/>
            <a:ext cx="11211984" cy="1511763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98930" y="2459736"/>
            <a:ext cx="11216640" cy="914400"/>
          </a:xfrm>
        </p:spPr>
        <p:txBody>
          <a:bodyPr/>
          <a:lstStyle>
            <a:lvl1pPr>
              <a:defRPr sz="2400" baseline="0"/>
            </a:lvl1pPr>
            <a:lvl2pPr>
              <a:defRPr sz="2400" baseline="0"/>
            </a:lvl2pPr>
            <a:lvl3pPr>
              <a:defRPr sz="2400" baseline="0"/>
            </a:lvl3pPr>
            <a:lvl4pPr>
              <a:defRPr sz="2400" baseline="0"/>
            </a:lvl4pPr>
            <a:lvl5pPr>
              <a:defRPr sz="24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933" y="3474727"/>
            <a:ext cx="5611284" cy="233521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932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3168465" y="1208092"/>
            <a:ext cx="0" cy="465437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6100233" y="1209675"/>
            <a:ext cx="0" cy="4652786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9021420" y="1208092"/>
            <a:ext cx="0" cy="465437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486836" y="1208088"/>
            <a:ext cx="2460726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5" name="Picture Placeholder 18"/>
          <p:cNvSpPr>
            <a:spLocks noGrp="1"/>
          </p:cNvSpPr>
          <p:nvPr>
            <p:ph type="pic" sz="quarter" idx="21"/>
          </p:nvPr>
        </p:nvSpPr>
        <p:spPr>
          <a:xfrm>
            <a:off x="3413313" y="1208088"/>
            <a:ext cx="2460726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6" name="Picture Placeholder 18"/>
          <p:cNvSpPr>
            <a:spLocks noGrp="1"/>
          </p:cNvSpPr>
          <p:nvPr>
            <p:ph type="pic" sz="quarter" idx="22"/>
          </p:nvPr>
        </p:nvSpPr>
        <p:spPr>
          <a:xfrm>
            <a:off x="6334075" y="1208088"/>
            <a:ext cx="2460726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Picture Placeholder 18"/>
          <p:cNvSpPr>
            <a:spLocks noGrp="1"/>
          </p:cNvSpPr>
          <p:nvPr>
            <p:ph type="pic" sz="quarter" idx="23"/>
          </p:nvPr>
        </p:nvSpPr>
        <p:spPr>
          <a:xfrm>
            <a:off x="9242328" y="1208088"/>
            <a:ext cx="2460726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7"/>
          </p:nvPr>
        </p:nvSpPr>
        <p:spPr>
          <a:xfrm>
            <a:off x="486833" y="3684594"/>
            <a:ext cx="2436786" cy="226218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18"/>
          </p:nvPr>
        </p:nvSpPr>
        <p:spPr>
          <a:xfrm>
            <a:off x="3413311" y="3684594"/>
            <a:ext cx="2436786" cy="226218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9"/>
          </p:nvPr>
        </p:nvSpPr>
        <p:spPr>
          <a:xfrm>
            <a:off x="6334074" y="3684594"/>
            <a:ext cx="2436786" cy="226218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Content Placeholder 5"/>
          <p:cNvSpPr>
            <a:spLocks noGrp="1"/>
          </p:cNvSpPr>
          <p:nvPr>
            <p:ph sz="quarter" idx="20"/>
          </p:nvPr>
        </p:nvSpPr>
        <p:spPr>
          <a:xfrm>
            <a:off x="9257691" y="3684594"/>
            <a:ext cx="2436786" cy="226218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437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096000" y="2686653"/>
            <a:ext cx="0" cy="317757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4" y="522779"/>
            <a:ext cx="1121198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486834" y="1118870"/>
            <a:ext cx="11211984" cy="134019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1000"/>
              </a:spcAft>
              <a:buFontTx/>
              <a:buNone/>
              <a:defRPr sz="3200" baseline="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4pPr>
            <a:lvl5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6835" y="2624608"/>
            <a:ext cx="5364480" cy="3315823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6338571" y="2623105"/>
            <a:ext cx="5364480" cy="3317327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30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143988" y="2686653"/>
            <a:ext cx="0" cy="317757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8051796" y="2686653"/>
            <a:ext cx="0" cy="317757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491067" y="1117981"/>
            <a:ext cx="11211984" cy="134416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1000"/>
              </a:spcAft>
              <a:buFontTx/>
              <a:buNone/>
              <a:defRPr sz="3200" baseline="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4pPr>
            <a:lvl5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6834" y="2623098"/>
            <a:ext cx="3406501" cy="3317328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/>
          </p:nvPr>
        </p:nvSpPr>
        <p:spPr>
          <a:xfrm>
            <a:off x="4394643" y="2623098"/>
            <a:ext cx="3406501" cy="3317328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6"/>
          </p:nvPr>
        </p:nvSpPr>
        <p:spPr>
          <a:xfrm>
            <a:off x="8302454" y="2623098"/>
            <a:ext cx="3406501" cy="3317328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829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168465" y="2690657"/>
            <a:ext cx="0" cy="3173575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6094941" y="2690657"/>
            <a:ext cx="0" cy="3173575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9021420" y="2690657"/>
            <a:ext cx="0" cy="3173575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491067" y="1117981"/>
            <a:ext cx="11211984" cy="134416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1000"/>
              </a:spcAft>
              <a:buFontTx/>
              <a:buNone/>
              <a:defRPr sz="3200" baseline="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4pPr>
            <a:lvl5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/>
          </p:nvPr>
        </p:nvSpPr>
        <p:spPr>
          <a:xfrm>
            <a:off x="486833" y="2623098"/>
            <a:ext cx="2436786" cy="3328184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16"/>
          </p:nvPr>
        </p:nvSpPr>
        <p:spPr>
          <a:xfrm>
            <a:off x="3413311" y="2623098"/>
            <a:ext cx="2436786" cy="3328184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>
            <p:ph sz="quarter" idx="17"/>
          </p:nvPr>
        </p:nvSpPr>
        <p:spPr>
          <a:xfrm>
            <a:off x="6339788" y="2623098"/>
            <a:ext cx="2436786" cy="3328184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18"/>
          </p:nvPr>
        </p:nvSpPr>
        <p:spPr>
          <a:xfrm>
            <a:off x="9266265" y="2623098"/>
            <a:ext cx="2436786" cy="3328184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001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with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096000" y="1769459"/>
            <a:ext cx="0" cy="409476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067" y="522779"/>
            <a:ext cx="1121198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91069" y="1210471"/>
            <a:ext cx="11216216" cy="394846"/>
          </a:xfrm>
          <a:solidFill>
            <a:schemeClr val="tx2"/>
          </a:solidFill>
        </p:spPr>
        <p:txBody>
          <a:bodyPr lIns="91440" tIns="45720" rIns="91440" bIns="45720" anchor="ctr" anchorCtr="0"/>
          <a:lstStyle>
            <a:lvl1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2pPr>
            <a:lvl3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3pPr>
            <a:lvl4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4pPr>
            <a:lvl5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91071" y="1769556"/>
            <a:ext cx="5374217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328837" y="1769556"/>
            <a:ext cx="5374217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1068" y="2624608"/>
            <a:ext cx="5364480" cy="3315823"/>
          </a:xfrm>
        </p:spPr>
        <p:txBody>
          <a:bodyPr lIns="9144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6338571" y="2623105"/>
            <a:ext cx="5364480" cy="3317327"/>
          </a:xfrm>
        </p:spPr>
        <p:txBody>
          <a:bodyPr lIns="9144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333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with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143988" y="1769459"/>
            <a:ext cx="0" cy="409476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8051796" y="1769459"/>
            <a:ext cx="0" cy="409476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067" y="522779"/>
            <a:ext cx="1121198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91069" y="1210471"/>
            <a:ext cx="11216216" cy="394846"/>
          </a:xfrm>
          <a:solidFill>
            <a:schemeClr val="tx2"/>
          </a:solidFill>
        </p:spPr>
        <p:txBody>
          <a:bodyPr lIns="91440" tIns="45720" rIns="91440" bIns="45720" anchor="ctr" anchorCtr="0"/>
          <a:lstStyle>
            <a:lvl1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2pPr>
            <a:lvl3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3pPr>
            <a:lvl4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4pPr>
            <a:lvl5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91067" y="1769556"/>
            <a:ext cx="3406501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4394643" y="1769556"/>
            <a:ext cx="3406501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8302454" y="1769556"/>
            <a:ext cx="3406501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491067" y="2623098"/>
            <a:ext cx="3406501" cy="3317328"/>
          </a:xfrm>
        </p:spPr>
        <p:txBody>
          <a:bodyPr lIns="9144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>
            <p:ph sz="quarter" idx="18"/>
          </p:nvPr>
        </p:nvSpPr>
        <p:spPr>
          <a:xfrm>
            <a:off x="4394643" y="2623098"/>
            <a:ext cx="3406501" cy="3317328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19"/>
          </p:nvPr>
        </p:nvSpPr>
        <p:spPr>
          <a:xfrm>
            <a:off x="8302454" y="2623098"/>
            <a:ext cx="3406501" cy="3317328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020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 with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3168465" y="1791167"/>
            <a:ext cx="0" cy="4073058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6096000" y="1769459"/>
            <a:ext cx="0" cy="409476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9021420" y="1780318"/>
            <a:ext cx="0" cy="408391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067" y="522779"/>
            <a:ext cx="1121198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91069" y="1210471"/>
            <a:ext cx="11216216" cy="394846"/>
          </a:xfrm>
          <a:solidFill>
            <a:schemeClr val="tx2"/>
          </a:solidFill>
        </p:spPr>
        <p:txBody>
          <a:bodyPr lIns="91440" tIns="45720" rIns="91440" bIns="45720" anchor="ctr" anchorCtr="0"/>
          <a:lstStyle>
            <a:lvl1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2pPr>
            <a:lvl3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3pPr>
            <a:lvl4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4pPr>
            <a:lvl5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91069" y="1769556"/>
            <a:ext cx="2451260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3413313" y="1769556"/>
            <a:ext cx="2451260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22"/>
          </p:nvPr>
        </p:nvSpPr>
        <p:spPr>
          <a:xfrm>
            <a:off x="6334076" y="1769556"/>
            <a:ext cx="2451260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23"/>
          </p:nvPr>
        </p:nvSpPr>
        <p:spPr>
          <a:xfrm>
            <a:off x="9257693" y="1769556"/>
            <a:ext cx="2451260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7"/>
          </p:nvPr>
        </p:nvSpPr>
        <p:spPr>
          <a:xfrm>
            <a:off x="491067" y="2623098"/>
            <a:ext cx="2436786" cy="3328184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18"/>
          </p:nvPr>
        </p:nvSpPr>
        <p:spPr>
          <a:xfrm>
            <a:off x="3413311" y="2623098"/>
            <a:ext cx="2436786" cy="3328184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9"/>
          </p:nvPr>
        </p:nvSpPr>
        <p:spPr>
          <a:xfrm>
            <a:off x="6334074" y="2623098"/>
            <a:ext cx="2436786" cy="3328184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Content Placeholder 5"/>
          <p:cNvSpPr>
            <a:spLocks noGrp="1"/>
          </p:cNvSpPr>
          <p:nvPr>
            <p:ph sz="quarter" idx="20"/>
          </p:nvPr>
        </p:nvSpPr>
        <p:spPr>
          <a:xfrm>
            <a:off x="9257691" y="2623098"/>
            <a:ext cx="2436786" cy="3328184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428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1066" y="1139825"/>
            <a:ext cx="7944813" cy="4806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8660726" y="1206500"/>
            <a:ext cx="3042325" cy="4648200"/>
          </a:xfrm>
          <a:solidFill>
            <a:srgbClr val="E8E8E8"/>
          </a:solidFill>
        </p:spPr>
        <p:txBody>
          <a:bodyPr lIns="274320" tIns="182880" rIns="274320" bIns="182880"/>
          <a:lstStyle>
            <a:lvl1pPr>
              <a:lnSpc>
                <a:spcPct val="100000"/>
              </a:lnSpc>
              <a:spcAft>
                <a:spcPts val="600"/>
              </a:spcAft>
              <a:defRPr sz="1600" baseline="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600" i="1" baseline="0"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137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8660726" y="1206500"/>
            <a:ext cx="3042325" cy="4648200"/>
          </a:xfrm>
          <a:solidFill>
            <a:srgbClr val="E8E8E8"/>
          </a:solidFill>
        </p:spPr>
        <p:txBody>
          <a:bodyPr lIns="274320" tIns="182880" rIns="274320" bIns="182880"/>
          <a:lstStyle>
            <a:lvl1pPr>
              <a:lnSpc>
                <a:spcPct val="100000"/>
              </a:lnSpc>
              <a:spcAft>
                <a:spcPts val="600"/>
              </a:spcAft>
              <a:defRPr sz="1600" baseline="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600" i="1" baseline="0"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91069" y="1206500"/>
            <a:ext cx="7939617" cy="464820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435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m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89468" y="1458409"/>
            <a:ext cx="5349187" cy="4405816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6353864" y="1458409"/>
            <a:ext cx="5349187" cy="4405816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465" y="522779"/>
            <a:ext cx="1121198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89467" y="1142218"/>
            <a:ext cx="5349148" cy="3161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729195" y="1587384"/>
            <a:ext cx="4876800" cy="41371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363056" y="1142218"/>
            <a:ext cx="5339994" cy="3161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6"/>
          </p:nvPr>
        </p:nvSpPr>
        <p:spPr>
          <a:xfrm>
            <a:off x="6588128" y="1587384"/>
            <a:ext cx="4876800" cy="41371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85527" y="3217928"/>
            <a:ext cx="2540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156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tt_hz_lkp_rgb_po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857" y="6098580"/>
            <a:ext cx="1308441" cy="759420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3000013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63995" y="0"/>
            <a:ext cx="3000013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127991" y="0"/>
            <a:ext cx="3000013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91987" y="0"/>
            <a:ext cx="3000013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-1" y="1719596"/>
            <a:ext cx="3000013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3063995" y="1719596"/>
            <a:ext cx="3000013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27991" y="1719596"/>
            <a:ext cx="3000013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91987" y="1719596"/>
            <a:ext cx="3000013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499198" y="6329850"/>
            <a:ext cx="6631126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defTabSz="457200">
              <a:lnSpc>
                <a:spcPts val="750"/>
              </a:lnSpc>
              <a:defRPr/>
            </a:pPr>
            <a:r>
              <a:rPr lang="en-US" sz="600" dirty="0">
                <a:solidFill>
                  <a:srgbClr val="000000"/>
                </a:solidFill>
                <a:cs typeface="Arial" charset="0"/>
              </a:rPr>
              <a:t>© 2016 AT&amp;T Intellectual Property. All rights reserved.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9872" y="3657600"/>
            <a:ext cx="11211984" cy="1517904"/>
          </a:xfrm>
        </p:spPr>
        <p:txBody>
          <a:bodyPr anchor="t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type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499874" y="4581144"/>
            <a:ext cx="11216640" cy="45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9876" y="5303520"/>
            <a:ext cx="8654028" cy="8209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04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603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473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lob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white">
          <a:xfrm>
            <a:off x="282225" y="7"/>
            <a:ext cx="4067632" cy="5036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 bwMode="white">
          <a:xfrm>
            <a:off x="10073727" y="6078720"/>
            <a:ext cx="2118276" cy="7792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 descr="att_hz_lkp_rgb_po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805" y="1917700"/>
            <a:ext cx="4726393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116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lobe Black Backgroun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white">
          <a:xfrm>
            <a:off x="282225" y="7"/>
            <a:ext cx="4067632" cy="50364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 bwMode="white">
          <a:xfrm>
            <a:off x="10289681" y="6078714"/>
            <a:ext cx="1902320" cy="77928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805" y="1917700"/>
            <a:ext cx="4726393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719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lobe Blue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white">
          <a:xfrm>
            <a:off x="3" y="7"/>
            <a:ext cx="4349855" cy="5036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 bwMode="white">
          <a:xfrm>
            <a:off x="10581856" y="6078720"/>
            <a:ext cx="1610144" cy="7792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805" y="1917700"/>
            <a:ext cx="4726393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52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content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 bwMode="gray">
          <a:xfrm>
            <a:off x="542973" y="1447800"/>
            <a:ext cx="9820228" cy="3334280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>
                <a:solidFill>
                  <a:srgbClr val="484848"/>
                </a:solidFill>
              </a:defRPr>
            </a:lvl1pPr>
            <a:lvl2pPr>
              <a:buClr>
                <a:srgbClr val="484848"/>
              </a:buClr>
              <a:buSzPct val="100000"/>
              <a:defRPr sz="2000">
                <a:solidFill>
                  <a:srgbClr val="484848"/>
                </a:solidFill>
              </a:defRPr>
            </a:lvl2pPr>
            <a:lvl3pPr marL="477838" indent="-188913">
              <a:buClr>
                <a:srgbClr val="484848"/>
              </a:buClr>
              <a:buSzPct val="100000"/>
              <a:defRPr sz="1800">
                <a:solidFill>
                  <a:srgbClr val="484848"/>
                </a:solidFill>
              </a:defRPr>
            </a:lvl3pPr>
            <a:lvl4pPr marL="720725" indent="-207963">
              <a:buClr>
                <a:srgbClr val="484848"/>
              </a:buClr>
              <a:buSzPct val="100000"/>
              <a:defRPr sz="1600">
                <a:solidFill>
                  <a:srgbClr val="484848"/>
                </a:solidFill>
              </a:defRPr>
            </a:lvl4pPr>
            <a:lvl5pPr marL="990600" indent="-225425">
              <a:buClr>
                <a:schemeClr val="accent1"/>
              </a:buClr>
              <a:buSzPct val="100000"/>
              <a:defRPr sz="1600">
                <a:solidFill>
                  <a:srgbClr val="48484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5"/>
          <p:cNvSpPr>
            <a:spLocks noGrp="1"/>
          </p:cNvSpPr>
          <p:nvPr>
            <p:ph type="title"/>
          </p:nvPr>
        </p:nvSpPr>
        <p:spPr>
          <a:xfrm>
            <a:off x="535518" y="381000"/>
            <a:ext cx="9256183" cy="8382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535517" y="6334125"/>
            <a:ext cx="514350" cy="152400"/>
          </a:xfrm>
        </p:spPr>
        <p:txBody>
          <a:bodyPr/>
          <a:lstStyle>
            <a:lvl1pPr>
              <a:defRPr/>
            </a:lvl1pPr>
          </a:lstStyle>
          <a:p>
            <a:fld id="{0756E546-69B3-4084-8C0A-D84757D4702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9FDB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1117601" y="6324601"/>
            <a:ext cx="6705600" cy="46166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2400" dirty="0">
              <a:solidFill>
                <a:srgbClr val="CCCCCC"/>
              </a:solidFill>
              <a:latin typeface="Verdana" pitchFamily="-111" charset="0"/>
              <a:ea typeface="Arial" pitchFamily="-111" charset="-52"/>
              <a:cs typeface="Arial" pitchFamily="-111" charset="-5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104902" y="6362702"/>
            <a:ext cx="7327900" cy="9207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rgbClr val="484848"/>
                </a:solidFill>
              </a:rPr>
              <a:t>© 2015 AT&amp;T Intellectual Property. All rights reserved. AT&amp;T and the AT&amp;T logo are trademarks of AT&amp;T Intellectual Property.</a:t>
            </a:r>
          </a:p>
        </p:txBody>
      </p:sp>
    </p:spTree>
    <p:extLst>
      <p:ext uri="{BB962C8B-B14F-4D97-AF65-F5344CB8AC3E}">
        <p14:creationId xmlns:p14="http://schemas.microsoft.com/office/powerpoint/2010/main" val="3522076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859" y="6098590"/>
            <a:ext cx="1308441" cy="759419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99198" y="6329854"/>
            <a:ext cx="6631126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defTabSz="457200">
              <a:lnSpc>
                <a:spcPts val="750"/>
              </a:lnSpc>
              <a:defRPr/>
            </a:pPr>
            <a:r>
              <a:rPr lang="en-US" sz="600" dirty="0" smtClean="0">
                <a:solidFill>
                  <a:prstClr val="white"/>
                </a:solidFill>
                <a:cs typeface="Arial" charset="0"/>
              </a:rPr>
              <a:t>© 2016 AT&amp;T Intellectual Property. All rights reserved.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98935" y="594859"/>
            <a:ext cx="5611284" cy="244486"/>
          </a:xfrm>
        </p:spPr>
        <p:txBody>
          <a:bodyPr/>
          <a:lstStyle>
            <a:lvl1pPr marL="0" indent="0">
              <a:spcAft>
                <a:spcPts val="400"/>
              </a:spcAft>
              <a:buFontTx/>
              <a:buNone/>
              <a:defRPr sz="1400" b="0" i="0">
                <a:solidFill>
                  <a:schemeClr val="bg2"/>
                </a:solidFill>
              </a:defRPr>
            </a:lvl1pPr>
            <a:lvl2pPr marL="0" indent="0">
              <a:spcAft>
                <a:spcPts val="400"/>
              </a:spcAft>
              <a:buFontTx/>
              <a:buNone/>
              <a:defRPr sz="1400">
                <a:solidFill>
                  <a:schemeClr val="bg2"/>
                </a:solidFill>
              </a:defRPr>
            </a:lvl2pPr>
            <a:lvl3pPr marL="0" indent="0">
              <a:spcAft>
                <a:spcPts val="400"/>
              </a:spcAft>
              <a:buFontTx/>
              <a:buNone/>
              <a:defRPr sz="1400">
                <a:solidFill>
                  <a:schemeClr val="bg2"/>
                </a:solidFill>
              </a:defRPr>
            </a:lvl3pPr>
            <a:lvl4pPr marL="0" indent="0">
              <a:spcAft>
                <a:spcPts val="400"/>
              </a:spcAft>
              <a:buFontTx/>
              <a:buNone/>
              <a:defRPr sz="1400">
                <a:solidFill>
                  <a:schemeClr val="bg2"/>
                </a:solidFill>
              </a:defRPr>
            </a:lvl4pPr>
            <a:lvl5pPr marL="0" indent="0">
              <a:spcAft>
                <a:spcPts val="400"/>
              </a:spcAft>
              <a:buFontTx/>
              <a:buNone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28" y="927100"/>
            <a:ext cx="11211984" cy="1523098"/>
          </a:xfrm>
          <a:effectLst/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98930" y="2459736"/>
            <a:ext cx="11216640" cy="914400"/>
          </a:xfrm>
          <a:effectLst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935" y="3474731"/>
            <a:ext cx="5611284" cy="233521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537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tt_hz_lkp_rgb_po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859" y="6098580"/>
            <a:ext cx="1308441" cy="75942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99198" y="6329854"/>
            <a:ext cx="6631126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defTabSz="457200">
              <a:lnSpc>
                <a:spcPts val="750"/>
              </a:lnSpc>
              <a:defRPr/>
            </a:pPr>
            <a:r>
              <a:rPr lang="en-US" sz="600" dirty="0" smtClean="0">
                <a:solidFill>
                  <a:srgbClr val="000000"/>
                </a:solidFill>
                <a:cs typeface="Arial" charset="0"/>
              </a:rPr>
              <a:t>© 2016 AT&amp;T Intellectual Property. All rights reserved.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99201" y="594859"/>
            <a:ext cx="5611284" cy="244486"/>
          </a:xfrm>
        </p:spPr>
        <p:txBody>
          <a:bodyPr/>
          <a:lstStyle>
            <a:lvl1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1pPr>
            <a:lvl2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2pPr>
            <a:lvl3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3pPr>
            <a:lvl4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4pPr>
            <a:lvl5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94" y="939800"/>
            <a:ext cx="11211984" cy="1511764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99193" y="2459736"/>
            <a:ext cx="11216640" cy="914400"/>
          </a:xfrm>
        </p:spPr>
        <p:txBody>
          <a:bodyPr/>
          <a:lstStyle>
            <a:lvl1pPr>
              <a:defRPr sz="2400" baseline="0"/>
            </a:lvl1pPr>
            <a:lvl2pPr>
              <a:defRPr sz="2000" baseline="0"/>
            </a:lvl2pPr>
            <a:lvl3pPr>
              <a:defRPr sz="2000" baseline="0"/>
            </a:lvl3pPr>
            <a:lvl4pPr>
              <a:defRPr sz="2000" baseline="0"/>
            </a:lvl4pPr>
            <a:lvl5pPr>
              <a:defRPr sz="20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9201" y="3474731"/>
            <a:ext cx="5611284" cy="233521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74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859" y="6098590"/>
            <a:ext cx="1308441" cy="759419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99198" y="6329854"/>
            <a:ext cx="6631126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defTabSz="457200">
              <a:lnSpc>
                <a:spcPts val="750"/>
              </a:lnSpc>
              <a:defRPr/>
            </a:pPr>
            <a:r>
              <a:rPr lang="en-US" sz="600" dirty="0" smtClean="0">
                <a:solidFill>
                  <a:prstClr val="white"/>
                </a:solidFill>
                <a:cs typeface="Arial" charset="0"/>
              </a:rPr>
              <a:t>© 2016 AT&amp;T Intellectual Property. All rights reserved.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98935" y="594859"/>
            <a:ext cx="5611284" cy="24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4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Aft>
                <a:spcPts val="400"/>
              </a:spcAft>
              <a:buFontTx/>
              <a:buNone/>
              <a:defRPr sz="1400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spcAft>
                <a:spcPts val="400"/>
              </a:spcAft>
              <a:buFontTx/>
              <a:buNone/>
              <a:defRPr sz="140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Aft>
                <a:spcPts val="40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>
              <a:lnSpc>
                <a:spcPct val="90000"/>
              </a:lnSpc>
              <a:spcAft>
                <a:spcPts val="400"/>
              </a:spcAft>
              <a:buFontTx/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28" y="939810"/>
            <a:ext cx="11211984" cy="1511763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98930" y="2459736"/>
            <a:ext cx="11216640" cy="914400"/>
          </a:xfrm>
        </p:spPr>
        <p:txBody>
          <a:bodyPr/>
          <a:lstStyle>
            <a:lvl1pPr>
              <a:defRPr sz="2400" baseline="0"/>
            </a:lvl1pPr>
            <a:lvl2pPr>
              <a:defRPr sz="2400" baseline="0"/>
            </a:lvl2pPr>
            <a:lvl3pPr>
              <a:defRPr sz="2400" baseline="0"/>
            </a:lvl3pPr>
            <a:lvl4pPr>
              <a:defRPr sz="2400" baseline="0"/>
            </a:lvl4pPr>
            <a:lvl5pPr>
              <a:defRPr sz="24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935" y="3474731"/>
            <a:ext cx="5611284" cy="233521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28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tt_hz_lkp_rgb_po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859" y="6098580"/>
            <a:ext cx="1308441" cy="759420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3000013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63995" y="0"/>
            <a:ext cx="3000013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127993" y="0"/>
            <a:ext cx="3000013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91989" y="0"/>
            <a:ext cx="3000013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-1" y="1719596"/>
            <a:ext cx="3000013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3063995" y="1719596"/>
            <a:ext cx="3000013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27993" y="1719596"/>
            <a:ext cx="3000013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91989" y="1719596"/>
            <a:ext cx="3000013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499198" y="6329854"/>
            <a:ext cx="6631126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defTabSz="457200">
              <a:lnSpc>
                <a:spcPts val="750"/>
              </a:lnSpc>
              <a:defRPr/>
            </a:pPr>
            <a:r>
              <a:rPr lang="en-US" sz="600" dirty="0" smtClean="0">
                <a:solidFill>
                  <a:srgbClr val="000000"/>
                </a:solidFill>
                <a:cs typeface="Arial" charset="0"/>
              </a:rPr>
              <a:t>© 2016 AT&amp;T Intellectual Property. All rights reserved.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9872" y="3657600"/>
            <a:ext cx="11211984" cy="1517904"/>
          </a:xfrm>
        </p:spPr>
        <p:txBody>
          <a:bodyPr anchor="t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type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499876" y="4581144"/>
            <a:ext cx="11216640" cy="45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9876" y="5303520"/>
            <a:ext cx="8654028" cy="8209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35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tt_hz_lkp_rgb_po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857" y="6098580"/>
            <a:ext cx="1308441" cy="75942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99198" y="6329850"/>
            <a:ext cx="6631126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defTabSz="457200">
              <a:lnSpc>
                <a:spcPts val="750"/>
              </a:lnSpc>
              <a:defRPr/>
            </a:pPr>
            <a:r>
              <a:rPr lang="en-US" sz="600" dirty="0">
                <a:solidFill>
                  <a:srgbClr val="000000"/>
                </a:solidFill>
                <a:cs typeface="Arial" charset="0"/>
              </a:rPr>
              <a:t>© 2016 AT&amp;T Intellectual Property. All rights reserved.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0" y="6"/>
            <a:ext cx="12192000" cy="3425825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28" y="3657600"/>
            <a:ext cx="11211984" cy="1517904"/>
          </a:xfrm>
        </p:spPr>
        <p:txBody>
          <a:bodyPr anchor="t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98930" y="4581144"/>
            <a:ext cx="11216640" cy="45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932" y="5303520"/>
            <a:ext cx="8654028" cy="8209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32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tt_hz_lkp_rgb_po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859" y="6098580"/>
            <a:ext cx="1308441" cy="75942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99198" y="6329854"/>
            <a:ext cx="6631126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defTabSz="457200">
              <a:lnSpc>
                <a:spcPts val="750"/>
              </a:lnSpc>
              <a:defRPr/>
            </a:pPr>
            <a:r>
              <a:rPr lang="en-US" sz="600" dirty="0" smtClean="0">
                <a:solidFill>
                  <a:srgbClr val="000000"/>
                </a:solidFill>
                <a:cs typeface="Arial" charset="0"/>
              </a:rPr>
              <a:t>© 2016 AT&amp;T Intellectual Property. All rights reserved.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" y="10"/>
            <a:ext cx="12192000" cy="3425825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28" y="3657600"/>
            <a:ext cx="11211984" cy="1517904"/>
          </a:xfrm>
        </p:spPr>
        <p:txBody>
          <a:bodyPr anchor="t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98930" y="4581144"/>
            <a:ext cx="11216640" cy="45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932" y="5303520"/>
            <a:ext cx="8654028" cy="8209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19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859" y="6098590"/>
            <a:ext cx="1308441" cy="759419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499198" y="6329854"/>
            <a:ext cx="6631126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defTabSz="457200">
              <a:lnSpc>
                <a:spcPts val="750"/>
              </a:lnSpc>
              <a:defRPr/>
            </a:pPr>
            <a:r>
              <a:rPr lang="en-US" sz="600" dirty="0" smtClean="0">
                <a:solidFill>
                  <a:prstClr val="white"/>
                </a:solidFill>
                <a:cs typeface="Arial" charset="0"/>
              </a:rPr>
              <a:t>© 2016 AT&amp;T Intellectual Property. All rights reserved.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3000013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63995" y="0"/>
            <a:ext cx="3000013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127993" y="0"/>
            <a:ext cx="3000013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91989" y="0"/>
            <a:ext cx="3000013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-1" y="1719596"/>
            <a:ext cx="3000013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3063995" y="1719596"/>
            <a:ext cx="3000013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27993" y="1719596"/>
            <a:ext cx="3000013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91989" y="1719596"/>
            <a:ext cx="3000013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28" y="3657600"/>
            <a:ext cx="11211984" cy="1517904"/>
          </a:xfrm>
        </p:spPr>
        <p:txBody>
          <a:bodyPr anchor="t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498930" y="4581144"/>
            <a:ext cx="11216640" cy="45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932" y="5303520"/>
            <a:ext cx="8654028" cy="82889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671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859" y="6098590"/>
            <a:ext cx="1308441" cy="759419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99198" y="6329854"/>
            <a:ext cx="6631126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defTabSz="457200">
              <a:lnSpc>
                <a:spcPts val="750"/>
              </a:lnSpc>
              <a:defRPr/>
            </a:pPr>
            <a:r>
              <a:rPr lang="en-US" sz="600" dirty="0" smtClean="0">
                <a:solidFill>
                  <a:prstClr val="white"/>
                </a:solidFill>
                <a:cs typeface="Arial" charset="0"/>
              </a:rPr>
              <a:t>© 2016 AT&amp;T Intellectual Property. All rights reserved.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" y="10"/>
            <a:ext cx="12192000" cy="3425825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28" y="3657600"/>
            <a:ext cx="11211984" cy="1517904"/>
          </a:xfrm>
        </p:spPr>
        <p:txBody>
          <a:bodyPr anchor="t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98930" y="4581144"/>
            <a:ext cx="11216640" cy="45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932" y="5303520"/>
            <a:ext cx="8654028" cy="82889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50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27879" y="6075794"/>
            <a:ext cx="661956" cy="496467"/>
          </a:xfrm>
          <a:prstGeom prst="rect">
            <a:avLst/>
          </a:prstGeom>
        </p:spPr>
      </p:pic>
      <p:sp>
        <p:nvSpPr>
          <p:cNvPr id="12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2" y="0"/>
            <a:ext cx="12192000" cy="6858000"/>
          </a:xfrm>
          <a:solidFill>
            <a:schemeClr val="bg2"/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/>
              <a:buNone/>
              <a:tabLst/>
              <a:defRPr sz="1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Drag picture to placeholder or click icon to add. Globe logo and footer should sit on top of picture.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498928" y="3276600"/>
            <a:ext cx="11211984" cy="1510747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98930" y="4809744"/>
            <a:ext cx="10888134" cy="444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932" y="5303520"/>
            <a:ext cx="8654028" cy="82889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161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" y="774701"/>
            <a:ext cx="12192000" cy="6083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859" y="6098590"/>
            <a:ext cx="1308441" cy="759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03162" y="1642543"/>
            <a:ext cx="11211984" cy="1512147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935" y="3608399"/>
            <a:ext cx="5611284" cy="224631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1pPr>
            <a:lvl2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2pPr>
            <a:lvl3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3pPr>
            <a:lvl4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4pPr>
            <a:lvl5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914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" y="774701"/>
            <a:ext cx="12192000" cy="60833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859" y="6098590"/>
            <a:ext cx="1308441" cy="759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98928" y="1634067"/>
            <a:ext cx="11211984" cy="1515534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 bwMode="white">
          <a:xfrm>
            <a:off x="498935" y="3608399"/>
            <a:ext cx="5611284" cy="224631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1"/>
                </a:solidFill>
              </a:defRPr>
            </a:lvl4pPr>
            <a:lvl5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59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" y="774701"/>
            <a:ext cx="12192000" cy="60833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859" y="6098590"/>
            <a:ext cx="1308441" cy="759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98928" y="1642543"/>
            <a:ext cx="11211984" cy="1512147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 bwMode="white">
          <a:xfrm>
            <a:off x="498935" y="3608399"/>
            <a:ext cx="5611284" cy="224631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717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8928" y="1642543"/>
            <a:ext cx="11211984" cy="1512147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935" y="3608399"/>
            <a:ext cx="5611284" cy="224631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1pPr>
            <a:lvl2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2pPr>
            <a:lvl3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3pPr>
            <a:lvl4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4pPr>
            <a:lvl5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786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774700"/>
            <a:ext cx="12192000" cy="6083300"/>
          </a:xfrm>
          <a:solidFill>
            <a:schemeClr val="bg2"/>
          </a:solidFill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Drag picture to placeholder or click icon to add. Globe logo should sit on top of picture.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98928" y="1638300"/>
            <a:ext cx="11211984" cy="1516378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935" y="3608399"/>
            <a:ext cx="5611284" cy="224631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1pPr>
            <a:lvl2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2pPr>
            <a:lvl3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3pPr>
            <a:lvl4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4pPr>
            <a:lvl5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126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91067" y="1139370"/>
            <a:ext cx="11211984" cy="4812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077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857" y="6098586"/>
            <a:ext cx="1308441" cy="759419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499198" y="6329850"/>
            <a:ext cx="6631126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defTabSz="457200">
              <a:lnSpc>
                <a:spcPts val="750"/>
              </a:lnSpc>
              <a:defRPr/>
            </a:pPr>
            <a:r>
              <a:rPr lang="en-US" sz="600" dirty="0">
                <a:solidFill>
                  <a:prstClr val="white"/>
                </a:solidFill>
                <a:cs typeface="Arial" charset="0"/>
              </a:rPr>
              <a:t>© 2016 AT&amp;T Intellectual Property. All rights reserved.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3000013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63995" y="0"/>
            <a:ext cx="3000013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127991" y="0"/>
            <a:ext cx="3000013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91987" y="0"/>
            <a:ext cx="3000013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-1" y="1719596"/>
            <a:ext cx="3000013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3063995" y="1719596"/>
            <a:ext cx="3000013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27991" y="1719596"/>
            <a:ext cx="3000013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91987" y="1719596"/>
            <a:ext cx="3000013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28" y="3657600"/>
            <a:ext cx="11211984" cy="1517904"/>
          </a:xfrm>
        </p:spPr>
        <p:txBody>
          <a:bodyPr anchor="t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498930" y="4581144"/>
            <a:ext cx="11216640" cy="45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932" y="5303520"/>
            <a:ext cx="8654028" cy="82889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632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91067" y="1139629"/>
            <a:ext cx="11211984" cy="4800600"/>
          </a:xfrm>
        </p:spPr>
        <p:txBody>
          <a:bodyPr/>
          <a:lstStyle>
            <a:lvl1pPr>
              <a:lnSpc>
                <a:spcPct val="90000"/>
              </a:lnSpc>
              <a:spcAft>
                <a:spcPts val="600"/>
              </a:spcAft>
              <a:defRPr sz="2400" baseline="0"/>
            </a:lvl1pPr>
            <a:lvl2pPr>
              <a:defRPr b="1">
                <a:solidFill>
                  <a:schemeClr val="tx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13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1067" y="1139825"/>
            <a:ext cx="5461674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6241378" y="1139825"/>
            <a:ext cx="5461674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46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1067" y="1139825"/>
            <a:ext cx="5461674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229052" y="1206500"/>
            <a:ext cx="5476118" cy="464820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54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096001" y="1210030"/>
            <a:ext cx="0" cy="4654197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790" y="522779"/>
            <a:ext cx="1121198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7790" y="1139546"/>
            <a:ext cx="536448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6338571" y="1139825"/>
            <a:ext cx="536448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42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1069" y="1143000"/>
            <a:ext cx="7001177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7748832" y="1143000"/>
            <a:ext cx="3954223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379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91070" y="1206505"/>
            <a:ext cx="6995884" cy="4648199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7748832" y="1139825"/>
            <a:ext cx="3954223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301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7609735" y="1210030"/>
            <a:ext cx="0" cy="4654197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1067" y="1139825"/>
            <a:ext cx="6873864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7857068" y="1139825"/>
            <a:ext cx="3845982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636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096001" y="1210030"/>
            <a:ext cx="0" cy="4654197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1068" y="1139825"/>
            <a:ext cx="536448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39144" y="1118312"/>
            <a:ext cx="5363910" cy="4833226"/>
          </a:xfrm>
        </p:spPr>
        <p:txBody>
          <a:bodyPr/>
          <a:lstStyle>
            <a:lvl1pPr marL="173038" indent="-173038">
              <a:lnSpc>
                <a:spcPct val="90000"/>
              </a:lnSpc>
              <a:spcAft>
                <a:spcPts val="1000"/>
              </a:spcAft>
              <a:defRPr sz="3200">
                <a:solidFill>
                  <a:schemeClr val="tx1"/>
                </a:solidFill>
              </a:defRPr>
            </a:lvl1pPr>
            <a:lvl2pPr marL="740664" indent="-285750">
              <a:spcAft>
                <a:spcPts val="1000"/>
              </a:spcAft>
              <a:buClr>
                <a:schemeClr val="tx2"/>
              </a:buClr>
              <a:buFont typeface="Lucida Grande"/>
              <a:buChar char="—"/>
              <a:defRPr i="1">
                <a:solidFill>
                  <a:schemeClr val="tx2"/>
                </a:solidFill>
              </a:defRPr>
            </a:lvl2pPr>
            <a:lvl3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3pPr>
            <a:lvl4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4pPr>
            <a:lvl5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546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790" y="522779"/>
            <a:ext cx="1121198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87789" y="1117916"/>
            <a:ext cx="11216216" cy="4833623"/>
          </a:xfrm>
        </p:spPr>
        <p:txBody>
          <a:bodyPr/>
          <a:lstStyle>
            <a:lvl1pPr marL="173038" indent="-173038">
              <a:lnSpc>
                <a:spcPct val="90000"/>
              </a:lnSpc>
              <a:spcAft>
                <a:spcPts val="1000"/>
              </a:spcAft>
              <a:defRPr sz="3200">
                <a:solidFill>
                  <a:schemeClr val="tx1"/>
                </a:solidFill>
              </a:defRPr>
            </a:lvl1pPr>
            <a:lvl2pPr marL="740664" indent="-285750">
              <a:spcAft>
                <a:spcPts val="1000"/>
              </a:spcAft>
              <a:buClr>
                <a:schemeClr val="tx2"/>
              </a:buClr>
              <a:buFont typeface="Lucida Grande"/>
              <a:buChar char="—"/>
              <a:defRPr i="1">
                <a:solidFill>
                  <a:schemeClr val="tx2"/>
                </a:solidFill>
              </a:defRPr>
            </a:lvl2pPr>
            <a:lvl3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3pPr>
            <a:lvl4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4pPr>
            <a:lvl5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0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3" y="1206500"/>
            <a:ext cx="12192000" cy="56515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/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Drag picture to placeholder or click icon to add. Globe logo should sit on top of picture.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00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857" y="6098586"/>
            <a:ext cx="1308441" cy="759419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99198" y="6329850"/>
            <a:ext cx="6631126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defTabSz="457200">
              <a:lnSpc>
                <a:spcPts val="750"/>
              </a:lnSpc>
              <a:defRPr/>
            </a:pPr>
            <a:r>
              <a:rPr lang="en-US" sz="600" dirty="0">
                <a:solidFill>
                  <a:prstClr val="white"/>
                </a:solidFill>
                <a:cs typeface="Arial" charset="0"/>
              </a:rPr>
              <a:t>© 2016 AT&amp;T Intellectual Property. All rights reserved.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0" y="6"/>
            <a:ext cx="12192000" cy="3425825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28" y="3657600"/>
            <a:ext cx="11211984" cy="1517904"/>
          </a:xfrm>
        </p:spPr>
        <p:txBody>
          <a:bodyPr anchor="t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98930" y="4581144"/>
            <a:ext cx="11216640" cy="45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932" y="5303520"/>
            <a:ext cx="8654028" cy="82889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96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206500"/>
            <a:ext cx="6108192" cy="56515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/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Drag picture to placeholder or click icon to add. </a:t>
            </a:r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6" y="1206500"/>
            <a:ext cx="6095999" cy="56515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/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Drag picture to placeholder or click icon to add. Globe logo should sit on top of picture.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327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Row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491067" y="3520578"/>
            <a:ext cx="11211984" cy="0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790" y="522779"/>
            <a:ext cx="1121198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487790" y="1206500"/>
            <a:ext cx="2844800" cy="2128838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676651" y="1145571"/>
            <a:ext cx="8026400" cy="2306404"/>
          </a:xfrm>
        </p:spPr>
        <p:txBody>
          <a:bodyPr/>
          <a:lstStyle>
            <a:lvl1pPr>
              <a:defRPr sz="22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487790" y="3721100"/>
            <a:ext cx="2844800" cy="213360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3676651" y="3632261"/>
            <a:ext cx="8026400" cy="2309752"/>
          </a:xfrm>
        </p:spPr>
        <p:txBody>
          <a:bodyPr/>
          <a:lstStyle>
            <a:lvl1pPr>
              <a:defRPr sz="22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651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Row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491067" y="2690205"/>
            <a:ext cx="11211984" cy="0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 flipH="1">
            <a:off x="491067" y="4365061"/>
            <a:ext cx="11211984" cy="0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491068" y="1209839"/>
            <a:ext cx="2844800" cy="1299796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676651" y="1146867"/>
            <a:ext cx="8026400" cy="1461642"/>
          </a:xfrm>
        </p:spPr>
        <p:txBody>
          <a:bodyPr/>
          <a:lstStyle>
            <a:lvl1pPr>
              <a:spcAft>
                <a:spcPts val="600"/>
              </a:spcAft>
              <a:defRPr sz="22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7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91068" y="2868174"/>
            <a:ext cx="2844800" cy="1299796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8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3676651" y="2778384"/>
            <a:ext cx="8026400" cy="1456917"/>
          </a:xfrm>
        </p:spPr>
        <p:txBody>
          <a:bodyPr/>
          <a:lstStyle>
            <a:lvl1pPr>
              <a:spcAft>
                <a:spcPts val="600"/>
              </a:spcAft>
              <a:defRPr sz="22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9" name="Picture Placeholder 5"/>
          <p:cNvSpPr>
            <a:spLocks noGrp="1"/>
          </p:cNvSpPr>
          <p:nvPr>
            <p:ph type="pic" sz="quarter" idx="21"/>
          </p:nvPr>
        </p:nvSpPr>
        <p:spPr>
          <a:xfrm>
            <a:off x="491068" y="4546625"/>
            <a:ext cx="2844800" cy="1299796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0" name="Text Placeholder 20"/>
          <p:cNvSpPr>
            <a:spLocks noGrp="1"/>
          </p:cNvSpPr>
          <p:nvPr>
            <p:ph type="body" sz="quarter" idx="22"/>
          </p:nvPr>
        </p:nvSpPr>
        <p:spPr>
          <a:xfrm>
            <a:off x="3676651" y="4465975"/>
            <a:ext cx="8026400" cy="1485573"/>
          </a:xfrm>
        </p:spPr>
        <p:txBody>
          <a:bodyPr/>
          <a:lstStyle>
            <a:lvl1pPr>
              <a:spcAft>
                <a:spcPts val="600"/>
              </a:spcAft>
              <a:defRPr sz="22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230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096001" y="1208092"/>
            <a:ext cx="0" cy="465437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486835" y="1209839"/>
            <a:ext cx="5361517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6341536" y="1209839"/>
            <a:ext cx="5361517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6835" y="3709998"/>
            <a:ext cx="5364480" cy="2230437"/>
          </a:xfrm>
        </p:spPr>
        <p:txBody>
          <a:bodyPr lIns="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6338571" y="3709998"/>
            <a:ext cx="5364480" cy="2230437"/>
          </a:xfrm>
        </p:spPr>
        <p:txBody>
          <a:bodyPr lIns="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027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143988" y="1208092"/>
            <a:ext cx="0" cy="465437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8051796" y="1208092"/>
            <a:ext cx="0" cy="465437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4" y="522779"/>
            <a:ext cx="1121198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486834" y="1208088"/>
            <a:ext cx="3401439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Picture Placeholder 18"/>
          <p:cNvSpPr>
            <a:spLocks noGrp="1"/>
          </p:cNvSpPr>
          <p:nvPr>
            <p:ph type="pic" sz="quarter" idx="20"/>
          </p:nvPr>
        </p:nvSpPr>
        <p:spPr>
          <a:xfrm>
            <a:off x="4397400" y="1208088"/>
            <a:ext cx="3401439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Picture Placeholder 18"/>
          <p:cNvSpPr>
            <a:spLocks noGrp="1"/>
          </p:cNvSpPr>
          <p:nvPr>
            <p:ph type="pic" sz="quarter" idx="21"/>
          </p:nvPr>
        </p:nvSpPr>
        <p:spPr>
          <a:xfrm>
            <a:off x="8301616" y="1208088"/>
            <a:ext cx="3401439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486836" y="3692718"/>
            <a:ext cx="3406501" cy="2254067"/>
          </a:xfrm>
        </p:spPr>
        <p:txBody>
          <a:bodyPr lIns="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>
            <p:ph sz="quarter" idx="18"/>
          </p:nvPr>
        </p:nvSpPr>
        <p:spPr>
          <a:xfrm>
            <a:off x="4394643" y="3692718"/>
            <a:ext cx="3406501" cy="225406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19"/>
          </p:nvPr>
        </p:nvSpPr>
        <p:spPr>
          <a:xfrm>
            <a:off x="8302454" y="3692718"/>
            <a:ext cx="3406501" cy="225406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747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3168465" y="1208092"/>
            <a:ext cx="0" cy="465437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6100233" y="1209675"/>
            <a:ext cx="0" cy="4652786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9021420" y="1208092"/>
            <a:ext cx="0" cy="465437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486836" y="1208088"/>
            <a:ext cx="2460726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5" name="Picture Placeholder 18"/>
          <p:cNvSpPr>
            <a:spLocks noGrp="1"/>
          </p:cNvSpPr>
          <p:nvPr>
            <p:ph type="pic" sz="quarter" idx="21"/>
          </p:nvPr>
        </p:nvSpPr>
        <p:spPr>
          <a:xfrm>
            <a:off x="3413313" y="1208088"/>
            <a:ext cx="2460726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6" name="Picture Placeholder 18"/>
          <p:cNvSpPr>
            <a:spLocks noGrp="1"/>
          </p:cNvSpPr>
          <p:nvPr>
            <p:ph type="pic" sz="quarter" idx="22"/>
          </p:nvPr>
        </p:nvSpPr>
        <p:spPr>
          <a:xfrm>
            <a:off x="6334077" y="1208088"/>
            <a:ext cx="2460726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Picture Placeholder 18"/>
          <p:cNvSpPr>
            <a:spLocks noGrp="1"/>
          </p:cNvSpPr>
          <p:nvPr>
            <p:ph type="pic" sz="quarter" idx="23"/>
          </p:nvPr>
        </p:nvSpPr>
        <p:spPr>
          <a:xfrm>
            <a:off x="9242328" y="1208088"/>
            <a:ext cx="2460726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7"/>
          </p:nvPr>
        </p:nvSpPr>
        <p:spPr>
          <a:xfrm>
            <a:off x="486833" y="3684598"/>
            <a:ext cx="2436786" cy="226218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18"/>
          </p:nvPr>
        </p:nvSpPr>
        <p:spPr>
          <a:xfrm>
            <a:off x="3413311" y="3684598"/>
            <a:ext cx="2436786" cy="226218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9"/>
          </p:nvPr>
        </p:nvSpPr>
        <p:spPr>
          <a:xfrm>
            <a:off x="6334076" y="3684598"/>
            <a:ext cx="2436786" cy="226218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Content Placeholder 5"/>
          <p:cNvSpPr>
            <a:spLocks noGrp="1"/>
          </p:cNvSpPr>
          <p:nvPr>
            <p:ph sz="quarter" idx="20"/>
          </p:nvPr>
        </p:nvSpPr>
        <p:spPr>
          <a:xfrm>
            <a:off x="9257691" y="3684598"/>
            <a:ext cx="2436786" cy="226218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195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096001" y="2686657"/>
            <a:ext cx="0" cy="317757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4" y="522779"/>
            <a:ext cx="1121198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486834" y="1118870"/>
            <a:ext cx="11211984" cy="134019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1000"/>
              </a:spcAft>
              <a:buFontTx/>
              <a:buNone/>
              <a:defRPr sz="3200" baseline="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4pPr>
            <a:lvl5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6835" y="2624612"/>
            <a:ext cx="5364480" cy="3315823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6338571" y="2623109"/>
            <a:ext cx="5364480" cy="3317327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721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143988" y="2686657"/>
            <a:ext cx="0" cy="317757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8051796" y="2686657"/>
            <a:ext cx="0" cy="317757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491067" y="1117981"/>
            <a:ext cx="11211984" cy="134416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1000"/>
              </a:spcAft>
              <a:buFontTx/>
              <a:buNone/>
              <a:defRPr sz="3200" baseline="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4pPr>
            <a:lvl5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6836" y="2623098"/>
            <a:ext cx="3406501" cy="3317328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/>
          </p:nvPr>
        </p:nvSpPr>
        <p:spPr>
          <a:xfrm>
            <a:off x="4394643" y="2623098"/>
            <a:ext cx="3406501" cy="3317328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6"/>
          </p:nvPr>
        </p:nvSpPr>
        <p:spPr>
          <a:xfrm>
            <a:off x="8302454" y="2623098"/>
            <a:ext cx="3406501" cy="3317328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843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168465" y="2690661"/>
            <a:ext cx="0" cy="3173575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6094941" y="2690661"/>
            <a:ext cx="0" cy="3173575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9021420" y="2690661"/>
            <a:ext cx="0" cy="3173575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491067" y="1117981"/>
            <a:ext cx="11211984" cy="134416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1000"/>
              </a:spcAft>
              <a:buFontTx/>
              <a:buNone/>
              <a:defRPr sz="3200" baseline="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4pPr>
            <a:lvl5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/>
          </p:nvPr>
        </p:nvSpPr>
        <p:spPr>
          <a:xfrm>
            <a:off x="486833" y="2623098"/>
            <a:ext cx="2436786" cy="3328184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16"/>
          </p:nvPr>
        </p:nvSpPr>
        <p:spPr>
          <a:xfrm>
            <a:off x="3413311" y="2623098"/>
            <a:ext cx="2436786" cy="3328184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>
            <p:ph sz="quarter" idx="17"/>
          </p:nvPr>
        </p:nvSpPr>
        <p:spPr>
          <a:xfrm>
            <a:off x="6339788" y="2623098"/>
            <a:ext cx="2436786" cy="3328184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18"/>
          </p:nvPr>
        </p:nvSpPr>
        <p:spPr>
          <a:xfrm>
            <a:off x="9266265" y="2623098"/>
            <a:ext cx="2436786" cy="3328184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68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with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096001" y="1769459"/>
            <a:ext cx="0" cy="409476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067" y="522779"/>
            <a:ext cx="1121198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91069" y="1210471"/>
            <a:ext cx="11216216" cy="394846"/>
          </a:xfrm>
          <a:solidFill>
            <a:schemeClr val="tx2"/>
          </a:solidFill>
        </p:spPr>
        <p:txBody>
          <a:bodyPr lIns="91440" tIns="45720" rIns="91440" bIns="45720" anchor="ctr" anchorCtr="0"/>
          <a:lstStyle>
            <a:lvl1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2pPr>
            <a:lvl3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3pPr>
            <a:lvl4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4pPr>
            <a:lvl5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91073" y="1769560"/>
            <a:ext cx="5374217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328839" y="1769560"/>
            <a:ext cx="5374217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1068" y="2624612"/>
            <a:ext cx="5364480" cy="3315823"/>
          </a:xfrm>
        </p:spPr>
        <p:txBody>
          <a:bodyPr lIns="9144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6338571" y="2623109"/>
            <a:ext cx="5364480" cy="3317327"/>
          </a:xfrm>
        </p:spPr>
        <p:txBody>
          <a:bodyPr lIns="9144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280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27879" y="6075790"/>
            <a:ext cx="661956" cy="496467"/>
          </a:xfrm>
          <a:prstGeom prst="rect">
            <a:avLst/>
          </a:prstGeom>
        </p:spPr>
      </p:pic>
      <p:sp>
        <p:nvSpPr>
          <p:cNvPr id="12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/>
              <a:buNone/>
              <a:tabLst/>
              <a:defRPr sz="1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Drag picture to placeholder or click icon to add. Globe logo and footer should sit on top of picture.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498928" y="3276600"/>
            <a:ext cx="11211984" cy="1510747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98928" y="4809744"/>
            <a:ext cx="10888134" cy="444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932" y="5303520"/>
            <a:ext cx="8654028" cy="82889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234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with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143988" y="1769459"/>
            <a:ext cx="0" cy="409476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8051796" y="1769459"/>
            <a:ext cx="0" cy="409476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067" y="522779"/>
            <a:ext cx="1121198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91069" y="1210471"/>
            <a:ext cx="11216216" cy="394846"/>
          </a:xfrm>
          <a:solidFill>
            <a:schemeClr val="tx2"/>
          </a:solidFill>
        </p:spPr>
        <p:txBody>
          <a:bodyPr lIns="91440" tIns="45720" rIns="91440" bIns="45720" anchor="ctr" anchorCtr="0"/>
          <a:lstStyle>
            <a:lvl1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2pPr>
            <a:lvl3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3pPr>
            <a:lvl4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4pPr>
            <a:lvl5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91069" y="1769560"/>
            <a:ext cx="3406501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4394643" y="1769560"/>
            <a:ext cx="3406501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8302454" y="1769560"/>
            <a:ext cx="3406501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491069" y="2623098"/>
            <a:ext cx="3406501" cy="3317328"/>
          </a:xfrm>
        </p:spPr>
        <p:txBody>
          <a:bodyPr lIns="9144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>
            <p:ph sz="quarter" idx="18"/>
          </p:nvPr>
        </p:nvSpPr>
        <p:spPr>
          <a:xfrm>
            <a:off x="4394643" y="2623098"/>
            <a:ext cx="3406501" cy="3317328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19"/>
          </p:nvPr>
        </p:nvSpPr>
        <p:spPr>
          <a:xfrm>
            <a:off x="8302454" y="2623098"/>
            <a:ext cx="3406501" cy="3317328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322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 with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3168465" y="1791167"/>
            <a:ext cx="0" cy="4073058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6096001" y="1769459"/>
            <a:ext cx="0" cy="409476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9021420" y="1780318"/>
            <a:ext cx="0" cy="408391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067" y="522779"/>
            <a:ext cx="1121198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91069" y="1210471"/>
            <a:ext cx="11216216" cy="394846"/>
          </a:xfrm>
          <a:solidFill>
            <a:schemeClr val="tx2"/>
          </a:solidFill>
        </p:spPr>
        <p:txBody>
          <a:bodyPr lIns="91440" tIns="45720" rIns="91440" bIns="45720" anchor="ctr" anchorCtr="0"/>
          <a:lstStyle>
            <a:lvl1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2pPr>
            <a:lvl3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3pPr>
            <a:lvl4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4pPr>
            <a:lvl5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91069" y="1769560"/>
            <a:ext cx="2451260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3413313" y="1769560"/>
            <a:ext cx="2451260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22"/>
          </p:nvPr>
        </p:nvSpPr>
        <p:spPr>
          <a:xfrm>
            <a:off x="6334076" y="1769560"/>
            <a:ext cx="2451260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23"/>
          </p:nvPr>
        </p:nvSpPr>
        <p:spPr>
          <a:xfrm>
            <a:off x="9257693" y="1769560"/>
            <a:ext cx="2451260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7"/>
          </p:nvPr>
        </p:nvSpPr>
        <p:spPr>
          <a:xfrm>
            <a:off x="491067" y="2623098"/>
            <a:ext cx="2436786" cy="3328184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18"/>
          </p:nvPr>
        </p:nvSpPr>
        <p:spPr>
          <a:xfrm>
            <a:off x="3413311" y="2623098"/>
            <a:ext cx="2436786" cy="3328184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9"/>
          </p:nvPr>
        </p:nvSpPr>
        <p:spPr>
          <a:xfrm>
            <a:off x="6334076" y="2623098"/>
            <a:ext cx="2436786" cy="3328184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Content Placeholder 5"/>
          <p:cNvSpPr>
            <a:spLocks noGrp="1"/>
          </p:cNvSpPr>
          <p:nvPr>
            <p:ph sz="quarter" idx="20"/>
          </p:nvPr>
        </p:nvSpPr>
        <p:spPr>
          <a:xfrm>
            <a:off x="9257691" y="2623098"/>
            <a:ext cx="2436786" cy="3328184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798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1068" y="1139825"/>
            <a:ext cx="7944813" cy="4806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8660728" y="1206500"/>
            <a:ext cx="3042325" cy="4648200"/>
          </a:xfrm>
          <a:solidFill>
            <a:srgbClr val="E8E8E8"/>
          </a:solidFill>
        </p:spPr>
        <p:txBody>
          <a:bodyPr lIns="274320" tIns="182880" rIns="274320" bIns="182880"/>
          <a:lstStyle>
            <a:lvl1pPr>
              <a:lnSpc>
                <a:spcPct val="100000"/>
              </a:lnSpc>
              <a:spcAft>
                <a:spcPts val="600"/>
              </a:spcAft>
              <a:defRPr sz="1600" baseline="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600" i="1" baseline="0"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656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8660728" y="1206500"/>
            <a:ext cx="3042325" cy="4648200"/>
          </a:xfrm>
          <a:solidFill>
            <a:srgbClr val="E8E8E8"/>
          </a:solidFill>
        </p:spPr>
        <p:txBody>
          <a:bodyPr lIns="274320" tIns="182880" rIns="274320" bIns="182880"/>
          <a:lstStyle>
            <a:lvl1pPr>
              <a:lnSpc>
                <a:spcPct val="100000"/>
              </a:lnSpc>
              <a:spcAft>
                <a:spcPts val="600"/>
              </a:spcAft>
              <a:defRPr sz="1600" baseline="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600" i="1" baseline="0"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91071" y="1206500"/>
            <a:ext cx="7939617" cy="464820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900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m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89468" y="1458409"/>
            <a:ext cx="5349187" cy="4405816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6353866" y="1458409"/>
            <a:ext cx="5349187" cy="4405816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465" y="522779"/>
            <a:ext cx="1121198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89469" y="1142222"/>
            <a:ext cx="5349148" cy="3161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729195" y="1587384"/>
            <a:ext cx="4876800" cy="41371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363056" y="1142222"/>
            <a:ext cx="5339994" cy="3161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6"/>
          </p:nvPr>
        </p:nvSpPr>
        <p:spPr>
          <a:xfrm>
            <a:off x="6588128" y="1587384"/>
            <a:ext cx="4876800" cy="41371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85527" y="3217928"/>
            <a:ext cx="2540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403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0972799" y="6025942"/>
            <a:ext cx="1280160" cy="35603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4098646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201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lob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white">
          <a:xfrm>
            <a:off x="282225" y="7"/>
            <a:ext cx="4067632" cy="5036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 bwMode="white">
          <a:xfrm>
            <a:off x="10073727" y="6078724"/>
            <a:ext cx="2118276" cy="7792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 descr="att_hz_lkp_rgb_po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805" y="1917700"/>
            <a:ext cx="4726393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99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lobe Black Backgroun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white">
          <a:xfrm>
            <a:off x="282225" y="7"/>
            <a:ext cx="4067632" cy="50364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 bwMode="white">
          <a:xfrm>
            <a:off x="10289681" y="6078714"/>
            <a:ext cx="1902320" cy="77928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805" y="1917700"/>
            <a:ext cx="4726393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88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lobe Blue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white">
          <a:xfrm>
            <a:off x="5" y="7"/>
            <a:ext cx="4349855" cy="5036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 bwMode="white">
          <a:xfrm>
            <a:off x="10581856" y="6078724"/>
            <a:ext cx="1610144" cy="7792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805" y="1917700"/>
            <a:ext cx="4726393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1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774701"/>
            <a:ext cx="12192000" cy="6083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857" y="6098586"/>
            <a:ext cx="1308441" cy="759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03162" y="1642539"/>
            <a:ext cx="11211984" cy="1512147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933" y="3608395"/>
            <a:ext cx="5611284" cy="224631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1pPr>
            <a:lvl2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2pPr>
            <a:lvl3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3pPr>
            <a:lvl4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4pPr>
            <a:lvl5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27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441" y="1692721"/>
            <a:ext cx="10652738" cy="41746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207757" y="6248400"/>
            <a:ext cx="7699458" cy="293688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>
                <a:solidFill>
                  <a:srgbClr val="009FDB"/>
                </a:solidFill>
              </a:rPr>
              <a:t>© 2013 AT&amp;T Intellectual Property. All rights reserved. AT&amp;T and the AT&amp;T logo are trademarks of AT&amp;T Intellectual Property. AT&amp;T Proprietary (Secure Restricted) - Only for use by authorized individuals as approved by an Officer of the AT&amp;T Companies 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464F1-B27F-4235-8EA7-8CFF1305F1A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04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slideLayout" Target="../slideLayouts/slideLayout71.xml"/><Relationship Id="rId39" Type="http://schemas.openxmlformats.org/officeDocument/2006/relationships/slideLayout" Target="../slideLayouts/slideLayout84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34" Type="http://schemas.openxmlformats.org/officeDocument/2006/relationships/slideLayout" Target="../slideLayouts/slideLayout79.xml"/><Relationship Id="rId42" Type="http://schemas.openxmlformats.org/officeDocument/2006/relationships/slideLayout" Target="../slideLayouts/slideLayout87.xml"/><Relationship Id="rId47" Type="http://schemas.openxmlformats.org/officeDocument/2006/relationships/image" Target="../media/image1.png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33" Type="http://schemas.openxmlformats.org/officeDocument/2006/relationships/slideLayout" Target="../slideLayouts/slideLayout78.xml"/><Relationship Id="rId38" Type="http://schemas.openxmlformats.org/officeDocument/2006/relationships/slideLayout" Target="../slideLayouts/slideLayout83.xml"/><Relationship Id="rId46" Type="http://schemas.openxmlformats.org/officeDocument/2006/relationships/theme" Target="../theme/theme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29" Type="http://schemas.openxmlformats.org/officeDocument/2006/relationships/slideLayout" Target="../slideLayouts/slideLayout74.xml"/><Relationship Id="rId41" Type="http://schemas.openxmlformats.org/officeDocument/2006/relationships/slideLayout" Target="../slideLayouts/slideLayout86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32" Type="http://schemas.openxmlformats.org/officeDocument/2006/relationships/slideLayout" Target="../slideLayouts/slideLayout77.xml"/><Relationship Id="rId37" Type="http://schemas.openxmlformats.org/officeDocument/2006/relationships/slideLayout" Target="../slideLayouts/slideLayout82.xml"/><Relationship Id="rId40" Type="http://schemas.openxmlformats.org/officeDocument/2006/relationships/slideLayout" Target="../slideLayouts/slideLayout85.xml"/><Relationship Id="rId45" Type="http://schemas.openxmlformats.org/officeDocument/2006/relationships/slideLayout" Target="../slideLayouts/slideLayout90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28" Type="http://schemas.openxmlformats.org/officeDocument/2006/relationships/slideLayout" Target="../slideLayouts/slideLayout73.xml"/><Relationship Id="rId36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31" Type="http://schemas.openxmlformats.org/officeDocument/2006/relationships/slideLayout" Target="../slideLayouts/slideLayout76.xml"/><Relationship Id="rId44" Type="http://schemas.openxmlformats.org/officeDocument/2006/relationships/slideLayout" Target="../slideLayouts/slideLayout89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Relationship Id="rId27" Type="http://schemas.openxmlformats.org/officeDocument/2006/relationships/slideLayout" Target="../slideLayouts/slideLayout72.xml"/><Relationship Id="rId30" Type="http://schemas.openxmlformats.org/officeDocument/2006/relationships/slideLayout" Target="../slideLayouts/slideLayout75.xml"/><Relationship Id="rId35" Type="http://schemas.openxmlformats.org/officeDocument/2006/relationships/slideLayout" Target="../slideLayouts/slideLayout80.xml"/><Relationship Id="rId43" Type="http://schemas.openxmlformats.org/officeDocument/2006/relationships/slideLayout" Target="../slideLayouts/slideLayout8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tt_hz_lkp_rgb_pos.png"/>
          <p:cNvPicPr>
            <a:picLocks noChangeAspect="1"/>
          </p:cNvPicPr>
          <p:nvPr userDrawn="1"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857" y="6098580"/>
            <a:ext cx="1308441" cy="75942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9025" y="6398261"/>
            <a:ext cx="294142" cy="22479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ts val="1000"/>
              </a:lnSpc>
              <a:defRPr sz="800" b="0">
                <a:solidFill>
                  <a:schemeClr val="tx2"/>
                </a:solidFill>
              </a:defRPr>
            </a:lvl1pPr>
          </a:lstStyle>
          <a:p>
            <a:pPr defTabSz="457200"/>
            <a:fld id="{12CB907E-C602-C34B-93F7-CA9E40714286}" type="slidenum">
              <a:rPr lang="en-US" smtClean="0">
                <a:solidFill>
                  <a:srgbClr val="000000"/>
                </a:solidFill>
                <a:cs typeface="Arial" charset="0"/>
              </a:rPr>
              <a:pPr defTabSz="457200"/>
              <a:t>‹#›</a:t>
            </a:fld>
            <a:r>
              <a:rPr lang="en-US" smtClean="0">
                <a:solidFill>
                  <a:srgbClr val="000000"/>
                </a:solidFill>
                <a:cs typeface="Arial" charset="0"/>
              </a:rPr>
              <a:t> </a:t>
            </a:r>
            <a:endParaRPr lang="en-US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1067" y="226831"/>
            <a:ext cx="11211984" cy="1827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r" defTabSz="457200"/>
            <a:endParaRPr lang="en-US" sz="20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067" y="629459"/>
            <a:ext cx="11211984" cy="34220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067" y="1139001"/>
            <a:ext cx="11211984" cy="48030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806150" y="6398268"/>
            <a:ext cx="665426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D2D2D2">
                    <a:lumMod val="50000"/>
                  </a:srgbClr>
                </a:solidFill>
              </a:rPr>
              <a:t>AT&amp;T Proprietary – “</a:t>
            </a:r>
            <a:r>
              <a:rPr lang="en-US" sz="800" dirty="0">
                <a:solidFill>
                  <a:srgbClr val="FF0000"/>
                </a:solidFill>
              </a:rPr>
              <a:t>COGNITA Team</a:t>
            </a:r>
            <a:r>
              <a:rPr lang="en-US" sz="800" dirty="0">
                <a:solidFill>
                  <a:srgbClr val="D2D2D2">
                    <a:lumMod val="50000"/>
                  </a:srgbClr>
                </a:solidFill>
              </a:rPr>
              <a:t>” Only | Not for use or disclosure outside the AT&amp;T and </a:t>
            </a:r>
            <a:r>
              <a:rPr lang="en-US" sz="800" dirty="0" err="1">
                <a:solidFill>
                  <a:srgbClr val="D2D2D2">
                    <a:lumMod val="50000"/>
                  </a:srgbClr>
                </a:solidFill>
              </a:rPr>
              <a:t>TechMahindra</a:t>
            </a:r>
            <a:r>
              <a:rPr lang="en-US" sz="800" dirty="0">
                <a:solidFill>
                  <a:srgbClr val="D2D2D2">
                    <a:lumMod val="50000"/>
                  </a:srgbClr>
                </a:solidFill>
              </a:rPr>
              <a:t> companies except under written agreement.</a:t>
            </a:r>
          </a:p>
        </p:txBody>
      </p:sp>
    </p:spTree>
    <p:extLst>
      <p:ext uri="{BB962C8B-B14F-4D97-AF65-F5344CB8AC3E}">
        <p14:creationId xmlns:p14="http://schemas.microsoft.com/office/powerpoint/2010/main" val="86772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  <p:sldLayoutId id="2147483730" r:id="rId21"/>
    <p:sldLayoutId id="2147483731" r:id="rId22"/>
    <p:sldLayoutId id="2147483732" r:id="rId23"/>
    <p:sldLayoutId id="2147483733" r:id="rId24"/>
    <p:sldLayoutId id="2147483734" r:id="rId25"/>
    <p:sldLayoutId id="2147483735" r:id="rId26"/>
    <p:sldLayoutId id="2147483736" r:id="rId27"/>
    <p:sldLayoutId id="2147483737" r:id="rId28"/>
    <p:sldLayoutId id="2147483738" r:id="rId29"/>
    <p:sldLayoutId id="2147483739" r:id="rId30"/>
    <p:sldLayoutId id="2147483740" r:id="rId31"/>
    <p:sldLayoutId id="2147483741" r:id="rId32"/>
    <p:sldLayoutId id="2147483742" r:id="rId33"/>
    <p:sldLayoutId id="2147483743" r:id="rId34"/>
    <p:sldLayoutId id="2147483744" r:id="rId35"/>
    <p:sldLayoutId id="2147483745" r:id="rId36"/>
    <p:sldLayoutId id="2147483746" r:id="rId37"/>
    <p:sldLayoutId id="2147483747" r:id="rId38"/>
    <p:sldLayoutId id="2147483748" r:id="rId39"/>
    <p:sldLayoutId id="2147483749" r:id="rId40"/>
    <p:sldLayoutId id="2147483750" r:id="rId41"/>
    <p:sldLayoutId id="2147483751" r:id="rId42"/>
    <p:sldLayoutId id="2147483752" r:id="rId43"/>
    <p:sldLayoutId id="2147483753" r:id="rId44"/>
    <p:sldLayoutId id="2147483754" r:id="rId4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10000"/>
        </a:lnSpc>
        <a:spcBef>
          <a:spcPct val="0"/>
        </a:spcBef>
        <a:spcAft>
          <a:spcPts val="1000"/>
        </a:spcAft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Tx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2286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Lucida Grande"/>
        <a:buChar char="–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457200" indent="-231775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6858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Lucida Grande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917575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Lucida Grande"/>
        <a:buChar char="»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1143000" indent="-225425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5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473">
          <p15:clr>
            <a:srgbClr val="F26B43"/>
          </p15:clr>
        </p15:guide>
        <p15:guide id="4" orient="horz" pos="743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091">
          <p15:clr>
            <a:srgbClr val="F26B43"/>
          </p15:clr>
        </p15:guide>
        <p15:guide id="7" pos="231">
          <p15:clr>
            <a:srgbClr val="F26B43"/>
          </p15:clr>
        </p15:guide>
        <p15:guide id="8" pos="553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tt_hz_lkp_rgb_pos.png"/>
          <p:cNvPicPr>
            <a:picLocks noChangeAspect="1"/>
          </p:cNvPicPr>
          <p:nvPr userDrawn="1"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859" y="6098580"/>
            <a:ext cx="1308441" cy="75942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9027" y="6398261"/>
            <a:ext cx="294142" cy="22479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ts val="1000"/>
              </a:lnSpc>
              <a:defRPr sz="800" b="0">
                <a:solidFill>
                  <a:schemeClr val="tx2"/>
                </a:solidFill>
              </a:defRPr>
            </a:lvl1pPr>
          </a:lstStyle>
          <a:p>
            <a:pPr defTabSz="457200"/>
            <a:fld id="{12CB907E-C602-C34B-93F7-CA9E40714286}" type="slidenum">
              <a:rPr lang="en-US" smtClean="0">
                <a:solidFill>
                  <a:srgbClr val="000000"/>
                </a:solidFill>
                <a:cs typeface="Arial" charset="0"/>
              </a:rPr>
              <a:pPr defTabSz="457200"/>
              <a:t>‹#›</a:t>
            </a:fld>
            <a:r>
              <a:rPr lang="en-US" smtClean="0">
                <a:solidFill>
                  <a:srgbClr val="000000"/>
                </a:solidFill>
                <a:cs typeface="Arial" charset="0"/>
              </a:rPr>
              <a:t> </a:t>
            </a:r>
            <a:endParaRPr lang="en-US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1067" y="226831"/>
            <a:ext cx="11211984" cy="1827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r" defTabSz="457200"/>
            <a:endParaRPr lang="en-US" sz="2000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067" y="629459"/>
            <a:ext cx="11211984" cy="34220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067" y="1139001"/>
            <a:ext cx="11211984" cy="48030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806150" y="6398268"/>
            <a:ext cx="665426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D2D2D2">
                    <a:lumMod val="50000"/>
                  </a:srgbClr>
                </a:solidFill>
              </a:rPr>
              <a:t>AT&amp;T Proprietary – </a:t>
            </a:r>
            <a:r>
              <a:rPr lang="en-US" sz="800" dirty="0" smtClean="0">
                <a:solidFill>
                  <a:srgbClr val="D2D2D2">
                    <a:lumMod val="50000"/>
                  </a:srgbClr>
                </a:solidFill>
              </a:rPr>
              <a:t>“</a:t>
            </a:r>
            <a:r>
              <a:rPr lang="en-US" sz="800" dirty="0" smtClean="0">
                <a:solidFill>
                  <a:srgbClr val="FF0000"/>
                </a:solidFill>
              </a:rPr>
              <a:t>COGNITA Team</a:t>
            </a:r>
            <a:r>
              <a:rPr lang="en-US" sz="800" dirty="0">
                <a:solidFill>
                  <a:srgbClr val="D2D2D2">
                    <a:lumMod val="50000"/>
                  </a:srgbClr>
                </a:solidFill>
              </a:rPr>
              <a:t>” Only | Not for use or disclosure outside the AT&amp;T and </a:t>
            </a:r>
            <a:r>
              <a:rPr lang="en-US" sz="800" dirty="0" err="1" smtClean="0">
                <a:solidFill>
                  <a:srgbClr val="D2D2D2">
                    <a:lumMod val="50000"/>
                  </a:srgbClr>
                </a:solidFill>
              </a:rPr>
              <a:t>TechMahindra</a:t>
            </a:r>
            <a:r>
              <a:rPr lang="en-US" sz="800" dirty="0" smtClean="0">
                <a:solidFill>
                  <a:srgbClr val="D2D2D2">
                    <a:lumMod val="50000"/>
                  </a:srgbClr>
                </a:solidFill>
              </a:rPr>
              <a:t> companies </a:t>
            </a:r>
            <a:r>
              <a:rPr lang="en-US" sz="800" dirty="0">
                <a:solidFill>
                  <a:srgbClr val="D2D2D2">
                    <a:lumMod val="50000"/>
                  </a:srgbClr>
                </a:solidFill>
              </a:rPr>
              <a:t>except under written agreement.</a:t>
            </a:r>
          </a:p>
        </p:txBody>
      </p:sp>
    </p:spTree>
    <p:extLst>
      <p:ext uri="{BB962C8B-B14F-4D97-AF65-F5344CB8AC3E}">
        <p14:creationId xmlns:p14="http://schemas.microsoft.com/office/powerpoint/2010/main" val="274982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  <p:sldLayoutId id="2147483777" r:id="rId21"/>
    <p:sldLayoutId id="2147483778" r:id="rId22"/>
    <p:sldLayoutId id="2147483779" r:id="rId23"/>
    <p:sldLayoutId id="2147483780" r:id="rId24"/>
    <p:sldLayoutId id="2147483781" r:id="rId25"/>
    <p:sldLayoutId id="2147483782" r:id="rId26"/>
    <p:sldLayoutId id="2147483783" r:id="rId27"/>
    <p:sldLayoutId id="2147483784" r:id="rId28"/>
    <p:sldLayoutId id="2147483785" r:id="rId29"/>
    <p:sldLayoutId id="2147483786" r:id="rId30"/>
    <p:sldLayoutId id="2147483787" r:id="rId31"/>
    <p:sldLayoutId id="2147483788" r:id="rId32"/>
    <p:sldLayoutId id="2147483789" r:id="rId33"/>
    <p:sldLayoutId id="2147483790" r:id="rId34"/>
    <p:sldLayoutId id="2147483791" r:id="rId35"/>
    <p:sldLayoutId id="2147483792" r:id="rId36"/>
    <p:sldLayoutId id="2147483793" r:id="rId37"/>
    <p:sldLayoutId id="2147483794" r:id="rId38"/>
    <p:sldLayoutId id="2147483795" r:id="rId39"/>
    <p:sldLayoutId id="2147483796" r:id="rId40"/>
    <p:sldLayoutId id="2147483797" r:id="rId41"/>
    <p:sldLayoutId id="2147483798" r:id="rId42"/>
    <p:sldLayoutId id="2147483799" r:id="rId43"/>
    <p:sldLayoutId id="2147483800" r:id="rId44"/>
    <p:sldLayoutId id="2147483801" r:id="rId4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10000"/>
        </a:lnSpc>
        <a:spcBef>
          <a:spcPct val="0"/>
        </a:spcBef>
        <a:spcAft>
          <a:spcPts val="1000"/>
        </a:spcAft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Tx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2286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Lucida Grande"/>
        <a:buChar char="–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457200" indent="-231775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6858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Lucida Grande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917575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Lucida Grande"/>
        <a:buChar char="»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1143000" indent="-225425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5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473">
          <p15:clr>
            <a:srgbClr val="F26B43"/>
          </p15:clr>
        </p15:guide>
        <p15:guide id="4" orient="horz" pos="743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091">
          <p15:clr>
            <a:srgbClr val="F26B43"/>
          </p15:clr>
        </p15:guide>
        <p15:guide id="7" pos="231">
          <p15:clr>
            <a:srgbClr val="F26B43"/>
          </p15:clr>
        </p15:guide>
        <p15:guide id="8" pos="553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r>
              <a:rPr lang="en-US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9025" y="69286"/>
            <a:ext cx="11211984" cy="293179"/>
          </a:xfrm>
        </p:spPr>
        <p:txBody>
          <a:bodyPr/>
          <a:lstStyle/>
          <a:p>
            <a:r>
              <a:rPr lang="en-US" sz="1400" dirty="0" smtClean="0"/>
              <a:t>Composite Solution with a Data Mapper – Example </a:t>
            </a:r>
            <a:endParaRPr lang="en-US" sz="14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489025" y="1496487"/>
            <a:ext cx="9409010" cy="2236575"/>
            <a:chOff x="417371" y="1375717"/>
            <a:chExt cx="9409010" cy="2236575"/>
          </a:xfrm>
        </p:grpSpPr>
        <p:sp>
          <p:nvSpPr>
            <p:cNvPr id="4" name="Oval 3"/>
            <p:cNvSpPr/>
            <p:nvPr/>
          </p:nvSpPr>
          <p:spPr>
            <a:xfrm>
              <a:off x="417371" y="1375717"/>
              <a:ext cx="1180770" cy="457201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prstClr val="black"/>
                  </a:solidFill>
                </a:rPr>
                <a:t>Cell Tower NYC</a:t>
              </a:r>
              <a:endParaRPr 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417371" y="2265404"/>
              <a:ext cx="1180770" cy="45720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prstClr val="black"/>
                  </a:solidFill>
                </a:rPr>
                <a:t>Cell Tower LAX</a:t>
              </a:r>
              <a:endParaRPr 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17371" y="3155091"/>
              <a:ext cx="1180770" cy="45720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prstClr val="black"/>
                  </a:solidFill>
                </a:rPr>
                <a:t>Cell Tower SFO </a:t>
              </a:r>
              <a:endParaRPr 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192625" y="2265403"/>
              <a:ext cx="1180770" cy="45720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prstClr val="black"/>
                  </a:solidFill>
                </a:rPr>
                <a:t>Aggregator</a:t>
              </a:r>
              <a:endParaRPr 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754375" y="2265403"/>
              <a:ext cx="1180770" cy="45720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prstClr val="black"/>
                  </a:solidFill>
                </a:rPr>
                <a:t>Predictor</a:t>
              </a:r>
              <a:endParaRPr 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384787" y="2265403"/>
              <a:ext cx="1180770" cy="45720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prstClr val="black"/>
                  </a:solidFill>
                </a:rPr>
                <a:t>Data Mapper</a:t>
              </a:r>
              <a:endParaRPr 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015199" y="2265403"/>
              <a:ext cx="1180770" cy="45720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prstClr val="black"/>
                  </a:solidFill>
                </a:rPr>
                <a:t>Classifier</a:t>
              </a:r>
              <a:endParaRPr 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8645611" y="2257163"/>
              <a:ext cx="1180770" cy="45720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prstClr val="black"/>
                  </a:solidFill>
                </a:rPr>
                <a:t>Alarm Generator</a:t>
              </a:r>
              <a:endParaRPr lang="en-US" sz="1100" dirty="0">
                <a:solidFill>
                  <a:prstClr val="black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4" idx="6"/>
              <a:endCxn id="8" idx="2"/>
            </p:cNvCxnSpPr>
            <p:nvPr/>
          </p:nvCxnSpPr>
          <p:spPr>
            <a:xfrm>
              <a:off x="1598141" y="1604318"/>
              <a:ext cx="594484" cy="889686"/>
            </a:xfrm>
            <a:prstGeom prst="straightConnector1">
              <a:avLst/>
            </a:prstGeom>
            <a:ln w="6350" cmpd="sng">
              <a:solidFill>
                <a:schemeClr val="accent6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" idx="6"/>
              <a:endCxn id="8" idx="2"/>
            </p:cNvCxnSpPr>
            <p:nvPr/>
          </p:nvCxnSpPr>
          <p:spPr>
            <a:xfrm flipV="1">
              <a:off x="1598141" y="2494004"/>
              <a:ext cx="594484" cy="1"/>
            </a:xfrm>
            <a:prstGeom prst="straightConnector1">
              <a:avLst/>
            </a:prstGeom>
            <a:ln w="6350" cmpd="sng">
              <a:solidFill>
                <a:schemeClr val="accent6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6"/>
              <a:endCxn id="8" idx="2"/>
            </p:cNvCxnSpPr>
            <p:nvPr/>
          </p:nvCxnSpPr>
          <p:spPr>
            <a:xfrm flipV="1">
              <a:off x="1598141" y="2494004"/>
              <a:ext cx="594484" cy="889688"/>
            </a:xfrm>
            <a:prstGeom prst="straightConnector1">
              <a:avLst/>
            </a:prstGeom>
            <a:ln w="6350" cmpd="sng">
              <a:solidFill>
                <a:schemeClr val="accent6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8" idx="6"/>
              <a:endCxn id="9" idx="2"/>
            </p:cNvCxnSpPr>
            <p:nvPr/>
          </p:nvCxnSpPr>
          <p:spPr>
            <a:xfrm>
              <a:off x="3373395" y="2494004"/>
              <a:ext cx="380980" cy="0"/>
            </a:xfrm>
            <a:prstGeom prst="straightConnector1">
              <a:avLst/>
            </a:prstGeom>
            <a:ln w="6350" cmpd="sng">
              <a:solidFill>
                <a:schemeClr val="accent6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9" idx="6"/>
              <a:endCxn id="10" idx="2"/>
            </p:cNvCxnSpPr>
            <p:nvPr/>
          </p:nvCxnSpPr>
          <p:spPr>
            <a:xfrm>
              <a:off x="4935145" y="2494004"/>
              <a:ext cx="449642" cy="0"/>
            </a:xfrm>
            <a:prstGeom prst="straightConnector1">
              <a:avLst/>
            </a:prstGeom>
            <a:ln w="6350" cmpd="sng">
              <a:solidFill>
                <a:schemeClr val="accent6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0" idx="6"/>
              <a:endCxn id="11" idx="2"/>
            </p:cNvCxnSpPr>
            <p:nvPr/>
          </p:nvCxnSpPr>
          <p:spPr>
            <a:xfrm>
              <a:off x="6565557" y="2494004"/>
              <a:ext cx="449642" cy="0"/>
            </a:xfrm>
            <a:prstGeom prst="straightConnector1">
              <a:avLst/>
            </a:prstGeom>
            <a:ln w="6350" cmpd="sng">
              <a:solidFill>
                <a:schemeClr val="accent6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1" idx="6"/>
              <a:endCxn id="12" idx="2"/>
            </p:cNvCxnSpPr>
            <p:nvPr/>
          </p:nvCxnSpPr>
          <p:spPr>
            <a:xfrm flipV="1">
              <a:off x="8195969" y="2485764"/>
              <a:ext cx="449642" cy="8240"/>
            </a:xfrm>
            <a:prstGeom prst="straightConnector1">
              <a:avLst/>
            </a:prstGeom>
            <a:ln w="6350" cmpd="sng">
              <a:solidFill>
                <a:schemeClr val="accent6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6682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r>
              <a:rPr lang="en-US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3968" y="148876"/>
            <a:ext cx="11211984" cy="306282"/>
          </a:xfrm>
        </p:spPr>
        <p:txBody>
          <a:bodyPr/>
          <a:lstStyle/>
          <a:p>
            <a:r>
              <a:rPr lang="en-US" sz="1400" b="1" dirty="0"/>
              <a:t> </a:t>
            </a:r>
            <a:r>
              <a:rPr lang="en-US" sz="1400" b="1" dirty="0" smtClean="0"/>
              <a:t>Composite Solution – Design Studio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393583" y="661714"/>
            <a:ext cx="10277292" cy="18685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chemeClr val="tx2"/>
                </a:solidFill>
              </a:rPr>
              <a:t>Information Provided by Design Studio in </a:t>
            </a:r>
            <a:r>
              <a:rPr lang="en-US" sz="2000" b="1" u="sng" dirty="0" smtClean="0">
                <a:solidFill>
                  <a:schemeClr val="tx2"/>
                </a:solidFill>
              </a:rPr>
              <a:t>Blueprint</a:t>
            </a:r>
            <a:r>
              <a:rPr lang="en-US" sz="2000" b="1" dirty="0" smtClean="0">
                <a:solidFill>
                  <a:schemeClr val="tx2"/>
                </a:solidFill>
              </a:rPr>
              <a:t> File Used for Deployment of Composite Solution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2"/>
                </a:solidFill>
              </a:rPr>
              <a:t>The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Design Studio </a:t>
            </a:r>
            <a:r>
              <a:rPr lang="en-US" sz="1400" dirty="0" smtClean="0">
                <a:solidFill>
                  <a:schemeClr val="tx2"/>
                </a:solidFill>
              </a:rPr>
              <a:t>populates the names </a:t>
            </a:r>
            <a:r>
              <a:rPr lang="en-US" sz="1400" dirty="0" smtClean="0">
                <a:solidFill>
                  <a:schemeClr val="tx2"/>
                </a:solidFill>
              </a:rPr>
              <a:t>of the </a:t>
            </a:r>
            <a:r>
              <a:rPr lang="en-US" sz="1400" b="1" dirty="0" smtClean="0">
                <a:solidFill>
                  <a:schemeClr val="tx2"/>
                </a:solidFill>
              </a:rPr>
              <a:t>models</a:t>
            </a:r>
            <a:r>
              <a:rPr lang="en-US" sz="1400" dirty="0" smtClean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tx2"/>
                </a:solidFill>
              </a:rPr>
              <a:t>involved in the </a:t>
            </a:r>
            <a:r>
              <a:rPr lang="en-US" sz="1400" dirty="0" smtClean="0">
                <a:solidFill>
                  <a:schemeClr val="tx2"/>
                </a:solidFill>
              </a:rPr>
              <a:t>composition </a:t>
            </a:r>
            <a:r>
              <a:rPr lang="en-US" sz="1400" dirty="0" smtClean="0">
                <a:solidFill>
                  <a:schemeClr val="tx2"/>
                </a:solidFill>
                <a:sym typeface="Wingdings" panose="05000000000000000000" pitchFamily="2" charset="2"/>
              </a:rPr>
              <a:t> Blueprint.json</a:t>
            </a: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2"/>
                </a:solidFill>
              </a:rPr>
              <a:t>The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Design Studio </a:t>
            </a:r>
            <a:r>
              <a:rPr lang="en-US" sz="1400" dirty="0" smtClean="0">
                <a:solidFill>
                  <a:schemeClr val="tx2"/>
                </a:solidFill>
              </a:rPr>
              <a:t>populates the </a:t>
            </a:r>
            <a:r>
              <a:rPr lang="en-US" sz="1400" b="1" dirty="0">
                <a:solidFill>
                  <a:schemeClr val="tx2"/>
                </a:solidFill>
              </a:rPr>
              <a:t>sequence</a:t>
            </a:r>
            <a:r>
              <a:rPr lang="en-US" sz="1400" dirty="0">
                <a:solidFill>
                  <a:schemeClr val="tx2"/>
                </a:solidFill>
              </a:rPr>
              <a:t> in which the models need to be </a:t>
            </a:r>
            <a:r>
              <a:rPr lang="en-US" sz="1400" dirty="0" smtClean="0">
                <a:solidFill>
                  <a:schemeClr val="tx2"/>
                </a:solidFill>
              </a:rPr>
              <a:t>called </a:t>
            </a:r>
            <a:r>
              <a:rPr lang="en-US" sz="1400" dirty="0" smtClean="0">
                <a:solidFill>
                  <a:schemeClr val="tx2"/>
                </a:solidFill>
                <a:sym typeface="Wingdings" panose="05000000000000000000" pitchFamily="2" charset="2"/>
              </a:rPr>
              <a:t> Blueprint.json</a:t>
            </a: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2"/>
                </a:solidFill>
              </a:rPr>
              <a:t>The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Design Studio </a:t>
            </a:r>
            <a:r>
              <a:rPr lang="en-US" sz="1400" dirty="0" smtClean="0">
                <a:solidFill>
                  <a:schemeClr val="tx2"/>
                </a:solidFill>
              </a:rPr>
              <a:t>populates the </a:t>
            </a:r>
            <a:r>
              <a:rPr lang="en-US" sz="1400" b="1" dirty="0">
                <a:solidFill>
                  <a:schemeClr val="tx2"/>
                </a:solidFill>
              </a:rPr>
              <a:t>Operation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b="1" dirty="0">
                <a:solidFill>
                  <a:schemeClr val="tx2"/>
                </a:solidFill>
              </a:rPr>
              <a:t>Names</a:t>
            </a:r>
            <a:r>
              <a:rPr lang="en-US" sz="1400" dirty="0">
                <a:solidFill>
                  <a:schemeClr val="tx2"/>
                </a:solidFill>
              </a:rPr>
              <a:t> and </a:t>
            </a:r>
            <a:r>
              <a:rPr lang="en-US" sz="1400" b="1" dirty="0">
                <a:solidFill>
                  <a:schemeClr val="tx2"/>
                </a:solidFill>
              </a:rPr>
              <a:t>Messages</a:t>
            </a:r>
            <a:r>
              <a:rPr lang="en-US" sz="1400" dirty="0">
                <a:solidFill>
                  <a:schemeClr val="tx2"/>
                </a:solidFill>
              </a:rPr>
              <a:t> to send to each </a:t>
            </a:r>
            <a:r>
              <a:rPr lang="en-US" sz="1400" dirty="0" smtClean="0">
                <a:solidFill>
                  <a:schemeClr val="tx2"/>
                </a:solidFill>
              </a:rPr>
              <a:t>Model </a:t>
            </a:r>
            <a:r>
              <a:rPr lang="en-US" sz="1400" dirty="0" smtClean="0">
                <a:solidFill>
                  <a:schemeClr val="tx2"/>
                </a:solidFill>
                <a:sym typeface="Wingdings" panose="05000000000000000000" pitchFamily="2" charset="2"/>
              </a:rPr>
              <a:t> Blueprint.json </a:t>
            </a:r>
            <a:endParaRPr lang="en-US" sz="1400" dirty="0" smtClean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2"/>
                </a:solidFill>
              </a:rPr>
              <a:t>The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Design Studio </a:t>
            </a:r>
            <a:r>
              <a:rPr lang="en-US" sz="1400" dirty="0" smtClean="0">
                <a:solidFill>
                  <a:schemeClr val="tx2"/>
                </a:solidFill>
              </a:rPr>
              <a:t>populates location of the </a:t>
            </a:r>
            <a:r>
              <a:rPr lang="en-US" sz="1400" b="1" dirty="0" smtClean="0">
                <a:solidFill>
                  <a:schemeClr val="tx2"/>
                </a:solidFill>
              </a:rPr>
              <a:t>Docker Images </a:t>
            </a:r>
            <a:r>
              <a:rPr lang="en-US" sz="1400" dirty="0" smtClean="0">
                <a:solidFill>
                  <a:schemeClr val="tx2"/>
                </a:solidFill>
              </a:rPr>
              <a:t>of the ML Models in Nexus Repository </a:t>
            </a:r>
            <a:r>
              <a:rPr lang="en-US" sz="1400" dirty="0" smtClean="0">
                <a:solidFill>
                  <a:schemeClr val="tx2"/>
                </a:solidFill>
                <a:sym typeface="Wingdings" panose="05000000000000000000" pitchFamily="2" charset="2"/>
              </a:rPr>
              <a:t> Blueprint.json </a:t>
            </a:r>
            <a:endParaRPr lang="en-US" sz="1400" dirty="0" smtClean="0"/>
          </a:p>
          <a:p>
            <a:endParaRPr lang="en-US" sz="1400" dirty="0" smtClean="0">
              <a:solidFill>
                <a:schemeClr val="tx2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12285" y="3726157"/>
            <a:ext cx="10295349" cy="1761948"/>
            <a:chOff x="894467" y="2570218"/>
            <a:chExt cx="10295349" cy="1761948"/>
          </a:xfrm>
        </p:grpSpPr>
        <p:sp>
          <p:nvSpPr>
            <p:cNvPr id="34" name="Oval 33"/>
            <p:cNvSpPr/>
            <p:nvPr/>
          </p:nvSpPr>
          <p:spPr>
            <a:xfrm>
              <a:off x="894467" y="3145545"/>
              <a:ext cx="1180770" cy="45720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prstClr val="black"/>
                  </a:solidFill>
                </a:rPr>
                <a:t>Cell Tower LAX</a:t>
              </a:r>
              <a:endParaRPr 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669721" y="3145544"/>
              <a:ext cx="1180770" cy="45720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prstClr val="black"/>
                  </a:solidFill>
                </a:rPr>
                <a:t>Normalizer</a:t>
              </a:r>
              <a:endParaRPr 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4231471" y="3145544"/>
              <a:ext cx="1180770" cy="45720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prstClr val="black"/>
                  </a:solidFill>
                </a:rPr>
                <a:t>Predictor</a:t>
              </a:r>
              <a:endParaRPr 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6419742" y="2638375"/>
              <a:ext cx="1272143" cy="45720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prstClr val="black"/>
                  </a:solidFill>
                </a:rPr>
                <a:t>Classifier – 1 </a:t>
              </a:r>
              <a:endParaRPr 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9122707" y="3137304"/>
              <a:ext cx="1180770" cy="45720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prstClr val="black"/>
                  </a:solidFill>
                </a:rPr>
                <a:t>Alarm Generator</a:t>
              </a:r>
              <a:endParaRPr lang="en-US" sz="1100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Straight Arrow Connector 44"/>
            <p:cNvCxnSpPr>
              <a:stCxn id="34" idx="6"/>
              <a:endCxn id="36" idx="2"/>
            </p:cNvCxnSpPr>
            <p:nvPr/>
          </p:nvCxnSpPr>
          <p:spPr>
            <a:xfrm flipV="1">
              <a:off x="2075237" y="3374145"/>
              <a:ext cx="594484" cy="1"/>
            </a:xfrm>
            <a:prstGeom prst="straightConnector1">
              <a:avLst/>
            </a:prstGeom>
            <a:ln w="6350" cmpd="sng">
              <a:solidFill>
                <a:schemeClr val="accent6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6" idx="6"/>
              <a:endCxn id="41" idx="2"/>
            </p:cNvCxnSpPr>
            <p:nvPr/>
          </p:nvCxnSpPr>
          <p:spPr>
            <a:xfrm>
              <a:off x="3850491" y="3374145"/>
              <a:ext cx="380980" cy="0"/>
            </a:xfrm>
            <a:prstGeom prst="straightConnector1">
              <a:avLst/>
            </a:prstGeom>
            <a:ln w="6350" cmpd="sng">
              <a:solidFill>
                <a:schemeClr val="accent6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43" idx="6"/>
              <a:endCxn id="44" idx="2"/>
            </p:cNvCxnSpPr>
            <p:nvPr/>
          </p:nvCxnSpPr>
          <p:spPr>
            <a:xfrm>
              <a:off x="7691885" y="2866976"/>
              <a:ext cx="1430822" cy="498929"/>
            </a:xfrm>
            <a:prstGeom prst="straightConnector1">
              <a:avLst/>
            </a:prstGeom>
            <a:ln w="6350" cmpd="sng">
              <a:solidFill>
                <a:schemeClr val="accent6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6419743" y="3755144"/>
              <a:ext cx="1272143" cy="45720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prstClr val="black"/>
                  </a:solidFill>
                </a:rPr>
                <a:t>Classifier – 2 </a:t>
              </a:r>
              <a:endParaRPr lang="en-US" sz="1100" dirty="0">
                <a:solidFill>
                  <a:prstClr val="black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41" idx="6"/>
              <a:endCxn id="43" idx="2"/>
            </p:cNvCxnSpPr>
            <p:nvPr/>
          </p:nvCxnSpPr>
          <p:spPr>
            <a:xfrm flipV="1">
              <a:off x="5412241" y="2866976"/>
              <a:ext cx="1007501" cy="507169"/>
            </a:xfrm>
            <a:prstGeom prst="straightConnector1">
              <a:avLst/>
            </a:prstGeom>
            <a:ln w="6350" cmpd="sng">
              <a:solidFill>
                <a:schemeClr val="accent6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1" idx="6"/>
              <a:endCxn id="50" idx="2"/>
            </p:cNvCxnSpPr>
            <p:nvPr/>
          </p:nvCxnSpPr>
          <p:spPr>
            <a:xfrm>
              <a:off x="5412241" y="3374145"/>
              <a:ext cx="1007502" cy="609600"/>
            </a:xfrm>
            <a:prstGeom prst="straightConnector1">
              <a:avLst/>
            </a:prstGeom>
            <a:ln w="6350" cmpd="sng">
              <a:solidFill>
                <a:schemeClr val="accent6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50" idx="6"/>
              <a:endCxn id="44" idx="2"/>
            </p:cNvCxnSpPr>
            <p:nvPr/>
          </p:nvCxnSpPr>
          <p:spPr>
            <a:xfrm flipV="1">
              <a:off x="7691886" y="3365905"/>
              <a:ext cx="1430821" cy="617840"/>
            </a:xfrm>
            <a:prstGeom prst="straightConnector1">
              <a:avLst/>
            </a:prstGeom>
            <a:ln w="6350" cmpd="sng">
              <a:solidFill>
                <a:schemeClr val="accent6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2165697" y="2932111"/>
              <a:ext cx="388189" cy="3475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816388" y="2912333"/>
              <a:ext cx="388189" cy="3475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589577" y="3707558"/>
              <a:ext cx="388189" cy="3475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C2</a:t>
              </a:r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589576" y="2768928"/>
              <a:ext cx="388189" cy="3475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C1</a:t>
              </a:r>
              <a:endParaRPr lang="en-US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213201" y="3755899"/>
              <a:ext cx="388189" cy="3475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D2</a:t>
              </a:r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213201" y="2693219"/>
              <a:ext cx="388189" cy="3475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D1</a:t>
              </a:r>
              <a:endParaRPr lang="en-US" dirty="0"/>
            </a:p>
          </p:txBody>
        </p:sp>
        <p:sp>
          <p:nvSpPr>
            <p:cNvPr id="103" name="Right Brace 102"/>
            <p:cNvSpPr/>
            <p:nvPr/>
          </p:nvSpPr>
          <p:spPr>
            <a:xfrm>
              <a:off x="10412085" y="2638376"/>
              <a:ext cx="443660" cy="1693790"/>
            </a:xfrm>
            <a:prstGeom prst="rightBrace">
              <a:avLst/>
            </a:prstGeom>
            <a:ln w="635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DS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 rot="16200000">
              <a:off x="10173487" y="3315836"/>
              <a:ext cx="1761947" cy="27071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</a:rPr>
                <a:t>Output of Design Studio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6924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r>
              <a:rPr lang="en-US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6520" y="2336"/>
            <a:ext cx="11211984" cy="306282"/>
          </a:xfrm>
        </p:spPr>
        <p:txBody>
          <a:bodyPr/>
          <a:lstStyle/>
          <a:p>
            <a:r>
              <a:rPr lang="en-US" sz="1400" b="1" dirty="0" smtClean="0"/>
              <a:t>Deployment of </a:t>
            </a:r>
            <a:r>
              <a:rPr lang="en-US" sz="1400" b="1" dirty="0" smtClean="0"/>
              <a:t>the Composite Solution </a:t>
            </a:r>
            <a:r>
              <a:rPr lang="en-US" sz="1400" b="1" dirty="0" smtClean="0"/>
              <a:t> </a:t>
            </a:r>
            <a:r>
              <a:rPr lang="en-US" sz="1400" b="1" dirty="0" smtClean="0"/>
              <a:t>Execution Environment. – Example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276519" y="223414"/>
            <a:ext cx="11429525" cy="209376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2"/>
                </a:solidFill>
              </a:rPr>
              <a:t>The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Orchestrator </a:t>
            </a:r>
            <a:r>
              <a:rPr lang="en-US" sz="1400" dirty="0">
                <a:solidFill>
                  <a:schemeClr val="tx2"/>
                </a:solidFill>
              </a:rPr>
              <a:t>knows the models involved in the composition </a:t>
            </a:r>
            <a:r>
              <a:rPr lang="en-US" sz="1400" u="sng" dirty="0">
                <a:solidFill>
                  <a:schemeClr val="tx2"/>
                </a:solidFill>
              </a:rPr>
              <a:t>through</a:t>
            </a:r>
            <a:r>
              <a:rPr lang="en-US" sz="1400" dirty="0">
                <a:solidFill>
                  <a:schemeClr val="tx2"/>
                </a:solidFill>
              </a:rPr>
              <a:t> the 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Blueprint.json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tx2"/>
                </a:solidFill>
              </a:rPr>
              <a:t>file</a:t>
            </a:r>
            <a:r>
              <a:rPr lang="en-US" sz="1400" dirty="0"/>
              <a:t> </a:t>
            </a: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2"/>
                </a:solidFill>
              </a:rPr>
              <a:t>The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Orchestrator</a:t>
            </a:r>
            <a:r>
              <a:rPr lang="en-US" sz="1400" dirty="0" smtClean="0"/>
              <a:t> </a:t>
            </a:r>
            <a:r>
              <a:rPr lang="en-US" sz="1400" dirty="0">
                <a:solidFill>
                  <a:schemeClr val="tx2"/>
                </a:solidFill>
              </a:rPr>
              <a:t>knows the sequence in which the models need to be called </a:t>
            </a:r>
            <a:r>
              <a:rPr lang="en-US" sz="1400" u="sng" dirty="0">
                <a:solidFill>
                  <a:schemeClr val="tx2"/>
                </a:solidFill>
              </a:rPr>
              <a:t>through</a:t>
            </a:r>
            <a:r>
              <a:rPr lang="en-US" sz="1400" dirty="0">
                <a:solidFill>
                  <a:schemeClr val="tx2"/>
                </a:solidFill>
              </a:rPr>
              <a:t> the 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Blueprint.json</a:t>
            </a:r>
            <a:r>
              <a:rPr lang="en-US" sz="1400" dirty="0"/>
              <a:t> </a:t>
            </a:r>
            <a:r>
              <a:rPr lang="en-US" sz="1400" dirty="0" smtClean="0">
                <a:solidFill>
                  <a:schemeClr val="tx2"/>
                </a:solidFill>
              </a:rPr>
              <a:t>file</a:t>
            </a:r>
            <a:r>
              <a:rPr lang="en-US" sz="1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2"/>
                </a:solidFill>
              </a:rPr>
              <a:t>The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Orchestrator </a:t>
            </a:r>
            <a:r>
              <a:rPr lang="en-US" sz="1400" dirty="0">
                <a:solidFill>
                  <a:schemeClr val="tx2"/>
                </a:solidFill>
              </a:rPr>
              <a:t>knows the </a:t>
            </a:r>
            <a:r>
              <a:rPr lang="en-US" sz="1400" b="1" dirty="0">
                <a:solidFill>
                  <a:schemeClr val="tx2"/>
                </a:solidFill>
              </a:rPr>
              <a:t>Operation Names </a:t>
            </a:r>
            <a:r>
              <a:rPr lang="en-US" sz="1400" dirty="0">
                <a:solidFill>
                  <a:schemeClr val="tx2"/>
                </a:solidFill>
              </a:rPr>
              <a:t>and </a:t>
            </a:r>
            <a:r>
              <a:rPr lang="en-US" sz="1400" b="1" dirty="0">
                <a:solidFill>
                  <a:schemeClr val="tx2"/>
                </a:solidFill>
              </a:rPr>
              <a:t>Messages</a:t>
            </a:r>
            <a:r>
              <a:rPr lang="en-US" sz="1400" dirty="0">
                <a:solidFill>
                  <a:schemeClr val="tx2"/>
                </a:solidFill>
              </a:rPr>
              <a:t> to send to each Model through 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Blueprint.json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tx2"/>
                </a:solidFill>
              </a:rPr>
              <a:t>file</a:t>
            </a:r>
            <a:r>
              <a:rPr lang="en-US" sz="1400" dirty="0" smtClean="0">
                <a:solidFill>
                  <a:schemeClr val="tx2"/>
                </a:solidFill>
              </a:rPr>
              <a:t>.</a:t>
            </a:r>
          </a:p>
          <a:p>
            <a:endParaRPr lang="en-US" sz="1400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 smtClean="0">
                <a:solidFill>
                  <a:schemeClr val="tx2"/>
                </a:solidFill>
              </a:rPr>
              <a:t>What Orchestrator needs to do</a:t>
            </a:r>
            <a:endParaRPr lang="en-US" sz="14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2"/>
                </a:solidFill>
              </a:rPr>
              <a:t>The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Orchestrator</a:t>
            </a:r>
            <a:r>
              <a:rPr lang="en-US" sz="1400" dirty="0" smtClean="0">
                <a:solidFill>
                  <a:schemeClr val="tx2"/>
                </a:solidFill>
              </a:rPr>
              <a:t> creates the docker containers </a:t>
            </a:r>
            <a:r>
              <a:rPr lang="en-US" sz="1400" dirty="0" smtClean="0">
                <a:solidFill>
                  <a:schemeClr val="tx2"/>
                </a:solidFill>
              </a:rPr>
              <a:t>of the ML Models listed in the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Blueprint .json</a:t>
            </a:r>
            <a:r>
              <a:rPr lang="en-US" sz="1400" dirty="0" smtClean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2"/>
                </a:solidFill>
              </a:rPr>
              <a:t>The</a:t>
            </a:r>
            <a:r>
              <a:rPr lang="en-US" sz="1400" dirty="0" smtClean="0"/>
              <a:t> 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Orchestrator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2"/>
                </a:solidFill>
              </a:rPr>
              <a:t>knows the </a:t>
            </a:r>
            <a:r>
              <a:rPr lang="en-US" sz="1400" b="1" dirty="0">
                <a:solidFill>
                  <a:schemeClr val="tx2"/>
                </a:solidFill>
              </a:rPr>
              <a:t>IP: Port </a:t>
            </a:r>
            <a:r>
              <a:rPr lang="en-US" sz="1400" dirty="0">
                <a:solidFill>
                  <a:schemeClr val="tx2"/>
                </a:solidFill>
              </a:rPr>
              <a:t>information of individual Models </a:t>
            </a:r>
            <a:r>
              <a:rPr lang="en-US" sz="1400" u="sng" dirty="0">
                <a:solidFill>
                  <a:schemeClr val="tx2"/>
                </a:solidFill>
              </a:rPr>
              <a:t>from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smtClean="0"/>
              <a:t> 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script </a:t>
            </a:r>
            <a:r>
              <a:rPr lang="en-US" sz="1400" u="sng" dirty="0">
                <a:solidFill>
                  <a:schemeClr val="tx1">
                    <a:lumMod val="75000"/>
                  </a:schemeClr>
                </a:solidFill>
              </a:rPr>
              <a:t>output</a:t>
            </a:r>
            <a:r>
              <a:rPr lang="en-US" sz="1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2"/>
                </a:solidFill>
              </a:rPr>
              <a:t>The 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Orchestrator</a:t>
            </a:r>
            <a:r>
              <a:rPr lang="en-US" sz="1400" dirty="0">
                <a:solidFill>
                  <a:schemeClr val="tx2"/>
                </a:solidFill>
              </a:rPr>
              <a:t> needs to make call on the Models in the </a:t>
            </a:r>
            <a:r>
              <a:rPr lang="en-US" sz="1400" u="sng" dirty="0">
                <a:solidFill>
                  <a:schemeClr val="tx2"/>
                </a:solidFill>
              </a:rPr>
              <a:t>order</a:t>
            </a:r>
            <a:r>
              <a:rPr lang="en-US" sz="1400" dirty="0">
                <a:solidFill>
                  <a:schemeClr val="tx2"/>
                </a:solidFill>
              </a:rPr>
              <a:t> specified in 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Blueprint.json</a:t>
            </a:r>
            <a:r>
              <a:rPr lang="en-US" sz="1400" dirty="0">
                <a:solidFill>
                  <a:schemeClr val="tx2"/>
                </a:solidFill>
              </a:rPr>
              <a:t>. </a:t>
            </a:r>
            <a:r>
              <a:rPr lang="en-US" sz="1400" dirty="0" smtClean="0"/>
              <a:t> </a:t>
            </a: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2"/>
                </a:solidFill>
              </a:rPr>
              <a:t>The </a:t>
            </a:r>
            <a:r>
              <a:rPr lang="en-US" sz="1400" dirty="0" smtClean="0">
                <a:solidFill>
                  <a:schemeClr val="accent1"/>
                </a:solidFill>
              </a:rPr>
              <a:t>Orchestrator</a:t>
            </a:r>
            <a:r>
              <a:rPr lang="en-US" sz="1400" dirty="0" smtClean="0">
                <a:solidFill>
                  <a:schemeClr val="tx2"/>
                </a:solidFill>
              </a:rPr>
              <a:t> copies the output (values) of previous call into the input (arguments) of the next call. </a:t>
            </a: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strike="sngStrike" dirty="0" smtClean="0">
                <a:solidFill>
                  <a:schemeClr val="tx2"/>
                </a:solidFill>
              </a:rPr>
              <a:t>The</a:t>
            </a:r>
            <a:r>
              <a:rPr lang="en-US" sz="1400" strike="sngStrike" dirty="0" smtClean="0"/>
              <a:t> </a:t>
            </a:r>
            <a:r>
              <a:rPr lang="en-US" sz="1400" strike="sngStrike" dirty="0" smtClean="0">
                <a:solidFill>
                  <a:schemeClr val="tx1">
                    <a:lumMod val="75000"/>
                  </a:schemeClr>
                </a:solidFill>
              </a:rPr>
              <a:t>Orchestrator </a:t>
            </a:r>
            <a:r>
              <a:rPr lang="en-US" sz="1400" strike="sngStrike" dirty="0">
                <a:solidFill>
                  <a:schemeClr val="tx2"/>
                </a:solidFill>
              </a:rPr>
              <a:t>must wrap and un wrap between JSON and Protobuf binary formats</a:t>
            </a:r>
            <a:r>
              <a:rPr lang="en-US" sz="1400" dirty="0" smtClean="0"/>
              <a:t>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6519" y="2703107"/>
            <a:ext cx="10913296" cy="3929652"/>
            <a:chOff x="276520" y="2468609"/>
            <a:chExt cx="10913296" cy="3929652"/>
          </a:xfrm>
        </p:grpSpPr>
        <p:grpSp>
          <p:nvGrpSpPr>
            <p:cNvPr id="8" name="Group 7"/>
            <p:cNvGrpSpPr/>
            <p:nvPr/>
          </p:nvGrpSpPr>
          <p:grpSpPr>
            <a:xfrm>
              <a:off x="276520" y="2570218"/>
              <a:ext cx="10913296" cy="3828043"/>
              <a:chOff x="147123" y="1968908"/>
              <a:chExt cx="10913296" cy="3828043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147123" y="2037065"/>
                <a:ext cx="10026957" cy="3759886"/>
                <a:chOff x="-128922" y="1700635"/>
                <a:chExt cx="10026957" cy="3759886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489025" y="2207805"/>
                  <a:ext cx="1180770" cy="45720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prstClr val="black"/>
                      </a:solidFill>
                    </a:rPr>
                    <a:t>Cell Tower LAX</a:t>
                  </a:r>
                  <a:endParaRPr lang="en-US" sz="11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2264279" y="2207804"/>
                  <a:ext cx="1180770" cy="457201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prstClr val="black"/>
                      </a:solidFill>
                    </a:rPr>
                    <a:t>Normalizer</a:t>
                  </a:r>
                  <a:endParaRPr lang="en-US" sz="11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3826029" y="2207804"/>
                  <a:ext cx="1180770" cy="45720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prstClr val="black"/>
                      </a:solidFill>
                    </a:rPr>
                    <a:t>Predictor</a:t>
                  </a:r>
                  <a:endParaRPr lang="en-US" sz="11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6014300" y="1700635"/>
                  <a:ext cx="1272143" cy="45720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prstClr val="black"/>
                      </a:solidFill>
                    </a:rPr>
                    <a:t>Classifier – 1 </a:t>
                  </a:r>
                  <a:endParaRPr lang="en-US" sz="11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8717265" y="2199564"/>
                  <a:ext cx="1180770" cy="45720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prstClr val="black"/>
                      </a:solidFill>
                    </a:rPr>
                    <a:t>Alarm Generator</a:t>
                  </a:r>
                  <a:endParaRPr lang="en-US" sz="1100" dirty="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5" name="Straight Arrow Connector 44"/>
                <p:cNvCxnSpPr>
                  <a:stCxn id="34" idx="6"/>
                  <a:endCxn id="36" idx="2"/>
                </p:cNvCxnSpPr>
                <p:nvPr/>
              </p:nvCxnSpPr>
              <p:spPr>
                <a:xfrm flipV="1">
                  <a:off x="1669795" y="2436405"/>
                  <a:ext cx="594484" cy="1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>
                  <a:stCxn id="36" idx="6"/>
                  <a:endCxn id="41" idx="2"/>
                </p:cNvCxnSpPr>
                <p:nvPr/>
              </p:nvCxnSpPr>
              <p:spPr>
                <a:xfrm>
                  <a:off x="3445049" y="2436405"/>
                  <a:ext cx="380980" cy="0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>
                  <a:stCxn id="43" idx="6"/>
                  <a:endCxn id="44" idx="2"/>
                </p:cNvCxnSpPr>
                <p:nvPr/>
              </p:nvCxnSpPr>
              <p:spPr>
                <a:xfrm>
                  <a:off x="7286443" y="1929236"/>
                  <a:ext cx="1430822" cy="498929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Oval 49"/>
                <p:cNvSpPr/>
                <p:nvPr/>
              </p:nvSpPr>
              <p:spPr>
                <a:xfrm>
                  <a:off x="6014301" y="2817404"/>
                  <a:ext cx="1272143" cy="45720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prstClr val="black"/>
                      </a:solidFill>
                    </a:rPr>
                    <a:t>Classifier – 2 </a:t>
                  </a:r>
                  <a:endParaRPr lang="en-US" sz="1100" dirty="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9" name="Straight Arrow Connector 18"/>
                <p:cNvCxnSpPr>
                  <a:stCxn id="41" idx="6"/>
                  <a:endCxn id="43" idx="2"/>
                </p:cNvCxnSpPr>
                <p:nvPr/>
              </p:nvCxnSpPr>
              <p:spPr>
                <a:xfrm flipV="1">
                  <a:off x="5006799" y="1929236"/>
                  <a:ext cx="1007501" cy="507169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>
                  <a:stCxn id="41" idx="6"/>
                  <a:endCxn id="50" idx="2"/>
                </p:cNvCxnSpPr>
                <p:nvPr/>
              </p:nvCxnSpPr>
              <p:spPr>
                <a:xfrm>
                  <a:off x="5006799" y="2436405"/>
                  <a:ext cx="1007502" cy="609600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>
                  <a:stCxn id="50" idx="6"/>
                  <a:endCxn id="44" idx="2"/>
                </p:cNvCxnSpPr>
                <p:nvPr/>
              </p:nvCxnSpPr>
              <p:spPr>
                <a:xfrm flipV="1">
                  <a:off x="7286444" y="2428165"/>
                  <a:ext cx="1430821" cy="617840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1760255" y="1994371"/>
                  <a:ext cx="388189" cy="347512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3410946" y="1974593"/>
                  <a:ext cx="388189" cy="347512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B</a:t>
                  </a: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5184135" y="2769818"/>
                  <a:ext cx="388189" cy="347512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 smtClean="0"/>
                    <a:t>C2</a:t>
                  </a:r>
                  <a:endParaRPr lang="en-US" dirty="0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5184134" y="1831188"/>
                  <a:ext cx="388189" cy="347512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 smtClean="0"/>
                    <a:t>C1</a:t>
                  </a:r>
                  <a:endParaRPr lang="en-US" dirty="0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7807759" y="2818159"/>
                  <a:ext cx="388189" cy="347512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 smtClean="0"/>
                    <a:t>D2</a:t>
                  </a:r>
                  <a:endParaRPr lang="en-US" dirty="0"/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7807759" y="1755479"/>
                  <a:ext cx="388189" cy="347512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 smtClean="0"/>
                    <a:t>D1</a:t>
                  </a:r>
                  <a:endParaRPr lang="en-US" dirty="0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1669795" y="4623759"/>
                  <a:ext cx="8228240" cy="83676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8100">
                  <a:solidFill>
                    <a:srgbClr val="009FDB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2"/>
                      </a:solidFill>
                    </a:rPr>
                    <a:t>Composite </a:t>
                  </a:r>
                  <a:r>
                    <a:rPr lang="en-US" dirty="0" smtClean="0">
                      <a:solidFill>
                        <a:schemeClr val="tx2"/>
                      </a:solidFill>
                    </a:rPr>
                    <a:t>Solution </a:t>
                  </a:r>
                  <a:r>
                    <a:rPr lang="en-US" b="1" u="sng" dirty="0" smtClean="0">
                      <a:solidFill>
                        <a:schemeClr val="tx2"/>
                      </a:solidFill>
                    </a:rPr>
                    <a:t>Generic</a:t>
                  </a:r>
                  <a:r>
                    <a:rPr lang="en-US" dirty="0" smtClean="0">
                      <a:solidFill>
                        <a:schemeClr val="tx2"/>
                      </a:solidFill>
                    </a:rPr>
                    <a:t>  Runtime Orchestrator </a:t>
                  </a:r>
                  <a:r>
                    <a:rPr lang="en-US" dirty="0" smtClean="0">
                      <a:solidFill>
                        <a:schemeClr val="tx2"/>
                      </a:solidFill>
                    </a:rPr>
                    <a:t>(not a BPM Orchestrator)</a:t>
                  </a:r>
                  <a:endParaRPr lang="en-US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-128922" y="4809225"/>
                  <a:ext cx="1110506" cy="45720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prstClr val="black"/>
                      </a:solidFill>
                    </a:rPr>
                    <a:t>Cell Tower LAX</a:t>
                  </a:r>
                  <a:endParaRPr lang="en-US" sz="1100" dirty="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64" name="Straight Arrow Connector 63"/>
                <p:cNvCxnSpPr>
                  <a:stCxn id="62" idx="6"/>
                  <a:endCxn id="61" idx="1"/>
                </p:cNvCxnSpPr>
                <p:nvPr/>
              </p:nvCxnSpPr>
              <p:spPr>
                <a:xfrm>
                  <a:off x="981584" y="5037826"/>
                  <a:ext cx="688211" cy="4314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1131595" y="4857596"/>
                  <a:ext cx="388189" cy="347512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  <p:cxnSp>
              <p:nvCxnSpPr>
                <p:cNvPr id="68" name="Straight Arrow Connector 67"/>
                <p:cNvCxnSpPr/>
                <p:nvPr/>
              </p:nvCxnSpPr>
              <p:spPr>
                <a:xfrm flipV="1">
                  <a:off x="2854664" y="2893607"/>
                  <a:ext cx="0" cy="1730151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prstDash val="dash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Rectangle 68"/>
                <p:cNvSpPr/>
                <p:nvPr/>
              </p:nvSpPr>
              <p:spPr>
                <a:xfrm>
                  <a:off x="2702264" y="3546826"/>
                  <a:ext cx="388189" cy="347512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  <p:cxnSp>
              <p:nvCxnSpPr>
                <p:cNvPr id="73" name="Straight Arrow Connector 72"/>
                <p:cNvCxnSpPr/>
                <p:nvPr/>
              </p:nvCxnSpPr>
              <p:spPr>
                <a:xfrm flipV="1">
                  <a:off x="4403106" y="2905572"/>
                  <a:ext cx="0" cy="1730151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prstDash val="dash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Rectangle 73"/>
                <p:cNvSpPr/>
                <p:nvPr/>
              </p:nvSpPr>
              <p:spPr>
                <a:xfrm>
                  <a:off x="4209011" y="3523032"/>
                  <a:ext cx="388189" cy="347512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B</a:t>
                  </a:r>
                </a:p>
              </p:txBody>
            </p:sp>
            <p:cxnSp>
              <p:nvCxnSpPr>
                <p:cNvPr id="76" name="Straight Arrow Connector 75"/>
                <p:cNvCxnSpPr/>
                <p:nvPr/>
              </p:nvCxnSpPr>
              <p:spPr>
                <a:xfrm flipV="1">
                  <a:off x="6193766" y="3394425"/>
                  <a:ext cx="8626" cy="1229332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prstDash val="dash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/>
                <p:cNvCxnSpPr/>
                <p:nvPr/>
              </p:nvCxnSpPr>
              <p:spPr>
                <a:xfrm flipH="1" flipV="1">
                  <a:off x="7136418" y="2199564"/>
                  <a:ext cx="9840" cy="2424194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prstDash val="dash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Rectangle 78"/>
                <p:cNvSpPr/>
                <p:nvPr/>
              </p:nvSpPr>
              <p:spPr>
                <a:xfrm>
                  <a:off x="6014300" y="3640696"/>
                  <a:ext cx="388189" cy="347512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 smtClean="0"/>
                    <a:t>C1</a:t>
                  </a:r>
                  <a:endParaRPr lang="en-US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6956786" y="3625463"/>
                  <a:ext cx="388189" cy="347512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 smtClean="0"/>
                    <a:t>C2</a:t>
                  </a:r>
                  <a:endParaRPr lang="en-US" dirty="0"/>
                </a:p>
              </p:txBody>
            </p:sp>
            <p:cxnSp>
              <p:nvCxnSpPr>
                <p:cNvPr id="82" name="Straight Arrow Connector 81"/>
                <p:cNvCxnSpPr/>
                <p:nvPr/>
              </p:nvCxnSpPr>
              <p:spPr>
                <a:xfrm flipV="1">
                  <a:off x="8897638" y="2753339"/>
                  <a:ext cx="0" cy="1862178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prstDash val="dash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/>
                <p:cNvCxnSpPr/>
                <p:nvPr/>
              </p:nvCxnSpPr>
              <p:spPr>
                <a:xfrm flipV="1">
                  <a:off x="9515864" y="2753339"/>
                  <a:ext cx="0" cy="1862178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prstDash val="dash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Rectangle 83"/>
                <p:cNvSpPr/>
                <p:nvPr/>
              </p:nvSpPr>
              <p:spPr>
                <a:xfrm>
                  <a:off x="8631491" y="3637843"/>
                  <a:ext cx="388189" cy="347512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 smtClean="0"/>
                    <a:t>D1</a:t>
                  </a:r>
                  <a:endParaRPr lang="en-US" dirty="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9336742" y="3623223"/>
                  <a:ext cx="388189" cy="347512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 smtClean="0"/>
                    <a:t>D2</a:t>
                  </a:r>
                  <a:endParaRPr lang="en-US" dirty="0"/>
                </a:p>
              </p:txBody>
            </p:sp>
          </p:grpSp>
          <p:sp>
            <p:nvSpPr>
              <p:cNvPr id="103" name="Right Brace 102"/>
              <p:cNvSpPr/>
              <p:nvPr/>
            </p:nvSpPr>
            <p:spPr>
              <a:xfrm>
                <a:off x="10282688" y="2037066"/>
                <a:ext cx="443660" cy="1693790"/>
              </a:xfrm>
              <a:prstGeom prst="rightBrace">
                <a:avLst/>
              </a:prstGeom>
              <a:ln w="6350" cmpd="sng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DS</a:t>
                </a: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 rot="16200000">
                <a:off x="10044090" y="2714526"/>
                <a:ext cx="1761947" cy="270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sz="1400" dirty="0" smtClean="0">
                    <a:solidFill>
                      <a:schemeClr val="tx2"/>
                    </a:solidFill>
                  </a:rPr>
                  <a:t>Output of Design Studio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2553886" y="3040731"/>
              <a:ext cx="1332046" cy="66682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147222" y="3082020"/>
              <a:ext cx="1332046" cy="66682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377074" y="2468609"/>
              <a:ext cx="1332046" cy="66682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352716" y="3658573"/>
              <a:ext cx="1332046" cy="66682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047069" y="3067018"/>
              <a:ext cx="1332046" cy="66682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Elbow Connector 9"/>
            <p:cNvCxnSpPr>
              <a:endCxn id="5" idx="0"/>
            </p:cNvCxnSpPr>
            <p:nvPr/>
          </p:nvCxnSpPr>
          <p:spPr>
            <a:xfrm rot="10800000" flipV="1">
              <a:off x="3219910" y="2502125"/>
              <a:ext cx="708691" cy="538605"/>
            </a:xfrm>
            <a:prstGeom prst="bentConnector2">
              <a:avLst/>
            </a:prstGeom>
            <a:ln w="6350" cmpd="sng">
              <a:solidFill>
                <a:schemeClr val="accent6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972623" y="2641235"/>
            <a:ext cx="1072019" cy="228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Model Runner</a:t>
            </a:r>
            <a:endParaRPr lang="en-US" sz="1400" dirty="0" smtClean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4466" y="4795461"/>
            <a:ext cx="1659419" cy="501158"/>
          </a:xfrm>
          <a:prstGeom prst="rect">
            <a:avLst/>
          </a:prstGeom>
          <a:noFill/>
          <a:ln>
            <a:solidFill>
              <a:srgbClr val="009FD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89980" y="4966716"/>
            <a:ext cx="1051916" cy="15235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Blueprint.json</a:t>
            </a:r>
          </a:p>
          <a:p>
            <a:r>
              <a:rPr lang="en-US" sz="1400" dirty="0" smtClean="0">
                <a:solidFill>
                  <a:schemeClr val="tx2"/>
                </a:solidFill>
              </a:rPr>
              <a:t>(Nexus)</a:t>
            </a:r>
            <a:endParaRPr lang="en-US" sz="1400" dirty="0" smtClean="0">
              <a:solidFill>
                <a:schemeClr val="tx2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2340209" y="5338385"/>
            <a:ext cx="185967" cy="414067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0127167" y="4903501"/>
            <a:ext cx="1659419" cy="503256"/>
          </a:xfrm>
          <a:prstGeom prst="rect">
            <a:avLst/>
          </a:prstGeom>
          <a:noFill/>
          <a:ln>
            <a:solidFill>
              <a:srgbClr val="009FD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126811" y="5082231"/>
            <a:ext cx="1855280" cy="30938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IP: Port of Docker Containers</a:t>
            </a:r>
            <a:endParaRPr lang="en-US" sz="1200" dirty="0" smtClean="0">
              <a:solidFill>
                <a:schemeClr val="tx2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10224749" y="5426431"/>
            <a:ext cx="154365" cy="326021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8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r>
              <a:rPr lang="en-US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9025" y="215391"/>
            <a:ext cx="11211984" cy="342206"/>
          </a:xfrm>
        </p:spPr>
        <p:txBody>
          <a:bodyPr/>
          <a:lstStyle/>
          <a:p>
            <a:r>
              <a:rPr lang="en-US" sz="1400" dirty="0" smtClean="0"/>
              <a:t>Market Place Deployment Sequence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89025" y="707365"/>
            <a:ext cx="11211984" cy="391639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2"/>
                </a:solidFill>
              </a:rPr>
              <a:t>User Comes to MP Portal and Finds a Composite Solution.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2"/>
                </a:solidFill>
              </a:rPr>
              <a:t>User clicks on DEPLOY on MP Portal.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2"/>
                </a:solidFill>
              </a:rPr>
              <a:t>The MP – Portal (Acumos) BE retrieves the Blueprint.json file for the Composite Solution from Nexus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2"/>
                </a:solidFill>
              </a:rPr>
              <a:t>The MP – Portal BE sends the Blueprint.json file to E6E API.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2"/>
                </a:solidFill>
              </a:rPr>
              <a:t>The E6E API will read and </a:t>
            </a:r>
            <a:r>
              <a:rPr lang="en-US" sz="1400" dirty="0" err="1" smtClean="0">
                <a:solidFill>
                  <a:schemeClr val="tx2"/>
                </a:solidFill>
              </a:rPr>
              <a:t>interpet</a:t>
            </a:r>
            <a:r>
              <a:rPr lang="en-US" sz="1400" dirty="0" smtClean="0">
                <a:solidFill>
                  <a:schemeClr val="tx2"/>
                </a:solidFill>
              </a:rPr>
              <a:t> the Blueprint.json and deploy the Runtime Orchestrator and all required ML Models as Docker Containers in Azure.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2"/>
                </a:solidFill>
              </a:rPr>
              <a:t>The E6E API now has all the Container’s IP and Port Information, including the Runtime Orchestrator IP and Port.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2"/>
                </a:solidFill>
              </a:rPr>
              <a:t>The E6E API will </a:t>
            </a:r>
            <a:r>
              <a:rPr lang="en-US" sz="1400" u="sng" dirty="0" smtClean="0">
                <a:solidFill>
                  <a:schemeClr val="tx2"/>
                </a:solidFill>
              </a:rPr>
              <a:t>provide</a:t>
            </a:r>
            <a:r>
              <a:rPr lang="en-US" sz="1400" dirty="0" smtClean="0">
                <a:solidFill>
                  <a:schemeClr val="tx2"/>
                </a:solidFill>
              </a:rPr>
              <a:t> the IP and Port information of all containers to Runtime Orchestrator its designated (pre-defined) Port, such as 1111.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2"/>
                </a:solidFill>
              </a:rPr>
              <a:t>The E6E will provide the Blueprint.json to Runtime Container.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2"/>
                </a:solidFill>
              </a:rPr>
              <a:t>The Runtime Orchestrator will interpret the Blueprint.json</a:t>
            </a:r>
            <a:r>
              <a:rPr lang="en-US" sz="1400" dirty="0" smtClean="0">
                <a:solidFill>
                  <a:schemeClr val="tx2"/>
                </a:solidFill>
              </a:rPr>
              <a:t> file,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2"/>
                </a:solidFill>
              </a:rPr>
              <a:t>The Runtime Orchestrator will </a:t>
            </a:r>
            <a:r>
              <a:rPr lang="en-US" sz="1400" dirty="0" smtClean="0">
                <a:solidFill>
                  <a:schemeClr val="tx2"/>
                </a:solidFill>
              </a:rPr>
              <a:t>call ML Model Docker Container in the sequence as specified in the Blueprint.json file,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tx2"/>
                </a:solidFill>
              </a:rPr>
              <a:t>On Boarding of Runtime Orchestrator</a:t>
            </a:r>
          </a:p>
          <a:p>
            <a:r>
              <a:rPr lang="en-US" sz="1400" dirty="0" smtClean="0">
                <a:solidFill>
                  <a:schemeClr val="tx2"/>
                </a:solidFill>
              </a:rPr>
              <a:t>1. The Runtime Orchestrator will be on boarded via the On Boarding </a:t>
            </a:r>
          </a:p>
        </p:txBody>
      </p:sp>
    </p:spTree>
    <p:extLst>
      <p:ext uri="{BB962C8B-B14F-4D97-AF65-F5344CB8AC3E}">
        <p14:creationId xmlns:p14="http://schemas.microsoft.com/office/powerpoint/2010/main" val="4032348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r>
              <a:rPr lang="en-US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9025" y="34239"/>
            <a:ext cx="11211984" cy="342206"/>
          </a:xfrm>
        </p:spPr>
        <p:txBody>
          <a:bodyPr/>
          <a:lstStyle/>
          <a:p>
            <a:r>
              <a:rPr lang="en-US" sz="1600" dirty="0" smtClean="0"/>
              <a:t>Data Mapper – Internal Data Structures 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4123426" y="753882"/>
            <a:ext cx="2889849" cy="330391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36096" y="2119685"/>
            <a:ext cx="1494629" cy="83676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ML – 1 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781355" y="2244768"/>
            <a:ext cx="698740" cy="586596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>
            <a:stCxn id="6" idx="0"/>
          </p:cNvCxnSpPr>
          <p:nvPr/>
        </p:nvCxnSpPr>
        <p:spPr>
          <a:xfrm flipV="1">
            <a:off x="2130725" y="1127648"/>
            <a:ext cx="1992701" cy="1117120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4"/>
          </p:cNvCxnSpPr>
          <p:nvPr/>
        </p:nvCxnSpPr>
        <p:spPr>
          <a:xfrm>
            <a:off x="2130725" y="2831364"/>
            <a:ext cx="1992701" cy="1039484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9604693" y="2009698"/>
            <a:ext cx="1494629" cy="83676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ML – 2 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9154064" y="2134781"/>
            <a:ext cx="698740" cy="586596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endCxn id="12" idx="0"/>
          </p:cNvCxnSpPr>
          <p:nvPr/>
        </p:nvCxnSpPr>
        <p:spPr>
          <a:xfrm>
            <a:off x="7013275" y="1006878"/>
            <a:ext cx="2490159" cy="112790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4"/>
          </p:cNvCxnSpPr>
          <p:nvPr/>
        </p:nvCxnSpPr>
        <p:spPr>
          <a:xfrm flipH="1">
            <a:off x="7013275" y="2721377"/>
            <a:ext cx="2490159" cy="1149471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95855" y="1695744"/>
            <a:ext cx="1146557" cy="137697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 - if[1] field1 int32 </a:t>
            </a:r>
          </a:p>
          <a:p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smtClean="0">
                <a:solidFill>
                  <a:schemeClr val="tx2"/>
                </a:solidFill>
              </a:rPr>
              <a:t>- if[2] field2  bin</a:t>
            </a:r>
          </a:p>
          <a:p>
            <a:endParaRPr lang="en-US" sz="1400" dirty="0">
              <a:solidFill>
                <a:schemeClr val="tx2"/>
              </a:solidFill>
            </a:endParaRPr>
          </a:p>
          <a:p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smtClean="0">
                <a:solidFill>
                  <a:schemeClr val="tx2"/>
                </a:solidFill>
              </a:rPr>
              <a:t>- if[3] field3  String</a:t>
            </a:r>
          </a:p>
          <a:p>
            <a:r>
              <a:rPr lang="en-US" sz="1400" dirty="0" smtClean="0">
                <a:solidFill>
                  <a:schemeClr val="tx2"/>
                </a:solidFill>
              </a:rPr>
              <a:t>- if [4] field4 Float 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99848" y="1655679"/>
            <a:ext cx="1579088" cy="155707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 - of[1] field1 float </a:t>
            </a:r>
          </a:p>
          <a:p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smtClean="0">
                <a:solidFill>
                  <a:schemeClr val="tx2"/>
                </a:solidFill>
              </a:rPr>
              <a:t>- of [2] field2 binary</a:t>
            </a:r>
          </a:p>
          <a:p>
            <a:endParaRPr lang="en-US" sz="1400" dirty="0">
              <a:solidFill>
                <a:schemeClr val="tx2"/>
              </a:solidFill>
            </a:endParaRPr>
          </a:p>
          <a:p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smtClean="0">
                <a:solidFill>
                  <a:schemeClr val="tx2"/>
                </a:solidFill>
              </a:rPr>
              <a:t>-of [3] field3  String</a:t>
            </a:r>
          </a:p>
          <a:p>
            <a:endParaRPr lang="en-US" sz="1400" dirty="0">
              <a:solidFill>
                <a:schemeClr val="tx2"/>
              </a:solidFill>
            </a:endParaRPr>
          </a:p>
          <a:p>
            <a:r>
              <a:rPr lang="en-US" sz="1400" dirty="0" smtClean="0">
                <a:solidFill>
                  <a:schemeClr val="tx2"/>
                </a:solidFill>
              </a:rPr>
              <a:t>- Of [4] field4 int64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412409" y="1655679"/>
            <a:ext cx="2330570" cy="354019"/>
            <a:chOff x="4369279" y="2701888"/>
            <a:chExt cx="2330570" cy="354019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4369279" y="2820838"/>
              <a:ext cx="2330570" cy="34505"/>
            </a:xfrm>
            <a:prstGeom prst="straightConnector1">
              <a:avLst/>
            </a:prstGeom>
            <a:ln w="6350" cmpd="sng">
              <a:solidFill>
                <a:schemeClr val="accent6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5135592" y="2701888"/>
              <a:ext cx="959425" cy="35401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421261" y="2074060"/>
            <a:ext cx="2330570" cy="354019"/>
            <a:chOff x="4369279" y="2701888"/>
            <a:chExt cx="2330570" cy="354019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4369279" y="2820838"/>
              <a:ext cx="2330570" cy="34505"/>
            </a:xfrm>
            <a:prstGeom prst="straightConnector1">
              <a:avLst/>
            </a:prstGeom>
            <a:ln w="6350" cmpd="sng">
              <a:solidFill>
                <a:schemeClr val="accent6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5135592" y="2701888"/>
              <a:ext cx="959425" cy="35401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428948" y="2486881"/>
            <a:ext cx="2330570" cy="354019"/>
            <a:chOff x="4369279" y="2701888"/>
            <a:chExt cx="2330570" cy="354019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4369279" y="2820838"/>
              <a:ext cx="2330570" cy="34505"/>
            </a:xfrm>
            <a:prstGeom prst="straightConnector1">
              <a:avLst/>
            </a:prstGeom>
            <a:ln w="6350" cmpd="sng">
              <a:solidFill>
                <a:schemeClr val="accent6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5135592" y="2701888"/>
              <a:ext cx="959425" cy="35401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137033" y="479707"/>
            <a:ext cx="1313194" cy="30748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Data Mapper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70266" y="4395061"/>
            <a:ext cx="9278966" cy="159080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tx2"/>
                </a:solidFill>
              </a:rPr>
              <a:t>Inputs and Outputs of Data Mapper are “</a:t>
            </a:r>
            <a:r>
              <a:rPr lang="en-US" sz="1400" dirty="0" smtClean="0"/>
              <a:t>mapped dynamically</a:t>
            </a:r>
            <a:r>
              <a:rPr lang="en-US" sz="1400" dirty="0" smtClean="0">
                <a:solidFill>
                  <a:schemeClr val="tx2"/>
                </a:solidFill>
              </a:rPr>
              <a:t>” based on Protobuf specification of ML – 1and ML – 2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tx2"/>
                </a:solidFill>
              </a:rPr>
              <a:t>During “design time” copy the data elements of Ml – 1 on input of DM and data elements of ML – 2 on output of DM.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rgbClr val="FF0000"/>
                </a:solidFill>
              </a:rPr>
              <a:t>For example</a:t>
            </a:r>
            <a:r>
              <a:rPr lang="en-US" sz="1400" dirty="0" smtClean="0">
                <a:solidFill>
                  <a:schemeClr val="tx2"/>
                </a:solidFill>
              </a:rPr>
              <a:t>:  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tx2"/>
                </a:solidFill>
              </a:rPr>
              <a:t>Map[1,3] </a:t>
            </a:r>
            <a:r>
              <a:rPr lang="en-US" sz="1400" dirty="0" smtClean="0">
                <a:solidFill>
                  <a:schemeClr val="tx2"/>
                </a:solidFill>
                <a:sym typeface="Wingdings" panose="05000000000000000000" pitchFamily="2" charset="2"/>
              </a:rPr>
              <a:t> int322Sring</a:t>
            </a:r>
            <a:endParaRPr lang="en-US" sz="1400" dirty="0" smtClean="0">
              <a:solidFill>
                <a:schemeClr val="tx2"/>
              </a:solidFill>
            </a:endParaRP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tx2"/>
                </a:solidFill>
              </a:rPr>
              <a:t>Map [2,4] </a:t>
            </a:r>
            <a:r>
              <a:rPr lang="en-US" sz="1400" dirty="0" smtClean="0">
                <a:solidFill>
                  <a:schemeClr val="tx2"/>
                </a:solidFill>
                <a:sym typeface="Wingdings" panose="05000000000000000000" pitchFamily="2" charset="2"/>
              </a:rPr>
              <a:t> doule2String</a:t>
            </a:r>
            <a:endParaRPr lang="en-US" sz="1400" dirty="0" smtClean="0">
              <a:solidFill>
                <a:schemeClr val="tx2"/>
              </a:solidFill>
            </a:endParaRP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tx2"/>
                </a:solidFill>
              </a:rPr>
              <a:t>Map [3,1] </a:t>
            </a:r>
            <a:r>
              <a:rPr lang="en-US" sz="1400" dirty="0" smtClean="0">
                <a:solidFill>
                  <a:schemeClr val="tx2"/>
                </a:solidFill>
                <a:sym typeface="Wingdings" panose="05000000000000000000" pitchFamily="2" charset="2"/>
              </a:rPr>
              <a:t> null</a:t>
            </a:r>
            <a:endParaRPr lang="en-US" sz="1400" dirty="0" smtClean="0">
              <a:solidFill>
                <a:schemeClr val="tx2"/>
              </a:solidFill>
            </a:endParaRP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tx2"/>
                </a:solidFill>
              </a:rPr>
              <a:t>Map [4,2] </a:t>
            </a:r>
            <a:r>
              <a:rPr lang="en-US" sz="1400" dirty="0" smtClean="0">
                <a:solidFill>
                  <a:schemeClr val="tx2"/>
                </a:solidFill>
                <a:sym typeface="Wingdings" panose="05000000000000000000" pitchFamily="2" charset="2"/>
              </a:rPr>
              <a:t> bin2int32 </a:t>
            </a:r>
            <a:endParaRPr lang="en-US" sz="1400" dirty="0" smtClean="0">
              <a:solidFill>
                <a:schemeClr val="tx2"/>
              </a:solidFill>
            </a:endParaRPr>
          </a:p>
        </p:txBody>
      </p:sp>
      <p:sp>
        <p:nvSpPr>
          <p:cNvPr id="13" name="Double Brace 12"/>
          <p:cNvSpPr/>
          <p:nvPr/>
        </p:nvSpPr>
        <p:spPr>
          <a:xfrm>
            <a:off x="7131327" y="3848468"/>
            <a:ext cx="2669059" cy="436606"/>
          </a:xfrm>
          <a:prstGeom prst="bracePair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008656" y="3905679"/>
            <a:ext cx="914400" cy="2272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Add Link</a:t>
            </a:r>
          </a:p>
        </p:txBody>
      </p:sp>
    </p:spTree>
    <p:extLst>
      <p:ext uri="{BB962C8B-B14F-4D97-AF65-F5344CB8AC3E}">
        <p14:creationId xmlns:p14="http://schemas.microsoft.com/office/powerpoint/2010/main" val="1456111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r>
              <a:rPr lang="en-US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9025" y="34239"/>
            <a:ext cx="11211984" cy="342206"/>
          </a:xfrm>
        </p:spPr>
        <p:txBody>
          <a:bodyPr/>
          <a:lstStyle/>
          <a:p>
            <a:r>
              <a:rPr lang="en-US" sz="1600" dirty="0" smtClean="0"/>
              <a:t>This is a Data Mapper with </a:t>
            </a:r>
            <a:r>
              <a:rPr lang="en-US" sz="1600" dirty="0"/>
              <a:t>2</a:t>
            </a:r>
            <a:r>
              <a:rPr lang="en-US" sz="1600" dirty="0" smtClean="0"/>
              <a:t> inputs and 2 outputs - 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4123426" y="1800091"/>
            <a:ext cx="2889849" cy="330391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36096" y="3165894"/>
            <a:ext cx="1494629" cy="83676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ML – 1 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781355" y="3290977"/>
            <a:ext cx="698740" cy="586596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>
            <a:stCxn id="6" idx="0"/>
          </p:cNvCxnSpPr>
          <p:nvPr/>
        </p:nvCxnSpPr>
        <p:spPr>
          <a:xfrm flipV="1">
            <a:off x="2130725" y="2173857"/>
            <a:ext cx="1992701" cy="1117120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4"/>
          </p:cNvCxnSpPr>
          <p:nvPr/>
        </p:nvCxnSpPr>
        <p:spPr>
          <a:xfrm>
            <a:off x="2130725" y="3877573"/>
            <a:ext cx="1992701" cy="1039484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9604693" y="3055907"/>
            <a:ext cx="1494629" cy="83676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ML – 2 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9154064" y="3180990"/>
            <a:ext cx="698740" cy="586596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endCxn id="12" idx="0"/>
          </p:cNvCxnSpPr>
          <p:nvPr/>
        </p:nvCxnSpPr>
        <p:spPr>
          <a:xfrm>
            <a:off x="7013275" y="2053087"/>
            <a:ext cx="2490159" cy="112790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4"/>
          </p:cNvCxnSpPr>
          <p:nvPr/>
        </p:nvCxnSpPr>
        <p:spPr>
          <a:xfrm flipH="1">
            <a:off x="7013275" y="3767586"/>
            <a:ext cx="2490159" cy="1149471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16392" y="2732417"/>
            <a:ext cx="905774" cy="114515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  </a:t>
            </a:r>
          </a:p>
          <a:p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r>
              <a:rPr lang="en-US" sz="1400" dirty="0" smtClean="0">
                <a:solidFill>
                  <a:schemeClr val="tx2"/>
                </a:solidFill>
              </a:rPr>
              <a:t>- bin</a:t>
            </a:r>
          </a:p>
          <a:p>
            <a:endParaRPr lang="en-US" sz="1400" dirty="0">
              <a:solidFill>
                <a:schemeClr val="tx2"/>
              </a:solidFill>
            </a:endParaRPr>
          </a:p>
          <a:p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smtClean="0">
                <a:solidFill>
                  <a:schemeClr val="tx2"/>
                </a:solidFill>
              </a:rPr>
              <a:t>- String</a:t>
            </a:r>
          </a:p>
          <a:p>
            <a:r>
              <a:rPr lang="en-US" sz="1400" dirty="0" smtClean="0">
                <a:solidFill>
                  <a:schemeClr val="tx2"/>
                </a:solidFill>
              </a:rPr>
              <a:t>- 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99849" y="2701888"/>
            <a:ext cx="905774" cy="114515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smtClean="0">
                <a:solidFill>
                  <a:schemeClr val="tx2"/>
                </a:solidFill>
              </a:rPr>
              <a:t>- String</a:t>
            </a:r>
          </a:p>
          <a:p>
            <a:endParaRPr lang="en-US" sz="1400" dirty="0">
              <a:solidFill>
                <a:schemeClr val="tx2"/>
              </a:solidFill>
            </a:endParaRPr>
          </a:p>
          <a:p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smtClean="0">
                <a:solidFill>
                  <a:schemeClr val="tx2"/>
                </a:solidFill>
              </a:rPr>
              <a:t>- binary</a:t>
            </a:r>
          </a:p>
          <a:p>
            <a:endParaRPr lang="en-US" sz="1400" dirty="0">
              <a:solidFill>
                <a:schemeClr val="tx2"/>
              </a:solidFill>
            </a:endParaRPr>
          </a:p>
          <a:p>
            <a:r>
              <a:rPr lang="en-US" sz="1400" dirty="0" smtClean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421261" y="3120269"/>
            <a:ext cx="2330570" cy="354019"/>
            <a:chOff x="4369279" y="2701888"/>
            <a:chExt cx="2330570" cy="354019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4369279" y="2820838"/>
              <a:ext cx="2330570" cy="34505"/>
            </a:xfrm>
            <a:prstGeom prst="straightConnector1">
              <a:avLst/>
            </a:prstGeom>
            <a:ln w="6350" cmpd="sng">
              <a:solidFill>
                <a:schemeClr val="accent6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5135592" y="2701888"/>
              <a:ext cx="959425" cy="35401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428948" y="3533090"/>
            <a:ext cx="2330570" cy="354019"/>
            <a:chOff x="4369279" y="2701888"/>
            <a:chExt cx="2330570" cy="354019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4369279" y="2820838"/>
              <a:ext cx="2330570" cy="34505"/>
            </a:xfrm>
            <a:prstGeom prst="straightConnector1">
              <a:avLst/>
            </a:prstGeom>
            <a:ln w="6350" cmpd="sng">
              <a:solidFill>
                <a:schemeClr val="accent6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5135592" y="2701888"/>
              <a:ext cx="959425" cy="35401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137033" y="1525916"/>
            <a:ext cx="914400" cy="30748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Data Mapper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86804" y="5343210"/>
            <a:ext cx="9135763" cy="38927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tx2"/>
                </a:solidFill>
              </a:rPr>
              <a:t>Inputs and Outputs of Data Mapper are “</a:t>
            </a:r>
            <a:r>
              <a:rPr lang="en-US" sz="1400" dirty="0" smtClean="0"/>
              <a:t>mapped dynamically</a:t>
            </a:r>
            <a:r>
              <a:rPr lang="en-US" sz="1400" dirty="0" smtClean="0">
                <a:solidFill>
                  <a:schemeClr val="tx2"/>
                </a:solidFill>
              </a:rPr>
              <a:t>” based on Protobuf specification of ML – 1and ML – 2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tx2"/>
                </a:solidFill>
              </a:rPr>
              <a:t>During “design time” copy the data elements of Ml – 1 on input of DM and data elements of ML – 2 on output of DM. </a:t>
            </a:r>
          </a:p>
        </p:txBody>
      </p:sp>
    </p:spTree>
    <p:extLst>
      <p:ext uri="{BB962C8B-B14F-4D97-AF65-F5344CB8AC3E}">
        <p14:creationId xmlns:p14="http://schemas.microsoft.com/office/powerpoint/2010/main" val="351860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000000"/>
                </a:solidFill>
              </a:rPr>
              <a:pPr/>
              <a:t>7</a:t>
            </a:fld>
            <a:r>
              <a:rPr lang="en-US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378"/>
            <a:ext cx="10903643" cy="677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11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t_int_wde_globe_att">
  <a:themeElements>
    <a:clrScheme name="ATT 3">
      <a:dk1>
        <a:srgbClr val="009FDB"/>
      </a:dk1>
      <a:lt1>
        <a:sysClr val="window" lastClr="FFFFFF"/>
      </a:lt1>
      <a:dk2>
        <a:srgbClr val="000000"/>
      </a:dk2>
      <a:lt2>
        <a:srgbClr val="D2D2D2"/>
      </a:lt2>
      <a:accent1>
        <a:srgbClr val="009FDB"/>
      </a:accent1>
      <a:accent2>
        <a:srgbClr val="EA7400"/>
      </a:accent2>
      <a:accent3>
        <a:srgbClr val="71C5E8"/>
      </a:accent3>
      <a:accent4>
        <a:srgbClr val="0568AE"/>
      </a:accent4>
      <a:accent5>
        <a:srgbClr val="959595"/>
      </a:accent5>
      <a:accent6>
        <a:srgbClr val="5A5A5A"/>
      </a:accent6>
      <a:hlink>
        <a:srgbClr val="0B1763"/>
      </a:hlink>
      <a:folHlink>
        <a:srgbClr val="056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lIns="0" tIns="0" rIns="0" bIns="0"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noAutofit/>
      </a:bodyPr>
      <a:lstStyle>
        <a:defPPr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tt_wide_globe_att_template_151211" id="{3DC9FCFA-E59A-4634-A8A3-B6223C800DCC}" vid="{36104BAA-BFC8-4924-944E-77ACC76C3046}"/>
    </a:ext>
  </a:extLst>
</a:theme>
</file>

<file path=ppt/theme/theme2.xml><?xml version="1.0" encoding="utf-8"?>
<a:theme xmlns:a="http://schemas.openxmlformats.org/drawingml/2006/main" name="1_att_int_wde_globe_att">
  <a:themeElements>
    <a:clrScheme name="ATT 3">
      <a:dk1>
        <a:srgbClr val="009FDB"/>
      </a:dk1>
      <a:lt1>
        <a:sysClr val="window" lastClr="FFFFFF"/>
      </a:lt1>
      <a:dk2>
        <a:srgbClr val="000000"/>
      </a:dk2>
      <a:lt2>
        <a:srgbClr val="D2D2D2"/>
      </a:lt2>
      <a:accent1>
        <a:srgbClr val="009FDB"/>
      </a:accent1>
      <a:accent2>
        <a:srgbClr val="EA7400"/>
      </a:accent2>
      <a:accent3>
        <a:srgbClr val="71C5E8"/>
      </a:accent3>
      <a:accent4>
        <a:srgbClr val="0568AE"/>
      </a:accent4>
      <a:accent5>
        <a:srgbClr val="959595"/>
      </a:accent5>
      <a:accent6>
        <a:srgbClr val="5A5A5A"/>
      </a:accent6>
      <a:hlink>
        <a:srgbClr val="0B1763"/>
      </a:hlink>
      <a:folHlink>
        <a:srgbClr val="056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lIns="0" tIns="0" rIns="0" bIns="0"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noAutofit/>
      </a:bodyPr>
      <a:lstStyle>
        <a:defPPr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tt_wide_globe_att_template_151211" id="{3DC9FCFA-E59A-4634-A8A3-B6223C800DCC}" vid="{36104BAA-BFC8-4924-944E-77ACC76C304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6864</TotalTime>
  <Words>763</Words>
  <Application>Microsoft Office PowerPoint</Application>
  <PresentationFormat>Widescreen</PresentationFormat>
  <Paragraphs>132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Lucida Grande</vt:lpstr>
      <vt:lpstr>Verdana</vt:lpstr>
      <vt:lpstr>Wingdings</vt:lpstr>
      <vt:lpstr>att_int_wde_globe_att</vt:lpstr>
      <vt:lpstr>1_att_int_wde_globe_att</vt:lpstr>
      <vt:lpstr>Composite Solution with a Data Mapper – Example </vt:lpstr>
      <vt:lpstr> Composite Solution – Design Studio </vt:lpstr>
      <vt:lpstr>Deployment of the Composite Solution  Execution Environment. – Example </vt:lpstr>
      <vt:lpstr>Market Place Deployment Sequence</vt:lpstr>
      <vt:lpstr>Data Mapper – Internal Data Structures </vt:lpstr>
      <vt:lpstr>This is a Data Mapper with 2 inputs and 2 outputs -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KLEIN, REUBEN  (REUBEN)</dc:creator>
  <cp:lastModifiedBy>FAROOQUI, KAZI</cp:lastModifiedBy>
  <cp:revision>203</cp:revision>
  <dcterms:created xsi:type="dcterms:W3CDTF">2017-05-03T22:26:57Z</dcterms:created>
  <dcterms:modified xsi:type="dcterms:W3CDTF">2017-10-26T22:32:51Z</dcterms:modified>
</cp:coreProperties>
</file>