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2"/>
  </p:notes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6" r:id="rId14"/>
    <p:sldId id="271" r:id="rId15"/>
    <p:sldId id="272" r:id="rId16"/>
    <p:sldId id="273" r:id="rId17"/>
    <p:sldId id="274" r:id="rId18"/>
    <p:sldId id="275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384C0-DD69-4ABA-9D82-A7A5E612C790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D0193-C2A6-4661-AA01-FDAF12E90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43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0193-C2A6-4661-AA01-FDAF12E907B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7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0193-C2A6-4661-AA01-FDAF12E907B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7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0193-C2A6-4661-AA01-FDAF12E907B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0193-C2A6-4661-AA01-FDAF12E907B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7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0193-C2A6-4661-AA01-FDAF12E907B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7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0193-C2A6-4661-AA01-FDAF12E907B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7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0193-C2A6-4661-AA01-FDAF12E907B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0193-C2A6-4661-AA01-FDAF12E907B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0193-C2A6-4661-AA01-FDAF12E907B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0193-C2A6-4661-AA01-FDAF12E907B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7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0193-C2A6-4661-AA01-FDAF12E907B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7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0193-C2A6-4661-AA01-FDAF12E907B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7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0193-C2A6-4661-AA01-FDAF12E907B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0193-C2A6-4661-AA01-FDAF12E907B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7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0193-C2A6-4661-AA01-FDAF12E907B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EBEA-2278-47C3-B22C-3057C3FD153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EC8-6CF5-4616-8F07-339FD74BE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EBEA-2278-47C3-B22C-3057C3FD153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EC8-6CF5-4616-8F07-339FD74BE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4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EBEA-2278-47C3-B22C-3057C3FD153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EC8-6CF5-4616-8F07-339FD74BE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8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EBEA-2278-47C3-B22C-3057C3FD153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EC8-6CF5-4616-8F07-339FD74BE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7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EBEA-2278-47C3-B22C-3057C3FD153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EC8-6CF5-4616-8F07-339FD74BE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01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EBEA-2278-47C3-B22C-3057C3FD153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EC8-6CF5-4616-8F07-339FD74BE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13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EBEA-2278-47C3-B22C-3057C3FD153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EC8-6CF5-4616-8F07-339FD74BE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EBEA-2278-47C3-B22C-3057C3FD153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EC8-6CF5-4616-8F07-339FD74BE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72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EBEA-2278-47C3-B22C-3057C3FD153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EC8-6CF5-4616-8F07-339FD74BE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1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EBEA-2278-47C3-B22C-3057C3FD153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EC8-6CF5-4616-8F07-339FD74BE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15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EBEA-2278-47C3-B22C-3057C3FD153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EC8-6CF5-4616-8F07-339FD74BE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8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EBEA-2278-47C3-B22C-3057C3FD153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9EC8-6CF5-4616-8F07-339FD74BE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0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nderKumar090/Facebook-Data-EDA-Insaid/blob/master/PROJECT_FACEBOOK%20DATA.ipynb" TargetMode="External"/><Relationship Id="rId2" Type="http://schemas.openxmlformats.org/officeDocument/2006/relationships/hyperlink" Target="https://raw.githubusercontent.com/insaid2018/Term1/master/Data/Projects/facebook_data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evenderKumar090/Facebook-Data-EDA-Insaid/blob/master/Facebook%20Data%20PPT%20Vedio.mp4" TargetMode="External"/><Relationship Id="rId4" Type="http://schemas.openxmlformats.org/officeDocument/2006/relationships/hyperlink" Target="https://github.com/DevenderKumar090/Facebook-Data-EDA-Insaid/blob/master/facebook_before_preprocessi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692696"/>
            <a:ext cx="7632848" cy="1382751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EDA for Facebook Data</a:t>
            </a:r>
            <a:endParaRPr lang="en-IN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5446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200" y="5482060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By</a:t>
            </a:r>
          </a:p>
          <a:p>
            <a:r>
              <a:rPr lang="en-US" sz="2400" dirty="0" smtClean="0"/>
              <a:t>Devender Kumar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75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6804248" cy="6480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</a:t>
            </a:r>
            <a:r>
              <a:rPr lang="en-US" sz="4900" b="1" dirty="0" smtClean="0">
                <a:solidFill>
                  <a:schemeClr val="tx2"/>
                </a:solidFill>
                <a:latin typeface="+mn-lt"/>
                <a:cs typeface="Aharoni" pitchFamily="2" charset="-79"/>
              </a:rPr>
              <a:t>Data </a:t>
            </a:r>
            <a:r>
              <a:rPr lang="en-US" sz="4900" b="1" dirty="0">
                <a:solidFill>
                  <a:schemeClr val="tx2"/>
                </a:solidFill>
                <a:latin typeface="+mn-lt"/>
                <a:cs typeface="Aharoni" pitchFamily="2" charset="-79"/>
              </a:rPr>
              <a:t>Visualization(EDA)</a:t>
            </a:r>
            <a:endParaRPr lang="en-US" sz="4900" b="1" dirty="0" smtClean="0">
              <a:solidFill>
                <a:schemeClr val="tx2"/>
              </a:solidFill>
              <a:latin typeface="+mn-lt"/>
              <a:cs typeface="Aharoni" pitchFamily="2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/>
          </a:bodyPr>
          <a:lstStyle/>
          <a:p>
            <a:r>
              <a:rPr lang="en-US" sz="1700" b="1" dirty="0" smtClean="0">
                <a:solidFill>
                  <a:schemeClr val="tx1"/>
                </a:solidFill>
              </a:rPr>
              <a:t> Which </a:t>
            </a:r>
            <a:r>
              <a:rPr lang="en-US" sz="1700" b="1" dirty="0" smtClean="0">
                <a:solidFill>
                  <a:schemeClr val="tx1"/>
                </a:solidFill>
              </a:rPr>
              <a:t>age group people use facebook more???</a:t>
            </a:r>
          </a:p>
          <a:p>
            <a:pPr algn="l"/>
            <a:endParaRPr lang="en-US" sz="1800" b="1" dirty="0" smtClean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848872" cy="502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7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6228184" cy="648072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+mn-lt"/>
              </a:rPr>
              <a:t>Data Visualization(EDA)</a:t>
            </a:r>
            <a:endParaRPr lang="en-US" b="1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/>
          </a:bodyPr>
          <a:lstStyle/>
          <a:p>
            <a:r>
              <a:rPr lang="en-US" sz="1700" b="1" dirty="0" smtClean="0">
                <a:solidFill>
                  <a:schemeClr val="tx1"/>
                </a:solidFill>
              </a:rPr>
              <a:t>  Age </a:t>
            </a:r>
            <a:r>
              <a:rPr lang="en-US" sz="1700" b="1" dirty="0" smtClean="0">
                <a:solidFill>
                  <a:schemeClr val="tx1"/>
                </a:solidFill>
              </a:rPr>
              <a:t>Vs. Gender :</a:t>
            </a:r>
          </a:p>
          <a:p>
            <a:pPr algn="l"/>
            <a:endParaRPr lang="en-US" sz="1800" b="1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992888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5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5940152" cy="6480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</a:t>
            </a:r>
            <a:r>
              <a:rPr lang="en-US" sz="4900" b="1" dirty="0" smtClean="0">
                <a:solidFill>
                  <a:schemeClr val="tx2"/>
                </a:solidFill>
                <a:latin typeface="+mn-lt"/>
              </a:rPr>
              <a:t>Data </a:t>
            </a:r>
            <a:r>
              <a:rPr lang="en-US" sz="4900" b="1" dirty="0">
                <a:solidFill>
                  <a:schemeClr val="tx2"/>
                </a:solidFill>
                <a:latin typeface="+mn-lt"/>
              </a:rPr>
              <a:t>Visualization(EDA)</a:t>
            </a:r>
            <a:endParaRPr lang="en-US" sz="4900" b="1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/>
          </a:bodyPr>
          <a:lstStyle/>
          <a:p>
            <a:r>
              <a:rPr lang="en-US" sz="1700" b="1" dirty="0" smtClean="0">
                <a:solidFill>
                  <a:schemeClr val="tx1"/>
                </a:solidFill>
              </a:rPr>
              <a:t>Which </a:t>
            </a:r>
            <a:r>
              <a:rPr lang="en-US" sz="1700" b="1" dirty="0" smtClean="0">
                <a:solidFill>
                  <a:schemeClr val="tx1"/>
                </a:solidFill>
              </a:rPr>
              <a:t>gender has more friend </a:t>
            </a:r>
            <a:r>
              <a:rPr lang="en-US" sz="1700" b="1" dirty="0" smtClean="0">
                <a:solidFill>
                  <a:schemeClr val="tx1"/>
                </a:solidFill>
              </a:rPr>
              <a:t>count???</a:t>
            </a:r>
            <a:endParaRPr lang="en-US" sz="1700" b="1" dirty="0" smtClean="0">
              <a:solidFill>
                <a:schemeClr val="tx1"/>
              </a:solidFill>
            </a:endParaRPr>
          </a:p>
          <a:p>
            <a:pPr algn="l"/>
            <a:endParaRPr lang="en-US" sz="1800" b="1" dirty="0" smtClean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064896" cy="347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0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6948264" cy="648072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  <a:latin typeface="+mn-lt"/>
              </a:rPr>
              <a:t> Data 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Visualization(EDA)</a:t>
            </a:r>
            <a:endParaRPr lang="en-US" b="1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/>
          </a:bodyPr>
          <a:lstStyle/>
          <a:p>
            <a:r>
              <a:rPr lang="en-US" sz="1700" b="1" dirty="0" smtClean="0">
                <a:solidFill>
                  <a:schemeClr val="tx1"/>
                </a:solidFill>
              </a:rPr>
              <a:t>Adding </a:t>
            </a:r>
            <a:r>
              <a:rPr lang="en-US" sz="1700" b="1" dirty="0" smtClean="0">
                <a:solidFill>
                  <a:schemeClr val="tx1"/>
                </a:solidFill>
              </a:rPr>
              <a:t>new column  </a:t>
            </a:r>
            <a:r>
              <a:rPr lang="en-US" sz="1700" b="1" dirty="0" smtClean="0">
                <a:solidFill>
                  <a:schemeClr val="tx1"/>
                </a:solidFill>
              </a:rPr>
              <a:t>age group</a:t>
            </a:r>
            <a:r>
              <a:rPr lang="en-US" sz="1700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800" b="1" dirty="0" smtClean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0" y="1604368"/>
            <a:ext cx="8716772" cy="4719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8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5868144" cy="6480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</a:t>
            </a:r>
            <a:r>
              <a:rPr lang="en-US" sz="4900" b="1" dirty="0" smtClean="0">
                <a:solidFill>
                  <a:schemeClr val="tx2"/>
                </a:solidFill>
                <a:latin typeface="+mn-lt"/>
              </a:rPr>
              <a:t>Data </a:t>
            </a:r>
            <a:r>
              <a:rPr lang="en-US" sz="4900" b="1" dirty="0">
                <a:solidFill>
                  <a:schemeClr val="tx2"/>
                </a:solidFill>
                <a:latin typeface="+mn-lt"/>
              </a:rPr>
              <a:t>Visualization(EDA)</a:t>
            </a:r>
            <a:endParaRPr lang="en-US" sz="4900" b="1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/>
          </a:bodyPr>
          <a:lstStyle/>
          <a:p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</a:rPr>
              <a:t>                    Which </a:t>
            </a:r>
            <a:r>
              <a:rPr lang="en-US" sz="1700" b="1" dirty="0" smtClean="0">
                <a:solidFill>
                  <a:schemeClr val="tx1"/>
                </a:solidFill>
              </a:rPr>
              <a:t>gender had more friend count according to their ages???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5371"/>
            <a:ext cx="814142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7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63722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</a:t>
            </a:r>
            <a:r>
              <a:rPr lang="en-US" sz="4900" b="1" dirty="0" smtClean="0">
                <a:solidFill>
                  <a:schemeClr val="tx2"/>
                </a:solidFill>
                <a:latin typeface="+mn-lt"/>
              </a:rPr>
              <a:t>Data </a:t>
            </a:r>
            <a:r>
              <a:rPr lang="en-US" sz="4900" b="1" dirty="0">
                <a:solidFill>
                  <a:schemeClr val="tx2"/>
                </a:solidFill>
                <a:latin typeface="+mn-lt"/>
              </a:rPr>
              <a:t>Visualization(EDA)</a:t>
            </a:r>
            <a:endParaRPr lang="en-US" sz="4900" b="1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/>
          </a:bodyPr>
          <a:lstStyle/>
          <a:p>
            <a:r>
              <a:rPr lang="en-US" sz="1700" b="1" dirty="0" smtClean="0">
                <a:solidFill>
                  <a:schemeClr val="tx1"/>
                </a:solidFill>
              </a:rPr>
              <a:t>Pivot table defining total likes according to gender and age group: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7126"/>
            <a:ext cx="8964488" cy="420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8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78" y="332656"/>
            <a:ext cx="6406930" cy="6480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</a:t>
            </a:r>
            <a:r>
              <a:rPr lang="en-US" sz="4900" b="1" dirty="0" smtClean="0">
                <a:solidFill>
                  <a:schemeClr val="tx2"/>
                </a:solidFill>
                <a:latin typeface="+mn-lt"/>
              </a:rPr>
              <a:t>Data </a:t>
            </a:r>
            <a:r>
              <a:rPr lang="en-US" sz="4900" b="1" dirty="0">
                <a:solidFill>
                  <a:schemeClr val="tx2"/>
                </a:solidFill>
                <a:latin typeface="+mn-lt"/>
              </a:rPr>
              <a:t>Visualization(EDA)</a:t>
            </a:r>
            <a:endParaRPr lang="en-US" sz="4900" b="1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/>
          </a:bodyPr>
          <a:lstStyle/>
          <a:p>
            <a:r>
              <a:rPr lang="en-US" sz="1700" b="1" dirty="0" smtClean="0">
                <a:solidFill>
                  <a:schemeClr val="tx1"/>
                </a:solidFill>
              </a:rPr>
              <a:t>How many total likes received by gender according to category of likes???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7" y="1988839"/>
            <a:ext cx="8999968" cy="374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7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7092280" cy="648072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 Data </a:t>
            </a:r>
            <a:r>
              <a:rPr lang="en-US" b="1" dirty="0">
                <a:solidFill>
                  <a:schemeClr val="tx2"/>
                </a:solidFill>
              </a:rPr>
              <a:t>Visualization(EDA)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/>
          </a:bodyPr>
          <a:lstStyle/>
          <a:p>
            <a:r>
              <a:rPr lang="en-US" sz="1700" b="1" dirty="0" smtClean="0">
                <a:solidFill>
                  <a:schemeClr val="tx1"/>
                </a:solidFill>
              </a:rPr>
              <a:t>What is the friend count for sample User ID ???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18517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8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5364088" cy="6480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4900" b="1" dirty="0" smtClean="0">
                <a:solidFill>
                  <a:schemeClr val="tx2"/>
                </a:solidFill>
                <a:latin typeface="+mn-lt"/>
              </a:rPr>
              <a:t>Data </a:t>
            </a:r>
            <a:r>
              <a:rPr lang="en-US" sz="4900" b="1" dirty="0" smtClean="0">
                <a:solidFill>
                  <a:schemeClr val="tx2"/>
                </a:solidFill>
                <a:latin typeface="+mn-lt"/>
              </a:rPr>
              <a:t>Conclusions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 smtClean="0">
                <a:solidFill>
                  <a:schemeClr val="tx1"/>
                </a:solidFill>
              </a:rPr>
              <a:t>Male users are more compared to females who sign up for facebook.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 smtClean="0">
                <a:solidFill>
                  <a:schemeClr val="tx1"/>
                </a:solidFill>
              </a:rPr>
              <a:t>20-30  age  group  people are using facebook more.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 smtClean="0">
                <a:solidFill>
                  <a:schemeClr val="tx1"/>
                </a:solidFill>
              </a:rPr>
              <a:t>Friends count for males is high compared to females.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 smtClean="0">
                <a:solidFill>
                  <a:schemeClr val="tx1"/>
                </a:solidFill>
              </a:rPr>
              <a:t>Female has more friends for age group 10-20 years.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 smtClean="0">
                <a:solidFill>
                  <a:schemeClr val="tx1"/>
                </a:solidFill>
              </a:rPr>
              <a:t>Likes are high for female gender.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dirty="0" smtClean="0">
                <a:solidFill>
                  <a:schemeClr val="tx1"/>
                </a:solidFill>
              </a:rPr>
              <a:t>Mobile Likes received are high compare to website likes received.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768" y="2204864"/>
            <a:ext cx="4032448" cy="792088"/>
          </a:xfrm>
        </p:spPr>
        <p:txBody>
          <a:bodyPr>
            <a:noAutofit/>
          </a:bodyPr>
          <a:lstStyle/>
          <a:p>
            <a:pPr algn="l"/>
            <a:r>
              <a:rPr lang="en-US" sz="6000" b="1" i="1" dirty="0" smtClean="0">
                <a:solidFill>
                  <a:schemeClr val="tx1"/>
                </a:solidFill>
                <a:latin typeface="+mn-lt"/>
              </a:rPr>
              <a:t>Thank You</a:t>
            </a:r>
          </a:p>
        </p:txBody>
      </p:sp>
      <p:sp>
        <p:nvSpPr>
          <p:cNvPr id="3" name="AutoShape 2" descr="Image result for facebook smile"/>
          <p:cNvSpPr>
            <a:spLocks noChangeAspect="1" noChangeArrowheads="1"/>
          </p:cNvSpPr>
          <p:nvPr/>
        </p:nvSpPr>
        <p:spPr bwMode="auto">
          <a:xfrm>
            <a:off x="155575" y="-1538288"/>
            <a:ext cx="3219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60"/>
            <a:ext cx="3528392" cy="304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9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2195736" cy="79208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+mn-lt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+mn-lt"/>
              </a:rPr>
              <a:t>Index</a:t>
            </a:r>
            <a:endParaRPr lang="en-IN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6400800" cy="504056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Project Introduction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Data Understanding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Description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Data Analyzing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Data Cleaning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Data Visualization using EDA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Data Conclusion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dirty="0" smtClean="0"/>
          </a:p>
          <a:p>
            <a:pPr marL="514350" indent="-51435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5915000" cy="432048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  <a:latin typeface="+mn-lt"/>
              </a:rPr>
              <a:t> Context</a:t>
            </a:r>
            <a:endParaRPr lang="en-IN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637112"/>
          </a:xfrm>
        </p:spPr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raw.githubusercontent.com/insaid2018/Term1/master/Data/Projects/facebook_data.csv</a:t>
            </a:r>
            <a:endParaRPr lang="en-IN" sz="2000" dirty="0" smtClean="0"/>
          </a:p>
          <a:p>
            <a:r>
              <a:rPr lang="en-IN" sz="2000" dirty="0">
                <a:hlinkClick r:id="rId3"/>
              </a:rPr>
              <a:t>https://</a:t>
            </a:r>
            <a:r>
              <a:rPr lang="en-IN" sz="2000" dirty="0" smtClean="0">
                <a:hlinkClick r:id="rId3"/>
              </a:rPr>
              <a:t>github.com/DevenderKumar090/Facebook-Data-EDA-Insaid/blob/master/PROJECT_FACEBOOK%20DATA.ipynb</a:t>
            </a:r>
            <a:endParaRPr lang="en-IN" sz="2000" dirty="0" smtClean="0"/>
          </a:p>
          <a:p>
            <a:r>
              <a:rPr lang="en-IN" sz="2000" dirty="0">
                <a:hlinkClick r:id="rId4"/>
              </a:rPr>
              <a:t>https://</a:t>
            </a:r>
            <a:r>
              <a:rPr lang="en-IN" sz="2000" dirty="0" smtClean="0">
                <a:hlinkClick r:id="rId4"/>
              </a:rPr>
              <a:t>github.com/DevenderKumar090/Facebook-Data-EDA-Insaid/blob/master/facebook_before_preprocessing.html</a:t>
            </a:r>
            <a:endParaRPr lang="en-IN" sz="2000" dirty="0" smtClean="0"/>
          </a:p>
          <a:p>
            <a:r>
              <a:rPr lang="en-IN" sz="2000" dirty="0">
                <a:hlinkClick r:id="rId5"/>
              </a:rPr>
              <a:t>https://</a:t>
            </a:r>
            <a:r>
              <a:rPr lang="en-IN" sz="2000" dirty="0" smtClean="0">
                <a:hlinkClick r:id="rId5"/>
              </a:rPr>
              <a:t>github.com/DevenderKumar090/Facebook-Data-EDA-Insaid/blob/master/Facebook%20Data%20PPT%20Vedio.mp4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405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61" y="260648"/>
            <a:ext cx="3296491" cy="64807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 </a:t>
            </a:r>
            <a:r>
              <a:rPr lang="en-IN" sz="4900" b="1" dirty="0" smtClean="0">
                <a:solidFill>
                  <a:schemeClr val="tx2"/>
                </a:solidFill>
                <a:latin typeface="+mn-lt"/>
              </a:rPr>
              <a:t>Introduction</a:t>
            </a:r>
            <a:r>
              <a:rPr lang="en-IN" sz="4900" b="1" dirty="0">
                <a:solidFill>
                  <a:schemeClr val="tx2"/>
                </a:solidFill>
                <a:latin typeface="+mn-lt"/>
              </a:rPr>
              <a:t/>
            </a:r>
            <a:br>
              <a:rPr lang="en-IN" sz="4900" b="1" dirty="0">
                <a:solidFill>
                  <a:schemeClr val="tx2"/>
                </a:solidFill>
                <a:latin typeface="+mn-lt"/>
              </a:rPr>
            </a:br>
            <a:endParaRPr lang="en-IN" sz="49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Exploratory </a:t>
            </a:r>
            <a:r>
              <a:rPr lang="en-US" sz="1800" b="1" dirty="0" smtClean="0">
                <a:solidFill>
                  <a:schemeClr val="tx1"/>
                </a:solidFill>
              </a:rPr>
              <a:t>Data Analysis:</a:t>
            </a:r>
            <a:endParaRPr lang="en-IN" sz="1800" b="1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tx1"/>
                </a:solidFill>
              </a:rPr>
              <a:t>Exploratory Data Analysis is 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structuring </a:t>
            </a:r>
            <a:r>
              <a:rPr lang="en-IN" sz="1800" dirty="0" smtClean="0">
                <a:solidFill>
                  <a:schemeClr val="tx1"/>
                </a:solidFill>
              </a:rPr>
              <a:t>data </a:t>
            </a:r>
            <a:r>
              <a:rPr lang="en-IN" sz="1800" dirty="0" smtClean="0">
                <a:solidFill>
                  <a:schemeClr val="tx1"/>
                </a:solidFill>
              </a:rPr>
              <a:t>set 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which includes loading, inspecting, wrangling, exploring, and drawing conclusions from data.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Steps </a:t>
            </a:r>
            <a:r>
              <a:rPr lang="en-US" sz="1800" dirty="0" smtClean="0">
                <a:solidFill>
                  <a:schemeClr val="tx1"/>
                </a:solidFill>
              </a:rPr>
              <a:t>to approach the data: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1. Problem </a:t>
            </a:r>
            <a:r>
              <a:rPr lang="en-US" sz="1800" dirty="0" smtClean="0">
                <a:solidFill>
                  <a:schemeClr val="tx1"/>
                </a:solidFill>
              </a:rPr>
              <a:t>defining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2.  Data understanding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3. Data Analyzing/Profiling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4.  Data Cleaning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       5.  Data Visualization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5. Drawing conclusions.</a:t>
            </a:r>
            <a:endParaRPr lang="en-IN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Data </a:t>
            </a:r>
            <a:r>
              <a:rPr lang="en-US" sz="1800" b="1" dirty="0" smtClean="0">
                <a:solidFill>
                  <a:schemeClr val="tx1"/>
                </a:solidFill>
              </a:rPr>
              <a:t>Source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used: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Facebook  Data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The Facebook website was launched on Feb 4</a:t>
            </a:r>
            <a:r>
              <a:rPr lang="en-US" sz="1800" baseline="30000" dirty="0" smtClean="0">
                <a:solidFill>
                  <a:schemeClr val="tx1"/>
                </a:solidFill>
              </a:rPr>
              <a:t>th</a:t>
            </a:r>
            <a:r>
              <a:rPr lang="en-US" sz="1800" dirty="0" smtClean="0">
                <a:solidFill>
                  <a:schemeClr val="tx1"/>
                </a:solidFill>
              </a:rPr>
              <a:t>  2004 by Mark  Zuckerberg along with few fellow </a:t>
            </a:r>
            <a:r>
              <a:rPr lang="en-US" sz="1800" dirty="0" smtClean="0">
                <a:solidFill>
                  <a:schemeClr val="tx1"/>
                </a:solidFill>
              </a:rPr>
              <a:t>of Harvard </a:t>
            </a:r>
            <a:r>
              <a:rPr lang="en-US" sz="1800" dirty="0" smtClean="0">
                <a:solidFill>
                  <a:schemeClr val="tx1"/>
                </a:solidFill>
              </a:rPr>
              <a:t>college students and roommates.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tx1"/>
                </a:solidFill>
              </a:rPr>
              <a:t>Facebook is a social networking website where people use it for: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             1.  Connecting and Communicating  with friends over all the world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      2.   Sending Friend Requests.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      3.   Posting vedios/Pictures/likes/comments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      4.    Advertising ……………….etc.</a:t>
            </a:r>
            <a:endParaRPr lang="en-IN" sz="18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5744763" cy="648072"/>
          </a:xfrm>
        </p:spPr>
        <p:txBody>
          <a:bodyPr>
            <a:noAutofit/>
          </a:bodyPr>
          <a:lstStyle/>
          <a:p>
            <a:pPr algn="l"/>
            <a:r>
              <a:rPr lang="en-IN" b="1" dirty="0" smtClean="0">
                <a:latin typeface="+mn-lt"/>
              </a:rPr>
              <a:t/>
            </a:r>
            <a:br>
              <a:rPr lang="en-IN" b="1" dirty="0" smtClean="0">
                <a:latin typeface="+mn-lt"/>
              </a:rPr>
            </a:br>
            <a:r>
              <a:rPr lang="en-IN" b="1" dirty="0" smtClean="0">
                <a:solidFill>
                  <a:schemeClr val="tx2"/>
                </a:solidFill>
                <a:latin typeface="+mn-lt"/>
              </a:rPr>
              <a:t> Project </a:t>
            </a:r>
            <a:r>
              <a:rPr lang="en-IN" b="1" dirty="0">
                <a:solidFill>
                  <a:schemeClr val="tx2"/>
                </a:solidFill>
                <a:latin typeface="+mn-lt"/>
              </a:rPr>
              <a:t>Introduction</a:t>
            </a:r>
            <a:r>
              <a:rPr lang="en-IN" b="1" dirty="0">
                <a:latin typeface="+mn-lt"/>
              </a:rPr>
              <a:t/>
            </a:r>
            <a:br>
              <a:rPr lang="en-IN" b="1" dirty="0">
                <a:latin typeface="+mn-lt"/>
              </a:rPr>
            </a:br>
            <a:endParaRPr lang="en-IN" b="1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</a:rPr>
              <a:t>Purpose</a:t>
            </a:r>
            <a:r>
              <a:rPr lang="en-US" sz="1700" b="1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700" dirty="0" smtClean="0">
                <a:solidFill>
                  <a:schemeClr val="tx1"/>
                </a:solidFill>
              </a:rPr>
              <a:t>Understand the Data given in the file facebook.csv.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700" dirty="0" smtClean="0">
                <a:solidFill>
                  <a:schemeClr val="tx1"/>
                </a:solidFill>
              </a:rPr>
              <a:t>To analyze the user behaviors and their demographics of using Facebook .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700" dirty="0" smtClean="0">
                <a:solidFill>
                  <a:schemeClr val="tx1"/>
                </a:solidFill>
              </a:rPr>
              <a:t>Plot some EDA patterns for drawing conclusions  from  the data  given </a:t>
            </a:r>
            <a:r>
              <a:rPr lang="en-US" sz="1700" dirty="0" smtClean="0">
                <a:solidFill>
                  <a:schemeClr val="tx1"/>
                </a:solidFill>
              </a:rPr>
              <a:t>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3384379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1" y="3153796"/>
            <a:ext cx="4098421" cy="27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2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5364088" cy="648072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+mn-lt"/>
              </a:rPr>
              <a:t>Data Understanding </a:t>
            </a:r>
            <a:endParaRPr lang="en-IN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/>
          </a:bodyPr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Importing facebook.csv: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40968"/>
            <a:ext cx="892219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0297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8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32656"/>
            <a:ext cx="5364088" cy="648072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  <a:latin typeface="+mn-lt"/>
              </a:rPr>
              <a:t> Data </a:t>
            </a:r>
            <a:r>
              <a:rPr lang="en-US" b="1" dirty="0" smtClean="0">
                <a:solidFill>
                  <a:schemeClr val="tx2"/>
                </a:solidFill>
                <a:latin typeface="+mn-lt"/>
              </a:rPr>
              <a:t>Description</a:t>
            </a:r>
            <a:endParaRPr lang="en-IN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</a:rPr>
              <a:t>We use describe()  function to describe the Facebook dataset.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509120"/>
            <a:ext cx="4608513" cy="216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051" y="4437672"/>
            <a:ext cx="2904099" cy="242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5248"/>
            <a:ext cx="886341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3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5364088" cy="648072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  <a:latin typeface="+mn-lt"/>
              </a:rPr>
              <a:t> Data </a:t>
            </a:r>
            <a:r>
              <a:rPr lang="en-US" b="1" dirty="0" smtClean="0">
                <a:solidFill>
                  <a:schemeClr val="tx2"/>
                </a:solidFill>
                <a:latin typeface="+mn-lt"/>
              </a:rPr>
              <a:t>Analyzing</a:t>
            </a:r>
            <a:endParaRPr lang="en-IN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/>
          </a:bodyPr>
          <a:lstStyle/>
          <a:p>
            <a:pPr algn="l"/>
            <a:r>
              <a:rPr lang="en-US" sz="1700" b="1" dirty="0" smtClean="0">
                <a:solidFill>
                  <a:schemeClr val="tx1"/>
                </a:solidFill>
              </a:rPr>
              <a:t>Padas profiling :</a:t>
            </a:r>
          </a:p>
          <a:p>
            <a:pPr marL="342900" indent="-342900" algn="l">
              <a:buAutoNum type="arabicPeriod"/>
            </a:pPr>
            <a:r>
              <a:rPr lang="en-IN" sz="1700" dirty="0" smtClean="0">
                <a:solidFill>
                  <a:schemeClr val="tx1"/>
                </a:solidFill>
              </a:rPr>
              <a:t>pandas profiling we will find which columns of our dataset need pre-processing</a:t>
            </a:r>
          </a:p>
          <a:p>
            <a:pPr marL="342900" indent="-342900" algn="l">
              <a:buAutoNum type="arabicPeriod"/>
            </a:pPr>
            <a:r>
              <a:rPr lang="en-IN" sz="1700" dirty="0" smtClean="0">
                <a:solidFill>
                  <a:schemeClr val="tx1"/>
                </a:solidFill>
              </a:rPr>
              <a:t>In pre-processing we will deal with erroneous and missing values of columns. </a:t>
            </a:r>
          </a:p>
          <a:p>
            <a:pPr marL="342900" indent="-342900" algn="l">
              <a:buAutoNum type="arabicPeriod"/>
            </a:pPr>
            <a:r>
              <a:rPr lang="en-US" sz="1700" dirty="0" smtClean="0">
                <a:solidFill>
                  <a:schemeClr val="tx1"/>
                </a:solidFill>
              </a:rPr>
              <a:t>It can be done pre profiling and post profiling.</a:t>
            </a:r>
            <a:endParaRPr lang="en-US" sz="17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700" b="1" dirty="0" smtClean="0">
                <a:solidFill>
                  <a:schemeClr val="tx1"/>
                </a:solidFill>
              </a:rPr>
              <a:t>Output file</a:t>
            </a:r>
            <a:r>
              <a:rPr lang="en-US" sz="1700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700" b="1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2" y="2580572"/>
            <a:ext cx="798961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047444"/>
              </p:ext>
            </p:extLst>
          </p:nvPr>
        </p:nvGraphicFramePr>
        <p:xfrm>
          <a:off x="1331640" y="450912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450912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8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5364088" cy="64807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 </a:t>
            </a:r>
            <a:r>
              <a:rPr lang="en-US" sz="4900" b="1" dirty="0" smtClean="0">
                <a:solidFill>
                  <a:schemeClr val="tx2"/>
                </a:solidFill>
                <a:latin typeface="+mn-lt"/>
              </a:rPr>
              <a:t>Data </a:t>
            </a:r>
            <a:r>
              <a:rPr lang="en-US" sz="4900" b="1" dirty="0" smtClean="0">
                <a:solidFill>
                  <a:schemeClr val="tx2"/>
                </a:solidFill>
                <a:latin typeface="+mn-lt"/>
              </a:rPr>
              <a:t>Cleaning</a:t>
            </a:r>
            <a:endParaRPr lang="en-IN" sz="49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</a:rPr>
              <a:t>The null values can be replaced by most occurring value (mode) or can be dropped from the table 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                                            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Replacing </a:t>
            </a:r>
            <a:r>
              <a:rPr lang="en-US" sz="1700" dirty="0" smtClean="0">
                <a:solidFill>
                  <a:schemeClr val="tx1"/>
                </a:solidFill>
              </a:rPr>
              <a:t>Null  values by mode in Tenure column:</a:t>
            </a:r>
          </a:p>
          <a:p>
            <a:pPr algn="l"/>
            <a:endParaRPr lang="en-US" sz="17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700" dirty="0" smtClean="0">
                <a:solidFill>
                  <a:schemeClr val="tx1"/>
                </a:solidFill>
              </a:rPr>
              <a:t>                                                </a:t>
            </a:r>
            <a:r>
              <a:rPr lang="en-US" sz="1700" dirty="0" smtClean="0">
                <a:solidFill>
                  <a:schemeClr val="tx1"/>
                </a:solidFill>
              </a:rPr>
              <a:t>     Replacing </a:t>
            </a:r>
            <a:r>
              <a:rPr lang="en-US" sz="1700" dirty="0" smtClean="0">
                <a:solidFill>
                  <a:schemeClr val="tx1"/>
                </a:solidFill>
              </a:rPr>
              <a:t>Null  values by mode in  Gender column: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               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                                            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6" y="1653419"/>
            <a:ext cx="2438400" cy="312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66" y="1870774"/>
            <a:ext cx="6372200" cy="46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62" y="2852936"/>
            <a:ext cx="510638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93" y="4778693"/>
            <a:ext cx="659440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7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63722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4900" b="1" dirty="0" smtClean="0">
                <a:solidFill>
                  <a:schemeClr val="tx2"/>
                </a:solidFill>
                <a:latin typeface="+mn-lt"/>
              </a:rPr>
              <a:t>Data Visualization(EDA)</a:t>
            </a:r>
            <a:endParaRPr lang="en-US" sz="4900" b="1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8964488" cy="518457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IN" sz="1700" dirty="0">
                <a:solidFill>
                  <a:schemeClr val="tx1"/>
                </a:solidFill>
              </a:rPr>
              <a:t>D</a:t>
            </a:r>
            <a:r>
              <a:rPr lang="en-IN" sz="1700" dirty="0" smtClean="0">
                <a:solidFill>
                  <a:schemeClr val="tx1"/>
                </a:solidFill>
              </a:rPr>
              <a:t>ata visualization helps to understand the problem better by </a:t>
            </a:r>
            <a:r>
              <a:rPr lang="en-US" sz="1700" dirty="0" smtClean="0">
                <a:solidFill>
                  <a:schemeClr val="tx1"/>
                </a:solidFill>
              </a:rPr>
              <a:t>representing the information in the form of a chart, diagram, pictures  etc…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700" dirty="0" smtClean="0">
                <a:solidFill>
                  <a:schemeClr val="tx1"/>
                </a:solidFill>
              </a:rPr>
              <a:t>Plotting data using  univariate, bivariate and multivariate graphs.</a:t>
            </a:r>
          </a:p>
          <a:p>
            <a:r>
              <a:rPr lang="en-US" sz="1700" b="1" dirty="0" smtClean="0">
                <a:solidFill>
                  <a:schemeClr val="tx1"/>
                </a:solidFill>
              </a:rPr>
              <a:t>Gender </a:t>
            </a:r>
            <a:r>
              <a:rPr lang="en-US" sz="1700" b="1" dirty="0" smtClean="0">
                <a:solidFill>
                  <a:schemeClr val="tx1"/>
                </a:solidFill>
              </a:rPr>
              <a:t>Vs. Users:</a:t>
            </a:r>
            <a:endParaRPr lang="en-IN" sz="1700" b="1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0" y="2420888"/>
            <a:ext cx="90201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554</Words>
  <Application>Microsoft Office PowerPoint</Application>
  <PresentationFormat>On-screen Show (4:3)</PresentationFormat>
  <Paragraphs>114</Paragraphs>
  <Slides>20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Package</vt:lpstr>
      <vt:lpstr>PowerPoint Presentation</vt:lpstr>
      <vt:lpstr> Index</vt:lpstr>
      <vt:lpstr>   Introduction </vt:lpstr>
      <vt:lpstr>  Project Introduction </vt:lpstr>
      <vt:lpstr> Data Understanding </vt:lpstr>
      <vt:lpstr> Data Description</vt:lpstr>
      <vt:lpstr> Data Analyzing</vt:lpstr>
      <vt:lpstr> Data Cleaning</vt:lpstr>
      <vt:lpstr> Data Visualization(EDA)</vt:lpstr>
      <vt:lpstr> Data Visualization(EDA)</vt:lpstr>
      <vt:lpstr>Data Visualization(EDA)</vt:lpstr>
      <vt:lpstr> Data Visualization(EDA)</vt:lpstr>
      <vt:lpstr> Data Visualization(EDA)</vt:lpstr>
      <vt:lpstr> Data Visualization(EDA)</vt:lpstr>
      <vt:lpstr> Data Visualization(EDA)</vt:lpstr>
      <vt:lpstr> Data Visualization(EDA)</vt:lpstr>
      <vt:lpstr> Data Visualization(EDA)</vt:lpstr>
      <vt:lpstr> Data Conclusions</vt:lpstr>
      <vt:lpstr>Thank You</vt:lpstr>
      <vt:lpstr> Context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85</cp:revision>
  <dcterms:created xsi:type="dcterms:W3CDTF">2019-07-20T19:34:30Z</dcterms:created>
  <dcterms:modified xsi:type="dcterms:W3CDTF">2019-07-21T17:41:05Z</dcterms:modified>
</cp:coreProperties>
</file>